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311" r:id="rId13"/>
    <p:sldId id="316" r:id="rId14"/>
    <p:sldId id="322" r:id="rId15"/>
    <p:sldId id="334" r:id="rId16"/>
    <p:sldId id="330" r:id="rId17"/>
    <p:sldId id="320" r:id="rId18"/>
    <p:sldId id="33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8BA7"/>
    <a:srgbClr val="C8BCCC"/>
    <a:srgbClr val="B5A5BB"/>
    <a:srgbClr val="FFFFFF"/>
    <a:srgbClr val="B399B5"/>
    <a:srgbClr val="947C9C"/>
    <a:srgbClr val="866C8E"/>
    <a:srgbClr val="8B532D"/>
    <a:srgbClr val="533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48A57-C63A-4EFB-A697-C450A27156D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C570D-221B-49A4-88F2-4F1FB59458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45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27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885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979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69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706EE-B832-4C30-AE11-51FA45CB7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7F63E-ED0F-4FEF-BBAD-944B0BD90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23123-727C-42E7-A11D-588BF6CA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4706-6E70-45C6-9928-5929710A9C3F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11F9C-B13E-4C42-BEBE-26E573491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D6DB9-A16D-4D7B-AD69-9560F859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AB91-3913-48D2-A962-7DC6B3D1A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6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6AD6-B333-41D9-967F-332129DB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9DFF2-FDE3-40E3-8106-7D5957306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EA45C-1967-485A-8D1A-5174F9DA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4706-6E70-45C6-9928-5929710A9C3F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BDBB5-1EBE-48B7-8EAD-83F89687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5085A-469B-4EFD-B0A2-4DD51376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AB91-3913-48D2-A962-7DC6B3D1A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9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B1605-2A9E-47D1-BDFD-3BD015DCE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737A1-ED38-48DD-832F-41741B5ED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6B360-35B9-4174-8350-BA450D1BB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4706-6E70-45C6-9928-5929710A9C3F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BA1B-A33B-4AB7-B7D0-496D07D3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995E0-B196-4173-BF4E-27C8E579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AB91-3913-48D2-A962-7DC6B3D1A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76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41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10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30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43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14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274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43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2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C4DE0-AE29-4E49-964E-EE91FE23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BE51A-3152-4763-A051-D72CE64FD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D3990-8D17-438E-9AAF-0E64A1C5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4706-6E70-45C6-9928-5929710A9C3F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D260A-5EA6-4DE4-A48D-D062B31D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E6B01-1963-4EC0-B882-8A0AE898B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AB91-3913-48D2-A962-7DC6B3D1A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700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218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686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1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91D0D-4959-4B2F-A93A-F6169DCE4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53069-C551-4FA9-A620-0A02FCB9E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20D5D-E5B0-4250-B16B-56CC1F590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4706-6E70-45C6-9928-5929710A9C3F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20F25-2CD2-4892-B57A-20064F1C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16D58-4FE1-412C-AD3E-39DDD274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AB91-3913-48D2-A962-7DC6B3D1A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4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DD93-74EF-46FD-8A1C-CE4B479B2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317B9-4EC6-4595-84DA-6355BFEBB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86EF0-F10C-4D45-BB80-4A9BDCF1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DF386-0272-4C73-B442-4BE6BDB9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4706-6E70-45C6-9928-5929710A9C3F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D863C-4C00-4098-8F02-FDF42524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20D2B-0608-4C20-B1C3-02958822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AB91-3913-48D2-A962-7DC6B3D1A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9E1D-B19F-4DBD-BAEC-5CFCE0DE2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FC3AB-F189-40E2-9BC0-908AC92AF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04311-48F5-455E-9565-95D2FAF7F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243A9-9D93-4491-843D-F73EA6725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BC384-96CB-4827-9698-25F0311A1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2FA8FE-A12E-489F-AD19-B1C48BD9E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4706-6E70-45C6-9928-5929710A9C3F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BCF492-67FA-4D88-8AF6-1376F04D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B7E8C-8A96-4277-9B0D-4A6B8276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AB91-3913-48D2-A962-7DC6B3D1A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1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1DAD-291C-4498-B6C1-3BAAA638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68E8EA-2869-4DDA-B4CA-E20CC0B05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4706-6E70-45C6-9928-5929710A9C3F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7E4A6-FB39-4BAE-A2EB-B35CB3FA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AEA49-5835-43BF-A40C-0B485677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AB91-3913-48D2-A962-7DC6B3D1A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8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8E3048-84DC-408A-B155-5BB2CFB0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4706-6E70-45C6-9928-5929710A9C3F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612C4-B922-4A12-831B-7D418549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9B6D3-540B-42DE-ACDB-D3200645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AB91-3913-48D2-A962-7DC6B3D1A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3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8A57-DEBD-4BEB-BA93-1A9AF6796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589E9-46A7-482C-99D4-57011404A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C7CC2-B368-4C1B-BEBA-DC3CAAE0F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F317C-065E-4E1E-B74B-5682861B6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4706-6E70-45C6-9928-5929710A9C3F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ADDFE-8DC2-4778-A4F6-625255BB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7233B-7737-4576-9763-B04B011F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AB91-3913-48D2-A962-7DC6B3D1A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6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A466-BD75-4CD0-B2DD-F27AC4B5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67B69-ACD9-48FB-9088-F6F762D63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80236-D86C-45BF-807C-6006E337E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3552C-C127-463C-82FC-EB35AB18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4706-6E70-45C6-9928-5929710A9C3F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2EBF4-28B5-416E-A851-4650D250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0B3D0-6B25-4253-A784-53F1558C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AB91-3913-48D2-A962-7DC6B3D1A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2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DBF8F8-1A5E-4569-B437-A5D11498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C1DFD-C7AB-42FC-A980-05C52E81C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27807-8717-4E62-A777-4AB50F53B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C4706-6E70-45C6-9928-5929710A9C3F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77840-E67C-4301-B3C6-962EC6F71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E3847-3127-4F77-9EFF-18227B94E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4AB91-3913-48D2-A962-7DC6B3D1A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47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3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4.mp3"/><Relationship Id="rId7" Type="http://schemas.microsoft.com/office/2007/relationships/hdphoto" Target="../media/hdphoto1.wdp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4.mp3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media" Target="../media/media4.mp3"/><Relationship Id="rId7" Type="http://schemas.openxmlformats.org/officeDocument/2006/relationships/image" Target="../media/image1.png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4.mp3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media" Target="../media/media4.mp3"/><Relationship Id="rId7" Type="http://schemas.openxmlformats.org/officeDocument/2006/relationships/image" Target="../media/image1.png"/><Relationship Id="rId2" Type="http://schemas.openxmlformats.org/officeDocument/2006/relationships/audio" Target="../media/media19.mp3"/><Relationship Id="rId1" Type="http://schemas.microsoft.com/office/2007/relationships/media" Target="../media/media19.mp3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4.mp3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media" Target="../media/media4.mp3"/><Relationship Id="rId7" Type="http://schemas.openxmlformats.org/officeDocument/2006/relationships/image" Target="../media/image1.png"/><Relationship Id="rId2" Type="http://schemas.openxmlformats.org/officeDocument/2006/relationships/audio" Target="../media/media20.mp3"/><Relationship Id="rId1" Type="http://schemas.microsoft.com/office/2007/relationships/media" Target="../media/media20.mp3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4.mp3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media" Target="../media/media4.mp3"/><Relationship Id="rId7" Type="http://schemas.openxmlformats.org/officeDocument/2006/relationships/image" Target="../media/image1.png"/><Relationship Id="rId2" Type="http://schemas.openxmlformats.org/officeDocument/2006/relationships/audio" Target="../media/media21.mp3"/><Relationship Id="rId1" Type="http://schemas.microsoft.com/office/2007/relationships/media" Target="../media/media21.mp3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4.mp3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media" Target="../media/media4.mp3"/><Relationship Id="rId7" Type="http://schemas.openxmlformats.org/officeDocument/2006/relationships/image" Target="../media/image1.png"/><Relationship Id="rId2" Type="http://schemas.openxmlformats.org/officeDocument/2006/relationships/audio" Target="../media/media22.mp3"/><Relationship Id="rId1" Type="http://schemas.microsoft.com/office/2007/relationships/media" Target="../media/media22.mp3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4.mp3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microsoft.com/office/2007/relationships/media" Target="../media/media4.mp3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23.mp3"/><Relationship Id="rId1" Type="http://schemas.microsoft.com/office/2007/relationships/media" Target="../media/media23.mp3"/><Relationship Id="rId6" Type="http://schemas.openxmlformats.org/officeDocument/2006/relationships/audio" Target="../media/media24.mp3"/><Relationship Id="rId5" Type="http://schemas.microsoft.com/office/2007/relationships/media" Target="../media/media24.mp3"/><Relationship Id="rId4" Type="http://schemas.openxmlformats.org/officeDocument/2006/relationships/audio" Target="../media/media4.mp3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3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25.mp3"/><Relationship Id="rId1" Type="http://schemas.microsoft.com/office/2007/relationships/media" Target="../media/media25.mp3"/><Relationship Id="rId6" Type="http://schemas.openxmlformats.org/officeDocument/2006/relationships/audio" Target="../media/media4.mp3"/><Relationship Id="rId5" Type="http://schemas.microsoft.com/office/2007/relationships/media" Target="../media/media4.mp3"/><Relationship Id="rId4" Type="http://schemas.openxmlformats.org/officeDocument/2006/relationships/audio" Target="../media/media3.mp3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3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audio" Target="../media/media4.mp3"/><Relationship Id="rId5" Type="http://schemas.microsoft.com/office/2007/relationships/media" Target="../media/media4.mp3"/><Relationship Id="rId4" Type="http://schemas.openxmlformats.org/officeDocument/2006/relationships/audio" Target="../media/media3.mp3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8.mp3"/><Relationship Id="rId13" Type="http://schemas.openxmlformats.org/officeDocument/2006/relationships/slideLayout" Target="../slideLayouts/slideLayout7.xml"/><Relationship Id="rId3" Type="http://schemas.microsoft.com/office/2007/relationships/media" Target="../media/media6.mp3"/><Relationship Id="rId7" Type="http://schemas.microsoft.com/office/2007/relationships/media" Target="../media/media8.mp3"/><Relationship Id="rId12" Type="http://schemas.openxmlformats.org/officeDocument/2006/relationships/audio" Target="../media/media4.mp3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6" Type="http://schemas.openxmlformats.org/officeDocument/2006/relationships/audio" Target="../media/media7.mp3"/><Relationship Id="rId11" Type="http://schemas.microsoft.com/office/2007/relationships/media" Target="../media/media4.mp3"/><Relationship Id="rId5" Type="http://schemas.microsoft.com/office/2007/relationships/media" Target="../media/media7.mp3"/><Relationship Id="rId10" Type="http://schemas.openxmlformats.org/officeDocument/2006/relationships/audio" Target="../media/media3.mp3"/><Relationship Id="rId4" Type="http://schemas.openxmlformats.org/officeDocument/2006/relationships/audio" Target="../media/media6.mp3"/><Relationship Id="rId9" Type="http://schemas.microsoft.com/office/2007/relationships/media" Target="../media/media3.mp3"/><Relationship Id="rId1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5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6" Type="http://schemas.openxmlformats.org/officeDocument/2006/relationships/audio" Target="../media/media16.mp3"/><Relationship Id="rId5" Type="http://schemas.microsoft.com/office/2007/relationships/media" Target="../media/media16.mp3"/><Relationship Id="rId4" Type="http://schemas.openxmlformats.org/officeDocument/2006/relationships/audio" Target="../media/media15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593325-DC52-4ED0-A9E4-1B84DEDD6956}"/>
              </a:ext>
            </a:extLst>
          </p:cNvPr>
          <p:cNvSpPr txBox="1"/>
          <p:nvPr/>
        </p:nvSpPr>
        <p:spPr>
          <a:xfrm>
            <a:off x="-63282" y="161456"/>
            <a:ext cx="87949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dirty="0">
                <a:ln>
                  <a:solidFill>
                    <a:sysClr val="windowText" lastClr="000000"/>
                  </a:solidFill>
                </a:ln>
                <a:solidFill>
                  <a:srgbClr val="A08BA7"/>
                </a:solidFill>
                <a:latin typeface="Arial Black" panose="020B0A04020102020204" pitchFamily="34" charset="0"/>
              </a:rPr>
              <a:t>N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for </a:t>
            </a:r>
            <a:r>
              <a:rPr lang="en-US" sz="9600" dirty="0">
                <a:ln>
                  <a:solidFill>
                    <a:sysClr val="windowText" lastClr="000000"/>
                  </a:solidFill>
                </a:ln>
                <a:solidFill>
                  <a:srgbClr val="A08BA7"/>
                </a:solidFill>
                <a:latin typeface="Arial Black" panose="020B0A04020102020204" pitchFamily="34" charset="0"/>
              </a:rPr>
              <a:t>N</a:t>
            </a:r>
            <a:r>
              <a:rPr kumimoji="0" lang="en-US" sz="8800" b="0" i="0" u="none" strike="noStrike" kern="120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arwhal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 </a:t>
            </a:r>
            <a:endParaRPr kumimoji="0" lang="en-US" sz="8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7EA8A04D-0E89-4266-83EC-B3BF48EEB8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DFA0697F-6546-4DF9-8C6E-AB8D575CEF00}"/>
              </a:ext>
            </a:extLst>
          </p:cNvPr>
          <p:cNvSpPr/>
          <p:nvPr/>
        </p:nvSpPr>
        <p:spPr>
          <a:xfrm flipH="1">
            <a:off x="-683079" y="926220"/>
            <a:ext cx="202731" cy="153222"/>
          </a:xfrm>
          <a:custGeom>
            <a:avLst/>
            <a:gdLst>
              <a:gd name="connsiteX0" fmla="*/ 43542 w 499306"/>
              <a:gd name="connsiteY0" fmla="*/ 0 h 377371"/>
              <a:gd name="connsiteX1" fmla="*/ 478971 w 499306"/>
              <a:gd name="connsiteY1" fmla="*/ 58057 h 377371"/>
              <a:gd name="connsiteX2" fmla="*/ 406400 w 499306"/>
              <a:gd name="connsiteY2" fmla="*/ 246743 h 377371"/>
              <a:gd name="connsiteX3" fmla="*/ 217714 w 499306"/>
              <a:gd name="connsiteY3" fmla="*/ 304800 h 377371"/>
              <a:gd name="connsiteX4" fmla="*/ 0 w 499306"/>
              <a:gd name="connsiteY4" fmla="*/ 377371 h 377371"/>
              <a:gd name="connsiteX5" fmla="*/ 0 w 499306"/>
              <a:gd name="connsiteY5" fmla="*/ 377371 h 3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306" h="377371">
                <a:moveTo>
                  <a:pt x="43542" y="0"/>
                </a:moveTo>
                <a:cubicBezTo>
                  <a:pt x="231018" y="8466"/>
                  <a:pt x="418495" y="16933"/>
                  <a:pt x="478971" y="58057"/>
                </a:cubicBezTo>
                <a:cubicBezTo>
                  <a:pt x="539447" y="99181"/>
                  <a:pt x="449943" y="205619"/>
                  <a:pt x="406400" y="246743"/>
                </a:cubicBezTo>
                <a:cubicBezTo>
                  <a:pt x="362857" y="287867"/>
                  <a:pt x="285447" y="283029"/>
                  <a:pt x="217714" y="304800"/>
                </a:cubicBezTo>
                <a:cubicBezTo>
                  <a:pt x="149981" y="326571"/>
                  <a:pt x="0" y="377371"/>
                  <a:pt x="0" y="377371"/>
                </a:cubicBezTo>
                <a:lnTo>
                  <a:pt x="0" y="37737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08395B6-8CBA-41AA-A384-BF68387B9546}"/>
              </a:ext>
            </a:extLst>
          </p:cNvPr>
          <p:cNvGrpSpPr/>
          <p:nvPr/>
        </p:nvGrpSpPr>
        <p:grpSpPr>
          <a:xfrm>
            <a:off x="4431226" y="1391478"/>
            <a:ext cx="7417530" cy="5305066"/>
            <a:chOff x="1016119" y="-111823"/>
            <a:chExt cx="9017089" cy="6449081"/>
          </a:xfrm>
        </p:grpSpPr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24E67CBD-C07C-4AE7-BB41-AE39CA3762A9}"/>
                </a:ext>
              </a:extLst>
            </p:cNvPr>
            <p:cNvSpPr/>
            <p:nvPr/>
          </p:nvSpPr>
          <p:spPr>
            <a:xfrm>
              <a:off x="1016119" y="3517156"/>
              <a:ext cx="2641481" cy="1468363"/>
            </a:xfrm>
            <a:custGeom>
              <a:avLst/>
              <a:gdLst>
                <a:gd name="connsiteX0" fmla="*/ 0 w 2641481"/>
                <a:gd name="connsiteY0" fmla="*/ 0 h 495300"/>
                <a:gd name="connsiteX1" fmla="*/ 2641481 w 2641481"/>
                <a:gd name="connsiteY1" fmla="*/ 0 h 495300"/>
                <a:gd name="connsiteX2" fmla="*/ 2641481 w 2641481"/>
                <a:gd name="connsiteY2" fmla="*/ 495300 h 495300"/>
                <a:gd name="connsiteX3" fmla="*/ 0 w 2641481"/>
                <a:gd name="connsiteY3" fmla="*/ 495300 h 495300"/>
                <a:gd name="connsiteX4" fmla="*/ 0 w 2641481"/>
                <a:gd name="connsiteY4" fmla="*/ 0 h 49530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1409700 h 1409700"/>
                <a:gd name="connsiteX4" fmla="*/ 0 w 2641481"/>
                <a:gd name="connsiteY4" fmla="*/ 914400 h 140970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914400 h 1409700"/>
                <a:gd name="connsiteX0" fmla="*/ 0 w 2641481"/>
                <a:gd name="connsiteY0" fmla="*/ 914400 h 1435302"/>
                <a:gd name="connsiteX1" fmla="*/ 1631831 w 2641481"/>
                <a:gd name="connsiteY1" fmla="*/ 0 h 1435302"/>
                <a:gd name="connsiteX2" fmla="*/ 2641481 w 2641481"/>
                <a:gd name="connsiteY2" fmla="*/ 1409700 h 1435302"/>
                <a:gd name="connsiteX3" fmla="*/ 0 w 2641481"/>
                <a:gd name="connsiteY3" fmla="*/ 914400 h 1435302"/>
                <a:gd name="connsiteX0" fmla="*/ 0 w 2641481"/>
                <a:gd name="connsiteY0" fmla="*/ 914400 h 1468363"/>
                <a:gd name="connsiteX1" fmla="*/ 1631831 w 2641481"/>
                <a:gd name="connsiteY1" fmla="*/ 0 h 1468363"/>
                <a:gd name="connsiteX2" fmla="*/ 2641481 w 2641481"/>
                <a:gd name="connsiteY2" fmla="*/ 1409700 h 1468363"/>
                <a:gd name="connsiteX3" fmla="*/ 0 w 2641481"/>
                <a:gd name="connsiteY3" fmla="*/ 914400 h 146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1481" h="1468363">
                  <a:moveTo>
                    <a:pt x="0" y="914400"/>
                  </a:moveTo>
                  <a:cubicBezTo>
                    <a:pt x="1159894" y="1028700"/>
                    <a:pt x="1005337" y="247650"/>
                    <a:pt x="1631831" y="0"/>
                  </a:cubicBezTo>
                  <a:lnTo>
                    <a:pt x="2641481" y="1409700"/>
                  </a:lnTo>
                  <a:cubicBezTo>
                    <a:pt x="198887" y="1549400"/>
                    <a:pt x="213744" y="1460500"/>
                    <a:pt x="0" y="914400"/>
                  </a:cubicBezTo>
                  <a:close/>
                </a:path>
              </a:pathLst>
            </a:custGeom>
            <a:solidFill>
              <a:srgbClr val="A08B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4">
              <a:extLst>
                <a:ext uri="{FF2B5EF4-FFF2-40B4-BE49-F238E27FC236}">
                  <a16:creationId xmlns:a16="http://schemas.microsoft.com/office/drawing/2014/main" id="{C37380EC-5173-4FCB-8672-0DA3650A582D}"/>
                </a:ext>
              </a:extLst>
            </p:cNvPr>
            <p:cNvSpPr/>
            <p:nvPr/>
          </p:nvSpPr>
          <p:spPr>
            <a:xfrm>
              <a:off x="1896837" y="1182923"/>
              <a:ext cx="7022590" cy="5154335"/>
            </a:xfrm>
            <a:custGeom>
              <a:avLst/>
              <a:gdLst>
                <a:gd name="connsiteX0" fmla="*/ 0 w 5857461"/>
                <a:gd name="connsiteY0" fmla="*/ 2259496 h 4518992"/>
                <a:gd name="connsiteX1" fmla="*/ 2928731 w 5857461"/>
                <a:gd name="connsiteY1" fmla="*/ 0 h 4518992"/>
                <a:gd name="connsiteX2" fmla="*/ 5857462 w 5857461"/>
                <a:gd name="connsiteY2" fmla="*/ 2259496 h 4518992"/>
                <a:gd name="connsiteX3" fmla="*/ 2928731 w 5857461"/>
                <a:gd name="connsiteY3" fmla="*/ 4518992 h 4518992"/>
                <a:gd name="connsiteX4" fmla="*/ 0 w 5857461"/>
                <a:gd name="connsiteY4" fmla="*/ 2259496 h 4518992"/>
                <a:gd name="connsiteX0" fmla="*/ 0 w 6957393"/>
                <a:gd name="connsiteY0" fmla="*/ 2288515 h 4714654"/>
                <a:gd name="connsiteX1" fmla="*/ 2928731 w 6957393"/>
                <a:gd name="connsiteY1" fmla="*/ 29019 h 4714654"/>
                <a:gd name="connsiteX2" fmla="*/ 6957393 w 6957393"/>
                <a:gd name="connsiteY2" fmla="*/ 3706497 h 4714654"/>
                <a:gd name="connsiteX3" fmla="*/ 2928731 w 6957393"/>
                <a:gd name="connsiteY3" fmla="*/ 4548011 h 4714654"/>
                <a:gd name="connsiteX4" fmla="*/ 0 w 6957393"/>
                <a:gd name="connsiteY4" fmla="*/ 2288515 h 4714654"/>
                <a:gd name="connsiteX0" fmla="*/ 0 w 7005537"/>
                <a:gd name="connsiteY0" fmla="*/ 11501 h 2318591"/>
                <a:gd name="connsiteX1" fmla="*/ 6957393 w 7005537"/>
                <a:gd name="connsiteY1" fmla="*/ 1429483 h 2318591"/>
                <a:gd name="connsiteX2" fmla="*/ 2928731 w 7005537"/>
                <a:gd name="connsiteY2" fmla="*/ 2270997 h 2318591"/>
                <a:gd name="connsiteX3" fmla="*/ 0 w 7005537"/>
                <a:gd name="connsiteY3" fmla="*/ 11501 h 2318591"/>
                <a:gd name="connsiteX0" fmla="*/ 136556 w 7139207"/>
                <a:gd name="connsiteY0" fmla="*/ 30109 h 2927500"/>
                <a:gd name="connsiteX1" fmla="*/ 7093949 w 7139207"/>
                <a:gd name="connsiteY1" fmla="*/ 1448091 h 2927500"/>
                <a:gd name="connsiteX2" fmla="*/ 2826748 w 7139207"/>
                <a:gd name="connsiteY2" fmla="*/ 2899205 h 2927500"/>
                <a:gd name="connsiteX3" fmla="*/ 136556 w 7139207"/>
                <a:gd name="connsiteY3" fmla="*/ 30109 h 2927500"/>
                <a:gd name="connsiteX0" fmla="*/ 0 w 6957393"/>
                <a:gd name="connsiteY0" fmla="*/ 30109 h 1448091"/>
                <a:gd name="connsiteX1" fmla="*/ 6957393 w 6957393"/>
                <a:gd name="connsiteY1" fmla="*/ 1448091 h 1448091"/>
                <a:gd name="connsiteX2" fmla="*/ 0 w 6957393"/>
                <a:gd name="connsiteY2" fmla="*/ 30109 h 1448091"/>
                <a:gd name="connsiteX0" fmla="*/ 373484 w 7330877"/>
                <a:gd name="connsiteY0" fmla="*/ 2180888 h 4912723"/>
                <a:gd name="connsiteX1" fmla="*/ 7330877 w 7330877"/>
                <a:gd name="connsiteY1" fmla="*/ 3598870 h 4912723"/>
                <a:gd name="connsiteX2" fmla="*/ 373484 w 7330877"/>
                <a:gd name="connsiteY2" fmla="*/ 2180888 h 4912723"/>
                <a:gd name="connsiteX0" fmla="*/ 11731 w 7262273"/>
                <a:gd name="connsiteY0" fmla="*/ 24317 h 1442299"/>
                <a:gd name="connsiteX1" fmla="*/ 5352356 w 7262273"/>
                <a:gd name="connsiteY1" fmla="*/ 610727 h 1442299"/>
                <a:gd name="connsiteX2" fmla="*/ 6969124 w 7262273"/>
                <a:gd name="connsiteY2" fmla="*/ 1442299 h 1442299"/>
                <a:gd name="connsiteX3" fmla="*/ 11731 w 7262273"/>
                <a:gd name="connsiteY3" fmla="*/ 24317 h 1442299"/>
                <a:gd name="connsiteX0" fmla="*/ 12071 w 7262613"/>
                <a:gd name="connsiteY0" fmla="*/ 2117842 h 3535824"/>
                <a:gd name="connsiteX1" fmla="*/ 5352696 w 7262613"/>
                <a:gd name="connsiteY1" fmla="*/ 2704252 h 3535824"/>
                <a:gd name="connsiteX2" fmla="*/ 6969464 w 7262613"/>
                <a:gd name="connsiteY2" fmla="*/ 3535824 h 3535824"/>
                <a:gd name="connsiteX3" fmla="*/ 12071 w 7262613"/>
                <a:gd name="connsiteY3" fmla="*/ 2117842 h 3535824"/>
                <a:gd name="connsiteX0" fmla="*/ 53296 w 7303838"/>
                <a:gd name="connsiteY0" fmla="*/ 2343090 h 3761072"/>
                <a:gd name="connsiteX1" fmla="*/ 5393921 w 7303838"/>
                <a:gd name="connsiteY1" fmla="*/ 2929500 h 3761072"/>
                <a:gd name="connsiteX2" fmla="*/ 7010689 w 7303838"/>
                <a:gd name="connsiteY2" fmla="*/ 3761072 h 3761072"/>
                <a:gd name="connsiteX3" fmla="*/ 53296 w 7303838"/>
                <a:gd name="connsiteY3" fmla="*/ 2343090 h 3761072"/>
                <a:gd name="connsiteX0" fmla="*/ 55523 w 7306065"/>
                <a:gd name="connsiteY0" fmla="*/ 2235499 h 3653481"/>
                <a:gd name="connsiteX1" fmla="*/ 5396148 w 7306065"/>
                <a:gd name="connsiteY1" fmla="*/ 2821909 h 3653481"/>
                <a:gd name="connsiteX2" fmla="*/ 7012916 w 7306065"/>
                <a:gd name="connsiteY2" fmla="*/ 3653481 h 3653481"/>
                <a:gd name="connsiteX3" fmla="*/ 55523 w 7306065"/>
                <a:gd name="connsiteY3" fmla="*/ 2235499 h 3653481"/>
                <a:gd name="connsiteX0" fmla="*/ 58470 w 7061362"/>
                <a:gd name="connsiteY0" fmla="*/ 3156597 h 3526041"/>
                <a:gd name="connsiteX1" fmla="*/ 5151445 w 7061362"/>
                <a:gd name="connsiteY1" fmla="*/ 2428557 h 3526041"/>
                <a:gd name="connsiteX2" fmla="*/ 6768213 w 7061362"/>
                <a:gd name="connsiteY2" fmla="*/ 3260129 h 3526041"/>
                <a:gd name="connsiteX3" fmla="*/ 58470 w 7061362"/>
                <a:gd name="connsiteY3" fmla="*/ 3156597 h 3526041"/>
                <a:gd name="connsiteX0" fmla="*/ 283365 w 7286257"/>
                <a:gd name="connsiteY0" fmla="*/ 3593734 h 4736392"/>
                <a:gd name="connsiteX1" fmla="*/ 5376340 w 7286257"/>
                <a:gd name="connsiteY1" fmla="*/ 2865694 h 4736392"/>
                <a:gd name="connsiteX2" fmla="*/ 6993108 w 7286257"/>
                <a:gd name="connsiteY2" fmla="*/ 3697266 h 4736392"/>
                <a:gd name="connsiteX3" fmla="*/ 283365 w 7286257"/>
                <a:gd name="connsiteY3" fmla="*/ 3593734 h 4736392"/>
                <a:gd name="connsiteX0" fmla="*/ 283365 w 7286257"/>
                <a:gd name="connsiteY0" fmla="*/ 3593734 h 5187543"/>
                <a:gd name="connsiteX1" fmla="*/ 5376340 w 7286257"/>
                <a:gd name="connsiteY1" fmla="*/ 2865694 h 5187543"/>
                <a:gd name="connsiteX2" fmla="*/ 6993108 w 7286257"/>
                <a:gd name="connsiteY2" fmla="*/ 3697266 h 5187543"/>
                <a:gd name="connsiteX3" fmla="*/ 283365 w 7286257"/>
                <a:gd name="connsiteY3" fmla="*/ 3593734 h 5187543"/>
                <a:gd name="connsiteX0" fmla="*/ 283365 w 7062407"/>
                <a:gd name="connsiteY0" fmla="*/ 3593734 h 5187543"/>
                <a:gd name="connsiteX1" fmla="*/ 5376340 w 7062407"/>
                <a:gd name="connsiteY1" fmla="*/ 2865694 h 5187543"/>
                <a:gd name="connsiteX2" fmla="*/ 6993108 w 7062407"/>
                <a:gd name="connsiteY2" fmla="*/ 3697266 h 5187543"/>
                <a:gd name="connsiteX3" fmla="*/ 283365 w 7062407"/>
                <a:gd name="connsiteY3" fmla="*/ 3593734 h 5187543"/>
                <a:gd name="connsiteX0" fmla="*/ 283365 w 7033575"/>
                <a:gd name="connsiteY0" fmla="*/ 3593734 h 5187543"/>
                <a:gd name="connsiteX1" fmla="*/ 5376340 w 7033575"/>
                <a:gd name="connsiteY1" fmla="*/ 2865694 h 5187543"/>
                <a:gd name="connsiteX2" fmla="*/ 6993108 w 7033575"/>
                <a:gd name="connsiteY2" fmla="*/ 3697266 h 5187543"/>
                <a:gd name="connsiteX3" fmla="*/ 283365 w 7033575"/>
                <a:gd name="connsiteY3" fmla="*/ 3593734 h 5187543"/>
                <a:gd name="connsiteX0" fmla="*/ 272380 w 7022590"/>
                <a:gd name="connsiteY0" fmla="*/ 3560526 h 5154335"/>
                <a:gd name="connsiteX1" fmla="*/ 5365355 w 7022590"/>
                <a:gd name="connsiteY1" fmla="*/ 2832486 h 5154335"/>
                <a:gd name="connsiteX2" fmla="*/ 6982123 w 7022590"/>
                <a:gd name="connsiteY2" fmla="*/ 3664058 h 5154335"/>
                <a:gd name="connsiteX3" fmla="*/ 272380 w 7022590"/>
                <a:gd name="connsiteY3" fmla="*/ 3560526 h 515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2590" h="5154335">
                  <a:moveTo>
                    <a:pt x="272380" y="3560526"/>
                  </a:moveTo>
                  <a:cubicBezTo>
                    <a:pt x="-1261836" y="821192"/>
                    <a:pt x="4130419" y="-2486881"/>
                    <a:pt x="5365355" y="2832486"/>
                  </a:cubicBezTo>
                  <a:cubicBezTo>
                    <a:pt x="5724820" y="3526016"/>
                    <a:pt x="7292721" y="3635069"/>
                    <a:pt x="6982123" y="3664058"/>
                  </a:cubicBezTo>
                  <a:cubicBezTo>
                    <a:pt x="6167942" y="4943997"/>
                    <a:pt x="1806596" y="6299860"/>
                    <a:pt x="272380" y="3560526"/>
                  </a:cubicBezTo>
                  <a:close/>
                </a:path>
              </a:pathLst>
            </a:custGeom>
            <a:solidFill>
              <a:srgbClr val="A08B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7661444-2BC6-491A-8B54-F77463D8C31C}"/>
                </a:ext>
              </a:extLst>
            </p:cNvPr>
            <p:cNvSpPr/>
            <p:nvPr/>
          </p:nvSpPr>
          <p:spPr>
            <a:xfrm rot="682218">
              <a:off x="8704181" y="3631733"/>
              <a:ext cx="409499" cy="1345153"/>
            </a:xfrm>
            <a:prstGeom prst="ellipse">
              <a:avLst/>
            </a:prstGeom>
            <a:solidFill>
              <a:srgbClr val="A08B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F9084A5-2237-434D-9DFF-885502CFAADA}"/>
                </a:ext>
              </a:extLst>
            </p:cNvPr>
            <p:cNvSpPr/>
            <p:nvPr/>
          </p:nvSpPr>
          <p:spPr>
            <a:xfrm rot="6089627">
              <a:off x="9155882" y="4331475"/>
              <a:ext cx="409499" cy="1345153"/>
            </a:xfrm>
            <a:prstGeom prst="ellipse">
              <a:avLst/>
            </a:prstGeom>
            <a:solidFill>
              <a:srgbClr val="A08B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8">
              <a:extLst>
                <a:ext uri="{FF2B5EF4-FFF2-40B4-BE49-F238E27FC236}">
                  <a16:creationId xmlns:a16="http://schemas.microsoft.com/office/drawing/2014/main" id="{D5DF2F16-C946-4A3B-93BE-112EA3E10249}"/>
                </a:ext>
              </a:extLst>
            </p:cNvPr>
            <p:cNvSpPr/>
            <p:nvPr/>
          </p:nvSpPr>
          <p:spPr>
            <a:xfrm rot="20893374">
              <a:off x="3276600" y="-111823"/>
              <a:ext cx="762000" cy="1885950"/>
            </a:xfrm>
            <a:custGeom>
              <a:avLst/>
              <a:gdLst>
                <a:gd name="connsiteX0" fmla="*/ 0 w 762000"/>
                <a:gd name="connsiteY0" fmla="*/ 1885950 h 1885950"/>
                <a:gd name="connsiteX1" fmla="*/ 381000 w 762000"/>
                <a:gd name="connsiteY1" fmla="*/ 0 h 1885950"/>
                <a:gd name="connsiteX2" fmla="*/ 762000 w 762000"/>
                <a:gd name="connsiteY2" fmla="*/ 1885950 h 1885950"/>
                <a:gd name="connsiteX3" fmla="*/ 0 w 762000"/>
                <a:gd name="connsiteY3" fmla="*/ 1885950 h 1885950"/>
                <a:gd name="connsiteX0" fmla="*/ 0 w 762000"/>
                <a:gd name="connsiteY0" fmla="*/ 1885950 h 1885950"/>
                <a:gd name="connsiteX1" fmla="*/ 381000 w 762000"/>
                <a:gd name="connsiteY1" fmla="*/ 0 h 1885950"/>
                <a:gd name="connsiteX2" fmla="*/ 762000 w 762000"/>
                <a:gd name="connsiteY2" fmla="*/ 1885950 h 1885950"/>
                <a:gd name="connsiteX3" fmla="*/ 0 w 762000"/>
                <a:gd name="connsiteY3" fmla="*/ 1885950 h 1885950"/>
                <a:gd name="connsiteX0" fmla="*/ 0 w 762000"/>
                <a:gd name="connsiteY0" fmla="*/ 1885950 h 1885950"/>
                <a:gd name="connsiteX1" fmla="*/ 381000 w 762000"/>
                <a:gd name="connsiteY1" fmla="*/ 0 h 1885950"/>
                <a:gd name="connsiteX2" fmla="*/ 762000 w 762000"/>
                <a:gd name="connsiteY2" fmla="*/ 1885950 h 1885950"/>
                <a:gd name="connsiteX3" fmla="*/ 0 w 762000"/>
                <a:gd name="connsiteY3" fmla="*/ 1885950 h 188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0" h="1885950">
                  <a:moveTo>
                    <a:pt x="0" y="1885950"/>
                  </a:moveTo>
                  <a:cubicBezTo>
                    <a:pt x="127000" y="1257300"/>
                    <a:pt x="-13998" y="47361"/>
                    <a:pt x="381000" y="0"/>
                  </a:cubicBezTo>
                  <a:cubicBezTo>
                    <a:pt x="676704" y="99495"/>
                    <a:pt x="635000" y="1257300"/>
                    <a:pt x="762000" y="1885950"/>
                  </a:cubicBezTo>
                  <a:lnTo>
                    <a:pt x="0" y="1885950"/>
                  </a:lnTo>
                  <a:close/>
                </a:path>
              </a:pathLst>
            </a:custGeom>
            <a:solidFill>
              <a:srgbClr val="C8B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5">
              <a:extLst>
                <a:ext uri="{FF2B5EF4-FFF2-40B4-BE49-F238E27FC236}">
                  <a16:creationId xmlns:a16="http://schemas.microsoft.com/office/drawing/2014/main" id="{0E49F0DD-EC83-4557-9423-ED3FF2B03F19}"/>
                </a:ext>
              </a:extLst>
            </p:cNvPr>
            <p:cNvSpPr/>
            <p:nvPr/>
          </p:nvSpPr>
          <p:spPr>
            <a:xfrm rot="390099" flipH="1">
              <a:off x="5196468" y="3498249"/>
              <a:ext cx="1896384" cy="1398521"/>
            </a:xfrm>
            <a:custGeom>
              <a:avLst/>
              <a:gdLst>
                <a:gd name="connsiteX0" fmla="*/ 0 w 2641481"/>
                <a:gd name="connsiteY0" fmla="*/ 0 h 495300"/>
                <a:gd name="connsiteX1" fmla="*/ 2641481 w 2641481"/>
                <a:gd name="connsiteY1" fmla="*/ 0 h 495300"/>
                <a:gd name="connsiteX2" fmla="*/ 2641481 w 2641481"/>
                <a:gd name="connsiteY2" fmla="*/ 495300 h 495300"/>
                <a:gd name="connsiteX3" fmla="*/ 0 w 2641481"/>
                <a:gd name="connsiteY3" fmla="*/ 495300 h 495300"/>
                <a:gd name="connsiteX4" fmla="*/ 0 w 2641481"/>
                <a:gd name="connsiteY4" fmla="*/ 0 h 49530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1409700 h 1409700"/>
                <a:gd name="connsiteX4" fmla="*/ 0 w 2641481"/>
                <a:gd name="connsiteY4" fmla="*/ 914400 h 140970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914400 h 1409700"/>
                <a:gd name="connsiteX0" fmla="*/ 0 w 2641481"/>
                <a:gd name="connsiteY0" fmla="*/ 914400 h 1435302"/>
                <a:gd name="connsiteX1" fmla="*/ 1631831 w 2641481"/>
                <a:gd name="connsiteY1" fmla="*/ 0 h 1435302"/>
                <a:gd name="connsiteX2" fmla="*/ 2641481 w 2641481"/>
                <a:gd name="connsiteY2" fmla="*/ 1409700 h 1435302"/>
                <a:gd name="connsiteX3" fmla="*/ 0 w 2641481"/>
                <a:gd name="connsiteY3" fmla="*/ 914400 h 1435302"/>
                <a:gd name="connsiteX0" fmla="*/ 0 w 2641481"/>
                <a:gd name="connsiteY0" fmla="*/ 914400 h 1468363"/>
                <a:gd name="connsiteX1" fmla="*/ 1631831 w 2641481"/>
                <a:gd name="connsiteY1" fmla="*/ 0 h 1468363"/>
                <a:gd name="connsiteX2" fmla="*/ 2641481 w 2641481"/>
                <a:gd name="connsiteY2" fmla="*/ 1409700 h 1468363"/>
                <a:gd name="connsiteX3" fmla="*/ 0 w 2641481"/>
                <a:gd name="connsiteY3" fmla="*/ 914400 h 1468363"/>
                <a:gd name="connsiteX0" fmla="*/ 0 w 2706892"/>
                <a:gd name="connsiteY0" fmla="*/ 983638 h 1482827"/>
                <a:gd name="connsiteX1" fmla="*/ 1697242 w 2706892"/>
                <a:gd name="connsiteY1" fmla="*/ 0 h 1482827"/>
                <a:gd name="connsiteX2" fmla="*/ 2706892 w 2706892"/>
                <a:gd name="connsiteY2" fmla="*/ 1409700 h 1482827"/>
                <a:gd name="connsiteX3" fmla="*/ 0 w 2706892"/>
                <a:gd name="connsiteY3" fmla="*/ 983638 h 1482827"/>
                <a:gd name="connsiteX0" fmla="*/ 0 w 2736782"/>
                <a:gd name="connsiteY0" fmla="*/ 983638 h 1458905"/>
                <a:gd name="connsiteX1" fmla="*/ 1697242 w 2736782"/>
                <a:gd name="connsiteY1" fmla="*/ 0 h 1458905"/>
                <a:gd name="connsiteX2" fmla="*/ 2706892 w 2736782"/>
                <a:gd name="connsiteY2" fmla="*/ 1409700 h 1458905"/>
                <a:gd name="connsiteX3" fmla="*/ 1889800 w 2736782"/>
                <a:gd name="connsiteY3" fmla="*/ 896828 h 1458905"/>
                <a:gd name="connsiteX4" fmla="*/ 0 w 2736782"/>
                <a:gd name="connsiteY4" fmla="*/ 983638 h 1458905"/>
                <a:gd name="connsiteX0" fmla="*/ 0 w 2736782"/>
                <a:gd name="connsiteY0" fmla="*/ 983638 h 1458905"/>
                <a:gd name="connsiteX1" fmla="*/ 1697242 w 2736782"/>
                <a:gd name="connsiteY1" fmla="*/ 0 h 1458905"/>
                <a:gd name="connsiteX2" fmla="*/ 2706892 w 2736782"/>
                <a:gd name="connsiteY2" fmla="*/ 1409700 h 1458905"/>
                <a:gd name="connsiteX3" fmla="*/ 1889800 w 2736782"/>
                <a:gd name="connsiteY3" fmla="*/ 896828 h 1458905"/>
                <a:gd name="connsiteX4" fmla="*/ 0 w 2736782"/>
                <a:gd name="connsiteY4" fmla="*/ 983638 h 1458905"/>
                <a:gd name="connsiteX0" fmla="*/ 6146 w 2742928"/>
                <a:gd name="connsiteY0" fmla="*/ 983638 h 1458905"/>
                <a:gd name="connsiteX1" fmla="*/ 1703388 w 2742928"/>
                <a:gd name="connsiteY1" fmla="*/ 0 h 1458905"/>
                <a:gd name="connsiteX2" fmla="*/ 2713038 w 2742928"/>
                <a:gd name="connsiteY2" fmla="*/ 1409700 h 1458905"/>
                <a:gd name="connsiteX3" fmla="*/ 1895946 w 2742928"/>
                <a:gd name="connsiteY3" fmla="*/ 896828 h 1458905"/>
                <a:gd name="connsiteX4" fmla="*/ 6146 w 2742928"/>
                <a:gd name="connsiteY4" fmla="*/ 983638 h 1458905"/>
                <a:gd name="connsiteX0" fmla="*/ 6584 w 2743366"/>
                <a:gd name="connsiteY0" fmla="*/ 983638 h 1458905"/>
                <a:gd name="connsiteX1" fmla="*/ 1703826 w 2743366"/>
                <a:gd name="connsiteY1" fmla="*/ 0 h 1458905"/>
                <a:gd name="connsiteX2" fmla="*/ 2713476 w 2743366"/>
                <a:gd name="connsiteY2" fmla="*/ 1409700 h 1458905"/>
                <a:gd name="connsiteX3" fmla="*/ 1896384 w 2743366"/>
                <a:gd name="connsiteY3" fmla="*/ 896828 h 1458905"/>
                <a:gd name="connsiteX4" fmla="*/ 6584 w 2743366"/>
                <a:gd name="connsiteY4" fmla="*/ 983638 h 1458905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969025 h 1444292"/>
                <a:gd name="connsiteX1" fmla="*/ 1663814 w 2743366"/>
                <a:gd name="connsiteY1" fmla="*/ 0 h 1444292"/>
                <a:gd name="connsiteX2" fmla="*/ 2713476 w 2743366"/>
                <a:gd name="connsiteY2" fmla="*/ 1395087 h 1444292"/>
                <a:gd name="connsiteX3" fmla="*/ 1896384 w 2743366"/>
                <a:gd name="connsiteY3" fmla="*/ 882215 h 1444292"/>
                <a:gd name="connsiteX4" fmla="*/ 6584 w 2743366"/>
                <a:gd name="connsiteY4" fmla="*/ 969025 h 1444292"/>
                <a:gd name="connsiteX0" fmla="*/ 6584 w 1896384"/>
                <a:gd name="connsiteY0" fmla="*/ 969025 h 1398521"/>
                <a:gd name="connsiteX1" fmla="*/ 1663814 w 1896384"/>
                <a:gd name="connsiteY1" fmla="*/ 0 h 1398521"/>
                <a:gd name="connsiteX2" fmla="*/ 1896384 w 1896384"/>
                <a:gd name="connsiteY2" fmla="*/ 882215 h 1398521"/>
                <a:gd name="connsiteX3" fmla="*/ 6584 w 1896384"/>
                <a:gd name="connsiteY3" fmla="*/ 969025 h 139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6384" h="1398521">
                  <a:moveTo>
                    <a:pt x="6584" y="969025"/>
                  </a:moveTo>
                  <a:cubicBezTo>
                    <a:pt x="883285" y="1044659"/>
                    <a:pt x="604145" y="179110"/>
                    <a:pt x="1663814" y="0"/>
                  </a:cubicBezTo>
                  <a:lnTo>
                    <a:pt x="1896384" y="882215"/>
                  </a:lnTo>
                  <a:cubicBezTo>
                    <a:pt x="1034938" y="1831760"/>
                    <a:pt x="-96629" y="1230898"/>
                    <a:pt x="6584" y="969025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5A00AD7-948B-4BB7-AC6C-060E1A7B7801}"/>
                </a:ext>
              </a:extLst>
            </p:cNvPr>
            <p:cNvSpPr/>
            <p:nvPr/>
          </p:nvSpPr>
          <p:spPr>
            <a:xfrm>
              <a:off x="2336859" y="3781696"/>
              <a:ext cx="520700" cy="381000"/>
            </a:xfrm>
            <a:prstGeom prst="ellipse">
              <a:avLst/>
            </a:prstGeom>
            <a:solidFill>
              <a:srgbClr val="B5A5B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CFF2684-8333-4E7A-8D79-A026FEF100CC}"/>
                </a:ext>
              </a:extLst>
            </p:cNvPr>
            <p:cNvGrpSpPr/>
            <p:nvPr/>
          </p:nvGrpSpPr>
          <p:grpSpPr>
            <a:xfrm>
              <a:off x="4219268" y="1976389"/>
              <a:ext cx="1263340" cy="1885984"/>
              <a:chOff x="4219268" y="1976389"/>
              <a:chExt cx="1263340" cy="1885984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6C9A649F-3B32-4196-ADB6-C7F6ED6E84A3}"/>
                  </a:ext>
                </a:extLst>
              </p:cNvPr>
              <p:cNvSpPr/>
              <p:nvPr/>
            </p:nvSpPr>
            <p:spPr>
              <a:xfrm>
                <a:off x="4219268" y="2571750"/>
                <a:ext cx="1171881" cy="12906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Arc 55">
                <a:extLst>
                  <a:ext uri="{FF2B5EF4-FFF2-40B4-BE49-F238E27FC236}">
                    <a16:creationId xmlns:a16="http://schemas.microsoft.com/office/drawing/2014/main" id="{E7CC9F30-3E3E-4FC9-ABF5-35C9FF95DF99}"/>
                  </a:ext>
                </a:extLst>
              </p:cNvPr>
              <p:cNvSpPr/>
              <p:nvPr/>
            </p:nvSpPr>
            <p:spPr>
              <a:xfrm rot="6933585">
                <a:off x="4951469" y="2268095"/>
                <a:ext cx="391384" cy="391384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5E41DD7D-19E7-4C11-93D3-F2517FE62477}"/>
                  </a:ext>
                </a:extLst>
              </p:cNvPr>
              <p:cNvSpPr/>
              <p:nvPr/>
            </p:nvSpPr>
            <p:spPr>
              <a:xfrm rot="6933585">
                <a:off x="5021320" y="2376057"/>
                <a:ext cx="391384" cy="391384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098DF6C5-EFEB-4B91-8D80-CA64C9C039F0}"/>
                  </a:ext>
                </a:extLst>
              </p:cNvPr>
              <p:cNvSpPr/>
              <p:nvPr/>
            </p:nvSpPr>
            <p:spPr>
              <a:xfrm rot="7297294">
                <a:off x="5091172" y="2480079"/>
                <a:ext cx="391384" cy="391384"/>
              </a:xfrm>
              <a:prstGeom prst="arc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55F61F2C-BCA3-46A1-8BE8-A9234F403BA7}"/>
                  </a:ext>
                </a:extLst>
              </p:cNvPr>
              <p:cNvSpPr/>
              <p:nvPr/>
            </p:nvSpPr>
            <p:spPr>
              <a:xfrm rot="2926111">
                <a:off x="4741474" y="2775647"/>
                <a:ext cx="486783" cy="342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79753C7-3256-45A9-90B6-004C1AE1B948}"/>
                  </a:ext>
                </a:extLst>
              </p:cNvPr>
              <p:cNvSpPr/>
              <p:nvPr/>
            </p:nvSpPr>
            <p:spPr>
              <a:xfrm rot="18878363">
                <a:off x="4949704" y="3490659"/>
                <a:ext cx="203553" cy="1428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76C6AAF9-DA60-4D84-A030-20F08090891B}"/>
                  </a:ext>
                </a:extLst>
              </p:cNvPr>
              <p:cNvSpPr/>
              <p:nvPr/>
            </p:nvSpPr>
            <p:spPr>
              <a:xfrm rot="20685091">
                <a:off x="4991610" y="1976389"/>
                <a:ext cx="490998" cy="818137"/>
              </a:xfrm>
              <a:prstGeom prst="arc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1832DE4-086D-4C8E-AB96-6E1DAD821D92}"/>
                </a:ext>
              </a:extLst>
            </p:cNvPr>
            <p:cNvGrpSpPr/>
            <p:nvPr/>
          </p:nvGrpSpPr>
          <p:grpSpPr>
            <a:xfrm flipH="1">
              <a:off x="2336859" y="1825238"/>
              <a:ext cx="1263340" cy="1885984"/>
              <a:chOff x="4219268" y="1976389"/>
              <a:chExt cx="1263340" cy="1885984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413BC3D-C6F3-4489-822E-476FC215DE78}"/>
                  </a:ext>
                </a:extLst>
              </p:cNvPr>
              <p:cNvSpPr/>
              <p:nvPr/>
            </p:nvSpPr>
            <p:spPr>
              <a:xfrm>
                <a:off x="4219268" y="2571750"/>
                <a:ext cx="1171881" cy="12906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B8A6FED5-30BB-475C-8734-53BF5CC250F7}"/>
                  </a:ext>
                </a:extLst>
              </p:cNvPr>
              <p:cNvSpPr/>
              <p:nvPr/>
            </p:nvSpPr>
            <p:spPr>
              <a:xfrm rot="6933585">
                <a:off x="4951469" y="2268095"/>
                <a:ext cx="391384" cy="391384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1B4D810B-8D49-483A-A365-DAEA53BA90FE}"/>
                  </a:ext>
                </a:extLst>
              </p:cNvPr>
              <p:cNvSpPr/>
              <p:nvPr/>
            </p:nvSpPr>
            <p:spPr>
              <a:xfrm rot="6933585">
                <a:off x="5021320" y="2376057"/>
                <a:ext cx="391384" cy="391384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2001D079-F5D5-40F4-A174-1D97E08CCEB4}"/>
                  </a:ext>
                </a:extLst>
              </p:cNvPr>
              <p:cNvSpPr/>
              <p:nvPr/>
            </p:nvSpPr>
            <p:spPr>
              <a:xfrm rot="7297294">
                <a:off x="5091172" y="2480079"/>
                <a:ext cx="391384" cy="391384"/>
              </a:xfrm>
              <a:prstGeom prst="arc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BB710D0-880C-4635-A4F8-8624CE74F1CA}"/>
                  </a:ext>
                </a:extLst>
              </p:cNvPr>
              <p:cNvSpPr/>
              <p:nvPr/>
            </p:nvSpPr>
            <p:spPr>
              <a:xfrm rot="2926111">
                <a:off x="4741474" y="2775647"/>
                <a:ext cx="486783" cy="342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A40DE74-E75B-4677-915E-DED9CA47BDC7}"/>
                  </a:ext>
                </a:extLst>
              </p:cNvPr>
              <p:cNvSpPr/>
              <p:nvPr/>
            </p:nvSpPr>
            <p:spPr>
              <a:xfrm rot="18878363">
                <a:off x="4949704" y="3490659"/>
                <a:ext cx="203553" cy="1428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71B21472-6A93-49FA-9ACA-659DF1809F3F}"/>
                  </a:ext>
                </a:extLst>
              </p:cNvPr>
              <p:cNvSpPr/>
              <p:nvPr/>
            </p:nvSpPr>
            <p:spPr>
              <a:xfrm rot="20685091">
                <a:off x="4991610" y="1976389"/>
                <a:ext cx="490998" cy="818137"/>
              </a:xfrm>
              <a:prstGeom prst="arc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A37DF98-8FA3-49CB-8AC3-236368F8B5F6}"/>
                </a:ext>
              </a:extLst>
            </p:cNvPr>
            <p:cNvSpPr/>
            <p:nvPr/>
          </p:nvSpPr>
          <p:spPr>
            <a:xfrm rot="17347929">
              <a:off x="4618126" y="3886776"/>
              <a:ext cx="1448538" cy="148144"/>
            </a:xfrm>
            <a:prstGeom prst="ellipse">
              <a:avLst/>
            </a:prstGeom>
            <a:solidFill>
              <a:srgbClr val="A08B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61F3127-213D-4194-97E3-80188DBD42EE}"/>
                </a:ext>
              </a:extLst>
            </p:cNvPr>
            <p:cNvSpPr/>
            <p:nvPr/>
          </p:nvSpPr>
          <p:spPr>
            <a:xfrm>
              <a:off x="4626461" y="3947657"/>
              <a:ext cx="520700" cy="381000"/>
            </a:xfrm>
            <a:prstGeom prst="ellipse">
              <a:avLst/>
            </a:prstGeom>
            <a:solidFill>
              <a:srgbClr val="B5A5B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35B62E9-3FDB-4775-9E08-2C5FBED61712}"/>
                </a:ext>
              </a:extLst>
            </p:cNvPr>
            <p:cNvSpPr/>
            <p:nvPr/>
          </p:nvSpPr>
          <p:spPr>
            <a:xfrm rot="15262294" flipV="1">
              <a:off x="8678869" y="4689583"/>
              <a:ext cx="293890" cy="332101"/>
            </a:xfrm>
            <a:prstGeom prst="ellipse">
              <a:avLst/>
            </a:prstGeom>
            <a:solidFill>
              <a:srgbClr val="A08B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E0830182-8367-4D6D-A2FF-059F05B3324F}"/>
                </a:ext>
              </a:extLst>
            </p:cNvPr>
            <p:cNvSpPr/>
            <p:nvPr/>
          </p:nvSpPr>
          <p:spPr>
            <a:xfrm rot="8687405">
              <a:off x="3351001" y="333505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FF0FB91B-1CD2-426A-B29F-E7F9C4F8E682}"/>
              </a:ext>
            </a:extLst>
          </p:cNvPr>
          <p:cNvSpPr/>
          <p:nvPr/>
        </p:nvSpPr>
        <p:spPr>
          <a:xfrm>
            <a:off x="4582336" y="3833449"/>
            <a:ext cx="267892" cy="2678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666BDFB-7ACB-4739-AE62-A5D80637DC41}"/>
              </a:ext>
            </a:extLst>
          </p:cNvPr>
          <p:cNvSpPr/>
          <p:nvPr/>
        </p:nvSpPr>
        <p:spPr>
          <a:xfrm>
            <a:off x="4265406" y="3429000"/>
            <a:ext cx="348103" cy="3481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B53E4A4-28E7-4968-B7D3-B2D8ECB401F4}"/>
              </a:ext>
            </a:extLst>
          </p:cNvPr>
          <p:cNvSpPr/>
          <p:nvPr/>
        </p:nvSpPr>
        <p:spPr>
          <a:xfrm>
            <a:off x="3909673" y="3067990"/>
            <a:ext cx="377771" cy="377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14835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1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 282">
            <a:extLst>
              <a:ext uri="{FF2B5EF4-FFF2-40B4-BE49-F238E27FC236}">
                <a16:creationId xmlns:a16="http://schemas.microsoft.com/office/drawing/2014/main" id="{1A4B7E21-587E-4FE8-A1AC-BC05A78FF68A}"/>
              </a:ext>
            </a:extLst>
          </p:cNvPr>
          <p:cNvGrpSpPr/>
          <p:nvPr/>
        </p:nvGrpSpPr>
        <p:grpSpPr>
          <a:xfrm>
            <a:off x="8323689" y="3124200"/>
            <a:ext cx="1438169" cy="3608023"/>
            <a:chOff x="9066394" y="3196309"/>
            <a:chExt cx="982248" cy="2464226"/>
          </a:xfrm>
        </p:grpSpPr>
        <p:sp>
          <p:nvSpPr>
            <p:cNvPr id="284" name="Rectangle 12">
              <a:extLst>
                <a:ext uri="{FF2B5EF4-FFF2-40B4-BE49-F238E27FC236}">
                  <a16:creationId xmlns:a16="http://schemas.microsoft.com/office/drawing/2014/main" id="{5AEDD249-263C-41D4-93E6-D8BEFC842370}"/>
                </a:ext>
              </a:extLst>
            </p:cNvPr>
            <p:cNvSpPr/>
            <p:nvPr/>
          </p:nvSpPr>
          <p:spPr>
            <a:xfrm rot="21418234">
              <a:off x="9249945" y="3196309"/>
              <a:ext cx="635382" cy="2464226"/>
            </a:xfrm>
            <a:custGeom>
              <a:avLst/>
              <a:gdLst>
                <a:gd name="connsiteX0" fmla="*/ 0 w 579113"/>
                <a:gd name="connsiteY0" fmla="*/ 0 h 1229108"/>
                <a:gd name="connsiteX1" fmla="*/ 579113 w 579113"/>
                <a:gd name="connsiteY1" fmla="*/ 0 h 1229108"/>
                <a:gd name="connsiteX2" fmla="*/ 579113 w 579113"/>
                <a:gd name="connsiteY2" fmla="*/ 1229108 h 1229108"/>
                <a:gd name="connsiteX3" fmla="*/ 0 w 579113"/>
                <a:gd name="connsiteY3" fmla="*/ 1229108 h 1229108"/>
                <a:gd name="connsiteX4" fmla="*/ 0 w 579113"/>
                <a:gd name="connsiteY4" fmla="*/ 0 h 122910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579113 w 579113"/>
                <a:gd name="connsiteY2" fmla="*/ 1229108 h 2989838"/>
                <a:gd name="connsiteX3" fmla="*/ 199958 w 579113"/>
                <a:gd name="connsiteY3" fmla="*/ 2989838 h 2989838"/>
                <a:gd name="connsiteX4" fmla="*/ 0 w 579113"/>
                <a:gd name="connsiteY4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65628 w 644741"/>
                <a:gd name="connsiteY0" fmla="*/ 0 h 2989838"/>
                <a:gd name="connsiteX1" fmla="*/ 644741 w 644741"/>
                <a:gd name="connsiteY1" fmla="*/ 0 h 2989838"/>
                <a:gd name="connsiteX2" fmla="*/ 265586 w 644741"/>
                <a:gd name="connsiteY2" fmla="*/ 2989838 h 2989838"/>
                <a:gd name="connsiteX3" fmla="*/ 65628 w 644741"/>
                <a:gd name="connsiteY3" fmla="*/ 0 h 2989838"/>
                <a:gd name="connsiteX0" fmla="*/ 104983 w 684096"/>
                <a:gd name="connsiteY0" fmla="*/ 0 h 2989838"/>
                <a:gd name="connsiteX1" fmla="*/ 684096 w 684096"/>
                <a:gd name="connsiteY1" fmla="*/ 0 h 2989838"/>
                <a:gd name="connsiteX2" fmla="*/ 304941 w 684096"/>
                <a:gd name="connsiteY2" fmla="*/ 2989838 h 2989838"/>
                <a:gd name="connsiteX3" fmla="*/ 104983 w 684096"/>
                <a:gd name="connsiteY3" fmla="*/ 0 h 2989838"/>
                <a:gd name="connsiteX0" fmla="*/ 1380 w 775880"/>
                <a:gd name="connsiteY0" fmla="*/ 0 h 3047069"/>
                <a:gd name="connsiteX1" fmla="*/ 775880 w 775880"/>
                <a:gd name="connsiteY1" fmla="*/ 57231 h 3047069"/>
                <a:gd name="connsiteX2" fmla="*/ 396725 w 775880"/>
                <a:gd name="connsiteY2" fmla="*/ 3047069 h 3047069"/>
                <a:gd name="connsiteX3" fmla="*/ 1380 w 775880"/>
                <a:gd name="connsiteY3" fmla="*/ 0 h 3047069"/>
                <a:gd name="connsiteX0" fmla="*/ 0 w 774500"/>
                <a:gd name="connsiteY0" fmla="*/ 0 h 3047069"/>
                <a:gd name="connsiteX1" fmla="*/ 774500 w 774500"/>
                <a:gd name="connsiteY1" fmla="*/ 57231 h 3047069"/>
                <a:gd name="connsiteX2" fmla="*/ 395345 w 774500"/>
                <a:gd name="connsiteY2" fmla="*/ 3047069 h 3047069"/>
                <a:gd name="connsiteX3" fmla="*/ 0 w 774500"/>
                <a:gd name="connsiteY3" fmla="*/ 0 h 3047069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8863" h="3191795">
                  <a:moveTo>
                    <a:pt x="0" y="0"/>
                  </a:moveTo>
                  <a:lnTo>
                    <a:pt x="1248863" y="201957"/>
                  </a:lnTo>
                  <a:cubicBezTo>
                    <a:pt x="1122478" y="1198570"/>
                    <a:pt x="1484475" y="3047331"/>
                    <a:pt x="869708" y="3191795"/>
                  </a:cubicBezTo>
                  <a:cubicBezTo>
                    <a:pt x="178214" y="3063006"/>
                    <a:pt x="1149614" y="10645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5" name="Rectangle 12">
              <a:extLst>
                <a:ext uri="{FF2B5EF4-FFF2-40B4-BE49-F238E27FC236}">
                  <a16:creationId xmlns:a16="http://schemas.microsoft.com/office/drawing/2014/main" id="{F386352E-3780-40D9-86CE-047D9D701F8E}"/>
                </a:ext>
              </a:extLst>
            </p:cNvPr>
            <p:cNvSpPr/>
            <p:nvPr/>
          </p:nvSpPr>
          <p:spPr>
            <a:xfrm>
              <a:off x="9066394" y="3209645"/>
              <a:ext cx="982248" cy="2309919"/>
            </a:xfrm>
            <a:custGeom>
              <a:avLst/>
              <a:gdLst>
                <a:gd name="connsiteX0" fmla="*/ 0 w 579113"/>
                <a:gd name="connsiteY0" fmla="*/ 0 h 1229108"/>
                <a:gd name="connsiteX1" fmla="*/ 579113 w 579113"/>
                <a:gd name="connsiteY1" fmla="*/ 0 h 1229108"/>
                <a:gd name="connsiteX2" fmla="*/ 579113 w 579113"/>
                <a:gd name="connsiteY2" fmla="*/ 1229108 h 1229108"/>
                <a:gd name="connsiteX3" fmla="*/ 0 w 579113"/>
                <a:gd name="connsiteY3" fmla="*/ 1229108 h 1229108"/>
                <a:gd name="connsiteX4" fmla="*/ 0 w 579113"/>
                <a:gd name="connsiteY4" fmla="*/ 0 h 122910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579113 w 579113"/>
                <a:gd name="connsiteY2" fmla="*/ 1229108 h 2989838"/>
                <a:gd name="connsiteX3" fmla="*/ 199958 w 579113"/>
                <a:gd name="connsiteY3" fmla="*/ 2989838 h 2989838"/>
                <a:gd name="connsiteX4" fmla="*/ 0 w 579113"/>
                <a:gd name="connsiteY4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65628 w 644741"/>
                <a:gd name="connsiteY0" fmla="*/ 0 h 2989838"/>
                <a:gd name="connsiteX1" fmla="*/ 644741 w 644741"/>
                <a:gd name="connsiteY1" fmla="*/ 0 h 2989838"/>
                <a:gd name="connsiteX2" fmla="*/ 265586 w 644741"/>
                <a:gd name="connsiteY2" fmla="*/ 2989838 h 2989838"/>
                <a:gd name="connsiteX3" fmla="*/ 65628 w 644741"/>
                <a:gd name="connsiteY3" fmla="*/ 0 h 2989838"/>
                <a:gd name="connsiteX0" fmla="*/ 104983 w 684096"/>
                <a:gd name="connsiteY0" fmla="*/ 0 h 2989838"/>
                <a:gd name="connsiteX1" fmla="*/ 684096 w 684096"/>
                <a:gd name="connsiteY1" fmla="*/ 0 h 2989838"/>
                <a:gd name="connsiteX2" fmla="*/ 304941 w 684096"/>
                <a:gd name="connsiteY2" fmla="*/ 2989838 h 2989838"/>
                <a:gd name="connsiteX3" fmla="*/ 104983 w 684096"/>
                <a:gd name="connsiteY3" fmla="*/ 0 h 2989838"/>
                <a:gd name="connsiteX0" fmla="*/ 1380 w 775880"/>
                <a:gd name="connsiteY0" fmla="*/ 0 h 3047069"/>
                <a:gd name="connsiteX1" fmla="*/ 775880 w 775880"/>
                <a:gd name="connsiteY1" fmla="*/ 57231 h 3047069"/>
                <a:gd name="connsiteX2" fmla="*/ 396725 w 775880"/>
                <a:gd name="connsiteY2" fmla="*/ 3047069 h 3047069"/>
                <a:gd name="connsiteX3" fmla="*/ 1380 w 775880"/>
                <a:gd name="connsiteY3" fmla="*/ 0 h 3047069"/>
                <a:gd name="connsiteX0" fmla="*/ 0 w 774500"/>
                <a:gd name="connsiteY0" fmla="*/ 0 h 3047069"/>
                <a:gd name="connsiteX1" fmla="*/ 774500 w 774500"/>
                <a:gd name="connsiteY1" fmla="*/ 57231 h 3047069"/>
                <a:gd name="connsiteX2" fmla="*/ 395345 w 774500"/>
                <a:gd name="connsiteY2" fmla="*/ 3047069 h 3047069"/>
                <a:gd name="connsiteX3" fmla="*/ 0 w 774500"/>
                <a:gd name="connsiteY3" fmla="*/ 0 h 3047069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8863" h="3191795">
                  <a:moveTo>
                    <a:pt x="0" y="0"/>
                  </a:moveTo>
                  <a:lnTo>
                    <a:pt x="1248863" y="201957"/>
                  </a:lnTo>
                  <a:cubicBezTo>
                    <a:pt x="1122478" y="1198570"/>
                    <a:pt x="1484475" y="3047331"/>
                    <a:pt x="869708" y="3191795"/>
                  </a:cubicBezTo>
                  <a:cubicBezTo>
                    <a:pt x="178214" y="3063006"/>
                    <a:pt x="1149614" y="10645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Rectangle 12">
              <a:extLst>
                <a:ext uri="{FF2B5EF4-FFF2-40B4-BE49-F238E27FC236}">
                  <a16:creationId xmlns:a16="http://schemas.microsoft.com/office/drawing/2014/main" id="{650CF73E-FB21-4667-9516-49B60E47B3D7}"/>
                </a:ext>
              </a:extLst>
            </p:cNvPr>
            <p:cNvSpPr/>
            <p:nvPr/>
          </p:nvSpPr>
          <p:spPr>
            <a:xfrm rot="247517">
              <a:off x="9631290" y="5188137"/>
              <a:ext cx="257635" cy="231355"/>
            </a:xfrm>
            <a:custGeom>
              <a:avLst/>
              <a:gdLst>
                <a:gd name="connsiteX0" fmla="*/ 0 w 522663"/>
                <a:gd name="connsiteY0" fmla="*/ 422998 h 845996"/>
                <a:gd name="connsiteX1" fmla="*/ 261332 w 522663"/>
                <a:gd name="connsiteY1" fmla="*/ 0 h 845996"/>
                <a:gd name="connsiteX2" fmla="*/ 522664 w 522663"/>
                <a:gd name="connsiteY2" fmla="*/ 422998 h 845996"/>
                <a:gd name="connsiteX3" fmla="*/ 261332 w 522663"/>
                <a:gd name="connsiteY3" fmla="*/ 845996 h 845996"/>
                <a:gd name="connsiteX4" fmla="*/ 0 w 522663"/>
                <a:gd name="connsiteY4" fmla="*/ 422998 h 845996"/>
                <a:gd name="connsiteX0" fmla="*/ 0 w 529928"/>
                <a:gd name="connsiteY0" fmla="*/ 52875 h 475873"/>
                <a:gd name="connsiteX1" fmla="*/ 522664 w 529928"/>
                <a:gd name="connsiteY1" fmla="*/ 52875 h 475873"/>
                <a:gd name="connsiteX2" fmla="*/ 261332 w 529928"/>
                <a:gd name="connsiteY2" fmla="*/ 475873 h 475873"/>
                <a:gd name="connsiteX3" fmla="*/ 0 w 529928"/>
                <a:gd name="connsiteY3" fmla="*/ 52875 h 47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9928" h="475873">
                  <a:moveTo>
                    <a:pt x="0" y="52875"/>
                  </a:moveTo>
                  <a:cubicBezTo>
                    <a:pt x="43555" y="-17625"/>
                    <a:pt x="479109" y="-17625"/>
                    <a:pt x="522664" y="52875"/>
                  </a:cubicBezTo>
                  <a:cubicBezTo>
                    <a:pt x="566219" y="123375"/>
                    <a:pt x="405662" y="475873"/>
                    <a:pt x="261332" y="475873"/>
                  </a:cubicBezTo>
                  <a:cubicBezTo>
                    <a:pt x="117002" y="475873"/>
                    <a:pt x="0" y="286490"/>
                    <a:pt x="0" y="52875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1D87EB23-04E0-4FE3-AE44-B4B36E85E828}"/>
              </a:ext>
            </a:extLst>
          </p:cNvPr>
          <p:cNvGrpSpPr/>
          <p:nvPr/>
        </p:nvGrpSpPr>
        <p:grpSpPr>
          <a:xfrm>
            <a:off x="8409892" y="4814033"/>
            <a:ext cx="668040" cy="1346957"/>
            <a:chOff x="5180399" y="3841670"/>
            <a:chExt cx="678872" cy="1368796"/>
          </a:xfrm>
        </p:grpSpPr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C1AC9869-E55D-4860-A928-2E5BA5545CC9}"/>
                </a:ext>
              </a:extLst>
            </p:cNvPr>
            <p:cNvSpPr/>
            <p:nvPr/>
          </p:nvSpPr>
          <p:spPr>
            <a:xfrm>
              <a:off x="5676036" y="3841670"/>
              <a:ext cx="101933" cy="91194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2" name="Rectangle 15">
              <a:extLst>
                <a:ext uri="{FF2B5EF4-FFF2-40B4-BE49-F238E27FC236}">
                  <a16:creationId xmlns:a16="http://schemas.microsoft.com/office/drawing/2014/main" id="{054D4B6F-2C04-4380-A739-E2BDD41C1DBF}"/>
                </a:ext>
              </a:extLst>
            </p:cNvPr>
            <p:cNvSpPr/>
            <p:nvPr/>
          </p:nvSpPr>
          <p:spPr>
            <a:xfrm rot="1659339">
              <a:off x="5535318" y="4688156"/>
              <a:ext cx="268499" cy="522310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64710 w 453208"/>
                <a:gd name="connsiteY0" fmla="*/ 143369 h 673367"/>
                <a:gd name="connsiteX1" fmla="*/ 342876 w 453208"/>
                <a:gd name="connsiteY1" fmla="*/ 0 h 673367"/>
                <a:gd name="connsiteX2" fmla="*/ 453208 w 453208"/>
                <a:gd name="connsiteY2" fmla="*/ 673367 h 673367"/>
                <a:gd name="connsiteX3" fmla="*/ 64710 w 453208"/>
                <a:gd name="connsiteY3" fmla="*/ 143369 h 673367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2419 w 472946"/>
                <a:gd name="connsiteY0" fmla="*/ 108277 h 620354"/>
                <a:gd name="connsiteX1" fmla="*/ 171449 w 472946"/>
                <a:gd name="connsiteY1" fmla="*/ 0 h 620354"/>
                <a:gd name="connsiteX2" fmla="*/ 472946 w 472946"/>
                <a:gd name="connsiteY2" fmla="*/ 620354 h 620354"/>
                <a:gd name="connsiteX3" fmla="*/ 62419 w 472946"/>
                <a:gd name="connsiteY3" fmla="*/ 108277 h 620354"/>
                <a:gd name="connsiteX0" fmla="*/ 872 w 411399"/>
                <a:gd name="connsiteY0" fmla="*/ 108277 h 620354"/>
                <a:gd name="connsiteX1" fmla="*/ 109902 w 411399"/>
                <a:gd name="connsiteY1" fmla="*/ 0 h 620354"/>
                <a:gd name="connsiteX2" fmla="*/ 411399 w 411399"/>
                <a:gd name="connsiteY2" fmla="*/ 620354 h 620354"/>
                <a:gd name="connsiteX3" fmla="*/ 872 w 411399"/>
                <a:gd name="connsiteY3" fmla="*/ 108277 h 620354"/>
                <a:gd name="connsiteX0" fmla="*/ 469 w 410996"/>
                <a:gd name="connsiteY0" fmla="*/ 108277 h 620354"/>
                <a:gd name="connsiteX1" fmla="*/ 109499 w 410996"/>
                <a:gd name="connsiteY1" fmla="*/ 0 h 620354"/>
                <a:gd name="connsiteX2" fmla="*/ 410996 w 410996"/>
                <a:gd name="connsiteY2" fmla="*/ 620354 h 620354"/>
                <a:gd name="connsiteX3" fmla="*/ 469 w 410996"/>
                <a:gd name="connsiteY3" fmla="*/ 108277 h 620354"/>
                <a:gd name="connsiteX0" fmla="*/ 469 w 410996"/>
                <a:gd name="connsiteY0" fmla="*/ 5710 h 517787"/>
                <a:gd name="connsiteX1" fmla="*/ 242106 w 410996"/>
                <a:gd name="connsiteY1" fmla="*/ 0 h 517787"/>
                <a:gd name="connsiteX2" fmla="*/ 410996 w 410996"/>
                <a:gd name="connsiteY2" fmla="*/ 517787 h 517787"/>
                <a:gd name="connsiteX3" fmla="*/ 469 w 410996"/>
                <a:gd name="connsiteY3" fmla="*/ 5710 h 517787"/>
                <a:gd name="connsiteX0" fmla="*/ 1307 w 260217"/>
                <a:gd name="connsiteY0" fmla="*/ 62471 h 517787"/>
                <a:gd name="connsiteX1" fmla="*/ 91327 w 260217"/>
                <a:gd name="connsiteY1" fmla="*/ 0 h 517787"/>
                <a:gd name="connsiteX2" fmla="*/ 260217 w 260217"/>
                <a:gd name="connsiteY2" fmla="*/ 517787 h 517787"/>
                <a:gd name="connsiteX3" fmla="*/ 1307 w 260217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28447 w 287357"/>
                <a:gd name="connsiteY0" fmla="*/ 62471 h 517787"/>
                <a:gd name="connsiteX1" fmla="*/ 118467 w 287357"/>
                <a:gd name="connsiteY1" fmla="*/ 0 h 517787"/>
                <a:gd name="connsiteX2" fmla="*/ 287357 w 287357"/>
                <a:gd name="connsiteY2" fmla="*/ 517787 h 517787"/>
                <a:gd name="connsiteX3" fmla="*/ 28447 w 287357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4731 w 283641"/>
                <a:gd name="connsiteY0" fmla="*/ 62471 h 517787"/>
                <a:gd name="connsiteX1" fmla="*/ 114751 w 283641"/>
                <a:gd name="connsiteY1" fmla="*/ 0 h 517787"/>
                <a:gd name="connsiteX2" fmla="*/ 283641 w 283641"/>
                <a:gd name="connsiteY2" fmla="*/ 517787 h 517787"/>
                <a:gd name="connsiteX3" fmla="*/ 24731 w 283641"/>
                <a:gd name="connsiteY3" fmla="*/ 62471 h 517787"/>
                <a:gd name="connsiteX0" fmla="*/ 25706 w 270856"/>
                <a:gd name="connsiteY0" fmla="*/ 62471 h 522310"/>
                <a:gd name="connsiteX1" fmla="*/ 115726 w 270856"/>
                <a:gd name="connsiteY1" fmla="*/ 0 h 522310"/>
                <a:gd name="connsiteX2" fmla="*/ 270856 w 270856"/>
                <a:gd name="connsiteY2" fmla="*/ 522310 h 522310"/>
                <a:gd name="connsiteX3" fmla="*/ 25706 w 270856"/>
                <a:gd name="connsiteY3" fmla="*/ 62471 h 522310"/>
                <a:gd name="connsiteX0" fmla="*/ 23349 w 268499"/>
                <a:gd name="connsiteY0" fmla="*/ 62471 h 522310"/>
                <a:gd name="connsiteX1" fmla="*/ 113369 w 268499"/>
                <a:gd name="connsiteY1" fmla="*/ 0 h 522310"/>
                <a:gd name="connsiteX2" fmla="*/ 268499 w 268499"/>
                <a:gd name="connsiteY2" fmla="*/ 522310 h 522310"/>
                <a:gd name="connsiteX3" fmla="*/ 23349 w 268499"/>
                <a:gd name="connsiteY3" fmla="*/ 62471 h 52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499" h="522310">
                  <a:moveTo>
                    <a:pt x="23349" y="62471"/>
                  </a:moveTo>
                  <a:lnTo>
                    <a:pt x="113369" y="0"/>
                  </a:lnTo>
                  <a:cubicBezTo>
                    <a:pt x="47591" y="338392"/>
                    <a:pt x="216111" y="338306"/>
                    <a:pt x="268499" y="522310"/>
                  </a:cubicBezTo>
                  <a:cubicBezTo>
                    <a:pt x="214939" y="400293"/>
                    <a:pt x="-84818" y="347904"/>
                    <a:pt x="23349" y="6247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3" name="Rectangle 15">
              <a:extLst>
                <a:ext uri="{FF2B5EF4-FFF2-40B4-BE49-F238E27FC236}">
                  <a16:creationId xmlns:a16="http://schemas.microsoft.com/office/drawing/2014/main" id="{43ADE80C-83DA-40DC-A015-82CFCF0F63EB}"/>
                </a:ext>
              </a:extLst>
            </p:cNvPr>
            <p:cNvSpPr/>
            <p:nvPr/>
          </p:nvSpPr>
          <p:spPr>
            <a:xfrm rot="5166666">
              <a:off x="5348965" y="4550030"/>
              <a:ext cx="212764" cy="549896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64710 w 453208"/>
                <a:gd name="connsiteY0" fmla="*/ 143369 h 673367"/>
                <a:gd name="connsiteX1" fmla="*/ 342876 w 453208"/>
                <a:gd name="connsiteY1" fmla="*/ 0 h 673367"/>
                <a:gd name="connsiteX2" fmla="*/ 453208 w 453208"/>
                <a:gd name="connsiteY2" fmla="*/ 673367 h 673367"/>
                <a:gd name="connsiteX3" fmla="*/ 64710 w 453208"/>
                <a:gd name="connsiteY3" fmla="*/ 143369 h 673367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2419 w 472946"/>
                <a:gd name="connsiteY0" fmla="*/ 108277 h 620354"/>
                <a:gd name="connsiteX1" fmla="*/ 171449 w 472946"/>
                <a:gd name="connsiteY1" fmla="*/ 0 h 620354"/>
                <a:gd name="connsiteX2" fmla="*/ 472946 w 472946"/>
                <a:gd name="connsiteY2" fmla="*/ 620354 h 620354"/>
                <a:gd name="connsiteX3" fmla="*/ 62419 w 472946"/>
                <a:gd name="connsiteY3" fmla="*/ 108277 h 620354"/>
                <a:gd name="connsiteX0" fmla="*/ 872 w 411399"/>
                <a:gd name="connsiteY0" fmla="*/ 108277 h 620354"/>
                <a:gd name="connsiteX1" fmla="*/ 109902 w 411399"/>
                <a:gd name="connsiteY1" fmla="*/ 0 h 620354"/>
                <a:gd name="connsiteX2" fmla="*/ 411399 w 411399"/>
                <a:gd name="connsiteY2" fmla="*/ 620354 h 620354"/>
                <a:gd name="connsiteX3" fmla="*/ 872 w 411399"/>
                <a:gd name="connsiteY3" fmla="*/ 108277 h 620354"/>
                <a:gd name="connsiteX0" fmla="*/ 469 w 410996"/>
                <a:gd name="connsiteY0" fmla="*/ 108277 h 620354"/>
                <a:gd name="connsiteX1" fmla="*/ 109499 w 410996"/>
                <a:gd name="connsiteY1" fmla="*/ 0 h 620354"/>
                <a:gd name="connsiteX2" fmla="*/ 410996 w 410996"/>
                <a:gd name="connsiteY2" fmla="*/ 620354 h 620354"/>
                <a:gd name="connsiteX3" fmla="*/ 469 w 410996"/>
                <a:gd name="connsiteY3" fmla="*/ 108277 h 620354"/>
                <a:gd name="connsiteX0" fmla="*/ 469 w 410996"/>
                <a:gd name="connsiteY0" fmla="*/ 5710 h 517787"/>
                <a:gd name="connsiteX1" fmla="*/ 242106 w 410996"/>
                <a:gd name="connsiteY1" fmla="*/ 0 h 517787"/>
                <a:gd name="connsiteX2" fmla="*/ 410996 w 410996"/>
                <a:gd name="connsiteY2" fmla="*/ 517787 h 517787"/>
                <a:gd name="connsiteX3" fmla="*/ 469 w 410996"/>
                <a:gd name="connsiteY3" fmla="*/ 5710 h 517787"/>
                <a:gd name="connsiteX0" fmla="*/ 1307 w 260217"/>
                <a:gd name="connsiteY0" fmla="*/ 62471 h 517787"/>
                <a:gd name="connsiteX1" fmla="*/ 91327 w 260217"/>
                <a:gd name="connsiteY1" fmla="*/ 0 h 517787"/>
                <a:gd name="connsiteX2" fmla="*/ 260217 w 260217"/>
                <a:gd name="connsiteY2" fmla="*/ 517787 h 517787"/>
                <a:gd name="connsiteX3" fmla="*/ 1307 w 260217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28447 w 287357"/>
                <a:gd name="connsiteY0" fmla="*/ 62471 h 517787"/>
                <a:gd name="connsiteX1" fmla="*/ 118467 w 287357"/>
                <a:gd name="connsiteY1" fmla="*/ 0 h 517787"/>
                <a:gd name="connsiteX2" fmla="*/ 287357 w 287357"/>
                <a:gd name="connsiteY2" fmla="*/ 517787 h 517787"/>
                <a:gd name="connsiteX3" fmla="*/ 28447 w 287357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4731 w 283641"/>
                <a:gd name="connsiteY0" fmla="*/ 62471 h 517787"/>
                <a:gd name="connsiteX1" fmla="*/ 114751 w 283641"/>
                <a:gd name="connsiteY1" fmla="*/ 0 h 517787"/>
                <a:gd name="connsiteX2" fmla="*/ 283641 w 283641"/>
                <a:gd name="connsiteY2" fmla="*/ 517787 h 517787"/>
                <a:gd name="connsiteX3" fmla="*/ 24731 w 283641"/>
                <a:gd name="connsiteY3" fmla="*/ 62471 h 517787"/>
                <a:gd name="connsiteX0" fmla="*/ 25706 w 270856"/>
                <a:gd name="connsiteY0" fmla="*/ 62471 h 522310"/>
                <a:gd name="connsiteX1" fmla="*/ 115726 w 270856"/>
                <a:gd name="connsiteY1" fmla="*/ 0 h 522310"/>
                <a:gd name="connsiteX2" fmla="*/ 270856 w 270856"/>
                <a:gd name="connsiteY2" fmla="*/ 522310 h 522310"/>
                <a:gd name="connsiteX3" fmla="*/ 25706 w 270856"/>
                <a:gd name="connsiteY3" fmla="*/ 62471 h 522310"/>
                <a:gd name="connsiteX0" fmla="*/ 23349 w 268499"/>
                <a:gd name="connsiteY0" fmla="*/ 62471 h 522310"/>
                <a:gd name="connsiteX1" fmla="*/ 113369 w 268499"/>
                <a:gd name="connsiteY1" fmla="*/ 0 h 522310"/>
                <a:gd name="connsiteX2" fmla="*/ 268499 w 268499"/>
                <a:gd name="connsiteY2" fmla="*/ 522310 h 522310"/>
                <a:gd name="connsiteX3" fmla="*/ 23349 w 268499"/>
                <a:gd name="connsiteY3" fmla="*/ 62471 h 522310"/>
                <a:gd name="connsiteX0" fmla="*/ 23349 w 268499"/>
                <a:gd name="connsiteY0" fmla="*/ 62471 h 522310"/>
                <a:gd name="connsiteX1" fmla="*/ 113369 w 268499"/>
                <a:gd name="connsiteY1" fmla="*/ 0 h 522310"/>
                <a:gd name="connsiteX2" fmla="*/ 268499 w 268499"/>
                <a:gd name="connsiteY2" fmla="*/ 522310 h 522310"/>
                <a:gd name="connsiteX3" fmla="*/ 23349 w 268499"/>
                <a:gd name="connsiteY3" fmla="*/ 62471 h 522310"/>
                <a:gd name="connsiteX0" fmla="*/ 22204 w 286959"/>
                <a:gd name="connsiteY0" fmla="*/ 62471 h 549896"/>
                <a:gd name="connsiteX1" fmla="*/ 112224 w 286959"/>
                <a:gd name="connsiteY1" fmla="*/ 0 h 549896"/>
                <a:gd name="connsiteX2" fmla="*/ 286959 w 286959"/>
                <a:gd name="connsiteY2" fmla="*/ 549896 h 549896"/>
                <a:gd name="connsiteX3" fmla="*/ 22204 w 286959"/>
                <a:gd name="connsiteY3" fmla="*/ 62471 h 549896"/>
                <a:gd name="connsiteX0" fmla="*/ 25519 w 238283"/>
                <a:gd name="connsiteY0" fmla="*/ 34978 h 549896"/>
                <a:gd name="connsiteX1" fmla="*/ 63548 w 238283"/>
                <a:gd name="connsiteY1" fmla="*/ 0 h 549896"/>
                <a:gd name="connsiteX2" fmla="*/ 238283 w 238283"/>
                <a:gd name="connsiteY2" fmla="*/ 549896 h 549896"/>
                <a:gd name="connsiteX3" fmla="*/ 25519 w 238283"/>
                <a:gd name="connsiteY3" fmla="*/ 34978 h 549896"/>
                <a:gd name="connsiteX0" fmla="*/ 0 w 212764"/>
                <a:gd name="connsiteY0" fmla="*/ 34978 h 549896"/>
                <a:gd name="connsiteX1" fmla="*/ 38029 w 212764"/>
                <a:gd name="connsiteY1" fmla="*/ 0 h 549896"/>
                <a:gd name="connsiteX2" fmla="*/ 212764 w 212764"/>
                <a:gd name="connsiteY2" fmla="*/ 549896 h 549896"/>
                <a:gd name="connsiteX3" fmla="*/ 0 w 212764"/>
                <a:gd name="connsiteY3" fmla="*/ 34978 h 549896"/>
                <a:gd name="connsiteX0" fmla="*/ 0 w 212764"/>
                <a:gd name="connsiteY0" fmla="*/ 34978 h 549896"/>
                <a:gd name="connsiteX1" fmla="*/ 38029 w 212764"/>
                <a:gd name="connsiteY1" fmla="*/ 0 h 549896"/>
                <a:gd name="connsiteX2" fmla="*/ 212764 w 212764"/>
                <a:gd name="connsiteY2" fmla="*/ 549896 h 549896"/>
                <a:gd name="connsiteX3" fmla="*/ 0 w 212764"/>
                <a:gd name="connsiteY3" fmla="*/ 34978 h 549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764" h="549896">
                  <a:moveTo>
                    <a:pt x="0" y="34978"/>
                  </a:moveTo>
                  <a:lnTo>
                    <a:pt x="38029" y="0"/>
                  </a:lnTo>
                  <a:cubicBezTo>
                    <a:pt x="190451" y="393799"/>
                    <a:pt x="160376" y="365892"/>
                    <a:pt x="212764" y="549896"/>
                  </a:cubicBezTo>
                  <a:cubicBezTo>
                    <a:pt x="159204" y="427879"/>
                    <a:pt x="97623" y="417937"/>
                    <a:pt x="0" y="3497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4" name="Rectangle 15">
              <a:extLst>
                <a:ext uri="{FF2B5EF4-FFF2-40B4-BE49-F238E27FC236}">
                  <a16:creationId xmlns:a16="http://schemas.microsoft.com/office/drawing/2014/main" id="{D6EEE84A-328A-40A3-8C19-8B615CD42FAE}"/>
                </a:ext>
              </a:extLst>
            </p:cNvPr>
            <p:cNvSpPr/>
            <p:nvPr/>
          </p:nvSpPr>
          <p:spPr>
            <a:xfrm rot="19159814" flipH="1">
              <a:off x="5697700" y="4723540"/>
              <a:ext cx="156581" cy="191116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273304 w 290674"/>
                <a:gd name="connsiteY1" fmla="*/ 318396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74344 w 157892"/>
                <a:gd name="connsiteY0" fmla="*/ 0 h 423888"/>
                <a:gd name="connsiteX1" fmla="*/ 140522 w 157892"/>
                <a:gd name="connsiteY1" fmla="*/ 34194 h 423888"/>
                <a:gd name="connsiteX2" fmla="*/ 157892 w 157892"/>
                <a:gd name="connsiteY2" fmla="*/ 423888 h 423888"/>
                <a:gd name="connsiteX3" fmla="*/ 74344 w 157892"/>
                <a:gd name="connsiteY3" fmla="*/ 0 h 423888"/>
                <a:gd name="connsiteX0" fmla="*/ 72166 w 155714"/>
                <a:gd name="connsiteY0" fmla="*/ 0 h 423888"/>
                <a:gd name="connsiteX1" fmla="*/ 138344 w 155714"/>
                <a:gd name="connsiteY1" fmla="*/ 34194 h 423888"/>
                <a:gd name="connsiteX2" fmla="*/ 155714 w 155714"/>
                <a:gd name="connsiteY2" fmla="*/ 423888 h 423888"/>
                <a:gd name="connsiteX3" fmla="*/ 72166 w 155714"/>
                <a:gd name="connsiteY3" fmla="*/ 0 h 423888"/>
                <a:gd name="connsiteX0" fmla="*/ 33200 w 116748"/>
                <a:gd name="connsiteY0" fmla="*/ 0 h 423888"/>
                <a:gd name="connsiteX1" fmla="*/ 99378 w 116748"/>
                <a:gd name="connsiteY1" fmla="*/ 34194 h 423888"/>
                <a:gd name="connsiteX2" fmla="*/ 116748 w 116748"/>
                <a:gd name="connsiteY2" fmla="*/ 423888 h 423888"/>
                <a:gd name="connsiteX3" fmla="*/ 33200 w 116748"/>
                <a:gd name="connsiteY3" fmla="*/ 0 h 423888"/>
                <a:gd name="connsiteX0" fmla="*/ 25525 w 123259"/>
                <a:gd name="connsiteY0" fmla="*/ 0 h 190889"/>
                <a:gd name="connsiteX1" fmla="*/ 91703 w 123259"/>
                <a:gd name="connsiteY1" fmla="*/ 34194 h 190889"/>
                <a:gd name="connsiteX2" fmla="*/ 123259 w 123259"/>
                <a:gd name="connsiteY2" fmla="*/ 190889 h 190889"/>
                <a:gd name="connsiteX3" fmla="*/ 25525 w 123259"/>
                <a:gd name="connsiteY3" fmla="*/ 0 h 190889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03"/>
                <a:gd name="connsiteY0" fmla="*/ 0 h 191116"/>
                <a:gd name="connsiteX1" fmla="*/ 48746 w 97803"/>
                <a:gd name="connsiteY1" fmla="*/ 23637 h 191116"/>
                <a:gd name="connsiteX2" fmla="*/ 97734 w 97803"/>
                <a:gd name="connsiteY2" fmla="*/ 190889 h 191116"/>
                <a:gd name="connsiteX3" fmla="*/ 0 w 97803"/>
                <a:gd name="connsiteY3" fmla="*/ 0 h 191116"/>
                <a:gd name="connsiteX0" fmla="*/ 0 w 97811"/>
                <a:gd name="connsiteY0" fmla="*/ 0 h 191116"/>
                <a:gd name="connsiteX1" fmla="*/ 55850 w 97811"/>
                <a:gd name="connsiteY1" fmla="*/ 29564 h 191116"/>
                <a:gd name="connsiteX2" fmla="*/ 97734 w 97811"/>
                <a:gd name="connsiteY2" fmla="*/ 190889 h 191116"/>
                <a:gd name="connsiteX3" fmla="*/ 0 w 97811"/>
                <a:gd name="connsiteY3" fmla="*/ 0 h 19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811" h="191116">
                  <a:moveTo>
                    <a:pt x="0" y="0"/>
                  </a:moveTo>
                  <a:lnTo>
                    <a:pt x="55850" y="29564"/>
                  </a:lnTo>
                  <a:cubicBezTo>
                    <a:pt x="43914" y="154223"/>
                    <a:pt x="100181" y="189130"/>
                    <a:pt x="97734" y="190889"/>
                  </a:cubicBezTo>
                  <a:cubicBezTo>
                    <a:pt x="21278" y="194728"/>
                    <a:pt x="3099" y="1507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5" name="Rectangle 15">
              <a:extLst>
                <a:ext uri="{FF2B5EF4-FFF2-40B4-BE49-F238E27FC236}">
                  <a16:creationId xmlns:a16="http://schemas.microsoft.com/office/drawing/2014/main" id="{1E35BD9C-E2ED-4AF8-8CD4-D0D25BC991A8}"/>
                </a:ext>
              </a:extLst>
            </p:cNvPr>
            <p:cNvSpPr/>
            <p:nvPr/>
          </p:nvSpPr>
          <p:spPr>
            <a:xfrm rot="3941651">
              <a:off x="5347889" y="4688022"/>
              <a:ext cx="410996" cy="611768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64710 w 453208"/>
                <a:gd name="connsiteY0" fmla="*/ 143369 h 673367"/>
                <a:gd name="connsiteX1" fmla="*/ 342876 w 453208"/>
                <a:gd name="connsiteY1" fmla="*/ 0 h 673367"/>
                <a:gd name="connsiteX2" fmla="*/ 453208 w 453208"/>
                <a:gd name="connsiteY2" fmla="*/ 673367 h 673367"/>
                <a:gd name="connsiteX3" fmla="*/ 64710 w 453208"/>
                <a:gd name="connsiteY3" fmla="*/ 143369 h 673367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2419 w 472946"/>
                <a:gd name="connsiteY0" fmla="*/ 108277 h 620354"/>
                <a:gd name="connsiteX1" fmla="*/ 171449 w 472946"/>
                <a:gd name="connsiteY1" fmla="*/ 0 h 620354"/>
                <a:gd name="connsiteX2" fmla="*/ 472946 w 472946"/>
                <a:gd name="connsiteY2" fmla="*/ 620354 h 620354"/>
                <a:gd name="connsiteX3" fmla="*/ 62419 w 472946"/>
                <a:gd name="connsiteY3" fmla="*/ 108277 h 620354"/>
                <a:gd name="connsiteX0" fmla="*/ 872 w 411399"/>
                <a:gd name="connsiteY0" fmla="*/ 108277 h 620354"/>
                <a:gd name="connsiteX1" fmla="*/ 109902 w 411399"/>
                <a:gd name="connsiteY1" fmla="*/ 0 h 620354"/>
                <a:gd name="connsiteX2" fmla="*/ 411399 w 411399"/>
                <a:gd name="connsiteY2" fmla="*/ 620354 h 620354"/>
                <a:gd name="connsiteX3" fmla="*/ 872 w 411399"/>
                <a:gd name="connsiteY3" fmla="*/ 108277 h 620354"/>
                <a:gd name="connsiteX0" fmla="*/ 469 w 410996"/>
                <a:gd name="connsiteY0" fmla="*/ 108277 h 620354"/>
                <a:gd name="connsiteX1" fmla="*/ 109499 w 410996"/>
                <a:gd name="connsiteY1" fmla="*/ 0 h 620354"/>
                <a:gd name="connsiteX2" fmla="*/ 410996 w 410996"/>
                <a:gd name="connsiteY2" fmla="*/ 620354 h 620354"/>
                <a:gd name="connsiteX3" fmla="*/ 469 w 410996"/>
                <a:gd name="connsiteY3" fmla="*/ 108277 h 620354"/>
                <a:gd name="connsiteX0" fmla="*/ 469 w 410996"/>
                <a:gd name="connsiteY0" fmla="*/ 94276 h 606353"/>
                <a:gd name="connsiteX1" fmla="*/ 78789 w 410996"/>
                <a:gd name="connsiteY1" fmla="*/ 0 h 606353"/>
                <a:gd name="connsiteX2" fmla="*/ 410996 w 410996"/>
                <a:gd name="connsiteY2" fmla="*/ 606353 h 606353"/>
                <a:gd name="connsiteX3" fmla="*/ 469 w 410996"/>
                <a:gd name="connsiteY3" fmla="*/ 94276 h 606353"/>
                <a:gd name="connsiteX0" fmla="*/ 469 w 410996"/>
                <a:gd name="connsiteY0" fmla="*/ 99691 h 611768"/>
                <a:gd name="connsiteX1" fmla="*/ 35945 w 410996"/>
                <a:gd name="connsiteY1" fmla="*/ 0 h 611768"/>
                <a:gd name="connsiteX2" fmla="*/ 410996 w 410996"/>
                <a:gd name="connsiteY2" fmla="*/ 611768 h 611768"/>
                <a:gd name="connsiteX3" fmla="*/ 469 w 410996"/>
                <a:gd name="connsiteY3" fmla="*/ 99691 h 611768"/>
                <a:gd name="connsiteX0" fmla="*/ 469 w 410996"/>
                <a:gd name="connsiteY0" fmla="*/ 99691 h 611768"/>
                <a:gd name="connsiteX1" fmla="*/ 35945 w 410996"/>
                <a:gd name="connsiteY1" fmla="*/ 0 h 611768"/>
                <a:gd name="connsiteX2" fmla="*/ 410996 w 410996"/>
                <a:gd name="connsiteY2" fmla="*/ 611768 h 611768"/>
                <a:gd name="connsiteX3" fmla="*/ 469 w 410996"/>
                <a:gd name="connsiteY3" fmla="*/ 99691 h 6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96" h="611768">
                  <a:moveTo>
                    <a:pt x="469" y="99691"/>
                  </a:moveTo>
                  <a:lnTo>
                    <a:pt x="35945" y="0"/>
                  </a:lnTo>
                  <a:cubicBezTo>
                    <a:pt x="56322" y="325046"/>
                    <a:pt x="299047" y="450909"/>
                    <a:pt x="410996" y="611768"/>
                  </a:cubicBezTo>
                  <a:cubicBezTo>
                    <a:pt x="209621" y="558249"/>
                    <a:pt x="-11540" y="363411"/>
                    <a:pt x="469" y="9969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6" name="Rectangle 15">
              <a:extLst>
                <a:ext uri="{FF2B5EF4-FFF2-40B4-BE49-F238E27FC236}">
                  <a16:creationId xmlns:a16="http://schemas.microsoft.com/office/drawing/2014/main" id="{A519472B-F245-431C-8EF5-2CF518CA87F3}"/>
                </a:ext>
              </a:extLst>
            </p:cNvPr>
            <p:cNvSpPr/>
            <p:nvPr/>
          </p:nvSpPr>
          <p:spPr>
            <a:xfrm flipH="1">
              <a:off x="5681297" y="4653514"/>
              <a:ext cx="89424" cy="11465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7" name="Rectangle 15">
              <a:extLst>
                <a:ext uri="{FF2B5EF4-FFF2-40B4-BE49-F238E27FC236}">
                  <a16:creationId xmlns:a16="http://schemas.microsoft.com/office/drawing/2014/main" id="{0F995A95-B462-4768-BCFA-4013C6E89C0D}"/>
                </a:ext>
              </a:extLst>
            </p:cNvPr>
            <p:cNvSpPr/>
            <p:nvPr/>
          </p:nvSpPr>
          <p:spPr>
            <a:xfrm rot="3231847" flipH="1">
              <a:off x="5605457" y="4714550"/>
              <a:ext cx="62226" cy="1348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" name="Rectangle 15">
              <a:extLst>
                <a:ext uri="{FF2B5EF4-FFF2-40B4-BE49-F238E27FC236}">
                  <a16:creationId xmlns:a16="http://schemas.microsoft.com/office/drawing/2014/main" id="{783A34A2-4B99-4ED1-B19F-577387420A90}"/>
                </a:ext>
              </a:extLst>
            </p:cNvPr>
            <p:cNvSpPr/>
            <p:nvPr/>
          </p:nvSpPr>
          <p:spPr>
            <a:xfrm rot="6011663" flipH="1">
              <a:off x="5508046" y="4743564"/>
              <a:ext cx="104805" cy="16192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9" name="Rectangle 15">
              <a:extLst>
                <a:ext uri="{FF2B5EF4-FFF2-40B4-BE49-F238E27FC236}">
                  <a16:creationId xmlns:a16="http://schemas.microsoft.com/office/drawing/2014/main" id="{6B6DD410-044E-4DC5-968A-3BAE4C750C67}"/>
                </a:ext>
              </a:extLst>
            </p:cNvPr>
            <p:cNvSpPr/>
            <p:nvPr/>
          </p:nvSpPr>
          <p:spPr>
            <a:xfrm rot="3633697" flipH="1">
              <a:off x="5564890" y="4707006"/>
              <a:ext cx="104805" cy="16192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D0FBADAA-38DC-4EC8-84EF-01BB15CEA47C}"/>
              </a:ext>
            </a:extLst>
          </p:cNvPr>
          <p:cNvGrpSpPr/>
          <p:nvPr/>
        </p:nvGrpSpPr>
        <p:grpSpPr>
          <a:xfrm flipH="1">
            <a:off x="9127820" y="4808377"/>
            <a:ext cx="668040" cy="1346957"/>
            <a:chOff x="5180399" y="3841670"/>
            <a:chExt cx="678872" cy="1368796"/>
          </a:xfrm>
        </p:grpSpPr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E4C554AA-E23E-40CE-869E-434A6FC6D183}"/>
                </a:ext>
              </a:extLst>
            </p:cNvPr>
            <p:cNvSpPr/>
            <p:nvPr/>
          </p:nvSpPr>
          <p:spPr>
            <a:xfrm>
              <a:off x="5676036" y="3841670"/>
              <a:ext cx="101933" cy="91194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" name="Rectangle 15">
              <a:extLst>
                <a:ext uri="{FF2B5EF4-FFF2-40B4-BE49-F238E27FC236}">
                  <a16:creationId xmlns:a16="http://schemas.microsoft.com/office/drawing/2014/main" id="{DBE9533D-EFEA-4EA3-8A50-C36A648F7070}"/>
                </a:ext>
              </a:extLst>
            </p:cNvPr>
            <p:cNvSpPr/>
            <p:nvPr/>
          </p:nvSpPr>
          <p:spPr>
            <a:xfrm rot="1659339">
              <a:off x="5535318" y="4688156"/>
              <a:ext cx="268499" cy="522310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64710 w 453208"/>
                <a:gd name="connsiteY0" fmla="*/ 143369 h 673367"/>
                <a:gd name="connsiteX1" fmla="*/ 342876 w 453208"/>
                <a:gd name="connsiteY1" fmla="*/ 0 h 673367"/>
                <a:gd name="connsiteX2" fmla="*/ 453208 w 453208"/>
                <a:gd name="connsiteY2" fmla="*/ 673367 h 673367"/>
                <a:gd name="connsiteX3" fmla="*/ 64710 w 453208"/>
                <a:gd name="connsiteY3" fmla="*/ 143369 h 673367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2419 w 472946"/>
                <a:gd name="connsiteY0" fmla="*/ 108277 h 620354"/>
                <a:gd name="connsiteX1" fmla="*/ 171449 w 472946"/>
                <a:gd name="connsiteY1" fmla="*/ 0 h 620354"/>
                <a:gd name="connsiteX2" fmla="*/ 472946 w 472946"/>
                <a:gd name="connsiteY2" fmla="*/ 620354 h 620354"/>
                <a:gd name="connsiteX3" fmla="*/ 62419 w 472946"/>
                <a:gd name="connsiteY3" fmla="*/ 108277 h 620354"/>
                <a:gd name="connsiteX0" fmla="*/ 872 w 411399"/>
                <a:gd name="connsiteY0" fmla="*/ 108277 h 620354"/>
                <a:gd name="connsiteX1" fmla="*/ 109902 w 411399"/>
                <a:gd name="connsiteY1" fmla="*/ 0 h 620354"/>
                <a:gd name="connsiteX2" fmla="*/ 411399 w 411399"/>
                <a:gd name="connsiteY2" fmla="*/ 620354 h 620354"/>
                <a:gd name="connsiteX3" fmla="*/ 872 w 411399"/>
                <a:gd name="connsiteY3" fmla="*/ 108277 h 620354"/>
                <a:gd name="connsiteX0" fmla="*/ 469 w 410996"/>
                <a:gd name="connsiteY0" fmla="*/ 108277 h 620354"/>
                <a:gd name="connsiteX1" fmla="*/ 109499 w 410996"/>
                <a:gd name="connsiteY1" fmla="*/ 0 h 620354"/>
                <a:gd name="connsiteX2" fmla="*/ 410996 w 410996"/>
                <a:gd name="connsiteY2" fmla="*/ 620354 h 620354"/>
                <a:gd name="connsiteX3" fmla="*/ 469 w 410996"/>
                <a:gd name="connsiteY3" fmla="*/ 108277 h 620354"/>
                <a:gd name="connsiteX0" fmla="*/ 469 w 410996"/>
                <a:gd name="connsiteY0" fmla="*/ 5710 h 517787"/>
                <a:gd name="connsiteX1" fmla="*/ 242106 w 410996"/>
                <a:gd name="connsiteY1" fmla="*/ 0 h 517787"/>
                <a:gd name="connsiteX2" fmla="*/ 410996 w 410996"/>
                <a:gd name="connsiteY2" fmla="*/ 517787 h 517787"/>
                <a:gd name="connsiteX3" fmla="*/ 469 w 410996"/>
                <a:gd name="connsiteY3" fmla="*/ 5710 h 517787"/>
                <a:gd name="connsiteX0" fmla="*/ 1307 w 260217"/>
                <a:gd name="connsiteY0" fmla="*/ 62471 h 517787"/>
                <a:gd name="connsiteX1" fmla="*/ 91327 w 260217"/>
                <a:gd name="connsiteY1" fmla="*/ 0 h 517787"/>
                <a:gd name="connsiteX2" fmla="*/ 260217 w 260217"/>
                <a:gd name="connsiteY2" fmla="*/ 517787 h 517787"/>
                <a:gd name="connsiteX3" fmla="*/ 1307 w 260217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28447 w 287357"/>
                <a:gd name="connsiteY0" fmla="*/ 62471 h 517787"/>
                <a:gd name="connsiteX1" fmla="*/ 118467 w 287357"/>
                <a:gd name="connsiteY1" fmla="*/ 0 h 517787"/>
                <a:gd name="connsiteX2" fmla="*/ 287357 w 287357"/>
                <a:gd name="connsiteY2" fmla="*/ 517787 h 517787"/>
                <a:gd name="connsiteX3" fmla="*/ 28447 w 287357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4731 w 283641"/>
                <a:gd name="connsiteY0" fmla="*/ 62471 h 517787"/>
                <a:gd name="connsiteX1" fmla="*/ 114751 w 283641"/>
                <a:gd name="connsiteY1" fmla="*/ 0 h 517787"/>
                <a:gd name="connsiteX2" fmla="*/ 283641 w 283641"/>
                <a:gd name="connsiteY2" fmla="*/ 517787 h 517787"/>
                <a:gd name="connsiteX3" fmla="*/ 24731 w 283641"/>
                <a:gd name="connsiteY3" fmla="*/ 62471 h 517787"/>
                <a:gd name="connsiteX0" fmla="*/ 25706 w 270856"/>
                <a:gd name="connsiteY0" fmla="*/ 62471 h 522310"/>
                <a:gd name="connsiteX1" fmla="*/ 115726 w 270856"/>
                <a:gd name="connsiteY1" fmla="*/ 0 h 522310"/>
                <a:gd name="connsiteX2" fmla="*/ 270856 w 270856"/>
                <a:gd name="connsiteY2" fmla="*/ 522310 h 522310"/>
                <a:gd name="connsiteX3" fmla="*/ 25706 w 270856"/>
                <a:gd name="connsiteY3" fmla="*/ 62471 h 522310"/>
                <a:gd name="connsiteX0" fmla="*/ 23349 w 268499"/>
                <a:gd name="connsiteY0" fmla="*/ 62471 h 522310"/>
                <a:gd name="connsiteX1" fmla="*/ 113369 w 268499"/>
                <a:gd name="connsiteY1" fmla="*/ 0 h 522310"/>
                <a:gd name="connsiteX2" fmla="*/ 268499 w 268499"/>
                <a:gd name="connsiteY2" fmla="*/ 522310 h 522310"/>
                <a:gd name="connsiteX3" fmla="*/ 23349 w 268499"/>
                <a:gd name="connsiteY3" fmla="*/ 62471 h 52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499" h="522310">
                  <a:moveTo>
                    <a:pt x="23349" y="62471"/>
                  </a:moveTo>
                  <a:lnTo>
                    <a:pt x="113369" y="0"/>
                  </a:lnTo>
                  <a:cubicBezTo>
                    <a:pt x="47591" y="338392"/>
                    <a:pt x="216111" y="338306"/>
                    <a:pt x="268499" y="522310"/>
                  </a:cubicBezTo>
                  <a:cubicBezTo>
                    <a:pt x="214939" y="400293"/>
                    <a:pt x="-84818" y="347904"/>
                    <a:pt x="23349" y="6247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Rectangle 15">
              <a:extLst>
                <a:ext uri="{FF2B5EF4-FFF2-40B4-BE49-F238E27FC236}">
                  <a16:creationId xmlns:a16="http://schemas.microsoft.com/office/drawing/2014/main" id="{56CB03BB-7D96-4412-A2C5-B6C5901B1D19}"/>
                </a:ext>
              </a:extLst>
            </p:cNvPr>
            <p:cNvSpPr/>
            <p:nvPr/>
          </p:nvSpPr>
          <p:spPr>
            <a:xfrm rot="5166666">
              <a:off x="5348965" y="4550030"/>
              <a:ext cx="212764" cy="549896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64710 w 453208"/>
                <a:gd name="connsiteY0" fmla="*/ 143369 h 673367"/>
                <a:gd name="connsiteX1" fmla="*/ 342876 w 453208"/>
                <a:gd name="connsiteY1" fmla="*/ 0 h 673367"/>
                <a:gd name="connsiteX2" fmla="*/ 453208 w 453208"/>
                <a:gd name="connsiteY2" fmla="*/ 673367 h 673367"/>
                <a:gd name="connsiteX3" fmla="*/ 64710 w 453208"/>
                <a:gd name="connsiteY3" fmla="*/ 143369 h 673367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2419 w 472946"/>
                <a:gd name="connsiteY0" fmla="*/ 108277 h 620354"/>
                <a:gd name="connsiteX1" fmla="*/ 171449 w 472946"/>
                <a:gd name="connsiteY1" fmla="*/ 0 h 620354"/>
                <a:gd name="connsiteX2" fmla="*/ 472946 w 472946"/>
                <a:gd name="connsiteY2" fmla="*/ 620354 h 620354"/>
                <a:gd name="connsiteX3" fmla="*/ 62419 w 472946"/>
                <a:gd name="connsiteY3" fmla="*/ 108277 h 620354"/>
                <a:gd name="connsiteX0" fmla="*/ 872 w 411399"/>
                <a:gd name="connsiteY0" fmla="*/ 108277 h 620354"/>
                <a:gd name="connsiteX1" fmla="*/ 109902 w 411399"/>
                <a:gd name="connsiteY1" fmla="*/ 0 h 620354"/>
                <a:gd name="connsiteX2" fmla="*/ 411399 w 411399"/>
                <a:gd name="connsiteY2" fmla="*/ 620354 h 620354"/>
                <a:gd name="connsiteX3" fmla="*/ 872 w 411399"/>
                <a:gd name="connsiteY3" fmla="*/ 108277 h 620354"/>
                <a:gd name="connsiteX0" fmla="*/ 469 w 410996"/>
                <a:gd name="connsiteY0" fmla="*/ 108277 h 620354"/>
                <a:gd name="connsiteX1" fmla="*/ 109499 w 410996"/>
                <a:gd name="connsiteY1" fmla="*/ 0 h 620354"/>
                <a:gd name="connsiteX2" fmla="*/ 410996 w 410996"/>
                <a:gd name="connsiteY2" fmla="*/ 620354 h 620354"/>
                <a:gd name="connsiteX3" fmla="*/ 469 w 410996"/>
                <a:gd name="connsiteY3" fmla="*/ 108277 h 620354"/>
                <a:gd name="connsiteX0" fmla="*/ 469 w 410996"/>
                <a:gd name="connsiteY0" fmla="*/ 5710 h 517787"/>
                <a:gd name="connsiteX1" fmla="*/ 242106 w 410996"/>
                <a:gd name="connsiteY1" fmla="*/ 0 h 517787"/>
                <a:gd name="connsiteX2" fmla="*/ 410996 w 410996"/>
                <a:gd name="connsiteY2" fmla="*/ 517787 h 517787"/>
                <a:gd name="connsiteX3" fmla="*/ 469 w 410996"/>
                <a:gd name="connsiteY3" fmla="*/ 5710 h 517787"/>
                <a:gd name="connsiteX0" fmla="*/ 1307 w 260217"/>
                <a:gd name="connsiteY0" fmla="*/ 62471 h 517787"/>
                <a:gd name="connsiteX1" fmla="*/ 91327 w 260217"/>
                <a:gd name="connsiteY1" fmla="*/ 0 h 517787"/>
                <a:gd name="connsiteX2" fmla="*/ 260217 w 260217"/>
                <a:gd name="connsiteY2" fmla="*/ 517787 h 517787"/>
                <a:gd name="connsiteX3" fmla="*/ 1307 w 260217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28447 w 287357"/>
                <a:gd name="connsiteY0" fmla="*/ 62471 h 517787"/>
                <a:gd name="connsiteX1" fmla="*/ 118467 w 287357"/>
                <a:gd name="connsiteY1" fmla="*/ 0 h 517787"/>
                <a:gd name="connsiteX2" fmla="*/ 287357 w 287357"/>
                <a:gd name="connsiteY2" fmla="*/ 517787 h 517787"/>
                <a:gd name="connsiteX3" fmla="*/ 28447 w 287357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4731 w 283641"/>
                <a:gd name="connsiteY0" fmla="*/ 62471 h 517787"/>
                <a:gd name="connsiteX1" fmla="*/ 114751 w 283641"/>
                <a:gd name="connsiteY1" fmla="*/ 0 h 517787"/>
                <a:gd name="connsiteX2" fmla="*/ 283641 w 283641"/>
                <a:gd name="connsiteY2" fmla="*/ 517787 h 517787"/>
                <a:gd name="connsiteX3" fmla="*/ 24731 w 283641"/>
                <a:gd name="connsiteY3" fmla="*/ 62471 h 517787"/>
                <a:gd name="connsiteX0" fmla="*/ 25706 w 270856"/>
                <a:gd name="connsiteY0" fmla="*/ 62471 h 522310"/>
                <a:gd name="connsiteX1" fmla="*/ 115726 w 270856"/>
                <a:gd name="connsiteY1" fmla="*/ 0 h 522310"/>
                <a:gd name="connsiteX2" fmla="*/ 270856 w 270856"/>
                <a:gd name="connsiteY2" fmla="*/ 522310 h 522310"/>
                <a:gd name="connsiteX3" fmla="*/ 25706 w 270856"/>
                <a:gd name="connsiteY3" fmla="*/ 62471 h 522310"/>
                <a:gd name="connsiteX0" fmla="*/ 23349 w 268499"/>
                <a:gd name="connsiteY0" fmla="*/ 62471 h 522310"/>
                <a:gd name="connsiteX1" fmla="*/ 113369 w 268499"/>
                <a:gd name="connsiteY1" fmla="*/ 0 h 522310"/>
                <a:gd name="connsiteX2" fmla="*/ 268499 w 268499"/>
                <a:gd name="connsiteY2" fmla="*/ 522310 h 522310"/>
                <a:gd name="connsiteX3" fmla="*/ 23349 w 268499"/>
                <a:gd name="connsiteY3" fmla="*/ 62471 h 522310"/>
                <a:gd name="connsiteX0" fmla="*/ 23349 w 268499"/>
                <a:gd name="connsiteY0" fmla="*/ 62471 h 522310"/>
                <a:gd name="connsiteX1" fmla="*/ 113369 w 268499"/>
                <a:gd name="connsiteY1" fmla="*/ 0 h 522310"/>
                <a:gd name="connsiteX2" fmla="*/ 268499 w 268499"/>
                <a:gd name="connsiteY2" fmla="*/ 522310 h 522310"/>
                <a:gd name="connsiteX3" fmla="*/ 23349 w 268499"/>
                <a:gd name="connsiteY3" fmla="*/ 62471 h 522310"/>
                <a:gd name="connsiteX0" fmla="*/ 22204 w 286959"/>
                <a:gd name="connsiteY0" fmla="*/ 62471 h 549896"/>
                <a:gd name="connsiteX1" fmla="*/ 112224 w 286959"/>
                <a:gd name="connsiteY1" fmla="*/ 0 h 549896"/>
                <a:gd name="connsiteX2" fmla="*/ 286959 w 286959"/>
                <a:gd name="connsiteY2" fmla="*/ 549896 h 549896"/>
                <a:gd name="connsiteX3" fmla="*/ 22204 w 286959"/>
                <a:gd name="connsiteY3" fmla="*/ 62471 h 549896"/>
                <a:gd name="connsiteX0" fmla="*/ 25519 w 238283"/>
                <a:gd name="connsiteY0" fmla="*/ 34978 h 549896"/>
                <a:gd name="connsiteX1" fmla="*/ 63548 w 238283"/>
                <a:gd name="connsiteY1" fmla="*/ 0 h 549896"/>
                <a:gd name="connsiteX2" fmla="*/ 238283 w 238283"/>
                <a:gd name="connsiteY2" fmla="*/ 549896 h 549896"/>
                <a:gd name="connsiteX3" fmla="*/ 25519 w 238283"/>
                <a:gd name="connsiteY3" fmla="*/ 34978 h 549896"/>
                <a:gd name="connsiteX0" fmla="*/ 0 w 212764"/>
                <a:gd name="connsiteY0" fmla="*/ 34978 h 549896"/>
                <a:gd name="connsiteX1" fmla="*/ 38029 w 212764"/>
                <a:gd name="connsiteY1" fmla="*/ 0 h 549896"/>
                <a:gd name="connsiteX2" fmla="*/ 212764 w 212764"/>
                <a:gd name="connsiteY2" fmla="*/ 549896 h 549896"/>
                <a:gd name="connsiteX3" fmla="*/ 0 w 212764"/>
                <a:gd name="connsiteY3" fmla="*/ 34978 h 549896"/>
                <a:gd name="connsiteX0" fmla="*/ 0 w 212764"/>
                <a:gd name="connsiteY0" fmla="*/ 34978 h 549896"/>
                <a:gd name="connsiteX1" fmla="*/ 38029 w 212764"/>
                <a:gd name="connsiteY1" fmla="*/ 0 h 549896"/>
                <a:gd name="connsiteX2" fmla="*/ 212764 w 212764"/>
                <a:gd name="connsiteY2" fmla="*/ 549896 h 549896"/>
                <a:gd name="connsiteX3" fmla="*/ 0 w 212764"/>
                <a:gd name="connsiteY3" fmla="*/ 34978 h 549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764" h="549896">
                  <a:moveTo>
                    <a:pt x="0" y="34978"/>
                  </a:moveTo>
                  <a:lnTo>
                    <a:pt x="38029" y="0"/>
                  </a:lnTo>
                  <a:cubicBezTo>
                    <a:pt x="190451" y="393799"/>
                    <a:pt x="160376" y="365892"/>
                    <a:pt x="212764" y="549896"/>
                  </a:cubicBezTo>
                  <a:cubicBezTo>
                    <a:pt x="159204" y="427879"/>
                    <a:pt x="97623" y="417937"/>
                    <a:pt x="0" y="3497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" name="Rectangle 15">
              <a:extLst>
                <a:ext uri="{FF2B5EF4-FFF2-40B4-BE49-F238E27FC236}">
                  <a16:creationId xmlns:a16="http://schemas.microsoft.com/office/drawing/2014/main" id="{C8677D12-24F8-43DF-9083-8538B01FDEB3}"/>
                </a:ext>
              </a:extLst>
            </p:cNvPr>
            <p:cNvSpPr/>
            <p:nvPr/>
          </p:nvSpPr>
          <p:spPr>
            <a:xfrm rot="19159814" flipH="1">
              <a:off x="5697700" y="4723540"/>
              <a:ext cx="156581" cy="191116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273304 w 290674"/>
                <a:gd name="connsiteY1" fmla="*/ 318396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74344 w 157892"/>
                <a:gd name="connsiteY0" fmla="*/ 0 h 423888"/>
                <a:gd name="connsiteX1" fmla="*/ 140522 w 157892"/>
                <a:gd name="connsiteY1" fmla="*/ 34194 h 423888"/>
                <a:gd name="connsiteX2" fmla="*/ 157892 w 157892"/>
                <a:gd name="connsiteY2" fmla="*/ 423888 h 423888"/>
                <a:gd name="connsiteX3" fmla="*/ 74344 w 157892"/>
                <a:gd name="connsiteY3" fmla="*/ 0 h 423888"/>
                <a:gd name="connsiteX0" fmla="*/ 72166 w 155714"/>
                <a:gd name="connsiteY0" fmla="*/ 0 h 423888"/>
                <a:gd name="connsiteX1" fmla="*/ 138344 w 155714"/>
                <a:gd name="connsiteY1" fmla="*/ 34194 h 423888"/>
                <a:gd name="connsiteX2" fmla="*/ 155714 w 155714"/>
                <a:gd name="connsiteY2" fmla="*/ 423888 h 423888"/>
                <a:gd name="connsiteX3" fmla="*/ 72166 w 155714"/>
                <a:gd name="connsiteY3" fmla="*/ 0 h 423888"/>
                <a:gd name="connsiteX0" fmla="*/ 33200 w 116748"/>
                <a:gd name="connsiteY0" fmla="*/ 0 h 423888"/>
                <a:gd name="connsiteX1" fmla="*/ 99378 w 116748"/>
                <a:gd name="connsiteY1" fmla="*/ 34194 h 423888"/>
                <a:gd name="connsiteX2" fmla="*/ 116748 w 116748"/>
                <a:gd name="connsiteY2" fmla="*/ 423888 h 423888"/>
                <a:gd name="connsiteX3" fmla="*/ 33200 w 116748"/>
                <a:gd name="connsiteY3" fmla="*/ 0 h 423888"/>
                <a:gd name="connsiteX0" fmla="*/ 25525 w 123259"/>
                <a:gd name="connsiteY0" fmla="*/ 0 h 190889"/>
                <a:gd name="connsiteX1" fmla="*/ 91703 w 123259"/>
                <a:gd name="connsiteY1" fmla="*/ 34194 h 190889"/>
                <a:gd name="connsiteX2" fmla="*/ 123259 w 123259"/>
                <a:gd name="connsiteY2" fmla="*/ 190889 h 190889"/>
                <a:gd name="connsiteX3" fmla="*/ 25525 w 123259"/>
                <a:gd name="connsiteY3" fmla="*/ 0 h 190889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03"/>
                <a:gd name="connsiteY0" fmla="*/ 0 h 191116"/>
                <a:gd name="connsiteX1" fmla="*/ 48746 w 97803"/>
                <a:gd name="connsiteY1" fmla="*/ 23637 h 191116"/>
                <a:gd name="connsiteX2" fmla="*/ 97734 w 97803"/>
                <a:gd name="connsiteY2" fmla="*/ 190889 h 191116"/>
                <a:gd name="connsiteX3" fmla="*/ 0 w 97803"/>
                <a:gd name="connsiteY3" fmla="*/ 0 h 191116"/>
                <a:gd name="connsiteX0" fmla="*/ 0 w 97811"/>
                <a:gd name="connsiteY0" fmla="*/ 0 h 191116"/>
                <a:gd name="connsiteX1" fmla="*/ 55850 w 97811"/>
                <a:gd name="connsiteY1" fmla="*/ 29564 h 191116"/>
                <a:gd name="connsiteX2" fmla="*/ 97734 w 97811"/>
                <a:gd name="connsiteY2" fmla="*/ 190889 h 191116"/>
                <a:gd name="connsiteX3" fmla="*/ 0 w 97811"/>
                <a:gd name="connsiteY3" fmla="*/ 0 h 19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811" h="191116">
                  <a:moveTo>
                    <a:pt x="0" y="0"/>
                  </a:moveTo>
                  <a:lnTo>
                    <a:pt x="55850" y="29564"/>
                  </a:lnTo>
                  <a:cubicBezTo>
                    <a:pt x="43914" y="154223"/>
                    <a:pt x="100181" y="189130"/>
                    <a:pt x="97734" y="190889"/>
                  </a:cubicBezTo>
                  <a:cubicBezTo>
                    <a:pt x="21278" y="194728"/>
                    <a:pt x="3099" y="1507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" name="Rectangle 15">
              <a:extLst>
                <a:ext uri="{FF2B5EF4-FFF2-40B4-BE49-F238E27FC236}">
                  <a16:creationId xmlns:a16="http://schemas.microsoft.com/office/drawing/2014/main" id="{56AC89EA-908A-4A15-8187-C832F341F731}"/>
                </a:ext>
              </a:extLst>
            </p:cNvPr>
            <p:cNvSpPr/>
            <p:nvPr/>
          </p:nvSpPr>
          <p:spPr>
            <a:xfrm rot="3941651">
              <a:off x="5347889" y="4688022"/>
              <a:ext cx="410996" cy="611768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64710 w 453208"/>
                <a:gd name="connsiteY0" fmla="*/ 143369 h 673367"/>
                <a:gd name="connsiteX1" fmla="*/ 342876 w 453208"/>
                <a:gd name="connsiteY1" fmla="*/ 0 h 673367"/>
                <a:gd name="connsiteX2" fmla="*/ 453208 w 453208"/>
                <a:gd name="connsiteY2" fmla="*/ 673367 h 673367"/>
                <a:gd name="connsiteX3" fmla="*/ 64710 w 453208"/>
                <a:gd name="connsiteY3" fmla="*/ 143369 h 673367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2419 w 472946"/>
                <a:gd name="connsiteY0" fmla="*/ 108277 h 620354"/>
                <a:gd name="connsiteX1" fmla="*/ 171449 w 472946"/>
                <a:gd name="connsiteY1" fmla="*/ 0 h 620354"/>
                <a:gd name="connsiteX2" fmla="*/ 472946 w 472946"/>
                <a:gd name="connsiteY2" fmla="*/ 620354 h 620354"/>
                <a:gd name="connsiteX3" fmla="*/ 62419 w 472946"/>
                <a:gd name="connsiteY3" fmla="*/ 108277 h 620354"/>
                <a:gd name="connsiteX0" fmla="*/ 872 w 411399"/>
                <a:gd name="connsiteY0" fmla="*/ 108277 h 620354"/>
                <a:gd name="connsiteX1" fmla="*/ 109902 w 411399"/>
                <a:gd name="connsiteY1" fmla="*/ 0 h 620354"/>
                <a:gd name="connsiteX2" fmla="*/ 411399 w 411399"/>
                <a:gd name="connsiteY2" fmla="*/ 620354 h 620354"/>
                <a:gd name="connsiteX3" fmla="*/ 872 w 411399"/>
                <a:gd name="connsiteY3" fmla="*/ 108277 h 620354"/>
                <a:gd name="connsiteX0" fmla="*/ 469 w 410996"/>
                <a:gd name="connsiteY0" fmla="*/ 108277 h 620354"/>
                <a:gd name="connsiteX1" fmla="*/ 109499 w 410996"/>
                <a:gd name="connsiteY1" fmla="*/ 0 h 620354"/>
                <a:gd name="connsiteX2" fmla="*/ 410996 w 410996"/>
                <a:gd name="connsiteY2" fmla="*/ 620354 h 620354"/>
                <a:gd name="connsiteX3" fmla="*/ 469 w 410996"/>
                <a:gd name="connsiteY3" fmla="*/ 108277 h 620354"/>
                <a:gd name="connsiteX0" fmla="*/ 469 w 410996"/>
                <a:gd name="connsiteY0" fmla="*/ 94276 h 606353"/>
                <a:gd name="connsiteX1" fmla="*/ 78789 w 410996"/>
                <a:gd name="connsiteY1" fmla="*/ 0 h 606353"/>
                <a:gd name="connsiteX2" fmla="*/ 410996 w 410996"/>
                <a:gd name="connsiteY2" fmla="*/ 606353 h 606353"/>
                <a:gd name="connsiteX3" fmla="*/ 469 w 410996"/>
                <a:gd name="connsiteY3" fmla="*/ 94276 h 606353"/>
                <a:gd name="connsiteX0" fmla="*/ 469 w 410996"/>
                <a:gd name="connsiteY0" fmla="*/ 99691 h 611768"/>
                <a:gd name="connsiteX1" fmla="*/ 35945 w 410996"/>
                <a:gd name="connsiteY1" fmla="*/ 0 h 611768"/>
                <a:gd name="connsiteX2" fmla="*/ 410996 w 410996"/>
                <a:gd name="connsiteY2" fmla="*/ 611768 h 611768"/>
                <a:gd name="connsiteX3" fmla="*/ 469 w 410996"/>
                <a:gd name="connsiteY3" fmla="*/ 99691 h 611768"/>
                <a:gd name="connsiteX0" fmla="*/ 469 w 410996"/>
                <a:gd name="connsiteY0" fmla="*/ 99691 h 611768"/>
                <a:gd name="connsiteX1" fmla="*/ 35945 w 410996"/>
                <a:gd name="connsiteY1" fmla="*/ 0 h 611768"/>
                <a:gd name="connsiteX2" fmla="*/ 410996 w 410996"/>
                <a:gd name="connsiteY2" fmla="*/ 611768 h 611768"/>
                <a:gd name="connsiteX3" fmla="*/ 469 w 410996"/>
                <a:gd name="connsiteY3" fmla="*/ 99691 h 6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96" h="611768">
                  <a:moveTo>
                    <a:pt x="469" y="99691"/>
                  </a:moveTo>
                  <a:lnTo>
                    <a:pt x="35945" y="0"/>
                  </a:lnTo>
                  <a:cubicBezTo>
                    <a:pt x="56322" y="325046"/>
                    <a:pt x="299047" y="450909"/>
                    <a:pt x="410996" y="611768"/>
                  </a:cubicBezTo>
                  <a:cubicBezTo>
                    <a:pt x="209621" y="558249"/>
                    <a:pt x="-11540" y="363411"/>
                    <a:pt x="469" y="9969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" name="Rectangle 15">
              <a:extLst>
                <a:ext uri="{FF2B5EF4-FFF2-40B4-BE49-F238E27FC236}">
                  <a16:creationId xmlns:a16="http://schemas.microsoft.com/office/drawing/2014/main" id="{D48089C1-B65F-4299-95F2-053970C7BB8A}"/>
                </a:ext>
              </a:extLst>
            </p:cNvPr>
            <p:cNvSpPr/>
            <p:nvPr/>
          </p:nvSpPr>
          <p:spPr>
            <a:xfrm flipH="1">
              <a:off x="5681297" y="4653514"/>
              <a:ext cx="89424" cy="11465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" name="Rectangle 15">
              <a:extLst>
                <a:ext uri="{FF2B5EF4-FFF2-40B4-BE49-F238E27FC236}">
                  <a16:creationId xmlns:a16="http://schemas.microsoft.com/office/drawing/2014/main" id="{939BFFE0-C711-4C8C-86EC-FA4235F32F88}"/>
                </a:ext>
              </a:extLst>
            </p:cNvPr>
            <p:cNvSpPr/>
            <p:nvPr/>
          </p:nvSpPr>
          <p:spPr>
            <a:xfrm rot="3231847" flipH="1">
              <a:off x="5605457" y="4714550"/>
              <a:ext cx="62226" cy="1348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Rectangle 15">
              <a:extLst>
                <a:ext uri="{FF2B5EF4-FFF2-40B4-BE49-F238E27FC236}">
                  <a16:creationId xmlns:a16="http://schemas.microsoft.com/office/drawing/2014/main" id="{28D58E96-23E4-4573-9201-9AF74279CCF5}"/>
                </a:ext>
              </a:extLst>
            </p:cNvPr>
            <p:cNvSpPr/>
            <p:nvPr/>
          </p:nvSpPr>
          <p:spPr>
            <a:xfrm rot="6011663" flipH="1">
              <a:off x="5508046" y="4743564"/>
              <a:ext cx="104805" cy="16192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Rectangle 15">
              <a:extLst>
                <a:ext uri="{FF2B5EF4-FFF2-40B4-BE49-F238E27FC236}">
                  <a16:creationId xmlns:a16="http://schemas.microsoft.com/office/drawing/2014/main" id="{A92EE1F8-EDC7-4D04-B44A-7C05035DA6D2}"/>
                </a:ext>
              </a:extLst>
            </p:cNvPr>
            <p:cNvSpPr/>
            <p:nvPr/>
          </p:nvSpPr>
          <p:spPr>
            <a:xfrm rot="3633697" flipH="1">
              <a:off x="5564890" y="4707006"/>
              <a:ext cx="104805" cy="16192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8" name="Rectangle 297">
            <a:extLst>
              <a:ext uri="{FF2B5EF4-FFF2-40B4-BE49-F238E27FC236}">
                <a16:creationId xmlns:a16="http://schemas.microsoft.com/office/drawing/2014/main" id="{97951FF0-2C2C-448F-8287-2F23A8886A34}"/>
              </a:ext>
            </a:extLst>
          </p:cNvPr>
          <p:cNvSpPr/>
          <p:nvPr/>
        </p:nvSpPr>
        <p:spPr>
          <a:xfrm>
            <a:off x="9358925" y="4643337"/>
            <a:ext cx="105408" cy="94303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3" name="Rectangle 15">
            <a:extLst>
              <a:ext uri="{FF2B5EF4-FFF2-40B4-BE49-F238E27FC236}">
                <a16:creationId xmlns:a16="http://schemas.microsoft.com/office/drawing/2014/main" id="{9C0B50B4-4125-4D71-8E22-5D9296A175CD}"/>
              </a:ext>
            </a:extLst>
          </p:cNvPr>
          <p:cNvSpPr/>
          <p:nvPr/>
        </p:nvSpPr>
        <p:spPr>
          <a:xfrm flipH="1">
            <a:off x="9364365" y="5482859"/>
            <a:ext cx="92473" cy="1185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4" name="Rectangle 15">
            <a:extLst>
              <a:ext uri="{FF2B5EF4-FFF2-40B4-BE49-F238E27FC236}">
                <a16:creationId xmlns:a16="http://schemas.microsoft.com/office/drawing/2014/main" id="{5F64A441-5407-45DD-9683-553FE735AD17}"/>
              </a:ext>
            </a:extLst>
          </p:cNvPr>
          <p:cNvSpPr/>
          <p:nvPr/>
        </p:nvSpPr>
        <p:spPr>
          <a:xfrm rot="3231847" flipH="1">
            <a:off x="9285940" y="5545976"/>
            <a:ext cx="64347" cy="13947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6" name="Rectangle 15">
            <a:extLst>
              <a:ext uri="{FF2B5EF4-FFF2-40B4-BE49-F238E27FC236}">
                <a16:creationId xmlns:a16="http://schemas.microsoft.com/office/drawing/2014/main" id="{97F0D51B-D0B6-4EDB-A59A-8499D71D3908}"/>
              </a:ext>
            </a:extLst>
          </p:cNvPr>
          <p:cNvSpPr/>
          <p:nvPr/>
        </p:nvSpPr>
        <p:spPr>
          <a:xfrm rot="3633697" flipH="1">
            <a:off x="9243990" y="5538175"/>
            <a:ext cx="108378" cy="1674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E2BB7D64-D68C-427F-871A-0E9796B3BAE1}"/>
              </a:ext>
            </a:extLst>
          </p:cNvPr>
          <p:cNvGrpSpPr/>
          <p:nvPr/>
        </p:nvGrpSpPr>
        <p:grpSpPr>
          <a:xfrm>
            <a:off x="7920203" y="1207317"/>
            <a:ext cx="2395360" cy="4489107"/>
            <a:chOff x="9078794" y="922953"/>
            <a:chExt cx="1635995" cy="3065993"/>
          </a:xfrm>
        </p:grpSpPr>
        <p:sp>
          <p:nvSpPr>
            <p:cNvPr id="308" name="Flowchart: Connector 307">
              <a:extLst>
                <a:ext uri="{FF2B5EF4-FFF2-40B4-BE49-F238E27FC236}">
                  <a16:creationId xmlns:a16="http://schemas.microsoft.com/office/drawing/2014/main" id="{8FF876DE-E479-4F9F-BC32-25DB036BCC03}"/>
                </a:ext>
              </a:extLst>
            </p:cNvPr>
            <p:cNvSpPr/>
            <p:nvPr/>
          </p:nvSpPr>
          <p:spPr>
            <a:xfrm>
              <a:off x="9117133" y="1597960"/>
              <a:ext cx="1548797" cy="2390986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9" name="Flowchart: Connector 308">
              <a:extLst>
                <a:ext uri="{FF2B5EF4-FFF2-40B4-BE49-F238E27FC236}">
                  <a16:creationId xmlns:a16="http://schemas.microsoft.com/office/drawing/2014/main" id="{B321E426-C2C7-4E99-874B-D799C012F62E}"/>
                </a:ext>
              </a:extLst>
            </p:cNvPr>
            <p:cNvSpPr/>
            <p:nvPr/>
          </p:nvSpPr>
          <p:spPr>
            <a:xfrm>
              <a:off x="9325071" y="922953"/>
              <a:ext cx="1093188" cy="1133332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8FDA7E9B-2C9A-4D17-B143-C4658CAFB9D7}"/>
                </a:ext>
              </a:extLst>
            </p:cNvPr>
            <p:cNvGrpSpPr/>
            <p:nvPr/>
          </p:nvGrpSpPr>
          <p:grpSpPr>
            <a:xfrm flipH="1">
              <a:off x="9631117" y="1365664"/>
              <a:ext cx="518641" cy="223100"/>
              <a:chOff x="5080417" y="1765059"/>
              <a:chExt cx="518641" cy="223100"/>
            </a:xfrm>
          </p:grpSpPr>
          <p:sp>
            <p:nvSpPr>
              <p:cNvPr id="324" name="Flowchart: Connector 323">
                <a:extLst>
                  <a:ext uri="{FF2B5EF4-FFF2-40B4-BE49-F238E27FC236}">
                    <a16:creationId xmlns:a16="http://schemas.microsoft.com/office/drawing/2014/main" id="{319D43B4-01EA-481A-A3AE-A1CE3277A83D}"/>
                  </a:ext>
                </a:extLst>
              </p:cNvPr>
              <p:cNvSpPr/>
              <p:nvPr/>
            </p:nvSpPr>
            <p:spPr>
              <a:xfrm>
                <a:off x="5473749" y="1767778"/>
                <a:ext cx="125309" cy="220381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Flowchart: Connector 324">
                <a:extLst>
                  <a:ext uri="{FF2B5EF4-FFF2-40B4-BE49-F238E27FC236}">
                    <a16:creationId xmlns:a16="http://schemas.microsoft.com/office/drawing/2014/main" id="{FDB7B28C-3CD2-4488-B53D-62BEEE73FD1F}"/>
                  </a:ext>
                </a:extLst>
              </p:cNvPr>
              <p:cNvSpPr/>
              <p:nvPr/>
            </p:nvSpPr>
            <p:spPr>
              <a:xfrm rot="197001">
                <a:off x="5482804" y="1864728"/>
                <a:ext cx="95299" cy="10721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Flowchart: Connector 325">
                <a:extLst>
                  <a:ext uri="{FF2B5EF4-FFF2-40B4-BE49-F238E27FC236}">
                    <a16:creationId xmlns:a16="http://schemas.microsoft.com/office/drawing/2014/main" id="{5C3F7BA9-1C29-4BCB-B3EA-8FA73C87038D}"/>
                  </a:ext>
                </a:extLst>
              </p:cNvPr>
              <p:cNvSpPr/>
              <p:nvPr/>
            </p:nvSpPr>
            <p:spPr>
              <a:xfrm>
                <a:off x="5080417" y="1765059"/>
                <a:ext cx="126566" cy="222592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7" name="Flowchart: Connector 326">
                <a:extLst>
                  <a:ext uri="{FF2B5EF4-FFF2-40B4-BE49-F238E27FC236}">
                    <a16:creationId xmlns:a16="http://schemas.microsoft.com/office/drawing/2014/main" id="{F8AC25E6-9C5B-4FB6-B134-A8531D60F82F}"/>
                  </a:ext>
                </a:extLst>
              </p:cNvPr>
              <p:cNvSpPr/>
              <p:nvPr/>
            </p:nvSpPr>
            <p:spPr>
              <a:xfrm rot="197001">
                <a:off x="5096149" y="1867363"/>
                <a:ext cx="95299" cy="10721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11" name="Flowchart: Connector 310">
              <a:extLst>
                <a:ext uri="{FF2B5EF4-FFF2-40B4-BE49-F238E27FC236}">
                  <a16:creationId xmlns:a16="http://schemas.microsoft.com/office/drawing/2014/main" id="{B5E8F3FA-545F-4D3B-801E-97A71A3ED247}"/>
                </a:ext>
              </a:extLst>
            </p:cNvPr>
            <p:cNvSpPr/>
            <p:nvPr/>
          </p:nvSpPr>
          <p:spPr>
            <a:xfrm flipV="1">
              <a:off x="9391396" y="1830327"/>
              <a:ext cx="987857" cy="24943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2" name="Flowchart: Connector 311">
              <a:extLst>
                <a:ext uri="{FF2B5EF4-FFF2-40B4-BE49-F238E27FC236}">
                  <a16:creationId xmlns:a16="http://schemas.microsoft.com/office/drawing/2014/main" id="{B3770FC2-084E-4E41-8AA2-1E519EC33CBE}"/>
                </a:ext>
              </a:extLst>
            </p:cNvPr>
            <p:cNvSpPr/>
            <p:nvPr/>
          </p:nvSpPr>
          <p:spPr>
            <a:xfrm rot="5400000" flipV="1">
              <a:off x="9177502" y="2342053"/>
              <a:ext cx="1484576" cy="1056787"/>
            </a:xfrm>
            <a:prstGeom prst="flowChartConnector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3" name="Rectangle 11">
              <a:extLst>
                <a:ext uri="{FF2B5EF4-FFF2-40B4-BE49-F238E27FC236}">
                  <a16:creationId xmlns:a16="http://schemas.microsoft.com/office/drawing/2014/main" id="{180D2D2B-C200-441A-9E87-6D9032143DB2}"/>
                </a:ext>
              </a:extLst>
            </p:cNvPr>
            <p:cNvSpPr/>
            <p:nvPr/>
          </p:nvSpPr>
          <p:spPr>
            <a:xfrm rot="20239547">
              <a:off x="10413947" y="2047910"/>
              <a:ext cx="300842" cy="1319648"/>
            </a:xfrm>
            <a:custGeom>
              <a:avLst/>
              <a:gdLst>
                <a:gd name="connsiteX0" fmla="*/ 0 w 335709"/>
                <a:gd name="connsiteY0" fmla="*/ 0 h 2180922"/>
                <a:gd name="connsiteX1" fmla="*/ 335709 w 335709"/>
                <a:gd name="connsiteY1" fmla="*/ 0 h 2180922"/>
                <a:gd name="connsiteX2" fmla="*/ 335709 w 335709"/>
                <a:gd name="connsiteY2" fmla="*/ 2180922 h 2180922"/>
                <a:gd name="connsiteX3" fmla="*/ 0 w 335709"/>
                <a:gd name="connsiteY3" fmla="*/ 2180922 h 2180922"/>
                <a:gd name="connsiteX4" fmla="*/ 0 w 335709"/>
                <a:gd name="connsiteY4" fmla="*/ 0 h 2180922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318638 w 654347"/>
                <a:gd name="connsiteY0" fmla="*/ 0 h 3411758"/>
                <a:gd name="connsiteX1" fmla="*/ 654347 w 654347"/>
                <a:gd name="connsiteY1" fmla="*/ 0 h 3411758"/>
                <a:gd name="connsiteX2" fmla="*/ 654347 w 654347"/>
                <a:gd name="connsiteY2" fmla="*/ 2180922 h 3411758"/>
                <a:gd name="connsiteX3" fmla="*/ 19918 w 654347"/>
                <a:gd name="connsiteY3" fmla="*/ 3411758 h 3411758"/>
                <a:gd name="connsiteX4" fmla="*/ 318638 w 654347"/>
                <a:gd name="connsiteY4" fmla="*/ 0 h 3411758"/>
                <a:gd name="connsiteX0" fmla="*/ 417229 w 634429"/>
                <a:gd name="connsiteY0" fmla="*/ 17623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417229 w 634429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678847 w 678847"/>
                <a:gd name="connsiteY2" fmla="*/ 2180922 h 3411758"/>
                <a:gd name="connsiteX3" fmla="*/ 44418 w 678847"/>
                <a:gd name="connsiteY3" fmla="*/ 3411758 h 3411758"/>
                <a:gd name="connsiteX4" fmla="*/ 461647 w 678847"/>
                <a:gd name="connsiteY4" fmla="*/ 17623 h 3411758"/>
                <a:gd name="connsiteX0" fmla="*/ 461647 w 785707"/>
                <a:gd name="connsiteY0" fmla="*/ 17623 h 3411758"/>
                <a:gd name="connsiteX1" fmla="*/ 678847 w 785707"/>
                <a:gd name="connsiteY1" fmla="*/ 0 h 3411758"/>
                <a:gd name="connsiteX2" fmla="*/ 678847 w 785707"/>
                <a:gd name="connsiteY2" fmla="*/ 2180922 h 3411758"/>
                <a:gd name="connsiteX3" fmla="*/ 44418 w 785707"/>
                <a:gd name="connsiteY3" fmla="*/ 3411758 h 3411758"/>
                <a:gd name="connsiteX4" fmla="*/ 461647 w 785707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44418 w 678847"/>
                <a:gd name="connsiteY2" fmla="*/ 3411758 h 3411758"/>
                <a:gd name="connsiteX3" fmla="*/ 461647 w 678847"/>
                <a:gd name="connsiteY3" fmla="*/ 17623 h 3411758"/>
                <a:gd name="connsiteX0" fmla="*/ 461647 w 777783"/>
                <a:gd name="connsiteY0" fmla="*/ 17623 h 3411758"/>
                <a:gd name="connsiteX1" fmla="*/ 678847 w 777783"/>
                <a:gd name="connsiteY1" fmla="*/ 0 h 3411758"/>
                <a:gd name="connsiteX2" fmla="*/ 44418 w 777783"/>
                <a:gd name="connsiteY2" fmla="*/ 3411758 h 3411758"/>
                <a:gd name="connsiteX3" fmla="*/ 461647 w 777783"/>
                <a:gd name="connsiteY3" fmla="*/ 17623 h 341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783" h="3411758">
                  <a:moveTo>
                    <a:pt x="461647" y="17623"/>
                  </a:moveTo>
                  <a:lnTo>
                    <a:pt x="678847" y="0"/>
                  </a:lnTo>
                  <a:cubicBezTo>
                    <a:pt x="1091837" y="1878677"/>
                    <a:pt x="80618" y="3408821"/>
                    <a:pt x="44418" y="3411758"/>
                  </a:cubicBezTo>
                  <a:cubicBezTo>
                    <a:pt x="54765" y="1831161"/>
                    <a:pt x="-214575" y="1948330"/>
                    <a:pt x="461647" y="1762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4" name="Flowchart: Connector 313">
              <a:extLst>
                <a:ext uri="{FF2B5EF4-FFF2-40B4-BE49-F238E27FC236}">
                  <a16:creationId xmlns:a16="http://schemas.microsoft.com/office/drawing/2014/main" id="{758023DD-A0F1-4229-BEEB-0F1042D0FC95}"/>
                </a:ext>
              </a:extLst>
            </p:cNvPr>
            <p:cNvSpPr/>
            <p:nvPr/>
          </p:nvSpPr>
          <p:spPr>
            <a:xfrm rot="20507628" flipV="1">
              <a:off x="10297113" y="2020236"/>
              <a:ext cx="166519" cy="108696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5" name="Rectangle 11">
              <a:extLst>
                <a:ext uri="{FF2B5EF4-FFF2-40B4-BE49-F238E27FC236}">
                  <a16:creationId xmlns:a16="http://schemas.microsoft.com/office/drawing/2014/main" id="{AFBD28CC-A9D4-43DD-A55B-11EB45262F71}"/>
                </a:ext>
              </a:extLst>
            </p:cNvPr>
            <p:cNvSpPr/>
            <p:nvPr/>
          </p:nvSpPr>
          <p:spPr>
            <a:xfrm rot="1360453" flipH="1">
              <a:off x="9078794" y="2088872"/>
              <a:ext cx="300842" cy="1319648"/>
            </a:xfrm>
            <a:custGeom>
              <a:avLst/>
              <a:gdLst>
                <a:gd name="connsiteX0" fmla="*/ 0 w 335709"/>
                <a:gd name="connsiteY0" fmla="*/ 0 h 2180922"/>
                <a:gd name="connsiteX1" fmla="*/ 335709 w 335709"/>
                <a:gd name="connsiteY1" fmla="*/ 0 h 2180922"/>
                <a:gd name="connsiteX2" fmla="*/ 335709 w 335709"/>
                <a:gd name="connsiteY2" fmla="*/ 2180922 h 2180922"/>
                <a:gd name="connsiteX3" fmla="*/ 0 w 335709"/>
                <a:gd name="connsiteY3" fmla="*/ 2180922 h 2180922"/>
                <a:gd name="connsiteX4" fmla="*/ 0 w 335709"/>
                <a:gd name="connsiteY4" fmla="*/ 0 h 2180922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318638 w 654347"/>
                <a:gd name="connsiteY0" fmla="*/ 0 h 3411758"/>
                <a:gd name="connsiteX1" fmla="*/ 654347 w 654347"/>
                <a:gd name="connsiteY1" fmla="*/ 0 h 3411758"/>
                <a:gd name="connsiteX2" fmla="*/ 654347 w 654347"/>
                <a:gd name="connsiteY2" fmla="*/ 2180922 h 3411758"/>
                <a:gd name="connsiteX3" fmla="*/ 19918 w 654347"/>
                <a:gd name="connsiteY3" fmla="*/ 3411758 h 3411758"/>
                <a:gd name="connsiteX4" fmla="*/ 318638 w 654347"/>
                <a:gd name="connsiteY4" fmla="*/ 0 h 3411758"/>
                <a:gd name="connsiteX0" fmla="*/ 417229 w 634429"/>
                <a:gd name="connsiteY0" fmla="*/ 17623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417229 w 634429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678847 w 678847"/>
                <a:gd name="connsiteY2" fmla="*/ 2180922 h 3411758"/>
                <a:gd name="connsiteX3" fmla="*/ 44418 w 678847"/>
                <a:gd name="connsiteY3" fmla="*/ 3411758 h 3411758"/>
                <a:gd name="connsiteX4" fmla="*/ 461647 w 678847"/>
                <a:gd name="connsiteY4" fmla="*/ 17623 h 3411758"/>
                <a:gd name="connsiteX0" fmla="*/ 461647 w 785707"/>
                <a:gd name="connsiteY0" fmla="*/ 17623 h 3411758"/>
                <a:gd name="connsiteX1" fmla="*/ 678847 w 785707"/>
                <a:gd name="connsiteY1" fmla="*/ 0 h 3411758"/>
                <a:gd name="connsiteX2" fmla="*/ 678847 w 785707"/>
                <a:gd name="connsiteY2" fmla="*/ 2180922 h 3411758"/>
                <a:gd name="connsiteX3" fmla="*/ 44418 w 785707"/>
                <a:gd name="connsiteY3" fmla="*/ 3411758 h 3411758"/>
                <a:gd name="connsiteX4" fmla="*/ 461647 w 785707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44418 w 678847"/>
                <a:gd name="connsiteY2" fmla="*/ 3411758 h 3411758"/>
                <a:gd name="connsiteX3" fmla="*/ 461647 w 678847"/>
                <a:gd name="connsiteY3" fmla="*/ 17623 h 3411758"/>
                <a:gd name="connsiteX0" fmla="*/ 461647 w 777783"/>
                <a:gd name="connsiteY0" fmla="*/ 17623 h 3411758"/>
                <a:gd name="connsiteX1" fmla="*/ 678847 w 777783"/>
                <a:gd name="connsiteY1" fmla="*/ 0 h 3411758"/>
                <a:gd name="connsiteX2" fmla="*/ 44418 w 777783"/>
                <a:gd name="connsiteY2" fmla="*/ 3411758 h 3411758"/>
                <a:gd name="connsiteX3" fmla="*/ 461647 w 777783"/>
                <a:gd name="connsiteY3" fmla="*/ 17623 h 341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783" h="3411758">
                  <a:moveTo>
                    <a:pt x="461647" y="17623"/>
                  </a:moveTo>
                  <a:lnTo>
                    <a:pt x="678847" y="0"/>
                  </a:lnTo>
                  <a:cubicBezTo>
                    <a:pt x="1091837" y="1878677"/>
                    <a:pt x="80618" y="3408821"/>
                    <a:pt x="44418" y="3411758"/>
                  </a:cubicBezTo>
                  <a:cubicBezTo>
                    <a:pt x="54765" y="1831161"/>
                    <a:pt x="-214575" y="1948330"/>
                    <a:pt x="461647" y="1762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6" name="Flowchart: Connector 315">
              <a:extLst>
                <a:ext uri="{FF2B5EF4-FFF2-40B4-BE49-F238E27FC236}">
                  <a16:creationId xmlns:a16="http://schemas.microsoft.com/office/drawing/2014/main" id="{51282CBE-B124-4806-8A0E-5D6A33A9AD42}"/>
                </a:ext>
              </a:extLst>
            </p:cNvPr>
            <p:cNvSpPr/>
            <p:nvPr/>
          </p:nvSpPr>
          <p:spPr>
            <a:xfrm rot="1092372" flipH="1" flipV="1">
              <a:off x="9348082" y="2023553"/>
              <a:ext cx="166519" cy="108696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" name="Rectangle 11">
              <a:extLst>
                <a:ext uri="{FF2B5EF4-FFF2-40B4-BE49-F238E27FC236}">
                  <a16:creationId xmlns:a16="http://schemas.microsoft.com/office/drawing/2014/main" id="{07EC3C9C-3356-4C34-858D-29AC07E1B28A}"/>
                </a:ext>
              </a:extLst>
            </p:cNvPr>
            <p:cNvSpPr/>
            <p:nvPr/>
          </p:nvSpPr>
          <p:spPr>
            <a:xfrm rot="20239547">
              <a:off x="10479964" y="2317116"/>
              <a:ext cx="184360" cy="808694"/>
            </a:xfrm>
            <a:custGeom>
              <a:avLst/>
              <a:gdLst>
                <a:gd name="connsiteX0" fmla="*/ 0 w 335709"/>
                <a:gd name="connsiteY0" fmla="*/ 0 h 2180922"/>
                <a:gd name="connsiteX1" fmla="*/ 335709 w 335709"/>
                <a:gd name="connsiteY1" fmla="*/ 0 h 2180922"/>
                <a:gd name="connsiteX2" fmla="*/ 335709 w 335709"/>
                <a:gd name="connsiteY2" fmla="*/ 2180922 h 2180922"/>
                <a:gd name="connsiteX3" fmla="*/ 0 w 335709"/>
                <a:gd name="connsiteY3" fmla="*/ 2180922 h 2180922"/>
                <a:gd name="connsiteX4" fmla="*/ 0 w 335709"/>
                <a:gd name="connsiteY4" fmla="*/ 0 h 2180922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318638 w 654347"/>
                <a:gd name="connsiteY0" fmla="*/ 0 h 3411758"/>
                <a:gd name="connsiteX1" fmla="*/ 654347 w 654347"/>
                <a:gd name="connsiteY1" fmla="*/ 0 h 3411758"/>
                <a:gd name="connsiteX2" fmla="*/ 654347 w 654347"/>
                <a:gd name="connsiteY2" fmla="*/ 2180922 h 3411758"/>
                <a:gd name="connsiteX3" fmla="*/ 19918 w 654347"/>
                <a:gd name="connsiteY3" fmla="*/ 3411758 h 3411758"/>
                <a:gd name="connsiteX4" fmla="*/ 318638 w 654347"/>
                <a:gd name="connsiteY4" fmla="*/ 0 h 3411758"/>
                <a:gd name="connsiteX0" fmla="*/ 417229 w 634429"/>
                <a:gd name="connsiteY0" fmla="*/ 17623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417229 w 634429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678847 w 678847"/>
                <a:gd name="connsiteY2" fmla="*/ 2180922 h 3411758"/>
                <a:gd name="connsiteX3" fmla="*/ 44418 w 678847"/>
                <a:gd name="connsiteY3" fmla="*/ 3411758 h 3411758"/>
                <a:gd name="connsiteX4" fmla="*/ 461647 w 678847"/>
                <a:gd name="connsiteY4" fmla="*/ 17623 h 3411758"/>
                <a:gd name="connsiteX0" fmla="*/ 461647 w 785707"/>
                <a:gd name="connsiteY0" fmla="*/ 17623 h 3411758"/>
                <a:gd name="connsiteX1" fmla="*/ 678847 w 785707"/>
                <a:gd name="connsiteY1" fmla="*/ 0 h 3411758"/>
                <a:gd name="connsiteX2" fmla="*/ 678847 w 785707"/>
                <a:gd name="connsiteY2" fmla="*/ 2180922 h 3411758"/>
                <a:gd name="connsiteX3" fmla="*/ 44418 w 785707"/>
                <a:gd name="connsiteY3" fmla="*/ 3411758 h 3411758"/>
                <a:gd name="connsiteX4" fmla="*/ 461647 w 785707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44418 w 678847"/>
                <a:gd name="connsiteY2" fmla="*/ 3411758 h 3411758"/>
                <a:gd name="connsiteX3" fmla="*/ 461647 w 678847"/>
                <a:gd name="connsiteY3" fmla="*/ 17623 h 3411758"/>
                <a:gd name="connsiteX0" fmla="*/ 461647 w 777783"/>
                <a:gd name="connsiteY0" fmla="*/ 17623 h 3411758"/>
                <a:gd name="connsiteX1" fmla="*/ 678847 w 777783"/>
                <a:gd name="connsiteY1" fmla="*/ 0 h 3411758"/>
                <a:gd name="connsiteX2" fmla="*/ 44418 w 777783"/>
                <a:gd name="connsiteY2" fmla="*/ 3411758 h 3411758"/>
                <a:gd name="connsiteX3" fmla="*/ 461647 w 777783"/>
                <a:gd name="connsiteY3" fmla="*/ 17623 h 341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783" h="3411758">
                  <a:moveTo>
                    <a:pt x="461647" y="17623"/>
                  </a:moveTo>
                  <a:lnTo>
                    <a:pt x="678847" y="0"/>
                  </a:lnTo>
                  <a:cubicBezTo>
                    <a:pt x="1091837" y="1878677"/>
                    <a:pt x="80618" y="3408821"/>
                    <a:pt x="44418" y="3411758"/>
                  </a:cubicBezTo>
                  <a:cubicBezTo>
                    <a:pt x="54765" y="1831161"/>
                    <a:pt x="-214575" y="1948330"/>
                    <a:pt x="461647" y="17623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8" name="Rectangle 11">
              <a:extLst>
                <a:ext uri="{FF2B5EF4-FFF2-40B4-BE49-F238E27FC236}">
                  <a16:creationId xmlns:a16="http://schemas.microsoft.com/office/drawing/2014/main" id="{36BD8FB8-A50A-420A-B3D8-64F8E604D408}"/>
                </a:ext>
              </a:extLst>
            </p:cNvPr>
            <p:cNvSpPr/>
            <p:nvPr/>
          </p:nvSpPr>
          <p:spPr>
            <a:xfrm rot="1360453" flipH="1">
              <a:off x="9154648" y="2262903"/>
              <a:ext cx="184360" cy="808694"/>
            </a:xfrm>
            <a:custGeom>
              <a:avLst/>
              <a:gdLst>
                <a:gd name="connsiteX0" fmla="*/ 0 w 335709"/>
                <a:gd name="connsiteY0" fmla="*/ 0 h 2180922"/>
                <a:gd name="connsiteX1" fmla="*/ 335709 w 335709"/>
                <a:gd name="connsiteY1" fmla="*/ 0 h 2180922"/>
                <a:gd name="connsiteX2" fmla="*/ 335709 w 335709"/>
                <a:gd name="connsiteY2" fmla="*/ 2180922 h 2180922"/>
                <a:gd name="connsiteX3" fmla="*/ 0 w 335709"/>
                <a:gd name="connsiteY3" fmla="*/ 2180922 h 2180922"/>
                <a:gd name="connsiteX4" fmla="*/ 0 w 335709"/>
                <a:gd name="connsiteY4" fmla="*/ 0 h 2180922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318638 w 654347"/>
                <a:gd name="connsiteY0" fmla="*/ 0 h 3411758"/>
                <a:gd name="connsiteX1" fmla="*/ 654347 w 654347"/>
                <a:gd name="connsiteY1" fmla="*/ 0 h 3411758"/>
                <a:gd name="connsiteX2" fmla="*/ 654347 w 654347"/>
                <a:gd name="connsiteY2" fmla="*/ 2180922 h 3411758"/>
                <a:gd name="connsiteX3" fmla="*/ 19918 w 654347"/>
                <a:gd name="connsiteY3" fmla="*/ 3411758 h 3411758"/>
                <a:gd name="connsiteX4" fmla="*/ 318638 w 654347"/>
                <a:gd name="connsiteY4" fmla="*/ 0 h 3411758"/>
                <a:gd name="connsiteX0" fmla="*/ 417229 w 634429"/>
                <a:gd name="connsiteY0" fmla="*/ 17623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417229 w 634429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678847 w 678847"/>
                <a:gd name="connsiteY2" fmla="*/ 2180922 h 3411758"/>
                <a:gd name="connsiteX3" fmla="*/ 44418 w 678847"/>
                <a:gd name="connsiteY3" fmla="*/ 3411758 h 3411758"/>
                <a:gd name="connsiteX4" fmla="*/ 461647 w 678847"/>
                <a:gd name="connsiteY4" fmla="*/ 17623 h 3411758"/>
                <a:gd name="connsiteX0" fmla="*/ 461647 w 785707"/>
                <a:gd name="connsiteY0" fmla="*/ 17623 h 3411758"/>
                <a:gd name="connsiteX1" fmla="*/ 678847 w 785707"/>
                <a:gd name="connsiteY1" fmla="*/ 0 h 3411758"/>
                <a:gd name="connsiteX2" fmla="*/ 678847 w 785707"/>
                <a:gd name="connsiteY2" fmla="*/ 2180922 h 3411758"/>
                <a:gd name="connsiteX3" fmla="*/ 44418 w 785707"/>
                <a:gd name="connsiteY3" fmla="*/ 3411758 h 3411758"/>
                <a:gd name="connsiteX4" fmla="*/ 461647 w 785707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44418 w 678847"/>
                <a:gd name="connsiteY2" fmla="*/ 3411758 h 3411758"/>
                <a:gd name="connsiteX3" fmla="*/ 461647 w 678847"/>
                <a:gd name="connsiteY3" fmla="*/ 17623 h 3411758"/>
                <a:gd name="connsiteX0" fmla="*/ 461647 w 777783"/>
                <a:gd name="connsiteY0" fmla="*/ 17623 h 3411758"/>
                <a:gd name="connsiteX1" fmla="*/ 678847 w 777783"/>
                <a:gd name="connsiteY1" fmla="*/ 0 h 3411758"/>
                <a:gd name="connsiteX2" fmla="*/ 44418 w 777783"/>
                <a:gd name="connsiteY2" fmla="*/ 3411758 h 3411758"/>
                <a:gd name="connsiteX3" fmla="*/ 461647 w 777783"/>
                <a:gd name="connsiteY3" fmla="*/ 17623 h 341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783" h="3411758">
                  <a:moveTo>
                    <a:pt x="461647" y="17623"/>
                  </a:moveTo>
                  <a:lnTo>
                    <a:pt x="678847" y="0"/>
                  </a:lnTo>
                  <a:cubicBezTo>
                    <a:pt x="1091837" y="1878677"/>
                    <a:pt x="80618" y="3408821"/>
                    <a:pt x="44418" y="3411758"/>
                  </a:cubicBezTo>
                  <a:cubicBezTo>
                    <a:pt x="54765" y="1831161"/>
                    <a:pt x="-214575" y="1948330"/>
                    <a:pt x="461647" y="17623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9" name="Flowchart: Connector 318">
              <a:extLst>
                <a:ext uri="{FF2B5EF4-FFF2-40B4-BE49-F238E27FC236}">
                  <a16:creationId xmlns:a16="http://schemas.microsoft.com/office/drawing/2014/main" id="{4F1EF586-6F19-42D5-BE62-08A08262E615}"/>
                </a:ext>
              </a:extLst>
            </p:cNvPr>
            <p:cNvSpPr/>
            <p:nvPr/>
          </p:nvSpPr>
          <p:spPr>
            <a:xfrm rot="20507628" flipV="1">
              <a:off x="10174615" y="1799813"/>
              <a:ext cx="166519" cy="108696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0" name="Flowchart: Connector 319">
              <a:extLst>
                <a:ext uri="{FF2B5EF4-FFF2-40B4-BE49-F238E27FC236}">
                  <a16:creationId xmlns:a16="http://schemas.microsoft.com/office/drawing/2014/main" id="{BB1D2544-9CBD-409F-BE73-1AC2546C5822}"/>
                </a:ext>
              </a:extLst>
            </p:cNvPr>
            <p:cNvSpPr/>
            <p:nvPr/>
          </p:nvSpPr>
          <p:spPr>
            <a:xfrm rot="20507628" flipV="1">
              <a:off x="9426614" y="1808810"/>
              <a:ext cx="166519" cy="108696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1" name="Oval 26">
              <a:extLst>
                <a:ext uri="{FF2B5EF4-FFF2-40B4-BE49-F238E27FC236}">
                  <a16:creationId xmlns:a16="http://schemas.microsoft.com/office/drawing/2014/main" id="{D6FC27EC-27E3-4D88-9E65-C647E5548156}"/>
                </a:ext>
              </a:extLst>
            </p:cNvPr>
            <p:cNvSpPr/>
            <p:nvPr/>
          </p:nvSpPr>
          <p:spPr>
            <a:xfrm>
              <a:off x="9801995" y="1676732"/>
              <a:ext cx="172931" cy="208136"/>
            </a:xfrm>
            <a:custGeom>
              <a:avLst/>
              <a:gdLst>
                <a:gd name="connsiteX0" fmla="*/ 0 w 799837"/>
                <a:gd name="connsiteY0" fmla="*/ 457200 h 914400"/>
                <a:gd name="connsiteX1" fmla="*/ 399919 w 799837"/>
                <a:gd name="connsiteY1" fmla="*/ 0 h 914400"/>
                <a:gd name="connsiteX2" fmla="*/ 799838 w 799837"/>
                <a:gd name="connsiteY2" fmla="*/ 457200 h 914400"/>
                <a:gd name="connsiteX3" fmla="*/ 399919 w 799837"/>
                <a:gd name="connsiteY3" fmla="*/ 914400 h 914400"/>
                <a:gd name="connsiteX4" fmla="*/ 0 w 799837"/>
                <a:gd name="connsiteY4" fmla="*/ 457200 h 914400"/>
                <a:gd name="connsiteX0" fmla="*/ 0 w 718875"/>
                <a:gd name="connsiteY0" fmla="*/ 309367 h 920890"/>
                <a:gd name="connsiteX1" fmla="*/ 318956 w 718875"/>
                <a:gd name="connsiteY1" fmla="*/ 4567 h 920890"/>
                <a:gd name="connsiteX2" fmla="*/ 718875 w 718875"/>
                <a:gd name="connsiteY2" fmla="*/ 461767 h 920890"/>
                <a:gd name="connsiteX3" fmla="*/ 318956 w 718875"/>
                <a:gd name="connsiteY3" fmla="*/ 918967 h 920890"/>
                <a:gd name="connsiteX4" fmla="*/ 0 w 718875"/>
                <a:gd name="connsiteY4" fmla="*/ 309367 h 920890"/>
                <a:gd name="connsiteX0" fmla="*/ 0 w 680775"/>
                <a:gd name="connsiteY0" fmla="*/ 305460 h 915123"/>
                <a:gd name="connsiteX1" fmla="*/ 318956 w 680775"/>
                <a:gd name="connsiteY1" fmla="*/ 660 h 915123"/>
                <a:gd name="connsiteX2" fmla="*/ 680775 w 680775"/>
                <a:gd name="connsiteY2" fmla="*/ 272122 h 915123"/>
                <a:gd name="connsiteX3" fmla="*/ 318956 w 680775"/>
                <a:gd name="connsiteY3" fmla="*/ 915060 h 915123"/>
                <a:gd name="connsiteX4" fmla="*/ 0 w 680775"/>
                <a:gd name="connsiteY4" fmla="*/ 305460 h 915123"/>
                <a:gd name="connsiteX0" fmla="*/ 20 w 680795"/>
                <a:gd name="connsiteY0" fmla="*/ 305460 h 819869"/>
                <a:gd name="connsiteX1" fmla="*/ 318976 w 680795"/>
                <a:gd name="connsiteY1" fmla="*/ 660 h 819869"/>
                <a:gd name="connsiteX2" fmla="*/ 680795 w 680795"/>
                <a:gd name="connsiteY2" fmla="*/ 272122 h 819869"/>
                <a:gd name="connsiteX3" fmla="*/ 333264 w 680795"/>
                <a:gd name="connsiteY3" fmla="*/ 819810 h 819869"/>
                <a:gd name="connsiteX4" fmla="*/ 20 w 680795"/>
                <a:gd name="connsiteY4" fmla="*/ 305460 h 819869"/>
                <a:gd name="connsiteX0" fmla="*/ 20 w 680795"/>
                <a:gd name="connsiteY0" fmla="*/ 305460 h 819811"/>
                <a:gd name="connsiteX1" fmla="*/ 318976 w 680795"/>
                <a:gd name="connsiteY1" fmla="*/ 660 h 819811"/>
                <a:gd name="connsiteX2" fmla="*/ 680795 w 680795"/>
                <a:gd name="connsiteY2" fmla="*/ 272122 h 819811"/>
                <a:gd name="connsiteX3" fmla="*/ 333264 w 680795"/>
                <a:gd name="connsiteY3" fmla="*/ 819810 h 819811"/>
                <a:gd name="connsiteX4" fmla="*/ 20 w 680795"/>
                <a:gd name="connsiteY4" fmla="*/ 305460 h 81981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795" h="819391">
                  <a:moveTo>
                    <a:pt x="20" y="305040"/>
                  </a:moveTo>
                  <a:cubicBezTo>
                    <a:pt x="-2361" y="187565"/>
                    <a:pt x="205514" y="5796"/>
                    <a:pt x="318976" y="240"/>
                  </a:cubicBezTo>
                  <a:cubicBezTo>
                    <a:pt x="432438" y="-5316"/>
                    <a:pt x="666508" y="85872"/>
                    <a:pt x="680795" y="271702"/>
                  </a:cubicBezTo>
                  <a:cubicBezTo>
                    <a:pt x="680795" y="524207"/>
                    <a:pt x="403864" y="818596"/>
                    <a:pt x="333264" y="819390"/>
                  </a:cubicBezTo>
                  <a:cubicBezTo>
                    <a:pt x="262664" y="820184"/>
                    <a:pt x="2401" y="422515"/>
                    <a:pt x="20" y="30504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EE5347CD-9F7E-4BE1-880C-8CD662D5AB18}"/>
              </a:ext>
            </a:extLst>
          </p:cNvPr>
          <p:cNvSpPr/>
          <p:nvPr/>
        </p:nvSpPr>
        <p:spPr>
          <a:xfrm>
            <a:off x="411999" y="5168013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7E3969A9-2C4D-44C0-BA16-3F303BAC08DB}"/>
              </a:ext>
            </a:extLst>
          </p:cNvPr>
          <p:cNvSpPr/>
          <p:nvPr/>
        </p:nvSpPr>
        <p:spPr>
          <a:xfrm>
            <a:off x="4736496" y="5155134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CD33435-7DE7-42D1-A538-A113A264465C}"/>
              </a:ext>
            </a:extLst>
          </p:cNvPr>
          <p:cNvSpPr/>
          <p:nvPr/>
        </p:nvSpPr>
        <p:spPr>
          <a:xfrm>
            <a:off x="398179" y="914718"/>
            <a:ext cx="4531620" cy="43562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D85A21-2A1A-43BC-9B51-1EA38526503E}"/>
              </a:ext>
            </a:extLst>
          </p:cNvPr>
          <p:cNvSpPr/>
          <p:nvPr/>
        </p:nvSpPr>
        <p:spPr>
          <a:xfrm>
            <a:off x="555967" y="1060560"/>
            <a:ext cx="4228191" cy="4064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429DA0B-4759-44BA-BA8F-DD53DB8AEB92}"/>
              </a:ext>
            </a:extLst>
          </p:cNvPr>
          <p:cNvSpPr/>
          <p:nvPr/>
        </p:nvSpPr>
        <p:spPr>
          <a:xfrm>
            <a:off x="3462674" y="1000187"/>
            <a:ext cx="214770" cy="4239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B3FEEEF-B7AC-49F7-8070-0BDACAF60820}"/>
              </a:ext>
            </a:extLst>
          </p:cNvPr>
          <p:cNvSpPr/>
          <p:nvPr/>
        </p:nvSpPr>
        <p:spPr>
          <a:xfrm>
            <a:off x="1822220" y="1022996"/>
            <a:ext cx="207246" cy="40912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4621D4-C3DF-4BAF-8ABA-ADABB4099D99}"/>
              </a:ext>
            </a:extLst>
          </p:cNvPr>
          <p:cNvSpPr/>
          <p:nvPr/>
        </p:nvSpPr>
        <p:spPr>
          <a:xfrm rot="5400000">
            <a:off x="2561434" y="414417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0C58CC0-64C0-413C-8712-00EC09DF1585}"/>
              </a:ext>
            </a:extLst>
          </p:cNvPr>
          <p:cNvSpPr/>
          <p:nvPr/>
        </p:nvSpPr>
        <p:spPr>
          <a:xfrm>
            <a:off x="576059" y="1221743"/>
            <a:ext cx="240770" cy="1178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D909565-4D3F-4811-A8CA-CDED6A523C73}"/>
              </a:ext>
            </a:extLst>
          </p:cNvPr>
          <p:cNvSpPr/>
          <p:nvPr/>
        </p:nvSpPr>
        <p:spPr>
          <a:xfrm>
            <a:off x="882063" y="1221743"/>
            <a:ext cx="240770" cy="1178048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549A8A1-64CC-4E80-9319-E34A5C0FE531}"/>
              </a:ext>
            </a:extLst>
          </p:cNvPr>
          <p:cNvSpPr/>
          <p:nvPr/>
        </p:nvSpPr>
        <p:spPr>
          <a:xfrm rot="20283488">
            <a:off x="1359156" y="1221742"/>
            <a:ext cx="240770" cy="1178048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C6D3A3E-34E5-4937-95B6-C0EA57ACFCAD}"/>
              </a:ext>
            </a:extLst>
          </p:cNvPr>
          <p:cNvSpPr/>
          <p:nvPr/>
        </p:nvSpPr>
        <p:spPr>
          <a:xfrm rot="16200000">
            <a:off x="2798223" y="1293206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4DD1D98-FD15-4834-90B6-5A529FE51F01}"/>
              </a:ext>
            </a:extLst>
          </p:cNvPr>
          <p:cNvSpPr/>
          <p:nvPr/>
        </p:nvSpPr>
        <p:spPr>
          <a:xfrm rot="16200000">
            <a:off x="2735071" y="1055854"/>
            <a:ext cx="237351" cy="10556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04BD4E7-B87E-4A8A-83D8-1CCC8B1AEB2E}"/>
              </a:ext>
            </a:extLst>
          </p:cNvPr>
          <p:cNvSpPr/>
          <p:nvPr/>
        </p:nvSpPr>
        <p:spPr>
          <a:xfrm rot="16200000">
            <a:off x="2794354" y="1509116"/>
            <a:ext cx="237351" cy="10556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14A1E82-FE34-42C7-8B6D-F8D0F473B4CD}"/>
              </a:ext>
            </a:extLst>
          </p:cNvPr>
          <p:cNvSpPr/>
          <p:nvPr/>
        </p:nvSpPr>
        <p:spPr>
          <a:xfrm rot="16200000">
            <a:off x="2794354" y="1739925"/>
            <a:ext cx="237351" cy="10556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C88EE6A-C4F9-4534-A8A1-2372EF8A0C4F}"/>
              </a:ext>
            </a:extLst>
          </p:cNvPr>
          <p:cNvSpPr/>
          <p:nvPr/>
        </p:nvSpPr>
        <p:spPr>
          <a:xfrm rot="1548409">
            <a:off x="4087761" y="1350940"/>
            <a:ext cx="237351" cy="1055624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A5CF52-B210-4E23-90F4-D35F394A7CB3}"/>
              </a:ext>
            </a:extLst>
          </p:cNvPr>
          <p:cNvSpPr/>
          <p:nvPr/>
        </p:nvSpPr>
        <p:spPr>
          <a:xfrm rot="629540">
            <a:off x="4452675" y="1336672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E39263F-276B-4F08-BEA1-E0C9B9DDE6C8}"/>
              </a:ext>
            </a:extLst>
          </p:cNvPr>
          <p:cNvSpPr/>
          <p:nvPr/>
        </p:nvSpPr>
        <p:spPr>
          <a:xfrm>
            <a:off x="3910483" y="2778118"/>
            <a:ext cx="237351" cy="1055624"/>
          </a:xfrm>
          <a:prstGeom prst="rect">
            <a:avLst/>
          </a:prstGeom>
          <a:solidFill>
            <a:srgbClr val="FBEB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72BE9CE-C4C2-4A45-89BD-F68F5031B391}"/>
              </a:ext>
            </a:extLst>
          </p:cNvPr>
          <p:cNvGrpSpPr/>
          <p:nvPr/>
        </p:nvGrpSpPr>
        <p:grpSpPr>
          <a:xfrm>
            <a:off x="4323577" y="3068597"/>
            <a:ext cx="343368" cy="659169"/>
            <a:chOff x="5105637" y="2772045"/>
            <a:chExt cx="195715" cy="375717"/>
          </a:xfrm>
        </p:grpSpPr>
        <p:sp>
          <p:nvSpPr>
            <p:cNvPr id="118" name="Cylinder 117">
              <a:extLst>
                <a:ext uri="{FF2B5EF4-FFF2-40B4-BE49-F238E27FC236}">
                  <a16:creationId xmlns:a16="http://schemas.microsoft.com/office/drawing/2014/main" id="{99BFDEC7-8065-49BA-91D4-A5D929005FC7}"/>
                </a:ext>
              </a:extLst>
            </p:cNvPr>
            <p:cNvSpPr/>
            <p:nvPr/>
          </p:nvSpPr>
          <p:spPr>
            <a:xfrm>
              <a:off x="5105637" y="2940559"/>
              <a:ext cx="195715" cy="207203"/>
            </a:xfrm>
            <a:prstGeom prst="can">
              <a:avLst/>
            </a:prstGeom>
            <a:solidFill>
              <a:srgbClr val="A69F97"/>
            </a:solidFill>
            <a:ln>
              <a:solidFill>
                <a:srgbClr val="745E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51B738E-BA53-44DB-82E7-66E35934EC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3450" y="2772045"/>
              <a:ext cx="25085" cy="204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6466885-1D92-4451-A7F8-77DC3E65F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938" y="2777881"/>
              <a:ext cx="18382" cy="1924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B6A26F8-A407-49C5-BC76-225E9E083A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4487" y="2799356"/>
              <a:ext cx="44733" cy="177389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D035801-9A74-4DE5-9014-360AF5EB469B}"/>
              </a:ext>
            </a:extLst>
          </p:cNvPr>
          <p:cNvSpPr/>
          <p:nvPr/>
        </p:nvSpPr>
        <p:spPr>
          <a:xfrm>
            <a:off x="2579085" y="2688968"/>
            <a:ext cx="240770" cy="1178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03627FE-474C-4403-8979-0C4F17E5AEA9}"/>
              </a:ext>
            </a:extLst>
          </p:cNvPr>
          <p:cNvSpPr/>
          <p:nvPr/>
        </p:nvSpPr>
        <p:spPr>
          <a:xfrm>
            <a:off x="2302771" y="2675152"/>
            <a:ext cx="240770" cy="1178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84D0C77-C702-43BB-9927-2328CCC686A0}"/>
              </a:ext>
            </a:extLst>
          </p:cNvPr>
          <p:cNvSpPr/>
          <p:nvPr/>
        </p:nvSpPr>
        <p:spPr>
          <a:xfrm>
            <a:off x="2027852" y="2675152"/>
            <a:ext cx="240770" cy="1178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326FC6F-276C-477A-AA12-59F02FE893BB}"/>
              </a:ext>
            </a:extLst>
          </p:cNvPr>
          <p:cNvSpPr/>
          <p:nvPr/>
        </p:nvSpPr>
        <p:spPr>
          <a:xfrm rot="20391877">
            <a:off x="3026960" y="2821105"/>
            <a:ext cx="198381" cy="10328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136F0A8-763A-4B1B-9E9A-AFF3EA0F42EE}"/>
              </a:ext>
            </a:extLst>
          </p:cNvPr>
          <p:cNvSpPr/>
          <p:nvPr/>
        </p:nvSpPr>
        <p:spPr>
          <a:xfrm rot="1108322">
            <a:off x="1491737" y="4227154"/>
            <a:ext cx="180506" cy="8831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AAE35EC-0A78-4D31-888F-A7E85A5E4DA0}"/>
              </a:ext>
            </a:extLst>
          </p:cNvPr>
          <p:cNvSpPr/>
          <p:nvPr/>
        </p:nvSpPr>
        <p:spPr>
          <a:xfrm rot="5400000">
            <a:off x="2607791" y="4156721"/>
            <a:ext cx="294792" cy="1014663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2F94BCE-E99A-411B-A046-F8E4157908D3}"/>
              </a:ext>
            </a:extLst>
          </p:cNvPr>
          <p:cNvSpPr/>
          <p:nvPr/>
        </p:nvSpPr>
        <p:spPr>
          <a:xfrm rot="5400000">
            <a:off x="2564569" y="4459471"/>
            <a:ext cx="294792" cy="1014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27CE209-8CBA-4053-A18C-9114945F9A47}"/>
              </a:ext>
            </a:extLst>
          </p:cNvPr>
          <p:cNvSpPr/>
          <p:nvPr/>
        </p:nvSpPr>
        <p:spPr>
          <a:xfrm rot="5400000">
            <a:off x="1081401" y="2629896"/>
            <a:ext cx="294792" cy="101466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3F5D700-97B6-4750-8D66-16330FD7448F}"/>
              </a:ext>
            </a:extLst>
          </p:cNvPr>
          <p:cNvSpPr/>
          <p:nvPr/>
        </p:nvSpPr>
        <p:spPr>
          <a:xfrm rot="5400000">
            <a:off x="1065838" y="2905809"/>
            <a:ext cx="294792" cy="1014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1A9096-046C-4F34-8902-A2487C9553D1}"/>
              </a:ext>
            </a:extLst>
          </p:cNvPr>
          <p:cNvSpPr/>
          <p:nvPr/>
        </p:nvSpPr>
        <p:spPr>
          <a:xfrm rot="5400000">
            <a:off x="1065838" y="3188029"/>
            <a:ext cx="294792" cy="1014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68AD45E-C1AA-48AB-9981-FA0788379CBF}"/>
              </a:ext>
            </a:extLst>
          </p:cNvPr>
          <p:cNvSpPr/>
          <p:nvPr/>
        </p:nvSpPr>
        <p:spPr>
          <a:xfrm>
            <a:off x="3923363" y="4319473"/>
            <a:ext cx="258289" cy="805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E060C-2C39-469E-A591-E4DEDB52092C}"/>
              </a:ext>
            </a:extLst>
          </p:cNvPr>
          <p:cNvSpPr/>
          <p:nvPr/>
        </p:nvSpPr>
        <p:spPr>
          <a:xfrm>
            <a:off x="4228026" y="4307366"/>
            <a:ext cx="258289" cy="805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88932FA-3CC4-4DA6-A1D5-A898BF9FB79D}"/>
              </a:ext>
            </a:extLst>
          </p:cNvPr>
          <p:cNvSpPr/>
          <p:nvPr/>
        </p:nvSpPr>
        <p:spPr>
          <a:xfrm>
            <a:off x="4515752" y="4316238"/>
            <a:ext cx="258289" cy="805613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A44338A-5EA2-4E4A-B6B2-50312BC967C9}"/>
              </a:ext>
            </a:extLst>
          </p:cNvPr>
          <p:cNvSpPr/>
          <p:nvPr/>
        </p:nvSpPr>
        <p:spPr>
          <a:xfrm>
            <a:off x="3676549" y="2837924"/>
            <a:ext cx="223353" cy="996111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EBFB73E-02E9-4468-8683-ECE3A697B8CF}"/>
              </a:ext>
            </a:extLst>
          </p:cNvPr>
          <p:cNvSpPr/>
          <p:nvPr/>
        </p:nvSpPr>
        <p:spPr>
          <a:xfrm rot="5400000">
            <a:off x="2561434" y="1852424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DD68877-7F0D-4702-8B99-B6A16F4D7D63}"/>
              </a:ext>
            </a:extLst>
          </p:cNvPr>
          <p:cNvGrpSpPr/>
          <p:nvPr/>
        </p:nvGrpSpPr>
        <p:grpSpPr>
          <a:xfrm>
            <a:off x="589380" y="3993436"/>
            <a:ext cx="756974" cy="1135458"/>
            <a:chOff x="360920" y="3171908"/>
            <a:chExt cx="1345730" cy="2018591"/>
          </a:xfrm>
        </p:grpSpPr>
        <p:pic>
          <p:nvPicPr>
            <p:cNvPr id="140" name="Picture 2">
              <a:extLst>
                <a:ext uri="{FF2B5EF4-FFF2-40B4-BE49-F238E27FC236}">
                  <a16:creationId xmlns:a16="http://schemas.microsoft.com/office/drawing/2014/main" id="{45BFCE98-4660-4DFE-A51A-D76C3D8F8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20" y="3171908"/>
              <a:ext cx="1345730" cy="2018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Rectangle: Rounded Corners 197">
              <a:extLst>
                <a:ext uri="{FF2B5EF4-FFF2-40B4-BE49-F238E27FC236}">
                  <a16:creationId xmlns:a16="http://schemas.microsoft.com/office/drawing/2014/main" id="{1ED0C9C4-4D07-4449-9AEA-E2984DC7BD2B}"/>
                </a:ext>
              </a:extLst>
            </p:cNvPr>
            <p:cNvSpPr/>
            <p:nvPr/>
          </p:nvSpPr>
          <p:spPr>
            <a:xfrm>
              <a:off x="896932" y="4483952"/>
              <a:ext cx="364302" cy="604291"/>
            </a:xfrm>
            <a:custGeom>
              <a:avLst/>
              <a:gdLst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363887 w 363887"/>
                <a:gd name="connsiteY4" fmla="*/ 582549 h 701256"/>
                <a:gd name="connsiteX5" fmla="*/ 245180 w 363887"/>
                <a:gd name="connsiteY5" fmla="*/ 701256 h 701256"/>
                <a:gd name="connsiteX6" fmla="*/ 118707 w 363887"/>
                <a:gd name="connsiteY6" fmla="*/ 701256 h 701256"/>
                <a:gd name="connsiteX7" fmla="*/ 0 w 363887"/>
                <a:gd name="connsiteY7" fmla="*/ 582549 h 701256"/>
                <a:gd name="connsiteX8" fmla="*/ 0 w 363887"/>
                <a:gd name="connsiteY8" fmla="*/ 118707 h 701256"/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286061 w 363887"/>
                <a:gd name="connsiteY4" fmla="*/ 340915 h 701256"/>
                <a:gd name="connsiteX5" fmla="*/ 363887 w 363887"/>
                <a:gd name="connsiteY5" fmla="*/ 582549 h 701256"/>
                <a:gd name="connsiteX6" fmla="*/ 245180 w 363887"/>
                <a:gd name="connsiteY6" fmla="*/ 701256 h 701256"/>
                <a:gd name="connsiteX7" fmla="*/ 118707 w 363887"/>
                <a:gd name="connsiteY7" fmla="*/ 701256 h 701256"/>
                <a:gd name="connsiteX8" fmla="*/ 0 w 363887"/>
                <a:gd name="connsiteY8" fmla="*/ 582549 h 701256"/>
                <a:gd name="connsiteX9" fmla="*/ 0 w 363887"/>
                <a:gd name="connsiteY9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0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116114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85290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128833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15431 h 597980"/>
                <a:gd name="connsiteX1" fmla="*/ 202052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15431 h 597980"/>
                <a:gd name="connsiteX1" fmla="*/ 158509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21742 h 604291"/>
                <a:gd name="connsiteX1" fmla="*/ 158509 w 364302"/>
                <a:gd name="connsiteY1" fmla="*/ 59789 h 604291"/>
                <a:gd name="connsiteX2" fmla="*/ 364302 w 364302"/>
                <a:gd name="connsiteY2" fmla="*/ 21742 h 604291"/>
                <a:gd name="connsiteX3" fmla="*/ 286476 w 364302"/>
                <a:gd name="connsiteY3" fmla="*/ 243950 h 604291"/>
                <a:gd name="connsiteX4" fmla="*/ 364302 w 364302"/>
                <a:gd name="connsiteY4" fmla="*/ 485584 h 604291"/>
                <a:gd name="connsiteX5" fmla="*/ 245595 w 364302"/>
                <a:gd name="connsiteY5" fmla="*/ 604291 h 604291"/>
                <a:gd name="connsiteX6" fmla="*/ 119122 w 364302"/>
                <a:gd name="connsiteY6" fmla="*/ 604291 h 604291"/>
                <a:gd name="connsiteX7" fmla="*/ 415 w 364302"/>
                <a:gd name="connsiteY7" fmla="*/ 485584 h 604291"/>
                <a:gd name="connsiteX8" fmla="*/ 54248 w 364302"/>
                <a:gd name="connsiteY8" fmla="*/ 272978 h 604291"/>
                <a:gd name="connsiteX9" fmla="*/ 415 w 364302"/>
                <a:gd name="connsiteY9" fmla="*/ 21742 h 60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4302" h="604291">
                  <a:moveTo>
                    <a:pt x="415" y="21742"/>
                  </a:moveTo>
                  <a:cubicBezTo>
                    <a:pt x="25049" y="-3629"/>
                    <a:pt x="97861" y="59789"/>
                    <a:pt x="158509" y="59789"/>
                  </a:cubicBezTo>
                  <a:cubicBezTo>
                    <a:pt x="224069" y="59789"/>
                    <a:pt x="364302" y="-43818"/>
                    <a:pt x="364302" y="21742"/>
                  </a:cubicBezTo>
                  <a:cubicBezTo>
                    <a:pt x="362551" y="95811"/>
                    <a:pt x="288227" y="169881"/>
                    <a:pt x="286476" y="243950"/>
                  </a:cubicBezTo>
                  <a:cubicBezTo>
                    <a:pt x="288227" y="324495"/>
                    <a:pt x="362551" y="405039"/>
                    <a:pt x="364302" y="485584"/>
                  </a:cubicBezTo>
                  <a:cubicBezTo>
                    <a:pt x="364302" y="551144"/>
                    <a:pt x="311155" y="604291"/>
                    <a:pt x="245595" y="604291"/>
                  </a:cubicBezTo>
                  <a:lnTo>
                    <a:pt x="119122" y="604291"/>
                  </a:lnTo>
                  <a:cubicBezTo>
                    <a:pt x="53562" y="604291"/>
                    <a:pt x="415" y="551144"/>
                    <a:pt x="415" y="485584"/>
                  </a:cubicBezTo>
                  <a:cubicBezTo>
                    <a:pt x="-5831" y="414715"/>
                    <a:pt x="60494" y="343847"/>
                    <a:pt x="54248" y="272978"/>
                  </a:cubicBezTo>
                  <a:lnTo>
                    <a:pt x="415" y="21742"/>
                  </a:lnTo>
                  <a:close/>
                </a:path>
              </a:pathLst>
            </a:custGeom>
            <a:solidFill>
              <a:srgbClr val="B18B7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B71D663-7602-49E6-A39E-CE84A2921491}"/>
              </a:ext>
            </a:extLst>
          </p:cNvPr>
          <p:cNvGrpSpPr/>
          <p:nvPr/>
        </p:nvGrpSpPr>
        <p:grpSpPr>
          <a:xfrm>
            <a:off x="7024665" y="3117304"/>
            <a:ext cx="4487229" cy="2346635"/>
            <a:chOff x="2162629" y="1908092"/>
            <a:chExt cx="7133639" cy="3730599"/>
          </a:xfrm>
        </p:grpSpPr>
        <p:sp>
          <p:nvSpPr>
            <p:cNvPr id="7" name="Flowchart: Manual Operation 5">
              <a:extLst>
                <a:ext uri="{FF2B5EF4-FFF2-40B4-BE49-F238E27FC236}">
                  <a16:creationId xmlns:a16="http://schemas.microsoft.com/office/drawing/2014/main" id="{3ACFCEDA-4ACA-4159-9C75-FE1899748E3F}"/>
                </a:ext>
              </a:extLst>
            </p:cNvPr>
            <p:cNvSpPr/>
            <p:nvPr/>
          </p:nvSpPr>
          <p:spPr>
            <a:xfrm>
              <a:off x="2162629" y="19080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BC7FA97D-C776-42AA-BC35-FA68DD2C415F}"/>
                </a:ext>
              </a:extLst>
            </p:cNvPr>
            <p:cNvSpPr/>
            <p:nvPr/>
          </p:nvSpPr>
          <p:spPr>
            <a:xfrm>
              <a:off x="2162629" y="22636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ttsMP3.com_VoiceText_2025-1-13_14-17-0">
            <a:hlinkClick r:id="" action="ppaction://media"/>
            <a:extLst>
              <a:ext uri="{FF2B5EF4-FFF2-40B4-BE49-F238E27FC236}">
                <a16:creationId xmlns:a16="http://schemas.microsoft.com/office/drawing/2014/main" id="{0ABC96B7-64FF-436B-A6C7-6B0FFDB85C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504" name="2sec">
            <a:hlinkClick r:id="" action="ppaction://media"/>
            <a:extLst>
              <a:ext uri="{FF2B5EF4-FFF2-40B4-BE49-F238E27FC236}">
                <a16:creationId xmlns:a16="http://schemas.microsoft.com/office/drawing/2014/main" id="{98696D55-D272-4E18-B792-5E7EBDA9472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  <p:sp>
        <p:nvSpPr>
          <p:cNvPr id="218" name="TextBox 217">
            <a:extLst>
              <a:ext uri="{FF2B5EF4-FFF2-40B4-BE49-F238E27FC236}">
                <a16:creationId xmlns:a16="http://schemas.microsoft.com/office/drawing/2014/main" id="{4D3DA85B-C19B-4E69-9715-AA8FB73EA154}"/>
              </a:ext>
            </a:extLst>
          </p:cNvPr>
          <p:cNvSpPr txBox="1"/>
          <p:nvPr/>
        </p:nvSpPr>
        <p:spPr>
          <a:xfrm>
            <a:off x="6638125" y="3490096"/>
            <a:ext cx="5340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ina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ightingale Sings a Song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224AA62-592A-43C0-B31D-71814C153BBC}"/>
              </a:ext>
            </a:extLst>
          </p:cNvPr>
          <p:cNvGrpSpPr/>
          <p:nvPr/>
        </p:nvGrpSpPr>
        <p:grpSpPr>
          <a:xfrm>
            <a:off x="7363409" y="3877700"/>
            <a:ext cx="2710293" cy="1512646"/>
            <a:chOff x="-214608" y="1048336"/>
            <a:chExt cx="10512106" cy="5866929"/>
          </a:xfrm>
        </p:grpSpPr>
        <p:sp>
          <p:nvSpPr>
            <p:cNvPr id="244" name="Rectangle 12">
              <a:extLst>
                <a:ext uri="{FF2B5EF4-FFF2-40B4-BE49-F238E27FC236}">
                  <a16:creationId xmlns:a16="http://schemas.microsoft.com/office/drawing/2014/main" id="{CBCAED79-648E-4891-91E7-AB5BDA463FDA}"/>
                </a:ext>
              </a:extLst>
            </p:cNvPr>
            <p:cNvSpPr/>
            <p:nvPr/>
          </p:nvSpPr>
          <p:spPr>
            <a:xfrm rot="20405859">
              <a:off x="4815188" y="3913211"/>
              <a:ext cx="774057" cy="3002054"/>
            </a:xfrm>
            <a:custGeom>
              <a:avLst/>
              <a:gdLst>
                <a:gd name="connsiteX0" fmla="*/ 0 w 579113"/>
                <a:gd name="connsiteY0" fmla="*/ 0 h 1229108"/>
                <a:gd name="connsiteX1" fmla="*/ 579113 w 579113"/>
                <a:gd name="connsiteY1" fmla="*/ 0 h 1229108"/>
                <a:gd name="connsiteX2" fmla="*/ 579113 w 579113"/>
                <a:gd name="connsiteY2" fmla="*/ 1229108 h 1229108"/>
                <a:gd name="connsiteX3" fmla="*/ 0 w 579113"/>
                <a:gd name="connsiteY3" fmla="*/ 1229108 h 1229108"/>
                <a:gd name="connsiteX4" fmla="*/ 0 w 579113"/>
                <a:gd name="connsiteY4" fmla="*/ 0 h 122910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579113 w 579113"/>
                <a:gd name="connsiteY2" fmla="*/ 1229108 h 2989838"/>
                <a:gd name="connsiteX3" fmla="*/ 199958 w 579113"/>
                <a:gd name="connsiteY3" fmla="*/ 2989838 h 2989838"/>
                <a:gd name="connsiteX4" fmla="*/ 0 w 579113"/>
                <a:gd name="connsiteY4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65628 w 644741"/>
                <a:gd name="connsiteY0" fmla="*/ 0 h 2989838"/>
                <a:gd name="connsiteX1" fmla="*/ 644741 w 644741"/>
                <a:gd name="connsiteY1" fmla="*/ 0 h 2989838"/>
                <a:gd name="connsiteX2" fmla="*/ 265586 w 644741"/>
                <a:gd name="connsiteY2" fmla="*/ 2989838 h 2989838"/>
                <a:gd name="connsiteX3" fmla="*/ 65628 w 644741"/>
                <a:gd name="connsiteY3" fmla="*/ 0 h 2989838"/>
                <a:gd name="connsiteX0" fmla="*/ 104983 w 684096"/>
                <a:gd name="connsiteY0" fmla="*/ 0 h 2989838"/>
                <a:gd name="connsiteX1" fmla="*/ 684096 w 684096"/>
                <a:gd name="connsiteY1" fmla="*/ 0 h 2989838"/>
                <a:gd name="connsiteX2" fmla="*/ 304941 w 684096"/>
                <a:gd name="connsiteY2" fmla="*/ 2989838 h 2989838"/>
                <a:gd name="connsiteX3" fmla="*/ 104983 w 684096"/>
                <a:gd name="connsiteY3" fmla="*/ 0 h 2989838"/>
                <a:gd name="connsiteX0" fmla="*/ 1380 w 775880"/>
                <a:gd name="connsiteY0" fmla="*/ 0 h 3047069"/>
                <a:gd name="connsiteX1" fmla="*/ 775880 w 775880"/>
                <a:gd name="connsiteY1" fmla="*/ 57231 h 3047069"/>
                <a:gd name="connsiteX2" fmla="*/ 396725 w 775880"/>
                <a:gd name="connsiteY2" fmla="*/ 3047069 h 3047069"/>
                <a:gd name="connsiteX3" fmla="*/ 1380 w 775880"/>
                <a:gd name="connsiteY3" fmla="*/ 0 h 3047069"/>
                <a:gd name="connsiteX0" fmla="*/ 0 w 774500"/>
                <a:gd name="connsiteY0" fmla="*/ 0 h 3047069"/>
                <a:gd name="connsiteX1" fmla="*/ 774500 w 774500"/>
                <a:gd name="connsiteY1" fmla="*/ 57231 h 3047069"/>
                <a:gd name="connsiteX2" fmla="*/ 395345 w 774500"/>
                <a:gd name="connsiteY2" fmla="*/ 3047069 h 3047069"/>
                <a:gd name="connsiteX3" fmla="*/ 0 w 774500"/>
                <a:gd name="connsiteY3" fmla="*/ 0 h 3047069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8863" h="3191795">
                  <a:moveTo>
                    <a:pt x="0" y="0"/>
                  </a:moveTo>
                  <a:lnTo>
                    <a:pt x="1248863" y="201957"/>
                  </a:lnTo>
                  <a:cubicBezTo>
                    <a:pt x="1122478" y="1198570"/>
                    <a:pt x="1484475" y="3047331"/>
                    <a:pt x="869708" y="3191795"/>
                  </a:cubicBezTo>
                  <a:cubicBezTo>
                    <a:pt x="178214" y="3063006"/>
                    <a:pt x="1149614" y="10645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Rectangle 12">
              <a:extLst>
                <a:ext uri="{FF2B5EF4-FFF2-40B4-BE49-F238E27FC236}">
                  <a16:creationId xmlns:a16="http://schemas.microsoft.com/office/drawing/2014/main" id="{F76591DD-A965-47BD-A890-81D5EA10DC58}"/>
                </a:ext>
              </a:extLst>
            </p:cNvPr>
            <p:cNvSpPr/>
            <p:nvPr/>
          </p:nvSpPr>
          <p:spPr>
            <a:xfrm rot="20405859">
              <a:off x="4525921" y="3868357"/>
              <a:ext cx="1196629" cy="2814072"/>
            </a:xfrm>
            <a:custGeom>
              <a:avLst/>
              <a:gdLst>
                <a:gd name="connsiteX0" fmla="*/ 0 w 579113"/>
                <a:gd name="connsiteY0" fmla="*/ 0 h 1229108"/>
                <a:gd name="connsiteX1" fmla="*/ 579113 w 579113"/>
                <a:gd name="connsiteY1" fmla="*/ 0 h 1229108"/>
                <a:gd name="connsiteX2" fmla="*/ 579113 w 579113"/>
                <a:gd name="connsiteY2" fmla="*/ 1229108 h 1229108"/>
                <a:gd name="connsiteX3" fmla="*/ 0 w 579113"/>
                <a:gd name="connsiteY3" fmla="*/ 1229108 h 1229108"/>
                <a:gd name="connsiteX4" fmla="*/ 0 w 579113"/>
                <a:gd name="connsiteY4" fmla="*/ 0 h 122910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579113 w 579113"/>
                <a:gd name="connsiteY2" fmla="*/ 1229108 h 2989838"/>
                <a:gd name="connsiteX3" fmla="*/ 199958 w 579113"/>
                <a:gd name="connsiteY3" fmla="*/ 2989838 h 2989838"/>
                <a:gd name="connsiteX4" fmla="*/ 0 w 579113"/>
                <a:gd name="connsiteY4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65628 w 644741"/>
                <a:gd name="connsiteY0" fmla="*/ 0 h 2989838"/>
                <a:gd name="connsiteX1" fmla="*/ 644741 w 644741"/>
                <a:gd name="connsiteY1" fmla="*/ 0 h 2989838"/>
                <a:gd name="connsiteX2" fmla="*/ 265586 w 644741"/>
                <a:gd name="connsiteY2" fmla="*/ 2989838 h 2989838"/>
                <a:gd name="connsiteX3" fmla="*/ 65628 w 644741"/>
                <a:gd name="connsiteY3" fmla="*/ 0 h 2989838"/>
                <a:gd name="connsiteX0" fmla="*/ 104983 w 684096"/>
                <a:gd name="connsiteY0" fmla="*/ 0 h 2989838"/>
                <a:gd name="connsiteX1" fmla="*/ 684096 w 684096"/>
                <a:gd name="connsiteY1" fmla="*/ 0 h 2989838"/>
                <a:gd name="connsiteX2" fmla="*/ 304941 w 684096"/>
                <a:gd name="connsiteY2" fmla="*/ 2989838 h 2989838"/>
                <a:gd name="connsiteX3" fmla="*/ 104983 w 684096"/>
                <a:gd name="connsiteY3" fmla="*/ 0 h 2989838"/>
                <a:gd name="connsiteX0" fmla="*/ 1380 w 775880"/>
                <a:gd name="connsiteY0" fmla="*/ 0 h 3047069"/>
                <a:gd name="connsiteX1" fmla="*/ 775880 w 775880"/>
                <a:gd name="connsiteY1" fmla="*/ 57231 h 3047069"/>
                <a:gd name="connsiteX2" fmla="*/ 396725 w 775880"/>
                <a:gd name="connsiteY2" fmla="*/ 3047069 h 3047069"/>
                <a:gd name="connsiteX3" fmla="*/ 1380 w 775880"/>
                <a:gd name="connsiteY3" fmla="*/ 0 h 3047069"/>
                <a:gd name="connsiteX0" fmla="*/ 0 w 774500"/>
                <a:gd name="connsiteY0" fmla="*/ 0 h 3047069"/>
                <a:gd name="connsiteX1" fmla="*/ 774500 w 774500"/>
                <a:gd name="connsiteY1" fmla="*/ 57231 h 3047069"/>
                <a:gd name="connsiteX2" fmla="*/ 395345 w 774500"/>
                <a:gd name="connsiteY2" fmla="*/ 3047069 h 3047069"/>
                <a:gd name="connsiteX3" fmla="*/ 0 w 774500"/>
                <a:gd name="connsiteY3" fmla="*/ 0 h 3047069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8863" h="3191795">
                  <a:moveTo>
                    <a:pt x="0" y="0"/>
                  </a:moveTo>
                  <a:lnTo>
                    <a:pt x="1248863" y="201957"/>
                  </a:lnTo>
                  <a:cubicBezTo>
                    <a:pt x="1122478" y="1198570"/>
                    <a:pt x="1484475" y="3047331"/>
                    <a:pt x="869708" y="3191795"/>
                  </a:cubicBezTo>
                  <a:cubicBezTo>
                    <a:pt x="178214" y="3063006"/>
                    <a:pt x="1149614" y="10645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Rectangle 12">
              <a:extLst>
                <a:ext uri="{FF2B5EF4-FFF2-40B4-BE49-F238E27FC236}">
                  <a16:creationId xmlns:a16="http://schemas.microsoft.com/office/drawing/2014/main" id="{2548C91C-790F-4BA7-875B-F4EAB48F49CD}"/>
                </a:ext>
              </a:extLst>
            </p:cNvPr>
            <p:cNvSpPr/>
            <p:nvPr/>
          </p:nvSpPr>
          <p:spPr>
            <a:xfrm rot="20653376">
              <a:off x="5507711" y="6032793"/>
              <a:ext cx="467215" cy="419557"/>
            </a:xfrm>
            <a:custGeom>
              <a:avLst/>
              <a:gdLst>
                <a:gd name="connsiteX0" fmla="*/ 0 w 522663"/>
                <a:gd name="connsiteY0" fmla="*/ 422998 h 845996"/>
                <a:gd name="connsiteX1" fmla="*/ 261332 w 522663"/>
                <a:gd name="connsiteY1" fmla="*/ 0 h 845996"/>
                <a:gd name="connsiteX2" fmla="*/ 522664 w 522663"/>
                <a:gd name="connsiteY2" fmla="*/ 422998 h 845996"/>
                <a:gd name="connsiteX3" fmla="*/ 261332 w 522663"/>
                <a:gd name="connsiteY3" fmla="*/ 845996 h 845996"/>
                <a:gd name="connsiteX4" fmla="*/ 0 w 522663"/>
                <a:gd name="connsiteY4" fmla="*/ 422998 h 845996"/>
                <a:gd name="connsiteX0" fmla="*/ 0 w 529928"/>
                <a:gd name="connsiteY0" fmla="*/ 52875 h 475873"/>
                <a:gd name="connsiteX1" fmla="*/ 522664 w 529928"/>
                <a:gd name="connsiteY1" fmla="*/ 52875 h 475873"/>
                <a:gd name="connsiteX2" fmla="*/ 261332 w 529928"/>
                <a:gd name="connsiteY2" fmla="*/ 475873 h 475873"/>
                <a:gd name="connsiteX3" fmla="*/ 0 w 529928"/>
                <a:gd name="connsiteY3" fmla="*/ 52875 h 47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9928" h="475873">
                  <a:moveTo>
                    <a:pt x="0" y="52875"/>
                  </a:moveTo>
                  <a:cubicBezTo>
                    <a:pt x="43555" y="-17625"/>
                    <a:pt x="479109" y="-17625"/>
                    <a:pt x="522664" y="52875"/>
                  </a:cubicBezTo>
                  <a:cubicBezTo>
                    <a:pt x="566219" y="123375"/>
                    <a:pt x="405662" y="475873"/>
                    <a:pt x="261332" y="475873"/>
                  </a:cubicBezTo>
                  <a:cubicBezTo>
                    <a:pt x="117002" y="475873"/>
                    <a:pt x="0" y="286490"/>
                    <a:pt x="0" y="52875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DC064B1D-CAAA-4005-AED0-8650EDFCF9C5}"/>
                </a:ext>
              </a:extLst>
            </p:cNvPr>
            <p:cNvGrpSpPr/>
            <p:nvPr/>
          </p:nvGrpSpPr>
          <p:grpSpPr>
            <a:xfrm flipH="1">
              <a:off x="-214608" y="3668721"/>
              <a:ext cx="10512106" cy="3134989"/>
              <a:chOff x="2173420" y="1002435"/>
              <a:chExt cx="4880172" cy="1752432"/>
            </a:xfrm>
          </p:grpSpPr>
          <p:sp>
            <p:nvSpPr>
              <p:cNvPr id="277" name="Rectangle 2">
                <a:extLst>
                  <a:ext uri="{FF2B5EF4-FFF2-40B4-BE49-F238E27FC236}">
                    <a16:creationId xmlns:a16="http://schemas.microsoft.com/office/drawing/2014/main" id="{31F1E88D-EE2B-49F9-A35A-06E78B2FACE5}"/>
                  </a:ext>
                </a:extLst>
              </p:cNvPr>
              <p:cNvSpPr/>
              <p:nvPr/>
            </p:nvSpPr>
            <p:spPr>
              <a:xfrm rot="1717734">
                <a:off x="3632777" y="1396632"/>
                <a:ext cx="843379" cy="79581"/>
              </a:xfrm>
              <a:custGeom>
                <a:avLst/>
                <a:gdLst>
                  <a:gd name="connsiteX0" fmla="*/ 0 w 2160104"/>
                  <a:gd name="connsiteY0" fmla="*/ 0 h 185530"/>
                  <a:gd name="connsiteX1" fmla="*/ 2160104 w 2160104"/>
                  <a:gd name="connsiteY1" fmla="*/ 0 h 185530"/>
                  <a:gd name="connsiteX2" fmla="*/ 2160104 w 2160104"/>
                  <a:gd name="connsiteY2" fmla="*/ 185530 h 185530"/>
                  <a:gd name="connsiteX3" fmla="*/ 0 w 2160104"/>
                  <a:gd name="connsiteY3" fmla="*/ 185530 h 185530"/>
                  <a:gd name="connsiteX4" fmla="*/ 0 w 2160104"/>
                  <a:gd name="connsiteY4" fmla="*/ 0 h 185530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6663 h 603157"/>
                  <a:gd name="connsiteX1" fmla="*/ 4200385 w 4200385"/>
                  <a:gd name="connsiteY1" fmla="*/ 325442 h 603157"/>
                  <a:gd name="connsiteX2" fmla="*/ 4147790 w 4200385"/>
                  <a:gd name="connsiteY2" fmla="*/ 603157 h 603157"/>
                  <a:gd name="connsiteX3" fmla="*/ 2040281 w 4200385"/>
                  <a:gd name="connsiteY3" fmla="*/ 510972 h 603157"/>
                  <a:gd name="connsiteX4" fmla="*/ 0 w 4200385"/>
                  <a:gd name="connsiteY4" fmla="*/ 6663 h 603157"/>
                  <a:gd name="connsiteX0" fmla="*/ 0 w 4200385"/>
                  <a:gd name="connsiteY0" fmla="*/ 6888 h 603382"/>
                  <a:gd name="connsiteX1" fmla="*/ 4200385 w 4200385"/>
                  <a:gd name="connsiteY1" fmla="*/ 325667 h 603382"/>
                  <a:gd name="connsiteX2" fmla="*/ 4147790 w 4200385"/>
                  <a:gd name="connsiteY2" fmla="*/ 603382 h 603382"/>
                  <a:gd name="connsiteX3" fmla="*/ 2040281 w 4200385"/>
                  <a:gd name="connsiteY3" fmla="*/ 511197 h 603382"/>
                  <a:gd name="connsiteX4" fmla="*/ 0 w 4200385"/>
                  <a:gd name="connsiteY4" fmla="*/ 6888 h 603382"/>
                  <a:gd name="connsiteX0" fmla="*/ 0 w 4200385"/>
                  <a:gd name="connsiteY0" fmla="*/ 6416 h 602910"/>
                  <a:gd name="connsiteX1" fmla="*/ 4200385 w 4200385"/>
                  <a:gd name="connsiteY1" fmla="*/ 325195 h 602910"/>
                  <a:gd name="connsiteX2" fmla="*/ 4147790 w 4200385"/>
                  <a:gd name="connsiteY2" fmla="*/ 602910 h 602910"/>
                  <a:gd name="connsiteX3" fmla="*/ 2040281 w 4200385"/>
                  <a:gd name="connsiteY3" fmla="*/ 510725 h 602910"/>
                  <a:gd name="connsiteX4" fmla="*/ 0 w 4200385"/>
                  <a:gd name="connsiteY4" fmla="*/ 6416 h 602910"/>
                  <a:gd name="connsiteX0" fmla="*/ 0 w 4200385"/>
                  <a:gd name="connsiteY0" fmla="*/ 11550 h 608044"/>
                  <a:gd name="connsiteX1" fmla="*/ 4200385 w 4200385"/>
                  <a:gd name="connsiteY1" fmla="*/ 330329 h 608044"/>
                  <a:gd name="connsiteX2" fmla="*/ 4147790 w 4200385"/>
                  <a:gd name="connsiteY2" fmla="*/ 608044 h 608044"/>
                  <a:gd name="connsiteX3" fmla="*/ 2040281 w 4200385"/>
                  <a:gd name="connsiteY3" fmla="*/ 515859 h 608044"/>
                  <a:gd name="connsiteX4" fmla="*/ 0 w 4200385"/>
                  <a:gd name="connsiteY4" fmla="*/ 11550 h 608044"/>
                  <a:gd name="connsiteX0" fmla="*/ 0 w 4200385"/>
                  <a:gd name="connsiteY0" fmla="*/ 3165 h 599659"/>
                  <a:gd name="connsiteX1" fmla="*/ 4200385 w 4200385"/>
                  <a:gd name="connsiteY1" fmla="*/ 321944 h 599659"/>
                  <a:gd name="connsiteX2" fmla="*/ 4147790 w 4200385"/>
                  <a:gd name="connsiteY2" fmla="*/ 599659 h 599659"/>
                  <a:gd name="connsiteX3" fmla="*/ 2040281 w 4200385"/>
                  <a:gd name="connsiteY3" fmla="*/ 507474 h 599659"/>
                  <a:gd name="connsiteX4" fmla="*/ 0 w 4200385"/>
                  <a:gd name="connsiteY4" fmla="*/ 3165 h 599659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0 w 4200385"/>
                  <a:gd name="connsiteY3" fmla="*/ 0 h 596494"/>
                  <a:gd name="connsiteX0" fmla="*/ 0 w 4200385"/>
                  <a:gd name="connsiteY0" fmla="*/ 0 h 712648"/>
                  <a:gd name="connsiteX1" fmla="*/ 4200385 w 4200385"/>
                  <a:gd name="connsiteY1" fmla="*/ 318779 h 712648"/>
                  <a:gd name="connsiteX2" fmla="*/ 4147790 w 4200385"/>
                  <a:gd name="connsiteY2" fmla="*/ 596494 h 712648"/>
                  <a:gd name="connsiteX3" fmla="*/ 0 w 4200385"/>
                  <a:gd name="connsiteY3" fmla="*/ 0 h 712648"/>
                  <a:gd name="connsiteX0" fmla="*/ 0 w 7185232"/>
                  <a:gd name="connsiteY0" fmla="*/ 82421 h 795069"/>
                  <a:gd name="connsiteX1" fmla="*/ 7185228 w 7185232"/>
                  <a:gd name="connsiteY1" fmla="*/ -1 h 795069"/>
                  <a:gd name="connsiteX2" fmla="*/ 4147790 w 7185232"/>
                  <a:gd name="connsiteY2" fmla="*/ 678915 h 795069"/>
                  <a:gd name="connsiteX3" fmla="*/ 0 w 7185232"/>
                  <a:gd name="connsiteY3" fmla="*/ 82421 h 795069"/>
                  <a:gd name="connsiteX0" fmla="*/ 0 w 7185232"/>
                  <a:gd name="connsiteY0" fmla="*/ 82421 h 688271"/>
                  <a:gd name="connsiteX1" fmla="*/ 7185228 w 7185232"/>
                  <a:gd name="connsiteY1" fmla="*/ -1 h 688271"/>
                  <a:gd name="connsiteX2" fmla="*/ 6912033 w 7185232"/>
                  <a:gd name="connsiteY2" fmla="*/ 558327 h 688271"/>
                  <a:gd name="connsiteX3" fmla="*/ 0 w 7185232"/>
                  <a:gd name="connsiteY3" fmla="*/ 82421 h 688271"/>
                  <a:gd name="connsiteX0" fmla="*/ 0 w 7185232"/>
                  <a:gd name="connsiteY0" fmla="*/ 172587 h 778437"/>
                  <a:gd name="connsiteX1" fmla="*/ 7185228 w 7185232"/>
                  <a:gd name="connsiteY1" fmla="*/ 90165 h 778437"/>
                  <a:gd name="connsiteX2" fmla="*/ 6912033 w 7185232"/>
                  <a:gd name="connsiteY2" fmla="*/ 648493 h 778437"/>
                  <a:gd name="connsiteX3" fmla="*/ 0 w 7185232"/>
                  <a:gd name="connsiteY3" fmla="*/ 172587 h 778437"/>
                  <a:gd name="connsiteX0" fmla="*/ 0 w 8299946"/>
                  <a:gd name="connsiteY0" fmla="*/ 101761 h 783181"/>
                  <a:gd name="connsiteX1" fmla="*/ 8299942 w 8299946"/>
                  <a:gd name="connsiteY1" fmla="*/ 105006 h 783181"/>
                  <a:gd name="connsiteX2" fmla="*/ 8026747 w 8299946"/>
                  <a:gd name="connsiteY2" fmla="*/ 663334 h 783181"/>
                  <a:gd name="connsiteX3" fmla="*/ 0 w 8299946"/>
                  <a:gd name="connsiteY3" fmla="*/ 101761 h 783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99946" h="783181">
                    <a:moveTo>
                      <a:pt x="0" y="101761"/>
                    </a:moveTo>
                    <a:cubicBezTo>
                      <a:pt x="2405827" y="184065"/>
                      <a:pt x="6398256" y="-166536"/>
                      <a:pt x="8299942" y="105006"/>
                    </a:cubicBezTo>
                    <a:cubicBezTo>
                      <a:pt x="8282410" y="197578"/>
                      <a:pt x="8014147" y="566168"/>
                      <a:pt x="8026747" y="663334"/>
                    </a:cubicBezTo>
                    <a:cubicBezTo>
                      <a:pt x="6065060" y="1077646"/>
                      <a:pt x="1382597" y="300592"/>
                      <a:pt x="0" y="101761"/>
                    </a:cubicBezTo>
                    <a:close/>
                  </a:path>
                </a:pathLst>
              </a:custGeom>
              <a:solidFill>
                <a:srgbClr val="C77F3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" name="Rectangle 2">
                <a:extLst>
                  <a:ext uri="{FF2B5EF4-FFF2-40B4-BE49-F238E27FC236}">
                    <a16:creationId xmlns:a16="http://schemas.microsoft.com/office/drawing/2014/main" id="{878A2C7C-B757-48E7-B77C-529E004AE449}"/>
                  </a:ext>
                </a:extLst>
              </p:cNvPr>
              <p:cNvSpPr/>
              <p:nvPr/>
            </p:nvSpPr>
            <p:spPr>
              <a:xfrm rot="19026494" flipV="1">
                <a:off x="3804225" y="1892652"/>
                <a:ext cx="843379" cy="79581"/>
              </a:xfrm>
              <a:custGeom>
                <a:avLst/>
                <a:gdLst>
                  <a:gd name="connsiteX0" fmla="*/ 0 w 2160104"/>
                  <a:gd name="connsiteY0" fmla="*/ 0 h 185530"/>
                  <a:gd name="connsiteX1" fmla="*/ 2160104 w 2160104"/>
                  <a:gd name="connsiteY1" fmla="*/ 0 h 185530"/>
                  <a:gd name="connsiteX2" fmla="*/ 2160104 w 2160104"/>
                  <a:gd name="connsiteY2" fmla="*/ 185530 h 185530"/>
                  <a:gd name="connsiteX3" fmla="*/ 0 w 2160104"/>
                  <a:gd name="connsiteY3" fmla="*/ 185530 h 185530"/>
                  <a:gd name="connsiteX4" fmla="*/ 0 w 2160104"/>
                  <a:gd name="connsiteY4" fmla="*/ 0 h 185530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6663 h 603157"/>
                  <a:gd name="connsiteX1" fmla="*/ 4200385 w 4200385"/>
                  <a:gd name="connsiteY1" fmla="*/ 325442 h 603157"/>
                  <a:gd name="connsiteX2" fmla="*/ 4147790 w 4200385"/>
                  <a:gd name="connsiteY2" fmla="*/ 603157 h 603157"/>
                  <a:gd name="connsiteX3" fmla="*/ 2040281 w 4200385"/>
                  <a:gd name="connsiteY3" fmla="*/ 510972 h 603157"/>
                  <a:gd name="connsiteX4" fmla="*/ 0 w 4200385"/>
                  <a:gd name="connsiteY4" fmla="*/ 6663 h 603157"/>
                  <a:gd name="connsiteX0" fmla="*/ 0 w 4200385"/>
                  <a:gd name="connsiteY0" fmla="*/ 6888 h 603382"/>
                  <a:gd name="connsiteX1" fmla="*/ 4200385 w 4200385"/>
                  <a:gd name="connsiteY1" fmla="*/ 325667 h 603382"/>
                  <a:gd name="connsiteX2" fmla="*/ 4147790 w 4200385"/>
                  <a:gd name="connsiteY2" fmla="*/ 603382 h 603382"/>
                  <a:gd name="connsiteX3" fmla="*/ 2040281 w 4200385"/>
                  <a:gd name="connsiteY3" fmla="*/ 511197 h 603382"/>
                  <a:gd name="connsiteX4" fmla="*/ 0 w 4200385"/>
                  <a:gd name="connsiteY4" fmla="*/ 6888 h 603382"/>
                  <a:gd name="connsiteX0" fmla="*/ 0 w 4200385"/>
                  <a:gd name="connsiteY0" fmla="*/ 6416 h 602910"/>
                  <a:gd name="connsiteX1" fmla="*/ 4200385 w 4200385"/>
                  <a:gd name="connsiteY1" fmla="*/ 325195 h 602910"/>
                  <a:gd name="connsiteX2" fmla="*/ 4147790 w 4200385"/>
                  <a:gd name="connsiteY2" fmla="*/ 602910 h 602910"/>
                  <a:gd name="connsiteX3" fmla="*/ 2040281 w 4200385"/>
                  <a:gd name="connsiteY3" fmla="*/ 510725 h 602910"/>
                  <a:gd name="connsiteX4" fmla="*/ 0 w 4200385"/>
                  <a:gd name="connsiteY4" fmla="*/ 6416 h 602910"/>
                  <a:gd name="connsiteX0" fmla="*/ 0 w 4200385"/>
                  <a:gd name="connsiteY0" fmla="*/ 11550 h 608044"/>
                  <a:gd name="connsiteX1" fmla="*/ 4200385 w 4200385"/>
                  <a:gd name="connsiteY1" fmla="*/ 330329 h 608044"/>
                  <a:gd name="connsiteX2" fmla="*/ 4147790 w 4200385"/>
                  <a:gd name="connsiteY2" fmla="*/ 608044 h 608044"/>
                  <a:gd name="connsiteX3" fmla="*/ 2040281 w 4200385"/>
                  <a:gd name="connsiteY3" fmla="*/ 515859 h 608044"/>
                  <a:gd name="connsiteX4" fmla="*/ 0 w 4200385"/>
                  <a:gd name="connsiteY4" fmla="*/ 11550 h 608044"/>
                  <a:gd name="connsiteX0" fmla="*/ 0 w 4200385"/>
                  <a:gd name="connsiteY0" fmla="*/ 3165 h 599659"/>
                  <a:gd name="connsiteX1" fmla="*/ 4200385 w 4200385"/>
                  <a:gd name="connsiteY1" fmla="*/ 321944 h 599659"/>
                  <a:gd name="connsiteX2" fmla="*/ 4147790 w 4200385"/>
                  <a:gd name="connsiteY2" fmla="*/ 599659 h 599659"/>
                  <a:gd name="connsiteX3" fmla="*/ 2040281 w 4200385"/>
                  <a:gd name="connsiteY3" fmla="*/ 507474 h 599659"/>
                  <a:gd name="connsiteX4" fmla="*/ 0 w 4200385"/>
                  <a:gd name="connsiteY4" fmla="*/ 3165 h 599659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0 w 4200385"/>
                  <a:gd name="connsiteY3" fmla="*/ 0 h 596494"/>
                  <a:gd name="connsiteX0" fmla="*/ 0 w 4200385"/>
                  <a:gd name="connsiteY0" fmla="*/ 0 h 712648"/>
                  <a:gd name="connsiteX1" fmla="*/ 4200385 w 4200385"/>
                  <a:gd name="connsiteY1" fmla="*/ 318779 h 712648"/>
                  <a:gd name="connsiteX2" fmla="*/ 4147790 w 4200385"/>
                  <a:gd name="connsiteY2" fmla="*/ 596494 h 712648"/>
                  <a:gd name="connsiteX3" fmla="*/ 0 w 4200385"/>
                  <a:gd name="connsiteY3" fmla="*/ 0 h 712648"/>
                  <a:gd name="connsiteX0" fmla="*/ 0 w 7185232"/>
                  <a:gd name="connsiteY0" fmla="*/ 82421 h 795069"/>
                  <a:gd name="connsiteX1" fmla="*/ 7185228 w 7185232"/>
                  <a:gd name="connsiteY1" fmla="*/ -1 h 795069"/>
                  <a:gd name="connsiteX2" fmla="*/ 4147790 w 7185232"/>
                  <a:gd name="connsiteY2" fmla="*/ 678915 h 795069"/>
                  <a:gd name="connsiteX3" fmla="*/ 0 w 7185232"/>
                  <a:gd name="connsiteY3" fmla="*/ 82421 h 795069"/>
                  <a:gd name="connsiteX0" fmla="*/ 0 w 7185232"/>
                  <a:gd name="connsiteY0" fmla="*/ 82421 h 688271"/>
                  <a:gd name="connsiteX1" fmla="*/ 7185228 w 7185232"/>
                  <a:gd name="connsiteY1" fmla="*/ -1 h 688271"/>
                  <a:gd name="connsiteX2" fmla="*/ 6912033 w 7185232"/>
                  <a:gd name="connsiteY2" fmla="*/ 558327 h 688271"/>
                  <a:gd name="connsiteX3" fmla="*/ 0 w 7185232"/>
                  <a:gd name="connsiteY3" fmla="*/ 82421 h 688271"/>
                  <a:gd name="connsiteX0" fmla="*/ 0 w 7185232"/>
                  <a:gd name="connsiteY0" fmla="*/ 172587 h 778437"/>
                  <a:gd name="connsiteX1" fmla="*/ 7185228 w 7185232"/>
                  <a:gd name="connsiteY1" fmla="*/ 90165 h 778437"/>
                  <a:gd name="connsiteX2" fmla="*/ 6912033 w 7185232"/>
                  <a:gd name="connsiteY2" fmla="*/ 648493 h 778437"/>
                  <a:gd name="connsiteX3" fmla="*/ 0 w 7185232"/>
                  <a:gd name="connsiteY3" fmla="*/ 172587 h 778437"/>
                  <a:gd name="connsiteX0" fmla="*/ 0 w 8299946"/>
                  <a:gd name="connsiteY0" fmla="*/ 101761 h 783181"/>
                  <a:gd name="connsiteX1" fmla="*/ 8299942 w 8299946"/>
                  <a:gd name="connsiteY1" fmla="*/ 105006 h 783181"/>
                  <a:gd name="connsiteX2" fmla="*/ 8026747 w 8299946"/>
                  <a:gd name="connsiteY2" fmla="*/ 663334 h 783181"/>
                  <a:gd name="connsiteX3" fmla="*/ 0 w 8299946"/>
                  <a:gd name="connsiteY3" fmla="*/ 101761 h 783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99946" h="783181">
                    <a:moveTo>
                      <a:pt x="0" y="101761"/>
                    </a:moveTo>
                    <a:cubicBezTo>
                      <a:pt x="2405827" y="184065"/>
                      <a:pt x="6398256" y="-166536"/>
                      <a:pt x="8299942" y="105006"/>
                    </a:cubicBezTo>
                    <a:cubicBezTo>
                      <a:pt x="8282410" y="197578"/>
                      <a:pt x="8014147" y="566168"/>
                      <a:pt x="8026747" y="663334"/>
                    </a:cubicBezTo>
                    <a:cubicBezTo>
                      <a:pt x="6065060" y="1077646"/>
                      <a:pt x="1382597" y="300592"/>
                      <a:pt x="0" y="101761"/>
                    </a:cubicBezTo>
                    <a:close/>
                  </a:path>
                </a:pathLst>
              </a:custGeom>
              <a:solidFill>
                <a:srgbClr val="C77F3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9" name="Rectangle 56">
                <a:extLst>
                  <a:ext uri="{FF2B5EF4-FFF2-40B4-BE49-F238E27FC236}">
                    <a16:creationId xmlns:a16="http://schemas.microsoft.com/office/drawing/2014/main" id="{A3558892-A3C0-4A11-BF93-37E74A3539FE}"/>
                  </a:ext>
                </a:extLst>
              </p:cNvPr>
              <p:cNvSpPr/>
              <p:nvPr/>
            </p:nvSpPr>
            <p:spPr>
              <a:xfrm rot="442974">
                <a:off x="2173420" y="1391901"/>
                <a:ext cx="850617" cy="394104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" name="Rectangle 2">
                <a:extLst>
                  <a:ext uri="{FF2B5EF4-FFF2-40B4-BE49-F238E27FC236}">
                    <a16:creationId xmlns:a16="http://schemas.microsoft.com/office/drawing/2014/main" id="{B4F7141B-8272-4F3B-BBDF-1EE96BA7969D}"/>
                  </a:ext>
                </a:extLst>
              </p:cNvPr>
              <p:cNvSpPr/>
              <p:nvPr/>
            </p:nvSpPr>
            <p:spPr>
              <a:xfrm rot="21079870">
                <a:off x="2853207" y="1252878"/>
                <a:ext cx="4200385" cy="712648"/>
              </a:xfrm>
              <a:custGeom>
                <a:avLst/>
                <a:gdLst>
                  <a:gd name="connsiteX0" fmla="*/ 0 w 2160104"/>
                  <a:gd name="connsiteY0" fmla="*/ 0 h 185530"/>
                  <a:gd name="connsiteX1" fmla="*/ 2160104 w 2160104"/>
                  <a:gd name="connsiteY1" fmla="*/ 0 h 185530"/>
                  <a:gd name="connsiteX2" fmla="*/ 2160104 w 2160104"/>
                  <a:gd name="connsiteY2" fmla="*/ 185530 h 185530"/>
                  <a:gd name="connsiteX3" fmla="*/ 0 w 2160104"/>
                  <a:gd name="connsiteY3" fmla="*/ 185530 h 185530"/>
                  <a:gd name="connsiteX4" fmla="*/ 0 w 2160104"/>
                  <a:gd name="connsiteY4" fmla="*/ 0 h 185530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6663 h 603157"/>
                  <a:gd name="connsiteX1" fmla="*/ 4200385 w 4200385"/>
                  <a:gd name="connsiteY1" fmla="*/ 325442 h 603157"/>
                  <a:gd name="connsiteX2" fmla="*/ 4147790 w 4200385"/>
                  <a:gd name="connsiteY2" fmla="*/ 603157 h 603157"/>
                  <a:gd name="connsiteX3" fmla="*/ 2040281 w 4200385"/>
                  <a:gd name="connsiteY3" fmla="*/ 510972 h 603157"/>
                  <a:gd name="connsiteX4" fmla="*/ 0 w 4200385"/>
                  <a:gd name="connsiteY4" fmla="*/ 6663 h 603157"/>
                  <a:gd name="connsiteX0" fmla="*/ 0 w 4200385"/>
                  <a:gd name="connsiteY0" fmla="*/ 6888 h 603382"/>
                  <a:gd name="connsiteX1" fmla="*/ 4200385 w 4200385"/>
                  <a:gd name="connsiteY1" fmla="*/ 325667 h 603382"/>
                  <a:gd name="connsiteX2" fmla="*/ 4147790 w 4200385"/>
                  <a:gd name="connsiteY2" fmla="*/ 603382 h 603382"/>
                  <a:gd name="connsiteX3" fmla="*/ 2040281 w 4200385"/>
                  <a:gd name="connsiteY3" fmla="*/ 511197 h 603382"/>
                  <a:gd name="connsiteX4" fmla="*/ 0 w 4200385"/>
                  <a:gd name="connsiteY4" fmla="*/ 6888 h 603382"/>
                  <a:gd name="connsiteX0" fmla="*/ 0 w 4200385"/>
                  <a:gd name="connsiteY0" fmla="*/ 6416 h 602910"/>
                  <a:gd name="connsiteX1" fmla="*/ 4200385 w 4200385"/>
                  <a:gd name="connsiteY1" fmla="*/ 325195 h 602910"/>
                  <a:gd name="connsiteX2" fmla="*/ 4147790 w 4200385"/>
                  <a:gd name="connsiteY2" fmla="*/ 602910 h 602910"/>
                  <a:gd name="connsiteX3" fmla="*/ 2040281 w 4200385"/>
                  <a:gd name="connsiteY3" fmla="*/ 510725 h 602910"/>
                  <a:gd name="connsiteX4" fmla="*/ 0 w 4200385"/>
                  <a:gd name="connsiteY4" fmla="*/ 6416 h 602910"/>
                  <a:gd name="connsiteX0" fmla="*/ 0 w 4200385"/>
                  <a:gd name="connsiteY0" fmla="*/ 11550 h 608044"/>
                  <a:gd name="connsiteX1" fmla="*/ 4200385 w 4200385"/>
                  <a:gd name="connsiteY1" fmla="*/ 330329 h 608044"/>
                  <a:gd name="connsiteX2" fmla="*/ 4147790 w 4200385"/>
                  <a:gd name="connsiteY2" fmla="*/ 608044 h 608044"/>
                  <a:gd name="connsiteX3" fmla="*/ 2040281 w 4200385"/>
                  <a:gd name="connsiteY3" fmla="*/ 515859 h 608044"/>
                  <a:gd name="connsiteX4" fmla="*/ 0 w 4200385"/>
                  <a:gd name="connsiteY4" fmla="*/ 11550 h 608044"/>
                  <a:gd name="connsiteX0" fmla="*/ 0 w 4200385"/>
                  <a:gd name="connsiteY0" fmla="*/ 3165 h 599659"/>
                  <a:gd name="connsiteX1" fmla="*/ 4200385 w 4200385"/>
                  <a:gd name="connsiteY1" fmla="*/ 321944 h 599659"/>
                  <a:gd name="connsiteX2" fmla="*/ 4147790 w 4200385"/>
                  <a:gd name="connsiteY2" fmla="*/ 599659 h 599659"/>
                  <a:gd name="connsiteX3" fmla="*/ 2040281 w 4200385"/>
                  <a:gd name="connsiteY3" fmla="*/ 507474 h 599659"/>
                  <a:gd name="connsiteX4" fmla="*/ 0 w 4200385"/>
                  <a:gd name="connsiteY4" fmla="*/ 3165 h 599659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0 w 4200385"/>
                  <a:gd name="connsiteY3" fmla="*/ 0 h 596494"/>
                  <a:gd name="connsiteX0" fmla="*/ 0 w 4200385"/>
                  <a:gd name="connsiteY0" fmla="*/ 0 h 712648"/>
                  <a:gd name="connsiteX1" fmla="*/ 4200385 w 4200385"/>
                  <a:gd name="connsiteY1" fmla="*/ 318779 h 712648"/>
                  <a:gd name="connsiteX2" fmla="*/ 4147790 w 4200385"/>
                  <a:gd name="connsiteY2" fmla="*/ 596494 h 712648"/>
                  <a:gd name="connsiteX3" fmla="*/ 0 w 4200385"/>
                  <a:gd name="connsiteY3" fmla="*/ 0 h 712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0385" h="712648">
                    <a:moveTo>
                      <a:pt x="0" y="0"/>
                    </a:moveTo>
                    <a:cubicBezTo>
                      <a:pt x="2405827" y="82304"/>
                      <a:pt x="1591981" y="806812"/>
                      <a:pt x="4200385" y="318779"/>
                    </a:cubicBezTo>
                    <a:cubicBezTo>
                      <a:pt x="4182853" y="411351"/>
                      <a:pt x="4135190" y="499328"/>
                      <a:pt x="4147790" y="596494"/>
                    </a:cubicBezTo>
                    <a:cubicBezTo>
                      <a:pt x="2186103" y="1010806"/>
                      <a:pt x="1382597" y="198831"/>
                      <a:pt x="0" y="0"/>
                    </a:cubicBezTo>
                    <a:close/>
                  </a:path>
                </a:pathLst>
              </a:custGeom>
              <a:solidFill>
                <a:srgbClr val="C77F3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1" name="Rectangle 56">
                <a:extLst>
                  <a:ext uri="{FF2B5EF4-FFF2-40B4-BE49-F238E27FC236}">
                    <a16:creationId xmlns:a16="http://schemas.microsoft.com/office/drawing/2014/main" id="{6B11E54F-E33D-4008-9C8B-20CE1012D4BD}"/>
                  </a:ext>
                </a:extLst>
              </p:cNvPr>
              <p:cNvSpPr/>
              <p:nvPr/>
            </p:nvSpPr>
            <p:spPr>
              <a:xfrm rot="18260586">
                <a:off x="3542229" y="2344846"/>
                <a:ext cx="560400" cy="25964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2" name="Rectangle 56">
                <a:extLst>
                  <a:ext uri="{FF2B5EF4-FFF2-40B4-BE49-F238E27FC236}">
                    <a16:creationId xmlns:a16="http://schemas.microsoft.com/office/drawing/2014/main" id="{490D8A2E-7479-4030-A17E-E165248DD5D5}"/>
                  </a:ext>
                </a:extLst>
              </p:cNvPr>
              <p:cNvSpPr/>
              <p:nvPr/>
            </p:nvSpPr>
            <p:spPr>
              <a:xfrm rot="1953351">
                <a:off x="3266789" y="1002435"/>
                <a:ext cx="560400" cy="25964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028056D6-06E9-44D3-BF28-C5D5F6EE2588}"/>
                </a:ext>
              </a:extLst>
            </p:cNvPr>
            <p:cNvSpPr/>
            <p:nvPr/>
          </p:nvSpPr>
          <p:spPr>
            <a:xfrm rot="3213099">
              <a:off x="3998140" y="4177794"/>
              <a:ext cx="89870" cy="8040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D5DEB685-E467-45EC-8602-DF7BEE309325}"/>
                </a:ext>
              </a:extLst>
            </p:cNvPr>
            <p:cNvSpPr/>
            <p:nvPr/>
          </p:nvSpPr>
          <p:spPr>
            <a:xfrm rot="2885237">
              <a:off x="4744254" y="4195273"/>
              <a:ext cx="89870" cy="8040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Rectangle 15">
              <a:extLst>
                <a:ext uri="{FF2B5EF4-FFF2-40B4-BE49-F238E27FC236}">
                  <a16:creationId xmlns:a16="http://schemas.microsoft.com/office/drawing/2014/main" id="{1D564188-6AB0-40E5-A403-A5822A38D2DA}"/>
                </a:ext>
              </a:extLst>
            </p:cNvPr>
            <p:cNvSpPr/>
            <p:nvPr/>
          </p:nvSpPr>
          <p:spPr>
            <a:xfrm rot="6198193">
              <a:off x="4278589" y="4640619"/>
              <a:ext cx="128533" cy="313111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674" h="708090">
                  <a:moveTo>
                    <a:pt x="94091" y="0"/>
                  </a:moveTo>
                  <a:lnTo>
                    <a:pt x="180342" y="34723"/>
                  </a:lnTo>
                  <a:cubicBezTo>
                    <a:pt x="256757" y="524452"/>
                    <a:pt x="178725" y="547231"/>
                    <a:pt x="290674" y="708090"/>
                  </a:cubicBezTo>
                  <a:cubicBezTo>
                    <a:pt x="89299" y="654571"/>
                    <a:pt x="-129248" y="453946"/>
                    <a:pt x="94091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Rectangle 10">
              <a:extLst>
                <a:ext uri="{FF2B5EF4-FFF2-40B4-BE49-F238E27FC236}">
                  <a16:creationId xmlns:a16="http://schemas.microsoft.com/office/drawing/2014/main" id="{6FAB7089-FAC2-4EC7-BF50-176AFD677107}"/>
                </a:ext>
              </a:extLst>
            </p:cNvPr>
            <p:cNvSpPr/>
            <p:nvPr/>
          </p:nvSpPr>
          <p:spPr>
            <a:xfrm rot="20741966">
              <a:off x="2824786" y="1380882"/>
              <a:ext cx="2321257" cy="3541677"/>
            </a:xfrm>
            <a:custGeom>
              <a:avLst/>
              <a:gdLst>
                <a:gd name="connsiteX0" fmla="*/ 0 w 1026790"/>
                <a:gd name="connsiteY0" fmla="*/ 0 h 2422222"/>
                <a:gd name="connsiteX1" fmla="*/ 1026790 w 1026790"/>
                <a:gd name="connsiteY1" fmla="*/ 0 h 2422222"/>
                <a:gd name="connsiteX2" fmla="*/ 1026790 w 1026790"/>
                <a:gd name="connsiteY2" fmla="*/ 2422222 h 2422222"/>
                <a:gd name="connsiteX3" fmla="*/ 0 w 1026790"/>
                <a:gd name="connsiteY3" fmla="*/ 2422222 h 2422222"/>
                <a:gd name="connsiteX4" fmla="*/ 0 w 1026790"/>
                <a:gd name="connsiteY4" fmla="*/ 0 h 2422222"/>
                <a:gd name="connsiteX0" fmla="*/ 0 w 1026790"/>
                <a:gd name="connsiteY0" fmla="*/ 0 h 4028585"/>
                <a:gd name="connsiteX1" fmla="*/ 1026790 w 1026790"/>
                <a:gd name="connsiteY1" fmla="*/ 0 h 4028585"/>
                <a:gd name="connsiteX2" fmla="*/ 1026790 w 1026790"/>
                <a:gd name="connsiteY2" fmla="*/ 2422222 h 4028585"/>
                <a:gd name="connsiteX3" fmla="*/ 1005987 w 1026790"/>
                <a:gd name="connsiteY3" fmla="*/ 4028585 h 4028585"/>
                <a:gd name="connsiteX4" fmla="*/ 0 w 1026790"/>
                <a:gd name="connsiteY4" fmla="*/ 0 h 4028585"/>
                <a:gd name="connsiteX0" fmla="*/ 87786 w 1114576"/>
                <a:gd name="connsiteY0" fmla="*/ 0 h 4028585"/>
                <a:gd name="connsiteX1" fmla="*/ 1114576 w 1114576"/>
                <a:gd name="connsiteY1" fmla="*/ 0 h 4028585"/>
                <a:gd name="connsiteX2" fmla="*/ 1114576 w 1114576"/>
                <a:gd name="connsiteY2" fmla="*/ 2422222 h 4028585"/>
                <a:gd name="connsiteX3" fmla="*/ 1093773 w 1114576"/>
                <a:gd name="connsiteY3" fmla="*/ 4028585 h 4028585"/>
                <a:gd name="connsiteX4" fmla="*/ 87786 w 1114576"/>
                <a:gd name="connsiteY4" fmla="*/ 0 h 4028585"/>
                <a:gd name="connsiteX0" fmla="*/ 57806 w 1119534"/>
                <a:gd name="connsiteY0" fmla="*/ 0 h 3964158"/>
                <a:gd name="connsiteX1" fmla="*/ 1084596 w 1119534"/>
                <a:gd name="connsiteY1" fmla="*/ 0 h 3964158"/>
                <a:gd name="connsiteX2" fmla="*/ 1084596 w 1119534"/>
                <a:gd name="connsiteY2" fmla="*/ 2422222 h 3964158"/>
                <a:gd name="connsiteX3" fmla="*/ 1119534 w 1119534"/>
                <a:gd name="connsiteY3" fmla="*/ 3964158 h 3964158"/>
                <a:gd name="connsiteX4" fmla="*/ 57806 w 1119534"/>
                <a:gd name="connsiteY4" fmla="*/ 0 h 3964158"/>
                <a:gd name="connsiteX0" fmla="*/ 454060 w 1515788"/>
                <a:gd name="connsiteY0" fmla="*/ 0 h 3964158"/>
                <a:gd name="connsiteX1" fmla="*/ 1480850 w 1515788"/>
                <a:gd name="connsiteY1" fmla="*/ 0 h 3964158"/>
                <a:gd name="connsiteX2" fmla="*/ 1480850 w 1515788"/>
                <a:gd name="connsiteY2" fmla="*/ 2422222 h 3964158"/>
                <a:gd name="connsiteX3" fmla="*/ 1515788 w 1515788"/>
                <a:gd name="connsiteY3" fmla="*/ 3964158 h 3964158"/>
                <a:gd name="connsiteX4" fmla="*/ 454060 w 1515788"/>
                <a:gd name="connsiteY4" fmla="*/ 0 h 3964158"/>
                <a:gd name="connsiteX0" fmla="*/ 707170 w 1768898"/>
                <a:gd name="connsiteY0" fmla="*/ 0 h 3964158"/>
                <a:gd name="connsiteX1" fmla="*/ 1733960 w 1768898"/>
                <a:gd name="connsiteY1" fmla="*/ 0 h 3964158"/>
                <a:gd name="connsiteX2" fmla="*/ 1733960 w 1768898"/>
                <a:gd name="connsiteY2" fmla="*/ 2422222 h 3964158"/>
                <a:gd name="connsiteX3" fmla="*/ 1768898 w 1768898"/>
                <a:gd name="connsiteY3" fmla="*/ 3964158 h 3964158"/>
                <a:gd name="connsiteX4" fmla="*/ 707170 w 1768898"/>
                <a:gd name="connsiteY4" fmla="*/ 0 h 3964158"/>
                <a:gd name="connsiteX0" fmla="*/ 707170 w 1963251"/>
                <a:gd name="connsiteY0" fmla="*/ 0 h 3964158"/>
                <a:gd name="connsiteX1" fmla="*/ 1733960 w 1963251"/>
                <a:gd name="connsiteY1" fmla="*/ 0 h 3964158"/>
                <a:gd name="connsiteX2" fmla="*/ 1733960 w 1963251"/>
                <a:gd name="connsiteY2" fmla="*/ 2422222 h 3964158"/>
                <a:gd name="connsiteX3" fmla="*/ 1768898 w 1963251"/>
                <a:gd name="connsiteY3" fmla="*/ 3964158 h 3964158"/>
                <a:gd name="connsiteX4" fmla="*/ 707170 w 1963251"/>
                <a:gd name="connsiteY4" fmla="*/ 0 h 3964158"/>
                <a:gd name="connsiteX0" fmla="*/ 707170 w 1883061"/>
                <a:gd name="connsiteY0" fmla="*/ 0 h 3964158"/>
                <a:gd name="connsiteX1" fmla="*/ 1733960 w 1883061"/>
                <a:gd name="connsiteY1" fmla="*/ 0 h 3964158"/>
                <a:gd name="connsiteX2" fmla="*/ 1768898 w 1883061"/>
                <a:gd name="connsiteY2" fmla="*/ 3964158 h 3964158"/>
                <a:gd name="connsiteX3" fmla="*/ 707170 w 1883061"/>
                <a:gd name="connsiteY3" fmla="*/ 0 h 3964158"/>
                <a:gd name="connsiteX0" fmla="*/ 707170 w 2605296"/>
                <a:gd name="connsiteY0" fmla="*/ 0 h 4225469"/>
                <a:gd name="connsiteX1" fmla="*/ 1733960 w 2605296"/>
                <a:gd name="connsiteY1" fmla="*/ 0 h 4225469"/>
                <a:gd name="connsiteX2" fmla="*/ 2605258 w 2605296"/>
                <a:gd name="connsiteY2" fmla="*/ 3517601 h 4225469"/>
                <a:gd name="connsiteX3" fmla="*/ 1768898 w 2605296"/>
                <a:gd name="connsiteY3" fmla="*/ 3964158 h 4225469"/>
                <a:gd name="connsiteX4" fmla="*/ 707170 w 2605296"/>
                <a:gd name="connsiteY4" fmla="*/ 0 h 4225469"/>
                <a:gd name="connsiteX0" fmla="*/ 707170 w 2605297"/>
                <a:gd name="connsiteY0" fmla="*/ 0 h 4030700"/>
                <a:gd name="connsiteX1" fmla="*/ 1733960 w 2605297"/>
                <a:gd name="connsiteY1" fmla="*/ 0 h 4030700"/>
                <a:gd name="connsiteX2" fmla="*/ 2605258 w 2605297"/>
                <a:gd name="connsiteY2" fmla="*/ 3517601 h 4030700"/>
                <a:gd name="connsiteX3" fmla="*/ 1768898 w 2605297"/>
                <a:gd name="connsiteY3" fmla="*/ 3964158 h 4030700"/>
                <a:gd name="connsiteX4" fmla="*/ 707170 w 2605297"/>
                <a:gd name="connsiteY4" fmla="*/ 0 h 4030700"/>
                <a:gd name="connsiteX0" fmla="*/ 707170 w 2605297"/>
                <a:gd name="connsiteY0" fmla="*/ 0 h 4030700"/>
                <a:gd name="connsiteX1" fmla="*/ 1733960 w 2605297"/>
                <a:gd name="connsiteY1" fmla="*/ 0 h 4030700"/>
                <a:gd name="connsiteX2" fmla="*/ 2605258 w 2605297"/>
                <a:gd name="connsiteY2" fmla="*/ 3517601 h 4030700"/>
                <a:gd name="connsiteX3" fmla="*/ 1768898 w 2605297"/>
                <a:gd name="connsiteY3" fmla="*/ 3964158 h 4030700"/>
                <a:gd name="connsiteX4" fmla="*/ 707170 w 2605297"/>
                <a:gd name="connsiteY4" fmla="*/ 0 h 4030700"/>
                <a:gd name="connsiteX0" fmla="*/ 707170 w 2632831"/>
                <a:gd name="connsiteY0" fmla="*/ 0 h 4030700"/>
                <a:gd name="connsiteX1" fmla="*/ 1733960 w 2632831"/>
                <a:gd name="connsiteY1" fmla="*/ 0 h 4030700"/>
                <a:gd name="connsiteX2" fmla="*/ 2605258 w 2632831"/>
                <a:gd name="connsiteY2" fmla="*/ 3517601 h 4030700"/>
                <a:gd name="connsiteX3" fmla="*/ 1768898 w 2632831"/>
                <a:gd name="connsiteY3" fmla="*/ 3964158 h 4030700"/>
                <a:gd name="connsiteX4" fmla="*/ 707170 w 2632831"/>
                <a:gd name="connsiteY4" fmla="*/ 0 h 4030700"/>
                <a:gd name="connsiteX0" fmla="*/ 707170 w 2632831"/>
                <a:gd name="connsiteY0" fmla="*/ 0 h 4016959"/>
                <a:gd name="connsiteX1" fmla="*/ 1733960 w 2632831"/>
                <a:gd name="connsiteY1" fmla="*/ 0 h 4016959"/>
                <a:gd name="connsiteX2" fmla="*/ 2605258 w 2632831"/>
                <a:gd name="connsiteY2" fmla="*/ 3517601 h 4016959"/>
                <a:gd name="connsiteX3" fmla="*/ 1768898 w 2632831"/>
                <a:gd name="connsiteY3" fmla="*/ 3964158 h 4016959"/>
                <a:gd name="connsiteX4" fmla="*/ 707170 w 2632831"/>
                <a:gd name="connsiteY4" fmla="*/ 0 h 4016959"/>
                <a:gd name="connsiteX0" fmla="*/ 707170 w 2632831"/>
                <a:gd name="connsiteY0" fmla="*/ 0 h 4017064"/>
                <a:gd name="connsiteX1" fmla="*/ 1733960 w 2632831"/>
                <a:gd name="connsiteY1" fmla="*/ 0 h 4017064"/>
                <a:gd name="connsiteX2" fmla="*/ 2605258 w 2632831"/>
                <a:gd name="connsiteY2" fmla="*/ 3517601 h 4017064"/>
                <a:gd name="connsiteX3" fmla="*/ 1768898 w 2632831"/>
                <a:gd name="connsiteY3" fmla="*/ 3964158 h 4017064"/>
                <a:gd name="connsiteX4" fmla="*/ 707170 w 2632831"/>
                <a:gd name="connsiteY4" fmla="*/ 0 h 401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2831" h="4017064">
                  <a:moveTo>
                    <a:pt x="707170" y="0"/>
                  </a:moveTo>
                  <a:lnTo>
                    <a:pt x="1733960" y="0"/>
                  </a:lnTo>
                  <a:cubicBezTo>
                    <a:pt x="2156436" y="1506720"/>
                    <a:pt x="2770521" y="2494229"/>
                    <a:pt x="2605258" y="3517601"/>
                  </a:cubicBezTo>
                  <a:cubicBezTo>
                    <a:pt x="2611081" y="4178294"/>
                    <a:pt x="2576985" y="4009544"/>
                    <a:pt x="1768898" y="3964158"/>
                  </a:cubicBezTo>
                  <a:cubicBezTo>
                    <a:pt x="-1095292" y="2618870"/>
                    <a:pt x="277087" y="1003586"/>
                    <a:pt x="70717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Oval 3">
              <a:extLst>
                <a:ext uri="{FF2B5EF4-FFF2-40B4-BE49-F238E27FC236}">
                  <a16:creationId xmlns:a16="http://schemas.microsoft.com/office/drawing/2014/main" id="{E3A65F49-2F93-4C0C-811F-B071A05AE494}"/>
                </a:ext>
              </a:extLst>
            </p:cNvPr>
            <p:cNvSpPr/>
            <p:nvPr/>
          </p:nvSpPr>
          <p:spPr>
            <a:xfrm>
              <a:off x="2870177" y="1048336"/>
              <a:ext cx="1252435" cy="1196243"/>
            </a:xfrm>
            <a:custGeom>
              <a:avLst/>
              <a:gdLst>
                <a:gd name="connsiteX0" fmla="*/ 0 w 1457740"/>
                <a:gd name="connsiteY0" fmla="*/ 704850 h 1409700"/>
                <a:gd name="connsiteX1" fmla="*/ 728870 w 1457740"/>
                <a:gd name="connsiteY1" fmla="*/ 0 h 1409700"/>
                <a:gd name="connsiteX2" fmla="*/ 1457740 w 1457740"/>
                <a:gd name="connsiteY2" fmla="*/ 704850 h 1409700"/>
                <a:gd name="connsiteX3" fmla="*/ 728870 w 1457740"/>
                <a:gd name="connsiteY3" fmla="*/ 1409700 h 1409700"/>
                <a:gd name="connsiteX4" fmla="*/ 0 w 1457740"/>
                <a:gd name="connsiteY4" fmla="*/ 704850 h 1409700"/>
                <a:gd name="connsiteX0" fmla="*/ 0 w 1457740"/>
                <a:gd name="connsiteY0" fmla="*/ 750570 h 1455420"/>
                <a:gd name="connsiteX1" fmla="*/ 728870 w 1457740"/>
                <a:gd name="connsiteY1" fmla="*/ 0 h 1455420"/>
                <a:gd name="connsiteX2" fmla="*/ 1457740 w 1457740"/>
                <a:gd name="connsiteY2" fmla="*/ 750570 h 1455420"/>
                <a:gd name="connsiteX3" fmla="*/ 728870 w 1457740"/>
                <a:gd name="connsiteY3" fmla="*/ 1455420 h 1455420"/>
                <a:gd name="connsiteX4" fmla="*/ 0 w 1457740"/>
                <a:gd name="connsiteY4" fmla="*/ 750570 h 1455420"/>
                <a:gd name="connsiteX0" fmla="*/ 35940 w 1493680"/>
                <a:gd name="connsiteY0" fmla="*/ 750570 h 1455420"/>
                <a:gd name="connsiteX1" fmla="*/ 764810 w 1493680"/>
                <a:gd name="connsiteY1" fmla="*/ 0 h 1455420"/>
                <a:gd name="connsiteX2" fmla="*/ 1493680 w 1493680"/>
                <a:gd name="connsiteY2" fmla="*/ 750570 h 1455420"/>
                <a:gd name="connsiteX3" fmla="*/ 764810 w 1493680"/>
                <a:gd name="connsiteY3" fmla="*/ 1455420 h 1455420"/>
                <a:gd name="connsiteX4" fmla="*/ 35940 w 1493680"/>
                <a:gd name="connsiteY4" fmla="*/ 750570 h 1455420"/>
                <a:gd name="connsiteX0" fmla="*/ 50808 w 1508548"/>
                <a:gd name="connsiteY0" fmla="*/ 750570 h 1455420"/>
                <a:gd name="connsiteX1" fmla="*/ 779678 w 1508548"/>
                <a:gd name="connsiteY1" fmla="*/ 0 h 1455420"/>
                <a:gd name="connsiteX2" fmla="*/ 1508548 w 1508548"/>
                <a:gd name="connsiteY2" fmla="*/ 750570 h 1455420"/>
                <a:gd name="connsiteX3" fmla="*/ 779678 w 1508548"/>
                <a:gd name="connsiteY3" fmla="*/ 1455420 h 1455420"/>
                <a:gd name="connsiteX4" fmla="*/ 50808 w 1508548"/>
                <a:gd name="connsiteY4" fmla="*/ 750570 h 1455420"/>
                <a:gd name="connsiteX0" fmla="*/ 56469 w 1248340"/>
                <a:gd name="connsiteY0" fmla="*/ 727755 h 1455498"/>
                <a:gd name="connsiteX1" fmla="*/ 519470 w 1248340"/>
                <a:gd name="connsiteY1" fmla="*/ 45 h 1455498"/>
                <a:gd name="connsiteX2" fmla="*/ 1248340 w 1248340"/>
                <a:gd name="connsiteY2" fmla="*/ 750615 h 1455498"/>
                <a:gd name="connsiteX3" fmla="*/ 519470 w 1248340"/>
                <a:gd name="connsiteY3" fmla="*/ 1455465 h 1455498"/>
                <a:gd name="connsiteX4" fmla="*/ 56469 w 1248340"/>
                <a:gd name="connsiteY4" fmla="*/ 727755 h 1455498"/>
                <a:gd name="connsiteX0" fmla="*/ 79218 w 1271089"/>
                <a:gd name="connsiteY0" fmla="*/ 727755 h 1455498"/>
                <a:gd name="connsiteX1" fmla="*/ 542219 w 1271089"/>
                <a:gd name="connsiteY1" fmla="*/ 45 h 1455498"/>
                <a:gd name="connsiteX2" fmla="*/ 1271089 w 1271089"/>
                <a:gd name="connsiteY2" fmla="*/ 750615 h 1455498"/>
                <a:gd name="connsiteX3" fmla="*/ 542219 w 1271089"/>
                <a:gd name="connsiteY3" fmla="*/ 1455465 h 1455498"/>
                <a:gd name="connsiteX4" fmla="*/ 79218 w 1271089"/>
                <a:gd name="connsiteY4" fmla="*/ 727755 h 1455498"/>
                <a:gd name="connsiteX0" fmla="*/ 79218 w 1271089"/>
                <a:gd name="connsiteY0" fmla="*/ 727755 h 1455498"/>
                <a:gd name="connsiteX1" fmla="*/ 542219 w 1271089"/>
                <a:gd name="connsiteY1" fmla="*/ 45 h 1455498"/>
                <a:gd name="connsiteX2" fmla="*/ 1271089 w 1271089"/>
                <a:gd name="connsiteY2" fmla="*/ 750615 h 1455498"/>
                <a:gd name="connsiteX3" fmla="*/ 542219 w 1271089"/>
                <a:gd name="connsiteY3" fmla="*/ 1455465 h 1455498"/>
                <a:gd name="connsiteX4" fmla="*/ 79218 w 1271089"/>
                <a:gd name="connsiteY4" fmla="*/ 727755 h 1455498"/>
                <a:gd name="connsiteX0" fmla="*/ 79218 w 1271089"/>
                <a:gd name="connsiteY0" fmla="*/ 727755 h 1455498"/>
                <a:gd name="connsiteX1" fmla="*/ 542219 w 1271089"/>
                <a:gd name="connsiteY1" fmla="*/ 45 h 1455498"/>
                <a:gd name="connsiteX2" fmla="*/ 1271089 w 1271089"/>
                <a:gd name="connsiteY2" fmla="*/ 750615 h 1455498"/>
                <a:gd name="connsiteX3" fmla="*/ 542219 w 1271089"/>
                <a:gd name="connsiteY3" fmla="*/ 1455465 h 1455498"/>
                <a:gd name="connsiteX4" fmla="*/ 79218 w 1271089"/>
                <a:gd name="connsiteY4" fmla="*/ 727755 h 1455498"/>
                <a:gd name="connsiteX0" fmla="*/ 156071 w 1347942"/>
                <a:gd name="connsiteY0" fmla="*/ 727731 h 1479609"/>
                <a:gd name="connsiteX1" fmla="*/ 619072 w 1347942"/>
                <a:gd name="connsiteY1" fmla="*/ 21 h 1479609"/>
                <a:gd name="connsiteX2" fmla="*/ 1347942 w 1347942"/>
                <a:gd name="connsiteY2" fmla="*/ 750591 h 1479609"/>
                <a:gd name="connsiteX3" fmla="*/ 619072 w 1347942"/>
                <a:gd name="connsiteY3" fmla="*/ 1455441 h 1479609"/>
                <a:gd name="connsiteX4" fmla="*/ 26221 w 1347942"/>
                <a:gd name="connsiteY4" fmla="*/ 1261463 h 1479609"/>
                <a:gd name="connsiteX5" fmla="*/ 156071 w 1347942"/>
                <a:gd name="connsiteY5" fmla="*/ 727731 h 1479609"/>
                <a:gd name="connsiteX0" fmla="*/ 161430 w 1353301"/>
                <a:gd name="connsiteY0" fmla="*/ 727736 h 1479614"/>
                <a:gd name="connsiteX1" fmla="*/ 624431 w 1353301"/>
                <a:gd name="connsiteY1" fmla="*/ 26 h 1479614"/>
                <a:gd name="connsiteX2" fmla="*/ 1353301 w 1353301"/>
                <a:gd name="connsiteY2" fmla="*/ 750596 h 1479614"/>
                <a:gd name="connsiteX3" fmla="*/ 624431 w 1353301"/>
                <a:gd name="connsiteY3" fmla="*/ 1455446 h 1479614"/>
                <a:gd name="connsiteX4" fmla="*/ 31580 w 1353301"/>
                <a:gd name="connsiteY4" fmla="*/ 1261468 h 1479614"/>
                <a:gd name="connsiteX5" fmla="*/ 161430 w 1353301"/>
                <a:gd name="connsiteY5" fmla="*/ 727736 h 1479614"/>
                <a:gd name="connsiteX0" fmla="*/ 161430 w 1353301"/>
                <a:gd name="connsiteY0" fmla="*/ 727736 h 1380125"/>
                <a:gd name="connsiteX1" fmla="*/ 624431 w 1353301"/>
                <a:gd name="connsiteY1" fmla="*/ 26 h 1380125"/>
                <a:gd name="connsiteX2" fmla="*/ 1353301 w 1353301"/>
                <a:gd name="connsiteY2" fmla="*/ 750596 h 1380125"/>
                <a:gd name="connsiteX3" fmla="*/ 624431 w 1353301"/>
                <a:gd name="connsiteY3" fmla="*/ 1333526 h 1380125"/>
                <a:gd name="connsiteX4" fmla="*/ 31580 w 1353301"/>
                <a:gd name="connsiteY4" fmla="*/ 1261468 h 1380125"/>
                <a:gd name="connsiteX5" fmla="*/ 161430 w 1353301"/>
                <a:gd name="connsiteY5" fmla="*/ 727736 h 1380125"/>
                <a:gd name="connsiteX0" fmla="*/ 161430 w 1353301"/>
                <a:gd name="connsiteY0" fmla="*/ 727736 h 1356833"/>
                <a:gd name="connsiteX1" fmla="*/ 624431 w 1353301"/>
                <a:gd name="connsiteY1" fmla="*/ 26 h 1356833"/>
                <a:gd name="connsiteX2" fmla="*/ 1353301 w 1353301"/>
                <a:gd name="connsiteY2" fmla="*/ 750596 h 1356833"/>
                <a:gd name="connsiteX3" fmla="*/ 624431 w 1353301"/>
                <a:gd name="connsiteY3" fmla="*/ 1333526 h 1356833"/>
                <a:gd name="connsiteX4" fmla="*/ 31580 w 1353301"/>
                <a:gd name="connsiteY4" fmla="*/ 1261468 h 1356833"/>
                <a:gd name="connsiteX5" fmla="*/ 161430 w 1353301"/>
                <a:gd name="connsiteY5" fmla="*/ 727736 h 1356833"/>
                <a:gd name="connsiteX0" fmla="*/ 147700 w 1339571"/>
                <a:gd name="connsiteY0" fmla="*/ 737610 h 1366707"/>
                <a:gd name="connsiteX1" fmla="*/ 75336 w 1339571"/>
                <a:gd name="connsiteY1" fmla="*/ 356943 h 1366707"/>
                <a:gd name="connsiteX2" fmla="*/ 610701 w 1339571"/>
                <a:gd name="connsiteY2" fmla="*/ 9900 h 1366707"/>
                <a:gd name="connsiteX3" fmla="*/ 1339571 w 1339571"/>
                <a:gd name="connsiteY3" fmla="*/ 760470 h 1366707"/>
                <a:gd name="connsiteX4" fmla="*/ 610701 w 1339571"/>
                <a:gd name="connsiteY4" fmla="*/ 1343400 h 1366707"/>
                <a:gd name="connsiteX5" fmla="*/ 17850 w 1339571"/>
                <a:gd name="connsiteY5" fmla="*/ 1271342 h 1366707"/>
                <a:gd name="connsiteX6" fmla="*/ 147700 w 1339571"/>
                <a:gd name="connsiteY6" fmla="*/ 737610 h 1366707"/>
                <a:gd name="connsiteX0" fmla="*/ 147700 w 1339571"/>
                <a:gd name="connsiteY0" fmla="*/ 727714 h 1356811"/>
                <a:gd name="connsiteX1" fmla="*/ 75336 w 1339571"/>
                <a:gd name="connsiteY1" fmla="*/ 347047 h 1356811"/>
                <a:gd name="connsiteX2" fmla="*/ 610701 w 1339571"/>
                <a:gd name="connsiteY2" fmla="*/ 4 h 1356811"/>
                <a:gd name="connsiteX3" fmla="*/ 1339571 w 1339571"/>
                <a:gd name="connsiteY3" fmla="*/ 750574 h 1356811"/>
                <a:gd name="connsiteX4" fmla="*/ 610701 w 1339571"/>
                <a:gd name="connsiteY4" fmla="*/ 1333504 h 1356811"/>
                <a:gd name="connsiteX5" fmla="*/ 17850 w 1339571"/>
                <a:gd name="connsiteY5" fmla="*/ 1261446 h 1356811"/>
                <a:gd name="connsiteX6" fmla="*/ 147700 w 1339571"/>
                <a:gd name="connsiteY6" fmla="*/ 727714 h 1356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9571" h="1356811">
                  <a:moveTo>
                    <a:pt x="147700" y="727714"/>
                  </a:moveTo>
                  <a:cubicBezTo>
                    <a:pt x="157281" y="575314"/>
                    <a:pt x="-1831" y="468332"/>
                    <a:pt x="75336" y="347047"/>
                  </a:cubicBezTo>
                  <a:cubicBezTo>
                    <a:pt x="152503" y="225762"/>
                    <a:pt x="328139" y="1330"/>
                    <a:pt x="610701" y="4"/>
                  </a:cubicBezTo>
                  <a:cubicBezTo>
                    <a:pt x="893263" y="-1322"/>
                    <a:pt x="1339571" y="361296"/>
                    <a:pt x="1339571" y="750574"/>
                  </a:cubicBezTo>
                  <a:cubicBezTo>
                    <a:pt x="1339571" y="1139852"/>
                    <a:pt x="787874" y="1301699"/>
                    <a:pt x="610701" y="1333504"/>
                  </a:cubicBezTo>
                  <a:cubicBezTo>
                    <a:pt x="433528" y="1365309"/>
                    <a:pt x="95017" y="1382731"/>
                    <a:pt x="17850" y="1261446"/>
                  </a:cubicBezTo>
                  <a:cubicBezTo>
                    <a:pt x="-59317" y="1140161"/>
                    <a:pt x="138119" y="880114"/>
                    <a:pt x="147700" y="72771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Moon 4">
              <a:extLst>
                <a:ext uri="{FF2B5EF4-FFF2-40B4-BE49-F238E27FC236}">
                  <a16:creationId xmlns:a16="http://schemas.microsoft.com/office/drawing/2014/main" id="{BEA69D19-CE96-4B45-9C93-827F4F8E01FC}"/>
                </a:ext>
              </a:extLst>
            </p:cNvPr>
            <p:cNvSpPr/>
            <p:nvPr/>
          </p:nvSpPr>
          <p:spPr>
            <a:xfrm flipH="1">
              <a:off x="2651729" y="1219655"/>
              <a:ext cx="645155" cy="1001017"/>
            </a:xfrm>
            <a:custGeom>
              <a:avLst/>
              <a:gdLst>
                <a:gd name="connsiteX0" fmla="*/ 663172 w 663172"/>
                <a:gd name="connsiteY0" fmla="*/ 1112520 h 1112520"/>
                <a:gd name="connsiteX1" fmla="*/ 0 w 663172"/>
                <a:gd name="connsiteY1" fmla="*/ 556260 h 1112520"/>
                <a:gd name="connsiteX2" fmla="*/ 663172 w 663172"/>
                <a:gd name="connsiteY2" fmla="*/ 0 h 1112520"/>
                <a:gd name="connsiteX3" fmla="*/ 663172 w 663172"/>
                <a:gd name="connsiteY3" fmla="*/ 1112520 h 111252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752" h="1135380">
                  <a:moveTo>
                    <a:pt x="731752" y="1135380"/>
                  </a:moveTo>
                  <a:cubicBezTo>
                    <a:pt x="395972" y="929640"/>
                    <a:pt x="0" y="863474"/>
                    <a:pt x="0" y="556260"/>
                  </a:cubicBezTo>
                  <a:cubicBezTo>
                    <a:pt x="0" y="249046"/>
                    <a:pt x="350252" y="129540"/>
                    <a:pt x="663172" y="0"/>
                  </a:cubicBezTo>
                  <a:cubicBezTo>
                    <a:pt x="266536" y="291659"/>
                    <a:pt x="342737" y="828481"/>
                    <a:pt x="731752" y="11353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D8E0812A-25F0-4D1A-8BBD-F961A62C5CA3}"/>
                </a:ext>
              </a:extLst>
            </p:cNvPr>
            <p:cNvSpPr/>
            <p:nvPr/>
          </p:nvSpPr>
          <p:spPr>
            <a:xfrm rot="19373955">
              <a:off x="3472249" y="1460366"/>
              <a:ext cx="228420" cy="1734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Oval 9">
              <a:extLst>
                <a:ext uri="{FF2B5EF4-FFF2-40B4-BE49-F238E27FC236}">
                  <a16:creationId xmlns:a16="http://schemas.microsoft.com/office/drawing/2014/main" id="{60D78DF9-E4B8-4943-A3F6-0CE12A32C71B}"/>
                </a:ext>
              </a:extLst>
            </p:cNvPr>
            <p:cNvSpPr/>
            <p:nvPr/>
          </p:nvSpPr>
          <p:spPr>
            <a:xfrm rot="19373955">
              <a:off x="3463363" y="1485739"/>
              <a:ext cx="188952" cy="87958"/>
            </a:xfrm>
            <a:custGeom>
              <a:avLst/>
              <a:gdLst>
                <a:gd name="connsiteX0" fmla="*/ 0 w 189352"/>
                <a:gd name="connsiteY0" fmla="*/ 41010 h 82019"/>
                <a:gd name="connsiteX1" fmla="*/ 94676 w 189352"/>
                <a:gd name="connsiteY1" fmla="*/ 0 h 82019"/>
                <a:gd name="connsiteX2" fmla="*/ 189352 w 189352"/>
                <a:gd name="connsiteY2" fmla="*/ 41010 h 82019"/>
                <a:gd name="connsiteX3" fmla="*/ 94676 w 189352"/>
                <a:gd name="connsiteY3" fmla="*/ 82020 h 82019"/>
                <a:gd name="connsiteX4" fmla="*/ 0 w 189352"/>
                <a:gd name="connsiteY4" fmla="*/ 41010 h 82019"/>
                <a:gd name="connsiteX0" fmla="*/ 0 w 214314"/>
                <a:gd name="connsiteY0" fmla="*/ 91306 h 101177"/>
                <a:gd name="connsiteX1" fmla="*/ 119638 w 214314"/>
                <a:gd name="connsiteY1" fmla="*/ 1501 h 101177"/>
                <a:gd name="connsiteX2" fmla="*/ 214314 w 214314"/>
                <a:gd name="connsiteY2" fmla="*/ 42511 h 101177"/>
                <a:gd name="connsiteX3" fmla="*/ 119638 w 214314"/>
                <a:gd name="connsiteY3" fmla="*/ 83521 h 101177"/>
                <a:gd name="connsiteX4" fmla="*/ 0 w 214314"/>
                <a:gd name="connsiteY4" fmla="*/ 91306 h 101177"/>
                <a:gd name="connsiteX0" fmla="*/ 0 w 214314"/>
                <a:gd name="connsiteY0" fmla="*/ 89893 h 99764"/>
                <a:gd name="connsiteX1" fmla="*/ 119638 w 214314"/>
                <a:gd name="connsiteY1" fmla="*/ 88 h 99764"/>
                <a:gd name="connsiteX2" fmla="*/ 214314 w 214314"/>
                <a:gd name="connsiteY2" fmla="*/ 41098 h 99764"/>
                <a:gd name="connsiteX3" fmla="*/ 119638 w 214314"/>
                <a:gd name="connsiteY3" fmla="*/ 82108 h 99764"/>
                <a:gd name="connsiteX4" fmla="*/ 0 w 214314"/>
                <a:gd name="connsiteY4" fmla="*/ 89893 h 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4" h="99764">
                  <a:moveTo>
                    <a:pt x="0" y="89893"/>
                  </a:moveTo>
                  <a:cubicBezTo>
                    <a:pt x="0" y="67244"/>
                    <a:pt x="33145" y="1666"/>
                    <a:pt x="119638" y="88"/>
                  </a:cubicBezTo>
                  <a:cubicBezTo>
                    <a:pt x="206131" y="-1490"/>
                    <a:pt x="214314" y="18449"/>
                    <a:pt x="214314" y="41098"/>
                  </a:cubicBezTo>
                  <a:cubicBezTo>
                    <a:pt x="214314" y="63747"/>
                    <a:pt x="155357" y="73976"/>
                    <a:pt x="119638" y="82108"/>
                  </a:cubicBezTo>
                  <a:cubicBezTo>
                    <a:pt x="83919" y="90240"/>
                    <a:pt x="0" y="112542"/>
                    <a:pt x="0" y="8989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Rectangle 11">
              <a:extLst>
                <a:ext uri="{FF2B5EF4-FFF2-40B4-BE49-F238E27FC236}">
                  <a16:creationId xmlns:a16="http://schemas.microsoft.com/office/drawing/2014/main" id="{ABFA6BE7-CBE7-44E2-8C73-172E1A48B80C}"/>
                </a:ext>
              </a:extLst>
            </p:cNvPr>
            <p:cNvSpPr/>
            <p:nvPr/>
          </p:nvSpPr>
          <p:spPr>
            <a:xfrm rot="19097952">
              <a:off x="4698576" y="1808502"/>
              <a:ext cx="685739" cy="3008004"/>
            </a:xfrm>
            <a:custGeom>
              <a:avLst/>
              <a:gdLst>
                <a:gd name="connsiteX0" fmla="*/ 0 w 335709"/>
                <a:gd name="connsiteY0" fmla="*/ 0 h 2180922"/>
                <a:gd name="connsiteX1" fmla="*/ 335709 w 335709"/>
                <a:gd name="connsiteY1" fmla="*/ 0 h 2180922"/>
                <a:gd name="connsiteX2" fmla="*/ 335709 w 335709"/>
                <a:gd name="connsiteY2" fmla="*/ 2180922 h 2180922"/>
                <a:gd name="connsiteX3" fmla="*/ 0 w 335709"/>
                <a:gd name="connsiteY3" fmla="*/ 2180922 h 2180922"/>
                <a:gd name="connsiteX4" fmla="*/ 0 w 335709"/>
                <a:gd name="connsiteY4" fmla="*/ 0 h 2180922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318638 w 654347"/>
                <a:gd name="connsiteY0" fmla="*/ 0 h 3411758"/>
                <a:gd name="connsiteX1" fmla="*/ 654347 w 654347"/>
                <a:gd name="connsiteY1" fmla="*/ 0 h 3411758"/>
                <a:gd name="connsiteX2" fmla="*/ 654347 w 654347"/>
                <a:gd name="connsiteY2" fmla="*/ 2180922 h 3411758"/>
                <a:gd name="connsiteX3" fmla="*/ 19918 w 654347"/>
                <a:gd name="connsiteY3" fmla="*/ 3411758 h 3411758"/>
                <a:gd name="connsiteX4" fmla="*/ 318638 w 654347"/>
                <a:gd name="connsiteY4" fmla="*/ 0 h 3411758"/>
                <a:gd name="connsiteX0" fmla="*/ 417229 w 634429"/>
                <a:gd name="connsiteY0" fmla="*/ 17623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417229 w 634429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678847 w 678847"/>
                <a:gd name="connsiteY2" fmla="*/ 2180922 h 3411758"/>
                <a:gd name="connsiteX3" fmla="*/ 44418 w 678847"/>
                <a:gd name="connsiteY3" fmla="*/ 3411758 h 3411758"/>
                <a:gd name="connsiteX4" fmla="*/ 461647 w 678847"/>
                <a:gd name="connsiteY4" fmla="*/ 17623 h 3411758"/>
                <a:gd name="connsiteX0" fmla="*/ 461647 w 785707"/>
                <a:gd name="connsiteY0" fmla="*/ 17623 h 3411758"/>
                <a:gd name="connsiteX1" fmla="*/ 678847 w 785707"/>
                <a:gd name="connsiteY1" fmla="*/ 0 h 3411758"/>
                <a:gd name="connsiteX2" fmla="*/ 678847 w 785707"/>
                <a:gd name="connsiteY2" fmla="*/ 2180922 h 3411758"/>
                <a:gd name="connsiteX3" fmla="*/ 44418 w 785707"/>
                <a:gd name="connsiteY3" fmla="*/ 3411758 h 3411758"/>
                <a:gd name="connsiteX4" fmla="*/ 461647 w 785707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44418 w 678847"/>
                <a:gd name="connsiteY2" fmla="*/ 3411758 h 3411758"/>
                <a:gd name="connsiteX3" fmla="*/ 461647 w 678847"/>
                <a:gd name="connsiteY3" fmla="*/ 17623 h 3411758"/>
                <a:gd name="connsiteX0" fmla="*/ 461647 w 777783"/>
                <a:gd name="connsiteY0" fmla="*/ 17623 h 3411758"/>
                <a:gd name="connsiteX1" fmla="*/ 678847 w 777783"/>
                <a:gd name="connsiteY1" fmla="*/ 0 h 3411758"/>
                <a:gd name="connsiteX2" fmla="*/ 44418 w 777783"/>
                <a:gd name="connsiteY2" fmla="*/ 3411758 h 3411758"/>
                <a:gd name="connsiteX3" fmla="*/ 461647 w 777783"/>
                <a:gd name="connsiteY3" fmla="*/ 17623 h 341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783" h="3411758">
                  <a:moveTo>
                    <a:pt x="461647" y="17623"/>
                  </a:moveTo>
                  <a:lnTo>
                    <a:pt x="678847" y="0"/>
                  </a:lnTo>
                  <a:cubicBezTo>
                    <a:pt x="1091837" y="1878677"/>
                    <a:pt x="80618" y="3408821"/>
                    <a:pt x="44418" y="3411758"/>
                  </a:cubicBezTo>
                  <a:cubicBezTo>
                    <a:pt x="54765" y="1831161"/>
                    <a:pt x="-214575" y="1948330"/>
                    <a:pt x="461647" y="1762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Rectangle 15">
              <a:extLst>
                <a:ext uri="{FF2B5EF4-FFF2-40B4-BE49-F238E27FC236}">
                  <a16:creationId xmlns:a16="http://schemas.microsoft.com/office/drawing/2014/main" id="{67414316-F5B4-4DC8-8C23-E367ADFA5A94}"/>
                </a:ext>
              </a:extLst>
            </p:cNvPr>
            <p:cNvSpPr/>
            <p:nvPr/>
          </p:nvSpPr>
          <p:spPr>
            <a:xfrm rot="3783805">
              <a:off x="4118799" y="4688775"/>
              <a:ext cx="256275" cy="624293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49542 w 290674"/>
                <a:gd name="connsiteY1" fmla="*/ 21744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49542 w 290674"/>
                <a:gd name="connsiteY1" fmla="*/ 21744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674" h="708090">
                  <a:moveTo>
                    <a:pt x="94091" y="0"/>
                  </a:moveTo>
                  <a:lnTo>
                    <a:pt x="149542" y="21744"/>
                  </a:lnTo>
                  <a:cubicBezTo>
                    <a:pt x="-6733" y="410928"/>
                    <a:pt x="178725" y="547231"/>
                    <a:pt x="290674" y="708090"/>
                  </a:cubicBezTo>
                  <a:cubicBezTo>
                    <a:pt x="89299" y="654571"/>
                    <a:pt x="-129248" y="453946"/>
                    <a:pt x="94091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Rectangle 15">
              <a:extLst>
                <a:ext uri="{FF2B5EF4-FFF2-40B4-BE49-F238E27FC236}">
                  <a16:creationId xmlns:a16="http://schemas.microsoft.com/office/drawing/2014/main" id="{058F843F-F803-4C57-BAA6-A99977594DD2}"/>
                </a:ext>
              </a:extLst>
            </p:cNvPr>
            <p:cNvSpPr/>
            <p:nvPr/>
          </p:nvSpPr>
          <p:spPr>
            <a:xfrm rot="1015528">
              <a:off x="4381911" y="4820484"/>
              <a:ext cx="137287" cy="373724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273304 w 290674"/>
                <a:gd name="connsiteY1" fmla="*/ 318396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74344 w 157892"/>
                <a:gd name="connsiteY0" fmla="*/ 0 h 423888"/>
                <a:gd name="connsiteX1" fmla="*/ 140522 w 157892"/>
                <a:gd name="connsiteY1" fmla="*/ 34194 h 423888"/>
                <a:gd name="connsiteX2" fmla="*/ 157892 w 157892"/>
                <a:gd name="connsiteY2" fmla="*/ 423888 h 423888"/>
                <a:gd name="connsiteX3" fmla="*/ 74344 w 157892"/>
                <a:gd name="connsiteY3" fmla="*/ 0 h 423888"/>
                <a:gd name="connsiteX0" fmla="*/ 72166 w 155714"/>
                <a:gd name="connsiteY0" fmla="*/ 0 h 423888"/>
                <a:gd name="connsiteX1" fmla="*/ 138344 w 155714"/>
                <a:gd name="connsiteY1" fmla="*/ 34194 h 423888"/>
                <a:gd name="connsiteX2" fmla="*/ 155714 w 155714"/>
                <a:gd name="connsiteY2" fmla="*/ 423888 h 423888"/>
                <a:gd name="connsiteX3" fmla="*/ 72166 w 155714"/>
                <a:gd name="connsiteY3" fmla="*/ 0 h 42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714" h="423888">
                  <a:moveTo>
                    <a:pt x="72166" y="0"/>
                  </a:moveTo>
                  <a:lnTo>
                    <a:pt x="138344" y="34194"/>
                  </a:lnTo>
                  <a:cubicBezTo>
                    <a:pt x="9867" y="303457"/>
                    <a:pt x="105305" y="290765"/>
                    <a:pt x="155714" y="423888"/>
                  </a:cubicBezTo>
                  <a:cubicBezTo>
                    <a:pt x="-45661" y="370369"/>
                    <a:pt x="-26757" y="77571"/>
                    <a:pt x="7216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Rectangle 15">
              <a:extLst>
                <a:ext uri="{FF2B5EF4-FFF2-40B4-BE49-F238E27FC236}">
                  <a16:creationId xmlns:a16="http://schemas.microsoft.com/office/drawing/2014/main" id="{99CC5D7C-7B54-40F9-97CE-41607345E44D}"/>
                </a:ext>
              </a:extLst>
            </p:cNvPr>
            <p:cNvSpPr/>
            <p:nvPr/>
          </p:nvSpPr>
          <p:spPr>
            <a:xfrm rot="1659339">
              <a:off x="3598606" y="4747150"/>
              <a:ext cx="236724" cy="460499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64710 w 453208"/>
                <a:gd name="connsiteY0" fmla="*/ 143369 h 673367"/>
                <a:gd name="connsiteX1" fmla="*/ 342876 w 453208"/>
                <a:gd name="connsiteY1" fmla="*/ 0 h 673367"/>
                <a:gd name="connsiteX2" fmla="*/ 453208 w 453208"/>
                <a:gd name="connsiteY2" fmla="*/ 673367 h 673367"/>
                <a:gd name="connsiteX3" fmla="*/ 64710 w 453208"/>
                <a:gd name="connsiteY3" fmla="*/ 143369 h 673367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2419 w 472946"/>
                <a:gd name="connsiteY0" fmla="*/ 108277 h 620354"/>
                <a:gd name="connsiteX1" fmla="*/ 171449 w 472946"/>
                <a:gd name="connsiteY1" fmla="*/ 0 h 620354"/>
                <a:gd name="connsiteX2" fmla="*/ 472946 w 472946"/>
                <a:gd name="connsiteY2" fmla="*/ 620354 h 620354"/>
                <a:gd name="connsiteX3" fmla="*/ 62419 w 472946"/>
                <a:gd name="connsiteY3" fmla="*/ 108277 h 620354"/>
                <a:gd name="connsiteX0" fmla="*/ 872 w 411399"/>
                <a:gd name="connsiteY0" fmla="*/ 108277 h 620354"/>
                <a:gd name="connsiteX1" fmla="*/ 109902 w 411399"/>
                <a:gd name="connsiteY1" fmla="*/ 0 h 620354"/>
                <a:gd name="connsiteX2" fmla="*/ 411399 w 411399"/>
                <a:gd name="connsiteY2" fmla="*/ 620354 h 620354"/>
                <a:gd name="connsiteX3" fmla="*/ 872 w 411399"/>
                <a:gd name="connsiteY3" fmla="*/ 108277 h 620354"/>
                <a:gd name="connsiteX0" fmla="*/ 469 w 410996"/>
                <a:gd name="connsiteY0" fmla="*/ 108277 h 620354"/>
                <a:gd name="connsiteX1" fmla="*/ 109499 w 410996"/>
                <a:gd name="connsiteY1" fmla="*/ 0 h 620354"/>
                <a:gd name="connsiteX2" fmla="*/ 410996 w 410996"/>
                <a:gd name="connsiteY2" fmla="*/ 620354 h 620354"/>
                <a:gd name="connsiteX3" fmla="*/ 469 w 410996"/>
                <a:gd name="connsiteY3" fmla="*/ 108277 h 620354"/>
                <a:gd name="connsiteX0" fmla="*/ 469 w 410996"/>
                <a:gd name="connsiteY0" fmla="*/ 5710 h 517787"/>
                <a:gd name="connsiteX1" fmla="*/ 242106 w 410996"/>
                <a:gd name="connsiteY1" fmla="*/ 0 h 517787"/>
                <a:gd name="connsiteX2" fmla="*/ 410996 w 410996"/>
                <a:gd name="connsiteY2" fmla="*/ 517787 h 517787"/>
                <a:gd name="connsiteX3" fmla="*/ 469 w 410996"/>
                <a:gd name="connsiteY3" fmla="*/ 5710 h 517787"/>
                <a:gd name="connsiteX0" fmla="*/ 1307 w 260217"/>
                <a:gd name="connsiteY0" fmla="*/ 62471 h 517787"/>
                <a:gd name="connsiteX1" fmla="*/ 91327 w 260217"/>
                <a:gd name="connsiteY1" fmla="*/ 0 h 517787"/>
                <a:gd name="connsiteX2" fmla="*/ 260217 w 260217"/>
                <a:gd name="connsiteY2" fmla="*/ 517787 h 517787"/>
                <a:gd name="connsiteX3" fmla="*/ 1307 w 260217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28447 w 287357"/>
                <a:gd name="connsiteY0" fmla="*/ 62471 h 517787"/>
                <a:gd name="connsiteX1" fmla="*/ 118467 w 287357"/>
                <a:gd name="connsiteY1" fmla="*/ 0 h 517787"/>
                <a:gd name="connsiteX2" fmla="*/ 287357 w 287357"/>
                <a:gd name="connsiteY2" fmla="*/ 517787 h 517787"/>
                <a:gd name="connsiteX3" fmla="*/ 28447 w 287357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4731 w 283641"/>
                <a:gd name="connsiteY0" fmla="*/ 62471 h 517787"/>
                <a:gd name="connsiteX1" fmla="*/ 114751 w 283641"/>
                <a:gd name="connsiteY1" fmla="*/ 0 h 517787"/>
                <a:gd name="connsiteX2" fmla="*/ 283641 w 283641"/>
                <a:gd name="connsiteY2" fmla="*/ 517787 h 517787"/>
                <a:gd name="connsiteX3" fmla="*/ 24731 w 283641"/>
                <a:gd name="connsiteY3" fmla="*/ 62471 h 517787"/>
                <a:gd name="connsiteX0" fmla="*/ 25706 w 270856"/>
                <a:gd name="connsiteY0" fmla="*/ 62471 h 522310"/>
                <a:gd name="connsiteX1" fmla="*/ 115726 w 270856"/>
                <a:gd name="connsiteY1" fmla="*/ 0 h 522310"/>
                <a:gd name="connsiteX2" fmla="*/ 270856 w 270856"/>
                <a:gd name="connsiteY2" fmla="*/ 522310 h 522310"/>
                <a:gd name="connsiteX3" fmla="*/ 25706 w 270856"/>
                <a:gd name="connsiteY3" fmla="*/ 62471 h 522310"/>
                <a:gd name="connsiteX0" fmla="*/ 23349 w 268499"/>
                <a:gd name="connsiteY0" fmla="*/ 62471 h 522310"/>
                <a:gd name="connsiteX1" fmla="*/ 113369 w 268499"/>
                <a:gd name="connsiteY1" fmla="*/ 0 h 522310"/>
                <a:gd name="connsiteX2" fmla="*/ 268499 w 268499"/>
                <a:gd name="connsiteY2" fmla="*/ 522310 h 522310"/>
                <a:gd name="connsiteX3" fmla="*/ 23349 w 268499"/>
                <a:gd name="connsiteY3" fmla="*/ 62471 h 52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499" h="522310">
                  <a:moveTo>
                    <a:pt x="23349" y="62471"/>
                  </a:moveTo>
                  <a:lnTo>
                    <a:pt x="113369" y="0"/>
                  </a:lnTo>
                  <a:cubicBezTo>
                    <a:pt x="47591" y="338392"/>
                    <a:pt x="216111" y="338306"/>
                    <a:pt x="268499" y="522310"/>
                  </a:cubicBezTo>
                  <a:cubicBezTo>
                    <a:pt x="214939" y="400293"/>
                    <a:pt x="-84818" y="347904"/>
                    <a:pt x="23349" y="6247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0" name="Rectangle 15">
              <a:extLst>
                <a:ext uri="{FF2B5EF4-FFF2-40B4-BE49-F238E27FC236}">
                  <a16:creationId xmlns:a16="http://schemas.microsoft.com/office/drawing/2014/main" id="{7538FF01-1A43-48BF-9F0B-F59E9657917B}"/>
                </a:ext>
              </a:extLst>
            </p:cNvPr>
            <p:cNvSpPr/>
            <p:nvPr/>
          </p:nvSpPr>
          <p:spPr>
            <a:xfrm rot="5166666">
              <a:off x="3412637" y="4638647"/>
              <a:ext cx="187585" cy="484820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64710 w 453208"/>
                <a:gd name="connsiteY0" fmla="*/ 143369 h 673367"/>
                <a:gd name="connsiteX1" fmla="*/ 342876 w 453208"/>
                <a:gd name="connsiteY1" fmla="*/ 0 h 673367"/>
                <a:gd name="connsiteX2" fmla="*/ 453208 w 453208"/>
                <a:gd name="connsiteY2" fmla="*/ 673367 h 673367"/>
                <a:gd name="connsiteX3" fmla="*/ 64710 w 453208"/>
                <a:gd name="connsiteY3" fmla="*/ 143369 h 673367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2419 w 472946"/>
                <a:gd name="connsiteY0" fmla="*/ 108277 h 620354"/>
                <a:gd name="connsiteX1" fmla="*/ 171449 w 472946"/>
                <a:gd name="connsiteY1" fmla="*/ 0 h 620354"/>
                <a:gd name="connsiteX2" fmla="*/ 472946 w 472946"/>
                <a:gd name="connsiteY2" fmla="*/ 620354 h 620354"/>
                <a:gd name="connsiteX3" fmla="*/ 62419 w 472946"/>
                <a:gd name="connsiteY3" fmla="*/ 108277 h 620354"/>
                <a:gd name="connsiteX0" fmla="*/ 872 w 411399"/>
                <a:gd name="connsiteY0" fmla="*/ 108277 h 620354"/>
                <a:gd name="connsiteX1" fmla="*/ 109902 w 411399"/>
                <a:gd name="connsiteY1" fmla="*/ 0 h 620354"/>
                <a:gd name="connsiteX2" fmla="*/ 411399 w 411399"/>
                <a:gd name="connsiteY2" fmla="*/ 620354 h 620354"/>
                <a:gd name="connsiteX3" fmla="*/ 872 w 411399"/>
                <a:gd name="connsiteY3" fmla="*/ 108277 h 620354"/>
                <a:gd name="connsiteX0" fmla="*/ 469 w 410996"/>
                <a:gd name="connsiteY0" fmla="*/ 108277 h 620354"/>
                <a:gd name="connsiteX1" fmla="*/ 109499 w 410996"/>
                <a:gd name="connsiteY1" fmla="*/ 0 h 620354"/>
                <a:gd name="connsiteX2" fmla="*/ 410996 w 410996"/>
                <a:gd name="connsiteY2" fmla="*/ 620354 h 620354"/>
                <a:gd name="connsiteX3" fmla="*/ 469 w 410996"/>
                <a:gd name="connsiteY3" fmla="*/ 108277 h 620354"/>
                <a:gd name="connsiteX0" fmla="*/ 469 w 410996"/>
                <a:gd name="connsiteY0" fmla="*/ 5710 h 517787"/>
                <a:gd name="connsiteX1" fmla="*/ 242106 w 410996"/>
                <a:gd name="connsiteY1" fmla="*/ 0 h 517787"/>
                <a:gd name="connsiteX2" fmla="*/ 410996 w 410996"/>
                <a:gd name="connsiteY2" fmla="*/ 517787 h 517787"/>
                <a:gd name="connsiteX3" fmla="*/ 469 w 410996"/>
                <a:gd name="connsiteY3" fmla="*/ 5710 h 517787"/>
                <a:gd name="connsiteX0" fmla="*/ 1307 w 260217"/>
                <a:gd name="connsiteY0" fmla="*/ 62471 h 517787"/>
                <a:gd name="connsiteX1" fmla="*/ 91327 w 260217"/>
                <a:gd name="connsiteY1" fmla="*/ 0 h 517787"/>
                <a:gd name="connsiteX2" fmla="*/ 260217 w 260217"/>
                <a:gd name="connsiteY2" fmla="*/ 517787 h 517787"/>
                <a:gd name="connsiteX3" fmla="*/ 1307 w 260217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28447 w 287357"/>
                <a:gd name="connsiteY0" fmla="*/ 62471 h 517787"/>
                <a:gd name="connsiteX1" fmla="*/ 118467 w 287357"/>
                <a:gd name="connsiteY1" fmla="*/ 0 h 517787"/>
                <a:gd name="connsiteX2" fmla="*/ 287357 w 287357"/>
                <a:gd name="connsiteY2" fmla="*/ 517787 h 517787"/>
                <a:gd name="connsiteX3" fmla="*/ 28447 w 287357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4731 w 283641"/>
                <a:gd name="connsiteY0" fmla="*/ 62471 h 517787"/>
                <a:gd name="connsiteX1" fmla="*/ 114751 w 283641"/>
                <a:gd name="connsiteY1" fmla="*/ 0 h 517787"/>
                <a:gd name="connsiteX2" fmla="*/ 283641 w 283641"/>
                <a:gd name="connsiteY2" fmla="*/ 517787 h 517787"/>
                <a:gd name="connsiteX3" fmla="*/ 24731 w 283641"/>
                <a:gd name="connsiteY3" fmla="*/ 62471 h 517787"/>
                <a:gd name="connsiteX0" fmla="*/ 25706 w 270856"/>
                <a:gd name="connsiteY0" fmla="*/ 62471 h 522310"/>
                <a:gd name="connsiteX1" fmla="*/ 115726 w 270856"/>
                <a:gd name="connsiteY1" fmla="*/ 0 h 522310"/>
                <a:gd name="connsiteX2" fmla="*/ 270856 w 270856"/>
                <a:gd name="connsiteY2" fmla="*/ 522310 h 522310"/>
                <a:gd name="connsiteX3" fmla="*/ 25706 w 270856"/>
                <a:gd name="connsiteY3" fmla="*/ 62471 h 522310"/>
                <a:gd name="connsiteX0" fmla="*/ 23349 w 268499"/>
                <a:gd name="connsiteY0" fmla="*/ 62471 h 522310"/>
                <a:gd name="connsiteX1" fmla="*/ 113369 w 268499"/>
                <a:gd name="connsiteY1" fmla="*/ 0 h 522310"/>
                <a:gd name="connsiteX2" fmla="*/ 268499 w 268499"/>
                <a:gd name="connsiteY2" fmla="*/ 522310 h 522310"/>
                <a:gd name="connsiteX3" fmla="*/ 23349 w 268499"/>
                <a:gd name="connsiteY3" fmla="*/ 62471 h 522310"/>
                <a:gd name="connsiteX0" fmla="*/ 23349 w 268499"/>
                <a:gd name="connsiteY0" fmla="*/ 62471 h 522310"/>
                <a:gd name="connsiteX1" fmla="*/ 113369 w 268499"/>
                <a:gd name="connsiteY1" fmla="*/ 0 h 522310"/>
                <a:gd name="connsiteX2" fmla="*/ 268499 w 268499"/>
                <a:gd name="connsiteY2" fmla="*/ 522310 h 522310"/>
                <a:gd name="connsiteX3" fmla="*/ 23349 w 268499"/>
                <a:gd name="connsiteY3" fmla="*/ 62471 h 522310"/>
                <a:gd name="connsiteX0" fmla="*/ 22204 w 286959"/>
                <a:gd name="connsiteY0" fmla="*/ 62471 h 549896"/>
                <a:gd name="connsiteX1" fmla="*/ 112224 w 286959"/>
                <a:gd name="connsiteY1" fmla="*/ 0 h 549896"/>
                <a:gd name="connsiteX2" fmla="*/ 286959 w 286959"/>
                <a:gd name="connsiteY2" fmla="*/ 549896 h 549896"/>
                <a:gd name="connsiteX3" fmla="*/ 22204 w 286959"/>
                <a:gd name="connsiteY3" fmla="*/ 62471 h 549896"/>
                <a:gd name="connsiteX0" fmla="*/ 25519 w 238283"/>
                <a:gd name="connsiteY0" fmla="*/ 34978 h 549896"/>
                <a:gd name="connsiteX1" fmla="*/ 63548 w 238283"/>
                <a:gd name="connsiteY1" fmla="*/ 0 h 549896"/>
                <a:gd name="connsiteX2" fmla="*/ 238283 w 238283"/>
                <a:gd name="connsiteY2" fmla="*/ 549896 h 549896"/>
                <a:gd name="connsiteX3" fmla="*/ 25519 w 238283"/>
                <a:gd name="connsiteY3" fmla="*/ 34978 h 549896"/>
                <a:gd name="connsiteX0" fmla="*/ 0 w 212764"/>
                <a:gd name="connsiteY0" fmla="*/ 34978 h 549896"/>
                <a:gd name="connsiteX1" fmla="*/ 38029 w 212764"/>
                <a:gd name="connsiteY1" fmla="*/ 0 h 549896"/>
                <a:gd name="connsiteX2" fmla="*/ 212764 w 212764"/>
                <a:gd name="connsiteY2" fmla="*/ 549896 h 549896"/>
                <a:gd name="connsiteX3" fmla="*/ 0 w 212764"/>
                <a:gd name="connsiteY3" fmla="*/ 34978 h 549896"/>
                <a:gd name="connsiteX0" fmla="*/ 0 w 212764"/>
                <a:gd name="connsiteY0" fmla="*/ 34978 h 549896"/>
                <a:gd name="connsiteX1" fmla="*/ 38029 w 212764"/>
                <a:gd name="connsiteY1" fmla="*/ 0 h 549896"/>
                <a:gd name="connsiteX2" fmla="*/ 212764 w 212764"/>
                <a:gd name="connsiteY2" fmla="*/ 549896 h 549896"/>
                <a:gd name="connsiteX3" fmla="*/ 0 w 212764"/>
                <a:gd name="connsiteY3" fmla="*/ 34978 h 549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764" h="549896">
                  <a:moveTo>
                    <a:pt x="0" y="34978"/>
                  </a:moveTo>
                  <a:lnTo>
                    <a:pt x="38029" y="0"/>
                  </a:lnTo>
                  <a:cubicBezTo>
                    <a:pt x="190451" y="393799"/>
                    <a:pt x="160376" y="365892"/>
                    <a:pt x="212764" y="549896"/>
                  </a:cubicBezTo>
                  <a:cubicBezTo>
                    <a:pt x="159204" y="427879"/>
                    <a:pt x="97623" y="417937"/>
                    <a:pt x="0" y="3497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1" name="Rectangle 15">
              <a:extLst>
                <a:ext uri="{FF2B5EF4-FFF2-40B4-BE49-F238E27FC236}">
                  <a16:creationId xmlns:a16="http://schemas.microsoft.com/office/drawing/2014/main" id="{9F870521-B6EB-45D7-B353-931E9CB91BC0}"/>
                </a:ext>
              </a:extLst>
            </p:cNvPr>
            <p:cNvSpPr/>
            <p:nvPr/>
          </p:nvSpPr>
          <p:spPr>
            <a:xfrm rot="18050424" flipH="1">
              <a:off x="3720568" y="4783043"/>
              <a:ext cx="138051" cy="168499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273304 w 290674"/>
                <a:gd name="connsiteY1" fmla="*/ 318396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74344 w 157892"/>
                <a:gd name="connsiteY0" fmla="*/ 0 h 423888"/>
                <a:gd name="connsiteX1" fmla="*/ 140522 w 157892"/>
                <a:gd name="connsiteY1" fmla="*/ 34194 h 423888"/>
                <a:gd name="connsiteX2" fmla="*/ 157892 w 157892"/>
                <a:gd name="connsiteY2" fmla="*/ 423888 h 423888"/>
                <a:gd name="connsiteX3" fmla="*/ 74344 w 157892"/>
                <a:gd name="connsiteY3" fmla="*/ 0 h 423888"/>
                <a:gd name="connsiteX0" fmla="*/ 72166 w 155714"/>
                <a:gd name="connsiteY0" fmla="*/ 0 h 423888"/>
                <a:gd name="connsiteX1" fmla="*/ 138344 w 155714"/>
                <a:gd name="connsiteY1" fmla="*/ 34194 h 423888"/>
                <a:gd name="connsiteX2" fmla="*/ 155714 w 155714"/>
                <a:gd name="connsiteY2" fmla="*/ 423888 h 423888"/>
                <a:gd name="connsiteX3" fmla="*/ 72166 w 155714"/>
                <a:gd name="connsiteY3" fmla="*/ 0 h 423888"/>
                <a:gd name="connsiteX0" fmla="*/ 33200 w 116748"/>
                <a:gd name="connsiteY0" fmla="*/ 0 h 423888"/>
                <a:gd name="connsiteX1" fmla="*/ 99378 w 116748"/>
                <a:gd name="connsiteY1" fmla="*/ 34194 h 423888"/>
                <a:gd name="connsiteX2" fmla="*/ 116748 w 116748"/>
                <a:gd name="connsiteY2" fmla="*/ 423888 h 423888"/>
                <a:gd name="connsiteX3" fmla="*/ 33200 w 116748"/>
                <a:gd name="connsiteY3" fmla="*/ 0 h 423888"/>
                <a:gd name="connsiteX0" fmla="*/ 25525 w 123259"/>
                <a:gd name="connsiteY0" fmla="*/ 0 h 190889"/>
                <a:gd name="connsiteX1" fmla="*/ 91703 w 123259"/>
                <a:gd name="connsiteY1" fmla="*/ 34194 h 190889"/>
                <a:gd name="connsiteX2" fmla="*/ 123259 w 123259"/>
                <a:gd name="connsiteY2" fmla="*/ 190889 h 190889"/>
                <a:gd name="connsiteX3" fmla="*/ 25525 w 123259"/>
                <a:gd name="connsiteY3" fmla="*/ 0 h 190889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03"/>
                <a:gd name="connsiteY0" fmla="*/ 0 h 191116"/>
                <a:gd name="connsiteX1" fmla="*/ 48746 w 97803"/>
                <a:gd name="connsiteY1" fmla="*/ 23637 h 191116"/>
                <a:gd name="connsiteX2" fmla="*/ 97734 w 97803"/>
                <a:gd name="connsiteY2" fmla="*/ 190889 h 191116"/>
                <a:gd name="connsiteX3" fmla="*/ 0 w 97803"/>
                <a:gd name="connsiteY3" fmla="*/ 0 h 191116"/>
                <a:gd name="connsiteX0" fmla="*/ 0 w 97811"/>
                <a:gd name="connsiteY0" fmla="*/ 0 h 191116"/>
                <a:gd name="connsiteX1" fmla="*/ 55850 w 97811"/>
                <a:gd name="connsiteY1" fmla="*/ 29564 h 191116"/>
                <a:gd name="connsiteX2" fmla="*/ 97734 w 97811"/>
                <a:gd name="connsiteY2" fmla="*/ 190889 h 191116"/>
                <a:gd name="connsiteX3" fmla="*/ 0 w 97811"/>
                <a:gd name="connsiteY3" fmla="*/ 0 h 19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811" h="191116">
                  <a:moveTo>
                    <a:pt x="0" y="0"/>
                  </a:moveTo>
                  <a:lnTo>
                    <a:pt x="55850" y="29564"/>
                  </a:lnTo>
                  <a:cubicBezTo>
                    <a:pt x="43914" y="154223"/>
                    <a:pt x="100181" y="189130"/>
                    <a:pt x="97734" y="190889"/>
                  </a:cubicBezTo>
                  <a:cubicBezTo>
                    <a:pt x="21278" y="194728"/>
                    <a:pt x="3099" y="1507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Rectangle 15">
              <a:extLst>
                <a:ext uri="{FF2B5EF4-FFF2-40B4-BE49-F238E27FC236}">
                  <a16:creationId xmlns:a16="http://schemas.microsoft.com/office/drawing/2014/main" id="{E45245F3-258A-4C14-93F4-7071E14B4D5E}"/>
                </a:ext>
              </a:extLst>
            </p:cNvPr>
            <p:cNvSpPr/>
            <p:nvPr/>
          </p:nvSpPr>
          <p:spPr>
            <a:xfrm rot="18149711" flipH="1">
              <a:off x="4540741" y="4813070"/>
              <a:ext cx="138079" cy="199267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273304 w 290674"/>
                <a:gd name="connsiteY1" fmla="*/ 318396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74344 w 157892"/>
                <a:gd name="connsiteY0" fmla="*/ 0 h 423888"/>
                <a:gd name="connsiteX1" fmla="*/ 140522 w 157892"/>
                <a:gd name="connsiteY1" fmla="*/ 34194 h 423888"/>
                <a:gd name="connsiteX2" fmla="*/ 157892 w 157892"/>
                <a:gd name="connsiteY2" fmla="*/ 423888 h 423888"/>
                <a:gd name="connsiteX3" fmla="*/ 74344 w 157892"/>
                <a:gd name="connsiteY3" fmla="*/ 0 h 423888"/>
                <a:gd name="connsiteX0" fmla="*/ 72166 w 155714"/>
                <a:gd name="connsiteY0" fmla="*/ 0 h 423888"/>
                <a:gd name="connsiteX1" fmla="*/ 138344 w 155714"/>
                <a:gd name="connsiteY1" fmla="*/ 34194 h 423888"/>
                <a:gd name="connsiteX2" fmla="*/ 155714 w 155714"/>
                <a:gd name="connsiteY2" fmla="*/ 423888 h 423888"/>
                <a:gd name="connsiteX3" fmla="*/ 72166 w 155714"/>
                <a:gd name="connsiteY3" fmla="*/ 0 h 423888"/>
                <a:gd name="connsiteX0" fmla="*/ 33200 w 116748"/>
                <a:gd name="connsiteY0" fmla="*/ 0 h 423888"/>
                <a:gd name="connsiteX1" fmla="*/ 99378 w 116748"/>
                <a:gd name="connsiteY1" fmla="*/ 34194 h 423888"/>
                <a:gd name="connsiteX2" fmla="*/ 116748 w 116748"/>
                <a:gd name="connsiteY2" fmla="*/ 423888 h 423888"/>
                <a:gd name="connsiteX3" fmla="*/ 33200 w 116748"/>
                <a:gd name="connsiteY3" fmla="*/ 0 h 423888"/>
                <a:gd name="connsiteX0" fmla="*/ 25525 w 123259"/>
                <a:gd name="connsiteY0" fmla="*/ 0 h 190889"/>
                <a:gd name="connsiteX1" fmla="*/ 91703 w 123259"/>
                <a:gd name="connsiteY1" fmla="*/ 34194 h 190889"/>
                <a:gd name="connsiteX2" fmla="*/ 123259 w 123259"/>
                <a:gd name="connsiteY2" fmla="*/ 190889 h 190889"/>
                <a:gd name="connsiteX3" fmla="*/ 25525 w 123259"/>
                <a:gd name="connsiteY3" fmla="*/ 0 h 190889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03"/>
                <a:gd name="connsiteY0" fmla="*/ 0 h 191116"/>
                <a:gd name="connsiteX1" fmla="*/ 48746 w 97803"/>
                <a:gd name="connsiteY1" fmla="*/ 23637 h 191116"/>
                <a:gd name="connsiteX2" fmla="*/ 97734 w 97803"/>
                <a:gd name="connsiteY2" fmla="*/ 190889 h 191116"/>
                <a:gd name="connsiteX3" fmla="*/ 0 w 97803"/>
                <a:gd name="connsiteY3" fmla="*/ 0 h 191116"/>
                <a:gd name="connsiteX0" fmla="*/ 0 w 97811"/>
                <a:gd name="connsiteY0" fmla="*/ 0 h 191116"/>
                <a:gd name="connsiteX1" fmla="*/ 55850 w 97811"/>
                <a:gd name="connsiteY1" fmla="*/ 29564 h 191116"/>
                <a:gd name="connsiteX2" fmla="*/ 97734 w 97811"/>
                <a:gd name="connsiteY2" fmla="*/ 190889 h 191116"/>
                <a:gd name="connsiteX3" fmla="*/ 0 w 97811"/>
                <a:gd name="connsiteY3" fmla="*/ 0 h 191116"/>
                <a:gd name="connsiteX0" fmla="*/ 0 w 97824"/>
                <a:gd name="connsiteY0" fmla="*/ 26864 h 217980"/>
                <a:gd name="connsiteX1" fmla="*/ 64193 w 97824"/>
                <a:gd name="connsiteY1" fmla="*/ 0 h 217980"/>
                <a:gd name="connsiteX2" fmla="*/ 97734 w 97824"/>
                <a:gd name="connsiteY2" fmla="*/ 217753 h 217980"/>
                <a:gd name="connsiteX3" fmla="*/ 0 w 97824"/>
                <a:gd name="connsiteY3" fmla="*/ 26864 h 217980"/>
                <a:gd name="connsiteX0" fmla="*/ 0 w 97831"/>
                <a:gd name="connsiteY0" fmla="*/ 34898 h 226014"/>
                <a:gd name="connsiteX1" fmla="*/ 67390 w 97831"/>
                <a:gd name="connsiteY1" fmla="*/ 0 h 226014"/>
                <a:gd name="connsiteX2" fmla="*/ 97734 w 97831"/>
                <a:gd name="connsiteY2" fmla="*/ 225787 h 226014"/>
                <a:gd name="connsiteX3" fmla="*/ 0 w 97831"/>
                <a:gd name="connsiteY3" fmla="*/ 34898 h 22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831" h="226014">
                  <a:moveTo>
                    <a:pt x="0" y="34898"/>
                  </a:moveTo>
                  <a:lnTo>
                    <a:pt x="67390" y="0"/>
                  </a:lnTo>
                  <a:cubicBezTo>
                    <a:pt x="55454" y="124659"/>
                    <a:pt x="100181" y="224028"/>
                    <a:pt x="97734" y="225787"/>
                  </a:cubicBezTo>
                  <a:cubicBezTo>
                    <a:pt x="21278" y="229626"/>
                    <a:pt x="3099" y="185627"/>
                    <a:pt x="0" y="3489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Rectangle 15">
              <a:extLst>
                <a:ext uri="{FF2B5EF4-FFF2-40B4-BE49-F238E27FC236}">
                  <a16:creationId xmlns:a16="http://schemas.microsoft.com/office/drawing/2014/main" id="{BBC78E81-7587-4CEA-9D72-64B2DCBC54F5}"/>
                </a:ext>
              </a:extLst>
            </p:cNvPr>
            <p:cNvSpPr/>
            <p:nvPr/>
          </p:nvSpPr>
          <p:spPr>
            <a:xfrm rot="3941651">
              <a:off x="3421399" y="4774790"/>
              <a:ext cx="362358" cy="539370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64710 w 453208"/>
                <a:gd name="connsiteY0" fmla="*/ 143369 h 673367"/>
                <a:gd name="connsiteX1" fmla="*/ 342876 w 453208"/>
                <a:gd name="connsiteY1" fmla="*/ 0 h 673367"/>
                <a:gd name="connsiteX2" fmla="*/ 453208 w 453208"/>
                <a:gd name="connsiteY2" fmla="*/ 673367 h 673367"/>
                <a:gd name="connsiteX3" fmla="*/ 64710 w 453208"/>
                <a:gd name="connsiteY3" fmla="*/ 143369 h 673367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2419 w 472946"/>
                <a:gd name="connsiteY0" fmla="*/ 108277 h 620354"/>
                <a:gd name="connsiteX1" fmla="*/ 171449 w 472946"/>
                <a:gd name="connsiteY1" fmla="*/ 0 h 620354"/>
                <a:gd name="connsiteX2" fmla="*/ 472946 w 472946"/>
                <a:gd name="connsiteY2" fmla="*/ 620354 h 620354"/>
                <a:gd name="connsiteX3" fmla="*/ 62419 w 472946"/>
                <a:gd name="connsiteY3" fmla="*/ 108277 h 620354"/>
                <a:gd name="connsiteX0" fmla="*/ 872 w 411399"/>
                <a:gd name="connsiteY0" fmla="*/ 108277 h 620354"/>
                <a:gd name="connsiteX1" fmla="*/ 109902 w 411399"/>
                <a:gd name="connsiteY1" fmla="*/ 0 h 620354"/>
                <a:gd name="connsiteX2" fmla="*/ 411399 w 411399"/>
                <a:gd name="connsiteY2" fmla="*/ 620354 h 620354"/>
                <a:gd name="connsiteX3" fmla="*/ 872 w 411399"/>
                <a:gd name="connsiteY3" fmla="*/ 108277 h 620354"/>
                <a:gd name="connsiteX0" fmla="*/ 469 w 410996"/>
                <a:gd name="connsiteY0" fmla="*/ 108277 h 620354"/>
                <a:gd name="connsiteX1" fmla="*/ 109499 w 410996"/>
                <a:gd name="connsiteY1" fmla="*/ 0 h 620354"/>
                <a:gd name="connsiteX2" fmla="*/ 410996 w 410996"/>
                <a:gd name="connsiteY2" fmla="*/ 620354 h 620354"/>
                <a:gd name="connsiteX3" fmla="*/ 469 w 410996"/>
                <a:gd name="connsiteY3" fmla="*/ 108277 h 620354"/>
                <a:gd name="connsiteX0" fmla="*/ 469 w 410996"/>
                <a:gd name="connsiteY0" fmla="*/ 94276 h 606353"/>
                <a:gd name="connsiteX1" fmla="*/ 78789 w 410996"/>
                <a:gd name="connsiteY1" fmla="*/ 0 h 606353"/>
                <a:gd name="connsiteX2" fmla="*/ 410996 w 410996"/>
                <a:gd name="connsiteY2" fmla="*/ 606353 h 606353"/>
                <a:gd name="connsiteX3" fmla="*/ 469 w 410996"/>
                <a:gd name="connsiteY3" fmla="*/ 94276 h 606353"/>
                <a:gd name="connsiteX0" fmla="*/ 469 w 410996"/>
                <a:gd name="connsiteY0" fmla="*/ 99691 h 611768"/>
                <a:gd name="connsiteX1" fmla="*/ 35945 w 410996"/>
                <a:gd name="connsiteY1" fmla="*/ 0 h 611768"/>
                <a:gd name="connsiteX2" fmla="*/ 410996 w 410996"/>
                <a:gd name="connsiteY2" fmla="*/ 611768 h 611768"/>
                <a:gd name="connsiteX3" fmla="*/ 469 w 410996"/>
                <a:gd name="connsiteY3" fmla="*/ 99691 h 611768"/>
                <a:gd name="connsiteX0" fmla="*/ 469 w 410996"/>
                <a:gd name="connsiteY0" fmla="*/ 99691 h 611768"/>
                <a:gd name="connsiteX1" fmla="*/ 35945 w 410996"/>
                <a:gd name="connsiteY1" fmla="*/ 0 h 611768"/>
                <a:gd name="connsiteX2" fmla="*/ 410996 w 410996"/>
                <a:gd name="connsiteY2" fmla="*/ 611768 h 611768"/>
                <a:gd name="connsiteX3" fmla="*/ 469 w 410996"/>
                <a:gd name="connsiteY3" fmla="*/ 99691 h 6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96" h="611768">
                  <a:moveTo>
                    <a:pt x="469" y="99691"/>
                  </a:moveTo>
                  <a:lnTo>
                    <a:pt x="35945" y="0"/>
                  </a:lnTo>
                  <a:cubicBezTo>
                    <a:pt x="56322" y="325046"/>
                    <a:pt x="299047" y="450909"/>
                    <a:pt x="410996" y="611768"/>
                  </a:cubicBezTo>
                  <a:cubicBezTo>
                    <a:pt x="209621" y="558249"/>
                    <a:pt x="-11540" y="363411"/>
                    <a:pt x="469" y="9969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Rectangle 11">
              <a:extLst>
                <a:ext uri="{FF2B5EF4-FFF2-40B4-BE49-F238E27FC236}">
                  <a16:creationId xmlns:a16="http://schemas.microsoft.com/office/drawing/2014/main" id="{E6FD2F2E-A4B2-4954-B28E-44D25C209005}"/>
                </a:ext>
              </a:extLst>
            </p:cNvPr>
            <p:cNvSpPr/>
            <p:nvPr/>
          </p:nvSpPr>
          <p:spPr>
            <a:xfrm rot="19172178">
              <a:off x="4010742" y="2024972"/>
              <a:ext cx="288910" cy="14970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Rectangle 11">
              <a:extLst>
                <a:ext uri="{FF2B5EF4-FFF2-40B4-BE49-F238E27FC236}">
                  <a16:creationId xmlns:a16="http://schemas.microsoft.com/office/drawing/2014/main" id="{ABC64E92-10F5-41EB-B230-024FB5D0EAB7}"/>
                </a:ext>
              </a:extLst>
            </p:cNvPr>
            <p:cNvSpPr/>
            <p:nvPr/>
          </p:nvSpPr>
          <p:spPr>
            <a:xfrm>
              <a:off x="2915265" y="2076960"/>
              <a:ext cx="801704" cy="27613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Rectangle 11">
              <a:extLst>
                <a:ext uri="{FF2B5EF4-FFF2-40B4-BE49-F238E27FC236}">
                  <a16:creationId xmlns:a16="http://schemas.microsoft.com/office/drawing/2014/main" id="{ED1661F8-DC68-4D95-BF43-A99F0B75464B}"/>
                </a:ext>
              </a:extLst>
            </p:cNvPr>
            <p:cNvSpPr/>
            <p:nvPr/>
          </p:nvSpPr>
          <p:spPr>
            <a:xfrm rot="18680758">
              <a:off x="3448839" y="1875859"/>
              <a:ext cx="801704" cy="27613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7" name="Rectangle 11">
              <a:extLst>
                <a:ext uri="{FF2B5EF4-FFF2-40B4-BE49-F238E27FC236}">
                  <a16:creationId xmlns:a16="http://schemas.microsoft.com/office/drawing/2014/main" id="{7033F413-8EEC-4921-B30D-DAB6630BB8E8}"/>
                </a:ext>
              </a:extLst>
            </p:cNvPr>
            <p:cNvSpPr/>
            <p:nvPr/>
          </p:nvSpPr>
          <p:spPr>
            <a:xfrm rot="20970300">
              <a:off x="4810278" y="4574085"/>
              <a:ext cx="672412" cy="14970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8" name="Rectangle 10">
              <a:extLst>
                <a:ext uri="{FF2B5EF4-FFF2-40B4-BE49-F238E27FC236}">
                  <a16:creationId xmlns:a16="http://schemas.microsoft.com/office/drawing/2014/main" id="{FB98D32B-324D-4F2B-BB1F-964F0047D7B5}"/>
                </a:ext>
              </a:extLst>
            </p:cNvPr>
            <p:cNvSpPr/>
            <p:nvPr/>
          </p:nvSpPr>
          <p:spPr>
            <a:xfrm rot="638591">
              <a:off x="2970952" y="2648104"/>
              <a:ext cx="961610" cy="1467186"/>
            </a:xfrm>
            <a:custGeom>
              <a:avLst/>
              <a:gdLst>
                <a:gd name="connsiteX0" fmla="*/ 0 w 1026790"/>
                <a:gd name="connsiteY0" fmla="*/ 0 h 2422222"/>
                <a:gd name="connsiteX1" fmla="*/ 1026790 w 1026790"/>
                <a:gd name="connsiteY1" fmla="*/ 0 h 2422222"/>
                <a:gd name="connsiteX2" fmla="*/ 1026790 w 1026790"/>
                <a:gd name="connsiteY2" fmla="*/ 2422222 h 2422222"/>
                <a:gd name="connsiteX3" fmla="*/ 0 w 1026790"/>
                <a:gd name="connsiteY3" fmla="*/ 2422222 h 2422222"/>
                <a:gd name="connsiteX4" fmla="*/ 0 w 1026790"/>
                <a:gd name="connsiteY4" fmla="*/ 0 h 2422222"/>
                <a:gd name="connsiteX0" fmla="*/ 0 w 1026790"/>
                <a:gd name="connsiteY0" fmla="*/ 0 h 4028585"/>
                <a:gd name="connsiteX1" fmla="*/ 1026790 w 1026790"/>
                <a:gd name="connsiteY1" fmla="*/ 0 h 4028585"/>
                <a:gd name="connsiteX2" fmla="*/ 1026790 w 1026790"/>
                <a:gd name="connsiteY2" fmla="*/ 2422222 h 4028585"/>
                <a:gd name="connsiteX3" fmla="*/ 1005987 w 1026790"/>
                <a:gd name="connsiteY3" fmla="*/ 4028585 h 4028585"/>
                <a:gd name="connsiteX4" fmla="*/ 0 w 1026790"/>
                <a:gd name="connsiteY4" fmla="*/ 0 h 4028585"/>
                <a:gd name="connsiteX0" fmla="*/ 87786 w 1114576"/>
                <a:gd name="connsiteY0" fmla="*/ 0 h 4028585"/>
                <a:gd name="connsiteX1" fmla="*/ 1114576 w 1114576"/>
                <a:gd name="connsiteY1" fmla="*/ 0 h 4028585"/>
                <a:gd name="connsiteX2" fmla="*/ 1114576 w 1114576"/>
                <a:gd name="connsiteY2" fmla="*/ 2422222 h 4028585"/>
                <a:gd name="connsiteX3" fmla="*/ 1093773 w 1114576"/>
                <a:gd name="connsiteY3" fmla="*/ 4028585 h 4028585"/>
                <a:gd name="connsiteX4" fmla="*/ 87786 w 1114576"/>
                <a:gd name="connsiteY4" fmla="*/ 0 h 4028585"/>
                <a:gd name="connsiteX0" fmla="*/ 57806 w 1119534"/>
                <a:gd name="connsiteY0" fmla="*/ 0 h 3964158"/>
                <a:gd name="connsiteX1" fmla="*/ 1084596 w 1119534"/>
                <a:gd name="connsiteY1" fmla="*/ 0 h 3964158"/>
                <a:gd name="connsiteX2" fmla="*/ 1084596 w 1119534"/>
                <a:gd name="connsiteY2" fmla="*/ 2422222 h 3964158"/>
                <a:gd name="connsiteX3" fmla="*/ 1119534 w 1119534"/>
                <a:gd name="connsiteY3" fmla="*/ 3964158 h 3964158"/>
                <a:gd name="connsiteX4" fmla="*/ 57806 w 1119534"/>
                <a:gd name="connsiteY4" fmla="*/ 0 h 3964158"/>
                <a:gd name="connsiteX0" fmla="*/ 454060 w 1515788"/>
                <a:gd name="connsiteY0" fmla="*/ 0 h 3964158"/>
                <a:gd name="connsiteX1" fmla="*/ 1480850 w 1515788"/>
                <a:gd name="connsiteY1" fmla="*/ 0 h 3964158"/>
                <a:gd name="connsiteX2" fmla="*/ 1480850 w 1515788"/>
                <a:gd name="connsiteY2" fmla="*/ 2422222 h 3964158"/>
                <a:gd name="connsiteX3" fmla="*/ 1515788 w 1515788"/>
                <a:gd name="connsiteY3" fmla="*/ 3964158 h 3964158"/>
                <a:gd name="connsiteX4" fmla="*/ 454060 w 1515788"/>
                <a:gd name="connsiteY4" fmla="*/ 0 h 3964158"/>
                <a:gd name="connsiteX0" fmla="*/ 707170 w 1768898"/>
                <a:gd name="connsiteY0" fmla="*/ 0 h 3964158"/>
                <a:gd name="connsiteX1" fmla="*/ 1733960 w 1768898"/>
                <a:gd name="connsiteY1" fmla="*/ 0 h 3964158"/>
                <a:gd name="connsiteX2" fmla="*/ 1733960 w 1768898"/>
                <a:gd name="connsiteY2" fmla="*/ 2422222 h 3964158"/>
                <a:gd name="connsiteX3" fmla="*/ 1768898 w 1768898"/>
                <a:gd name="connsiteY3" fmla="*/ 3964158 h 3964158"/>
                <a:gd name="connsiteX4" fmla="*/ 707170 w 1768898"/>
                <a:gd name="connsiteY4" fmla="*/ 0 h 3964158"/>
                <a:gd name="connsiteX0" fmla="*/ 707170 w 1963251"/>
                <a:gd name="connsiteY0" fmla="*/ 0 h 3964158"/>
                <a:gd name="connsiteX1" fmla="*/ 1733960 w 1963251"/>
                <a:gd name="connsiteY1" fmla="*/ 0 h 3964158"/>
                <a:gd name="connsiteX2" fmla="*/ 1733960 w 1963251"/>
                <a:gd name="connsiteY2" fmla="*/ 2422222 h 3964158"/>
                <a:gd name="connsiteX3" fmla="*/ 1768898 w 1963251"/>
                <a:gd name="connsiteY3" fmla="*/ 3964158 h 3964158"/>
                <a:gd name="connsiteX4" fmla="*/ 707170 w 1963251"/>
                <a:gd name="connsiteY4" fmla="*/ 0 h 3964158"/>
                <a:gd name="connsiteX0" fmla="*/ 707170 w 1883061"/>
                <a:gd name="connsiteY0" fmla="*/ 0 h 3964158"/>
                <a:gd name="connsiteX1" fmla="*/ 1733960 w 1883061"/>
                <a:gd name="connsiteY1" fmla="*/ 0 h 3964158"/>
                <a:gd name="connsiteX2" fmla="*/ 1768898 w 1883061"/>
                <a:gd name="connsiteY2" fmla="*/ 3964158 h 3964158"/>
                <a:gd name="connsiteX3" fmla="*/ 707170 w 1883061"/>
                <a:gd name="connsiteY3" fmla="*/ 0 h 3964158"/>
                <a:gd name="connsiteX0" fmla="*/ 707170 w 2605296"/>
                <a:gd name="connsiteY0" fmla="*/ 0 h 4225469"/>
                <a:gd name="connsiteX1" fmla="*/ 1733960 w 2605296"/>
                <a:gd name="connsiteY1" fmla="*/ 0 h 4225469"/>
                <a:gd name="connsiteX2" fmla="*/ 2605258 w 2605296"/>
                <a:gd name="connsiteY2" fmla="*/ 3517601 h 4225469"/>
                <a:gd name="connsiteX3" fmla="*/ 1768898 w 2605296"/>
                <a:gd name="connsiteY3" fmla="*/ 3964158 h 4225469"/>
                <a:gd name="connsiteX4" fmla="*/ 707170 w 2605296"/>
                <a:gd name="connsiteY4" fmla="*/ 0 h 4225469"/>
                <a:gd name="connsiteX0" fmla="*/ 707170 w 2605297"/>
                <a:gd name="connsiteY0" fmla="*/ 0 h 4030700"/>
                <a:gd name="connsiteX1" fmla="*/ 1733960 w 2605297"/>
                <a:gd name="connsiteY1" fmla="*/ 0 h 4030700"/>
                <a:gd name="connsiteX2" fmla="*/ 2605258 w 2605297"/>
                <a:gd name="connsiteY2" fmla="*/ 3517601 h 4030700"/>
                <a:gd name="connsiteX3" fmla="*/ 1768898 w 2605297"/>
                <a:gd name="connsiteY3" fmla="*/ 3964158 h 4030700"/>
                <a:gd name="connsiteX4" fmla="*/ 707170 w 2605297"/>
                <a:gd name="connsiteY4" fmla="*/ 0 h 4030700"/>
                <a:gd name="connsiteX0" fmla="*/ 707170 w 2605297"/>
                <a:gd name="connsiteY0" fmla="*/ 0 h 4030700"/>
                <a:gd name="connsiteX1" fmla="*/ 1733960 w 2605297"/>
                <a:gd name="connsiteY1" fmla="*/ 0 h 4030700"/>
                <a:gd name="connsiteX2" fmla="*/ 2605258 w 2605297"/>
                <a:gd name="connsiteY2" fmla="*/ 3517601 h 4030700"/>
                <a:gd name="connsiteX3" fmla="*/ 1768898 w 2605297"/>
                <a:gd name="connsiteY3" fmla="*/ 3964158 h 4030700"/>
                <a:gd name="connsiteX4" fmla="*/ 707170 w 2605297"/>
                <a:gd name="connsiteY4" fmla="*/ 0 h 4030700"/>
                <a:gd name="connsiteX0" fmla="*/ 707170 w 2632831"/>
                <a:gd name="connsiteY0" fmla="*/ 0 h 4030700"/>
                <a:gd name="connsiteX1" fmla="*/ 1733960 w 2632831"/>
                <a:gd name="connsiteY1" fmla="*/ 0 h 4030700"/>
                <a:gd name="connsiteX2" fmla="*/ 2605258 w 2632831"/>
                <a:gd name="connsiteY2" fmla="*/ 3517601 h 4030700"/>
                <a:gd name="connsiteX3" fmla="*/ 1768898 w 2632831"/>
                <a:gd name="connsiteY3" fmla="*/ 3964158 h 4030700"/>
                <a:gd name="connsiteX4" fmla="*/ 707170 w 2632831"/>
                <a:gd name="connsiteY4" fmla="*/ 0 h 4030700"/>
                <a:gd name="connsiteX0" fmla="*/ 707170 w 2632831"/>
                <a:gd name="connsiteY0" fmla="*/ 0 h 4016959"/>
                <a:gd name="connsiteX1" fmla="*/ 1733960 w 2632831"/>
                <a:gd name="connsiteY1" fmla="*/ 0 h 4016959"/>
                <a:gd name="connsiteX2" fmla="*/ 2605258 w 2632831"/>
                <a:gd name="connsiteY2" fmla="*/ 3517601 h 4016959"/>
                <a:gd name="connsiteX3" fmla="*/ 1768898 w 2632831"/>
                <a:gd name="connsiteY3" fmla="*/ 3964158 h 4016959"/>
                <a:gd name="connsiteX4" fmla="*/ 707170 w 2632831"/>
                <a:gd name="connsiteY4" fmla="*/ 0 h 4016959"/>
                <a:gd name="connsiteX0" fmla="*/ 707170 w 2632831"/>
                <a:gd name="connsiteY0" fmla="*/ 0 h 4017064"/>
                <a:gd name="connsiteX1" fmla="*/ 1733960 w 2632831"/>
                <a:gd name="connsiteY1" fmla="*/ 0 h 4017064"/>
                <a:gd name="connsiteX2" fmla="*/ 2605258 w 2632831"/>
                <a:gd name="connsiteY2" fmla="*/ 3517601 h 4017064"/>
                <a:gd name="connsiteX3" fmla="*/ 1768898 w 2632831"/>
                <a:gd name="connsiteY3" fmla="*/ 3964158 h 4017064"/>
                <a:gd name="connsiteX4" fmla="*/ 707170 w 2632831"/>
                <a:gd name="connsiteY4" fmla="*/ 0 h 401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2831" h="4017064">
                  <a:moveTo>
                    <a:pt x="707170" y="0"/>
                  </a:moveTo>
                  <a:lnTo>
                    <a:pt x="1733960" y="0"/>
                  </a:lnTo>
                  <a:cubicBezTo>
                    <a:pt x="2156436" y="1506720"/>
                    <a:pt x="2770521" y="2494229"/>
                    <a:pt x="2605258" y="3517601"/>
                  </a:cubicBezTo>
                  <a:cubicBezTo>
                    <a:pt x="2611081" y="4178294"/>
                    <a:pt x="2576985" y="4009544"/>
                    <a:pt x="1768898" y="3964158"/>
                  </a:cubicBezTo>
                  <a:cubicBezTo>
                    <a:pt x="-1095292" y="2618870"/>
                    <a:pt x="277087" y="1003586"/>
                    <a:pt x="707170" y="0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9" name="Rectangle 11">
              <a:extLst>
                <a:ext uri="{FF2B5EF4-FFF2-40B4-BE49-F238E27FC236}">
                  <a16:creationId xmlns:a16="http://schemas.microsoft.com/office/drawing/2014/main" id="{5E42C5BF-CD45-4008-AA49-4667E2D03668}"/>
                </a:ext>
              </a:extLst>
            </p:cNvPr>
            <p:cNvSpPr/>
            <p:nvPr/>
          </p:nvSpPr>
          <p:spPr>
            <a:xfrm rot="19091287">
              <a:off x="4780761" y="2255062"/>
              <a:ext cx="447581" cy="2111268"/>
            </a:xfrm>
            <a:custGeom>
              <a:avLst/>
              <a:gdLst>
                <a:gd name="connsiteX0" fmla="*/ 0 w 335709"/>
                <a:gd name="connsiteY0" fmla="*/ 0 h 2180922"/>
                <a:gd name="connsiteX1" fmla="*/ 335709 w 335709"/>
                <a:gd name="connsiteY1" fmla="*/ 0 h 2180922"/>
                <a:gd name="connsiteX2" fmla="*/ 335709 w 335709"/>
                <a:gd name="connsiteY2" fmla="*/ 2180922 h 2180922"/>
                <a:gd name="connsiteX3" fmla="*/ 0 w 335709"/>
                <a:gd name="connsiteY3" fmla="*/ 2180922 h 2180922"/>
                <a:gd name="connsiteX4" fmla="*/ 0 w 335709"/>
                <a:gd name="connsiteY4" fmla="*/ 0 h 2180922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318638 w 654347"/>
                <a:gd name="connsiteY0" fmla="*/ 0 h 3411758"/>
                <a:gd name="connsiteX1" fmla="*/ 654347 w 654347"/>
                <a:gd name="connsiteY1" fmla="*/ 0 h 3411758"/>
                <a:gd name="connsiteX2" fmla="*/ 654347 w 654347"/>
                <a:gd name="connsiteY2" fmla="*/ 2180922 h 3411758"/>
                <a:gd name="connsiteX3" fmla="*/ 19918 w 654347"/>
                <a:gd name="connsiteY3" fmla="*/ 3411758 h 3411758"/>
                <a:gd name="connsiteX4" fmla="*/ 318638 w 654347"/>
                <a:gd name="connsiteY4" fmla="*/ 0 h 3411758"/>
                <a:gd name="connsiteX0" fmla="*/ 417229 w 634429"/>
                <a:gd name="connsiteY0" fmla="*/ 17623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417229 w 634429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678847 w 678847"/>
                <a:gd name="connsiteY2" fmla="*/ 2180922 h 3411758"/>
                <a:gd name="connsiteX3" fmla="*/ 44418 w 678847"/>
                <a:gd name="connsiteY3" fmla="*/ 3411758 h 3411758"/>
                <a:gd name="connsiteX4" fmla="*/ 461647 w 678847"/>
                <a:gd name="connsiteY4" fmla="*/ 17623 h 3411758"/>
                <a:gd name="connsiteX0" fmla="*/ 461647 w 785707"/>
                <a:gd name="connsiteY0" fmla="*/ 17623 h 3411758"/>
                <a:gd name="connsiteX1" fmla="*/ 678847 w 785707"/>
                <a:gd name="connsiteY1" fmla="*/ 0 h 3411758"/>
                <a:gd name="connsiteX2" fmla="*/ 678847 w 785707"/>
                <a:gd name="connsiteY2" fmla="*/ 2180922 h 3411758"/>
                <a:gd name="connsiteX3" fmla="*/ 44418 w 785707"/>
                <a:gd name="connsiteY3" fmla="*/ 3411758 h 3411758"/>
                <a:gd name="connsiteX4" fmla="*/ 461647 w 785707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44418 w 678847"/>
                <a:gd name="connsiteY2" fmla="*/ 3411758 h 3411758"/>
                <a:gd name="connsiteX3" fmla="*/ 461647 w 678847"/>
                <a:gd name="connsiteY3" fmla="*/ 17623 h 3411758"/>
                <a:gd name="connsiteX0" fmla="*/ 461647 w 777783"/>
                <a:gd name="connsiteY0" fmla="*/ 17623 h 3411758"/>
                <a:gd name="connsiteX1" fmla="*/ 678847 w 777783"/>
                <a:gd name="connsiteY1" fmla="*/ 0 h 3411758"/>
                <a:gd name="connsiteX2" fmla="*/ 44418 w 777783"/>
                <a:gd name="connsiteY2" fmla="*/ 3411758 h 3411758"/>
                <a:gd name="connsiteX3" fmla="*/ 461647 w 777783"/>
                <a:gd name="connsiteY3" fmla="*/ 17623 h 341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783" h="3411758">
                  <a:moveTo>
                    <a:pt x="461647" y="17623"/>
                  </a:moveTo>
                  <a:lnTo>
                    <a:pt x="678847" y="0"/>
                  </a:lnTo>
                  <a:cubicBezTo>
                    <a:pt x="1091837" y="1878677"/>
                    <a:pt x="80618" y="3408821"/>
                    <a:pt x="44418" y="3411758"/>
                  </a:cubicBezTo>
                  <a:cubicBezTo>
                    <a:pt x="54765" y="1831161"/>
                    <a:pt x="-214575" y="1948330"/>
                    <a:pt x="461647" y="17623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0" name="Rectangle 15">
              <a:extLst>
                <a:ext uri="{FF2B5EF4-FFF2-40B4-BE49-F238E27FC236}">
                  <a16:creationId xmlns:a16="http://schemas.microsoft.com/office/drawing/2014/main" id="{D72260BA-797E-4C37-8230-0A6C198BECF1}"/>
                </a:ext>
              </a:extLst>
            </p:cNvPr>
            <p:cNvSpPr/>
            <p:nvPr/>
          </p:nvSpPr>
          <p:spPr>
            <a:xfrm rot="3245550">
              <a:off x="3708097" y="4699329"/>
              <a:ext cx="81123" cy="19939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1" name="Rectangle 15">
              <a:extLst>
                <a:ext uri="{FF2B5EF4-FFF2-40B4-BE49-F238E27FC236}">
                  <a16:creationId xmlns:a16="http://schemas.microsoft.com/office/drawing/2014/main" id="{6102317C-2A80-4C27-B286-F678326145BE}"/>
                </a:ext>
              </a:extLst>
            </p:cNvPr>
            <p:cNvSpPr/>
            <p:nvPr/>
          </p:nvSpPr>
          <p:spPr>
            <a:xfrm rot="3245550">
              <a:off x="4485942" y="4747951"/>
              <a:ext cx="81123" cy="17116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Rectangle 15">
              <a:extLst>
                <a:ext uri="{FF2B5EF4-FFF2-40B4-BE49-F238E27FC236}">
                  <a16:creationId xmlns:a16="http://schemas.microsoft.com/office/drawing/2014/main" id="{EF7833CA-8E8E-4B55-A18F-7F414CFF4F9B}"/>
                </a:ext>
              </a:extLst>
            </p:cNvPr>
            <p:cNvSpPr/>
            <p:nvPr/>
          </p:nvSpPr>
          <p:spPr>
            <a:xfrm rot="4477630">
              <a:off x="4437498" y="4780394"/>
              <a:ext cx="84523" cy="12168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Rectangle 15">
              <a:extLst>
                <a:ext uri="{FF2B5EF4-FFF2-40B4-BE49-F238E27FC236}">
                  <a16:creationId xmlns:a16="http://schemas.microsoft.com/office/drawing/2014/main" id="{CA7F6055-94B1-4026-8F2C-45B10F87F394}"/>
                </a:ext>
              </a:extLst>
            </p:cNvPr>
            <p:cNvSpPr/>
            <p:nvPr/>
          </p:nvSpPr>
          <p:spPr>
            <a:xfrm rot="4477630">
              <a:off x="4372287" y="4761973"/>
              <a:ext cx="81123" cy="9853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4" name="Rectangle 15">
              <a:extLst>
                <a:ext uri="{FF2B5EF4-FFF2-40B4-BE49-F238E27FC236}">
                  <a16:creationId xmlns:a16="http://schemas.microsoft.com/office/drawing/2014/main" id="{A630CDE3-DD32-4EE9-922D-13AAA8FA90F6}"/>
                </a:ext>
              </a:extLst>
            </p:cNvPr>
            <p:cNvSpPr/>
            <p:nvPr/>
          </p:nvSpPr>
          <p:spPr>
            <a:xfrm rot="4477630">
              <a:off x="3621325" y="4794304"/>
              <a:ext cx="81123" cy="9853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" name="Rectangle 15">
              <a:extLst>
                <a:ext uri="{FF2B5EF4-FFF2-40B4-BE49-F238E27FC236}">
                  <a16:creationId xmlns:a16="http://schemas.microsoft.com/office/drawing/2014/main" id="{DF52B0D1-E238-4AB5-A626-B475F322E965}"/>
                </a:ext>
              </a:extLst>
            </p:cNvPr>
            <p:cNvSpPr/>
            <p:nvPr/>
          </p:nvSpPr>
          <p:spPr>
            <a:xfrm rot="4477630">
              <a:off x="3578970" y="4829753"/>
              <a:ext cx="87066" cy="11037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" name="Rectangle 15">
              <a:extLst>
                <a:ext uri="{FF2B5EF4-FFF2-40B4-BE49-F238E27FC236}">
                  <a16:creationId xmlns:a16="http://schemas.microsoft.com/office/drawing/2014/main" id="{EFCF10B6-BA31-476D-AE1B-8902E8836CCE}"/>
                </a:ext>
              </a:extLst>
            </p:cNvPr>
            <p:cNvSpPr/>
            <p:nvPr/>
          </p:nvSpPr>
          <p:spPr>
            <a:xfrm rot="4477630">
              <a:off x="4489798" y="4852229"/>
              <a:ext cx="40309" cy="4375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57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7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37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50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FE386-1773-417E-87C1-1C22D00AC53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Leo the Lion Loves Lollipops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-420478" y="-2397"/>
            <a:ext cx="1298860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N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ina the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N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ightingale Sings a Song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BC60BE-E523-4300-8D4C-6CEFDABB5DB4}"/>
              </a:ext>
            </a:extLst>
          </p:cNvPr>
          <p:cNvGrpSpPr/>
          <p:nvPr/>
        </p:nvGrpSpPr>
        <p:grpSpPr>
          <a:xfrm>
            <a:off x="-214608" y="1048336"/>
            <a:ext cx="10512106" cy="5866929"/>
            <a:chOff x="-214608" y="1048336"/>
            <a:chExt cx="10512106" cy="5866929"/>
          </a:xfrm>
        </p:grpSpPr>
        <p:sp>
          <p:nvSpPr>
            <p:cNvPr id="86" name="Rectangle 12">
              <a:extLst>
                <a:ext uri="{FF2B5EF4-FFF2-40B4-BE49-F238E27FC236}">
                  <a16:creationId xmlns:a16="http://schemas.microsoft.com/office/drawing/2014/main" id="{C944E11D-23E7-41D4-B8A2-F8A64952BBDD}"/>
                </a:ext>
              </a:extLst>
            </p:cNvPr>
            <p:cNvSpPr/>
            <p:nvPr/>
          </p:nvSpPr>
          <p:spPr>
            <a:xfrm rot="20405859">
              <a:off x="4815188" y="3913211"/>
              <a:ext cx="774057" cy="3002054"/>
            </a:xfrm>
            <a:custGeom>
              <a:avLst/>
              <a:gdLst>
                <a:gd name="connsiteX0" fmla="*/ 0 w 579113"/>
                <a:gd name="connsiteY0" fmla="*/ 0 h 1229108"/>
                <a:gd name="connsiteX1" fmla="*/ 579113 w 579113"/>
                <a:gd name="connsiteY1" fmla="*/ 0 h 1229108"/>
                <a:gd name="connsiteX2" fmla="*/ 579113 w 579113"/>
                <a:gd name="connsiteY2" fmla="*/ 1229108 h 1229108"/>
                <a:gd name="connsiteX3" fmla="*/ 0 w 579113"/>
                <a:gd name="connsiteY3" fmla="*/ 1229108 h 1229108"/>
                <a:gd name="connsiteX4" fmla="*/ 0 w 579113"/>
                <a:gd name="connsiteY4" fmla="*/ 0 h 122910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579113 w 579113"/>
                <a:gd name="connsiteY2" fmla="*/ 1229108 h 2989838"/>
                <a:gd name="connsiteX3" fmla="*/ 199958 w 579113"/>
                <a:gd name="connsiteY3" fmla="*/ 2989838 h 2989838"/>
                <a:gd name="connsiteX4" fmla="*/ 0 w 579113"/>
                <a:gd name="connsiteY4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65628 w 644741"/>
                <a:gd name="connsiteY0" fmla="*/ 0 h 2989838"/>
                <a:gd name="connsiteX1" fmla="*/ 644741 w 644741"/>
                <a:gd name="connsiteY1" fmla="*/ 0 h 2989838"/>
                <a:gd name="connsiteX2" fmla="*/ 265586 w 644741"/>
                <a:gd name="connsiteY2" fmla="*/ 2989838 h 2989838"/>
                <a:gd name="connsiteX3" fmla="*/ 65628 w 644741"/>
                <a:gd name="connsiteY3" fmla="*/ 0 h 2989838"/>
                <a:gd name="connsiteX0" fmla="*/ 104983 w 684096"/>
                <a:gd name="connsiteY0" fmla="*/ 0 h 2989838"/>
                <a:gd name="connsiteX1" fmla="*/ 684096 w 684096"/>
                <a:gd name="connsiteY1" fmla="*/ 0 h 2989838"/>
                <a:gd name="connsiteX2" fmla="*/ 304941 w 684096"/>
                <a:gd name="connsiteY2" fmla="*/ 2989838 h 2989838"/>
                <a:gd name="connsiteX3" fmla="*/ 104983 w 684096"/>
                <a:gd name="connsiteY3" fmla="*/ 0 h 2989838"/>
                <a:gd name="connsiteX0" fmla="*/ 1380 w 775880"/>
                <a:gd name="connsiteY0" fmla="*/ 0 h 3047069"/>
                <a:gd name="connsiteX1" fmla="*/ 775880 w 775880"/>
                <a:gd name="connsiteY1" fmla="*/ 57231 h 3047069"/>
                <a:gd name="connsiteX2" fmla="*/ 396725 w 775880"/>
                <a:gd name="connsiteY2" fmla="*/ 3047069 h 3047069"/>
                <a:gd name="connsiteX3" fmla="*/ 1380 w 775880"/>
                <a:gd name="connsiteY3" fmla="*/ 0 h 3047069"/>
                <a:gd name="connsiteX0" fmla="*/ 0 w 774500"/>
                <a:gd name="connsiteY0" fmla="*/ 0 h 3047069"/>
                <a:gd name="connsiteX1" fmla="*/ 774500 w 774500"/>
                <a:gd name="connsiteY1" fmla="*/ 57231 h 3047069"/>
                <a:gd name="connsiteX2" fmla="*/ 395345 w 774500"/>
                <a:gd name="connsiteY2" fmla="*/ 3047069 h 3047069"/>
                <a:gd name="connsiteX3" fmla="*/ 0 w 774500"/>
                <a:gd name="connsiteY3" fmla="*/ 0 h 3047069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8863" h="3191795">
                  <a:moveTo>
                    <a:pt x="0" y="0"/>
                  </a:moveTo>
                  <a:lnTo>
                    <a:pt x="1248863" y="201957"/>
                  </a:lnTo>
                  <a:cubicBezTo>
                    <a:pt x="1122478" y="1198570"/>
                    <a:pt x="1484475" y="3047331"/>
                    <a:pt x="869708" y="3191795"/>
                  </a:cubicBezTo>
                  <a:cubicBezTo>
                    <a:pt x="178214" y="3063006"/>
                    <a:pt x="1149614" y="10645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Rectangle 12">
              <a:extLst>
                <a:ext uri="{FF2B5EF4-FFF2-40B4-BE49-F238E27FC236}">
                  <a16:creationId xmlns:a16="http://schemas.microsoft.com/office/drawing/2014/main" id="{F9C3CC43-E18E-4B05-8A28-F785435FB426}"/>
                </a:ext>
              </a:extLst>
            </p:cNvPr>
            <p:cNvSpPr/>
            <p:nvPr/>
          </p:nvSpPr>
          <p:spPr>
            <a:xfrm rot="20405859">
              <a:off x="4525921" y="3868357"/>
              <a:ext cx="1196629" cy="2814072"/>
            </a:xfrm>
            <a:custGeom>
              <a:avLst/>
              <a:gdLst>
                <a:gd name="connsiteX0" fmla="*/ 0 w 579113"/>
                <a:gd name="connsiteY0" fmla="*/ 0 h 1229108"/>
                <a:gd name="connsiteX1" fmla="*/ 579113 w 579113"/>
                <a:gd name="connsiteY1" fmla="*/ 0 h 1229108"/>
                <a:gd name="connsiteX2" fmla="*/ 579113 w 579113"/>
                <a:gd name="connsiteY2" fmla="*/ 1229108 h 1229108"/>
                <a:gd name="connsiteX3" fmla="*/ 0 w 579113"/>
                <a:gd name="connsiteY3" fmla="*/ 1229108 h 1229108"/>
                <a:gd name="connsiteX4" fmla="*/ 0 w 579113"/>
                <a:gd name="connsiteY4" fmla="*/ 0 h 122910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579113 w 579113"/>
                <a:gd name="connsiteY2" fmla="*/ 1229108 h 2989838"/>
                <a:gd name="connsiteX3" fmla="*/ 199958 w 579113"/>
                <a:gd name="connsiteY3" fmla="*/ 2989838 h 2989838"/>
                <a:gd name="connsiteX4" fmla="*/ 0 w 579113"/>
                <a:gd name="connsiteY4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65628 w 644741"/>
                <a:gd name="connsiteY0" fmla="*/ 0 h 2989838"/>
                <a:gd name="connsiteX1" fmla="*/ 644741 w 644741"/>
                <a:gd name="connsiteY1" fmla="*/ 0 h 2989838"/>
                <a:gd name="connsiteX2" fmla="*/ 265586 w 644741"/>
                <a:gd name="connsiteY2" fmla="*/ 2989838 h 2989838"/>
                <a:gd name="connsiteX3" fmla="*/ 65628 w 644741"/>
                <a:gd name="connsiteY3" fmla="*/ 0 h 2989838"/>
                <a:gd name="connsiteX0" fmla="*/ 104983 w 684096"/>
                <a:gd name="connsiteY0" fmla="*/ 0 h 2989838"/>
                <a:gd name="connsiteX1" fmla="*/ 684096 w 684096"/>
                <a:gd name="connsiteY1" fmla="*/ 0 h 2989838"/>
                <a:gd name="connsiteX2" fmla="*/ 304941 w 684096"/>
                <a:gd name="connsiteY2" fmla="*/ 2989838 h 2989838"/>
                <a:gd name="connsiteX3" fmla="*/ 104983 w 684096"/>
                <a:gd name="connsiteY3" fmla="*/ 0 h 2989838"/>
                <a:gd name="connsiteX0" fmla="*/ 1380 w 775880"/>
                <a:gd name="connsiteY0" fmla="*/ 0 h 3047069"/>
                <a:gd name="connsiteX1" fmla="*/ 775880 w 775880"/>
                <a:gd name="connsiteY1" fmla="*/ 57231 h 3047069"/>
                <a:gd name="connsiteX2" fmla="*/ 396725 w 775880"/>
                <a:gd name="connsiteY2" fmla="*/ 3047069 h 3047069"/>
                <a:gd name="connsiteX3" fmla="*/ 1380 w 775880"/>
                <a:gd name="connsiteY3" fmla="*/ 0 h 3047069"/>
                <a:gd name="connsiteX0" fmla="*/ 0 w 774500"/>
                <a:gd name="connsiteY0" fmla="*/ 0 h 3047069"/>
                <a:gd name="connsiteX1" fmla="*/ 774500 w 774500"/>
                <a:gd name="connsiteY1" fmla="*/ 57231 h 3047069"/>
                <a:gd name="connsiteX2" fmla="*/ 395345 w 774500"/>
                <a:gd name="connsiteY2" fmla="*/ 3047069 h 3047069"/>
                <a:gd name="connsiteX3" fmla="*/ 0 w 774500"/>
                <a:gd name="connsiteY3" fmla="*/ 0 h 3047069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8863" h="3191795">
                  <a:moveTo>
                    <a:pt x="0" y="0"/>
                  </a:moveTo>
                  <a:lnTo>
                    <a:pt x="1248863" y="201957"/>
                  </a:lnTo>
                  <a:cubicBezTo>
                    <a:pt x="1122478" y="1198570"/>
                    <a:pt x="1484475" y="3047331"/>
                    <a:pt x="869708" y="3191795"/>
                  </a:cubicBezTo>
                  <a:cubicBezTo>
                    <a:pt x="178214" y="3063006"/>
                    <a:pt x="1149614" y="10645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Rectangle 12">
              <a:extLst>
                <a:ext uri="{FF2B5EF4-FFF2-40B4-BE49-F238E27FC236}">
                  <a16:creationId xmlns:a16="http://schemas.microsoft.com/office/drawing/2014/main" id="{83A942D4-F664-4F76-A1D3-3939E0F1C635}"/>
                </a:ext>
              </a:extLst>
            </p:cNvPr>
            <p:cNvSpPr/>
            <p:nvPr/>
          </p:nvSpPr>
          <p:spPr>
            <a:xfrm rot="20653376">
              <a:off x="5507711" y="6032793"/>
              <a:ext cx="467215" cy="419557"/>
            </a:xfrm>
            <a:custGeom>
              <a:avLst/>
              <a:gdLst>
                <a:gd name="connsiteX0" fmla="*/ 0 w 522663"/>
                <a:gd name="connsiteY0" fmla="*/ 422998 h 845996"/>
                <a:gd name="connsiteX1" fmla="*/ 261332 w 522663"/>
                <a:gd name="connsiteY1" fmla="*/ 0 h 845996"/>
                <a:gd name="connsiteX2" fmla="*/ 522664 w 522663"/>
                <a:gd name="connsiteY2" fmla="*/ 422998 h 845996"/>
                <a:gd name="connsiteX3" fmla="*/ 261332 w 522663"/>
                <a:gd name="connsiteY3" fmla="*/ 845996 h 845996"/>
                <a:gd name="connsiteX4" fmla="*/ 0 w 522663"/>
                <a:gd name="connsiteY4" fmla="*/ 422998 h 845996"/>
                <a:gd name="connsiteX0" fmla="*/ 0 w 529928"/>
                <a:gd name="connsiteY0" fmla="*/ 52875 h 475873"/>
                <a:gd name="connsiteX1" fmla="*/ 522664 w 529928"/>
                <a:gd name="connsiteY1" fmla="*/ 52875 h 475873"/>
                <a:gd name="connsiteX2" fmla="*/ 261332 w 529928"/>
                <a:gd name="connsiteY2" fmla="*/ 475873 h 475873"/>
                <a:gd name="connsiteX3" fmla="*/ 0 w 529928"/>
                <a:gd name="connsiteY3" fmla="*/ 52875 h 47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9928" h="475873">
                  <a:moveTo>
                    <a:pt x="0" y="52875"/>
                  </a:moveTo>
                  <a:cubicBezTo>
                    <a:pt x="43555" y="-17625"/>
                    <a:pt x="479109" y="-17625"/>
                    <a:pt x="522664" y="52875"/>
                  </a:cubicBezTo>
                  <a:cubicBezTo>
                    <a:pt x="566219" y="123375"/>
                    <a:pt x="405662" y="475873"/>
                    <a:pt x="261332" y="475873"/>
                  </a:cubicBezTo>
                  <a:cubicBezTo>
                    <a:pt x="117002" y="475873"/>
                    <a:pt x="0" y="286490"/>
                    <a:pt x="0" y="52875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DC76FB3-7905-48D9-B91B-D68A9408E2BA}"/>
                </a:ext>
              </a:extLst>
            </p:cNvPr>
            <p:cNvGrpSpPr/>
            <p:nvPr/>
          </p:nvGrpSpPr>
          <p:grpSpPr>
            <a:xfrm flipH="1">
              <a:off x="-214608" y="3668721"/>
              <a:ext cx="10512106" cy="3134989"/>
              <a:chOff x="2173420" y="1002435"/>
              <a:chExt cx="4880172" cy="1752432"/>
            </a:xfrm>
          </p:grpSpPr>
          <p:sp>
            <p:nvSpPr>
              <p:cNvPr id="64" name="Rectangle 2">
                <a:extLst>
                  <a:ext uri="{FF2B5EF4-FFF2-40B4-BE49-F238E27FC236}">
                    <a16:creationId xmlns:a16="http://schemas.microsoft.com/office/drawing/2014/main" id="{2252C3A3-2CE3-44AC-92D4-BAC62EB08510}"/>
                  </a:ext>
                </a:extLst>
              </p:cNvPr>
              <p:cNvSpPr/>
              <p:nvPr/>
            </p:nvSpPr>
            <p:spPr>
              <a:xfrm rot="1717734">
                <a:off x="3632777" y="1396632"/>
                <a:ext cx="843379" cy="79581"/>
              </a:xfrm>
              <a:custGeom>
                <a:avLst/>
                <a:gdLst>
                  <a:gd name="connsiteX0" fmla="*/ 0 w 2160104"/>
                  <a:gd name="connsiteY0" fmla="*/ 0 h 185530"/>
                  <a:gd name="connsiteX1" fmla="*/ 2160104 w 2160104"/>
                  <a:gd name="connsiteY1" fmla="*/ 0 h 185530"/>
                  <a:gd name="connsiteX2" fmla="*/ 2160104 w 2160104"/>
                  <a:gd name="connsiteY2" fmla="*/ 185530 h 185530"/>
                  <a:gd name="connsiteX3" fmla="*/ 0 w 2160104"/>
                  <a:gd name="connsiteY3" fmla="*/ 185530 h 185530"/>
                  <a:gd name="connsiteX4" fmla="*/ 0 w 2160104"/>
                  <a:gd name="connsiteY4" fmla="*/ 0 h 185530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6663 h 603157"/>
                  <a:gd name="connsiteX1" fmla="*/ 4200385 w 4200385"/>
                  <a:gd name="connsiteY1" fmla="*/ 325442 h 603157"/>
                  <a:gd name="connsiteX2" fmla="*/ 4147790 w 4200385"/>
                  <a:gd name="connsiteY2" fmla="*/ 603157 h 603157"/>
                  <a:gd name="connsiteX3" fmla="*/ 2040281 w 4200385"/>
                  <a:gd name="connsiteY3" fmla="*/ 510972 h 603157"/>
                  <a:gd name="connsiteX4" fmla="*/ 0 w 4200385"/>
                  <a:gd name="connsiteY4" fmla="*/ 6663 h 603157"/>
                  <a:gd name="connsiteX0" fmla="*/ 0 w 4200385"/>
                  <a:gd name="connsiteY0" fmla="*/ 6888 h 603382"/>
                  <a:gd name="connsiteX1" fmla="*/ 4200385 w 4200385"/>
                  <a:gd name="connsiteY1" fmla="*/ 325667 h 603382"/>
                  <a:gd name="connsiteX2" fmla="*/ 4147790 w 4200385"/>
                  <a:gd name="connsiteY2" fmla="*/ 603382 h 603382"/>
                  <a:gd name="connsiteX3" fmla="*/ 2040281 w 4200385"/>
                  <a:gd name="connsiteY3" fmla="*/ 511197 h 603382"/>
                  <a:gd name="connsiteX4" fmla="*/ 0 w 4200385"/>
                  <a:gd name="connsiteY4" fmla="*/ 6888 h 603382"/>
                  <a:gd name="connsiteX0" fmla="*/ 0 w 4200385"/>
                  <a:gd name="connsiteY0" fmla="*/ 6416 h 602910"/>
                  <a:gd name="connsiteX1" fmla="*/ 4200385 w 4200385"/>
                  <a:gd name="connsiteY1" fmla="*/ 325195 h 602910"/>
                  <a:gd name="connsiteX2" fmla="*/ 4147790 w 4200385"/>
                  <a:gd name="connsiteY2" fmla="*/ 602910 h 602910"/>
                  <a:gd name="connsiteX3" fmla="*/ 2040281 w 4200385"/>
                  <a:gd name="connsiteY3" fmla="*/ 510725 h 602910"/>
                  <a:gd name="connsiteX4" fmla="*/ 0 w 4200385"/>
                  <a:gd name="connsiteY4" fmla="*/ 6416 h 602910"/>
                  <a:gd name="connsiteX0" fmla="*/ 0 w 4200385"/>
                  <a:gd name="connsiteY0" fmla="*/ 11550 h 608044"/>
                  <a:gd name="connsiteX1" fmla="*/ 4200385 w 4200385"/>
                  <a:gd name="connsiteY1" fmla="*/ 330329 h 608044"/>
                  <a:gd name="connsiteX2" fmla="*/ 4147790 w 4200385"/>
                  <a:gd name="connsiteY2" fmla="*/ 608044 h 608044"/>
                  <a:gd name="connsiteX3" fmla="*/ 2040281 w 4200385"/>
                  <a:gd name="connsiteY3" fmla="*/ 515859 h 608044"/>
                  <a:gd name="connsiteX4" fmla="*/ 0 w 4200385"/>
                  <a:gd name="connsiteY4" fmla="*/ 11550 h 608044"/>
                  <a:gd name="connsiteX0" fmla="*/ 0 w 4200385"/>
                  <a:gd name="connsiteY0" fmla="*/ 3165 h 599659"/>
                  <a:gd name="connsiteX1" fmla="*/ 4200385 w 4200385"/>
                  <a:gd name="connsiteY1" fmla="*/ 321944 h 599659"/>
                  <a:gd name="connsiteX2" fmla="*/ 4147790 w 4200385"/>
                  <a:gd name="connsiteY2" fmla="*/ 599659 h 599659"/>
                  <a:gd name="connsiteX3" fmla="*/ 2040281 w 4200385"/>
                  <a:gd name="connsiteY3" fmla="*/ 507474 h 599659"/>
                  <a:gd name="connsiteX4" fmla="*/ 0 w 4200385"/>
                  <a:gd name="connsiteY4" fmla="*/ 3165 h 599659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0 w 4200385"/>
                  <a:gd name="connsiteY3" fmla="*/ 0 h 596494"/>
                  <a:gd name="connsiteX0" fmla="*/ 0 w 4200385"/>
                  <a:gd name="connsiteY0" fmla="*/ 0 h 712648"/>
                  <a:gd name="connsiteX1" fmla="*/ 4200385 w 4200385"/>
                  <a:gd name="connsiteY1" fmla="*/ 318779 h 712648"/>
                  <a:gd name="connsiteX2" fmla="*/ 4147790 w 4200385"/>
                  <a:gd name="connsiteY2" fmla="*/ 596494 h 712648"/>
                  <a:gd name="connsiteX3" fmla="*/ 0 w 4200385"/>
                  <a:gd name="connsiteY3" fmla="*/ 0 h 712648"/>
                  <a:gd name="connsiteX0" fmla="*/ 0 w 7185232"/>
                  <a:gd name="connsiteY0" fmla="*/ 82421 h 795069"/>
                  <a:gd name="connsiteX1" fmla="*/ 7185228 w 7185232"/>
                  <a:gd name="connsiteY1" fmla="*/ -1 h 795069"/>
                  <a:gd name="connsiteX2" fmla="*/ 4147790 w 7185232"/>
                  <a:gd name="connsiteY2" fmla="*/ 678915 h 795069"/>
                  <a:gd name="connsiteX3" fmla="*/ 0 w 7185232"/>
                  <a:gd name="connsiteY3" fmla="*/ 82421 h 795069"/>
                  <a:gd name="connsiteX0" fmla="*/ 0 w 7185232"/>
                  <a:gd name="connsiteY0" fmla="*/ 82421 h 688271"/>
                  <a:gd name="connsiteX1" fmla="*/ 7185228 w 7185232"/>
                  <a:gd name="connsiteY1" fmla="*/ -1 h 688271"/>
                  <a:gd name="connsiteX2" fmla="*/ 6912033 w 7185232"/>
                  <a:gd name="connsiteY2" fmla="*/ 558327 h 688271"/>
                  <a:gd name="connsiteX3" fmla="*/ 0 w 7185232"/>
                  <a:gd name="connsiteY3" fmla="*/ 82421 h 688271"/>
                  <a:gd name="connsiteX0" fmla="*/ 0 w 7185232"/>
                  <a:gd name="connsiteY0" fmla="*/ 172587 h 778437"/>
                  <a:gd name="connsiteX1" fmla="*/ 7185228 w 7185232"/>
                  <a:gd name="connsiteY1" fmla="*/ 90165 h 778437"/>
                  <a:gd name="connsiteX2" fmla="*/ 6912033 w 7185232"/>
                  <a:gd name="connsiteY2" fmla="*/ 648493 h 778437"/>
                  <a:gd name="connsiteX3" fmla="*/ 0 w 7185232"/>
                  <a:gd name="connsiteY3" fmla="*/ 172587 h 778437"/>
                  <a:gd name="connsiteX0" fmla="*/ 0 w 8299946"/>
                  <a:gd name="connsiteY0" fmla="*/ 101761 h 783181"/>
                  <a:gd name="connsiteX1" fmla="*/ 8299942 w 8299946"/>
                  <a:gd name="connsiteY1" fmla="*/ 105006 h 783181"/>
                  <a:gd name="connsiteX2" fmla="*/ 8026747 w 8299946"/>
                  <a:gd name="connsiteY2" fmla="*/ 663334 h 783181"/>
                  <a:gd name="connsiteX3" fmla="*/ 0 w 8299946"/>
                  <a:gd name="connsiteY3" fmla="*/ 101761 h 783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99946" h="783181">
                    <a:moveTo>
                      <a:pt x="0" y="101761"/>
                    </a:moveTo>
                    <a:cubicBezTo>
                      <a:pt x="2405827" y="184065"/>
                      <a:pt x="6398256" y="-166536"/>
                      <a:pt x="8299942" y="105006"/>
                    </a:cubicBezTo>
                    <a:cubicBezTo>
                      <a:pt x="8282410" y="197578"/>
                      <a:pt x="8014147" y="566168"/>
                      <a:pt x="8026747" y="663334"/>
                    </a:cubicBezTo>
                    <a:cubicBezTo>
                      <a:pt x="6065060" y="1077646"/>
                      <a:pt x="1382597" y="300592"/>
                      <a:pt x="0" y="101761"/>
                    </a:cubicBezTo>
                    <a:close/>
                  </a:path>
                </a:pathLst>
              </a:custGeom>
              <a:solidFill>
                <a:srgbClr val="C77F3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Rectangle 2">
                <a:extLst>
                  <a:ext uri="{FF2B5EF4-FFF2-40B4-BE49-F238E27FC236}">
                    <a16:creationId xmlns:a16="http://schemas.microsoft.com/office/drawing/2014/main" id="{BF6502F3-00AC-4E34-9C87-93DA52E8DBB8}"/>
                  </a:ext>
                </a:extLst>
              </p:cNvPr>
              <p:cNvSpPr/>
              <p:nvPr/>
            </p:nvSpPr>
            <p:spPr>
              <a:xfrm rot="19026494" flipV="1">
                <a:off x="3804225" y="1892652"/>
                <a:ext cx="843379" cy="79581"/>
              </a:xfrm>
              <a:custGeom>
                <a:avLst/>
                <a:gdLst>
                  <a:gd name="connsiteX0" fmla="*/ 0 w 2160104"/>
                  <a:gd name="connsiteY0" fmla="*/ 0 h 185530"/>
                  <a:gd name="connsiteX1" fmla="*/ 2160104 w 2160104"/>
                  <a:gd name="connsiteY1" fmla="*/ 0 h 185530"/>
                  <a:gd name="connsiteX2" fmla="*/ 2160104 w 2160104"/>
                  <a:gd name="connsiteY2" fmla="*/ 185530 h 185530"/>
                  <a:gd name="connsiteX3" fmla="*/ 0 w 2160104"/>
                  <a:gd name="connsiteY3" fmla="*/ 185530 h 185530"/>
                  <a:gd name="connsiteX4" fmla="*/ 0 w 2160104"/>
                  <a:gd name="connsiteY4" fmla="*/ 0 h 185530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6663 h 603157"/>
                  <a:gd name="connsiteX1" fmla="*/ 4200385 w 4200385"/>
                  <a:gd name="connsiteY1" fmla="*/ 325442 h 603157"/>
                  <a:gd name="connsiteX2" fmla="*/ 4147790 w 4200385"/>
                  <a:gd name="connsiteY2" fmla="*/ 603157 h 603157"/>
                  <a:gd name="connsiteX3" fmla="*/ 2040281 w 4200385"/>
                  <a:gd name="connsiteY3" fmla="*/ 510972 h 603157"/>
                  <a:gd name="connsiteX4" fmla="*/ 0 w 4200385"/>
                  <a:gd name="connsiteY4" fmla="*/ 6663 h 603157"/>
                  <a:gd name="connsiteX0" fmla="*/ 0 w 4200385"/>
                  <a:gd name="connsiteY0" fmla="*/ 6888 h 603382"/>
                  <a:gd name="connsiteX1" fmla="*/ 4200385 w 4200385"/>
                  <a:gd name="connsiteY1" fmla="*/ 325667 h 603382"/>
                  <a:gd name="connsiteX2" fmla="*/ 4147790 w 4200385"/>
                  <a:gd name="connsiteY2" fmla="*/ 603382 h 603382"/>
                  <a:gd name="connsiteX3" fmla="*/ 2040281 w 4200385"/>
                  <a:gd name="connsiteY3" fmla="*/ 511197 h 603382"/>
                  <a:gd name="connsiteX4" fmla="*/ 0 w 4200385"/>
                  <a:gd name="connsiteY4" fmla="*/ 6888 h 603382"/>
                  <a:gd name="connsiteX0" fmla="*/ 0 w 4200385"/>
                  <a:gd name="connsiteY0" fmla="*/ 6416 h 602910"/>
                  <a:gd name="connsiteX1" fmla="*/ 4200385 w 4200385"/>
                  <a:gd name="connsiteY1" fmla="*/ 325195 h 602910"/>
                  <a:gd name="connsiteX2" fmla="*/ 4147790 w 4200385"/>
                  <a:gd name="connsiteY2" fmla="*/ 602910 h 602910"/>
                  <a:gd name="connsiteX3" fmla="*/ 2040281 w 4200385"/>
                  <a:gd name="connsiteY3" fmla="*/ 510725 h 602910"/>
                  <a:gd name="connsiteX4" fmla="*/ 0 w 4200385"/>
                  <a:gd name="connsiteY4" fmla="*/ 6416 h 602910"/>
                  <a:gd name="connsiteX0" fmla="*/ 0 w 4200385"/>
                  <a:gd name="connsiteY0" fmla="*/ 11550 h 608044"/>
                  <a:gd name="connsiteX1" fmla="*/ 4200385 w 4200385"/>
                  <a:gd name="connsiteY1" fmla="*/ 330329 h 608044"/>
                  <a:gd name="connsiteX2" fmla="*/ 4147790 w 4200385"/>
                  <a:gd name="connsiteY2" fmla="*/ 608044 h 608044"/>
                  <a:gd name="connsiteX3" fmla="*/ 2040281 w 4200385"/>
                  <a:gd name="connsiteY3" fmla="*/ 515859 h 608044"/>
                  <a:gd name="connsiteX4" fmla="*/ 0 w 4200385"/>
                  <a:gd name="connsiteY4" fmla="*/ 11550 h 608044"/>
                  <a:gd name="connsiteX0" fmla="*/ 0 w 4200385"/>
                  <a:gd name="connsiteY0" fmla="*/ 3165 h 599659"/>
                  <a:gd name="connsiteX1" fmla="*/ 4200385 w 4200385"/>
                  <a:gd name="connsiteY1" fmla="*/ 321944 h 599659"/>
                  <a:gd name="connsiteX2" fmla="*/ 4147790 w 4200385"/>
                  <a:gd name="connsiteY2" fmla="*/ 599659 h 599659"/>
                  <a:gd name="connsiteX3" fmla="*/ 2040281 w 4200385"/>
                  <a:gd name="connsiteY3" fmla="*/ 507474 h 599659"/>
                  <a:gd name="connsiteX4" fmla="*/ 0 w 4200385"/>
                  <a:gd name="connsiteY4" fmla="*/ 3165 h 599659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0 w 4200385"/>
                  <a:gd name="connsiteY3" fmla="*/ 0 h 596494"/>
                  <a:gd name="connsiteX0" fmla="*/ 0 w 4200385"/>
                  <a:gd name="connsiteY0" fmla="*/ 0 h 712648"/>
                  <a:gd name="connsiteX1" fmla="*/ 4200385 w 4200385"/>
                  <a:gd name="connsiteY1" fmla="*/ 318779 h 712648"/>
                  <a:gd name="connsiteX2" fmla="*/ 4147790 w 4200385"/>
                  <a:gd name="connsiteY2" fmla="*/ 596494 h 712648"/>
                  <a:gd name="connsiteX3" fmla="*/ 0 w 4200385"/>
                  <a:gd name="connsiteY3" fmla="*/ 0 h 712648"/>
                  <a:gd name="connsiteX0" fmla="*/ 0 w 7185232"/>
                  <a:gd name="connsiteY0" fmla="*/ 82421 h 795069"/>
                  <a:gd name="connsiteX1" fmla="*/ 7185228 w 7185232"/>
                  <a:gd name="connsiteY1" fmla="*/ -1 h 795069"/>
                  <a:gd name="connsiteX2" fmla="*/ 4147790 w 7185232"/>
                  <a:gd name="connsiteY2" fmla="*/ 678915 h 795069"/>
                  <a:gd name="connsiteX3" fmla="*/ 0 w 7185232"/>
                  <a:gd name="connsiteY3" fmla="*/ 82421 h 795069"/>
                  <a:gd name="connsiteX0" fmla="*/ 0 w 7185232"/>
                  <a:gd name="connsiteY0" fmla="*/ 82421 h 688271"/>
                  <a:gd name="connsiteX1" fmla="*/ 7185228 w 7185232"/>
                  <a:gd name="connsiteY1" fmla="*/ -1 h 688271"/>
                  <a:gd name="connsiteX2" fmla="*/ 6912033 w 7185232"/>
                  <a:gd name="connsiteY2" fmla="*/ 558327 h 688271"/>
                  <a:gd name="connsiteX3" fmla="*/ 0 w 7185232"/>
                  <a:gd name="connsiteY3" fmla="*/ 82421 h 688271"/>
                  <a:gd name="connsiteX0" fmla="*/ 0 w 7185232"/>
                  <a:gd name="connsiteY0" fmla="*/ 172587 h 778437"/>
                  <a:gd name="connsiteX1" fmla="*/ 7185228 w 7185232"/>
                  <a:gd name="connsiteY1" fmla="*/ 90165 h 778437"/>
                  <a:gd name="connsiteX2" fmla="*/ 6912033 w 7185232"/>
                  <a:gd name="connsiteY2" fmla="*/ 648493 h 778437"/>
                  <a:gd name="connsiteX3" fmla="*/ 0 w 7185232"/>
                  <a:gd name="connsiteY3" fmla="*/ 172587 h 778437"/>
                  <a:gd name="connsiteX0" fmla="*/ 0 w 8299946"/>
                  <a:gd name="connsiteY0" fmla="*/ 101761 h 783181"/>
                  <a:gd name="connsiteX1" fmla="*/ 8299942 w 8299946"/>
                  <a:gd name="connsiteY1" fmla="*/ 105006 h 783181"/>
                  <a:gd name="connsiteX2" fmla="*/ 8026747 w 8299946"/>
                  <a:gd name="connsiteY2" fmla="*/ 663334 h 783181"/>
                  <a:gd name="connsiteX3" fmla="*/ 0 w 8299946"/>
                  <a:gd name="connsiteY3" fmla="*/ 101761 h 783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99946" h="783181">
                    <a:moveTo>
                      <a:pt x="0" y="101761"/>
                    </a:moveTo>
                    <a:cubicBezTo>
                      <a:pt x="2405827" y="184065"/>
                      <a:pt x="6398256" y="-166536"/>
                      <a:pt x="8299942" y="105006"/>
                    </a:cubicBezTo>
                    <a:cubicBezTo>
                      <a:pt x="8282410" y="197578"/>
                      <a:pt x="8014147" y="566168"/>
                      <a:pt x="8026747" y="663334"/>
                    </a:cubicBezTo>
                    <a:cubicBezTo>
                      <a:pt x="6065060" y="1077646"/>
                      <a:pt x="1382597" y="300592"/>
                      <a:pt x="0" y="101761"/>
                    </a:cubicBezTo>
                    <a:close/>
                  </a:path>
                </a:pathLst>
              </a:custGeom>
              <a:solidFill>
                <a:srgbClr val="C77F3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Rectangle 56">
                <a:extLst>
                  <a:ext uri="{FF2B5EF4-FFF2-40B4-BE49-F238E27FC236}">
                    <a16:creationId xmlns:a16="http://schemas.microsoft.com/office/drawing/2014/main" id="{02652FE2-4AE1-4A1F-98EC-79ED75E4B260}"/>
                  </a:ext>
                </a:extLst>
              </p:cNvPr>
              <p:cNvSpPr/>
              <p:nvPr/>
            </p:nvSpPr>
            <p:spPr>
              <a:xfrm rot="442974">
                <a:off x="2173420" y="1391901"/>
                <a:ext cx="850617" cy="394104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Rectangle 2">
                <a:extLst>
                  <a:ext uri="{FF2B5EF4-FFF2-40B4-BE49-F238E27FC236}">
                    <a16:creationId xmlns:a16="http://schemas.microsoft.com/office/drawing/2014/main" id="{75C96718-33F0-48E5-8D08-7AA3D0B8B4BD}"/>
                  </a:ext>
                </a:extLst>
              </p:cNvPr>
              <p:cNvSpPr/>
              <p:nvPr/>
            </p:nvSpPr>
            <p:spPr>
              <a:xfrm rot="21079870">
                <a:off x="2853207" y="1252878"/>
                <a:ext cx="4200385" cy="712648"/>
              </a:xfrm>
              <a:custGeom>
                <a:avLst/>
                <a:gdLst>
                  <a:gd name="connsiteX0" fmla="*/ 0 w 2160104"/>
                  <a:gd name="connsiteY0" fmla="*/ 0 h 185530"/>
                  <a:gd name="connsiteX1" fmla="*/ 2160104 w 2160104"/>
                  <a:gd name="connsiteY1" fmla="*/ 0 h 185530"/>
                  <a:gd name="connsiteX2" fmla="*/ 2160104 w 2160104"/>
                  <a:gd name="connsiteY2" fmla="*/ 185530 h 185530"/>
                  <a:gd name="connsiteX3" fmla="*/ 0 w 2160104"/>
                  <a:gd name="connsiteY3" fmla="*/ 185530 h 185530"/>
                  <a:gd name="connsiteX4" fmla="*/ 0 w 2160104"/>
                  <a:gd name="connsiteY4" fmla="*/ 0 h 185530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6663 h 603157"/>
                  <a:gd name="connsiteX1" fmla="*/ 4200385 w 4200385"/>
                  <a:gd name="connsiteY1" fmla="*/ 325442 h 603157"/>
                  <a:gd name="connsiteX2" fmla="*/ 4147790 w 4200385"/>
                  <a:gd name="connsiteY2" fmla="*/ 603157 h 603157"/>
                  <a:gd name="connsiteX3" fmla="*/ 2040281 w 4200385"/>
                  <a:gd name="connsiteY3" fmla="*/ 510972 h 603157"/>
                  <a:gd name="connsiteX4" fmla="*/ 0 w 4200385"/>
                  <a:gd name="connsiteY4" fmla="*/ 6663 h 603157"/>
                  <a:gd name="connsiteX0" fmla="*/ 0 w 4200385"/>
                  <a:gd name="connsiteY0" fmla="*/ 6888 h 603382"/>
                  <a:gd name="connsiteX1" fmla="*/ 4200385 w 4200385"/>
                  <a:gd name="connsiteY1" fmla="*/ 325667 h 603382"/>
                  <a:gd name="connsiteX2" fmla="*/ 4147790 w 4200385"/>
                  <a:gd name="connsiteY2" fmla="*/ 603382 h 603382"/>
                  <a:gd name="connsiteX3" fmla="*/ 2040281 w 4200385"/>
                  <a:gd name="connsiteY3" fmla="*/ 511197 h 603382"/>
                  <a:gd name="connsiteX4" fmla="*/ 0 w 4200385"/>
                  <a:gd name="connsiteY4" fmla="*/ 6888 h 603382"/>
                  <a:gd name="connsiteX0" fmla="*/ 0 w 4200385"/>
                  <a:gd name="connsiteY0" fmla="*/ 6416 h 602910"/>
                  <a:gd name="connsiteX1" fmla="*/ 4200385 w 4200385"/>
                  <a:gd name="connsiteY1" fmla="*/ 325195 h 602910"/>
                  <a:gd name="connsiteX2" fmla="*/ 4147790 w 4200385"/>
                  <a:gd name="connsiteY2" fmla="*/ 602910 h 602910"/>
                  <a:gd name="connsiteX3" fmla="*/ 2040281 w 4200385"/>
                  <a:gd name="connsiteY3" fmla="*/ 510725 h 602910"/>
                  <a:gd name="connsiteX4" fmla="*/ 0 w 4200385"/>
                  <a:gd name="connsiteY4" fmla="*/ 6416 h 602910"/>
                  <a:gd name="connsiteX0" fmla="*/ 0 w 4200385"/>
                  <a:gd name="connsiteY0" fmla="*/ 11550 h 608044"/>
                  <a:gd name="connsiteX1" fmla="*/ 4200385 w 4200385"/>
                  <a:gd name="connsiteY1" fmla="*/ 330329 h 608044"/>
                  <a:gd name="connsiteX2" fmla="*/ 4147790 w 4200385"/>
                  <a:gd name="connsiteY2" fmla="*/ 608044 h 608044"/>
                  <a:gd name="connsiteX3" fmla="*/ 2040281 w 4200385"/>
                  <a:gd name="connsiteY3" fmla="*/ 515859 h 608044"/>
                  <a:gd name="connsiteX4" fmla="*/ 0 w 4200385"/>
                  <a:gd name="connsiteY4" fmla="*/ 11550 h 608044"/>
                  <a:gd name="connsiteX0" fmla="*/ 0 w 4200385"/>
                  <a:gd name="connsiteY0" fmla="*/ 3165 h 599659"/>
                  <a:gd name="connsiteX1" fmla="*/ 4200385 w 4200385"/>
                  <a:gd name="connsiteY1" fmla="*/ 321944 h 599659"/>
                  <a:gd name="connsiteX2" fmla="*/ 4147790 w 4200385"/>
                  <a:gd name="connsiteY2" fmla="*/ 599659 h 599659"/>
                  <a:gd name="connsiteX3" fmla="*/ 2040281 w 4200385"/>
                  <a:gd name="connsiteY3" fmla="*/ 507474 h 599659"/>
                  <a:gd name="connsiteX4" fmla="*/ 0 w 4200385"/>
                  <a:gd name="connsiteY4" fmla="*/ 3165 h 599659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0 w 4200385"/>
                  <a:gd name="connsiteY3" fmla="*/ 0 h 596494"/>
                  <a:gd name="connsiteX0" fmla="*/ 0 w 4200385"/>
                  <a:gd name="connsiteY0" fmla="*/ 0 h 712648"/>
                  <a:gd name="connsiteX1" fmla="*/ 4200385 w 4200385"/>
                  <a:gd name="connsiteY1" fmla="*/ 318779 h 712648"/>
                  <a:gd name="connsiteX2" fmla="*/ 4147790 w 4200385"/>
                  <a:gd name="connsiteY2" fmla="*/ 596494 h 712648"/>
                  <a:gd name="connsiteX3" fmla="*/ 0 w 4200385"/>
                  <a:gd name="connsiteY3" fmla="*/ 0 h 712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0385" h="712648">
                    <a:moveTo>
                      <a:pt x="0" y="0"/>
                    </a:moveTo>
                    <a:cubicBezTo>
                      <a:pt x="2405827" y="82304"/>
                      <a:pt x="1591981" y="806812"/>
                      <a:pt x="4200385" y="318779"/>
                    </a:cubicBezTo>
                    <a:cubicBezTo>
                      <a:pt x="4182853" y="411351"/>
                      <a:pt x="4135190" y="499328"/>
                      <a:pt x="4147790" y="596494"/>
                    </a:cubicBezTo>
                    <a:cubicBezTo>
                      <a:pt x="2186103" y="1010806"/>
                      <a:pt x="1382597" y="198831"/>
                      <a:pt x="0" y="0"/>
                    </a:cubicBezTo>
                    <a:close/>
                  </a:path>
                </a:pathLst>
              </a:custGeom>
              <a:solidFill>
                <a:srgbClr val="C77F3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Rectangle 56">
                <a:extLst>
                  <a:ext uri="{FF2B5EF4-FFF2-40B4-BE49-F238E27FC236}">
                    <a16:creationId xmlns:a16="http://schemas.microsoft.com/office/drawing/2014/main" id="{2C4ECDFC-3A60-4C08-BA6C-4FF356FDF893}"/>
                  </a:ext>
                </a:extLst>
              </p:cNvPr>
              <p:cNvSpPr/>
              <p:nvPr/>
            </p:nvSpPr>
            <p:spPr>
              <a:xfrm rot="18260586">
                <a:off x="3542229" y="2344846"/>
                <a:ext cx="560400" cy="25964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Rectangle 56">
                <a:extLst>
                  <a:ext uri="{FF2B5EF4-FFF2-40B4-BE49-F238E27FC236}">
                    <a16:creationId xmlns:a16="http://schemas.microsoft.com/office/drawing/2014/main" id="{669FDA83-5DEC-4E7D-8A68-7578201E0E14}"/>
                  </a:ext>
                </a:extLst>
              </p:cNvPr>
              <p:cNvSpPr/>
              <p:nvPr/>
            </p:nvSpPr>
            <p:spPr>
              <a:xfrm rot="1953351">
                <a:off x="3266789" y="1002435"/>
                <a:ext cx="560400" cy="25964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8CAFA03-3DB9-48CB-89CF-2BD063DE38F0}"/>
                </a:ext>
              </a:extLst>
            </p:cNvPr>
            <p:cNvSpPr/>
            <p:nvPr/>
          </p:nvSpPr>
          <p:spPr>
            <a:xfrm rot="3213099">
              <a:off x="3998140" y="4177794"/>
              <a:ext cx="89870" cy="8040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1C970F5-5DD5-42D6-B66B-E14D2DFB021E}"/>
                </a:ext>
              </a:extLst>
            </p:cNvPr>
            <p:cNvSpPr/>
            <p:nvPr/>
          </p:nvSpPr>
          <p:spPr>
            <a:xfrm rot="2885237">
              <a:off x="4744254" y="4195273"/>
              <a:ext cx="89870" cy="8040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 15">
              <a:extLst>
                <a:ext uri="{FF2B5EF4-FFF2-40B4-BE49-F238E27FC236}">
                  <a16:creationId xmlns:a16="http://schemas.microsoft.com/office/drawing/2014/main" id="{494345CC-8CF0-4357-9B08-584EB3689388}"/>
                </a:ext>
              </a:extLst>
            </p:cNvPr>
            <p:cNvSpPr/>
            <p:nvPr/>
          </p:nvSpPr>
          <p:spPr>
            <a:xfrm rot="6198193">
              <a:off x="4278589" y="4640619"/>
              <a:ext cx="128533" cy="313111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674" h="708090">
                  <a:moveTo>
                    <a:pt x="94091" y="0"/>
                  </a:moveTo>
                  <a:lnTo>
                    <a:pt x="180342" y="34723"/>
                  </a:lnTo>
                  <a:cubicBezTo>
                    <a:pt x="256757" y="524452"/>
                    <a:pt x="178725" y="547231"/>
                    <a:pt x="290674" y="708090"/>
                  </a:cubicBezTo>
                  <a:cubicBezTo>
                    <a:pt x="89299" y="654571"/>
                    <a:pt x="-129248" y="453946"/>
                    <a:pt x="94091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Rectangle 10">
              <a:extLst>
                <a:ext uri="{FF2B5EF4-FFF2-40B4-BE49-F238E27FC236}">
                  <a16:creationId xmlns:a16="http://schemas.microsoft.com/office/drawing/2014/main" id="{0742E20B-3EF7-40CB-8982-8F42D6A18B06}"/>
                </a:ext>
              </a:extLst>
            </p:cNvPr>
            <p:cNvSpPr/>
            <p:nvPr/>
          </p:nvSpPr>
          <p:spPr>
            <a:xfrm rot="20741966">
              <a:off x="2824786" y="1380882"/>
              <a:ext cx="2321257" cy="3541677"/>
            </a:xfrm>
            <a:custGeom>
              <a:avLst/>
              <a:gdLst>
                <a:gd name="connsiteX0" fmla="*/ 0 w 1026790"/>
                <a:gd name="connsiteY0" fmla="*/ 0 h 2422222"/>
                <a:gd name="connsiteX1" fmla="*/ 1026790 w 1026790"/>
                <a:gd name="connsiteY1" fmla="*/ 0 h 2422222"/>
                <a:gd name="connsiteX2" fmla="*/ 1026790 w 1026790"/>
                <a:gd name="connsiteY2" fmla="*/ 2422222 h 2422222"/>
                <a:gd name="connsiteX3" fmla="*/ 0 w 1026790"/>
                <a:gd name="connsiteY3" fmla="*/ 2422222 h 2422222"/>
                <a:gd name="connsiteX4" fmla="*/ 0 w 1026790"/>
                <a:gd name="connsiteY4" fmla="*/ 0 h 2422222"/>
                <a:gd name="connsiteX0" fmla="*/ 0 w 1026790"/>
                <a:gd name="connsiteY0" fmla="*/ 0 h 4028585"/>
                <a:gd name="connsiteX1" fmla="*/ 1026790 w 1026790"/>
                <a:gd name="connsiteY1" fmla="*/ 0 h 4028585"/>
                <a:gd name="connsiteX2" fmla="*/ 1026790 w 1026790"/>
                <a:gd name="connsiteY2" fmla="*/ 2422222 h 4028585"/>
                <a:gd name="connsiteX3" fmla="*/ 1005987 w 1026790"/>
                <a:gd name="connsiteY3" fmla="*/ 4028585 h 4028585"/>
                <a:gd name="connsiteX4" fmla="*/ 0 w 1026790"/>
                <a:gd name="connsiteY4" fmla="*/ 0 h 4028585"/>
                <a:gd name="connsiteX0" fmla="*/ 87786 w 1114576"/>
                <a:gd name="connsiteY0" fmla="*/ 0 h 4028585"/>
                <a:gd name="connsiteX1" fmla="*/ 1114576 w 1114576"/>
                <a:gd name="connsiteY1" fmla="*/ 0 h 4028585"/>
                <a:gd name="connsiteX2" fmla="*/ 1114576 w 1114576"/>
                <a:gd name="connsiteY2" fmla="*/ 2422222 h 4028585"/>
                <a:gd name="connsiteX3" fmla="*/ 1093773 w 1114576"/>
                <a:gd name="connsiteY3" fmla="*/ 4028585 h 4028585"/>
                <a:gd name="connsiteX4" fmla="*/ 87786 w 1114576"/>
                <a:gd name="connsiteY4" fmla="*/ 0 h 4028585"/>
                <a:gd name="connsiteX0" fmla="*/ 57806 w 1119534"/>
                <a:gd name="connsiteY0" fmla="*/ 0 h 3964158"/>
                <a:gd name="connsiteX1" fmla="*/ 1084596 w 1119534"/>
                <a:gd name="connsiteY1" fmla="*/ 0 h 3964158"/>
                <a:gd name="connsiteX2" fmla="*/ 1084596 w 1119534"/>
                <a:gd name="connsiteY2" fmla="*/ 2422222 h 3964158"/>
                <a:gd name="connsiteX3" fmla="*/ 1119534 w 1119534"/>
                <a:gd name="connsiteY3" fmla="*/ 3964158 h 3964158"/>
                <a:gd name="connsiteX4" fmla="*/ 57806 w 1119534"/>
                <a:gd name="connsiteY4" fmla="*/ 0 h 3964158"/>
                <a:gd name="connsiteX0" fmla="*/ 454060 w 1515788"/>
                <a:gd name="connsiteY0" fmla="*/ 0 h 3964158"/>
                <a:gd name="connsiteX1" fmla="*/ 1480850 w 1515788"/>
                <a:gd name="connsiteY1" fmla="*/ 0 h 3964158"/>
                <a:gd name="connsiteX2" fmla="*/ 1480850 w 1515788"/>
                <a:gd name="connsiteY2" fmla="*/ 2422222 h 3964158"/>
                <a:gd name="connsiteX3" fmla="*/ 1515788 w 1515788"/>
                <a:gd name="connsiteY3" fmla="*/ 3964158 h 3964158"/>
                <a:gd name="connsiteX4" fmla="*/ 454060 w 1515788"/>
                <a:gd name="connsiteY4" fmla="*/ 0 h 3964158"/>
                <a:gd name="connsiteX0" fmla="*/ 707170 w 1768898"/>
                <a:gd name="connsiteY0" fmla="*/ 0 h 3964158"/>
                <a:gd name="connsiteX1" fmla="*/ 1733960 w 1768898"/>
                <a:gd name="connsiteY1" fmla="*/ 0 h 3964158"/>
                <a:gd name="connsiteX2" fmla="*/ 1733960 w 1768898"/>
                <a:gd name="connsiteY2" fmla="*/ 2422222 h 3964158"/>
                <a:gd name="connsiteX3" fmla="*/ 1768898 w 1768898"/>
                <a:gd name="connsiteY3" fmla="*/ 3964158 h 3964158"/>
                <a:gd name="connsiteX4" fmla="*/ 707170 w 1768898"/>
                <a:gd name="connsiteY4" fmla="*/ 0 h 3964158"/>
                <a:gd name="connsiteX0" fmla="*/ 707170 w 1963251"/>
                <a:gd name="connsiteY0" fmla="*/ 0 h 3964158"/>
                <a:gd name="connsiteX1" fmla="*/ 1733960 w 1963251"/>
                <a:gd name="connsiteY1" fmla="*/ 0 h 3964158"/>
                <a:gd name="connsiteX2" fmla="*/ 1733960 w 1963251"/>
                <a:gd name="connsiteY2" fmla="*/ 2422222 h 3964158"/>
                <a:gd name="connsiteX3" fmla="*/ 1768898 w 1963251"/>
                <a:gd name="connsiteY3" fmla="*/ 3964158 h 3964158"/>
                <a:gd name="connsiteX4" fmla="*/ 707170 w 1963251"/>
                <a:gd name="connsiteY4" fmla="*/ 0 h 3964158"/>
                <a:gd name="connsiteX0" fmla="*/ 707170 w 1883061"/>
                <a:gd name="connsiteY0" fmla="*/ 0 h 3964158"/>
                <a:gd name="connsiteX1" fmla="*/ 1733960 w 1883061"/>
                <a:gd name="connsiteY1" fmla="*/ 0 h 3964158"/>
                <a:gd name="connsiteX2" fmla="*/ 1768898 w 1883061"/>
                <a:gd name="connsiteY2" fmla="*/ 3964158 h 3964158"/>
                <a:gd name="connsiteX3" fmla="*/ 707170 w 1883061"/>
                <a:gd name="connsiteY3" fmla="*/ 0 h 3964158"/>
                <a:gd name="connsiteX0" fmla="*/ 707170 w 2605296"/>
                <a:gd name="connsiteY0" fmla="*/ 0 h 4225469"/>
                <a:gd name="connsiteX1" fmla="*/ 1733960 w 2605296"/>
                <a:gd name="connsiteY1" fmla="*/ 0 h 4225469"/>
                <a:gd name="connsiteX2" fmla="*/ 2605258 w 2605296"/>
                <a:gd name="connsiteY2" fmla="*/ 3517601 h 4225469"/>
                <a:gd name="connsiteX3" fmla="*/ 1768898 w 2605296"/>
                <a:gd name="connsiteY3" fmla="*/ 3964158 h 4225469"/>
                <a:gd name="connsiteX4" fmla="*/ 707170 w 2605296"/>
                <a:gd name="connsiteY4" fmla="*/ 0 h 4225469"/>
                <a:gd name="connsiteX0" fmla="*/ 707170 w 2605297"/>
                <a:gd name="connsiteY0" fmla="*/ 0 h 4030700"/>
                <a:gd name="connsiteX1" fmla="*/ 1733960 w 2605297"/>
                <a:gd name="connsiteY1" fmla="*/ 0 h 4030700"/>
                <a:gd name="connsiteX2" fmla="*/ 2605258 w 2605297"/>
                <a:gd name="connsiteY2" fmla="*/ 3517601 h 4030700"/>
                <a:gd name="connsiteX3" fmla="*/ 1768898 w 2605297"/>
                <a:gd name="connsiteY3" fmla="*/ 3964158 h 4030700"/>
                <a:gd name="connsiteX4" fmla="*/ 707170 w 2605297"/>
                <a:gd name="connsiteY4" fmla="*/ 0 h 4030700"/>
                <a:gd name="connsiteX0" fmla="*/ 707170 w 2605297"/>
                <a:gd name="connsiteY0" fmla="*/ 0 h 4030700"/>
                <a:gd name="connsiteX1" fmla="*/ 1733960 w 2605297"/>
                <a:gd name="connsiteY1" fmla="*/ 0 h 4030700"/>
                <a:gd name="connsiteX2" fmla="*/ 2605258 w 2605297"/>
                <a:gd name="connsiteY2" fmla="*/ 3517601 h 4030700"/>
                <a:gd name="connsiteX3" fmla="*/ 1768898 w 2605297"/>
                <a:gd name="connsiteY3" fmla="*/ 3964158 h 4030700"/>
                <a:gd name="connsiteX4" fmla="*/ 707170 w 2605297"/>
                <a:gd name="connsiteY4" fmla="*/ 0 h 4030700"/>
                <a:gd name="connsiteX0" fmla="*/ 707170 w 2632831"/>
                <a:gd name="connsiteY0" fmla="*/ 0 h 4030700"/>
                <a:gd name="connsiteX1" fmla="*/ 1733960 w 2632831"/>
                <a:gd name="connsiteY1" fmla="*/ 0 h 4030700"/>
                <a:gd name="connsiteX2" fmla="*/ 2605258 w 2632831"/>
                <a:gd name="connsiteY2" fmla="*/ 3517601 h 4030700"/>
                <a:gd name="connsiteX3" fmla="*/ 1768898 w 2632831"/>
                <a:gd name="connsiteY3" fmla="*/ 3964158 h 4030700"/>
                <a:gd name="connsiteX4" fmla="*/ 707170 w 2632831"/>
                <a:gd name="connsiteY4" fmla="*/ 0 h 4030700"/>
                <a:gd name="connsiteX0" fmla="*/ 707170 w 2632831"/>
                <a:gd name="connsiteY0" fmla="*/ 0 h 4016959"/>
                <a:gd name="connsiteX1" fmla="*/ 1733960 w 2632831"/>
                <a:gd name="connsiteY1" fmla="*/ 0 h 4016959"/>
                <a:gd name="connsiteX2" fmla="*/ 2605258 w 2632831"/>
                <a:gd name="connsiteY2" fmla="*/ 3517601 h 4016959"/>
                <a:gd name="connsiteX3" fmla="*/ 1768898 w 2632831"/>
                <a:gd name="connsiteY3" fmla="*/ 3964158 h 4016959"/>
                <a:gd name="connsiteX4" fmla="*/ 707170 w 2632831"/>
                <a:gd name="connsiteY4" fmla="*/ 0 h 4016959"/>
                <a:gd name="connsiteX0" fmla="*/ 707170 w 2632831"/>
                <a:gd name="connsiteY0" fmla="*/ 0 h 4017064"/>
                <a:gd name="connsiteX1" fmla="*/ 1733960 w 2632831"/>
                <a:gd name="connsiteY1" fmla="*/ 0 h 4017064"/>
                <a:gd name="connsiteX2" fmla="*/ 2605258 w 2632831"/>
                <a:gd name="connsiteY2" fmla="*/ 3517601 h 4017064"/>
                <a:gd name="connsiteX3" fmla="*/ 1768898 w 2632831"/>
                <a:gd name="connsiteY3" fmla="*/ 3964158 h 4017064"/>
                <a:gd name="connsiteX4" fmla="*/ 707170 w 2632831"/>
                <a:gd name="connsiteY4" fmla="*/ 0 h 401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2831" h="4017064">
                  <a:moveTo>
                    <a:pt x="707170" y="0"/>
                  </a:moveTo>
                  <a:lnTo>
                    <a:pt x="1733960" y="0"/>
                  </a:lnTo>
                  <a:cubicBezTo>
                    <a:pt x="2156436" y="1506720"/>
                    <a:pt x="2770521" y="2494229"/>
                    <a:pt x="2605258" y="3517601"/>
                  </a:cubicBezTo>
                  <a:cubicBezTo>
                    <a:pt x="2611081" y="4178294"/>
                    <a:pt x="2576985" y="4009544"/>
                    <a:pt x="1768898" y="3964158"/>
                  </a:cubicBezTo>
                  <a:cubicBezTo>
                    <a:pt x="-1095292" y="2618870"/>
                    <a:pt x="277087" y="1003586"/>
                    <a:pt x="70717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Oval 3">
              <a:extLst>
                <a:ext uri="{FF2B5EF4-FFF2-40B4-BE49-F238E27FC236}">
                  <a16:creationId xmlns:a16="http://schemas.microsoft.com/office/drawing/2014/main" id="{0FE95C86-E244-49F4-8715-C589E7FE3741}"/>
                </a:ext>
              </a:extLst>
            </p:cNvPr>
            <p:cNvSpPr/>
            <p:nvPr/>
          </p:nvSpPr>
          <p:spPr>
            <a:xfrm>
              <a:off x="2870177" y="1048336"/>
              <a:ext cx="1252435" cy="1196243"/>
            </a:xfrm>
            <a:custGeom>
              <a:avLst/>
              <a:gdLst>
                <a:gd name="connsiteX0" fmla="*/ 0 w 1457740"/>
                <a:gd name="connsiteY0" fmla="*/ 704850 h 1409700"/>
                <a:gd name="connsiteX1" fmla="*/ 728870 w 1457740"/>
                <a:gd name="connsiteY1" fmla="*/ 0 h 1409700"/>
                <a:gd name="connsiteX2" fmla="*/ 1457740 w 1457740"/>
                <a:gd name="connsiteY2" fmla="*/ 704850 h 1409700"/>
                <a:gd name="connsiteX3" fmla="*/ 728870 w 1457740"/>
                <a:gd name="connsiteY3" fmla="*/ 1409700 h 1409700"/>
                <a:gd name="connsiteX4" fmla="*/ 0 w 1457740"/>
                <a:gd name="connsiteY4" fmla="*/ 704850 h 1409700"/>
                <a:gd name="connsiteX0" fmla="*/ 0 w 1457740"/>
                <a:gd name="connsiteY0" fmla="*/ 750570 h 1455420"/>
                <a:gd name="connsiteX1" fmla="*/ 728870 w 1457740"/>
                <a:gd name="connsiteY1" fmla="*/ 0 h 1455420"/>
                <a:gd name="connsiteX2" fmla="*/ 1457740 w 1457740"/>
                <a:gd name="connsiteY2" fmla="*/ 750570 h 1455420"/>
                <a:gd name="connsiteX3" fmla="*/ 728870 w 1457740"/>
                <a:gd name="connsiteY3" fmla="*/ 1455420 h 1455420"/>
                <a:gd name="connsiteX4" fmla="*/ 0 w 1457740"/>
                <a:gd name="connsiteY4" fmla="*/ 750570 h 1455420"/>
                <a:gd name="connsiteX0" fmla="*/ 35940 w 1493680"/>
                <a:gd name="connsiteY0" fmla="*/ 750570 h 1455420"/>
                <a:gd name="connsiteX1" fmla="*/ 764810 w 1493680"/>
                <a:gd name="connsiteY1" fmla="*/ 0 h 1455420"/>
                <a:gd name="connsiteX2" fmla="*/ 1493680 w 1493680"/>
                <a:gd name="connsiteY2" fmla="*/ 750570 h 1455420"/>
                <a:gd name="connsiteX3" fmla="*/ 764810 w 1493680"/>
                <a:gd name="connsiteY3" fmla="*/ 1455420 h 1455420"/>
                <a:gd name="connsiteX4" fmla="*/ 35940 w 1493680"/>
                <a:gd name="connsiteY4" fmla="*/ 750570 h 1455420"/>
                <a:gd name="connsiteX0" fmla="*/ 50808 w 1508548"/>
                <a:gd name="connsiteY0" fmla="*/ 750570 h 1455420"/>
                <a:gd name="connsiteX1" fmla="*/ 779678 w 1508548"/>
                <a:gd name="connsiteY1" fmla="*/ 0 h 1455420"/>
                <a:gd name="connsiteX2" fmla="*/ 1508548 w 1508548"/>
                <a:gd name="connsiteY2" fmla="*/ 750570 h 1455420"/>
                <a:gd name="connsiteX3" fmla="*/ 779678 w 1508548"/>
                <a:gd name="connsiteY3" fmla="*/ 1455420 h 1455420"/>
                <a:gd name="connsiteX4" fmla="*/ 50808 w 1508548"/>
                <a:gd name="connsiteY4" fmla="*/ 750570 h 1455420"/>
                <a:gd name="connsiteX0" fmla="*/ 56469 w 1248340"/>
                <a:gd name="connsiteY0" fmla="*/ 727755 h 1455498"/>
                <a:gd name="connsiteX1" fmla="*/ 519470 w 1248340"/>
                <a:gd name="connsiteY1" fmla="*/ 45 h 1455498"/>
                <a:gd name="connsiteX2" fmla="*/ 1248340 w 1248340"/>
                <a:gd name="connsiteY2" fmla="*/ 750615 h 1455498"/>
                <a:gd name="connsiteX3" fmla="*/ 519470 w 1248340"/>
                <a:gd name="connsiteY3" fmla="*/ 1455465 h 1455498"/>
                <a:gd name="connsiteX4" fmla="*/ 56469 w 1248340"/>
                <a:gd name="connsiteY4" fmla="*/ 727755 h 1455498"/>
                <a:gd name="connsiteX0" fmla="*/ 79218 w 1271089"/>
                <a:gd name="connsiteY0" fmla="*/ 727755 h 1455498"/>
                <a:gd name="connsiteX1" fmla="*/ 542219 w 1271089"/>
                <a:gd name="connsiteY1" fmla="*/ 45 h 1455498"/>
                <a:gd name="connsiteX2" fmla="*/ 1271089 w 1271089"/>
                <a:gd name="connsiteY2" fmla="*/ 750615 h 1455498"/>
                <a:gd name="connsiteX3" fmla="*/ 542219 w 1271089"/>
                <a:gd name="connsiteY3" fmla="*/ 1455465 h 1455498"/>
                <a:gd name="connsiteX4" fmla="*/ 79218 w 1271089"/>
                <a:gd name="connsiteY4" fmla="*/ 727755 h 1455498"/>
                <a:gd name="connsiteX0" fmla="*/ 79218 w 1271089"/>
                <a:gd name="connsiteY0" fmla="*/ 727755 h 1455498"/>
                <a:gd name="connsiteX1" fmla="*/ 542219 w 1271089"/>
                <a:gd name="connsiteY1" fmla="*/ 45 h 1455498"/>
                <a:gd name="connsiteX2" fmla="*/ 1271089 w 1271089"/>
                <a:gd name="connsiteY2" fmla="*/ 750615 h 1455498"/>
                <a:gd name="connsiteX3" fmla="*/ 542219 w 1271089"/>
                <a:gd name="connsiteY3" fmla="*/ 1455465 h 1455498"/>
                <a:gd name="connsiteX4" fmla="*/ 79218 w 1271089"/>
                <a:gd name="connsiteY4" fmla="*/ 727755 h 1455498"/>
                <a:gd name="connsiteX0" fmla="*/ 79218 w 1271089"/>
                <a:gd name="connsiteY0" fmla="*/ 727755 h 1455498"/>
                <a:gd name="connsiteX1" fmla="*/ 542219 w 1271089"/>
                <a:gd name="connsiteY1" fmla="*/ 45 h 1455498"/>
                <a:gd name="connsiteX2" fmla="*/ 1271089 w 1271089"/>
                <a:gd name="connsiteY2" fmla="*/ 750615 h 1455498"/>
                <a:gd name="connsiteX3" fmla="*/ 542219 w 1271089"/>
                <a:gd name="connsiteY3" fmla="*/ 1455465 h 1455498"/>
                <a:gd name="connsiteX4" fmla="*/ 79218 w 1271089"/>
                <a:gd name="connsiteY4" fmla="*/ 727755 h 1455498"/>
                <a:gd name="connsiteX0" fmla="*/ 156071 w 1347942"/>
                <a:gd name="connsiteY0" fmla="*/ 727731 h 1479609"/>
                <a:gd name="connsiteX1" fmla="*/ 619072 w 1347942"/>
                <a:gd name="connsiteY1" fmla="*/ 21 h 1479609"/>
                <a:gd name="connsiteX2" fmla="*/ 1347942 w 1347942"/>
                <a:gd name="connsiteY2" fmla="*/ 750591 h 1479609"/>
                <a:gd name="connsiteX3" fmla="*/ 619072 w 1347942"/>
                <a:gd name="connsiteY3" fmla="*/ 1455441 h 1479609"/>
                <a:gd name="connsiteX4" fmla="*/ 26221 w 1347942"/>
                <a:gd name="connsiteY4" fmla="*/ 1261463 h 1479609"/>
                <a:gd name="connsiteX5" fmla="*/ 156071 w 1347942"/>
                <a:gd name="connsiteY5" fmla="*/ 727731 h 1479609"/>
                <a:gd name="connsiteX0" fmla="*/ 161430 w 1353301"/>
                <a:gd name="connsiteY0" fmla="*/ 727736 h 1479614"/>
                <a:gd name="connsiteX1" fmla="*/ 624431 w 1353301"/>
                <a:gd name="connsiteY1" fmla="*/ 26 h 1479614"/>
                <a:gd name="connsiteX2" fmla="*/ 1353301 w 1353301"/>
                <a:gd name="connsiteY2" fmla="*/ 750596 h 1479614"/>
                <a:gd name="connsiteX3" fmla="*/ 624431 w 1353301"/>
                <a:gd name="connsiteY3" fmla="*/ 1455446 h 1479614"/>
                <a:gd name="connsiteX4" fmla="*/ 31580 w 1353301"/>
                <a:gd name="connsiteY4" fmla="*/ 1261468 h 1479614"/>
                <a:gd name="connsiteX5" fmla="*/ 161430 w 1353301"/>
                <a:gd name="connsiteY5" fmla="*/ 727736 h 1479614"/>
                <a:gd name="connsiteX0" fmla="*/ 161430 w 1353301"/>
                <a:gd name="connsiteY0" fmla="*/ 727736 h 1380125"/>
                <a:gd name="connsiteX1" fmla="*/ 624431 w 1353301"/>
                <a:gd name="connsiteY1" fmla="*/ 26 h 1380125"/>
                <a:gd name="connsiteX2" fmla="*/ 1353301 w 1353301"/>
                <a:gd name="connsiteY2" fmla="*/ 750596 h 1380125"/>
                <a:gd name="connsiteX3" fmla="*/ 624431 w 1353301"/>
                <a:gd name="connsiteY3" fmla="*/ 1333526 h 1380125"/>
                <a:gd name="connsiteX4" fmla="*/ 31580 w 1353301"/>
                <a:gd name="connsiteY4" fmla="*/ 1261468 h 1380125"/>
                <a:gd name="connsiteX5" fmla="*/ 161430 w 1353301"/>
                <a:gd name="connsiteY5" fmla="*/ 727736 h 1380125"/>
                <a:gd name="connsiteX0" fmla="*/ 161430 w 1353301"/>
                <a:gd name="connsiteY0" fmla="*/ 727736 h 1356833"/>
                <a:gd name="connsiteX1" fmla="*/ 624431 w 1353301"/>
                <a:gd name="connsiteY1" fmla="*/ 26 h 1356833"/>
                <a:gd name="connsiteX2" fmla="*/ 1353301 w 1353301"/>
                <a:gd name="connsiteY2" fmla="*/ 750596 h 1356833"/>
                <a:gd name="connsiteX3" fmla="*/ 624431 w 1353301"/>
                <a:gd name="connsiteY3" fmla="*/ 1333526 h 1356833"/>
                <a:gd name="connsiteX4" fmla="*/ 31580 w 1353301"/>
                <a:gd name="connsiteY4" fmla="*/ 1261468 h 1356833"/>
                <a:gd name="connsiteX5" fmla="*/ 161430 w 1353301"/>
                <a:gd name="connsiteY5" fmla="*/ 727736 h 1356833"/>
                <a:gd name="connsiteX0" fmla="*/ 147700 w 1339571"/>
                <a:gd name="connsiteY0" fmla="*/ 737610 h 1366707"/>
                <a:gd name="connsiteX1" fmla="*/ 75336 w 1339571"/>
                <a:gd name="connsiteY1" fmla="*/ 356943 h 1366707"/>
                <a:gd name="connsiteX2" fmla="*/ 610701 w 1339571"/>
                <a:gd name="connsiteY2" fmla="*/ 9900 h 1366707"/>
                <a:gd name="connsiteX3" fmla="*/ 1339571 w 1339571"/>
                <a:gd name="connsiteY3" fmla="*/ 760470 h 1366707"/>
                <a:gd name="connsiteX4" fmla="*/ 610701 w 1339571"/>
                <a:gd name="connsiteY4" fmla="*/ 1343400 h 1366707"/>
                <a:gd name="connsiteX5" fmla="*/ 17850 w 1339571"/>
                <a:gd name="connsiteY5" fmla="*/ 1271342 h 1366707"/>
                <a:gd name="connsiteX6" fmla="*/ 147700 w 1339571"/>
                <a:gd name="connsiteY6" fmla="*/ 737610 h 1366707"/>
                <a:gd name="connsiteX0" fmla="*/ 147700 w 1339571"/>
                <a:gd name="connsiteY0" fmla="*/ 727714 h 1356811"/>
                <a:gd name="connsiteX1" fmla="*/ 75336 w 1339571"/>
                <a:gd name="connsiteY1" fmla="*/ 347047 h 1356811"/>
                <a:gd name="connsiteX2" fmla="*/ 610701 w 1339571"/>
                <a:gd name="connsiteY2" fmla="*/ 4 h 1356811"/>
                <a:gd name="connsiteX3" fmla="*/ 1339571 w 1339571"/>
                <a:gd name="connsiteY3" fmla="*/ 750574 h 1356811"/>
                <a:gd name="connsiteX4" fmla="*/ 610701 w 1339571"/>
                <a:gd name="connsiteY4" fmla="*/ 1333504 h 1356811"/>
                <a:gd name="connsiteX5" fmla="*/ 17850 w 1339571"/>
                <a:gd name="connsiteY5" fmla="*/ 1261446 h 1356811"/>
                <a:gd name="connsiteX6" fmla="*/ 147700 w 1339571"/>
                <a:gd name="connsiteY6" fmla="*/ 727714 h 1356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9571" h="1356811">
                  <a:moveTo>
                    <a:pt x="147700" y="727714"/>
                  </a:moveTo>
                  <a:cubicBezTo>
                    <a:pt x="157281" y="575314"/>
                    <a:pt x="-1831" y="468332"/>
                    <a:pt x="75336" y="347047"/>
                  </a:cubicBezTo>
                  <a:cubicBezTo>
                    <a:pt x="152503" y="225762"/>
                    <a:pt x="328139" y="1330"/>
                    <a:pt x="610701" y="4"/>
                  </a:cubicBezTo>
                  <a:cubicBezTo>
                    <a:pt x="893263" y="-1322"/>
                    <a:pt x="1339571" y="361296"/>
                    <a:pt x="1339571" y="750574"/>
                  </a:cubicBezTo>
                  <a:cubicBezTo>
                    <a:pt x="1339571" y="1139852"/>
                    <a:pt x="787874" y="1301699"/>
                    <a:pt x="610701" y="1333504"/>
                  </a:cubicBezTo>
                  <a:cubicBezTo>
                    <a:pt x="433528" y="1365309"/>
                    <a:pt x="95017" y="1382731"/>
                    <a:pt x="17850" y="1261446"/>
                  </a:cubicBezTo>
                  <a:cubicBezTo>
                    <a:pt x="-59317" y="1140161"/>
                    <a:pt x="138119" y="880114"/>
                    <a:pt x="147700" y="72771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Moon 4">
              <a:extLst>
                <a:ext uri="{FF2B5EF4-FFF2-40B4-BE49-F238E27FC236}">
                  <a16:creationId xmlns:a16="http://schemas.microsoft.com/office/drawing/2014/main" id="{B99B22D0-393B-4103-983D-073044CCD1EA}"/>
                </a:ext>
              </a:extLst>
            </p:cNvPr>
            <p:cNvSpPr/>
            <p:nvPr/>
          </p:nvSpPr>
          <p:spPr>
            <a:xfrm flipH="1">
              <a:off x="2651729" y="1219655"/>
              <a:ext cx="645155" cy="1001017"/>
            </a:xfrm>
            <a:custGeom>
              <a:avLst/>
              <a:gdLst>
                <a:gd name="connsiteX0" fmla="*/ 663172 w 663172"/>
                <a:gd name="connsiteY0" fmla="*/ 1112520 h 1112520"/>
                <a:gd name="connsiteX1" fmla="*/ 0 w 663172"/>
                <a:gd name="connsiteY1" fmla="*/ 556260 h 1112520"/>
                <a:gd name="connsiteX2" fmla="*/ 663172 w 663172"/>
                <a:gd name="connsiteY2" fmla="*/ 0 h 1112520"/>
                <a:gd name="connsiteX3" fmla="*/ 663172 w 663172"/>
                <a:gd name="connsiteY3" fmla="*/ 1112520 h 111252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752" h="1135380">
                  <a:moveTo>
                    <a:pt x="731752" y="1135380"/>
                  </a:moveTo>
                  <a:cubicBezTo>
                    <a:pt x="395972" y="929640"/>
                    <a:pt x="0" y="863474"/>
                    <a:pt x="0" y="556260"/>
                  </a:cubicBezTo>
                  <a:cubicBezTo>
                    <a:pt x="0" y="249046"/>
                    <a:pt x="350252" y="129540"/>
                    <a:pt x="663172" y="0"/>
                  </a:cubicBezTo>
                  <a:cubicBezTo>
                    <a:pt x="266536" y="291659"/>
                    <a:pt x="342737" y="828481"/>
                    <a:pt x="731752" y="11353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E5274AF-29F3-4F65-B191-CE9EC35EC687}"/>
                </a:ext>
              </a:extLst>
            </p:cNvPr>
            <p:cNvSpPr/>
            <p:nvPr/>
          </p:nvSpPr>
          <p:spPr>
            <a:xfrm rot="19373955">
              <a:off x="3472249" y="1460366"/>
              <a:ext cx="228420" cy="1734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Oval 9">
              <a:extLst>
                <a:ext uri="{FF2B5EF4-FFF2-40B4-BE49-F238E27FC236}">
                  <a16:creationId xmlns:a16="http://schemas.microsoft.com/office/drawing/2014/main" id="{91889A40-46BF-4454-9BB8-1D2FEDBB7846}"/>
                </a:ext>
              </a:extLst>
            </p:cNvPr>
            <p:cNvSpPr/>
            <p:nvPr/>
          </p:nvSpPr>
          <p:spPr>
            <a:xfrm rot="19373955">
              <a:off x="3463363" y="1485739"/>
              <a:ext cx="188952" cy="87958"/>
            </a:xfrm>
            <a:custGeom>
              <a:avLst/>
              <a:gdLst>
                <a:gd name="connsiteX0" fmla="*/ 0 w 189352"/>
                <a:gd name="connsiteY0" fmla="*/ 41010 h 82019"/>
                <a:gd name="connsiteX1" fmla="*/ 94676 w 189352"/>
                <a:gd name="connsiteY1" fmla="*/ 0 h 82019"/>
                <a:gd name="connsiteX2" fmla="*/ 189352 w 189352"/>
                <a:gd name="connsiteY2" fmla="*/ 41010 h 82019"/>
                <a:gd name="connsiteX3" fmla="*/ 94676 w 189352"/>
                <a:gd name="connsiteY3" fmla="*/ 82020 h 82019"/>
                <a:gd name="connsiteX4" fmla="*/ 0 w 189352"/>
                <a:gd name="connsiteY4" fmla="*/ 41010 h 82019"/>
                <a:gd name="connsiteX0" fmla="*/ 0 w 214314"/>
                <a:gd name="connsiteY0" fmla="*/ 91306 h 101177"/>
                <a:gd name="connsiteX1" fmla="*/ 119638 w 214314"/>
                <a:gd name="connsiteY1" fmla="*/ 1501 h 101177"/>
                <a:gd name="connsiteX2" fmla="*/ 214314 w 214314"/>
                <a:gd name="connsiteY2" fmla="*/ 42511 h 101177"/>
                <a:gd name="connsiteX3" fmla="*/ 119638 w 214314"/>
                <a:gd name="connsiteY3" fmla="*/ 83521 h 101177"/>
                <a:gd name="connsiteX4" fmla="*/ 0 w 214314"/>
                <a:gd name="connsiteY4" fmla="*/ 91306 h 101177"/>
                <a:gd name="connsiteX0" fmla="*/ 0 w 214314"/>
                <a:gd name="connsiteY0" fmla="*/ 89893 h 99764"/>
                <a:gd name="connsiteX1" fmla="*/ 119638 w 214314"/>
                <a:gd name="connsiteY1" fmla="*/ 88 h 99764"/>
                <a:gd name="connsiteX2" fmla="*/ 214314 w 214314"/>
                <a:gd name="connsiteY2" fmla="*/ 41098 h 99764"/>
                <a:gd name="connsiteX3" fmla="*/ 119638 w 214314"/>
                <a:gd name="connsiteY3" fmla="*/ 82108 h 99764"/>
                <a:gd name="connsiteX4" fmla="*/ 0 w 214314"/>
                <a:gd name="connsiteY4" fmla="*/ 89893 h 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4" h="99764">
                  <a:moveTo>
                    <a:pt x="0" y="89893"/>
                  </a:moveTo>
                  <a:cubicBezTo>
                    <a:pt x="0" y="67244"/>
                    <a:pt x="33145" y="1666"/>
                    <a:pt x="119638" y="88"/>
                  </a:cubicBezTo>
                  <a:cubicBezTo>
                    <a:pt x="206131" y="-1490"/>
                    <a:pt x="214314" y="18449"/>
                    <a:pt x="214314" y="41098"/>
                  </a:cubicBezTo>
                  <a:cubicBezTo>
                    <a:pt x="214314" y="63747"/>
                    <a:pt x="155357" y="73976"/>
                    <a:pt x="119638" y="82108"/>
                  </a:cubicBezTo>
                  <a:cubicBezTo>
                    <a:pt x="83919" y="90240"/>
                    <a:pt x="0" y="112542"/>
                    <a:pt x="0" y="8989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Rectangle 11">
              <a:extLst>
                <a:ext uri="{FF2B5EF4-FFF2-40B4-BE49-F238E27FC236}">
                  <a16:creationId xmlns:a16="http://schemas.microsoft.com/office/drawing/2014/main" id="{1BCDAC0E-427A-40E8-8869-221D0A68E199}"/>
                </a:ext>
              </a:extLst>
            </p:cNvPr>
            <p:cNvSpPr/>
            <p:nvPr/>
          </p:nvSpPr>
          <p:spPr>
            <a:xfrm rot="19097952">
              <a:off x="4698576" y="1808502"/>
              <a:ext cx="685739" cy="3008004"/>
            </a:xfrm>
            <a:custGeom>
              <a:avLst/>
              <a:gdLst>
                <a:gd name="connsiteX0" fmla="*/ 0 w 335709"/>
                <a:gd name="connsiteY0" fmla="*/ 0 h 2180922"/>
                <a:gd name="connsiteX1" fmla="*/ 335709 w 335709"/>
                <a:gd name="connsiteY1" fmla="*/ 0 h 2180922"/>
                <a:gd name="connsiteX2" fmla="*/ 335709 w 335709"/>
                <a:gd name="connsiteY2" fmla="*/ 2180922 h 2180922"/>
                <a:gd name="connsiteX3" fmla="*/ 0 w 335709"/>
                <a:gd name="connsiteY3" fmla="*/ 2180922 h 2180922"/>
                <a:gd name="connsiteX4" fmla="*/ 0 w 335709"/>
                <a:gd name="connsiteY4" fmla="*/ 0 h 2180922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318638 w 654347"/>
                <a:gd name="connsiteY0" fmla="*/ 0 h 3411758"/>
                <a:gd name="connsiteX1" fmla="*/ 654347 w 654347"/>
                <a:gd name="connsiteY1" fmla="*/ 0 h 3411758"/>
                <a:gd name="connsiteX2" fmla="*/ 654347 w 654347"/>
                <a:gd name="connsiteY2" fmla="*/ 2180922 h 3411758"/>
                <a:gd name="connsiteX3" fmla="*/ 19918 w 654347"/>
                <a:gd name="connsiteY3" fmla="*/ 3411758 h 3411758"/>
                <a:gd name="connsiteX4" fmla="*/ 318638 w 654347"/>
                <a:gd name="connsiteY4" fmla="*/ 0 h 3411758"/>
                <a:gd name="connsiteX0" fmla="*/ 417229 w 634429"/>
                <a:gd name="connsiteY0" fmla="*/ 17623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417229 w 634429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678847 w 678847"/>
                <a:gd name="connsiteY2" fmla="*/ 2180922 h 3411758"/>
                <a:gd name="connsiteX3" fmla="*/ 44418 w 678847"/>
                <a:gd name="connsiteY3" fmla="*/ 3411758 h 3411758"/>
                <a:gd name="connsiteX4" fmla="*/ 461647 w 678847"/>
                <a:gd name="connsiteY4" fmla="*/ 17623 h 3411758"/>
                <a:gd name="connsiteX0" fmla="*/ 461647 w 785707"/>
                <a:gd name="connsiteY0" fmla="*/ 17623 h 3411758"/>
                <a:gd name="connsiteX1" fmla="*/ 678847 w 785707"/>
                <a:gd name="connsiteY1" fmla="*/ 0 h 3411758"/>
                <a:gd name="connsiteX2" fmla="*/ 678847 w 785707"/>
                <a:gd name="connsiteY2" fmla="*/ 2180922 h 3411758"/>
                <a:gd name="connsiteX3" fmla="*/ 44418 w 785707"/>
                <a:gd name="connsiteY3" fmla="*/ 3411758 h 3411758"/>
                <a:gd name="connsiteX4" fmla="*/ 461647 w 785707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44418 w 678847"/>
                <a:gd name="connsiteY2" fmla="*/ 3411758 h 3411758"/>
                <a:gd name="connsiteX3" fmla="*/ 461647 w 678847"/>
                <a:gd name="connsiteY3" fmla="*/ 17623 h 3411758"/>
                <a:gd name="connsiteX0" fmla="*/ 461647 w 777783"/>
                <a:gd name="connsiteY0" fmla="*/ 17623 h 3411758"/>
                <a:gd name="connsiteX1" fmla="*/ 678847 w 777783"/>
                <a:gd name="connsiteY1" fmla="*/ 0 h 3411758"/>
                <a:gd name="connsiteX2" fmla="*/ 44418 w 777783"/>
                <a:gd name="connsiteY2" fmla="*/ 3411758 h 3411758"/>
                <a:gd name="connsiteX3" fmla="*/ 461647 w 777783"/>
                <a:gd name="connsiteY3" fmla="*/ 17623 h 341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783" h="3411758">
                  <a:moveTo>
                    <a:pt x="461647" y="17623"/>
                  </a:moveTo>
                  <a:lnTo>
                    <a:pt x="678847" y="0"/>
                  </a:lnTo>
                  <a:cubicBezTo>
                    <a:pt x="1091837" y="1878677"/>
                    <a:pt x="80618" y="3408821"/>
                    <a:pt x="44418" y="3411758"/>
                  </a:cubicBezTo>
                  <a:cubicBezTo>
                    <a:pt x="54765" y="1831161"/>
                    <a:pt x="-214575" y="1948330"/>
                    <a:pt x="461647" y="1762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Rectangle 15">
              <a:extLst>
                <a:ext uri="{FF2B5EF4-FFF2-40B4-BE49-F238E27FC236}">
                  <a16:creationId xmlns:a16="http://schemas.microsoft.com/office/drawing/2014/main" id="{9D4D0D91-46D4-43D3-8BCC-81212D35CC3D}"/>
                </a:ext>
              </a:extLst>
            </p:cNvPr>
            <p:cNvSpPr/>
            <p:nvPr/>
          </p:nvSpPr>
          <p:spPr>
            <a:xfrm rot="3783805">
              <a:off x="4118799" y="4688775"/>
              <a:ext cx="256275" cy="624293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49542 w 290674"/>
                <a:gd name="connsiteY1" fmla="*/ 21744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49542 w 290674"/>
                <a:gd name="connsiteY1" fmla="*/ 21744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674" h="708090">
                  <a:moveTo>
                    <a:pt x="94091" y="0"/>
                  </a:moveTo>
                  <a:lnTo>
                    <a:pt x="149542" y="21744"/>
                  </a:lnTo>
                  <a:cubicBezTo>
                    <a:pt x="-6733" y="410928"/>
                    <a:pt x="178725" y="547231"/>
                    <a:pt x="290674" y="708090"/>
                  </a:cubicBezTo>
                  <a:cubicBezTo>
                    <a:pt x="89299" y="654571"/>
                    <a:pt x="-129248" y="453946"/>
                    <a:pt x="94091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Rectangle 15">
              <a:extLst>
                <a:ext uri="{FF2B5EF4-FFF2-40B4-BE49-F238E27FC236}">
                  <a16:creationId xmlns:a16="http://schemas.microsoft.com/office/drawing/2014/main" id="{1616C7BA-DC8B-4E4E-8043-40A16B5FCFF5}"/>
                </a:ext>
              </a:extLst>
            </p:cNvPr>
            <p:cNvSpPr/>
            <p:nvPr/>
          </p:nvSpPr>
          <p:spPr>
            <a:xfrm rot="1015528">
              <a:off x="4381911" y="4820484"/>
              <a:ext cx="137287" cy="373724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273304 w 290674"/>
                <a:gd name="connsiteY1" fmla="*/ 318396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74344 w 157892"/>
                <a:gd name="connsiteY0" fmla="*/ 0 h 423888"/>
                <a:gd name="connsiteX1" fmla="*/ 140522 w 157892"/>
                <a:gd name="connsiteY1" fmla="*/ 34194 h 423888"/>
                <a:gd name="connsiteX2" fmla="*/ 157892 w 157892"/>
                <a:gd name="connsiteY2" fmla="*/ 423888 h 423888"/>
                <a:gd name="connsiteX3" fmla="*/ 74344 w 157892"/>
                <a:gd name="connsiteY3" fmla="*/ 0 h 423888"/>
                <a:gd name="connsiteX0" fmla="*/ 72166 w 155714"/>
                <a:gd name="connsiteY0" fmla="*/ 0 h 423888"/>
                <a:gd name="connsiteX1" fmla="*/ 138344 w 155714"/>
                <a:gd name="connsiteY1" fmla="*/ 34194 h 423888"/>
                <a:gd name="connsiteX2" fmla="*/ 155714 w 155714"/>
                <a:gd name="connsiteY2" fmla="*/ 423888 h 423888"/>
                <a:gd name="connsiteX3" fmla="*/ 72166 w 155714"/>
                <a:gd name="connsiteY3" fmla="*/ 0 h 42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714" h="423888">
                  <a:moveTo>
                    <a:pt x="72166" y="0"/>
                  </a:moveTo>
                  <a:lnTo>
                    <a:pt x="138344" y="34194"/>
                  </a:lnTo>
                  <a:cubicBezTo>
                    <a:pt x="9867" y="303457"/>
                    <a:pt x="105305" y="290765"/>
                    <a:pt x="155714" y="423888"/>
                  </a:cubicBezTo>
                  <a:cubicBezTo>
                    <a:pt x="-45661" y="370369"/>
                    <a:pt x="-26757" y="77571"/>
                    <a:pt x="7216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Rectangle 15">
              <a:extLst>
                <a:ext uri="{FF2B5EF4-FFF2-40B4-BE49-F238E27FC236}">
                  <a16:creationId xmlns:a16="http://schemas.microsoft.com/office/drawing/2014/main" id="{8313D021-3866-4318-A830-DD66CDEC5FC5}"/>
                </a:ext>
              </a:extLst>
            </p:cNvPr>
            <p:cNvSpPr/>
            <p:nvPr/>
          </p:nvSpPr>
          <p:spPr>
            <a:xfrm rot="1659339">
              <a:off x="3598606" y="4747150"/>
              <a:ext cx="236724" cy="460499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64710 w 453208"/>
                <a:gd name="connsiteY0" fmla="*/ 143369 h 673367"/>
                <a:gd name="connsiteX1" fmla="*/ 342876 w 453208"/>
                <a:gd name="connsiteY1" fmla="*/ 0 h 673367"/>
                <a:gd name="connsiteX2" fmla="*/ 453208 w 453208"/>
                <a:gd name="connsiteY2" fmla="*/ 673367 h 673367"/>
                <a:gd name="connsiteX3" fmla="*/ 64710 w 453208"/>
                <a:gd name="connsiteY3" fmla="*/ 143369 h 673367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2419 w 472946"/>
                <a:gd name="connsiteY0" fmla="*/ 108277 h 620354"/>
                <a:gd name="connsiteX1" fmla="*/ 171449 w 472946"/>
                <a:gd name="connsiteY1" fmla="*/ 0 h 620354"/>
                <a:gd name="connsiteX2" fmla="*/ 472946 w 472946"/>
                <a:gd name="connsiteY2" fmla="*/ 620354 h 620354"/>
                <a:gd name="connsiteX3" fmla="*/ 62419 w 472946"/>
                <a:gd name="connsiteY3" fmla="*/ 108277 h 620354"/>
                <a:gd name="connsiteX0" fmla="*/ 872 w 411399"/>
                <a:gd name="connsiteY0" fmla="*/ 108277 h 620354"/>
                <a:gd name="connsiteX1" fmla="*/ 109902 w 411399"/>
                <a:gd name="connsiteY1" fmla="*/ 0 h 620354"/>
                <a:gd name="connsiteX2" fmla="*/ 411399 w 411399"/>
                <a:gd name="connsiteY2" fmla="*/ 620354 h 620354"/>
                <a:gd name="connsiteX3" fmla="*/ 872 w 411399"/>
                <a:gd name="connsiteY3" fmla="*/ 108277 h 620354"/>
                <a:gd name="connsiteX0" fmla="*/ 469 w 410996"/>
                <a:gd name="connsiteY0" fmla="*/ 108277 h 620354"/>
                <a:gd name="connsiteX1" fmla="*/ 109499 w 410996"/>
                <a:gd name="connsiteY1" fmla="*/ 0 h 620354"/>
                <a:gd name="connsiteX2" fmla="*/ 410996 w 410996"/>
                <a:gd name="connsiteY2" fmla="*/ 620354 h 620354"/>
                <a:gd name="connsiteX3" fmla="*/ 469 w 410996"/>
                <a:gd name="connsiteY3" fmla="*/ 108277 h 620354"/>
                <a:gd name="connsiteX0" fmla="*/ 469 w 410996"/>
                <a:gd name="connsiteY0" fmla="*/ 5710 h 517787"/>
                <a:gd name="connsiteX1" fmla="*/ 242106 w 410996"/>
                <a:gd name="connsiteY1" fmla="*/ 0 h 517787"/>
                <a:gd name="connsiteX2" fmla="*/ 410996 w 410996"/>
                <a:gd name="connsiteY2" fmla="*/ 517787 h 517787"/>
                <a:gd name="connsiteX3" fmla="*/ 469 w 410996"/>
                <a:gd name="connsiteY3" fmla="*/ 5710 h 517787"/>
                <a:gd name="connsiteX0" fmla="*/ 1307 w 260217"/>
                <a:gd name="connsiteY0" fmla="*/ 62471 h 517787"/>
                <a:gd name="connsiteX1" fmla="*/ 91327 w 260217"/>
                <a:gd name="connsiteY1" fmla="*/ 0 h 517787"/>
                <a:gd name="connsiteX2" fmla="*/ 260217 w 260217"/>
                <a:gd name="connsiteY2" fmla="*/ 517787 h 517787"/>
                <a:gd name="connsiteX3" fmla="*/ 1307 w 260217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28447 w 287357"/>
                <a:gd name="connsiteY0" fmla="*/ 62471 h 517787"/>
                <a:gd name="connsiteX1" fmla="*/ 118467 w 287357"/>
                <a:gd name="connsiteY1" fmla="*/ 0 h 517787"/>
                <a:gd name="connsiteX2" fmla="*/ 287357 w 287357"/>
                <a:gd name="connsiteY2" fmla="*/ 517787 h 517787"/>
                <a:gd name="connsiteX3" fmla="*/ 28447 w 287357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4731 w 283641"/>
                <a:gd name="connsiteY0" fmla="*/ 62471 h 517787"/>
                <a:gd name="connsiteX1" fmla="*/ 114751 w 283641"/>
                <a:gd name="connsiteY1" fmla="*/ 0 h 517787"/>
                <a:gd name="connsiteX2" fmla="*/ 283641 w 283641"/>
                <a:gd name="connsiteY2" fmla="*/ 517787 h 517787"/>
                <a:gd name="connsiteX3" fmla="*/ 24731 w 283641"/>
                <a:gd name="connsiteY3" fmla="*/ 62471 h 517787"/>
                <a:gd name="connsiteX0" fmla="*/ 25706 w 270856"/>
                <a:gd name="connsiteY0" fmla="*/ 62471 h 522310"/>
                <a:gd name="connsiteX1" fmla="*/ 115726 w 270856"/>
                <a:gd name="connsiteY1" fmla="*/ 0 h 522310"/>
                <a:gd name="connsiteX2" fmla="*/ 270856 w 270856"/>
                <a:gd name="connsiteY2" fmla="*/ 522310 h 522310"/>
                <a:gd name="connsiteX3" fmla="*/ 25706 w 270856"/>
                <a:gd name="connsiteY3" fmla="*/ 62471 h 522310"/>
                <a:gd name="connsiteX0" fmla="*/ 23349 w 268499"/>
                <a:gd name="connsiteY0" fmla="*/ 62471 h 522310"/>
                <a:gd name="connsiteX1" fmla="*/ 113369 w 268499"/>
                <a:gd name="connsiteY1" fmla="*/ 0 h 522310"/>
                <a:gd name="connsiteX2" fmla="*/ 268499 w 268499"/>
                <a:gd name="connsiteY2" fmla="*/ 522310 h 522310"/>
                <a:gd name="connsiteX3" fmla="*/ 23349 w 268499"/>
                <a:gd name="connsiteY3" fmla="*/ 62471 h 52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499" h="522310">
                  <a:moveTo>
                    <a:pt x="23349" y="62471"/>
                  </a:moveTo>
                  <a:lnTo>
                    <a:pt x="113369" y="0"/>
                  </a:lnTo>
                  <a:cubicBezTo>
                    <a:pt x="47591" y="338392"/>
                    <a:pt x="216111" y="338306"/>
                    <a:pt x="268499" y="522310"/>
                  </a:cubicBezTo>
                  <a:cubicBezTo>
                    <a:pt x="214939" y="400293"/>
                    <a:pt x="-84818" y="347904"/>
                    <a:pt x="23349" y="6247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Rectangle 15">
              <a:extLst>
                <a:ext uri="{FF2B5EF4-FFF2-40B4-BE49-F238E27FC236}">
                  <a16:creationId xmlns:a16="http://schemas.microsoft.com/office/drawing/2014/main" id="{D6D8F1A3-1E5C-4854-A785-70600D352A11}"/>
                </a:ext>
              </a:extLst>
            </p:cNvPr>
            <p:cNvSpPr/>
            <p:nvPr/>
          </p:nvSpPr>
          <p:spPr>
            <a:xfrm rot="5166666">
              <a:off x="3412637" y="4638647"/>
              <a:ext cx="187585" cy="484820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64710 w 453208"/>
                <a:gd name="connsiteY0" fmla="*/ 143369 h 673367"/>
                <a:gd name="connsiteX1" fmla="*/ 342876 w 453208"/>
                <a:gd name="connsiteY1" fmla="*/ 0 h 673367"/>
                <a:gd name="connsiteX2" fmla="*/ 453208 w 453208"/>
                <a:gd name="connsiteY2" fmla="*/ 673367 h 673367"/>
                <a:gd name="connsiteX3" fmla="*/ 64710 w 453208"/>
                <a:gd name="connsiteY3" fmla="*/ 143369 h 673367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2419 w 472946"/>
                <a:gd name="connsiteY0" fmla="*/ 108277 h 620354"/>
                <a:gd name="connsiteX1" fmla="*/ 171449 w 472946"/>
                <a:gd name="connsiteY1" fmla="*/ 0 h 620354"/>
                <a:gd name="connsiteX2" fmla="*/ 472946 w 472946"/>
                <a:gd name="connsiteY2" fmla="*/ 620354 h 620354"/>
                <a:gd name="connsiteX3" fmla="*/ 62419 w 472946"/>
                <a:gd name="connsiteY3" fmla="*/ 108277 h 620354"/>
                <a:gd name="connsiteX0" fmla="*/ 872 w 411399"/>
                <a:gd name="connsiteY0" fmla="*/ 108277 h 620354"/>
                <a:gd name="connsiteX1" fmla="*/ 109902 w 411399"/>
                <a:gd name="connsiteY1" fmla="*/ 0 h 620354"/>
                <a:gd name="connsiteX2" fmla="*/ 411399 w 411399"/>
                <a:gd name="connsiteY2" fmla="*/ 620354 h 620354"/>
                <a:gd name="connsiteX3" fmla="*/ 872 w 411399"/>
                <a:gd name="connsiteY3" fmla="*/ 108277 h 620354"/>
                <a:gd name="connsiteX0" fmla="*/ 469 w 410996"/>
                <a:gd name="connsiteY0" fmla="*/ 108277 h 620354"/>
                <a:gd name="connsiteX1" fmla="*/ 109499 w 410996"/>
                <a:gd name="connsiteY1" fmla="*/ 0 h 620354"/>
                <a:gd name="connsiteX2" fmla="*/ 410996 w 410996"/>
                <a:gd name="connsiteY2" fmla="*/ 620354 h 620354"/>
                <a:gd name="connsiteX3" fmla="*/ 469 w 410996"/>
                <a:gd name="connsiteY3" fmla="*/ 108277 h 620354"/>
                <a:gd name="connsiteX0" fmla="*/ 469 w 410996"/>
                <a:gd name="connsiteY0" fmla="*/ 5710 h 517787"/>
                <a:gd name="connsiteX1" fmla="*/ 242106 w 410996"/>
                <a:gd name="connsiteY1" fmla="*/ 0 h 517787"/>
                <a:gd name="connsiteX2" fmla="*/ 410996 w 410996"/>
                <a:gd name="connsiteY2" fmla="*/ 517787 h 517787"/>
                <a:gd name="connsiteX3" fmla="*/ 469 w 410996"/>
                <a:gd name="connsiteY3" fmla="*/ 5710 h 517787"/>
                <a:gd name="connsiteX0" fmla="*/ 1307 w 260217"/>
                <a:gd name="connsiteY0" fmla="*/ 62471 h 517787"/>
                <a:gd name="connsiteX1" fmla="*/ 91327 w 260217"/>
                <a:gd name="connsiteY1" fmla="*/ 0 h 517787"/>
                <a:gd name="connsiteX2" fmla="*/ 260217 w 260217"/>
                <a:gd name="connsiteY2" fmla="*/ 517787 h 517787"/>
                <a:gd name="connsiteX3" fmla="*/ 1307 w 260217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28447 w 287357"/>
                <a:gd name="connsiteY0" fmla="*/ 62471 h 517787"/>
                <a:gd name="connsiteX1" fmla="*/ 118467 w 287357"/>
                <a:gd name="connsiteY1" fmla="*/ 0 h 517787"/>
                <a:gd name="connsiteX2" fmla="*/ 287357 w 287357"/>
                <a:gd name="connsiteY2" fmla="*/ 517787 h 517787"/>
                <a:gd name="connsiteX3" fmla="*/ 28447 w 287357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4731 w 283641"/>
                <a:gd name="connsiteY0" fmla="*/ 62471 h 517787"/>
                <a:gd name="connsiteX1" fmla="*/ 114751 w 283641"/>
                <a:gd name="connsiteY1" fmla="*/ 0 h 517787"/>
                <a:gd name="connsiteX2" fmla="*/ 283641 w 283641"/>
                <a:gd name="connsiteY2" fmla="*/ 517787 h 517787"/>
                <a:gd name="connsiteX3" fmla="*/ 24731 w 283641"/>
                <a:gd name="connsiteY3" fmla="*/ 62471 h 517787"/>
                <a:gd name="connsiteX0" fmla="*/ 25706 w 270856"/>
                <a:gd name="connsiteY0" fmla="*/ 62471 h 522310"/>
                <a:gd name="connsiteX1" fmla="*/ 115726 w 270856"/>
                <a:gd name="connsiteY1" fmla="*/ 0 h 522310"/>
                <a:gd name="connsiteX2" fmla="*/ 270856 w 270856"/>
                <a:gd name="connsiteY2" fmla="*/ 522310 h 522310"/>
                <a:gd name="connsiteX3" fmla="*/ 25706 w 270856"/>
                <a:gd name="connsiteY3" fmla="*/ 62471 h 522310"/>
                <a:gd name="connsiteX0" fmla="*/ 23349 w 268499"/>
                <a:gd name="connsiteY0" fmla="*/ 62471 h 522310"/>
                <a:gd name="connsiteX1" fmla="*/ 113369 w 268499"/>
                <a:gd name="connsiteY1" fmla="*/ 0 h 522310"/>
                <a:gd name="connsiteX2" fmla="*/ 268499 w 268499"/>
                <a:gd name="connsiteY2" fmla="*/ 522310 h 522310"/>
                <a:gd name="connsiteX3" fmla="*/ 23349 w 268499"/>
                <a:gd name="connsiteY3" fmla="*/ 62471 h 522310"/>
                <a:gd name="connsiteX0" fmla="*/ 23349 w 268499"/>
                <a:gd name="connsiteY0" fmla="*/ 62471 h 522310"/>
                <a:gd name="connsiteX1" fmla="*/ 113369 w 268499"/>
                <a:gd name="connsiteY1" fmla="*/ 0 h 522310"/>
                <a:gd name="connsiteX2" fmla="*/ 268499 w 268499"/>
                <a:gd name="connsiteY2" fmla="*/ 522310 h 522310"/>
                <a:gd name="connsiteX3" fmla="*/ 23349 w 268499"/>
                <a:gd name="connsiteY3" fmla="*/ 62471 h 522310"/>
                <a:gd name="connsiteX0" fmla="*/ 22204 w 286959"/>
                <a:gd name="connsiteY0" fmla="*/ 62471 h 549896"/>
                <a:gd name="connsiteX1" fmla="*/ 112224 w 286959"/>
                <a:gd name="connsiteY1" fmla="*/ 0 h 549896"/>
                <a:gd name="connsiteX2" fmla="*/ 286959 w 286959"/>
                <a:gd name="connsiteY2" fmla="*/ 549896 h 549896"/>
                <a:gd name="connsiteX3" fmla="*/ 22204 w 286959"/>
                <a:gd name="connsiteY3" fmla="*/ 62471 h 549896"/>
                <a:gd name="connsiteX0" fmla="*/ 25519 w 238283"/>
                <a:gd name="connsiteY0" fmla="*/ 34978 h 549896"/>
                <a:gd name="connsiteX1" fmla="*/ 63548 w 238283"/>
                <a:gd name="connsiteY1" fmla="*/ 0 h 549896"/>
                <a:gd name="connsiteX2" fmla="*/ 238283 w 238283"/>
                <a:gd name="connsiteY2" fmla="*/ 549896 h 549896"/>
                <a:gd name="connsiteX3" fmla="*/ 25519 w 238283"/>
                <a:gd name="connsiteY3" fmla="*/ 34978 h 549896"/>
                <a:gd name="connsiteX0" fmla="*/ 0 w 212764"/>
                <a:gd name="connsiteY0" fmla="*/ 34978 h 549896"/>
                <a:gd name="connsiteX1" fmla="*/ 38029 w 212764"/>
                <a:gd name="connsiteY1" fmla="*/ 0 h 549896"/>
                <a:gd name="connsiteX2" fmla="*/ 212764 w 212764"/>
                <a:gd name="connsiteY2" fmla="*/ 549896 h 549896"/>
                <a:gd name="connsiteX3" fmla="*/ 0 w 212764"/>
                <a:gd name="connsiteY3" fmla="*/ 34978 h 549896"/>
                <a:gd name="connsiteX0" fmla="*/ 0 w 212764"/>
                <a:gd name="connsiteY0" fmla="*/ 34978 h 549896"/>
                <a:gd name="connsiteX1" fmla="*/ 38029 w 212764"/>
                <a:gd name="connsiteY1" fmla="*/ 0 h 549896"/>
                <a:gd name="connsiteX2" fmla="*/ 212764 w 212764"/>
                <a:gd name="connsiteY2" fmla="*/ 549896 h 549896"/>
                <a:gd name="connsiteX3" fmla="*/ 0 w 212764"/>
                <a:gd name="connsiteY3" fmla="*/ 34978 h 549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764" h="549896">
                  <a:moveTo>
                    <a:pt x="0" y="34978"/>
                  </a:moveTo>
                  <a:lnTo>
                    <a:pt x="38029" y="0"/>
                  </a:lnTo>
                  <a:cubicBezTo>
                    <a:pt x="190451" y="393799"/>
                    <a:pt x="160376" y="365892"/>
                    <a:pt x="212764" y="549896"/>
                  </a:cubicBezTo>
                  <a:cubicBezTo>
                    <a:pt x="159204" y="427879"/>
                    <a:pt x="97623" y="417937"/>
                    <a:pt x="0" y="3497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Rectangle 15">
              <a:extLst>
                <a:ext uri="{FF2B5EF4-FFF2-40B4-BE49-F238E27FC236}">
                  <a16:creationId xmlns:a16="http://schemas.microsoft.com/office/drawing/2014/main" id="{6F5E6BED-2CD7-4576-9912-6CAAB1B57607}"/>
                </a:ext>
              </a:extLst>
            </p:cNvPr>
            <p:cNvSpPr/>
            <p:nvPr/>
          </p:nvSpPr>
          <p:spPr>
            <a:xfrm rot="18050424" flipH="1">
              <a:off x="3720568" y="4783043"/>
              <a:ext cx="138051" cy="168499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273304 w 290674"/>
                <a:gd name="connsiteY1" fmla="*/ 318396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74344 w 157892"/>
                <a:gd name="connsiteY0" fmla="*/ 0 h 423888"/>
                <a:gd name="connsiteX1" fmla="*/ 140522 w 157892"/>
                <a:gd name="connsiteY1" fmla="*/ 34194 h 423888"/>
                <a:gd name="connsiteX2" fmla="*/ 157892 w 157892"/>
                <a:gd name="connsiteY2" fmla="*/ 423888 h 423888"/>
                <a:gd name="connsiteX3" fmla="*/ 74344 w 157892"/>
                <a:gd name="connsiteY3" fmla="*/ 0 h 423888"/>
                <a:gd name="connsiteX0" fmla="*/ 72166 w 155714"/>
                <a:gd name="connsiteY0" fmla="*/ 0 h 423888"/>
                <a:gd name="connsiteX1" fmla="*/ 138344 w 155714"/>
                <a:gd name="connsiteY1" fmla="*/ 34194 h 423888"/>
                <a:gd name="connsiteX2" fmla="*/ 155714 w 155714"/>
                <a:gd name="connsiteY2" fmla="*/ 423888 h 423888"/>
                <a:gd name="connsiteX3" fmla="*/ 72166 w 155714"/>
                <a:gd name="connsiteY3" fmla="*/ 0 h 423888"/>
                <a:gd name="connsiteX0" fmla="*/ 33200 w 116748"/>
                <a:gd name="connsiteY0" fmla="*/ 0 h 423888"/>
                <a:gd name="connsiteX1" fmla="*/ 99378 w 116748"/>
                <a:gd name="connsiteY1" fmla="*/ 34194 h 423888"/>
                <a:gd name="connsiteX2" fmla="*/ 116748 w 116748"/>
                <a:gd name="connsiteY2" fmla="*/ 423888 h 423888"/>
                <a:gd name="connsiteX3" fmla="*/ 33200 w 116748"/>
                <a:gd name="connsiteY3" fmla="*/ 0 h 423888"/>
                <a:gd name="connsiteX0" fmla="*/ 25525 w 123259"/>
                <a:gd name="connsiteY0" fmla="*/ 0 h 190889"/>
                <a:gd name="connsiteX1" fmla="*/ 91703 w 123259"/>
                <a:gd name="connsiteY1" fmla="*/ 34194 h 190889"/>
                <a:gd name="connsiteX2" fmla="*/ 123259 w 123259"/>
                <a:gd name="connsiteY2" fmla="*/ 190889 h 190889"/>
                <a:gd name="connsiteX3" fmla="*/ 25525 w 123259"/>
                <a:gd name="connsiteY3" fmla="*/ 0 h 190889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03"/>
                <a:gd name="connsiteY0" fmla="*/ 0 h 191116"/>
                <a:gd name="connsiteX1" fmla="*/ 48746 w 97803"/>
                <a:gd name="connsiteY1" fmla="*/ 23637 h 191116"/>
                <a:gd name="connsiteX2" fmla="*/ 97734 w 97803"/>
                <a:gd name="connsiteY2" fmla="*/ 190889 h 191116"/>
                <a:gd name="connsiteX3" fmla="*/ 0 w 97803"/>
                <a:gd name="connsiteY3" fmla="*/ 0 h 191116"/>
                <a:gd name="connsiteX0" fmla="*/ 0 w 97811"/>
                <a:gd name="connsiteY0" fmla="*/ 0 h 191116"/>
                <a:gd name="connsiteX1" fmla="*/ 55850 w 97811"/>
                <a:gd name="connsiteY1" fmla="*/ 29564 h 191116"/>
                <a:gd name="connsiteX2" fmla="*/ 97734 w 97811"/>
                <a:gd name="connsiteY2" fmla="*/ 190889 h 191116"/>
                <a:gd name="connsiteX3" fmla="*/ 0 w 97811"/>
                <a:gd name="connsiteY3" fmla="*/ 0 h 19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811" h="191116">
                  <a:moveTo>
                    <a:pt x="0" y="0"/>
                  </a:moveTo>
                  <a:lnTo>
                    <a:pt x="55850" y="29564"/>
                  </a:lnTo>
                  <a:cubicBezTo>
                    <a:pt x="43914" y="154223"/>
                    <a:pt x="100181" y="189130"/>
                    <a:pt x="97734" y="190889"/>
                  </a:cubicBezTo>
                  <a:cubicBezTo>
                    <a:pt x="21278" y="194728"/>
                    <a:pt x="3099" y="1507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Rectangle 15">
              <a:extLst>
                <a:ext uri="{FF2B5EF4-FFF2-40B4-BE49-F238E27FC236}">
                  <a16:creationId xmlns:a16="http://schemas.microsoft.com/office/drawing/2014/main" id="{4D53F5D5-64F7-4094-BAEE-319C414B8B45}"/>
                </a:ext>
              </a:extLst>
            </p:cNvPr>
            <p:cNvSpPr/>
            <p:nvPr/>
          </p:nvSpPr>
          <p:spPr>
            <a:xfrm rot="18149711" flipH="1">
              <a:off x="4540741" y="4813070"/>
              <a:ext cx="138079" cy="199267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273304 w 290674"/>
                <a:gd name="connsiteY1" fmla="*/ 318396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74344 w 157892"/>
                <a:gd name="connsiteY0" fmla="*/ 0 h 423888"/>
                <a:gd name="connsiteX1" fmla="*/ 140522 w 157892"/>
                <a:gd name="connsiteY1" fmla="*/ 34194 h 423888"/>
                <a:gd name="connsiteX2" fmla="*/ 157892 w 157892"/>
                <a:gd name="connsiteY2" fmla="*/ 423888 h 423888"/>
                <a:gd name="connsiteX3" fmla="*/ 74344 w 157892"/>
                <a:gd name="connsiteY3" fmla="*/ 0 h 423888"/>
                <a:gd name="connsiteX0" fmla="*/ 72166 w 155714"/>
                <a:gd name="connsiteY0" fmla="*/ 0 h 423888"/>
                <a:gd name="connsiteX1" fmla="*/ 138344 w 155714"/>
                <a:gd name="connsiteY1" fmla="*/ 34194 h 423888"/>
                <a:gd name="connsiteX2" fmla="*/ 155714 w 155714"/>
                <a:gd name="connsiteY2" fmla="*/ 423888 h 423888"/>
                <a:gd name="connsiteX3" fmla="*/ 72166 w 155714"/>
                <a:gd name="connsiteY3" fmla="*/ 0 h 423888"/>
                <a:gd name="connsiteX0" fmla="*/ 33200 w 116748"/>
                <a:gd name="connsiteY0" fmla="*/ 0 h 423888"/>
                <a:gd name="connsiteX1" fmla="*/ 99378 w 116748"/>
                <a:gd name="connsiteY1" fmla="*/ 34194 h 423888"/>
                <a:gd name="connsiteX2" fmla="*/ 116748 w 116748"/>
                <a:gd name="connsiteY2" fmla="*/ 423888 h 423888"/>
                <a:gd name="connsiteX3" fmla="*/ 33200 w 116748"/>
                <a:gd name="connsiteY3" fmla="*/ 0 h 423888"/>
                <a:gd name="connsiteX0" fmla="*/ 25525 w 123259"/>
                <a:gd name="connsiteY0" fmla="*/ 0 h 190889"/>
                <a:gd name="connsiteX1" fmla="*/ 91703 w 123259"/>
                <a:gd name="connsiteY1" fmla="*/ 34194 h 190889"/>
                <a:gd name="connsiteX2" fmla="*/ 123259 w 123259"/>
                <a:gd name="connsiteY2" fmla="*/ 190889 h 190889"/>
                <a:gd name="connsiteX3" fmla="*/ 25525 w 123259"/>
                <a:gd name="connsiteY3" fmla="*/ 0 h 190889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03"/>
                <a:gd name="connsiteY0" fmla="*/ 0 h 191116"/>
                <a:gd name="connsiteX1" fmla="*/ 48746 w 97803"/>
                <a:gd name="connsiteY1" fmla="*/ 23637 h 191116"/>
                <a:gd name="connsiteX2" fmla="*/ 97734 w 97803"/>
                <a:gd name="connsiteY2" fmla="*/ 190889 h 191116"/>
                <a:gd name="connsiteX3" fmla="*/ 0 w 97803"/>
                <a:gd name="connsiteY3" fmla="*/ 0 h 191116"/>
                <a:gd name="connsiteX0" fmla="*/ 0 w 97811"/>
                <a:gd name="connsiteY0" fmla="*/ 0 h 191116"/>
                <a:gd name="connsiteX1" fmla="*/ 55850 w 97811"/>
                <a:gd name="connsiteY1" fmla="*/ 29564 h 191116"/>
                <a:gd name="connsiteX2" fmla="*/ 97734 w 97811"/>
                <a:gd name="connsiteY2" fmla="*/ 190889 h 191116"/>
                <a:gd name="connsiteX3" fmla="*/ 0 w 97811"/>
                <a:gd name="connsiteY3" fmla="*/ 0 h 191116"/>
                <a:gd name="connsiteX0" fmla="*/ 0 w 97824"/>
                <a:gd name="connsiteY0" fmla="*/ 26864 h 217980"/>
                <a:gd name="connsiteX1" fmla="*/ 64193 w 97824"/>
                <a:gd name="connsiteY1" fmla="*/ 0 h 217980"/>
                <a:gd name="connsiteX2" fmla="*/ 97734 w 97824"/>
                <a:gd name="connsiteY2" fmla="*/ 217753 h 217980"/>
                <a:gd name="connsiteX3" fmla="*/ 0 w 97824"/>
                <a:gd name="connsiteY3" fmla="*/ 26864 h 217980"/>
                <a:gd name="connsiteX0" fmla="*/ 0 w 97831"/>
                <a:gd name="connsiteY0" fmla="*/ 34898 h 226014"/>
                <a:gd name="connsiteX1" fmla="*/ 67390 w 97831"/>
                <a:gd name="connsiteY1" fmla="*/ 0 h 226014"/>
                <a:gd name="connsiteX2" fmla="*/ 97734 w 97831"/>
                <a:gd name="connsiteY2" fmla="*/ 225787 h 226014"/>
                <a:gd name="connsiteX3" fmla="*/ 0 w 97831"/>
                <a:gd name="connsiteY3" fmla="*/ 34898 h 22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831" h="226014">
                  <a:moveTo>
                    <a:pt x="0" y="34898"/>
                  </a:moveTo>
                  <a:lnTo>
                    <a:pt x="67390" y="0"/>
                  </a:lnTo>
                  <a:cubicBezTo>
                    <a:pt x="55454" y="124659"/>
                    <a:pt x="100181" y="224028"/>
                    <a:pt x="97734" y="225787"/>
                  </a:cubicBezTo>
                  <a:cubicBezTo>
                    <a:pt x="21278" y="229626"/>
                    <a:pt x="3099" y="185627"/>
                    <a:pt x="0" y="3489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Rectangle 15">
              <a:extLst>
                <a:ext uri="{FF2B5EF4-FFF2-40B4-BE49-F238E27FC236}">
                  <a16:creationId xmlns:a16="http://schemas.microsoft.com/office/drawing/2014/main" id="{FD382F24-2C64-4DDC-900B-9EA47345BCEA}"/>
                </a:ext>
              </a:extLst>
            </p:cNvPr>
            <p:cNvSpPr/>
            <p:nvPr/>
          </p:nvSpPr>
          <p:spPr>
            <a:xfrm rot="3941651">
              <a:off x="3421399" y="4774790"/>
              <a:ext cx="362358" cy="539370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64710 w 453208"/>
                <a:gd name="connsiteY0" fmla="*/ 143369 h 673367"/>
                <a:gd name="connsiteX1" fmla="*/ 342876 w 453208"/>
                <a:gd name="connsiteY1" fmla="*/ 0 h 673367"/>
                <a:gd name="connsiteX2" fmla="*/ 453208 w 453208"/>
                <a:gd name="connsiteY2" fmla="*/ 673367 h 673367"/>
                <a:gd name="connsiteX3" fmla="*/ 64710 w 453208"/>
                <a:gd name="connsiteY3" fmla="*/ 143369 h 673367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2419 w 472946"/>
                <a:gd name="connsiteY0" fmla="*/ 108277 h 620354"/>
                <a:gd name="connsiteX1" fmla="*/ 171449 w 472946"/>
                <a:gd name="connsiteY1" fmla="*/ 0 h 620354"/>
                <a:gd name="connsiteX2" fmla="*/ 472946 w 472946"/>
                <a:gd name="connsiteY2" fmla="*/ 620354 h 620354"/>
                <a:gd name="connsiteX3" fmla="*/ 62419 w 472946"/>
                <a:gd name="connsiteY3" fmla="*/ 108277 h 620354"/>
                <a:gd name="connsiteX0" fmla="*/ 872 w 411399"/>
                <a:gd name="connsiteY0" fmla="*/ 108277 h 620354"/>
                <a:gd name="connsiteX1" fmla="*/ 109902 w 411399"/>
                <a:gd name="connsiteY1" fmla="*/ 0 h 620354"/>
                <a:gd name="connsiteX2" fmla="*/ 411399 w 411399"/>
                <a:gd name="connsiteY2" fmla="*/ 620354 h 620354"/>
                <a:gd name="connsiteX3" fmla="*/ 872 w 411399"/>
                <a:gd name="connsiteY3" fmla="*/ 108277 h 620354"/>
                <a:gd name="connsiteX0" fmla="*/ 469 w 410996"/>
                <a:gd name="connsiteY0" fmla="*/ 108277 h 620354"/>
                <a:gd name="connsiteX1" fmla="*/ 109499 w 410996"/>
                <a:gd name="connsiteY1" fmla="*/ 0 h 620354"/>
                <a:gd name="connsiteX2" fmla="*/ 410996 w 410996"/>
                <a:gd name="connsiteY2" fmla="*/ 620354 h 620354"/>
                <a:gd name="connsiteX3" fmla="*/ 469 w 410996"/>
                <a:gd name="connsiteY3" fmla="*/ 108277 h 620354"/>
                <a:gd name="connsiteX0" fmla="*/ 469 w 410996"/>
                <a:gd name="connsiteY0" fmla="*/ 94276 h 606353"/>
                <a:gd name="connsiteX1" fmla="*/ 78789 w 410996"/>
                <a:gd name="connsiteY1" fmla="*/ 0 h 606353"/>
                <a:gd name="connsiteX2" fmla="*/ 410996 w 410996"/>
                <a:gd name="connsiteY2" fmla="*/ 606353 h 606353"/>
                <a:gd name="connsiteX3" fmla="*/ 469 w 410996"/>
                <a:gd name="connsiteY3" fmla="*/ 94276 h 606353"/>
                <a:gd name="connsiteX0" fmla="*/ 469 w 410996"/>
                <a:gd name="connsiteY0" fmla="*/ 99691 h 611768"/>
                <a:gd name="connsiteX1" fmla="*/ 35945 w 410996"/>
                <a:gd name="connsiteY1" fmla="*/ 0 h 611768"/>
                <a:gd name="connsiteX2" fmla="*/ 410996 w 410996"/>
                <a:gd name="connsiteY2" fmla="*/ 611768 h 611768"/>
                <a:gd name="connsiteX3" fmla="*/ 469 w 410996"/>
                <a:gd name="connsiteY3" fmla="*/ 99691 h 611768"/>
                <a:gd name="connsiteX0" fmla="*/ 469 w 410996"/>
                <a:gd name="connsiteY0" fmla="*/ 99691 h 611768"/>
                <a:gd name="connsiteX1" fmla="*/ 35945 w 410996"/>
                <a:gd name="connsiteY1" fmla="*/ 0 h 611768"/>
                <a:gd name="connsiteX2" fmla="*/ 410996 w 410996"/>
                <a:gd name="connsiteY2" fmla="*/ 611768 h 611768"/>
                <a:gd name="connsiteX3" fmla="*/ 469 w 410996"/>
                <a:gd name="connsiteY3" fmla="*/ 99691 h 6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96" h="611768">
                  <a:moveTo>
                    <a:pt x="469" y="99691"/>
                  </a:moveTo>
                  <a:lnTo>
                    <a:pt x="35945" y="0"/>
                  </a:lnTo>
                  <a:cubicBezTo>
                    <a:pt x="56322" y="325046"/>
                    <a:pt x="299047" y="450909"/>
                    <a:pt x="410996" y="611768"/>
                  </a:cubicBezTo>
                  <a:cubicBezTo>
                    <a:pt x="209621" y="558249"/>
                    <a:pt x="-11540" y="363411"/>
                    <a:pt x="469" y="9969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Rectangle 11">
              <a:extLst>
                <a:ext uri="{FF2B5EF4-FFF2-40B4-BE49-F238E27FC236}">
                  <a16:creationId xmlns:a16="http://schemas.microsoft.com/office/drawing/2014/main" id="{C383E8EB-1898-4FCA-8717-4B25E58271C6}"/>
                </a:ext>
              </a:extLst>
            </p:cNvPr>
            <p:cNvSpPr/>
            <p:nvPr/>
          </p:nvSpPr>
          <p:spPr>
            <a:xfrm rot="19172178">
              <a:off x="4010742" y="2024972"/>
              <a:ext cx="288910" cy="14970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Rectangle 11">
              <a:extLst>
                <a:ext uri="{FF2B5EF4-FFF2-40B4-BE49-F238E27FC236}">
                  <a16:creationId xmlns:a16="http://schemas.microsoft.com/office/drawing/2014/main" id="{85538F12-55F8-4892-B260-F549480F1816}"/>
                </a:ext>
              </a:extLst>
            </p:cNvPr>
            <p:cNvSpPr/>
            <p:nvPr/>
          </p:nvSpPr>
          <p:spPr>
            <a:xfrm>
              <a:off x="2915265" y="2076960"/>
              <a:ext cx="801704" cy="27613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Rectangle 11">
              <a:extLst>
                <a:ext uri="{FF2B5EF4-FFF2-40B4-BE49-F238E27FC236}">
                  <a16:creationId xmlns:a16="http://schemas.microsoft.com/office/drawing/2014/main" id="{956B7582-DAB4-4E4C-9F17-7262D962EB80}"/>
                </a:ext>
              </a:extLst>
            </p:cNvPr>
            <p:cNvSpPr/>
            <p:nvPr/>
          </p:nvSpPr>
          <p:spPr>
            <a:xfrm rot="18680758">
              <a:off x="3448839" y="1875859"/>
              <a:ext cx="801704" cy="27613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Rectangle 11">
              <a:extLst>
                <a:ext uri="{FF2B5EF4-FFF2-40B4-BE49-F238E27FC236}">
                  <a16:creationId xmlns:a16="http://schemas.microsoft.com/office/drawing/2014/main" id="{BFF40FF3-5E70-43ED-A4E8-E41C46C01A5F}"/>
                </a:ext>
              </a:extLst>
            </p:cNvPr>
            <p:cNvSpPr/>
            <p:nvPr/>
          </p:nvSpPr>
          <p:spPr>
            <a:xfrm rot="20970300">
              <a:off x="4810278" y="4574085"/>
              <a:ext cx="672412" cy="14970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Rectangle 10">
              <a:extLst>
                <a:ext uri="{FF2B5EF4-FFF2-40B4-BE49-F238E27FC236}">
                  <a16:creationId xmlns:a16="http://schemas.microsoft.com/office/drawing/2014/main" id="{B0C12CCC-5E3D-486C-A754-6BEF9057D4C0}"/>
                </a:ext>
              </a:extLst>
            </p:cNvPr>
            <p:cNvSpPr/>
            <p:nvPr/>
          </p:nvSpPr>
          <p:spPr>
            <a:xfrm rot="638591">
              <a:off x="2970952" y="2648104"/>
              <a:ext cx="961610" cy="1467186"/>
            </a:xfrm>
            <a:custGeom>
              <a:avLst/>
              <a:gdLst>
                <a:gd name="connsiteX0" fmla="*/ 0 w 1026790"/>
                <a:gd name="connsiteY0" fmla="*/ 0 h 2422222"/>
                <a:gd name="connsiteX1" fmla="*/ 1026790 w 1026790"/>
                <a:gd name="connsiteY1" fmla="*/ 0 h 2422222"/>
                <a:gd name="connsiteX2" fmla="*/ 1026790 w 1026790"/>
                <a:gd name="connsiteY2" fmla="*/ 2422222 h 2422222"/>
                <a:gd name="connsiteX3" fmla="*/ 0 w 1026790"/>
                <a:gd name="connsiteY3" fmla="*/ 2422222 h 2422222"/>
                <a:gd name="connsiteX4" fmla="*/ 0 w 1026790"/>
                <a:gd name="connsiteY4" fmla="*/ 0 h 2422222"/>
                <a:gd name="connsiteX0" fmla="*/ 0 w 1026790"/>
                <a:gd name="connsiteY0" fmla="*/ 0 h 4028585"/>
                <a:gd name="connsiteX1" fmla="*/ 1026790 w 1026790"/>
                <a:gd name="connsiteY1" fmla="*/ 0 h 4028585"/>
                <a:gd name="connsiteX2" fmla="*/ 1026790 w 1026790"/>
                <a:gd name="connsiteY2" fmla="*/ 2422222 h 4028585"/>
                <a:gd name="connsiteX3" fmla="*/ 1005987 w 1026790"/>
                <a:gd name="connsiteY3" fmla="*/ 4028585 h 4028585"/>
                <a:gd name="connsiteX4" fmla="*/ 0 w 1026790"/>
                <a:gd name="connsiteY4" fmla="*/ 0 h 4028585"/>
                <a:gd name="connsiteX0" fmla="*/ 87786 w 1114576"/>
                <a:gd name="connsiteY0" fmla="*/ 0 h 4028585"/>
                <a:gd name="connsiteX1" fmla="*/ 1114576 w 1114576"/>
                <a:gd name="connsiteY1" fmla="*/ 0 h 4028585"/>
                <a:gd name="connsiteX2" fmla="*/ 1114576 w 1114576"/>
                <a:gd name="connsiteY2" fmla="*/ 2422222 h 4028585"/>
                <a:gd name="connsiteX3" fmla="*/ 1093773 w 1114576"/>
                <a:gd name="connsiteY3" fmla="*/ 4028585 h 4028585"/>
                <a:gd name="connsiteX4" fmla="*/ 87786 w 1114576"/>
                <a:gd name="connsiteY4" fmla="*/ 0 h 4028585"/>
                <a:gd name="connsiteX0" fmla="*/ 57806 w 1119534"/>
                <a:gd name="connsiteY0" fmla="*/ 0 h 3964158"/>
                <a:gd name="connsiteX1" fmla="*/ 1084596 w 1119534"/>
                <a:gd name="connsiteY1" fmla="*/ 0 h 3964158"/>
                <a:gd name="connsiteX2" fmla="*/ 1084596 w 1119534"/>
                <a:gd name="connsiteY2" fmla="*/ 2422222 h 3964158"/>
                <a:gd name="connsiteX3" fmla="*/ 1119534 w 1119534"/>
                <a:gd name="connsiteY3" fmla="*/ 3964158 h 3964158"/>
                <a:gd name="connsiteX4" fmla="*/ 57806 w 1119534"/>
                <a:gd name="connsiteY4" fmla="*/ 0 h 3964158"/>
                <a:gd name="connsiteX0" fmla="*/ 454060 w 1515788"/>
                <a:gd name="connsiteY0" fmla="*/ 0 h 3964158"/>
                <a:gd name="connsiteX1" fmla="*/ 1480850 w 1515788"/>
                <a:gd name="connsiteY1" fmla="*/ 0 h 3964158"/>
                <a:gd name="connsiteX2" fmla="*/ 1480850 w 1515788"/>
                <a:gd name="connsiteY2" fmla="*/ 2422222 h 3964158"/>
                <a:gd name="connsiteX3" fmla="*/ 1515788 w 1515788"/>
                <a:gd name="connsiteY3" fmla="*/ 3964158 h 3964158"/>
                <a:gd name="connsiteX4" fmla="*/ 454060 w 1515788"/>
                <a:gd name="connsiteY4" fmla="*/ 0 h 3964158"/>
                <a:gd name="connsiteX0" fmla="*/ 707170 w 1768898"/>
                <a:gd name="connsiteY0" fmla="*/ 0 h 3964158"/>
                <a:gd name="connsiteX1" fmla="*/ 1733960 w 1768898"/>
                <a:gd name="connsiteY1" fmla="*/ 0 h 3964158"/>
                <a:gd name="connsiteX2" fmla="*/ 1733960 w 1768898"/>
                <a:gd name="connsiteY2" fmla="*/ 2422222 h 3964158"/>
                <a:gd name="connsiteX3" fmla="*/ 1768898 w 1768898"/>
                <a:gd name="connsiteY3" fmla="*/ 3964158 h 3964158"/>
                <a:gd name="connsiteX4" fmla="*/ 707170 w 1768898"/>
                <a:gd name="connsiteY4" fmla="*/ 0 h 3964158"/>
                <a:gd name="connsiteX0" fmla="*/ 707170 w 1963251"/>
                <a:gd name="connsiteY0" fmla="*/ 0 h 3964158"/>
                <a:gd name="connsiteX1" fmla="*/ 1733960 w 1963251"/>
                <a:gd name="connsiteY1" fmla="*/ 0 h 3964158"/>
                <a:gd name="connsiteX2" fmla="*/ 1733960 w 1963251"/>
                <a:gd name="connsiteY2" fmla="*/ 2422222 h 3964158"/>
                <a:gd name="connsiteX3" fmla="*/ 1768898 w 1963251"/>
                <a:gd name="connsiteY3" fmla="*/ 3964158 h 3964158"/>
                <a:gd name="connsiteX4" fmla="*/ 707170 w 1963251"/>
                <a:gd name="connsiteY4" fmla="*/ 0 h 3964158"/>
                <a:gd name="connsiteX0" fmla="*/ 707170 w 1883061"/>
                <a:gd name="connsiteY0" fmla="*/ 0 h 3964158"/>
                <a:gd name="connsiteX1" fmla="*/ 1733960 w 1883061"/>
                <a:gd name="connsiteY1" fmla="*/ 0 h 3964158"/>
                <a:gd name="connsiteX2" fmla="*/ 1768898 w 1883061"/>
                <a:gd name="connsiteY2" fmla="*/ 3964158 h 3964158"/>
                <a:gd name="connsiteX3" fmla="*/ 707170 w 1883061"/>
                <a:gd name="connsiteY3" fmla="*/ 0 h 3964158"/>
                <a:gd name="connsiteX0" fmla="*/ 707170 w 2605296"/>
                <a:gd name="connsiteY0" fmla="*/ 0 h 4225469"/>
                <a:gd name="connsiteX1" fmla="*/ 1733960 w 2605296"/>
                <a:gd name="connsiteY1" fmla="*/ 0 h 4225469"/>
                <a:gd name="connsiteX2" fmla="*/ 2605258 w 2605296"/>
                <a:gd name="connsiteY2" fmla="*/ 3517601 h 4225469"/>
                <a:gd name="connsiteX3" fmla="*/ 1768898 w 2605296"/>
                <a:gd name="connsiteY3" fmla="*/ 3964158 h 4225469"/>
                <a:gd name="connsiteX4" fmla="*/ 707170 w 2605296"/>
                <a:gd name="connsiteY4" fmla="*/ 0 h 4225469"/>
                <a:gd name="connsiteX0" fmla="*/ 707170 w 2605297"/>
                <a:gd name="connsiteY0" fmla="*/ 0 h 4030700"/>
                <a:gd name="connsiteX1" fmla="*/ 1733960 w 2605297"/>
                <a:gd name="connsiteY1" fmla="*/ 0 h 4030700"/>
                <a:gd name="connsiteX2" fmla="*/ 2605258 w 2605297"/>
                <a:gd name="connsiteY2" fmla="*/ 3517601 h 4030700"/>
                <a:gd name="connsiteX3" fmla="*/ 1768898 w 2605297"/>
                <a:gd name="connsiteY3" fmla="*/ 3964158 h 4030700"/>
                <a:gd name="connsiteX4" fmla="*/ 707170 w 2605297"/>
                <a:gd name="connsiteY4" fmla="*/ 0 h 4030700"/>
                <a:gd name="connsiteX0" fmla="*/ 707170 w 2605297"/>
                <a:gd name="connsiteY0" fmla="*/ 0 h 4030700"/>
                <a:gd name="connsiteX1" fmla="*/ 1733960 w 2605297"/>
                <a:gd name="connsiteY1" fmla="*/ 0 h 4030700"/>
                <a:gd name="connsiteX2" fmla="*/ 2605258 w 2605297"/>
                <a:gd name="connsiteY2" fmla="*/ 3517601 h 4030700"/>
                <a:gd name="connsiteX3" fmla="*/ 1768898 w 2605297"/>
                <a:gd name="connsiteY3" fmla="*/ 3964158 h 4030700"/>
                <a:gd name="connsiteX4" fmla="*/ 707170 w 2605297"/>
                <a:gd name="connsiteY4" fmla="*/ 0 h 4030700"/>
                <a:gd name="connsiteX0" fmla="*/ 707170 w 2632831"/>
                <a:gd name="connsiteY0" fmla="*/ 0 h 4030700"/>
                <a:gd name="connsiteX1" fmla="*/ 1733960 w 2632831"/>
                <a:gd name="connsiteY1" fmla="*/ 0 h 4030700"/>
                <a:gd name="connsiteX2" fmla="*/ 2605258 w 2632831"/>
                <a:gd name="connsiteY2" fmla="*/ 3517601 h 4030700"/>
                <a:gd name="connsiteX3" fmla="*/ 1768898 w 2632831"/>
                <a:gd name="connsiteY3" fmla="*/ 3964158 h 4030700"/>
                <a:gd name="connsiteX4" fmla="*/ 707170 w 2632831"/>
                <a:gd name="connsiteY4" fmla="*/ 0 h 4030700"/>
                <a:gd name="connsiteX0" fmla="*/ 707170 w 2632831"/>
                <a:gd name="connsiteY0" fmla="*/ 0 h 4016959"/>
                <a:gd name="connsiteX1" fmla="*/ 1733960 w 2632831"/>
                <a:gd name="connsiteY1" fmla="*/ 0 h 4016959"/>
                <a:gd name="connsiteX2" fmla="*/ 2605258 w 2632831"/>
                <a:gd name="connsiteY2" fmla="*/ 3517601 h 4016959"/>
                <a:gd name="connsiteX3" fmla="*/ 1768898 w 2632831"/>
                <a:gd name="connsiteY3" fmla="*/ 3964158 h 4016959"/>
                <a:gd name="connsiteX4" fmla="*/ 707170 w 2632831"/>
                <a:gd name="connsiteY4" fmla="*/ 0 h 4016959"/>
                <a:gd name="connsiteX0" fmla="*/ 707170 w 2632831"/>
                <a:gd name="connsiteY0" fmla="*/ 0 h 4017064"/>
                <a:gd name="connsiteX1" fmla="*/ 1733960 w 2632831"/>
                <a:gd name="connsiteY1" fmla="*/ 0 h 4017064"/>
                <a:gd name="connsiteX2" fmla="*/ 2605258 w 2632831"/>
                <a:gd name="connsiteY2" fmla="*/ 3517601 h 4017064"/>
                <a:gd name="connsiteX3" fmla="*/ 1768898 w 2632831"/>
                <a:gd name="connsiteY3" fmla="*/ 3964158 h 4017064"/>
                <a:gd name="connsiteX4" fmla="*/ 707170 w 2632831"/>
                <a:gd name="connsiteY4" fmla="*/ 0 h 401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2831" h="4017064">
                  <a:moveTo>
                    <a:pt x="707170" y="0"/>
                  </a:moveTo>
                  <a:lnTo>
                    <a:pt x="1733960" y="0"/>
                  </a:lnTo>
                  <a:cubicBezTo>
                    <a:pt x="2156436" y="1506720"/>
                    <a:pt x="2770521" y="2494229"/>
                    <a:pt x="2605258" y="3517601"/>
                  </a:cubicBezTo>
                  <a:cubicBezTo>
                    <a:pt x="2611081" y="4178294"/>
                    <a:pt x="2576985" y="4009544"/>
                    <a:pt x="1768898" y="3964158"/>
                  </a:cubicBezTo>
                  <a:cubicBezTo>
                    <a:pt x="-1095292" y="2618870"/>
                    <a:pt x="277087" y="1003586"/>
                    <a:pt x="707170" y="0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Rectangle 11">
              <a:extLst>
                <a:ext uri="{FF2B5EF4-FFF2-40B4-BE49-F238E27FC236}">
                  <a16:creationId xmlns:a16="http://schemas.microsoft.com/office/drawing/2014/main" id="{AEE26D88-7A80-4BAB-B812-7484C0B43606}"/>
                </a:ext>
              </a:extLst>
            </p:cNvPr>
            <p:cNvSpPr/>
            <p:nvPr/>
          </p:nvSpPr>
          <p:spPr>
            <a:xfrm rot="19091287">
              <a:off x="4780761" y="2255062"/>
              <a:ext cx="447581" cy="2111268"/>
            </a:xfrm>
            <a:custGeom>
              <a:avLst/>
              <a:gdLst>
                <a:gd name="connsiteX0" fmla="*/ 0 w 335709"/>
                <a:gd name="connsiteY0" fmla="*/ 0 h 2180922"/>
                <a:gd name="connsiteX1" fmla="*/ 335709 w 335709"/>
                <a:gd name="connsiteY1" fmla="*/ 0 h 2180922"/>
                <a:gd name="connsiteX2" fmla="*/ 335709 w 335709"/>
                <a:gd name="connsiteY2" fmla="*/ 2180922 h 2180922"/>
                <a:gd name="connsiteX3" fmla="*/ 0 w 335709"/>
                <a:gd name="connsiteY3" fmla="*/ 2180922 h 2180922"/>
                <a:gd name="connsiteX4" fmla="*/ 0 w 335709"/>
                <a:gd name="connsiteY4" fmla="*/ 0 h 2180922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318638 w 654347"/>
                <a:gd name="connsiteY0" fmla="*/ 0 h 3411758"/>
                <a:gd name="connsiteX1" fmla="*/ 654347 w 654347"/>
                <a:gd name="connsiteY1" fmla="*/ 0 h 3411758"/>
                <a:gd name="connsiteX2" fmla="*/ 654347 w 654347"/>
                <a:gd name="connsiteY2" fmla="*/ 2180922 h 3411758"/>
                <a:gd name="connsiteX3" fmla="*/ 19918 w 654347"/>
                <a:gd name="connsiteY3" fmla="*/ 3411758 h 3411758"/>
                <a:gd name="connsiteX4" fmla="*/ 318638 w 654347"/>
                <a:gd name="connsiteY4" fmla="*/ 0 h 3411758"/>
                <a:gd name="connsiteX0" fmla="*/ 417229 w 634429"/>
                <a:gd name="connsiteY0" fmla="*/ 17623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417229 w 634429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678847 w 678847"/>
                <a:gd name="connsiteY2" fmla="*/ 2180922 h 3411758"/>
                <a:gd name="connsiteX3" fmla="*/ 44418 w 678847"/>
                <a:gd name="connsiteY3" fmla="*/ 3411758 h 3411758"/>
                <a:gd name="connsiteX4" fmla="*/ 461647 w 678847"/>
                <a:gd name="connsiteY4" fmla="*/ 17623 h 3411758"/>
                <a:gd name="connsiteX0" fmla="*/ 461647 w 785707"/>
                <a:gd name="connsiteY0" fmla="*/ 17623 h 3411758"/>
                <a:gd name="connsiteX1" fmla="*/ 678847 w 785707"/>
                <a:gd name="connsiteY1" fmla="*/ 0 h 3411758"/>
                <a:gd name="connsiteX2" fmla="*/ 678847 w 785707"/>
                <a:gd name="connsiteY2" fmla="*/ 2180922 h 3411758"/>
                <a:gd name="connsiteX3" fmla="*/ 44418 w 785707"/>
                <a:gd name="connsiteY3" fmla="*/ 3411758 h 3411758"/>
                <a:gd name="connsiteX4" fmla="*/ 461647 w 785707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44418 w 678847"/>
                <a:gd name="connsiteY2" fmla="*/ 3411758 h 3411758"/>
                <a:gd name="connsiteX3" fmla="*/ 461647 w 678847"/>
                <a:gd name="connsiteY3" fmla="*/ 17623 h 3411758"/>
                <a:gd name="connsiteX0" fmla="*/ 461647 w 777783"/>
                <a:gd name="connsiteY0" fmla="*/ 17623 h 3411758"/>
                <a:gd name="connsiteX1" fmla="*/ 678847 w 777783"/>
                <a:gd name="connsiteY1" fmla="*/ 0 h 3411758"/>
                <a:gd name="connsiteX2" fmla="*/ 44418 w 777783"/>
                <a:gd name="connsiteY2" fmla="*/ 3411758 h 3411758"/>
                <a:gd name="connsiteX3" fmla="*/ 461647 w 777783"/>
                <a:gd name="connsiteY3" fmla="*/ 17623 h 341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783" h="3411758">
                  <a:moveTo>
                    <a:pt x="461647" y="17623"/>
                  </a:moveTo>
                  <a:lnTo>
                    <a:pt x="678847" y="0"/>
                  </a:lnTo>
                  <a:cubicBezTo>
                    <a:pt x="1091837" y="1878677"/>
                    <a:pt x="80618" y="3408821"/>
                    <a:pt x="44418" y="3411758"/>
                  </a:cubicBezTo>
                  <a:cubicBezTo>
                    <a:pt x="54765" y="1831161"/>
                    <a:pt x="-214575" y="1948330"/>
                    <a:pt x="461647" y="17623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Rectangle 15">
              <a:extLst>
                <a:ext uri="{FF2B5EF4-FFF2-40B4-BE49-F238E27FC236}">
                  <a16:creationId xmlns:a16="http://schemas.microsoft.com/office/drawing/2014/main" id="{B0DB54BD-336E-4A63-89B9-35790B485EA4}"/>
                </a:ext>
              </a:extLst>
            </p:cNvPr>
            <p:cNvSpPr/>
            <p:nvPr/>
          </p:nvSpPr>
          <p:spPr>
            <a:xfrm rot="3245550">
              <a:off x="3708097" y="4699329"/>
              <a:ext cx="81123" cy="19939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Rectangle 15">
              <a:extLst>
                <a:ext uri="{FF2B5EF4-FFF2-40B4-BE49-F238E27FC236}">
                  <a16:creationId xmlns:a16="http://schemas.microsoft.com/office/drawing/2014/main" id="{F719E889-5E47-4F84-821E-393C1BA6DDF4}"/>
                </a:ext>
              </a:extLst>
            </p:cNvPr>
            <p:cNvSpPr/>
            <p:nvPr/>
          </p:nvSpPr>
          <p:spPr>
            <a:xfrm rot="3245550">
              <a:off x="4485942" y="4747951"/>
              <a:ext cx="81123" cy="17116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Rectangle 15">
              <a:extLst>
                <a:ext uri="{FF2B5EF4-FFF2-40B4-BE49-F238E27FC236}">
                  <a16:creationId xmlns:a16="http://schemas.microsoft.com/office/drawing/2014/main" id="{01A6360B-D73A-4682-925A-BBE9F837E84F}"/>
                </a:ext>
              </a:extLst>
            </p:cNvPr>
            <p:cNvSpPr/>
            <p:nvPr/>
          </p:nvSpPr>
          <p:spPr>
            <a:xfrm rot="4477630">
              <a:off x="4437498" y="4780394"/>
              <a:ext cx="84523" cy="12168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Rectangle 15">
              <a:extLst>
                <a:ext uri="{FF2B5EF4-FFF2-40B4-BE49-F238E27FC236}">
                  <a16:creationId xmlns:a16="http://schemas.microsoft.com/office/drawing/2014/main" id="{D83009D9-DB53-4BA8-8507-976CD975D9A6}"/>
                </a:ext>
              </a:extLst>
            </p:cNvPr>
            <p:cNvSpPr/>
            <p:nvPr/>
          </p:nvSpPr>
          <p:spPr>
            <a:xfrm rot="4477630">
              <a:off x="4372287" y="4761973"/>
              <a:ext cx="81123" cy="9853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Rectangle 15">
              <a:extLst>
                <a:ext uri="{FF2B5EF4-FFF2-40B4-BE49-F238E27FC236}">
                  <a16:creationId xmlns:a16="http://schemas.microsoft.com/office/drawing/2014/main" id="{62486324-C17D-4CEF-9209-880420F63951}"/>
                </a:ext>
              </a:extLst>
            </p:cNvPr>
            <p:cNvSpPr/>
            <p:nvPr/>
          </p:nvSpPr>
          <p:spPr>
            <a:xfrm rot="4477630">
              <a:off x="3621325" y="4794304"/>
              <a:ext cx="81123" cy="9853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Rectangle 15">
              <a:extLst>
                <a:ext uri="{FF2B5EF4-FFF2-40B4-BE49-F238E27FC236}">
                  <a16:creationId xmlns:a16="http://schemas.microsoft.com/office/drawing/2014/main" id="{BF3BBC88-09F1-4D42-AAD0-F08A7AE23779}"/>
                </a:ext>
              </a:extLst>
            </p:cNvPr>
            <p:cNvSpPr/>
            <p:nvPr/>
          </p:nvSpPr>
          <p:spPr>
            <a:xfrm rot="4477630">
              <a:off x="3578970" y="4829753"/>
              <a:ext cx="87066" cy="11037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Rectangle 15">
              <a:extLst>
                <a:ext uri="{FF2B5EF4-FFF2-40B4-BE49-F238E27FC236}">
                  <a16:creationId xmlns:a16="http://schemas.microsoft.com/office/drawing/2014/main" id="{943711BF-D9EB-408A-A5ED-95E55285DA12}"/>
                </a:ext>
              </a:extLst>
            </p:cNvPr>
            <p:cNvSpPr/>
            <p:nvPr/>
          </p:nvSpPr>
          <p:spPr>
            <a:xfrm rot="4477630">
              <a:off x="4489798" y="4852229"/>
              <a:ext cx="40309" cy="4375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ttsMP3.com_VoiceText_2025-1-22_23-30-18">
            <a:hlinkClick r:id="" action="ppaction://media"/>
            <a:extLst>
              <a:ext uri="{FF2B5EF4-FFF2-40B4-BE49-F238E27FC236}">
                <a16:creationId xmlns:a16="http://schemas.microsoft.com/office/drawing/2014/main" id="{C7D6E188-2858-4E74-98B2-89D5831CC60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45" name="2sec">
            <a:hlinkClick r:id="" action="ppaction://media"/>
            <a:extLst>
              <a:ext uri="{FF2B5EF4-FFF2-40B4-BE49-F238E27FC236}">
                <a16:creationId xmlns:a16="http://schemas.microsoft.com/office/drawing/2014/main" id="{23CA0E5B-A208-4F9A-A1B4-F61C9488654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3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13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398868" y="752204"/>
            <a:ext cx="574214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N</a:t>
            </a:r>
            <a:r>
              <a:rPr kumimoji="0" lang="en-US" sz="8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ina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N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ightingale loves to sing.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678E8-23EA-4BB7-A6DF-65F76F1F132B}"/>
              </a:ext>
            </a:extLst>
          </p:cNvPr>
          <p:cNvSpPr/>
          <p:nvPr/>
        </p:nvSpPr>
        <p:spPr>
          <a:xfrm>
            <a:off x="-8231" y="5489371"/>
            <a:ext cx="5965608" cy="23327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Cloud 147">
            <a:extLst>
              <a:ext uri="{FF2B5EF4-FFF2-40B4-BE49-F238E27FC236}">
                <a16:creationId xmlns:a16="http://schemas.microsoft.com/office/drawing/2014/main" id="{D0AA9811-2CC5-400D-BDEF-6B008C4D26C0}"/>
              </a:ext>
            </a:extLst>
          </p:cNvPr>
          <p:cNvSpPr/>
          <p:nvPr/>
        </p:nvSpPr>
        <p:spPr>
          <a:xfrm>
            <a:off x="2289528" y="1337041"/>
            <a:ext cx="3294403" cy="2950658"/>
          </a:xfrm>
          <a:prstGeom prst="cloud">
            <a:avLst/>
          </a:prstGeom>
          <a:solidFill>
            <a:srgbClr val="B5D2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Cloud 148">
            <a:extLst>
              <a:ext uri="{FF2B5EF4-FFF2-40B4-BE49-F238E27FC236}">
                <a16:creationId xmlns:a16="http://schemas.microsoft.com/office/drawing/2014/main" id="{D3E001EB-8BF1-49E7-BFCB-16A8CA9D9D97}"/>
              </a:ext>
            </a:extLst>
          </p:cNvPr>
          <p:cNvSpPr/>
          <p:nvPr/>
        </p:nvSpPr>
        <p:spPr>
          <a:xfrm>
            <a:off x="2393849" y="1350148"/>
            <a:ext cx="3294403" cy="2950658"/>
          </a:xfrm>
          <a:prstGeom prst="cloud">
            <a:avLst/>
          </a:pr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Rectangle 13">
            <a:extLst>
              <a:ext uri="{FF2B5EF4-FFF2-40B4-BE49-F238E27FC236}">
                <a16:creationId xmlns:a16="http://schemas.microsoft.com/office/drawing/2014/main" id="{36F9AC27-E1D2-4631-8D28-39FFF04F98A2}"/>
              </a:ext>
            </a:extLst>
          </p:cNvPr>
          <p:cNvSpPr/>
          <p:nvPr/>
        </p:nvSpPr>
        <p:spPr>
          <a:xfrm>
            <a:off x="3125104" y="3169491"/>
            <a:ext cx="1856799" cy="2319880"/>
          </a:xfrm>
          <a:custGeom>
            <a:avLst/>
            <a:gdLst>
              <a:gd name="connsiteX0" fmla="*/ 0 w 898655"/>
              <a:gd name="connsiteY0" fmla="*/ 0 h 1999689"/>
              <a:gd name="connsiteX1" fmla="*/ 898655 w 898655"/>
              <a:gd name="connsiteY1" fmla="*/ 0 h 1999689"/>
              <a:gd name="connsiteX2" fmla="*/ 898655 w 898655"/>
              <a:gd name="connsiteY2" fmla="*/ 1999689 h 1999689"/>
              <a:gd name="connsiteX3" fmla="*/ 0 w 898655"/>
              <a:gd name="connsiteY3" fmla="*/ 1999689 h 1999689"/>
              <a:gd name="connsiteX4" fmla="*/ 0 w 898655"/>
              <a:gd name="connsiteY4" fmla="*/ 0 h 1999689"/>
              <a:gd name="connsiteX0" fmla="*/ 333829 w 898655"/>
              <a:gd name="connsiteY0" fmla="*/ 0 h 1999689"/>
              <a:gd name="connsiteX1" fmla="*/ 898655 w 898655"/>
              <a:gd name="connsiteY1" fmla="*/ 0 h 1999689"/>
              <a:gd name="connsiteX2" fmla="*/ 898655 w 898655"/>
              <a:gd name="connsiteY2" fmla="*/ 1999689 h 1999689"/>
              <a:gd name="connsiteX3" fmla="*/ 0 w 898655"/>
              <a:gd name="connsiteY3" fmla="*/ 1999689 h 1999689"/>
              <a:gd name="connsiteX4" fmla="*/ 333829 w 898655"/>
              <a:gd name="connsiteY4" fmla="*/ 0 h 1999689"/>
              <a:gd name="connsiteX0" fmla="*/ 333829 w 898655"/>
              <a:gd name="connsiteY0" fmla="*/ 0 h 1999689"/>
              <a:gd name="connsiteX1" fmla="*/ 898655 w 898655"/>
              <a:gd name="connsiteY1" fmla="*/ 0 h 1999689"/>
              <a:gd name="connsiteX2" fmla="*/ 898655 w 898655"/>
              <a:gd name="connsiteY2" fmla="*/ 1999689 h 1999689"/>
              <a:gd name="connsiteX3" fmla="*/ 0 w 898655"/>
              <a:gd name="connsiteY3" fmla="*/ 1999689 h 1999689"/>
              <a:gd name="connsiteX4" fmla="*/ 333829 w 898655"/>
              <a:gd name="connsiteY4" fmla="*/ 0 h 1999689"/>
              <a:gd name="connsiteX0" fmla="*/ 358341 w 923167"/>
              <a:gd name="connsiteY0" fmla="*/ 0 h 1999689"/>
              <a:gd name="connsiteX1" fmla="*/ 923167 w 923167"/>
              <a:gd name="connsiteY1" fmla="*/ 0 h 1999689"/>
              <a:gd name="connsiteX2" fmla="*/ 923167 w 923167"/>
              <a:gd name="connsiteY2" fmla="*/ 1999689 h 1999689"/>
              <a:gd name="connsiteX3" fmla="*/ 24512 w 923167"/>
              <a:gd name="connsiteY3" fmla="*/ 1999689 h 1999689"/>
              <a:gd name="connsiteX4" fmla="*/ 18259 w 923167"/>
              <a:gd name="connsiteY4" fmla="*/ 246678 h 1999689"/>
              <a:gd name="connsiteX5" fmla="*/ 358341 w 923167"/>
              <a:gd name="connsiteY5" fmla="*/ 0 h 1999689"/>
              <a:gd name="connsiteX0" fmla="*/ 358341 w 923167"/>
              <a:gd name="connsiteY0" fmla="*/ 0 h 1999689"/>
              <a:gd name="connsiteX1" fmla="*/ 923167 w 923167"/>
              <a:gd name="connsiteY1" fmla="*/ 0 h 1999689"/>
              <a:gd name="connsiteX2" fmla="*/ 923167 w 923167"/>
              <a:gd name="connsiteY2" fmla="*/ 1999689 h 1999689"/>
              <a:gd name="connsiteX3" fmla="*/ 24512 w 923167"/>
              <a:gd name="connsiteY3" fmla="*/ 1999689 h 1999689"/>
              <a:gd name="connsiteX4" fmla="*/ 18259 w 923167"/>
              <a:gd name="connsiteY4" fmla="*/ 246678 h 1999689"/>
              <a:gd name="connsiteX5" fmla="*/ 337573 w 923167"/>
              <a:gd name="connsiteY5" fmla="*/ 696621 h 1999689"/>
              <a:gd name="connsiteX6" fmla="*/ 358341 w 923167"/>
              <a:gd name="connsiteY6" fmla="*/ 0 h 1999689"/>
              <a:gd name="connsiteX0" fmla="*/ 375167 w 939993"/>
              <a:gd name="connsiteY0" fmla="*/ 0 h 1999689"/>
              <a:gd name="connsiteX1" fmla="*/ 939993 w 939993"/>
              <a:gd name="connsiteY1" fmla="*/ 0 h 1999689"/>
              <a:gd name="connsiteX2" fmla="*/ 939993 w 939993"/>
              <a:gd name="connsiteY2" fmla="*/ 1999689 h 1999689"/>
              <a:gd name="connsiteX3" fmla="*/ 41338 w 939993"/>
              <a:gd name="connsiteY3" fmla="*/ 1999689 h 1999689"/>
              <a:gd name="connsiteX4" fmla="*/ 209256 w 939993"/>
              <a:gd name="connsiteY4" fmla="*/ 812735 h 1999689"/>
              <a:gd name="connsiteX5" fmla="*/ 35085 w 939993"/>
              <a:gd name="connsiteY5" fmla="*/ 246678 h 1999689"/>
              <a:gd name="connsiteX6" fmla="*/ 354399 w 939993"/>
              <a:gd name="connsiteY6" fmla="*/ 696621 h 1999689"/>
              <a:gd name="connsiteX7" fmla="*/ 375167 w 939993"/>
              <a:gd name="connsiteY7" fmla="*/ 0 h 1999689"/>
              <a:gd name="connsiteX0" fmla="*/ 676128 w 1240954"/>
              <a:gd name="connsiteY0" fmla="*/ 0 h 1999689"/>
              <a:gd name="connsiteX1" fmla="*/ 1240954 w 1240954"/>
              <a:gd name="connsiteY1" fmla="*/ 0 h 1999689"/>
              <a:gd name="connsiteX2" fmla="*/ 1240954 w 1240954"/>
              <a:gd name="connsiteY2" fmla="*/ 1999689 h 1999689"/>
              <a:gd name="connsiteX3" fmla="*/ 342299 w 1240954"/>
              <a:gd name="connsiteY3" fmla="*/ 1999689 h 1999689"/>
              <a:gd name="connsiteX4" fmla="*/ 2217 w 1240954"/>
              <a:gd name="connsiteY4" fmla="*/ 595021 h 1999689"/>
              <a:gd name="connsiteX5" fmla="*/ 510217 w 1240954"/>
              <a:gd name="connsiteY5" fmla="*/ 812735 h 1999689"/>
              <a:gd name="connsiteX6" fmla="*/ 336046 w 1240954"/>
              <a:gd name="connsiteY6" fmla="*/ 246678 h 1999689"/>
              <a:gd name="connsiteX7" fmla="*/ 655360 w 1240954"/>
              <a:gd name="connsiteY7" fmla="*/ 696621 h 1999689"/>
              <a:gd name="connsiteX8" fmla="*/ 676128 w 1240954"/>
              <a:gd name="connsiteY8" fmla="*/ 0 h 1999689"/>
              <a:gd name="connsiteX0" fmla="*/ 673911 w 1238737"/>
              <a:gd name="connsiteY0" fmla="*/ 0 h 1999689"/>
              <a:gd name="connsiteX1" fmla="*/ 1238737 w 1238737"/>
              <a:gd name="connsiteY1" fmla="*/ 0 h 1999689"/>
              <a:gd name="connsiteX2" fmla="*/ 1238737 w 1238737"/>
              <a:gd name="connsiteY2" fmla="*/ 1999689 h 1999689"/>
              <a:gd name="connsiteX3" fmla="*/ 340082 w 1238737"/>
              <a:gd name="connsiteY3" fmla="*/ 1999689 h 1999689"/>
              <a:gd name="connsiteX4" fmla="*/ 0 w 1238737"/>
              <a:gd name="connsiteY4" fmla="*/ 595021 h 1999689"/>
              <a:gd name="connsiteX5" fmla="*/ 508000 w 1238737"/>
              <a:gd name="connsiteY5" fmla="*/ 812735 h 1999689"/>
              <a:gd name="connsiteX6" fmla="*/ 333829 w 1238737"/>
              <a:gd name="connsiteY6" fmla="*/ 246678 h 1999689"/>
              <a:gd name="connsiteX7" fmla="*/ 653143 w 1238737"/>
              <a:gd name="connsiteY7" fmla="*/ 696621 h 1999689"/>
              <a:gd name="connsiteX8" fmla="*/ 673911 w 1238737"/>
              <a:gd name="connsiteY8" fmla="*/ 0 h 1999689"/>
              <a:gd name="connsiteX0" fmla="*/ 847302 w 1412128"/>
              <a:gd name="connsiteY0" fmla="*/ 0 h 1999689"/>
              <a:gd name="connsiteX1" fmla="*/ 1412128 w 1412128"/>
              <a:gd name="connsiteY1" fmla="*/ 0 h 1999689"/>
              <a:gd name="connsiteX2" fmla="*/ 1412128 w 1412128"/>
              <a:gd name="connsiteY2" fmla="*/ 1999689 h 1999689"/>
              <a:gd name="connsiteX3" fmla="*/ 513473 w 1412128"/>
              <a:gd name="connsiteY3" fmla="*/ 1999689 h 1999689"/>
              <a:gd name="connsiteX4" fmla="*/ 13734 w 1412128"/>
              <a:gd name="connsiteY4" fmla="*/ 798221 h 1999689"/>
              <a:gd name="connsiteX5" fmla="*/ 173391 w 1412128"/>
              <a:gd name="connsiteY5" fmla="*/ 595021 h 1999689"/>
              <a:gd name="connsiteX6" fmla="*/ 681391 w 1412128"/>
              <a:gd name="connsiteY6" fmla="*/ 812735 h 1999689"/>
              <a:gd name="connsiteX7" fmla="*/ 507220 w 1412128"/>
              <a:gd name="connsiteY7" fmla="*/ 246678 h 1999689"/>
              <a:gd name="connsiteX8" fmla="*/ 826534 w 1412128"/>
              <a:gd name="connsiteY8" fmla="*/ 696621 h 1999689"/>
              <a:gd name="connsiteX9" fmla="*/ 847302 w 1412128"/>
              <a:gd name="connsiteY9" fmla="*/ 0 h 1999689"/>
              <a:gd name="connsiteX0" fmla="*/ 847302 w 1412128"/>
              <a:gd name="connsiteY0" fmla="*/ 0 h 1999689"/>
              <a:gd name="connsiteX1" fmla="*/ 1412128 w 1412128"/>
              <a:gd name="connsiteY1" fmla="*/ 0 h 1999689"/>
              <a:gd name="connsiteX2" fmla="*/ 1412128 w 1412128"/>
              <a:gd name="connsiteY2" fmla="*/ 1999689 h 1999689"/>
              <a:gd name="connsiteX3" fmla="*/ 513473 w 1412128"/>
              <a:gd name="connsiteY3" fmla="*/ 1999689 h 1999689"/>
              <a:gd name="connsiteX4" fmla="*/ 13734 w 1412128"/>
              <a:gd name="connsiteY4" fmla="*/ 798221 h 1999689"/>
              <a:gd name="connsiteX5" fmla="*/ 173391 w 1412128"/>
              <a:gd name="connsiteY5" fmla="*/ 595021 h 1999689"/>
              <a:gd name="connsiteX6" fmla="*/ 681391 w 1412128"/>
              <a:gd name="connsiteY6" fmla="*/ 812735 h 1999689"/>
              <a:gd name="connsiteX7" fmla="*/ 507220 w 1412128"/>
              <a:gd name="connsiteY7" fmla="*/ 246678 h 1999689"/>
              <a:gd name="connsiteX8" fmla="*/ 826534 w 1412128"/>
              <a:gd name="connsiteY8" fmla="*/ 696621 h 1999689"/>
              <a:gd name="connsiteX9" fmla="*/ 847302 w 1412128"/>
              <a:gd name="connsiteY9" fmla="*/ 0 h 1999689"/>
              <a:gd name="connsiteX0" fmla="*/ 847302 w 1412128"/>
              <a:gd name="connsiteY0" fmla="*/ 0 h 2000381"/>
              <a:gd name="connsiteX1" fmla="*/ 1412128 w 1412128"/>
              <a:gd name="connsiteY1" fmla="*/ 0 h 2000381"/>
              <a:gd name="connsiteX2" fmla="*/ 1412128 w 1412128"/>
              <a:gd name="connsiteY2" fmla="*/ 1999689 h 2000381"/>
              <a:gd name="connsiteX3" fmla="*/ 513473 w 1412128"/>
              <a:gd name="connsiteY3" fmla="*/ 1999689 h 2000381"/>
              <a:gd name="connsiteX4" fmla="*/ 13734 w 1412128"/>
              <a:gd name="connsiteY4" fmla="*/ 798221 h 2000381"/>
              <a:gd name="connsiteX5" fmla="*/ 173391 w 1412128"/>
              <a:gd name="connsiteY5" fmla="*/ 595021 h 2000381"/>
              <a:gd name="connsiteX6" fmla="*/ 681391 w 1412128"/>
              <a:gd name="connsiteY6" fmla="*/ 812735 h 2000381"/>
              <a:gd name="connsiteX7" fmla="*/ 507220 w 1412128"/>
              <a:gd name="connsiteY7" fmla="*/ 246678 h 2000381"/>
              <a:gd name="connsiteX8" fmla="*/ 826534 w 1412128"/>
              <a:gd name="connsiteY8" fmla="*/ 696621 h 2000381"/>
              <a:gd name="connsiteX9" fmla="*/ 847302 w 1412128"/>
              <a:gd name="connsiteY9" fmla="*/ 0 h 2000381"/>
              <a:gd name="connsiteX0" fmla="*/ 847302 w 1412128"/>
              <a:gd name="connsiteY0" fmla="*/ 0 h 2000409"/>
              <a:gd name="connsiteX1" fmla="*/ 1412128 w 1412128"/>
              <a:gd name="connsiteY1" fmla="*/ 0 h 2000409"/>
              <a:gd name="connsiteX2" fmla="*/ 1412128 w 1412128"/>
              <a:gd name="connsiteY2" fmla="*/ 1999689 h 2000409"/>
              <a:gd name="connsiteX3" fmla="*/ 513473 w 1412128"/>
              <a:gd name="connsiteY3" fmla="*/ 1999689 h 2000409"/>
              <a:gd name="connsiteX4" fmla="*/ 13734 w 1412128"/>
              <a:gd name="connsiteY4" fmla="*/ 798221 h 2000409"/>
              <a:gd name="connsiteX5" fmla="*/ 173391 w 1412128"/>
              <a:gd name="connsiteY5" fmla="*/ 595021 h 2000409"/>
              <a:gd name="connsiteX6" fmla="*/ 681391 w 1412128"/>
              <a:gd name="connsiteY6" fmla="*/ 812735 h 2000409"/>
              <a:gd name="connsiteX7" fmla="*/ 507220 w 1412128"/>
              <a:gd name="connsiteY7" fmla="*/ 246678 h 2000409"/>
              <a:gd name="connsiteX8" fmla="*/ 826534 w 1412128"/>
              <a:gd name="connsiteY8" fmla="*/ 696621 h 2000409"/>
              <a:gd name="connsiteX9" fmla="*/ 847302 w 1412128"/>
              <a:gd name="connsiteY9" fmla="*/ 0 h 2000409"/>
              <a:gd name="connsiteX0" fmla="*/ 847302 w 1769968"/>
              <a:gd name="connsiteY0" fmla="*/ 0 h 2000409"/>
              <a:gd name="connsiteX1" fmla="*/ 1412128 w 1769968"/>
              <a:gd name="connsiteY1" fmla="*/ 0 h 2000409"/>
              <a:gd name="connsiteX2" fmla="*/ 1769963 w 1769968"/>
              <a:gd name="connsiteY2" fmla="*/ 362792 h 2000409"/>
              <a:gd name="connsiteX3" fmla="*/ 1412128 w 1769968"/>
              <a:gd name="connsiteY3" fmla="*/ 1999689 h 2000409"/>
              <a:gd name="connsiteX4" fmla="*/ 513473 w 1769968"/>
              <a:gd name="connsiteY4" fmla="*/ 1999689 h 2000409"/>
              <a:gd name="connsiteX5" fmla="*/ 13734 w 1769968"/>
              <a:gd name="connsiteY5" fmla="*/ 798221 h 2000409"/>
              <a:gd name="connsiteX6" fmla="*/ 173391 w 1769968"/>
              <a:gd name="connsiteY6" fmla="*/ 595021 h 2000409"/>
              <a:gd name="connsiteX7" fmla="*/ 681391 w 1769968"/>
              <a:gd name="connsiteY7" fmla="*/ 812735 h 2000409"/>
              <a:gd name="connsiteX8" fmla="*/ 507220 w 1769968"/>
              <a:gd name="connsiteY8" fmla="*/ 246678 h 2000409"/>
              <a:gd name="connsiteX9" fmla="*/ 826534 w 1769968"/>
              <a:gd name="connsiteY9" fmla="*/ 696621 h 2000409"/>
              <a:gd name="connsiteX10" fmla="*/ 847302 w 1769968"/>
              <a:gd name="connsiteY10" fmla="*/ 0 h 2000409"/>
              <a:gd name="connsiteX0" fmla="*/ 847302 w 1771941"/>
              <a:gd name="connsiteY0" fmla="*/ 0 h 2000409"/>
              <a:gd name="connsiteX1" fmla="*/ 1412128 w 1771941"/>
              <a:gd name="connsiteY1" fmla="*/ 0 h 2000409"/>
              <a:gd name="connsiteX2" fmla="*/ 1407106 w 1771941"/>
              <a:gd name="connsiteY2" fmla="*/ 711135 h 2000409"/>
              <a:gd name="connsiteX3" fmla="*/ 1769963 w 1771941"/>
              <a:gd name="connsiteY3" fmla="*/ 362792 h 2000409"/>
              <a:gd name="connsiteX4" fmla="*/ 1412128 w 1771941"/>
              <a:gd name="connsiteY4" fmla="*/ 1999689 h 2000409"/>
              <a:gd name="connsiteX5" fmla="*/ 513473 w 1771941"/>
              <a:gd name="connsiteY5" fmla="*/ 1999689 h 2000409"/>
              <a:gd name="connsiteX6" fmla="*/ 13734 w 1771941"/>
              <a:gd name="connsiteY6" fmla="*/ 798221 h 2000409"/>
              <a:gd name="connsiteX7" fmla="*/ 173391 w 1771941"/>
              <a:gd name="connsiteY7" fmla="*/ 595021 h 2000409"/>
              <a:gd name="connsiteX8" fmla="*/ 681391 w 1771941"/>
              <a:gd name="connsiteY8" fmla="*/ 812735 h 2000409"/>
              <a:gd name="connsiteX9" fmla="*/ 507220 w 1771941"/>
              <a:gd name="connsiteY9" fmla="*/ 246678 h 2000409"/>
              <a:gd name="connsiteX10" fmla="*/ 826534 w 1771941"/>
              <a:gd name="connsiteY10" fmla="*/ 696621 h 2000409"/>
              <a:gd name="connsiteX11" fmla="*/ 847302 w 1771941"/>
              <a:gd name="connsiteY11" fmla="*/ 0 h 2000409"/>
              <a:gd name="connsiteX0" fmla="*/ 847302 w 2017259"/>
              <a:gd name="connsiteY0" fmla="*/ 0 h 2000409"/>
              <a:gd name="connsiteX1" fmla="*/ 1412128 w 2017259"/>
              <a:gd name="connsiteY1" fmla="*/ 0 h 2000409"/>
              <a:gd name="connsiteX2" fmla="*/ 1407106 w 2017259"/>
              <a:gd name="connsiteY2" fmla="*/ 711135 h 2000409"/>
              <a:gd name="connsiteX3" fmla="*/ 1769963 w 2017259"/>
              <a:gd name="connsiteY3" fmla="*/ 362792 h 2000409"/>
              <a:gd name="connsiteX4" fmla="*/ 2016706 w 2017259"/>
              <a:gd name="connsiteY4" fmla="*/ 464392 h 2000409"/>
              <a:gd name="connsiteX5" fmla="*/ 1412128 w 2017259"/>
              <a:gd name="connsiteY5" fmla="*/ 1999689 h 2000409"/>
              <a:gd name="connsiteX6" fmla="*/ 513473 w 2017259"/>
              <a:gd name="connsiteY6" fmla="*/ 1999689 h 2000409"/>
              <a:gd name="connsiteX7" fmla="*/ 13734 w 2017259"/>
              <a:gd name="connsiteY7" fmla="*/ 798221 h 2000409"/>
              <a:gd name="connsiteX8" fmla="*/ 173391 w 2017259"/>
              <a:gd name="connsiteY8" fmla="*/ 595021 h 2000409"/>
              <a:gd name="connsiteX9" fmla="*/ 681391 w 2017259"/>
              <a:gd name="connsiteY9" fmla="*/ 812735 h 2000409"/>
              <a:gd name="connsiteX10" fmla="*/ 507220 w 2017259"/>
              <a:gd name="connsiteY10" fmla="*/ 246678 h 2000409"/>
              <a:gd name="connsiteX11" fmla="*/ 826534 w 2017259"/>
              <a:gd name="connsiteY11" fmla="*/ 696621 h 2000409"/>
              <a:gd name="connsiteX12" fmla="*/ 847302 w 2017259"/>
              <a:gd name="connsiteY12" fmla="*/ 0 h 2000409"/>
              <a:gd name="connsiteX0" fmla="*/ 847302 w 2028928"/>
              <a:gd name="connsiteY0" fmla="*/ 0 h 2000409"/>
              <a:gd name="connsiteX1" fmla="*/ 1412128 w 2028928"/>
              <a:gd name="connsiteY1" fmla="*/ 0 h 2000409"/>
              <a:gd name="connsiteX2" fmla="*/ 1407106 w 2028928"/>
              <a:gd name="connsiteY2" fmla="*/ 711135 h 2000409"/>
              <a:gd name="connsiteX3" fmla="*/ 1769963 w 2028928"/>
              <a:gd name="connsiteY3" fmla="*/ 362792 h 2000409"/>
              <a:gd name="connsiteX4" fmla="*/ 1726420 w 2028928"/>
              <a:gd name="connsiteY4" fmla="*/ 624050 h 2000409"/>
              <a:gd name="connsiteX5" fmla="*/ 2016706 w 2028928"/>
              <a:gd name="connsiteY5" fmla="*/ 464392 h 2000409"/>
              <a:gd name="connsiteX6" fmla="*/ 1412128 w 2028928"/>
              <a:gd name="connsiteY6" fmla="*/ 1999689 h 2000409"/>
              <a:gd name="connsiteX7" fmla="*/ 513473 w 2028928"/>
              <a:gd name="connsiteY7" fmla="*/ 1999689 h 2000409"/>
              <a:gd name="connsiteX8" fmla="*/ 13734 w 2028928"/>
              <a:gd name="connsiteY8" fmla="*/ 798221 h 2000409"/>
              <a:gd name="connsiteX9" fmla="*/ 173391 w 2028928"/>
              <a:gd name="connsiteY9" fmla="*/ 595021 h 2000409"/>
              <a:gd name="connsiteX10" fmla="*/ 681391 w 2028928"/>
              <a:gd name="connsiteY10" fmla="*/ 812735 h 2000409"/>
              <a:gd name="connsiteX11" fmla="*/ 507220 w 2028928"/>
              <a:gd name="connsiteY11" fmla="*/ 246678 h 2000409"/>
              <a:gd name="connsiteX12" fmla="*/ 826534 w 2028928"/>
              <a:gd name="connsiteY12" fmla="*/ 696621 h 2000409"/>
              <a:gd name="connsiteX13" fmla="*/ 847302 w 2028928"/>
              <a:gd name="connsiteY13" fmla="*/ 0 h 2000409"/>
              <a:gd name="connsiteX0" fmla="*/ 847302 w 2028928"/>
              <a:gd name="connsiteY0" fmla="*/ 0 h 2000409"/>
              <a:gd name="connsiteX1" fmla="*/ 1412128 w 2028928"/>
              <a:gd name="connsiteY1" fmla="*/ 0 h 2000409"/>
              <a:gd name="connsiteX2" fmla="*/ 1407106 w 2028928"/>
              <a:gd name="connsiteY2" fmla="*/ 711135 h 2000409"/>
              <a:gd name="connsiteX3" fmla="*/ 1769963 w 2028928"/>
              <a:gd name="connsiteY3" fmla="*/ 362792 h 2000409"/>
              <a:gd name="connsiteX4" fmla="*/ 1726420 w 2028928"/>
              <a:gd name="connsiteY4" fmla="*/ 624050 h 2000409"/>
              <a:gd name="connsiteX5" fmla="*/ 2016706 w 2028928"/>
              <a:gd name="connsiteY5" fmla="*/ 464392 h 2000409"/>
              <a:gd name="connsiteX6" fmla="*/ 1412128 w 2028928"/>
              <a:gd name="connsiteY6" fmla="*/ 1999689 h 2000409"/>
              <a:gd name="connsiteX7" fmla="*/ 513473 w 2028928"/>
              <a:gd name="connsiteY7" fmla="*/ 1999689 h 2000409"/>
              <a:gd name="connsiteX8" fmla="*/ 13734 w 2028928"/>
              <a:gd name="connsiteY8" fmla="*/ 798221 h 2000409"/>
              <a:gd name="connsiteX9" fmla="*/ 173391 w 2028928"/>
              <a:gd name="connsiteY9" fmla="*/ 595021 h 2000409"/>
              <a:gd name="connsiteX10" fmla="*/ 681391 w 2028928"/>
              <a:gd name="connsiteY10" fmla="*/ 812735 h 2000409"/>
              <a:gd name="connsiteX11" fmla="*/ 507220 w 2028928"/>
              <a:gd name="connsiteY11" fmla="*/ 246678 h 2000409"/>
              <a:gd name="connsiteX12" fmla="*/ 826534 w 2028928"/>
              <a:gd name="connsiteY12" fmla="*/ 696621 h 2000409"/>
              <a:gd name="connsiteX13" fmla="*/ 847302 w 2028928"/>
              <a:gd name="connsiteY13" fmla="*/ 0 h 2000409"/>
              <a:gd name="connsiteX0" fmla="*/ 847302 w 2028928"/>
              <a:gd name="connsiteY0" fmla="*/ 0 h 2000409"/>
              <a:gd name="connsiteX1" fmla="*/ 1412128 w 2028928"/>
              <a:gd name="connsiteY1" fmla="*/ 0 h 2000409"/>
              <a:gd name="connsiteX2" fmla="*/ 1407106 w 2028928"/>
              <a:gd name="connsiteY2" fmla="*/ 711135 h 2000409"/>
              <a:gd name="connsiteX3" fmla="*/ 1769963 w 2028928"/>
              <a:gd name="connsiteY3" fmla="*/ 362792 h 2000409"/>
              <a:gd name="connsiteX4" fmla="*/ 1726420 w 2028928"/>
              <a:gd name="connsiteY4" fmla="*/ 624050 h 2000409"/>
              <a:gd name="connsiteX5" fmla="*/ 2016706 w 2028928"/>
              <a:gd name="connsiteY5" fmla="*/ 464392 h 2000409"/>
              <a:gd name="connsiteX6" fmla="*/ 1412128 w 2028928"/>
              <a:gd name="connsiteY6" fmla="*/ 1999689 h 2000409"/>
              <a:gd name="connsiteX7" fmla="*/ 513473 w 2028928"/>
              <a:gd name="connsiteY7" fmla="*/ 1999689 h 2000409"/>
              <a:gd name="connsiteX8" fmla="*/ 13734 w 2028928"/>
              <a:gd name="connsiteY8" fmla="*/ 798221 h 2000409"/>
              <a:gd name="connsiteX9" fmla="*/ 173391 w 2028928"/>
              <a:gd name="connsiteY9" fmla="*/ 595021 h 2000409"/>
              <a:gd name="connsiteX10" fmla="*/ 681391 w 2028928"/>
              <a:gd name="connsiteY10" fmla="*/ 812735 h 2000409"/>
              <a:gd name="connsiteX11" fmla="*/ 507220 w 2028928"/>
              <a:gd name="connsiteY11" fmla="*/ 246678 h 2000409"/>
              <a:gd name="connsiteX12" fmla="*/ 826534 w 2028928"/>
              <a:gd name="connsiteY12" fmla="*/ 696621 h 2000409"/>
              <a:gd name="connsiteX13" fmla="*/ 847302 w 2028928"/>
              <a:gd name="connsiteY13" fmla="*/ 0 h 2000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28928" h="2000409">
                <a:moveTo>
                  <a:pt x="847302" y="0"/>
                </a:moveTo>
                <a:lnTo>
                  <a:pt x="1412128" y="0"/>
                </a:lnTo>
                <a:cubicBezTo>
                  <a:pt x="1536876" y="31437"/>
                  <a:pt x="1347467" y="650670"/>
                  <a:pt x="1407106" y="711135"/>
                </a:cubicBezTo>
                <a:cubicBezTo>
                  <a:pt x="1466745" y="771600"/>
                  <a:pt x="1690135" y="411173"/>
                  <a:pt x="1769963" y="362792"/>
                </a:cubicBezTo>
                <a:cubicBezTo>
                  <a:pt x="1849791" y="314411"/>
                  <a:pt x="1685296" y="607117"/>
                  <a:pt x="1726420" y="624050"/>
                </a:cubicBezTo>
                <a:cubicBezTo>
                  <a:pt x="1767544" y="640983"/>
                  <a:pt x="2095697" y="201252"/>
                  <a:pt x="2016706" y="464392"/>
                </a:cubicBezTo>
                <a:cubicBezTo>
                  <a:pt x="1002380" y="1222901"/>
                  <a:pt x="1512054" y="1458894"/>
                  <a:pt x="1412128" y="1999689"/>
                </a:cubicBezTo>
                <a:lnTo>
                  <a:pt x="513473" y="1999689"/>
                </a:lnTo>
                <a:cubicBezTo>
                  <a:pt x="466674" y="2031672"/>
                  <a:pt x="1144471" y="988789"/>
                  <a:pt x="13734" y="798221"/>
                </a:cubicBezTo>
                <a:cubicBezTo>
                  <a:pt x="-42946" y="564110"/>
                  <a:pt x="88724" y="592602"/>
                  <a:pt x="173391" y="595021"/>
                </a:cubicBezTo>
                <a:cubicBezTo>
                  <a:pt x="201377" y="397195"/>
                  <a:pt x="708001" y="928849"/>
                  <a:pt x="681391" y="812735"/>
                </a:cubicBezTo>
                <a:cubicBezTo>
                  <a:pt x="654782" y="696621"/>
                  <a:pt x="451582" y="237002"/>
                  <a:pt x="507220" y="246678"/>
                </a:cubicBezTo>
                <a:cubicBezTo>
                  <a:pt x="579791" y="193459"/>
                  <a:pt x="753963" y="749840"/>
                  <a:pt x="826534" y="696621"/>
                </a:cubicBezTo>
                <a:lnTo>
                  <a:pt x="847302" y="0"/>
                </a:lnTo>
                <a:close/>
              </a:path>
            </a:pathLst>
          </a:custGeom>
          <a:solidFill>
            <a:srgbClr val="C77F3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Rectangle 27">
            <a:extLst>
              <a:ext uri="{FF2B5EF4-FFF2-40B4-BE49-F238E27FC236}">
                <a16:creationId xmlns:a16="http://schemas.microsoft.com/office/drawing/2014/main" id="{ACE6B69A-3EFC-49C3-A4F1-846E160D05D1}"/>
              </a:ext>
            </a:extLst>
          </p:cNvPr>
          <p:cNvSpPr/>
          <p:nvPr/>
        </p:nvSpPr>
        <p:spPr>
          <a:xfrm>
            <a:off x="3931543" y="4103522"/>
            <a:ext cx="256238" cy="481468"/>
          </a:xfrm>
          <a:custGeom>
            <a:avLst/>
            <a:gdLst>
              <a:gd name="connsiteX0" fmla="*/ 0 w 45719"/>
              <a:gd name="connsiteY0" fmla="*/ 0 h 293714"/>
              <a:gd name="connsiteX1" fmla="*/ 45719 w 45719"/>
              <a:gd name="connsiteY1" fmla="*/ 0 h 293714"/>
              <a:gd name="connsiteX2" fmla="*/ 45719 w 45719"/>
              <a:gd name="connsiteY2" fmla="*/ 293714 h 293714"/>
              <a:gd name="connsiteX3" fmla="*/ 0 w 45719"/>
              <a:gd name="connsiteY3" fmla="*/ 293714 h 293714"/>
              <a:gd name="connsiteX4" fmla="*/ 0 w 45719"/>
              <a:gd name="connsiteY4" fmla="*/ 0 h 293714"/>
              <a:gd name="connsiteX0" fmla="*/ 0 w 45719"/>
              <a:gd name="connsiteY0" fmla="*/ 293714 h 293714"/>
              <a:gd name="connsiteX1" fmla="*/ 45719 w 45719"/>
              <a:gd name="connsiteY1" fmla="*/ 0 h 293714"/>
              <a:gd name="connsiteX2" fmla="*/ 45719 w 45719"/>
              <a:gd name="connsiteY2" fmla="*/ 293714 h 293714"/>
              <a:gd name="connsiteX3" fmla="*/ 0 w 45719"/>
              <a:gd name="connsiteY3" fmla="*/ 293714 h 293714"/>
              <a:gd name="connsiteX0" fmla="*/ 0 w 267969"/>
              <a:gd name="connsiteY0" fmla="*/ 236564 h 293714"/>
              <a:gd name="connsiteX1" fmla="*/ 267969 w 267969"/>
              <a:gd name="connsiteY1" fmla="*/ 0 h 293714"/>
              <a:gd name="connsiteX2" fmla="*/ 267969 w 267969"/>
              <a:gd name="connsiteY2" fmla="*/ 293714 h 293714"/>
              <a:gd name="connsiteX3" fmla="*/ 0 w 267969"/>
              <a:gd name="connsiteY3" fmla="*/ 236564 h 293714"/>
              <a:gd name="connsiteX0" fmla="*/ 0 w 267969"/>
              <a:gd name="connsiteY0" fmla="*/ 236564 h 376264"/>
              <a:gd name="connsiteX1" fmla="*/ 267969 w 267969"/>
              <a:gd name="connsiteY1" fmla="*/ 0 h 376264"/>
              <a:gd name="connsiteX2" fmla="*/ 229869 w 267969"/>
              <a:gd name="connsiteY2" fmla="*/ 376264 h 376264"/>
              <a:gd name="connsiteX3" fmla="*/ 0 w 267969"/>
              <a:gd name="connsiteY3" fmla="*/ 236564 h 376264"/>
              <a:gd name="connsiteX0" fmla="*/ 0 w 267969"/>
              <a:gd name="connsiteY0" fmla="*/ 236564 h 388345"/>
              <a:gd name="connsiteX1" fmla="*/ 267969 w 267969"/>
              <a:gd name="connsiteY1" fmla="*/ 0 h 388345"/>
              <a:gd name="connsiteX2" fmla="*/ 229869 w 267969"/>
              <a:gd name="connsiteY2" fmla="*/ 376264 h 388345"/>
              <a:gd name="connsiteX3" fmla="*/ 0 w 267969"/>
              <a:gd name="connsiteY3" fmla="*/ 236564 h 388345"/>
              <a:gd name="connsiteX0" fmla="*/ 0 w 267969"/>
              <a:gd name="connsiteY0" fmla="*/ 242254 h 394035"/>
              <a:gd name="connsiteX1" fmla="*/ 267969 w 267969"/>
              <a:gd name="connsiteY1" fmla="*/ 5690 h 394035"/>
              <a:gd name="connsiteX2" fmla="*/ 229869 w 267969"/>
              <a:gd name="connsiteY2" fmla="*/ 381954 h 394035"/>
              <a:gd name="connsiteX3" fmla="*/ 0 w 267969"/>
              <a:gd name="connsiteY3" fmla="*/ 242254 h 394035"/>
              <a:gd name="connsiteX0" fmla="*/ 0 w 279992"/>
              <a:gd name="connsiteY0" fmla="*/ 242254 h 394035"/>
              <a:gd name="connsiteX1" fmla="*/ 267969 w 279992"/>
              <a:gd name="connsiteY1" fmla="*/ 5690 h 394035"/>
              <a:gd name="connsiteX2" fmla="*/ 229869 w 279992"/>
              <a:gd name="connsiteY2" fmla="*/ 381954 h 394035"/>
              <a:gd name="connsiteX3" fmla="*/ 0 w 279992"/>
              <a:gd name="connsiteY3" fmla="*/ 242254 h 394035"/>
              <a:gd name="connsiteX0" fmla="*/ 0 w 279992"/>
              <a:gd name="connsiteY0" fmla="*/ 250810 h 402591"/>
              <a:gd name="connsiteX1" fmla="*/ 267969 w 279992"/>
              <a:gd name="connsiteY1" fmla="*/ 14246 h 402591"/>
              <a:gd name="connsiteX2" fmla="*/ 229869 w 279992"/>
              <a:gd name="connsiteY2" fmla="*/ 390510 h 402591"/>
              <a:gd name="connsiteX3" fmla="*/ 0 w 279992"/>
              <a:gd name="connsiteY3" fmla="*/ 250810 h 402591"/>
              <a:gd name="connsiteX0" fmla="*/ 0 w 279992"/>
              <a:gd name="connsiteY0" fmla="*/ 250810 h 410076"/>
              <a:gd name="connsiteX1" fmla="*/ 267969 w 279992"/>
              <a:gd name="connsiteY1" fmla="*/ 14246 h 410076"/>
              <a:gd name="connsiteX2" fmla="*/ 229869 w 279992"/>
              <a:gd name="connsiteY2" fmla="*/ 390510 h 410076"/>
              <a:gd name="connsiteX3" fmla="*/ 0 w 279992"/>
              <a:gd name="connsiteY3" fmla="*/ 250810 h 410076"/>
              <a:gd name="connsiteX0" fmla="*/ 0 w 279992"/>
              <a:gd name="connsiteY0" fmla="*/ 255898 h 415164"/>
              <a:gd name="connsiteX1" fmla="*/ 267969 w 279992"/>
              <a:gd name="connsiteY1" fmla="*/ 19334 h 415164"/>
              <a:gd name="connsiteX2" fmla="*/ 229869 w 279992"/>
              <a:gd name="connsiteY2" fmla="*/ 395598 h 415164"/>
              <a:gd name="connsiteX3" fmla="*/ 0 w 279992"/>
              <a:gd name="connsiteY3" fmla="*/ 255898 h 41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992" h="415164">
                <a:moveTo>
                  <a:pt x="0" y="255898"/>
                </a:moveTo>
                <a:cubicBezTo>
                  <a:pt x="89323" y="94493"/>
                  <a:pt x="178646" y="-54211"/>
                  <a:pt x="267969" y="19334"/>
                </a:cubicBezTo>
                <a:cubicBezTo>
                  <a:pt x="306069" y="208255"/>
                  <a:pt x="242569" y="270177"/>
                  <a:pt x="229869" y="395598"/>
                </a:cubicBezTo>
                <a:cubicBezTo>
                  <a:pt x="115146" y="450631"/>
                  <a:pt x="76623" y="385015"/>
                  <a:pt x="0" y="255898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Rectangle 56">
            <a:extLst>
              <a:ext uri="{FF2B5EF4-FFF2-40B4-BE49-F238E27FC236}">
                <a16:creationId xmlns:a16="http://schemas.microsoft.com/office/drawing/2014/main" id="{EE84FCC7-53DA-4E7B-BD55-1241F7DECC87}"/>
              </a:ext>
            </a:extLst>
          </p:cNvPr>
          <p:cNvSpPr/>
          <p:nvPr/>
        </p:nvSpPr>
        <p:spPr>
          <a:xfrm rot="10800000" flipH="1">
            <a:off x="2598047" y="5120048"/>
            <a:ext cx="190596" cy="88306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Rectangle 56">
            <a:extLst>
              <a:ext uri="{FF2B5EF4-FFF2-40B4-BE49-F238E27FC236}">
                <a16:creationId xmlns:a16="http://schemas.microsoft.com/office/drawing/2014/main" id="{5EF6A533-CF92-4C16-BB2C-F3D027BA85E4}"/>
              </a:ext>
            </a:extLst>
          </p:cNvPr>
          <p:cNvSpPr/>
          <p:nvPr/>
        </p:nvSpPr>
        <p:spPr>
          <a:xfrm rot="21001446">
            <a:off x="3167156" y="4456953"/>
            <a:ext cx="190596" cy="88306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Rectangle 56">
            <a:extLst>
              <a:ext uri="{FF2B5EF4-FFF2-40B4-BE49-F238E27FC236}">
                <a16:creationId xmlns:a16="http://schemas.microsoft.com/office/drawing/2014/main" id="{C6024B9F-C303-4A42-8404-32D0B8228DC8}"/>
              </a:ext>
            </a:extLst>
          </p:cNvPr>
          <p:cNvSpPr/>
          <p:nvPr/>
        </p:nvSpPr>
        <p:spPr>
          <a:xfrm rot="17018000">
            <a:off x="2566141" y="4127819"/>
            <a:ext cx="190596" cy="88306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D8C5FBB-9D83-4A06-956A-5F8CEA02F74F}"/>
              </a:ext>
            </a:extLst>
          </p:cNvPr>
          <p:cNvGrpSpPr/>
          <p:nvPr/>
        </p:nvGrpSpPr>
        <p:grpSpPr>
          <a:xfrm>
            <a:off x="2222986" y="2256792"/>
            <a:ext cx="931346" cy="1958396"/>
            <a:chOff x="2222986" y="2256792"/>
            <a:chExt cx="931346" cy="1958396"/>
          </a:xfrm>
        </p:grpSpPr>
        <p:sp>
          <p:nvSpPr>
            <p:cNvPr id="136" name="Rectangle 12">
              <a:extLst>
                <a:ext uri="{FF2B5EF4-FFF2-40B4-BE49-F238E27FC236}">
                  <a16:creationId xmlns:a16="http://schemas.microsoft.com/office/drawing/2014/main" id="{C94C5005-5E51-402F-9A5D-FA40E7E5A110}"/>
                </a:ext>
              </a:extLst>
            </p:cNvPr>
            <p:cNvSpPr/>
            <p:nvPr/>
          </p:nvSpPr>
          <p:spPr>
            <a:xfrm rot="20405859">
              <a:off x="2408912" y="2285622"/>
              <a:ext cx="497524" cy="1929566"/>
            </a:xfrm>
            <a:custGeom>
              <a:avLst/>
              <a:gdLst>
                <a:gd name="connsiteX0" fmla="*/ 0 w 579113"/>
                <a:gd name="connsiteY0" fmla="*/ 0 h 1229108"/>
                <a:gd name="connsiteX1" fmla="*/ 579113 w 579113"/>
                <a:gd name="connsiteY1" fmla="*/ 0 h 1229108"/>
                <a:gd name="connsiteX2" fmla="*/ 579113 w 579113"/>
                <a:gd name="connsiteY2" fmla="*/ 1229108 h 1229108"/>
                <a:gd name="connsiteX3" fmla="*/ 0 w 579113"/>
                <a:gd name="connsiteY3" fmla="*/ 1229108 h 1229108"/>
                <a:gd name="connsiteX4" fmla="*/ 0 w 579113"/>
                <a:gd name="connsiteY4" fmla="*/ 0 h 122910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579113 w 579113"/>
                <a:gd name="connsiteY2" fmla="*/ 1229108 h 2989838"/>
                <a:gd name="connsiteX3" fmla="*/ 199958 w 579113"/>
                <a:gd name="connsiteY3" fmla="*/ 2989838 h 2989838"/>
                <a:gd name="connsiteX4" fmla="*/ 0 w 579113"/>
                <a:gd name="connsiteY4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65628 w 644741"/>
                <a:gd name="connsiteY0" fmla="*/ 0 h 2989838"/>
                <a:gd name="connsiteX1" fmla="*/ 644741 w 644741"/>
                <a:gd name="connsiteY1" fmla="*/ 0 h 2989838"/>
                <a:gd name="connsiteX2" fmla="*/ 265586 w 644741"/>
                <a:gd name="connsiteY2" fmla="*/ 2989838 h 2989838"/>
                <a:gd name="connsiteX3" fmla="*/ 65628 w 644741"/>
                <a:gd name="connsiteY3" fmla="*/ 0 h 2989838"/>
                <a:gd name="connsiteX0" fmla="*/ 104983 w 684096"/>
                <a:gd name="connsiteY0" fmla="*/ 0 h 2989838"/>
                <a:gd name="connsiteX1" fmla="*/ 684096 w 684096"/>
                <a:gd name="connsiteY1" fmla="*/ 0 h 2989838"/>
                <a:gd name="connsiteX2" fmla="*/ 304941 w 684096"/>
                <a:gd name="connsiteY2" fmla="*/ 2989838 h 2989838"/>
                <a:gd name="connsiteX3" fmla="*/ 104983 w 684096"/>
                <a:gd name="connsiteY3" fmla="*/ 0 h 2989838"/>
                <a:gd name="connsiteX0" fmla="*/ 1380 w 775880"/>
                <a:gd name="connsiteY0" fmla="*/ 0 h 3047069"/>
                <a:gd name="connsiteX1" fmla="*/ 775880 w 775880"/>
                <a:gd name="connsiteY1" fmla="*/ 57231 h 3047069"/>
                <a:gd name="connsiteX2" fmla="*/ 396725 w 775880"/>
                <a:gd name="connsiteY2" fmla="*/ 3047069 h 3047069"/>
                <a:gd name="connsiteX3" fmla="*/ 1380 w 775880"/>
                <a:gd name="connsiteY3" fmla="*/ 0 h 3047069"/>
                <a:gd name="connsiteX0" fmla="*/ 0 w 774500"/>
                <a:gd name="connsiteY0" fmla="*/ 0 h 3047069"/>
                <a:gd name="connsiteX1" fmla="*/ 774500 w 774500"/>
                <a:gd name="connsiteY1" fmla="*/ 57231 h 3047069"/>
                <a:gd name="connsiteX2" fmla="*/ 395345 w 774500"/>
                <a:gd name="connsiteY2" fmla="*/ 3047069 h 3047069"/>
                <a:gd name="connsiteX3" fmla="*/ 0 w 774500"/>
                <a:gd name="connsiteY3" fmla="*/ 0 h 3047069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8863" h="3191795">
                  <a:moveTo>
                    <a:pt x="0" y="0"/>
                  </a:moveTo>
                  <a:lnTo>
                    <a:pt x="1248863" y="201957"/>
                  </a:lnTo>
                  <a:cubicBezTo>
                    <a:pt x="1122478" y="1198570"/>
                    <a:pt x="1484475" y="3047331"/>
                    <a:pt x="869708" y="3191795"/>
                  </a:cubicBezTo>
                  <a:cubicBezTo>
                    <a:pt x="178214" y="3063006"/>
                    <a:pt x="1149614" y="10645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Rectangle 12">
              <a:extLst>
                <a:ext uri="{FF2B5EF4-FFF2-40B4-BE49-F238E27FC236}">
                  <a16:creationId xmlns:a16="http://schemas.microsoft.com/office/drawing/2014/main" id="{822BC5FF-633D-4BD6-B03A-4BA1DCE54E4F}"/>
                </a:ext>
              </a:extLst>
            </p:cNvPr>
            <p:cNvSpPr/>
            <p:nvPr/>
          </p:nvSpPr>
          <p:spPr>
            <a:xfrm rot="20405859">
              <a:off x="2222986" y="2256792"/>
              <a:ext cx="769131" cy="1808740"/>
            </a:xfrm>
            <a:custGeom>
              <a:avLst/>
              <a:gdLst>
                <a:gd name="connsiteX0" fmla="*/ 0 w 579113"/>
                <a:gd name="connsiteY0" fmla="*/ 0 h 1229108"/>
                <a:gd name="connsiteX1" fmla="*/ 579113 w 579113"/>
                <a:gd name="connsiteY1" fmla="*/ 0 h 1229108"/>
                <a:gd name="connsiteX2" fmla="*/ 579113 w 579113"/>
                <a:gd name="connsiteY2" fmla="*/ 1229108 h 1229108"/>
                <a:gd name="connsiteX3" fmla="*/ 0 w 579113"/>
                <a:gd name="connsiteY3" fmla="*/ 1229108 h 1229108"/>
                <a:gd name="connsiteX4" fmla="*/ 0 w 579113"/>
                <a:gd name="connsiteY4" fmla="*/ 0 h 122910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579113 w 579113"/>
                <a:gd name="connsiteY2" fmla="*/ 1229108 h 2989838"/>
                <a:gd name="connsiteX3" fmla="*/ 199958 w 579113"/>
                <a:gd name="connsiteY3" fmla="*/ 2989838 h 2989838"/>
                <a:gd name="connsiteX4" fmla="*/ 0 w 579113"/>
                <a:gd name="connsiteY4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65628 w 644741"/>
                <a:gd name="connsiteY0" fmla="*/ 0 h 2989838"/>
                <a:gd name="connsiteX1" fmla="*/ 644741 w 644741"/>
                <a:gd name="connsiteY1" fmla="*/ 0 h 2989838"/>
                <a:gd name="connsiteX2" fmla="*/ 265586 w 644741"/>
                <a:gd name="connsiteY2" fmla="*/ 2989838 h 2989838"/>
                <a:gd name="connsiteX3" fmla="*/ 65628 w 644741"/>
                <a:gd name="connsiteY3" fmla="*/ 0 h 2989838"/>
                <a:gd name="connsiteX0" fmla="*/ 104983 w 684096"/>
                <a:gd name="connsiteY0" fmla="*/ 0 h 2989838"/>
                <a:gd name="connsiteX1" fmla="*/ 684096 w 684096"/>
                <a:gd name="connsiteY1" fmla="*/ 0 h 2989838"/>
                <a:gd name="connsiteX2" fmla="*/ 304941 w 684096"/>
                <a:gd name="connsiteY2" fmla="*/ 2989838 h 2989838"/>
                <a:gd name="connsiteX3" fmla="*/ 104983 w 684096"/>
                <a:gd name="connsiteY3" fmla="*/ 0 h 2989838"/>
                <a:gd name="connsiteX0" fmla="*/ 1380 w 775880"/>
                <a:gd name="connsiteY0" fmla="*/ 0 h 3047069"/>
                <a:gd name="connsiteX1" fmla="*/ 775880 w 775880"/>
                <a:gd name="connsiteY1" fmla="*/ 57231 h 3047069"/>
                <a:gd name="connsiteX2" fmla="*/ 396725 w 775880"/>
                <a:gd name="connsiteY2" fmla="*/ 3047069 h 3047069"/>
                <a:gd name="connsiteX3" fmla="*/ 1380 w 775880"/>
                <a:gd name="connsiteY3" fmla="*/ 0 h 3047069"/>
                <a:gd name="connsiteX0" fmla="*/ 0 w 774500"/>
                <a:gd name="connsiteY0" fmla="*/ 0 h 3047069"/>
                <a:gd name="connsiteX1" fmla="*/ 774500 w 774500"/>
                <a:gd name="connsiteY1" fmla="*/ 57231 h 3047069"/>
                <a:gd name="connsiteX2" fmla="*/ 395345 w 774500"/>
                <a:gd name="connsiteY2" fmla="*/ 3047069 h 3047069"/>
                <a:gd name="connsiteX3" fmla="*/ 0 w 774500"/>
                <a:gd name="connsiteY3" fmla="*/ 0 h 3047069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8863" h="3191795">
                  <a:moveTo>
                    <a:pt x="0" y="0"/>
                  </a:moveTo>
                  <a:lnTo>
                    <a:pt x="1248863" y="201957"/>
                  </a:lnTo>
                  <a:cubicBezTo>
                    <a:pt x="1122478" y="1198570"/>
                    <a:pt x="1484475" y="3047331"/>
                    <a:pt x="869708" y="3191795"/>
                  </a:cubicBezTo>
                  <a:cubicBezTo>
                    <a:pt x="178214" y="3063006"/>
                    <a:pt x="1149614" y="10645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Rectangle 12">
              <a:extLst>
                <a:ext uri="{FF2B5EF4-FFF2-40B4-BE49-F238E27FC236}">
                  <a16:creationId xmlns:a16="http://schemas.microsoft.com/office/drawing/2014/main" id="{30F009F3-C3FA-43C8-97F3-B46A47A9EFC6}"/>
                </a:ext>
              </a:extLst>
            </p:cNvPr>
            <p:cNvSpPr/>
            <p:nvPr/>
          </p:nvSpPr>
          <p:spPr>
            <a:xfrm rot="20653376">
              <a:off x="2854030" y="3647981"/>
              <a:ext cx="300302" cy="269670"/>
            </a:xfrm>
            <a:custGeom>
              <a:avLst/>
              <a:gdLst>
                <a:gd name="connsiteX0" fmla="*/ 0 w 522663"/>
                <a:gd name="connsiteY0" fmla="*/ 422998 h 845996"/>
                <a:gd name="connsiteX1" fmla="*/ 261332 w 522663"/>
                <a:gd name="connsiteY1" fmla="*/ 0 h 845996"/>
                <a:gd name="connsiteX2" fmla="*/ 522664 w 522663"/>
                <a:gd name="connsiteY2" fmla="*/ 422998 h 845996"/>
                <a:gd name="connsiteX3" fmla="*/ 261332 w 522663"/>
                <a:gd name="connsiteY3" fmla="*/ 845996 h 845996"/>
                <a:gd name="connsiteX4" fmla="*/ 0 w 522663"/>
                <a:gd name="connsiteY4" fmla="*/ 422998 h 845996"/>
                <a:gd name="connsiteX0" fmla="*/ 0 w 529928"/>
                <a:gd name="connsiteY0" fmla="*/ 52875 h 475873"/>
                <a:gd name="connsiteX1" fmla="*/ 522664 w 529928"/>
                <a:gd name="connsiteY1" fmla="*/ 52875 h 475873"/>
                <a:gd name="connsiteX2" fmla="*/ 261332 w 529928"/>
                <a:gd name="connsiteY2" fmla="*/ 475873 h 475873"/>
                <a:gd name="connsiteX3" fmla="*/ 0 w 529928"/>
                <a:gd name="connsiteY3" fmla="*/ 52875 h 47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9928" h="475873">
                  <a:moveTo>
                    <a:pt x="0" y="52875"/>
                  </a:moveTo>
                  <a:cubicBezTo>
                    <a:pt x="43555" y="-17625"/>
                    <a:pt x="479109" y="-17625"/>
                    <a:pt x="522664" y="52875"/>
                  </a:cubicBezTo>
                  <a:cubicBezTo>
                    <a:pt x="566219" y="123375"/>
                    <a:pt x="405662" y="475873"/>
                    <a:pt x="261332" y="475873"/>
                  </a:cubicBezTo>
                  <a:cubicBezTo>
                    <a:pt x="117002" y="475873"/>
                    <a:pt x="0" y="286490"/>
                    <a:pt x="0" y="52875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6A3FB12-9CC7-413F-B9EA-EF4D5D713D77}"/>
              </a:ext>
            </a:extLst>
          </p:cNvPr>
          <p:cNvGrpSpPr/>
          <p:nvPr/>
        </p:nvGrpSpPr>
        <p:grpSpPr>
          <a:xfrm>
            <a:off x="48348" y="2400111"/>
            <a:ext cx="3767222" cy="1352780"/>
            <a:chOff x="2173420" y="1002435"/>
            <a:chExt cx="4880172" cy="1752432"/>
          </a:xfrm>
        </p:grpSpPr>
        <p:sp>
          <p:nvSpPr>
            <p:cNvPr id="194" name="Rectangle 2">
              <a:extLst>
                <a:ext uri="{FF2B5EF4-FFF2-40B4-BE49-F238E27FC236}">
                  <a16:creationId xmlns:a16="http://schemas.microsoft.com/office/drawing/2014/main" id="{CE5FFFEC-F471-41CE-9390-6048B5A52F01}"/>
                </a:ext>
              </a:extLst>
            </p:cNvPr>
            <p:cNvSpPr/>
            <p:nvPr/>
          </p:nvSpPr>
          <p:spPr>
            <a:xfrm rot="1717734">
              <a:off x="3632777" y="1396632"/>
              <a:ext cx="843379" cy="79581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  <a:gd name="connsiteX0" fmla="*/ 0 w 7185232"/>
                <a:gd name="connsiteY0" fmla="*/ 82421 h 795069"/>
                <a:gd name="connsiteX1" fmla="*/ 7185228 w 7185232"/>
                <a:gd name="connsiteY1" fmla="*/ -1 h 795069"/>
                <a:gd name="connsiteX2" fmla="*/ 4147790 w 7185232"/>
                <a:gd name="connsiteY2" fmla="*/ 678915 h 795069"/>
                <a:gd name="connsiteX3" fmla="*/ 0 w 7185232"/>
                <a:gd name="connsiteY3" fmla="*/ 82421 h 795069"/>
                <a:gd name="connsiteX0" fmla="*/ 0 w 7185232"/>
                <a:gd name="connsiteY0" fmla="*/ 82421 h 688271"/>
                <a:gd name="connsiteX1" fmla="*/ 7185228 w 7185232"/>
                <a:gd name="connsiteY1" fmla="*/ -1 h 688271"/>
                <a:gd name="connsiteX2" fmla="*/ 6912033 w 7185232"/>
                <a:gd name="connsiteY2" fmla="*/ 558327 h 688271"/>
                <a:gd name="connsiteX3" fmla="*/ 0 w 7185232"/>
                <a:gd name="connsiteY3" fmla="*/ 82421 h 688271"/>
                <a:gd name="connsiteX0" fmla="*/ 0 w 7185232"/>
                <a:gd name="connsiteY0" fmla="*/ 172587 h 778437"/>
                <a:gd name="connsiteX1" fmla="*/ 7185228 w 7185232"/>
                <a:gd name="connsiteY1" fmla="*/ 90165 h 778437"/>
                <a:gd name="connsiteX2" fmla="*/ 6912033 w 7185232"/>
                <a:gd name="connsiteY2" fmla="*/ 648493 h 778437"/>
                <a:gd name="connsiteX3" fmla="*/ 0 w 7185232"/>
                <a:gd name="connsiteY3" fmla="*/ 172587 h 778437"/>
                <a:gd name="connsiteX0" fmla="*/ 0 w 8299946"/>
                <a:gd name="connsiteY0" fmla="*/ 101761 h 783181"/>
                <a:gd name="connsiteX1" fmla="*/ 8299942 w 8299946"/>
                <a:gd name="connsiteY1" fmla="*/ 105006 h 783181"/>
                <a:gd name="connsiteX2" fmla="*/ 8026747 w 8299946"/>
                <a:gd name="connsiteY2" fmla="*/ 663334 h 783181"/>
                <a:gd name="connsiteX3" fmla="*/ 0 w 8299946"/>
                <a:gd name="connsiteY3" fmla="*/ 101761 h 78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9946" h="783181">
                  <a:moveTo>
                    <a:pt x="0" y="101761"/>
                  </a:moveTo>
                  <a:cubicBezTo>
                    <a:pt x="2405827" y="184065"/>
                    <a:pt x="6398256" y="-166536"/>
                    <a:pt x="8299942" y="105006"/>
                  </a:cubicBezTo>
                  <a:cubicBezTo>
                    <a:pt x="8282410" y="197578"/>
                    <a:pt x="8014147" y="566168"/>
                    <a:pt x="8026747" y="663334"/>
                  </a:cubicBezTo>
                  <a:cubicBezTo>
                    <a:pt x="6065060" y="1077646"/>
                    <a:pt x="1382597" y="300592"/>
                    <a:pt x="0" y="101761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Rectangle 2">
              <a:extLst>
                <a:ext uri="{FF2B5EF4-FFF2-40B4-BE49-F238E27FC236}">
                  <a16:creationId xmlns:a16="http://schemas.microsoft.com/office/drawing/2014/main" id="{585DF459-5BAE-46D6-A34B-6AD7B98D45E1}"/>
                </a:ext>
              </a:extLst>
            </p:cNvPr>
            <p:cNvSpPr/>
            <p:nvPr/>
          </p:nvSpPr>
          <p:spPr>
            <a:xfrm rot="19026494" flipV="1">
              <a:off x="3804225" y="1892652"/>
              <a:ext cx="843379" cy="79581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  <a:gd name="connsiteX0" fmla="*/ 0 w 7185232"/>
                <a:gd name="connsiteY0" fmla="*/ 82421 h 795069"/>
                <a:gd name="connsiteX1" fmla="*/ 7185228 w 7185232"/>
                <a:gd name="connsiteY1" fmla="*/ -1 h 795069"/>
                <a:gd name="connsiteX2" fmla="*/ 4147790 w 7185232"/>
                <a:gd name="connsiteY2" fmla="*/ 678915 h 795069"/>
                <a:gd name="connsiteX3" fmla="*/ 0 w 7185232"/>
                <a:gd name="connsiteY3" fmla="*/ 82421 h 795069"/>
                <a:gd name="connsiteX0" fmla="*/ 0 w 7185232"/>
                <a:gd name="connsiteY0" fmla="*/ 82421 h 688271"/>
                <a:gd name="connsiteX1" fmla="*/ 7185228 w 7185232"/>
                <a:gd name="connsiteY1" fmla="*/ -1 h 688271"/>
                <a:gd name="connsiteX2" fmla="*/ 6912033 w 7185232"/>
                <a:gd name="connsiteY2" fmla="*/ 558327 h 688271"/>
                <a:gd name="connsiteX3" fmla="*/ 0 w 7185232"/>
                <a:gd name="connsiteY3" fmla="*/ 82421 h 688271"/>
                <a:gd name="connsiteX0" fmla="*/ 0 w 7185232"/>
                <a:gd name="connsiteY0" fmla="*/ 172587 h 778437"/>
                <a:gd name="connsiteX1" fmla="*/ 7185228 w 7185232"/>
                <a:gd name="connsiteY1" fmla="*/ 90165 h 778437"/>
                <a:gd name="connsiteX2" fmla="*/ 6912033 w 7185232"/>
                <a:gd name="connsiteY2" fmla="*/ 648493 h 778437"/>
                <a:gd name="connsiteX3" fmla="*/ 0 w 7185232"/>
                <a:gd name="connsiteY3" fmla="*/ 172587 h 778437"/>
                <a:gd name="connsiteX0" fmla="*/ 0 w 8299946"/>
                <a:gd name="connsiteY0" fmla="*/ 101761 h 783181"/>
                <a:gd name="connsiteX1" fmla="*/ 8299942 w 8299946"/>
                <a:gd name="connsiteY1" fmla="*/ 105006 h 783181"/>
                <a:gd name="connsiteX2" fmla="*/ 8026747 w 8299946"/>
                <a:gd name="connsiteY2" fmla="*/ 663334 h 783181"/>
                <a:gd name="connsiteX3" fmla="*/ 0 w 8299946"/>
                <a:gd name="connsiteY3" fmla="*/ 101761 h 78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9946" h="783181">
                  <a:moveTo>
                    <a:pt x="0" y="101761"/>
                  </a:moveTo>
                  <a:cubicBezTo>
                    <a:pt x="2405827" y="184065"/>
                    <a:pt x="6398256" y="-166536"/>
                    <a:pt x="8299942" y="105006"/>
                  </a:cubicBezTo>
                  <a:cubicBezTo>
                    <a:pt x="8282410" y="197578"/>
                    <a:pt x="8014147" y="566168"/>
                    <a:pt x="8026747" y="663334"/>
                  </a:cubicBezTo>
                  <a:cubicBezTo>
                    <a:pt x="6065060" y="1077646"/>
                    <a:pt x="1382597" y="300592"/>
                    <a:pt x="0" y="101761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Rectangle 56">
              <a:extLst>
                <a:ext uri="{FF2B5EF4-FFF2-40B4-BE49-F238E27FC236}">
                  <a16:creationId xmlns:a16="http://schemas.microsoft.com/office/drawing/2014/main" id="{E80C796D-2E1F-4EA6-ADD0-27D289D46959}"/>
                </a:ext>
              </a:extLst>
            </p:cNvPr>
            <p:cNvSpPr/>
            <p:nvPr/>
          </p:nvSpPr>
          <p:spPr>
            <a:xfrm rot="442974">
              <a:off x="2173420" y="1391901"/>
              <a:ext cx="850617" cy="3941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Rectangle 2">
              <a:extLst>
                <a:ext uri="{FF2B5EF4-FFF2-40B4-BE49-F238E27FC236}">
                  <a16:creationId xmlns:a16="http://schemas.microsoft.com/office/drawing/2014/main" id="{CCA2658A-BD24-4AB5-BD44-BC09E336EAC3}"/>
                </a:ext>
              </a:extLst>
            </p:cNvPr>
            <p:cNvSpPr/>
            <p:nvPr/>
          </p:nvSpPr>
          <p:spPr>
            <a:xfrm rot="21079870">
              <a:off x="2853207" y="1252879"/>
              <a:ext cx="4200385" cy="712648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0385" h="712648">
                  <a:moveTo>
                    <a:pt x="0" y="0"/>
                  </a:moveTo>
                  <a:cubicBezTo>
                    <a:pt x="2405827" y="82304"/>
                    <a:pt x="1591981" y="806812"/>
                    <a:pt x="4200385" y="318779"/>
                  </a:cubicBezTo>
                  <a:cubicBezTo>
                    <a:pt x="4182853" y="411351"/>
                    <a:pt x="4135190" y="499328"/>
                    <a:pt x="4147790" y="596494"/>
                  </a:cubicBezTo>
                  <a:cubicBezTo>
                    <a:pt x="2186103" y="1010806"/>
                    <a:pt x="1382597" y="198831"/>
                    <a:pt x="0" y="0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Rectangle 56">
              <a:extLst>
                <a:ext uri="{FF2B5EF4-FFF2-40B4-BE49-F238E27FC236}">
                  <a16:creationId xmlns:a16="http://schemas.microsoft.com/office/drawing/2014/main" id="{DF150811-534A-447A-A11A-460440928F26}"/>
                </a:ext>
              </a:extLst>
            </p:cNvPr>
            <p:cNvSpPr/>
            <p:nvPr/>
          </p:nvSpPr>
          <p:spPr>
            <a:xfrm rot="18260586">
              <a:off x="3542229" y="2344846"/>
              <a:ext cx="560400" cy="259642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Rectangle 56">
              <a:extLst>
                <a:ext uri="{FF2B5EF4-FFF2-40B4-BE49-F238E27FC236}">
                  <a16:creationId xmlns:a16="http://schemas.microsoft.com/office/drawing/2014/main" id="{FC721277-6701-4EDD-AF48-E604FFA320E5}"/>
                </a:ext>
              </a:extLst>
            </p:cNvPr>
            <p:cNvSpPr/>
            <p:nvPr/>
          </p:nvSpPr>
          <p:spPr>
            <a:xfrm rot="1953351">
              <a:off x="3266789" y="1002435"/>
              <a:ext cx="560400" cy="259642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6" name="Rectangle 56">
            <a:extLst>
              <a:ext uri="{FF2B5EF4-FFF2-40B4-BE49-F238E27FC236}">
                <a16:creationId xmlns:a16="http://schemas.microsoft.com/office/drawing/2014/main" id="{196F09AD-611B-450B-8995-D1D3158EEB34}"/>
              </a:ext>
            </a:extLst>
          </p:cNvPr>
          <p:cNvSpPr/>
          <p:nvPr/>
        </p:nvSpPr>
        <p:spPr>
          <a:xfrm rot="21001446">
            <a:off x="5440645" y="3549917"/>
            <a:ext cx="190596" cy="88306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7" name="Rectangle 56">
            <a:extLst>
              <a:ext uri="{FF2B5EF4-FFF2-40B4-BE49-F238E27FC236}">
                <a16:creationId xmlns:a16="http://schemas.microsoft.com/office/drawing/2014/main" id="{C13539AE-2C08-4A86-8266-DD352C3B2C6C}"/>
              </a:ext>
            </a:extLst>
          </p:cNvPr>
          <p:cNvSpPr/>
          <p:nvPr/>
        </p:nvSpPr>
        <p:spPr>
          <a:xfrm rot="18164639">
            <a:off x="5133410" y="4084792"/>
            <a:ext cx="190596" cy="88306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8" name="Rectangle 56">
            <a:extLst>
              <a:ext uri="{FF2B5EF4-FFF2-40B4-BE49-F238E27FC236}">
                <a16:creationId xmlns:a16="http://schemas.microsoft.com/office/drawing/2014/main" id="{290DAC88-6887-46D8-9A9F-74DA81E6589E}"/>
              </a:ext>
            </a:extLst>
          </p:cNvPr>
          <p:cNvSpPr/>
          <p:nvPr/>
        </p:nvSpPr>
        <p:spPr>
          <a:xfrm rot="14529720">
            <a:off x="5558321" y="4530301"/>
            <a:ext cx="190596" cy="88306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1" name="Cloud 160">
            <a:extLst>
              <a:ext uri="{FF2B5EF4-FFF2-40B4-BE49-F238E27FC236}">
                <a16:creationId xmlns:a16="http://schemas.microsoft.com/office/drawing/2014/main" id="{5C3C9D97-22DA-4318-BC64-B5EA41A91152}"/>
              </a:ext>
            </a:extLst>
          </p:cNvPr>
          <p:cNvSpPr/>
          <p:nvPr/>
        </p:nvSpPr>
        <p:spPr>
          <a:xfrm>
            <a:off x="3151805" y="1877367"/>
            <a:ext cx="1677921" cy="1716703"/>
          </a:xfrm>
          <a:prstGeom prst="cloud">
            <a:avLst/>
          </a:prstGeom>
          <a:solidFill>
            <a:srgbClr val="B5D2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" name="Cloud 161">
            <a:extLst>
              <a:ext uri="{FF2B5EF4-FFF2-40B4-BE49-F238E27FC236}">
                <a16:creationId xmlns:a16="http://schemas.microsoft.com/office/drawing/2014/main" id="{CC1297FB-C0CD-47AD-86DC-DEEDED856A57}"/>
              </a:ext>
            </a:extLst>
          </p:cNvPr>
          <p:cNvSpPr/>
          <p:nvPr/>
        </p:nvSpPr>
        <p:spPr>
          <a:xfrm>
            <a:off x="3167683" y="1953216"/>
            <a:ext cx="1677921" cy="1716703"/>
          </a:xfrm>
          <a:prstGeom prst="cloud">
            <a:avLst/>
          </a:pr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Cloud 162">
            <a:extLst>
              <a:ext uri="{FF2B5EF4-FFF2-40B4-BE49-F238E27FC236}">
                <a16:creationId xmlns:a16="http://schemas.microsoft.com/office/drawing/2014/main" id="{D188A60F-BFE2-4206-8333-76776F5622B2}"/>
              </a:ext>
            </a:extLst>
          </p:cNvPr>
          <p:cNvSpPr/>
          <p:nvPr/>
        </p:nvSpPr>
        <p:spPr>
          <a:xfrm rot="1588661">
            <a:off x="4224196" y="2422937"/>
            <a:ext cx="1223382" cy="1244127"/>
          </a:xfrm>
          <a:prstGeom prst="cloud">
            <a:avLst/>
          </a:prstGeom>
          <a:solidFill>
            <a:srgbClr val="B5D2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4" name="Cloud 163">
            <a:extLst>
              <a:ext uri="{FF2B5EF4-FFF2-40B4-BE49-F238E27FC236}">
                <a16:creationId xmlns:a16="http://schemas.microsoft.com/office/drawing/2014/main" id="{7FCA410B-5DCC-4B6D-B494-CB536709F82A}"/>
              </a:ext>
            </a:extLst>
          </p:cNvPr>
          <p:cNvSpPr/>
          <p:nvPr/>
        </p:nvSpPr>
        <p:spPr>
          <a:xfrm rot="1588661">
            <a:off x="4280613" y="2456028"/>
            <a:ext cx="1223382" cy="1244127"/>
          </a:xfrm>
          <a:prstGeom prst="cloud">
            <a:avLst/>
          </a:pr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Cloud 164">
            <a:extLst>
              <a:ext uri="{FF2B5EF4-FFF2-40B4-BE49-F238E27FC236}">
                <a16:creationId xmlns:a16="http://schemas.microsoft.com/office/drawing/2014/main" id="{77626163-228B-4283-8920-0E44F4DE6E7D}"/>
              </a:ext>
            </a:extLst>
          </p:cNvPr>
          <p:cNvSpPr/>
          <p:nvPr/>
        </p:nvSpPr>
        <p:spPr>
          <a:xfrm rot="20312248">
            <a:off x="2545488" y="2816197"/>
            <a:ext cx="1223382" cy="1244127"/>
          </a:xfrm>
          <a:prstGeom prst="cloud">
            <a:avLst/>
          </a:prstGeom>
          <a:solidFill>
            <a:srgbClr val="B5D2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Cloud 165">
            <a:extLst>
              <a:ext uri="{FF2B5EF4-FFF2-40B4-BE49-F238E27FC236}">
                <a16:creationId xmlns:a16="http://schemas.microsoft.com/office/drawing/2014/main" id="{B657C4BF-76C7-43DD-9EB0-B7E331ED840B}"/>
              </a:ext>
            </a:extLst>
          </p:cNvPr>
          <p:cNvSpPr/>
          <p:nvPr/>
        </p:nvSpPr>
        <p:spPr>
          <a:xfrm rot="20312248">
            <a:off x="2599681" y="2884741"/>
            <a:ext cx="1223382" cy="1244127"/>
          </a:xfrm>
          <a:prstGeom prst="cloud">
            <a:avLst/>
          </a:pr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A13D024-3C32-4D4F-9D34-ADFDD3C21E77}"/>
              </a:ext>
            </a:extLst>
          </p:cNvPr>
          <p:cNvGrpSpPr/>
          <p:nvPr/>
        </p:nvGrpSpPr>
        <p:grpSpPr>
          <a:xfrm>
            <a:off x="834728" y="370988"/>
            <a:ext cx="2003221" cy="2758205"/>
            <a:chOff x="6616538" y="342865"/>
            <a:chExt cx="3534984" cy="486726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BD7641C-D80C-43D8-9C63-A310A89F2FBC}"/>
                </a:ext>
              </a:extLst>
            </p:cNvPr>
            <p:cNvSpPr/>
            <p:nvPr/>
          </p:nvSpPr>
          <p:spPr>
            <a:xfrm rot="3213099">
              <a:off x="8467707" y="4021623"/>
              <a:ext cx="101933" cy="91194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6EE4D8F-8FAB-4DB6-8081-996986477F5C}"/>
                </a:ext>
              </a:extLst>
            </p:cNvPr>
            <p:cNvSpPr/>
            <p:nvPr/>
          </p:nvSpPr>
          <p:spPr>
            <a:xfrm rot="2885237">
              <a:off x="9314735" y="4046839"/>
              <a:ext cx="101933" cy="91194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Rectangle 15">
              <a:extLst>
                <a:ext uri="{FF2B5EF4-FFF2-40B4-BE49-F238E27FC236}">
                  <a16:creationId xmlns:a16="http://schemas.microsoft.com/office/drawing/2014/main" id="{E27B506A-269A-4854-A880-B17236FFDD79}"/>
                </a:ext>
              </a:extLst>
            </p:cNvPr>
            <p:cNvSpPr/>
            <p:nvPr/>
          </p:nvSpPr>
          <p:spPr>
            <a:xfrm rot="6198193">
              <a:off x="8788976" y="4546571"/>
              <a:ext cx="145786" cy="355139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674" h="708090">
                  <a:moveTo>
                    <a:pt x="94091" y="0"/>
                  </a:moveTo>
                  <a:lnTo>
                    <a:pt x="180342" y="34723"/>
                  </a:lnTo>
                  <a:cubicBezTo>
                    <a:pt x="256757" y="524452"/>
                    <a:pt x="178725" y="547231"/>
                    <a:pt x="290674" y="708090"/>
                  </a:cubicBezTo>
                  <a:cubicBezTo>
                    <a:pt x="89299" y="654571"/>
                    <a:pt x="-129248" y="453946"/>
                    <a:pt x="94091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Rectangle 10">
              <a:extLst>
                <a:ext uri="{FF2B5EF4-FFF2-40B4-BE49-F238E27FC236}">
                  <a16:creationId xmlns:a16="http://schemas.microsoft.com/office/drawing/2014/main" id="{14874185-29BD-4CE8-8F91-A65E27BEE56E}"/>
                </a:ext>
              </a:extLst>
            </p:cNvPr>
            <p:cNvSpPr/>
            <p:nvPr/>
          </p:nvSpPr>
          <p:spPr>
            <a:xfrm rot="20741966">
              <a:off x="7136858" y="849290"/>
              <a:ext cx="2632831" cy="4017064"/>
            </a:xfrm>
            <a:custGeom>
              <a:avLst/>
              <a:gdLst>
                <a:gd name="connsiteX0" fmla="*/ 0 w 1026790"/>
                <a:gd name="connsiteY0" fmla="*/ 0 h 2422222"/>
                <a:gd name="connsiteX1" fmla="*/ 1026790 w 1026790"/>
                <a:gd name="connsiteY1" fmla="*/ 0 h 2422222"/>
                <a:gd name="connsiteX2" fmla="*/ 1026790 w 1026790"/>
                <a:gd name="connsiteY2" fmla="*/ 2422222 h 2422222"/>
                <a:gd name="connsiteX3" fmla="*/ 0 w 1026790"/>
                <a:gd name="connsiteY3" fmla="*/ 2422222 h 2422222"/>
                <a:gd name="connsiteX4" fmla="*/ 0 w 1026790"/>
                <a:gd name="connsiteY4" fmla="*/ 0 h 2422222"/>
                <a:gd name="connsiteX0" fmla="*/ 0 w 1026790"/>
                <a:gd name="connsiteY0" fmla="*/ 0 h 4028585"/>
                <a:gd name="connsiteX1" fmla="*/ 1026790 w 1026790"/>
                <a:gd name="connsiteY1" fmla="*/ 0 h 4028585"/>
                <a:gd name="connsiteX2" fmla="*/ 1026790 w 1026790"/>
                <a:gd name="connsiteY2" fmla="*/ 2422222 h 4028585"/>
                <a:gd name="connsiteX3" fmla="*/ 1005987 w 1026790"/>
                <a:gd name="connsiteY3" fmla="*/ 4028585 h 4028585"/>
                <a:gd name="connsiteX4" fmla="*/ 0 w 1026790"/>
                <a:gd name="connsiteY4" fmla="*/ 0 h 4028585"/>
                <a:gd name="connsiteX0" fmla="*/ 87786 w 1114576"/>
                <a:gd name="connsiteY0" fmla="*/ 0 h 4028585"/>
                <a:gd name="connsiteX1" fmla="*/ 1114576 w 1114576"/>
                <a:gd name="connsiteY1" fmla="*/ 0 h 4028585"/>
                <a:gd name="connsiteX2" fmla="*/ 1114576 w 1114576"/>
                <a:gd name="connsiteY2" fmla="*/ 2422222 h 4028585"/>
                <a:gd name="connsiteX3" fmla="*/ 1093773 w 1114576"/>
                <a:gd name="connsiteY3" fmla="*/ 4028585 h 4028585"/>
                <a:gd name="connsiteX4" fmla="*/ 87786 w 1114576"/>
                <a:gd name="connsiteY4" fmla="*/ 0 h 4028585"/>
                <a:gd name="connsiteX0" fmla="*/ 57806 w 1119534"/>
                <a:gd name="connsiteY0" fmla="*/ 0 h 3964158"/>
                <a:gd name="connsiteX1" fmla="*/ 1084596 w 1119534"/>
                <a:gd name="connsiteY1" fmla="*/ 0 h 3964158"/>
                <a:gd name="connsiteX2" fmla="*/ 1084596 w 1119534"/>
                <a:gd name="connsiteY2" fmla="*/ 2422222 h 3964158"/>
                <a:gd name="connsiteX3" fmla="*/ 1119534 w 1119534"/>
                <a:gd name="connsiteY3" fmla="*/ 3964158 h 3964158"/>
                <a:gd name="connsiteX4" fmla="*/ 57806 w 1119534"/>
                <a:gd name="connsiteY4" fmla="*/ 0 h 3964158"/>
                <a:gd name="connsiteX0" fmla="*/ 454060 w 1515788"/>
                <a:gd name="connsiteY0" fmla="*/ 0 h 3964158"/>
                <a:gd name="connsiteX1" fmla="*/ 1480850 w 1515788"/>
                <a:gd name="connsiteY1" fmla="*/ 0 h 3964158"/>
                <a:gd name="connsiteX2" fmla="*/ 1480850 w 1515788"/>
                <a:gd name="connsiteY2" fmla="*/ 2422222 h 3964158"/>
                <a:gd name="connsiteX3" fmla="*/ 1515788 w 1515788"/>
                <a:gd name="connsiteY3" fmla="*/ 3964158 h 3964158"/>
                <a:gd name="connsiteX4" fmla="*/ 454060 w 1515788"/>
                <a:gd name="connsiteY4" fmla="*/ 0 h 3964158"/>
                <a:gd name="connsiteX0" fmla="*/ 707170 w 1768898"/>
                <a:gd name="connsiteY0" fmla="*/ 0 h 3964158"/>
                <a:gd name="connsiteX1" fmla="*/ 1733960 w 1768898"/>
                <a:gd name="connsiteY1" fmla="*/ 0 h 3964158"/>
                <a:gd name="connsiteX2" fmla="*/ 1733960 w 1768898"/>
                <a:gd name="connsiteY2" fmla="*/ 2422222 h 3964158"/>
                <a:gd name="connsiteX3" fmla="*/ 1768898 w 1768898"/>
                <a:gd name="connsiteY3" fmla="*/ 3964158 h 3964158"/>
                <a:gd name="connsiteX4" fmla="*/ 707170 w 1768898"/>
                <a:gd name="connsiteY4" fmla="*/ 0 h 3964158"/>
                <a:gd name="connsiteX0" fmla="*/ 707170 w 1963251"/>
                <a:gd name="connsiteY0" fmla="*/ 0 h 3964158"/>
                <a:gd name="connsiteX1" fmla="*/ 1733960 w 1963251"/>
                <a:gd name="connsiteY1" fmla="*/ 0 h 3964158"/>
                <a:gd name="connsiteX2" fmla="*/ 1733960 w 1963251"/>
                <a:gd name="connsiteY2" fmla="*/ 2422222 h 3964158"/>
                <a:gd name="connsiteX3" fmla="*/ 1768898 w 1963251"/>
                <a:gd name="connsiteY3" fmla="*/ 3964158 h 3964158"/>
                <a:gd name="connsiteX4" fmla="*/ 707170 w 1963251"/>
                <a:gd name="connsiteY4" fmla="*/ 0 h 3964158"/>
                <a:gd name="connsiteX0" fmla="*/ 707170 w 1883061"/>
                <a:gd name="connsiteY0" fmla="*/ 0 h 3964158"/>
                <a:gd name="connsiteX1" fmla="*/ 1733960 w 1883061"/>
                <a:gd name="connsiteY1" fmla="*/ 0 h 3964158"/>
                <a:gd name="connsiteX2" fmla="*/ 1768898 w 1883061"/>
                <a:gd name="connsiteY2" fmla="*/ 3964158 h 3964158"/>
                <a:gd name="connsiteX3" fmla="*/ 707170 w 1883061"/>
                <a:gd name="connsiteY3" fmla="*/ 0 h 3964158"/>
                <a:gd name="connsiteX0" fmla="*/ 707170 w 2605296"/>
                <a:gd name="connsiteY0" fmla="*/ 0 h 4225469"/>
                <a:gd name="connsiteX1" fmla="*/ 1733960 w 2605296"/>
                <a:gd name="connsiteY1" fmla="*/ 0 h 4225469"/>
                <a:gd name="connsiteX2" fmla="*/ 2605258 w 2605296"/>
                <a:gd name="connsiteY2" fmla="*/ 3517601 h 4225469"/>
                <a:gd name="connsiteX3" fmla="*/ 1768898 w 2605296"/>
                <a:gd name="connsiteY3" fmla="*/ 3964158 h 4225469"/>
                <a:gd name="connsiteX4" fmla="*/ 707170 w 2605296"/>
                <a:gd name="connsiteY4" fmla="*/ 0 h 4225469"/>
                <a:gd name="connsiteX0" fmla="*/ 707170 w 2605297"/>
                <a:gd name="connsiteY0" fmla="*/ 0 h 4030700"/>
                <a:gd name="connsiteX1" fmla="*/ 1733960 w 2605297"/>
                <a:gd name="connsiteY1" fmla="*/ 0 h 4030700"/>
                <a:gd name="connsiteX2" fmla="*/ 2605258 w 2605297"/>
                <a:gd name="connsiteY2" fmla="*/ 3517601 h 4030700"/>
                <a:gd name="connsiteX3" fmla="*/ 1768898 w 2605297"/>
                <a:gd name="connsiteY3" fmla="*/ 3964158 h 4030700"/>
                <a:gd name="connsiteX4" fmla="*/ 707170 w 2605297"/>
                <a:gd name="connsiteY4" fmla="*/ 0 h 4030700"/>
                <a:gd name="connsiteX0" fmla="*/ 707170 w 2605297"/>
                <a:gd name="connsiteY0" fmla="*/ 0 h 4030700"/>
                <a:gd name="connsiteX1" fmla="*/ 1733960 w 2605297"/>
                <a:gd name="connsiteY1" fmla="*/ 0 h 4030700"/>
                <a:gd name="connsiteX2" fmla="*/ 2605258 w 2605297"/>
                <a:gd name="connsiteY2" fmla="*/ 3517601 h 4030700"/>
                <a:gd name="connsiteX3" fmla="*/ 1768898 w 2605297"/>
                <a:gd name="connsiteY3" fmla="*/ 3964158 h 4030700"/>
                <a:gd name="connsiteX4" fmla="*/ 707170 w 2605297"/>
                <a:gd name="connsiteY4" fmla="*/ 0 h 4030700"/>
                <a:gd name="connsiteX0" fmla="*/ 707170 w 2632831"/>
                <a:gd name="connsiteY0" fmla="*/ 0 h 4030700"/>
                <a:gd name="connsiteX1" fmla="*/ 1733960 w 2632831"/>
                <a:gd name="connsiteY1" fmla="*/ 0 h 4030700"/>
                <a:gd name="connsiteX2" fmla="*/ 2605258 w 2632831"/>
                <a:gd name="connsiteY2" fmla="*/ 3517601 h 4030700"/>
                <a:gd name="connsiteX3" fmla="*/ 1768898 w 2632831"/>
                <a:gd name="connsiteY3" fmla="*/ 3964158 h 4030700"/>
                <a:gd name="connsiteX4" fmla="*/ 707170 w 2632831"/>
                <a:gd name="connsiteY4" fmla="*/ 0 h 4030700"/>
                <a:gd name="connsiteX0" fmla="*/ 707170 w 2632831"/>
                <a:gd name="connsiteY0" fmla="*/ 0 h 4016959"/>
                <a:gd name="connsiteX1" fmla="*/ 1733960 w 2632831"/>
                <a:gd name="connsiteY1" fmla="*/ 0 h 4016959"/>
                <a:gd name="connsiteX2" fmla="*/ 2605258 w 2632831"/>
                <a:gd name="connsiteY2" fmla="*/ 3517601 h 4016959"/>
                <a:gd name="connsiteX3" fmla="*/ 1768898 w 2632831"/>
                <a:gd name="connsiteY3" fmla="*/ 3964158 h 4016959"/>
                <a:gd name="connsiteX4" fmla="*/ 707170 w 2632831"/>
                <a:gd name="connsiteY4" fmla="*/ 0 h 4016959"/>
                <a:gd name="connsiteX0" fmla="*/ 707170 w 2632831"/>
                <a:gd name="connsiteY0" fmla="*/ 0 h 4017064"/>
                <a:gd name="connsiteX1" fmla="*/ 1733960 w 2632831"/>
                <a:gd name="connsiteY1" fmla="*/ 0 h 4017064"/>
                <a:gd name="connsiteX2" fmla="*/ 2605258 w 2632831"/>
                <a:gd name="connsiteY2" fmla="*/ 3517601 h 4017064"/>
                <a:gd name="connsiteX3" fmla="*/ 1768898 w 2632831"/>
                <a:gd name="connsiteY3" fmla="*/ 3964158 h 4017064"/>
                <a:gd name="connsiteX4" fmla="*/ 707170 w 2632831"/>
                <a:gd name="connsiteY4" fmla="*/ 0 h 401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2831" h="4017064">
                  <a:moveTo>
                    <a:pt x="707170" y="0"/>
                  </a:moveTo>
                  <a:lnTo>
                    <a:pt x="1733960" y="0"/>
                  </a:lnTo>
                  <a:cubicBezTo>
                    <a:pt x="2156436" y="1506720"/>
                    <a:pt x="2770521" y="2494229"/>
                    <a:pt x="2605258" y="3517601"/>
                  </a:cubicBezTo>
                  <a:cubicBezTo>
                    <a:pt x="2611081" y="4178294"/>
                    <a:pt x="2576985" y="4009544"/>
                    <a:pt x="1768898" y="3964158"/>
                  </a:cubicBezTo>
                  <a:cubicBezTo>
                    <a:pt x="-1095292" y="2618870"/>
                    <a:pt x="277087" y="1003586"/>
                    <a:pt x="70717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Oval 3">
              <a:extLst>
                <a:ext uri="{FF2B5EF4-FFF2-40B4-BE49-F238E27FC236}">
                  <a16:creationId xmlns:a16="http://schemas.microsoft.com/office/drawing/2014/main" id="{57D44594-A115-4765-87A2-C8EDFF30FE50}"/>
                </a:ext>
              </a:extLst>
            </p:cNvPr>
            <p:cNvSpPr/>
            <p:nvPr/>
          </p:nvSpPr>
          <p:spPr>
            <a:xfrm>
              <a:off x="7019976" y="342865"/>
              <a:ext cx="1599736" cy="1455420"/>
            </a:xfrm>
            <a:custGeom>
              <a:avLst/>
              <a:gdLst>
                <a:gd name="connsiteX0" fmla="*/ 0 w 1457740"/>
                <a:gd name="connsiteY0" fmla="*/ 704850 h 1409700"/>
                <a:gd name="connsiteX1" fmla="*/ 728870 w 1457740"/>
                <a:gd name="connsiteY1" fmla="*/ 0 h 1409700"/>
                <a:gd name="connsiteX2" fmla="*/ 1457740 w 1457740"/>
                <a:gd name="connsiteY2" fmla="*/ 704850 h 1409700"/>
                <a:gd name="connsiteX3" fmla="*/ 728870 w 1457740"/>
                <a:gd name="connsiteY3" fmla="*/ 1409700 h 1409700"/>
                <a:gd name="connsiteX4" fmla="*/ 0 w 1457740"/>
                <a:gd name="connsiteY4" fmla="*/ 704850 h 1409700"/>
                <a:gd name="connsiteX0" fmla="*/ 0 w 1457740"/>
                <a:gd name="connsiteY0" fmla="*/ 750570 h 1455420"/>
                <a:gd name="connsiteX1" fmla="*/ 728870 w 1457740"/>
                <a:gd name="connsiteY1" fmla="*/ 0 h 1455420"/>
                <a:gd name="connsiteX2" fmla="*/ 1457740 w 1457740"/>
                <a:gd name="connsiteY2" fmla="*/ 750570 h 1455420"/>
                <a:gd name="connsiteX3" fmla="*/ 728870 w 1457740"/>
                <a:gd name="connsiteY3" fmla="*/ 1455420 h 1455420"/>
                <a:gd name="connsiteX4" fmla="*/ 0 w 1457740"/>
                <a:gd name="connsiteY4" fmla="*/ 750570 h 1455420"/>
                <a:gd name="connsiteX0" fmla="*/ 35940 w 1493680"/>
                <a:gd name="connsiteY0" fmla="*/ 750570 h 1455420"/>
                <a:gd name="connsiteX1" fmla="*/ 764810 w 1493680"/>
                <a:gd name="connsiteY1" fmla="*/ 0 h 1455420"/>
                <a:gd name="connsiteX2" fmla="*/ 1493680 w 1493680"/>
                <a:gd name="connsiteY2" fmla="*/ 750570 h 1455420"/>
                <a:gd name="connsiteX3" fmla="*/ 764810 w 1493680"/>
                <a:gd name="connsiteY3" fmla="*/ 1455420 h 1455420"/>
                <a:gd name="connsiteX4" fmla="*/ 35940 w 1493680"/>
                <a:gd name="connsiteY4" fmla="*/ 750570 h 1455420"/>
                <a:gd name="connsiteX0" fmla="*/ 50808 w 1508548"/>
                <a:gd name="connsiteY0" fmla="*/ 750570 h 1455420"/>
                <a:gd name="connsiteX1" fmla="*/ 779678 w 1508548"/>
                <a:gd name="connsiteY1" fmla="*/ 0 h 1455420"/>
                <a:gd name="connsiteX2" fmla="*/ 1508548 w 1508548"/>
                <a:gd name="connsiteY2" fmla="*/ 750570 h 1455420"/>
                <a:gd name="connsiteX3" fmla="*/ 779678 w 1508548"/>
                <a:gd name="connsiteY3" fmla="*/ 1455420 h 1455420"/>
                <a:gd name="connsiteX4" fmla="*/ 50808 w 1508548"/>
                <a:gd name="connsiteY4" fmla="*/ 750570 h 1455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8548" h="1455420">
                  <a:moveTo>
                    <a:pt x="50808" y="750570"/>
                  </a:moveTo>
                  <a:cubicBezTo>
                    <a:pt x="271788" y="256540"/>
                    <a:pt x="377134" y="0"/>
                    <a:pt x="779678" y="0"/>
                  </a:cubicBezTo>
                  <a:cubicBezTo>
                    <a:pt x="1182222" y="0"/>
                    <a:pt x="1508548" y="361292"/>
                    <a:pt x="1508548" y="750570"/>
                  </a:cubicBezTo>
                  <a:cubicBezTo>
                    <a:pt x="1508548" y="1139848"/>
                    <a:pt x="1182222" y="1455420"/>
                    <a:pt x="779678" y="1455420"/>
                  </a:cubicBezTo>
                  <a:cubicBezTo>
                    <a:pt x="377134" y="1455420"/>
                    <a:pt x="-170172" y="1244600"/>
                    <a:pt x="50808" y="75057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Moon 4">
              <a:extLst>
                <a:ext uri="{FF2B5EF4-FFF2-40B4-BE49-F238E27FC236}">
                  <a16:creationId xmlns:a16="http://schemas.microsoft.com/office/drawing/2014/main" id="{7AF76EB1-C2C4-4D48-BA95-EE6F6E6D2473}"/>
                </a:ext>
              </a:extLst>
            </p:cNvPr>
            <p:cNvSpPr/>
            <p:nvPr/>
          </p:nvSpPr>
          <p:spPr>
            <a:xfrm flipH="1">
              <a:off x="6616538" y="1269113"/>
              <a:ext cx="666350" cy="208058"/>
            </a:xfrm>
            <a:custGeom>
              <a:avLst/>
              <a:gdLst>
                <a:gd name="connsiteX0" fmla="*/ 663172 w 663172"/>
                <a:gd name="connsiteY0" fmla="*/ 1112520 h 1112520"/>
                <a:gd name="connsiteX1" fmla="*/ 0 w 663172"/>
                <a:gd name="connsiteY1" fmla="*/ 556260 h 1112520"/>
                <a:gd name="connsiteX2" fmla="*/ 663172 w 663172"/>
                <a:gd name="connsiteY2" fmla="*/ 0 h 1112520"/>
                <a:gd name="connsiteX3" fmla="*/ 663172 w 663172"/>
                <a:gd name="connsiteY3" fmla="*/ 1112520 h 111252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63955 h 1163955"/>
                <a:gd name="connsiteX1" fmla="*/ 0 w 731752"/>
                <a:gd name="connsiteY1" fmla="*/ 584835 h 1163955"/>
                <a:gd name="connsiteX2" fmla="*/ 663172 w 731752"/>
                <a:gd name="connsiteY2" fmla="*/ 0 h 1163955"/>
                <a:gd name="connsiteX3" fmla="*/ 731752 w 731752"/>
                <a:gd name="connsiteY3" fmla="*/ 1163955 h 1163955"/>
                <a:gd name="connsiteX0" fmla="*/ 731752 w 829583"/>
                <a:gd name="connsiteY0" fmla="*/ 1163955 h 1163955"/>
                <a:gd name="connsiteX1" fmla="*/ 0 w 829583"/>
                <a:gd name="connsiteY1" fmla="*/ 584835 h 1163955"/>
                <a:gd name="connsiteX2" fmla="*/ 663172 w 829583"/>
                <a:gd name="connsiteY2" fmla="*/ 0 h 1163955"/>
                <a:gd name="connsiteX3" fmla="*/ 731752 w 829583"/>
                <a:gd name="connsiteY3" fmla="*/ 1163955 h 1163955"/>
                <a:gd name="connsiteX0" fmla="*/ 731752 w 1091625"/>
                <a:gd name="connsiteY0" fmla="*/ 1163955 h 1163955"/>
                <a:gd name="connsiteX1" fmla="*/ 0 w 1091625"/>
                <a:gd name="connsiteY1" fmla="*/ 584835 h 1163955"/>
                <a:gd name="connsiteX2" fmla="*/ 663172 w 1091625"/>
                <a:gd name="connsiteY2" fmla="*/ 0 h 1163955"/>
                <a:gd name="connsiteX3" fmla="*/ 731752 w 1091625"/>
                <a:gd name="connsiteY3" fmla="*/ 1163955 h 1163955"/>
                <a:gd name="connsiteX0" fmla="*/ 731752 w 1091625"/>
                <a:gd name="connsiteY0" fmla="*/ 859155 h 859155"/>
                <a:gd name="connsiteX1" fmla="*/ 0 w 1091625"/>
                <a:gd name="connsiteY1" fmla="*/ 280035 h 859155"/>
                <a:gd name="connsiteX2" fmla="*/ 663172 w 1091625"/>
                <a:gd name="connsiteY2" fmla="*/ 0 h 859155"/>
                <a:gd name="connsiteX3" fmla="*/ 731752 w 1091625"/>
                <a:gd name="connsiteY3" fmla="*/ 859155 h 859155"/>
                <a:gd name="connsiteX0" fmla="*/ 665077 w 1055525"/>
                <a:gd name="connsiteY0" fmla="*/ 459105 h 459105"/>
                <a:gd name="connsiteX1" fmla="*/ 0 w 1055525"/>
                <a:gd name="connsiteY1" fmla="*/ 280035 h 459105"/>
                <a:gd name="connsiteX2" fmla="*/ 663172 w 1055525"/>
                <a:gd name="connsiteY2" fmla="*/ 0 h 459105"/>
                <a:gd name="connsiteX3" fmla="*/ 665077 w 1055525"/>
                <a:gd name="connsiteY3" fmla="*/ 459105 h 459105"/>
                <a:gd name="connsiteX0" fmla="*/ 665077 w 1055525"/>
                <a:gd name="connsiteY0" fmla="*/ 315047 h 315047"/>
                <a:gd name="connsiteX1" fmla="*/ 0 w 1055525"/>
                <a:gd name="connsiteY1" fmla="*/ 135977 h 315047"/>
                <a:gd name="connsiteX2" fmla="*/ 663172 w 1055525"/>
                <a:gd name="connsiteY2" fmla="*/ 27392 h 315047"/>
                <a:gd name="connsiteX3" fmla="*/ 665077 w 1055525"/>
                <a:gd name="connsiteY3" fmla="*/ 315047 h 315047"/>
                <a:gd name="connsiteX0" fmla="*/ 665077 w 922840"/>
                <a:gd name="connsiteY0" fmla="*/ 353575 h 353575"/>
                <a:gd name="connsiteX1" fmla="*/ 0 w 922840"/>
                <a:gd name="connsiteY1" fmla="*/ 174505 h 353575"/>
                <a:gd name="connsiteX2" fmla="*/ 663172 w 922840"/>
                <a:gd name="connsiteY2" fmla="*/ 65920 h 353575"/>
                <a:gd name="connsiteX3" fmla="*/ 665077 w 922840"/>
                <a:gd name="connsiteY3" fmla="*/ 353575 h 353575"/>
                <a:gd name="connsiteX0" fmla="*/ 665077 w 911607"/>
                <a:gd name="connsiteY0" fmla="*/ 353575 h 353575"/>
                <a:gd name="connsiteX1" fmla="*/ 0 w 911607"/>
                <a:gd name="connsiteY1" fmla="*/ 174505 h 353575"/>
                <a:gd name="connsiteX2" fmla="*/ 663172 w 911607"/>
                <a:gd name="connsiteY2" fmla="*/ 65920 h 353575"/>
                <a:gd name="connsiteX3" fmla="*/ 665077 w 911607"/>
                <a:gd name="connsiteY3" fmla="*/ 353575 h 353575"/>
                <a:gd name="connsiteX0" fmla="*/ 665077 w 692104"/>
                <a:gd name="connsiteY0" fmla="*/ 315047 h 315047"/>
                <a:gd name="connsiteX1" fmla="*/ 0 w 692104"/>
                <a:gd name="connsiteY1" fmla="*/ 135977 h 315047"/>
                <a:gd name="connsiteX2" fmla="*/ 663172 w 692104"/>
                <a:gd name="connsiteY2" fmla="*/ 27392 h 315047"/>
                <a:gd name="connsiteX3" fmla="*/ 665077 w 692104"/>
                <a:gd name="connsiteY3" fmla="*/ 315047 h 315047"/>
                <a:gd name="connsiteX0" fmla="*/ 665077 w 692104"/>
                <a:gd name="connsiteY0" fmla="*/ 315047 h 315047"/>
                <a:gd name="connsiteX1" fmla="*/ 0 w 692104"/>
                <a:gd name="connsiteY1" fmla="*/ 135977 h 315047"/>
                <a:gd name="connsiteX2" fmla="*/ 663172 w 692104"/>
                <a:gd name="connsiteY2" fmla="*/ 27392 h 315047"/>
                <a:gd name="connsiteX3" fmla="*/ 665077 w 692104"/>
                <a:gd name="connsiteY3" fmla="*/ 315047 h 315047"/>
                <a:gd name="connsiteX0" fmla="*/ 665077 w 665077"/>
                <a:gd name="connsiteY0" fmla="*/ 179070 h 179070"/>
                <a:gd name="connsiteX1" fmla="*/ 0 w 665077"/>
                <a:gd name="connsiteY1" fmla="*/ 0 h 179070"/>
                <a:gd name="connsiteX2" fmla="*/ 665077 w 665077"/>
                <a:gd name="connsiteY2" fmla="*/ 179070 h 179070"/>
                <a:gd name="connsiteX0" fmla="*/ 665077 w 665077"/>
                <a:gd name="connsiteY0" fmla="*/ 179070 h 276297"/>
                <a:gd name="connsiteX1" fmla="*/ 0 w 665077"/>
                <a:gd name="connsiteY1" fmla="*/ 0 h 276297"/>
                <a:gd name="connsiteX2" fmla="*/ 665077 w 665077"/>
                <a:gd name="connsiteY2" fmla="*/ 179070 h 276297"/>
                <a:gd name="connsiteX0" fmla="*/ 665077 w 665077"/>
                <a:gd name="connsiteY0" fmla="*/ 179070 h 276297"/>
                <a:gd name="connsiteX1" fmla="*/ 0 w 665077"/>
                <a:gd name="connsiteY1" fmla="*/ 0 h 276297"/>
                <a:gd name="connsiteX2" fmla="*/ 665077 w 665077"/>
                <a:gd name="connsiteY2" fmla="*/ 179070 h 276297"/>
                <a:gd name="connsiteX0" fmla="*/ 665077 w 665077"/>
                <a:gd name="connsiteY0" fmla="*/ 288994 h 386221"/>
                <a:gd name="connsiteX1" fmla="*/ 0 w 665077"/>
                <a:gd name="connsiteY1" fmla="*/ 109924 h 386221"/>
                <a:gd name="connsiteX2" fmla="*/ 665077 w 665077"/>
                <a:gd name="connsiteY2" fmla="*/ 288994 h 386221"/>
                <a:gd name="connsiteX0" fmla="*/ 668197 w 668197"/>
                <a:gd name="connsiteY0" fmla="*/ 288994 h 383662"/>
                <a:gd name="connsiteX1" fmla="*/ 3120 w 668197"/>
                <a:gd name="connsiteY1" fmla="*/ 109924 h 383662"/>
                <a:gd name="connsiteX2" fmla="*/ 668197 w 668197"/>
                <a:gd name="connsiteY2" fmla="*/ 288994 h 383662"/>
                <a:gd name="connsiteX0" fmla="*/ 668197 w 668548"/>
                <a:gd name="connsiteY0" fmla="*/ 256229 h 350897"/>
                <a:gd name="connsiteX1" fmla="*/ 3120 w 668548"/>
                <a:gd name="connsiteY1" fmla="*/ 77159 h 350897"/>
                <a:gd name="connsiteX2" fmla="*/ 668197 w 668548"/>
                <a:gd name="connsiteY2" fmla="*/ 256229 h 350897"/>
                <a:gd name="connsiteX0" fmla="*/ 667370 w 667721"/>
                <a:gd name="connsiteY0" fmla="*/ 256229 h 293098"/>
                <a:gd name="connsiteX1" fmla="*/ 2293 w 667721"/>
                <a:gd name="connsiteY1" fmla="*/ 77159 h 293098"/>
                <a:gd name="connsiteX2" fmla="*/ 667370 w 667721"/>
                <a:gd name="connsiteY2" fmla="*/ 256229 h 293098"/>
                <a:gd name="connsiteX0" fmla="*/ 667370 w 667433"/>
                <a:gd name="connsiteY0" fmla="*/ 250970 h 287839"/>
                <a:gd name="connsiteX1" fmla="*/ 2293 w 667433"/>
                <a:gd name="connsiteY1" fmla="*/ 71900 h 287839"/>
                <a:gd name="connsiteX2" fmla="*/ 667370 w 667433"/>
                <a:gd name="connsiteY2" fmla="*/ 250970 h 287839"/>
                <a:gd name="connsiteX0" fmla="*/ 667370 w 667430"/>
                <a:gd name="connsiteY0" fmla="*/ 222449 h 259318"/>
                <a:gd name="connsiteX1" fmla="*/ 2293 w 667430"/>
                <a:gd name="connsiteY1" fmla="*/ 43379 h 259318"/>
                <a:gd name="connsiteX2" fmla="*/ 667370 w 667430"/>
                <a:gd name="connsiteY2" fmla="*/ 222449 h 259318"/>
                <a:gd name="connsiteX0" fmla="*/ 666290 w 666350"/>
                <a:gd name="connsiteY0" fmla="*/ 222449 h 234450"/>
                <a:gd name="connsiteX1" fmla="*/ 1213 w 666350"/>
                <a:gd name="connsiteY1" fmla="*/ 43379 h 234450"/>
                <a:gd name="connsiteX2" fmla="*/ 666290 w 666350"/>
                <a:gd name="connsiteY2" fmla="*/ 222449 h 23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350" h="234450">
                  <a:moveTo>
                    <a:pt x="666290" y="222449"/>
                  </a:moveTo>
                  <a:cubicBezTo>
                    <a:pt x="663885" y="254834"/>
                    <a:pt x="-32896" y="230050"/>
                    <a:pt x="1213" y="43379"/>
                  </a:cubicBezTo>
                  <a:cubicBezTo>
                    <a:pt x="89317" y="-102897"/>
                    <a:pt x="673198" y="162759"/>
                    <a:pt x="666290" y="222449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06A9E658-680A-4897-835A-AFF47BA0EDF2}"/>
                </a:ext>
              </a:extLst>
            </p:cNvPr>
            <p:cNvSpPr/>
            <p:nvPr/>
          </p:nvSpPr>
          <p:spPr>
            <a:xfrm rot="19373955">
              <a:off x="7871228" y="939443"/>
              <a:ext cx="259080" cy="1967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Oval 9">
              <a:extLst>
                <a:ext uri="{FF2B5EF4-FFF2-40B4-BE49-F238E27FC236}">
                  <a16:creationId xmlns:a16="http://schemas.microsoft.com/office/drawing/2014/main" id="{6336FDF3-BB3A-462F-A42B-3FA74559D89D}"/>
                </a:ext>
              </a:extLst>
            </p:cNvPr>
            <p:cNvSpPr/>
            <p:nvPr/>
          </p:nvSpPr>
          <p:spPr>
            <a:xfrm rot="14996686">
              <a:off x="7865955" y="1051910"/>
              <a:ext cx="132612" cy="76251"/>
            </a:xfrm>
            <a:custGeom>
              <a:avLst/>
              <a:gdLst>
                <a:gd name="connsiteX0" fmla="*/ 0 w 189352"/>
                <a:gd name="connsiteY0" fmla="*/ 41010 h 82019"/>
                <a:gd name="connsiteX1" fmla="*/ 94676 w 189352"/>
                <a:gd name="connsiteY1" fmla="*/ 0 h 82019"/>
                <a:gd name="connsiteX2" fmla="*/ 189352 w 189352"/>
                <a:gd name="connsiteY2" fmla="*/ 41010 h 82019"/>
                <a:gd name="connsiteX3" fmla="*/ 94676 w 189352"/>
                <a:gd name="connsiteY3" fmla="*/ 82020 h 82019"/>
                <a:gd name="connsiteX4" fmla="*/ 0 w 189352"/>
                <a:gd name="connsiteY4" fmla="*/ 41010 h 82019"/>
                <a:gd name="connsiteX0" fmla="*/ 0 w 214314"/>
                <a:gd name="connsiteY0" fmla="*/ 91306 h 101177"/>
                <a:gd name="connsiteX1" fmla="*/ 119638 w 214314"/>
                <a:gd name="connsiteY1" fmla="*/ 1501 h 101177"/>
                <a:gd name="connsiteX2" fmla="*/ 214314 w 214314"/>
                <a:gd name="connsiteY2" fmla="*/ 42511 h 101177"/>
                <a:gd name="connsiteX3" fmla="*/ 119638 w 214314"/>
                <a:gd name="connsiteY3" fmla="*/ 83521 h 101177"/>
                <a:gd name="connsiteX4" fmla="*/ 0 w 214314"/>
                <a:gd name="connsiteY4" fmla="*/ 91306 h 101177"/>
                <a:gd name="connsiteX0" fmla="*/ 0 w 214314"/>
                <a:gd name="connsiteY0" fmla="*/ 89893 h 99764"/>
                <a:gd name="connsiteX1" fmla="*/ 119638 w 214314"/>
                <a:gd name="connsiteY1" fmla="*/ 88 h 99764"/>
                <a:gd name="connsiteX2" fmla="*/ 214314 w 214314"/>
                <a:gd name="connsiteY2" fmla="*/ 41098 h 99764"/>
                <a:gd name="connsiteX3" fmla="*/ 119638 w 214314"/>
                <a:gd name="connsiteY3" fmla="*/ 82108 h 99764"/>
                <a:gd name="connsiteX4" fmla="*/ 0 w 214314"/>
                <a:gd name="connsiteY4" fmla="*/ 89893 h 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4" h="99764">
                  <a:moveTo>
                    <a:pt x="0" y="89893"/>
                  </a:moveTo>
                  <a:cubicBezTo>
                    <a:pt x="0" y="67244"/>
                    <a:pt x="33145" y="1666"/>
                    <a:pt x="119638" y="88"/>
                  </a:cubicBezTo>
                  <a:cubicBezTo>
                    <a:pt x="206131" y="-1490"/>
                    <a:pt x="214314" y="18449"/>
                    <a:pt x="214314" y="41098"/>
                  </a:cubicBezTo>
                  <a:cubicBezTo>
                    <a:pt x="214314" y="63747"/>
                    <a:pt x="155357" y="73976"/>
                    <a:pt x="119638" y="82108"/>
                  </a:cubicBezTo>
                  <a:cubicBezTo>
                    <a:pt x="83919" y="90240"/>
                    <a:pt x="0" y="112542"/>
                    <a:pt x="0" y="8989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Rectangle 11">
              <a:extLst>
                <a:ext uri="{FF2B5EF4-FFF2-40B4-BE49-F238E27FC236}">
                  <a16:creationId xmlns:a16="http://schemas.microsoft.com/office/drawing/2014/main" id="{1C8A98B2-4787-41F0-989F-BA9893FD9307}"/>
                </a:ext>
              </a:extLst>
            </p:cNvPr>
            <p:cNvSpPr/>
            <p:nvPr/>
          </p:nvSpPr>
          <p:spPr>
            <a:xfrm rot="19097952">
              <a:off x="9262160" y="1334308"/>
              <a:ext cx="777783" cy="3411758"/>
            </a:xfrm>
            <a:custGeom>
              <a:avLst/>
              <a:gdLst>
                <a:gd name="connsiteX0" fmla="*/ 0 w 335709"/>
                <a:gd name="connsiteY0" fmla="*/ 0 h 2180922"/>
                <a:gd name="connsiteX1" fmla="*/ 335709 w 335709"/>
                <a:gd name="connsiteY1" fmla="*/ 0 h 2180922"/>
                <a:gd name="connsiteX2" fmla="*/ 335709 w 335709"/>
                <a:gd name="connsiteY2" fmla="*/ 2180922 h 2180922"/>
                <a:gd name="connsiteX3" fmla="*/ 0 w 335709"/>
                <a:gd name="connsiteY3" fmla="*/ 2180922 h 2180922"/>
                <a:gd name="connsiteX4" fmla="*/ 0 w 335709"/>
                <a:gd name="connsiteY4" fmla="*/ 0 h 2180922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318638 w 654347"/>
                <a:gd name="connsiteY0" fmla="*/ 0 h 3411758"/>
                <a:gd name="connsiteX1" fmla="*/ 654347 w 654347"/>
                <a:gd name="connsiteY1" fmla="*/ 0 h 3411758"/>
                <a:gd name="connsiteX2" fmla="*/ 654347 w 654347"/>
                <a:gd name="connsiteY2" fmla="*/ 2180922 h 3411758"/>
                <a:gd name="connsiteX3" fmla="*/ 19918 w 654347"/>
                <a:gd name="connsiteY3" fmla="*/ 3411758 h 3411758"/>
                <a:gd name="connsiteX4" fmla="*/ 318638 w 654347"/>
                <a:gd name="connsiteY4" fmla="*/ 0 h 3411758"/>
                <a:gd name="connsiteX0" fmla="*/ 417229 w 634429"/>
                <a:gd name="connsiteY0" fmla="*/ 17623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417229 w 634429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678847 w 678847"/>
                <a:gd name="connsiteY2" fmla="*/ 2180922 h 3411758"/>
                <a:gd name="connsiteX3" fmla="*/ 44418 w 678847"/>
                <a:gd name="connsiteY3" fmla="*/ 3411758 h 3411758"/>
                <a:gd name="connsiteX4" fmla="*/ 461647 w 678847"/>
                <a:gd name="connsiteY4" fmla="*/ 17623 h 3411758"/>
                <a:gd name="connsiteX0" fmla="*/ 461647 w 785707"/>
                <a:gd name="connsiteY0" fmla="*/ 17623 h 3411758"/>
                <a:gd name="connsiteX1" fmla="*/ 678847 w 785707"/>
                <a:gd name="connsiteY1" fmla="*/ 0 h 3411758"/>
                <a:gd name="connsiteX2" fmla="*/ 678847 w 785707"/>
                <a:gd name="connsiteY2" fmla="*/ 2180922 h 3411758"/>
                <a:gd name="connsiteX3" fmla="*/ 44418 w 785707"/>
                <a:gd name="connsiteY3" fmla="*/ 3411758 h 3411758"/>
                <a:gd name="connsiteX4" fmla="*/ 461647 w 785707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44418 w 678847"/>
                <a:gd name="connsiteY2" fmla="*/ 3411758 h 3411758"/>
                <a:gd name="connsiteX3" fmla="*/ 461647 w 678847"/>
                <a:gd name="connsiteY3" fmla="*/ 17623 h 3411758"/>
                <a:gd name="connsiteX0" fmla="*/ 461647 w 777783"/>
                <a:gd name="connsiteY0" fmla="*/ 17623 h 3411758"/>
                <a:gd name="connsiteX1" fmla="*/ 678847 w 777783"/>
                <a:gd name="connsiteY1" fmla="*/ 0 h 3411758"/>
                <a:gd name="connsiteX2" fmla="*/ 44418 w 777783"/>
                <a:gd name="connsiteY2" fmla="*/ 3411758 h 3411758"/>
                <a:gd name="connsiteX3" fmla="*/ 461647 w 777783"/>
                <a:gd name="connsiteY3" fmla="*/ 17623 h 341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783" h="3411758">
                  <a:moveTo>
                    <a:pt x="461647" y="17623"/>
                  </a:moveTo>
                  <a:lnTo>
                    <a:pt x="678847" y="0"/>
                  </a:lnTo>
                  <a:cubicBezTo>
                    <a:pt x="1091837" y="1878677"/>
                    <a:pt x="80618" y="3408821"/>
                    <a:pt x="44418" y="3411758"/>
                  </a:cubicBezTo>
                  <a:cubicBezTo>
                    <a:pt x="54765" y="1831161"/>
                    <a:pt x="-214575" y="1948330"/>
                    <a:pt x="461647" y="1762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Rectangle 15">
              <a:extLst>
                <a:ext uri="{FF2B5EF4-FFF2-40B4-BE49-F238E27FC236}">
                  <a16:creationId xmlns:a16="http://schemas.microsoft.com/office/drawing/2014/main" id="{09D0BE53-EAA9-49EA-A098-F4F1C7544213}"/>
                </a:ext>
              </a:extLst>
            </p:cNvPr>
            <p:cNvSpPr/>
            <p:nvPr/>
          </p:nvSpPr>
          <p:spPr>
            <a:xfrm rot="3941651">
              <a:off x="8606440" y="4591608"/>
              <a:ext cx="290674" cy="708090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674" h="708090">
                  <a:moveTo>
                    <a:pt x="94091" y="0"/>
                  </a:moveTo>
                  <a:lnTo>
                    <a:pt x="180342" y="34723"/>
                  </a:lnTo>
                  <a:cubicBezTo>
                    <a:pt x="-60919" y="391407"/>
                    <a:pt x="178725" y="547231"/>
                    <a:pt x="290674" y="708090"/>
                  </a:cubicBezTo>
                  <a:cubicBezTo>
                    <a:pt x="89299" y="654571"/>
                    <a:pt x="-129248" y="453946"/>
                    <a:pt x="94091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Rectangle 15">
              <a:extLst>
                <a:ext uri="{FF2B5EF4-FFF2-40B4-BE49-F238E27FC236}">
                  <a16:creationId xmlns:a16="http://schemas.microsoft.com/office/drawing/2014/main" id="{1E31A2F6-43D5-4A97-BB14-CD6EA5F68CEC}"/>
                </a:ext>
              </a:extLst>
            </p:cNvPr>
            <p:cNvSpPr/>
            <p:nvPr/>
          </p:nvSpPr>
          <p:spPr>
            <a:xfrm rot="1015528">
              <a:off x="8898064" y="4743292"/>
              <a:ext cx="155714" cy="423888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273304 w 290674"/>
                <a:gd name="connsiteY1" fmla="*/ 318396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74344 w 157892"/>
                <a:gd name="connsiteY0" fmla="*/ 0 h 423888"/>
                <a:gd name="connsiteX1" fmla="*/ 140522 w 157892"/>
                <a:gd name="connsiteY1" fmla="*/ 34194 h 423888"/>
                <a:gd name="connsiteX2" fmla="*/ 157892 w 157892"/>
                <a:gd name="connsiteY2" fmla="*/ 423888 h 423888"/>
                <a:gd name="connsiteX3" fmla="*/ 74344 w 157892"/>
                <a:gd name="connsiteY3" fmla="*/ 0 h 423888"/>
                <a:gd name="connsiteX0" fmla="*/ 72166 w 155714"/>
                <a:gd name="connsiteY0" fmla="*/ 0 h 423888"/>
                <a:gd name="connsiteX1" fmla="*/ 138344 w 155714"/>
                <a:gd name="connsiteY1" fmla="*/ 34194 h 423888"/>
                <a:gd name="connsiteX2" fmla="*/ 155714 w 155714"/>
                <a:gd name="connsiteY2" fmla="*/ 423888 h 423888"/>
                <a:gd name="connsiteX3" fmla="*/ 72166 w 155714"/>
                <a:gd name="connsiteY3" fmla="*/ 0 h 42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714" h="423888">
                  <a:moveTo>
                    <a:pt x="72166" y="0"/>
                  </a:moveTo>
                  <a:lnTo>
                    <a:pt x="138344" y="34194"/>
                  </a:lnTo>
                  <a:cubicBezTo>
                    <a:pt x="9867" y="303457"/>
                    <a:pt x="105305" y="290765"/>
                    <a:pt x="155714" y="423888"/>
                  </a:cubicBezTo>
                  <a:cubicBezTo>
                    <a:pt x="-45661" y="370369"/>
                    <a:pt x="-26757" y="77571"/>
                    <a:pt x="7216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Rectangle 15">
              <a:extLst>
                <a:ext uri="{FF2B5EF4-FFF2-40B4-BE49-F238E27FC236}">
                  <a16:creationId xmlns:a16="http://schemas.microsoft.com/office/drawing/2014/main" id="{B1967A29-86EF-4037-A763-F541F5F5DEC1}"/>
                </a:ext>
              </a:extLst>
            </p:cNvPr>
            <p:cNvSpPr/>
            <p:nvPr/>
          </p:nvSpPr>
          <p:spPr>
            <a:xfrm rot="1659339">
              <a:off x="8014545" y="4667401"/>
              <a:ext cx="268499" cy="522310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64710 w 453208"/>
                <a:gd name="connsiteY0" fmla="*/ 143369 h 673367"/>
                <a:gd name="connsiteX1" fmla="*/ 342876 w 453208"/>
                <a:gd name="connsiteY1" fmla="*/ 0 h 673367"/>
                <a:gd name="connsiteX2" fmla="*/ 453208 w 453208"/>
                <a:gd name="connsiteY2" fmla="*/ 673367 h 673367"/>
                <a:gd name="connsiteX3" fmla="*/ 64710 w 453208"/>
                <a:gd name="connsiteY3" fmla="*/ 143369 h 673367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2419 w 472946"/>
                <a:gd name="connsiteY0" fmla="*/ 108277 h 620354"/>
                <a:gd name="connsiteX1" fmla="*/ 171449 w 472946"/>
                <a:gd name="connsiteY1" fmla="*/ 0 h 620354"/>
                <a:gd name="connsiteX2" fmla="*/ 472946 w 472946"/>
                <a:gd name="connsiteY2" fmla="*/ 620354 h 620354"/>
                <a:gd name="connsiteX3" fmla="*/ 62419 w 472946"/>
                <a:gd name="connsiteY3" fmla="*/ 108277 h 620354"/>
                <a:gd name="connsiteX0" fmla="*/ 872 w 411399"/>
                <a:gd name="connsiteY0" fmla="*/ 108277 h 620354"/>
                <a:gd name="connsiteX1" fmla="*/ 109902 w 411399"/>
                <a:gd name="connsiteY1" fmla="*/ 0 h 620354"/>
                <a:gd name="connsiteX2" fmla="*/ 411399 w 411399"/>
                <a:gd name="connsiteY2" fmla="*/ 620354 h 620354"/>
                <a:gd name="connsiteX3" fmla="*/ 872 w 411399"/>
                <a:gd name="connsiteY3" fmla="*/ 108277 h 620354"/>
                <a:gd name="connsiteX0" fmla="*/ 469 w 410996"/>
                <a:gd name="connsiteY0" fmla="*/ 108277 h 620354"/>
                <a:gd name="connsiteX1" fmla="*/ 109499 w 410996"/>
                <a:gd name="connsiteY1" fmla="*/ 0 h 620354"/>
                <a:gd name="connsiteX2" fmla="*/ 410996 w 410996"/>
                <a:gd name="connsiteY2" fmla="*/ 620354 h 620354"/>
                <a:gd name="connsiteX3" fmla="*/ 469 w 410996"/>
                <a:gd name="connsiteY3" fmla="*/ 108277 h 620354"/>
                <a:gd name="connsiteX0" fmla="*/ 469 w 410996"/>
                <a:gd name="connsiteY0" fmla="*/ 5710 h 517787"/>
                <a:gd name="connsiteX1" fmla="*/ 242106 w 410996"/>
                <a:gd name="connsiteY1" fmla="*/ 0 h 517787"/>
                <a:gd name="connsiteX2" fmla="*/ 410996 w 410996"/>
                <a:gd name="connsiteY2" fmla="*/ 517787 h 517787"/>
                <a:gd name="connsiteX3" fmla="*/ 469 w 410996"/>
                <a:gd name="connsiteY3" fmla="*/ 5710 h 517787"/>
                <a:gd name="connsiteX0" fmla="*/ 1307 w 260217"/>
                <a:gd name="connsiteY0" fmla="*/ 62471 h 517787"/>
                <a:gd name="connsiteX1" fmla="*/ 91327 w 260217"/>
                <a:gd name="connsiteY1" fmla="*/ 0 h 517787"/>
                <a:gd name="connsiteX2" fmla="*/ 260217 w 260217"/>
                <a:gd name="connsiteY2" fmla="*/ 517787 h 517787"/>
                <a:gd name="connsiteX3" fmla="*/ 1307 w 260217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28447 w 287357"/>
                <a:gd name="connsiteY0" fmla="*/ 62471 h 517787"/>
                <a:gd name="connsiteX1" fmla="*/ 118467 w 287357"/>
                <a:gd name="connsiteY1" fmla="*/ 0 h 517787"/>
                <a:gd name="connsiteX2" fmla="*/ 287357 w 287357"/>
                <a:gd name="connsiteY2" fmla="*/ 517787 h 517787"/>
                <a:gd name="connsiteX3" fmla="*/ 28447 w 287357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4731 w 283641"/>
                <a:gd name="connsiteY0" fmla="*/ 62471 h 517787"/>
                <a:gd name="connsiteX1" fmla="*/ 114751 w 283641"/>
                <a:gd name="connsiteY1" fmla="*/ 0 h 517787"/>
                <a:gd name="connsiteX2" fmla="*/ 283641 w 283641"/>
                <a:gd name="connsiteY2" fmla="*/ 517787 h 517787"/>
                <a:gd name="connsiteX3" fmla="*/ 24731 w 283641"/>
                <a:gd name="connsiteY3" fmla="*/ 62471 h 517787"/>
                <a:gd name="connsiteX0" fmla="*/ 25706 w 270856"/>
                <a:gd name="connsiteY0" fmla="*/ 62471 h 522310"/>
                <a:gd name="connsiteX1" fmla="*/ 115726 w 270856"/>
                <a:gd name="connsiteY1" fmla="*/ 0 h 522310"/>
                <a:gd name="connsiteX2" fmla="*/ 270856 w 270856"/>
                <a:gd name="connsiteY2" fmla="*/ 522310 h 522310"/>
                <a:gd name="connsiteX3" fmla="*/ 25706 w 270856"/>
                <a:gd name="connsiteY3" fmla="*/ 62471 h 522310"/>
                <a:gd name="connsiteX0" fmla="*/ 23349 w 268499"/>
                <a:gd name="connsiteY0" fmla="*/ 62471 h 522310"/>
                <a:gd name="connsiteX1" fmla="*/ 113369 w 268499"/>
                <a:gd name="connsiteY1" fmla="*/ 0 h 522310"/>
                <a:gd name="connsiteX2" fmla="*/ 268499 w 268499"/>
                <a:gd name="connsiteY2" fmla="*/ 522310 h 522310"/>
                <a:gd name="connsiteX3" fmla="*/ 23349 w 268499"/>
                <a:gd name="connsiteY3" fmla="*/ 62471 h 52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499" h="522310">
                  <a:moveTo>
                    <a:pt x="23349" y="62471"/>
                  </a:moveTo>
                  <a:lnTo>
                    <a:pt x="113369" y="0"/>
                  </a:lnTo>
                  <a:cubicBezTo>
                    <a:pt x="47591" y="338392"/>
                    <a:pt x="216111" y="338306"/>
                    <a:pt x="268499" y="522310"/>
                  </a:cubicBezTo>
                  <a:cubicBezTo>
                    <a:pt x="214939" y="400293"/>
                    <a:pt x="-84818" y="347904"/>
                    <a:pt x="23349" y="6247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Rectangle 15">
              <a:extLst>
                <a:ext uri="{FF2B5EF4-FFF2-40B4-BE49-F238E27FC236}">
                  <a16:creationId xmlns:a16="http://schemas.microsoft.com/office/drawing/2014/main" id="{1EFBA7DF-DC95-4B1A-97FC-C7D96BF167B5}"/>
                </a:ext>
              </a:extLst>
            </p:cNvPr>
            <p:cNvSpPr/>
            <p:nvPr/>
          </p:nvSpPr>
          <p:spPr>
            <a:xfrm rot="5166666">
              <a:off x="7803614" y="4544334"/>
              <a:ext cx="212764" cy="549896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64710 w 453208"/>
                <a:gd name="connsiteY0" fmla="*/ 143369 h 673367"/>
                <a:gd name="connsiteX1" fmla="*/ 342876 w 453208"/>
                <a:gd name="connsiteY1" fmla="*/ 0 h 673367"/>
                <a:gd name="connsiteX2" fmla="*/ 453208 w 453208"/>
                <a:gd name="connsiteY2" fmla="*/ 673367 h 673367"/>
                <a:gd name="connsiteX3" fmla="*/ 64710 w 453208"/>
                <a:gd name="connsiteY3" fmla="*/ 143369 h 673367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2419 w 472946"/>
                <a:gd name="connsiteY0" fmla="*/ 108277 h 620354"/>
                <a:gd name="connsiteX1" fmla="*/ 171449 w 472946"/>
                <a:gd name="connsiteY1" fmla="*/ 0 h 620354"/>
                <a:gd name="connsiteX2" fmla="*/ 472946 w 472946"/>
                <a:gd name="connsiteY2" fmla="*/ 620354 h 620354"/>
                <a:gd name="connsiteX3" fmla="*/ 62419 w 472946"/>
                <a:gd name="connsiteY3" fmla="*/ 108277 h 620354"/>
                <a:gd name="connsiteX0" fmla="*/ 872 w 411399"/>
                <a:gd name="connsiteY0" fmla="*/ 108277 h 620354"/>
                <a:gd name="connsiteX1" fmla="*/ 109902 w 411399"/>
                <a:gd name="connsiteY1" fmla="*/ 0 h 620354"/>
                <a:gd name="connsiteX2" fmla="*/ 411399 w 411399"/>
                <a:gd name="connsiteY2" fmla="*/ 620354 h 620354"/>
                <a:gd name="connsiteX3" fmla="*/ 872 w 411399"/>
                <a:gd name="connsiteY3" fmla="*/ 108277 h 620354"/>
                <a:gd name="connsiteX0" fmla="*/ 469 w 410996"/>
                <a:gd name="connsiteY0" fmla="*/ 108277 h 620354"/>
                <a:gd name="connsiteX1" fmla="*/ 109499 w 410996"/>
                <a:gd name="connsiteY1" fmla="*/ 0 h 620354"/>
                <a:gd name="connsiteX2" fmla="*/ 410996 w 410996"/>
                <a:gd name="connsiteY2" fmla="*/ 620354 h 620354"/>
                <a:gd name="connsiteX3" fmla="*/ 469 w 410996"/>
                <a:gd name="connsiteY3" fmla="*/ 108277 h 620354"/>
                <a:gd name="connsiteX0" fmla="*/ 469 w 410996"/>
                <a:gd name="connsiteY0" fmla="*/ 5710 h 517787"/>
                <a:gd name="connsiteX1" fmla="*/ 242106 w 410996"/>
                <a:gd name="connsiteY1" fmla="*/ 0 h 517787"/>
                <a:gd name="connsiteX2" fmla="*/ 410996 w 410996"/>
                <a:gd name="connsiteY2" fmla="*/ 517787 h 517787"/>
                <a:gd name="connsiteX3" fmla="*/ 469 w 410996"/>
                <a:gd name="connsiteY3" fmla="*/ 5710 h 517787"/>
                <a:gd name="connsiteX0" fmla="*/ 1307 w 260217"/>
                <a:gd name="connsiteY0" fmla="*/ 62471 h 517787"/>
                <a:gd name="connsiteX1" fmla="*/ 91327 w 260217"/>
                <a:gd name="connsiteY1" fmla="*/ 0 h 517787"/>
                <a:gd name="connsiteX2" fmla="*/ 260217 w 260217"/>
                <a:gd name="connsiteY2" fmla="*/ 517787 h 517787"/>
                <a:gd name="connsiteX3" fmla="*/ 1307 w 260217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28447 w 287357"/>
                <a:gd name="connsiteY0" fmla="*/ 62471 h 517787"/>
                <a:gd name="connsiteX1" fmla="*/ 118467 w 287357"/>
                <a:gd name="connsiteY1" fmla="*/ 0 h 517787"/>
                <a:gd name="connsiteX2" fmla="*/ 287357 w 287357"/>
                <a:gd name="connsiteY2" fmla="*/ 517787 h 517787"/>
                <a:gd name="connsiteX3" fmla="*/ 28447 w 287357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4731 w 283641"/>
                <a:gd name="connsiteY0" fmla="*/ 62471 h 517787"/>
                <a:gd name="connsiteX1" fmla="*/ 114751 w 283641"/>
                <a:gd name="connsiteY1" fmla="*/ 0 h 517787"/>
                <a:gd name="connsiteX2" fmla="*/ 283641 w 283641"/>
                <a:gd name="connsiteY2" fmla="*/ 517787 h 517787"/>
                <a:gd name="connsiteX3" fmla="*/ 24731 w 283641"/>
                <a:gd name="connsiteY3" fmla="*/ 62471 h 517787"/>
                <a:gd name="connsiteX0" fmla="*/ 25706 w 270856"/>
                <a:gd name="connsiteY0" fmla="*/ 62471 h 522310"/>
                <a:gd name="connsiteX1" fmla="*/ 115726 w 270856"/>
                <a:gd name="connsiteY1" fmla="*/ 0 h 522310"/>
                <a:gd name="connsiteX2" fmla="*/ 270856 w 270856"/>
                <a:gd name="connsiteY2" fmla="*/ 522310 h 522310"/>
                <a:gd name="connsiteX3" fmla="*/ 25706 w 270856"/>
                <a:gd name="connsiteY3" fmla="*/ 62471 h 522310"/>
                <a:gd name="connsiteX0" fmla="*/ 23349 w 268499"/>
                <a:gd name="connsiteY0" fmla="*/ 62471 h 522310"/>
                <a:gd name="connsiteX1" fmla="*/ 113369 w 268499"/>
                <a:gd name="connsiteY1" fmla="*/ 0 h 522310"/>
                <a:gd name="connsiteX2" fmla="*/ 268499 w 268499"/>
                <a:gd name="connsiteY2" fmla="*/ 522310 h 522310"/>
                <a:gd name="connsiteX3" fmla="*/ 23349 w 268499"/>
                <a:gd name="connsiteY3" fmla="*/ 62471 h 522310"/>
                <a:gd name="connsiteX0" fmla="*/ 23349 w 268499"/>
                <a:gd name="connsiteY0" fmla="*/ 62471 h 522310"/>
                <a:gd name="connsiteX1" fmla="*/ 113369 w 268499"/>
                <a:gd name="connsiteY1" fmla="*/ 0 h 522310"/>
                <a:gd name="connsiteX2" fmla="*/ 268499 w 268499"/>
                <a:gd name="connsiteY2" fmla="*/ 522310 h 522310"/>
                <a:gd name="connsiteX3" fmla="*/ 23349 w 268499"/>
                <a:gd name="connsiteY3" fmla="*/ 62471 h 522310"/>
                <a:gd name="connsiteX0" fmla="*/ 22204 w 286959"/>
                <a:gd name="connsiteY0" fmla="*/ 62471 h 549896"/>
                <a:gd name="connsiteX1" fmla="*/ 112224 w 286959"/>
                <a:gd name="connsiteY1" fmla="*/ 0 h 549896"/>
                <a:gd name="connsiteX2" fmla="*/ 286959 w 286959"/>
                <a:gd name="connsiteY2" fmla="*/ 549896 h 549896"/>
                <a:gd name="connsiteX3" fmla="*/ 22204 w 286959"/>
                <a:gd name="connsiteY3" fmla="*/ 62471 h 549896"/>
                <a:gd name="connsiteX0" fmla="*/ 25519 w 238283"/>
                <a:gd name="connsiteY0" fmla="*/ 34978 h 549896"/>
                <a:gd name="connsiteX1" fmla="*/ 63548 w 238283"/>
                <a:gd name="connsiteY1" fmla="*/ 0 h 549896"/>
                <a:gd name="connsiteX2" fmla="*/ 238283 w 238283"/>
                <a:gd name="connsiteY2" fmla="*/ 549896 h 549896"/>
                <a:gd name="connsiteX3" fmla="*/ 25519 w 238283"/>
                <a:gd name="connsiteY3" fmla="*/ 34978 h 549896"/>
                <a:gd name="connsiteX0" fmla="*/ 0 w 212764"/>
                <a:gd name="connsiteY0" fmla="*/ 34978 h 549896"/>
                <a:gd name="connsiteX1" fmla="*/ 38029 w 212764"/>
                <a:gd name="connsiteY1" fmla="*/ 0 h 549896"/>
                <a:gd name="connsiteX2" fmla="*/ 212764 w 212764"/>
                <a:gd name="connsiteY2" fmla="*/ 549896 h 549896"/>
                <a:gd name="connsiteX3" fmla="*/ 0 w 212764"/>
                <a:gd name="connsiteY3" fmla="*/ 34978 h 549896"/>
                <a:gd name="connsiteX0" fmla="*/ 0 w 212764"/>
                <a:gd name="connsiteY0" fmla="*/ 34978 h 549896"/>
                <a:gd name="connsiteX1" fmla="*/ 38029 w 212764"/>
                <a:gd name="connsiteY1" fmla="*/ 0 h 549896"/>
                <a:gd name="connsiteX2" fmla="*/ 212764 w 212764"/>
                <a:gd name="connsiteY2" fmla="*/ 549896 h 549896"/>
                <a:gd name="connsiteX3" fmla="*/ 0 w 212764"/>
                <a:gd name="connsiteY3" fmla="*/ 34978 h 549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764" h="549896">
                  <a:moveTo>
                    <a:pt x="0" y="34978"/>
                  </a:moveTo>
                  <a:lnTo>
                    <a:pt x="38029" y="0"/>
                  </a:lnTo>
                  <a:cubicBezTo>
                    <a:pt x="190451" y="393799"/>
                    <a:pt x="160376" y="365892"/>
                    <a:pt x="212764" y="549896"/>
                  </a:cubicBezTo>
                  <a:cubicBezTo>
                    <a:pt x="159204" y="427879"/>
                    <a:pt x="97623" y="417937"/>
                    <a:pt x="0" y="3497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Rectangle 15">
              <a:extLst>
                <a:ext uri="{FF2B5EF4-FFF2-40B4-BE49-F238E27FC236}">
                  <a16:creationId xmlns:a16="http://schemas.microsoft.com/office/drawing/2014/main" id="{ED79B25B-8321-4607-ADFB-0E6881FCED4A}"/>
                </a:ext>
              </a:extLst>
            </p:cNvPr>
            <p:cNvSpPr/>
            <p:nvPr/>
          </p:nvSpPr>
          <p:spPr>
            <a:xfrm rot="19159814" flipH="1">
              <a:off x="8272367" y="4729724"/>
              <a:ext cx="156581" cy="191116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273304 w 290674"/>
                <a:gd name="connsiteY1" fmla="*/ 318396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74344 w 157892"/>
                <a:gd name="connsiteY0" fmla="*/ 0 h 423888"/>
                <a:gd name="connsiteX1" fmla="*/ 140522 w 157892"/>
                <a:gd name="connsiteY1" fmla="*/ 34194 h 423888"/>
                <a:gd name="connsiteX2" fmla="*/ 157892 w 157892"/>
                <a:gd name="connsiteY2" fmla="*/ 423888 h 423888"/>
                <a:gd name="connsiteX3" fmla="*/ 74344 w 157892"/>
                <a:gd name="connsiteY3" fmla="*/ 0 h 423888"/>
                <a:gd name="connsiteX0" fmla="*/ 72166 w 155714"/>
                <a:gd name="connsiteY0" fmla="*/ 0 h 423888"/>
                <a:gd name="connsiteX1" fmla="*/ 138344 w 155714"/>
                <a:gd name="connsiteY1" fmla="*/ 34194 h 423888"/>
                <a:gd name="connsiteX2" fmla="*/ 155714 w 155714"/>
                <a:gd name="connsiteY2" fmla="*/ 423888 h 423888"/>
                <a:gd name="connsiteX3" fmla="*/ 72166 w 155714"/>
                <a:gd name="connsiteY3" fmla="*/ 0 h 423888"/>
                <a:gd name="connsiteX0" fmla="*/ 33200 w 116748"/>
                <a:gd name="connsiteY0" fmla="*/ 0 h 423888"/>
                <a:gd name="connsiteX1" fmla="*/ 99378 w 116748"/>
                <a:gd name="connsiteY1" fmla="*/ 34194 h 423888"/>
                <a:gd name="connsiteX2" fmla="*/ 116748 w 116748"/>
                <a:gd name="connsiteY2" fmla="*/ 423888 h 423888"/>
                <a:gd name="connsiteX3" fmla="*/ 33200 w 116748"/>
                <a:gd name="connsiteY3" fmla="*/ 0 h 423888"/>
                <a:gd name="connsiteX0" fmla="*/ 25525 w 123259"/>
                <a:gd name="connsiteY0" fmla="*/ 0 h 190889"/>
                <a:gd name="connsiteX1" fmla="*/ 91703 w 123259"/>
                <a:gd name="connsiteY1" fmla="*/ 34194 h 190889"/>
                <a:gd name="connsiteX2" fmla="*/ 123259 w 123259"/>
                <a:gd name="connsiteY2" fmla="*/ 190889 h 190889"/>
                <a:gd name="connsiteX3" fmla="*/ 25525 w 123259"/>
                <a:gd name="connsiteY3" fmla="*/ 0 h 190889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03"/>
                <a:gd name="connsiteY0" fmla="*/ 0 h 191116"/>
                <a:gd name="connsiteX1" fmla="*/ 48746 w 97803"/>
                <a:gd name="connsiteY1" fmla="*/ 23637 h 191116"/>
                <a:gd name="connsiteX2" fmla="*/ 97734 w 97803"/>
                <a:gd name="connsiteY2" fmla="*/ 190889 h 191116"/>
                <a:gd name="connsiteX3" fmla="*/ 0 w 97803"/>
                <a:gd name="connsiteY3" fmla="*/ 0 h 191116"/>
                <a:gd name="connsiteX0" fmla="*/ 0 w 97811"/>
                <a:gd name="connsiteY0" fmla="*/ 0 h 191116"/>
                <a:gd name="connsiteX1" fmla="*/ 55850 w 97811"/>
                <a:gd name="connsiteY1" fmla="*/ 29564 h 191116"/>
                <a:gd name="connsiteX2" fmla="*/ 97734 w 97811"/>
                <a:gd name="connsiteY2" fmla="*/ 190889 h 191116"/>
                <a:gd name="connsiteX3" fmla="*/ 0 w 97811"/>
                <a:gd name="connsiteY3" fmla="*/ 0 h 19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811" h="191116">
                  <a:moveTo>
                    <a:pt x="0" y="0"/>
                  </a:moveTo>
                  <a:lnTo>
                    <a:pt x="55850" y="29564"/>
                  </a:lnTo>
                  <a:cubicBezTo>
                    <a:pt x="43914" y="154223"/>
                    <a:pt x="100181" y="189130"/>
                    <a:pt x="97734" y="190889"/>
                  </a:cubicBezTo>
                  <a:cubicBezTo>
                    <a:pt x="21278" y="194728"/>
                    <a:pt x="3099" y="1507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Rectangle 15">
              <a:extLst>
                <a:ext uri="{FF2B5EF4-FFF2-40B4-BE49-F238E27FC236}">
                  <a16:creationId xmlns:a16="http://schemas.microsoft.com/office/drawing/2014/main" id="{C9F1423E-9554-4A40-B2EF-B50C97C0A22E}"/>
                </a:ext>
              </a:extLst>
            </p:cNvPr>
            <p:cNvSpPr/>
            <p:nvPr/>
          </p:nvSpPr>
          <p:spPr>
            <a:xfrm rot="18149711" flipH="1">
              <a:off x="9087836" y="4767193"/>
              <a:ext cx="156613" cy="226014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273304 w 290674"/>
                <a:gd name="connsiteY1" fmla="*/ 318396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74344 w 157892"/>
                <a:gd name="connsiteY0" fmla="*/ 0 h 423888"/>
                <a:gd name="connsiteX1" fmla="*/ 140522 w 157892"/>
                <a:gd name="connsiteY1" fmla="*/ 34194 h 423888"/>
                <a:gd name="connsiteX2" fmla="*/ 157892 w 157892"/>
                <a:gd name="connsiteY2" fmla="*/ 423888 h 423888"/>
                <a:gd name="connsiteX3" fmla="*/ 74344 w 157892"/>
                <a:gd name="connsiteY3" fmla="*/ 0 h 423888"/>
                <a:gd name="connsiteX0" fmla="*/ 72166 w 155714"/>
                <a:gd name="connsiteY0" fmla="*/ 0 h 423888"/>
                <a:gd name="connsiteX1" fmla="*/ 138344 w 155714"/>
                <a:gd name="connsiteY1" fmla="*/ 34194 h 423888"/>
                <a:gd name="connsiteX2" fmla="*/ 155714 w 155714"/>
                <a:gd name="connsiteY2" fmla="*/ 423888 h 423888"/>
                <a:gd name="connsiteX3" fmla="*/ 72166 w 155714"/>
                <a:gd name="connsiteY3" fmla="*/ 0 h 423888"/>
                <a:gd name="connsiteX0" fmla="*/ 33200 w 116748"/>
                <a:gd name="connsiteY0" fmla="*/ 0 h 423888"/>
                <a:gd name="connsiteX1" fmla="*/ 99378 w 116748"/>
                <a:gd name="connsiteY1" fmla="*/ 34194 h 423888"/>
                <a:gd name="connsiteX2" fmla="*/ 116748 w 116748"/>
                <a:gd name="connsiteY2" fmla="*/ 423888 h 423888"/>
                <a:gd name="connsiteX3" fmla="*/ 33200 w 116748"/>
                <a:gd name="connsiteY3" fmla="*/ 0 h 423888"/>
                <a:gd name="connsiteX0" fmla="*/ 25525 w 123259"/>
                <a:gd name="connsiteY0" fmla="*/ 0 h 190889"/>
                <a:gd name="connsiteX1" fmla="*/ 91703 w 123259"/>
                <a:gd name="connsiteY1" fmla="*/ 34194 h 190889"/>
                <a:gd name="connsiteX2" fmla="*/ 123259 w 123259"/>
                <a:gd name="connsiteY2" fmla="*/ 190889 h 190889"/>
                <a:gd name="connsiteX3" fmla="*/ 25525 w 123259"/>
                <a:gd name="connsiteY3" fmla="*/ 0 h 190889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03"/>
                <a:gd name="connsiteY0" fmla="*/ 0 h 191116"/>
                <a:gd name="connsiteX1" fmla="*/ 48746 w 97803"/>
                <a:gd name="connsiteY1" fmla="*/ 23637 h 191116"/>
                <a:gd name="connsiteX2" fmla="*/ 97734 w 97803"/>
                <a:gd name="connsiteY2" fmla="*/ 190889 h 191116"/>
                <a:gd name="connsiteX3" fmla="*/ 0 w 97803"/>
                <a:gd name="connsiteY3" fmla="*/ 0 h 191116"/>
                <a:gd name="connsiteX0" fmla="*/ 0 w 97811"/>
                <a:gd name="connsiteY0" fmla="*/ 0 h 191116"/>
                <a:gd name="connsiteX1" fmla="*/ 55850 w 97811"/>
                <a:gd name="connsiteY1" fmla="*/ 29564 h 191116"/>
                <a:gd name="connsiteX2" fmla="*/ 97734 w 97811"/>
                <a:gd name="connsiteY2" fmla="*/ 190889 h 191116"/>
                <a:gd name="connsiteX3" fmla="*/ 0 w 97811"/>
                <a:gd name="connsiteY3" fmla="*/ 0 h 191116"/>
                <a:gd name="connsiteX0" fmla="*/ 0 w 97824"/>
                <a:gd name="connsiteY0" fmla="*/ 26864 h 217980"/>
                <a:gd name="connsiteX1" fmla="*/ 64193 w 97824"/>
                <a:gd name="connsiteY1" fmla="*/ 0 h 217980"/>
                <a:gd name="connsiteX2" fmla="*/ 97734 w 97824"/>
                <a:gd name="connsiteY2" fmla="*/ 217753 h 217980"/>
                <a:gd name="connsiteX3" fmla="*/ 0 w 97824"/>
                <a:gd name="connsiteY3" fmla="*/ 26864 h 217980"/>
                <a:gd name="connsiteX0" fmla="*/ 0 w 97831"/>
                <a:gd name="connsiteY0" fmla="*/ 34898 h 226014"/>
                <a:gd name="connsiteX1" fmla="*/ 67390 w 97831"/>
                <a:gd name="connsiteY1" fmla="*/ 0 h 226014"/>
                <a:gd name="connsiteX2" fmla="*/ 97734 w 97831"/>
                <a:gd name="connsiteY2" fmla="*/ 225787 h 226014"/>
                <a:gd name="connsiteX3" fmla="*/ 0 w 97831"/>
                <a:gd name="connsiteY3" fmla="*/ 34898 h 22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831" h="226014">
                  <a:moveTo>
                    <a:pt x="0" y="34898"/>
                  </a:moveTo>
                  <a:lnTo>
                    <a:pt x="67390" y="0"/>
                  </a:lnTo>
                  <a:cubicBezTo>
                    <a:pt x="55454" y="124659"/>
                    <a:pt x="100181" y="224028"/>
                    <a:pt x="97734" y="225787"/>
                  </a:cubicBezTo>
                  <a:cubicBezTo>
                    <a:pt x="21278" y="229626"/>
                    <a:pt x="3099" y="185627"/>
                    <a:pt x="0" y="3489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Rectangle 15">
              <a:extLst>
                <a:ext uri="{FF2B5EF4-FFF2-40B4-BE49-F238E27FC236}">
                  <a16:creationId xmlns:a16="http://schemas.microsoft.com/office/drawing/2014/main" id="{AC8B7EB7-A696-4C6C-BAB7-310A0C70336B}"/>
                </a:ext>
              </a:extLst>
            </p:cNvPr>
            <p:cNvSpPr/>
            <p:nvPr/>
          </p:nvSpPr>
          <p:spPr>
            <a:xfrm rot="3941651">
              <a:off x="7813552" y="4698751"/>
              <a:ext cx="410996" cy="611768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64710 w 453208"/>
                <a:gd name="connsiteY0" fmla="*/ 143369 h 673367"/>
                <a:gd name="connsiteX1" fmla="*/ 342876 w 453208"/>
                <a:gd name="connsiteY1" fmla="*/ 0 h 673367"/>
                <a:gd name="connsiteX2" fmla="*/ 453208 w 453208"/>
                <a:gd name="connsiteY2" fmla="*/ 673367 h 673367"/>
                <a:gd name="connsiteX3" fmla="*/ 64710 w 453208"/>
                <a:gd name="connsiteY3" fmla="*/ 143369 h 673367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2419 w 472946"/>
                <a:gd name="connsiteY0" fmla="*/ 108277 h 620354"/>
                <a:gd name="connsiteX1" fmla="*/ 171449 w 472946"/>
                <a:gd name="connsiteY1" fmla="*/ 0 h 620354"/>
                <a:gd name="connsiteX2" fmla="*/ 472946 w 472946"/>
                <a:gd name="connsiteY2" fmla="*/ 620354 h 620354"/>
                <a:gd name="connsiteX3" fmla="*/ 62419 w 472946"/>
                <a:gd name="connsiteY3" fmla="*/ 108277 h 620354"/>
                <a:gd name="connsiteX0" fmla="*/ 872 w 411399"/>
                <a:gd name="connsiteY0" fmla="*/ 108277 h 620354"/>
                <a:gd name="connsiteX1" fmla="*/ 109902 w 411399"/>
                <a:gd name="connsiteY1" fmla="*/ 0 h 620354"/>
                <a:gd name="connsiteX2" fmla="*/ 411399 w 411399"/>
                <a:gd name="connsiteY2" fmla="*/ 620354 h 620354"/>
                <a:gd name="connsiteX3" fmla="*/ 872 w 411399"/>
                <a:gd name="connsiteY3" fmla="*/ 108277 h 620354"/>
                <a:gd name="connsiteX0" fmla="*/ 469 w 410996"/>
                <a:gd name="connsiteY0" fmla="*/ 108277 h 620354"/>
                <a:gd name="connsiteX1" fmla="*/ 109499 w 410996"/>
                <a:gd name="connsiteY1" fmla="*/ 0 h 620354"/>
                <a:gd name="connsiteX2" fmla="*/ 410996 w 410996"/>
                <a:gd name="connsiteY2" fmla="*/ 620354 h 620354"/>
                <a:gd name="connsiteX3" fmla="*/ 469 w 410996"/>
                <a:gd name="connsiteY3" fmla="*/ 108277 h 620354"/>
                <a:gd name="connsiteX0" fmla="*/ 469 w 410996"/>
                <a:gd name="connsiteY0" fmla="*/ 94276 h 606353"/>
                <a:gd name="connsiteX1" fmla="*/ 78789 w 410996"/>
                <a:gd name="connsiteY1" fmla="*/ 0 h 606353"/>
                <a:gd name="connsiteX2" fmla="*/ 410996 w 410996"/>
                <a:gd name="connsiteY2" fmla="*/ 606353 h 606353"/>
                <a:gd name="connsiteX3" fmla="*/ 469 w 410996"/>
                <a:gd name="connsiteY3" fmla="*/ 94276 h 606353"/>
                <a:gd name="connsiteX0" fmla="*/ 469 w 410996"/>
                <a:gd name="connsiteY0" fmla="*/ 99691 h 611768"/>
                <a:gd name="connsiteX1" fmla="*/ 35945 w 410996"/>
                <a:gd name="connsiteY1" fmla="*/ 0 h 611768"/>
                <a:gd name="connsiteX2" fmla="*/ 410996 w 410996"/>
                <a:gd name="connsiteY2" fmla="*/ 611768 h 611768"/>
                <a:gd name="connsiteX3" fmla="*/ 469 w 410996"/>
                <a:gd name="connsiteY3" fmla="*/ 99691 h 611768"/>
                <a:gd name="connsiteX0" fmla="*/ 469 w 410996"/>
                <a:gd name="connsiteY0" fmla="*/ 99691 h 611768"/>
                <a:gd name="connsiteX1" fmla="*/ 35945 w 410996"/>
                <a:gd name="connsiteY1" fmla="*/ 0 h 611768"/>
                <a:gd name="connsiteX2" fmla="*/ 410996 w 410996"/>
                <a:gd name="connsiteY2" fmla="*/ 611768 h 611768"/>
                <a:gd name="connsiteX3" fmla="*/ 469 w 410996"/>
                <a:gd name="connsiteY3" fmla="*/ 99691 h 6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96" h="611768">
                  <a:moveTo>
                    <a:pt x="469" y="99691"/>
                  </a:moveTo>
                  <a:lnTo>
                    <a:pt x="35945" y="0"/>
                  </a:lnTo>
                  <a:cubicBezTo>
                    <a:pt x="56322" y="325046"/>
                    <a:pt x="299047" y="450909"/>
                    <a:pt x="410996" y="611768"/>
                  </a:cubicBezTo>
                  <a:cubicBezTo>
                    <a:pt x="209621" y="558249"/>
                    <a:pt x="-11540" y="363411"/>
                    <a:pt x="469" y="9969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Rectangle 11">
              <a:extLst>
                <a:ext uri="{FF2B5EF4-FFF2-40B4-BE49-F238E27FC236}">
                  <a16:creationId xmlns:a16="http://schemas.microsoft.com/office/drawing/2014/main" id="{35D145D3-2BA8-4899-9A17-88EDD55510EC}"/>
                </a:ext>
              </a:extLst>
            </p:cNvPr>
            <p:cNvSpPr/>
            <p:nvPr/>
          </p:nvSpPr>
          <p:spPr>
            <a:xfrm rot="19172178">
              <a:off x="8482000" y="1579835"/>
              <a:ext cx="327689" cy="16979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Rectangle 11">
              <a:extLst>
                <a:ext uri="{FF2B5EF4-FFF2-40B4-BE49-F238E27FC236}">
                  <a16:creationId xmlns:a16="http://schemas.microsoft.com/office/drawing/2014/main" id="{7FB544E1-50ED-4497-A584-9C2DA54769FD}"/>
                </a:ext>
              </a:extLst>
            </p:cNvPr>
            <p:cNvSpPr/>
            <p:nvPr/>
          </p:nvSpPr>
          <p:spPr>
            <a:xfrm>
              <a:off x="7239482" y="1638801"/>
              <a:ext cx="909314" cy="31319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Rectangle 11">
              <a:extLst>
                <a:ext uri="{FF2B5EF4-FFF2-40B4-BE49-F238E27FC236}">
                  <a16:creationId xmlns:a16="http://schemas.microsoft.com/office/drawing/2014/main" id="{1F221B8A-6AE8-4DB4-86A4-C8CAC83F706A}"/>
                </a:ext>
              </a:extLst>
            </p:cNvPr>
            <p:cNvSpPr/>
            <p:nvPr/>
          </p:nvSpPr>
          <p:spPr>
            <a:xfrm rot="18680758">
              <a:off x="7844675" y="1410707"/>
              <a:ext cx="909314" cy="31319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Rectangle 11">
              <a:extLst>
                <a:ext uri="{FF2B5EF4-FFF2-40B4-BE49-F238E27FC236}">
                  <a16:creationId xmlns:a16="http://schemas.microsoft.com/office/drawing/2014/main" id="{BF431E99-07DA-4CC7-8BF0-1056C6E7BEF3}"/>
                </a:ext>
              </a:extLst>
            </p:cNvPr>
            <p:cNvSpPr/>
            <p:nvPr/>
          </p:nvSpPr>
          <p:spPr>
            <a:xfrm rot="20970300">
              <a:off x="9388855" y="4471106"/>
              <a:ext cx="762667" cy="16979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Rectangle 10">
              <a:extLst>
                <a:ext uri="{FF2B5EF4-FFF2-40B4-BE49-F238E27FC236}">
                  <a16:creationId xmlns:a16="http://schemas.microsoft.com/office/drawing/2014/main" id="{69D58C4F-0FE1-481B-B408-A8CC8AF750E9}"/>
                </a:ext>
              </a:extLst>
            </p:cNvPr>
            <p:cNvSpPr/>
            <p:nvPr/>
          </p:nvSpPr>
          <p:spPr>
            <a:xfrm rot="638591">
              <a:off x="7302643" y="2286608"/>
              <a:ext cx="1090684" cy="1664121"/>
            </a:xfrm>
            <a:custGeom>
              <a:avLst/>
              <a:gdLst>
                <a:gd name="connsiteX0" fmla="*/ 0 w 1026790"/>
                <a:gd name="connsiteY0" fmla="*/ 0 h 2422222"/>
                <a:gd name="connsiteX1" fmla="*/ 1026790 w 1026790"/>
                <a:gd name="connsiteY1" fmla="*/ 0 h 2422222"/>
                <a:gd name="connsiteX2" fmla="*/ 1026790 w 1026790"/>
                <a:gd name="connsiteY2" fmla="*/ 2422222 h 2422222"/>
                <a:gd name="connsiteX3" fmla="*/ 0 w 1026790"/>
                <a:gd name="connsiteY3" fmla="*/ 2422222 h 2422222"/>
                <a:gd name="connsiteX4" fmla="*/ 0 w 1026790"/>
                <a:gd name="connsiteY4" fmla="*/ 0 h 2422222"/>
                <a:gd name="connsiteX0" fmla="*/ 0 w 1026790"/>
                <a:gd name="connsiteY0" fmla="*/ 0 h 4028585"/>
                <a:gd name="connsiteX1" fmla="*/ 1026790 w 1026790"/>
                <a:gd name="connsiteY1" fmla="*/ 0 h 4028585"/>
                <a:gd name="connsiteX2" fmla="*/ 1026790 w 1026790"/>
                <a:gd name="connsiteY2" fmla="*/ 2422222 h 4028585"/>
                <a:gd name="connsiteX3" fmla="*/ 1005987 w 1026790"/>
                <a:gd name="connsiteY3" fmla="*/ 4028585 h 4028585"/>
                <a:gd name="connsiteX4" fmla="*/ 0 w 1026790"/>
                <a:gd name="connsiteY4" fmla="*/ 0 h 4028585"/>
                <a:gd name="connsiteX0" fmla="*/ 87786 w 1114576"/>
                <a:gd name="connsiteY0" fmla="*/ 0 h 4028585"/>
                <a:gd name="connsiteX1" fmla="*/ 1114576 w 1114576"/>
                <a:gd name="connsiteY1" fmla="*/ 0 h 4028585"/>
                <a:gd name="connsiteX2" fmla="*/ 1114576 w 1114576"/>
                <a:gd name="connsiteY2" fmla="*/ 2422222 h 4028585"/>
                <a:gd name="connsiteX3" fmla="*/ 1093773 w 1114576"/>
                <a:gd name="connsiteY3" fmla="*/ 4028585 h 4028585"/>
                <a:gd name="connsiteX4" fmla="*/ 87786 w 1114576"/>
                <a:gd name="connsiteY4" fmla="*/ 0 h 4028585"/>
                <a:gd name="connsiteX0" fmla="*/ 57806 w 1119534"/>
                <a:gd name="connsiteY0" fmla="*/ 0 h 3964158"/>
                <a:gd name="connsiteX1" fmla="*/ 1084596 w 1119534"/>
                <a:gd name="connsiteY1" fmla="*/ 0 h 3964158"/>
                <a:gd name="connsiteX2" fmla="*/ 1084596 w 1119534"/>
                <a:gd name="connsiteY2" fmla="*/ 2422222 h 3964158"/>
                <a:gd name="connsiteX3" fmla="*/ 1119534 w 1119534"/>
                <a:gd name="connsiteY3" fmla="*/ 3964158 h 3964158"/>
                <a:gd name="connsiteX4" fmla="*/ 57806 w 1119534"/>
                <a:gd name="connsiteY4" fmla="*/ 0 h 3964158"/>
                <a:gd name="connsiteX0" fmla="*/ 454060 w 1515788"/>
                <a:gd name="connsiteY0" fmla="*/ 0 h 3964158"/>
                <a:gd name="connsiteX1" fmla="*/ 1480850 w 1515788"/>
                <a:gd name="connsiteY1" fmla="*/ 0 h 3964158"/>
                <a:gd name="connsiteX2" fmla="*/ 1480850 w 1515788"/>
                <a:gd name="connsiteY2" fmla="*/ 2422222 h 3964158"/>
                <a:gd name="connsiteX3" fmla="*/ 1515788 w 1515788"/>
                <a:gd name="connsiteY3" fmla="*/ 3964158 h 3964158"/>
                <a:gd name="connsiteX4" fmla="*/ 454060 w 1515788"/>
                <a:gd name="connsiteY4" fmla="*/ 0 h 3964158"/>
                <a:gd name="connsiteX0" fmla="*/ 707170 w 1768898"/>
                <a:gd name="connsiteY0" fmla="*/ 0 h 3964158"/>
                <a:gd name="connsiteX1" fmla="*/ 1733960 w 1768898"/>
                <a:gd name="connsiteY1" fmla="*/ 0 h 3964158"/>
                <a:gd name="connsiteX2" fmla="*/ 1733960 w 1768898"/>
                <a:gd name="connsiteY2" fmla="*/ 2422222 h 3964158"/>
                <a:gd name="connsiteX3" fmla="*/ 1768898 w 1768898"/>
                <a:gd name="connsiteY3" fmla="*/ 3964158 h 3964158"/>
                <a:gd name="connsiteX4" fmla="*/ 707170 w 1768898"/>
                <a:gd name="connsiteY4" fmla="*/ 0 h 3964158"/>
                <a:gd name="connsiteX0" fmla="*/ 707170 w 1963251"/>
                <a:gd name="connsiteY0" fmla="*/ 0 h 3964158"/>
                <a:gd name="connsiteX1" fmla="*/ 1733960 w 1963251"/>
                <a:gd name="connsiteY1" fmla="*/ 0 h 3964158"/>
                <a:gd name="connsiteX2" fmla="*/ 1733960 w 1963251"/>
                <a:gd name="connsiteY2" fmla="*/ 2422222 h 3964158"/>
                <a:gd name="connsiteX3" fmla="*/ 1768898 w 1963251"/>
                <a:gd name="connsiteY3" fmla="*/ 3964158 h 3964158"/>
                <a:gd name="connsiteX4" fmla="*/ 707170 w 1963251"/>
                <a:gd name="connsiteY4" fmla="*/ 0 h 3964158"/>
                <a:gd name="connsiteX0" fmla="*/ 707170 w 1883061"/>
                <a:gd name="connsiteY0" fmla="*/ 0 h 3964158"/>
                <a:gd name="connsiteX1" fmla="*/ 1733960 w 1883061"/>
                <a:gd name="connsiteY1" fmla="*/ 0 h 3964158"/>
                <a:gd name="connsiteX2" fmla="*/ 1768898 w 1883061"/>
                <a:gd name="connsiteY2" fmla="*/ 3964158 h 3964158"/>
                <a:gd name="connsiteX3" fmla="*/ 707170 w 1883061"/>
                <a:gd name="connsiteY3" fmla="*/ 0 h 3964158"/>
                <a:gd name="connsiteX0" fmla="*/ 707170 w 2605296"/>
                <a:gd name="connsiteY0" fmla="*/ 0 h 4225469"/>
                <a:gd name="connsiteX1" fmla="*/ 1733960 w 2605296"/>
                <a:gd name="connsiteY1" fmla="*/ 0 h 4225469"/>
                <a:gd name="connsiteX2" fmla="*/ 2605258 w 2605296"/>
                <a:gd name="connsiteY2" fmla="*/ 3517601 h 4225469"/>
                <a:gd name="connsiteX3" fmla="*/ 1768898 w 2605296"/>
                <a:gd name="connsiteY3" fmla="*/ 3964158 h 4225469"/>
                <a:gd name="connsiteX4" fmla="*/ 707170 w 2605296"/>
                <a:gd name="connsiteY4" fmla="*/ 0 h 4225469"/>
                <a:gd name="connsiteX0" fmla="*/ 707170 w 2605297"/>
                <a:gd name="connsiteY0" fmla="*/ 0 h 4030700"/>
                <a:gd name="connsiteX1" fmla="*/ 1733960 w 2605297"/>
                <a:gd name="connsiteY1" fmla="*/ 0 h 4030700"/>
                <a:gd name="connsiteX2" fmla="*/ 2605258 w 2605297"/>
                <a:gd name="connsiteY2" fmla="*/ 3517601 h 4030700"/>
                <a:gd name="connsiteX3" fmla="*/ 1768898 w 2605297"/>
                <a:gd name="connsiteY3" fmla="*/ 3964158 h 4030700"/>
                <a:gd name="connsiteX4" fmla="*/ 707170 w 2605297"/>
                <a:gd name="connsiteY4" fmla="*/ 0 h 4030700"/>
                <a:gd name="connsiteX0" fmla="*/ 707170 w 2605297"/>
                <a:gd name="connsiteY0" fmla="*/ 0 h 4030700"/>
                <a:gd name="connsiteX1" fmla="*/ 1733960 w 2605297"/>
                <a:gd name="connsiteY1" fmla="*/ 0 h 4030700"/>
                <a:gd name="connsiteX2" fmla="*/ 2605258 w 2605297"/>
                <a:gd name="connsiteY2" fmla="*/ 3517601 h 4030700"/>
                <a:gd name="connsiteX3" fmla="*/ 1768898 w 2605297"/>
                <a:gd name="connsiteY3" fmla="*/ 3964158 h 4030700"/>
                <a:gd name="connsiteX4" fmla="*/ 707170 w 2605297"/>
                <a:gd name="connsiteY4" fmla="*/ 0 h 4030700"/>
                <a:gd name="connsiteX0" fmla="*/ 707170 w 2632831"/>
                <a:gd name="connsiteY0" fmla="*/ 0 h 4030700"/>
                <a:gd name="connsiteX1" fmla="*/ 1733960 w 2632831"/>
                <a:gd name="connsiteY1" fmla="*/ 0 h 4030700"/>
                <a:gd name="connsiteX2" fmla="*/ 2605258 w 2632831"/>
                <a:gd name="connsiteY2" fmla="*/ 3517601 h 4030700"/>
                <a:gd name="connsiteX3" fmla="*/ 1768898 w 2632831"/>
                <a:gd name="connsiteY3" fmla="*/ 3964158 h 4030700"/>
                <a:gd name="connsiteX4" fmla="*/ 707170 w 2632831"/>
                <a:gd name="connsiteY4" fmla="*/ 0 h 4030700"/>
                <a:gd name="connsiteX0" fmla="*/ 707170 w 2632831"/>
                <a:gd name="connsiteY0" fmla="*/ 0 h 4016959"/>
                <a:gd name="connsiteX1" fmla="*/ 1733960 w 2632831"/>
                <a:gd name="connsiteY1" fmla="*/ 0 h 4016959"/>
                <a:gd name="connsiteX2" fmla="*/ 2605258 w 2632831"/>
                <a:gd name="connsiteY2" fmla="*/ 3517601 h 4016959"/>
                <a:gd name="connsiteX3" fmla="*/ 1768898 w 2632831"/>
                <a:gd name="connsiteY3" fmla="*/ 3964158 h 4016959"/>
                <a:gd name="connsiteX4" fmla="*/ 707170 w 2632831"/>
                <a:gd name="connsiteY4" fmla="*/ 0 h 4016959"/>
                <a:gd name="connsiteX0" fmla="*/ 707170 w 2632831"/>
                <a:gd name="connsiteY0" fmla="*/ 0 h 4017064"/>
                <a:gd name="connsiteX1" fmla="*/ 1733960 w 2632831"/>
                <a:gd name="connsiteY1" fmla="*/ 0 h 4017064"/>
                <a:gd name="connsiteX2" fmla="*/ 2605258 w 2632831"/>
                <a:gd name="connsiteY2" fmla="*/ 3517601 h 4017064"/>
                <a:gd name="connsiteX3" fmla="*/ 1768898 w 2632831"/>
                <a:gd name="connsiteY3" fmla="*/ 3964158 h 4017064"/>
                <a:gd name="connsiteX4" fmla="*/ 707170 w 2632831"/>
                <a:gd name="connsiteY4" fmla="*/ 0 h 401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2831" h="4017064">
                  <a:moveTo>
                    <a:pt x="707170" y="0"/>
                  </a:moveTo>
                  <a:lnTo>
                    <a:pt x="1733960" y="0"/>
                  </a:lnTo>
                  <a:cubicBezTo>
                    <a:pt x="2156436" y="1506720"/>
                    <a:pt x="2770521" y="2494229"/>
                    <a:pt x="2605258" y="3517601"/>
                  </a:cubicBezTo>
                  <a:cubicBezTo>
                    <a:pt x="2611081" y="4178294"/>
                    <a:pt x="2576985" y="4009544"/>
                    <a:pt x="1768898" y="3964158"/>
                  </a:cubicBezTo>
                  <a:cubicBezTo>
                    <a:pt x="-1095292" y="2618870"/>
                    <a:pt x="277087" y="1003586"/>
                    <a:pt x="707170" y="0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Rectangle 11">
              <a:extLst>
                <a:ext uri="{FF2B5EF4-FFF2-40B4-BE49-F238E27FC236}">
                  <a16:creationId xmlns:a16="http://schemas.microsoft.com/office/drawing/2014/main" id="{0FAA5FA8-82EC-44DE-AC1F-48FCD2AB8993}"/>
                </a:ext>
              </a:extLst>
            </p:cNvPr>
            <p:cNvSpPr/>
            <p:nvPr/>
          </p:nvSpPr>
          <p:spPr>
            <a:xfrm rot="19091287">
              <a:off x="9355376" y="1840809"/>
              <a:ext cx="507658" cy="2394656"/>
            </a:xfrm>
            <a:custGeom>
              <a:avLst/>
              <a:gdLst>
                <a:gd name="connsiteX0" fmla="*/ 0 w 335709"/>
                <a:gd name="connsiteY0" fmla="*/ 0 h 2180922"/>
                <a:gd name="connsiteX1" fmla="*/ 335709 w 335709"/>
                <a:gd name="connsiteY1" fmla="*/ 0 h 2180922"/>
                <a:gd name="connsiteX2" fmla="*/ 335709 w 335709"/>
                <a:gd name="connsiteY2" fmla="*/ 2180922 h 2180922"/>
                <a:gd name="connsiteX3" fmla="*/ 0 w 335709"/>
                <a:gd name="connsiteY3" fmla="*/ 2180922 h 2180922"/>
                <a:gd name="connsiteX4" fmla="*/ 0 w 335709"/>
                <a:gd name="connsiteY4" fmla="*/ 0 h 2180922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318638 w 654347"/>
                <a:gd name="connsiteY0" fmla="*/ 0 h 3411758"/>
                <a:gd name="connsiteX1" fmla="*/ 654347 w 654347"/>
                <a:gd name="connsiteY1" fmla="*/ 0 h 3411758"/>
                <a:gd name="connsiteX2" fmla="*/ 654347 w 654347"/>
                <a:gd name="connsiteY2" fmla="*/ 2180922 h 3411758"/>
                <a:gd name="connsiteX3" fmla="*/ 19918 w 654347"/>
                <a:gd name="connsiteY3" fmla="*/ 3411758 h 3411758"/>
                <a:gd name="connsiteX4" fmla="*/ 318638 w 654347"/>
                <a:gd name="connsiteY4" fmla="*/ 0 h 3411758"/>
                <a:gd name="connsiteX0" fmla="*/ 417229 w 634429"/>
                <a:gd name="connsiteY0" fmla="*/ 17623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417229 w 634429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678847 w 678847"/>
                <a:gd name="connsiteY2" fmla="*/ 2180922 h 3411758"/>
                <a:gd name="connsiteX3" fmla="*/ 44418 w 678847"/>
                <a:gd name="connsiteY3" fmla="*/ 3411758 h 3411758"/>
                <a:gd name="connsiteX4" fmla="*/ 461647 w 678847"/>
                <a:gd name="connsiteY4" fmla="*/ 17623 h 3411758"/>
                <a:gd name="connsiteX0" fmla="*/ 461647 w 785707"/>
                <a:gd name="connsiteY0" fmla="*/ 17623 h 3411758"/>
                <a:gd name="connsiteX1" fmla="*/ 678847 w 785707"/>
                <a:gd name="connsiteY1" fmla="*/ 0 h 3411758"/>
                <a:gd name="connsiteX2" fmla="*/ 678847 w 785707"/>
                <a:gd name="connsiteY2" fmla="*/ 2180922 h 3411758"/>
                <a:gd name="connsiteX3" fmla="*/ 44418 w 785707"/>
                <a:gd name="connsiteY3" fmla="*/ 3411758 h 3411758"/>
                <a:gd name="connsiteX4" fmla="*/ 461647 w 785707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44418 w 678847"/>
                <a:gd name="connsiteY2" fmla="*/ 3411758 h 3411758"/>
                <a:gd name="connsiteX3" fmla="*/ 461647 w 678847"/>
                <a:gd name="connsiteY3" fmla="*/ 17623 h 3411758"/>
                <a:gd name="connsiteX0" fmla="*/ 461647 w 777783"/>
                <a:gd name="connsiteY0" fmla="*/ 17623 h 3411758"/>
                <a:gd name="connsiteX1" fmla="*/ 678847 w 777783"/>
                <a:gd name="connsiteY1" fmla="*/ 0 h 3411758"/>
                <a:gd name="connsiteX2" fmla="*/ 44418 w 777783"/>
                <a:gd name="connsiteY2" fmla="*/ 3411758 h 3411758"/>
                <a:gd name="connsiteX3" fmla="*/ 461647 w 777783"/>
                <a:gd name="connsiteY3" fmla="*/ 17623 h 341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783" h="3411758">
                  <a:moveTo>
                    <a:pt x="461647" y="17623"/>
                  </a:moveTo>
                  <a:lnTo>
                    <a:pt x="678847" y="0"/>
                  </a:lnTo>
                  <a:cubicBezTo>
                    <a:pt x="1091837" y="1878677"/>
                    <a:pt x="80618" y="3408821"/>
                    <a:pt x="44418" y="3411758"/>
                  </a:cubicBezTo>
                  <a:cubicBezTo>
                    <a:pt x="54765" y="1831161"/>
                    <a:pt x="-214575" y="1948330"/>
                    <a:pt x="461647" y="17623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Rectangle 15">
              <a:extLst>
                <a:ext uri="{FF2B5EF4-FFF2-40B4-BE49-F238E27FC236}">
                  <a16:creationId xmlns:a16="http://schemas.microsoft.com/office/drawing/2014/main" id="{8168AE5C-04E8-4CF6-9FBA-5CB8E07CB079}"/>
                </a:ext>
              </a:extLst>
            </p:cNvPr>
            <p:cNvSpPr/>
            <p:nvPr/>
          </p:nvSpPr>
          <p:spPr>
            <a:xfrm rot="3245550">
              <a:off x="8137825" y="4628858"/>
              <a:ext cx="92012" cy="1941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Rectangle 15">
              <a:extLst>
                <a:ext uri="{FF2B5EF4-FFF2-40B4-BE49-F238E27FC236}">
                  <a16:creationId xmlns:a16="http://schemas.microsoft.com/office/drawing/2014/main" id="{5DE039BF-754C-4597-94E0-96800E149907}"/>
                </a:ext>
              </a:extLst>
            </p:cNvPr>
            <p:cNvSpPr/>
            <p:nvPr/>
          </p:nvSpPr>
          <p:spPr>
            <a:xfrm rot="3245550">
              <a:off x="9020985" y="4668310"/>
              <a:ext cx="92012" cy="1941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Rectangle 15">
              <a:extLst>
                <a:ext uri="{FF2B5EF4-FFF2-40B4-BE49-F238E27FC236}">
                  <a16:creationId xmlns:a16="http://schemas.microsoft.com/office/drawing/2014/main" id="{1F4DDAD1-5B57-4B2B-8CA9-D625595D4FC1}"/>
                </a:ext>
              </a:extLst>
            </p:cNvPr>
            <p:cNvSpPr/>
            <p:nvPr/>
          </p:nvSpPr>
          <p:spPr>
            <a:xfrm rot="4477630">
              <a:off x="8927926" y="4724603"/>
              <a:ext cx="92012" cy="1117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Rectangle 15">
              <a:extLst>
                <a:ext uri="{FF2B5EF4-FFF2-40B4-BE49-F238E27FC236}">
                  <a16:creationId xmlns:a16="http://schemas.microsoft.com/office/drawing/2014/main" id="{96AFB896-D7DD-4BE2-9A6D-55B447283813}"/>
                </a:ext>
              </a:extLst>
            </p:cNvPr>
            <p:cNvSpPr/>
            <p:nvPr/>
          </p:nvSpPr>
          <p:spPr>
            <a:xfrm rot="4477630">
              <a:off x="8881736" y="4684689"/>
              <a:ext cx="92012" cy="1117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Rectangle 15">
              <a:extLst>
                <a:ext uri="{FF2B5EF4-FFF2-40B4-BE49-F238E27FC236}">
                  <a16:creationId xmlns:a16="http://schemas.microsoft.com/office/drawing/2014/main" id="{AE68956C-FCB2-4632-9BB2-829F0D71E3A5}"/>
                </a:ext>
              </a:extLst>
            </p:cNvPr>
            <p:cNvSpPr/>
            <p:nvPr/>
          </p:nvSpPr>
          <p:spPr>
            <a:xfrm rot="4477630">
              <a:off x="8040314" y="4720885"/>
              <a:ext cx="92012" cy="1117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Rectangle 15">
              <a:extLst>
                <a:ext uri="{FF2B5EF4-FFF2-40B4-BE49-F238E27FC236}">
                  <a16:creationId xmlns:a16="http://schemas.microsoft.com/office/drawing/2014/main" id="{B2EDE8CC-E699-4C9D-9780-DDCE1553BF0C}"/>
                </a:ext>
              </a:extLst>
            </p:cNvPr>
            <p:cNvSpPr/>
            <p:nvPr/>
          </p:nvSpPr>
          <p:spPr>
            <a:xfrm rot="4477630">
              <a:off x="7992273" y="4761092"/>
              <a:ext cx="98753" cy="12519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22_23-31-3">
            <a:hlinkClick r:id="" action="ppaction://media"/>
            <a:extLst>
              <a:ext uri="{FF2B5EF4-FFF2-40B4-BE49-F238E27FC236}">
                <a16:creationId xmlns:a16="http://schemas.microsoft.com/office/drawing/2014/main" id="{8E9142F3-4243-4225-B0B8-D287346CA4E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68" name="2sec">
            <a:hlinkClick r:id="" action="ppaction://media"/>
            <a:extLst>
              <a:ext uri="{FF2B5EF4-FFF2-40B4-BE49-F238E27FC236}">
                <a16:creationId xmlns:a16="http://schemas.microsoft.com/office/drawing/2014/main" id="{9FFDE72E-C730-46DE-AC58-53BE0D5A783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5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25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8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7098A31-0B46-485C-9E35-8E7717D8BDF3}"/>
              </a:ext>
            </a:extLst>
          </p:cNvPr>
          <p:cNvSpPr/>
          <p:nvPr/>
        </p:nvSpPr>
        <p:spPr>
          <a:xfrm>
            <a:off x="6214943" y="0"/>
            <a:ext cx="6091944" cy="708434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10303" y="946211"/>
            <a:ext cx="580079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n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ight, she sings a sweet song.</a:t>
            </a:r>
          </a:p>
        </p:txBody>
      </p:sp>
      <p:sp>
        <p:nvSpPr>
          <p:cNvPr id="120" name="Cloud 119">
            <a:extLst>
              <a:ext uri="{FF2B5EF4-FFF2-40B4-BE49-F238E27FC236}">
                <a16:creationId xmlns:a16="http://schemas.microsoft.com/office/drawing/2014/main" id="{1A9EFE90-D7A1-4DF9-9125-99344C745796}"/>
              </a:ext>
            </a:extLst>
          </p:cNvPr>
          <p:cNvSpPr/>
          <p:nvPr/>
        </p:nvSpPr>
        <p:spPr>
          <a:xfrm>
            <a:off x="10755036" y="1465489"/>
            <a:ext cx="5280798" cy="4729788"/>
          </a:xfrm>
          <a:prstGeom prst="cloud">
            <a:avLst/>
          </a:prstGeom>
          <a:solidFill>
            <a:srgbClr val="B5D2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Cloud 131">
            <a:extLst>
              <a:ext uri="{FF2B5EF4-FFF2-40B4-BE49-F238E27FC236}">
                <a16:creationId xmlns:a16="http://schemas.microsoft.com/office/drawing/2014/main" id="{A9A0DFA8-CC7E-425B-AEF3-0F44000808D1}"/>
              </a:ext>
            </a:extLst>
          </p:cNvPr>
          <p:cNvSpPr/>
          <p:nvPr/>
        </p:nvSpPr>
        <p:spPr>
          <a:xfrm>
            <a:off x="10922259" y="1486499"/>
            <a:ext cx="5280798" cy="4729788"/>
          </a:xfrm>
          <a:prstGeom prst="cloud">
            <a:avLst/>
          </a:pr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Rectangle 13">
            <a:extLst>
              <a:ext uri="{FF2B5EF4-FFF2-40B4-BE49-F238E27FC236}">
                <a16:creationId xmlns:a16="http://schemas.microsoft.com/office/drawing/2014/main" id="{F871BB54-CD07-4EE6-8977-F49F64B76F45}"/>
              </a:ext>
            </a:extLst>
          </p:cNvPr>
          <p:cNvSpPr/>
          <p:nvPr/>
        </p:nvSpPr>
        <p:spPr>
          <a:xfrm>
            <a:off x="12094432" y="4402834"/>
            <a:ext cx="2976376" cy="3718676"/>
          </a:xfrm>
          <a:custGeom>
            <a:avLst/>
            <a:gdLst>
              <a:gd name="connsiteX0" fmla="*/ 0 w 898655"/>
              <a:gd name="connsiteY0" fmla="*/ 0 h 1999689"/>
              <a:gd name="connsiteX1" fmla="*/ 898655 w 898655"/>
              <a:gd name="connsiteY1" fmla="*/ 0 h 1999689"/>
              <a:gd name="connsiteX2" fmla="*/ 898655 w 898655"/>
              <a:gd name="connsiteY2" fmla="*/ 1999689 h 1999689"/>
              <a:gd name="connsiteX3" fmla="*/ 0 w 898655"/>
              <a:gd name="connsiteY3" fmla="*/ 1999689 h 1999689"/>
              <a:gd name="connsiteX4" fmla="*/ 0 w 898655"/>
              <a:gd name="connsiteY4" fmla="*/ 0 h 1999689"/>
              <a:gd name="connsiteX0" fmla="*/ 333829 w 898655"/>
              <a:gd name="connsiteY0" fmla="*/ 0 h 1999689"/>
              <a:gd name="connsiteX1" fmla="*/ 898655 w 898655"/>
              <a:gd name="connsiteY1" fmla="*/ 0 h 1999689"/>
              <a:gd name="connsiteX2" fmla="*/ 898655 w 898655"/>
              <a:gd name="connsiteY2" fmla="*/ 1999689 h 1999689"/>
              <a:gd name="connsiteX3" fmla="*/ 0 w 898655"/>
              <a:gd name="connsiteY3" fmla="*/ 1999689 h 1999689"/>
              <a:gd name="connsiteX4" fmla="*/ 333829 w 898655"/>
              <a:gd name="connsiteY4" fmla="*/ 0 h 1999689"/>
              <a:gd name="connsiteX0" fmla="*/ 333829 w 898655"/>
              <a:gd name="connsiteY0" fmla="*/ 0 h 1999689"/>
              <a:gd name="connsiteX1" fmla="*/ 898655 w 898655"/>
              <a:gd name="connsiteY1" fmla="*/ 0 h 1999689"/>
              <a:gd name="connsiteX2" fmla="*/ 898655 w 898655"/>
              <a:gd name="connsiteY2" fmla="*/ 1999689 h 1999689"/>
              <a:gd name="connsiteX3" fmla="*/ 0 w 898655"/>
              <a:gd name="connsiteY3" fmla="*/ 1999689 h 1999689"/>
              <a:gd name="connsiteX4" fmla="*/ 333829 w 898655"/>
              <a:gd name="connsiteY4" fmla="*/ 0 h 1999689"/>
              <a:gd name="connsiteX0" fmla="*/ 358341 w 923167"/>
              <a:gd name="connsiteY0" fmla="*/ 0 h 1999689"/>
              <a:gd name="connsiteX1" fmla="*/ 923167 w 923167"/>
              <a:gd name="connsiteY1" fmla="*/ 0 h 1999689"/>
              <a:gd name="connsiteX2" fmla="*/ 923167 w 923167"/>
              <a:gd name="connsiteY2" fmla="*/ 1999689 h 1999689"/>
              <a:gd name="connsiteX3" fmla="*/ 24512 w 923167"/>
              <a:gd name="connsiteY3" fmla="*/ 1999689 h 1999689"/>
              <a:gd name="connsiteX4" fmla="*/ 18259 w 923167"/>
              <a:gd name="connsiteY4" fmla="*/ 246678 h 1999689"/>
              <a:gd name="connsiteX5" fmla="*/ 358341 w 923167"/>
              <a:gd name="connsiteY5" fmla="*/ 0 h 1999689"/>
              <a:gd name="connsiteX0" fmla="*/ 358341 w 923167"/>
              <a:gd name="connsiteY0" fmla="*/ 0 h 1999689"/>
              <a:gd name="connsiteX1" fmla="*/ 923167 w 923167"/>
              <a:gd name="connsiteY1" fmla="*/ 0 h 1999689"/>
              <a:gd name="connsiteX2" fmla="*/ 923167 w 923167"/>
              <a:gd name="connsiteY2" fmla="*/ 1999689 h 1999689"/>
              <a:gd name="connsiteX3" fmla="*/ 24512 w 923167"/>
              <a:gd name="connsiteY3" fmla="*/ 1999689 h 1999689"/>
              <a:gd name="connsiteX4" fmla="*/ 18259 w 923167"/>
              <a:gd name="connsiteY4" fmla="*/ 246678 h 1999689"/>
              <a:gd name="connsiteX5" fmla="*/ 337573 w 923167"/>
              <a:gd name="connsiteY5" fmla="*/ 696621 h 1999689"/>
              <a:gd name="connsiteX6" fmla="*/ 358341 w 923167"/>
              <a:gd name="connsiteY6" fmla="*/ 0 h 1999689"/>
              <a:gd name="connsiteX0" fmla="*/ 375167 w 939993"/>
              <a:gd name="connsiteY0" fmla="*/ 0 h 1999689"/>
              <a:gd name="connsiteX1" fmla="*/ 939993 w 939993"/>
              <a:gd name="connsiteY1" fmla="*/ 0 h 1999689"/>
              <a:gd name="connsiteX2" fmla="*/ 939993 w 939993"/>
              <a:gd name="connsiteY2" fmla="*/ 1999689 h 1999689"/>
              <a:gd name="connsiteX3" fmla="*/ 41338 w 939993"/>
              <a:gd name="connsiteY3" fmla="*/ 1999689 h 1999689"/>
              <a:gd name="connsiteX4" fmla="*/ 209256 w 939993"/>
              <a:gd name="connsiteY4" fmla="*/ 812735 h 1999689"/>
              <a:gd name="connsiteX5" fmla="*/ 35085 w 939993"/>
              <a:gd name="connsiteY5" fmla="*/ 246678 h 1999689"/>
              <a:gd name="connsiteX6" fmla="*/ 354399 w 939993"/>
              <a:gd name="connsiteY6" fmla="*/ 696621 h 1999689"/>
              <a:gd name="connsiteX7" fmla="*/ 375167 w 939993"/>
              <a:gd name="connsiteY7" fmla="*/ 0 h 1999689"/>
              <a:gd name="connsiteX0" fmla="*/ 676128 w 1240954"/>
              <a:gd name="connsiteY0" fmla="*/ 0 h 1999689"/>
              <a:gd name="connsiteX1" fmla="*/ 1240954 w 1240954"/>
              <a:gd name="connsiteY1" fmla="*/ 0 h 1999689"/>
              <a:gd name="connsiteX2" fmla="*/ 1240954 w 1240954"/>
              <a:gd name="connsiteY2" fmla="*/ 1999689 h 1999689"/>
              <a:gd name="connsiteX3" fmla="*/ 342299 w 1240954"/>
              <a:gd name="connsiteY3" fmla="*/ 1999689 h 1999689"/>
              <a:gd name="connsiteX4" fmla="*/ 2217 w 1240954"/>
              <a:gd name="connsiteY4" fmla="*/ 595021 h 1999689"/>
              <a:gd name="connsiteX5" fmla="*/ 510217 w 1240954"/>
              <a:gd name="connsiteY5" fmla="*/ 812735 h 1999689"/>
              <a:gd name="connsiteX6" fmla="*/ 336046 w 1240954"/>
              <a:gd name="connsiteY6" fmla="*/ 246678 h 1999689"/>
              <a:gd name="connsiteX7" fmla="*/ 655360 w 1240954"/>
              <a:gd name="connsiteY7" fmla="*/ 696621 h 1999689"/>
              <a:gd name="connsiteX8" fmla="*/ 676128 w 1240954"/>
              <a:gd name="connsiteY8" fmla="*/ 0 h 1999689"/>
              <a:gd name="connsiteX0" fmla="*/ 673911 w 1238737"/>
              <a:gd name="connsiteY0" fmla="*/ 0 h 1999689"/>
              <a:gd name="connsiteX1" fmla="*/ 1238737 w 1238737"/>
              <a:gd name="connsiteY1" fmla="*/ 0 h 1999689"/>
              <a:gd name="connsiteX2" fmla="*/ 1238737 w 1238737"/>
              <a:gd name="connsiteY2" fmla="*/ 1999689 h 1999689"/>
              <a:gd name="connsiteX3" fmla="*/ 340082 w 1238737"/>
              <a:gd name="connsiteY3" fmla="*/ 1999689 h 1999689"/>
              <a:gd name="connsiteX4" fmla="*/ 0 w 1238737"/>
              <a:gd name="connsiteY4" fmla="*/ 595021 h 1999689"/>
              <a:gd name="connsiteX5" fmla="*/ 508000 w 1238737"/>
              <a:gd name="connsiteY5" fmla="*/ 812735 h 1999689"/>
              <a:gd name="connsiteX6" fmla="*/ 333829 w 1238737"/>
              <a:gd name="connsiteY6" fmla="*/ 246678 h 1999689"/>
              <a:gd name="connsiteX7" fmla="*/ 653143 w 1238737"/>
              <a:gd name="connsiteY7" fmla="*/ 696621 h 1999689"/>
              <a:gd name="connsiteX8" fmla="*/ 673911 w 1238737"/>
              <a:gd name="connsiteY8" fmla="*/ 0 h 1999689"/>
              <a:gd name="connsiteX0" fmla="*/ 847302 w 1412128"/>
              <a:gd name="connsiteY0" fmla="*/ 0 h 1999689"/>
              <a:gd name="connsiteX1" fmla="*/ 1412128 w 1412128"/>
              <a:gd name="connsiteY1" fmla="*/ 0 h 1999689"/>
              <a:gd name="connsiteX2" fmla="*/ 1412128 w 1412128"/>
              <a:gd name="connsiteY2" fmla="*/ 1999689 h 1999689"/>
              <a:gd name="connsiteX3" fmla="*/ 513473 w 1412128"/>
              <a:gd name="connsiteY3" fmla="*/ 1999689 h 1999689"/>
              <a:gd name="connsiteX4" fmla="*/ 13734 w 1412128"/>
              <a:gd name="connsiteY4" fmla="*/ 798221 h 1999689"/>
              <a:gd name="connsiteX5" fmla="*/ 173391 w 1412128"/>
              <a:gd name="connsiteY5" fmla="*/ 595021 h 1999689"/>
              <a:gd name="connsiteX6" fmla="*/ 681391 w 1412128"/>
              <a:gd name="connsiteY6" fmla="*/ 812735 h 1999689"/>
              <a:gd name="connsiteX7" fmla="*/ 507220 w 1412128"/>
              <a:gd name="connsiteY7" fmla="*/ 246678 h 1999689"/>
              <a:gd name="connsiteX8" fmla="*/ 826534 w 1412128"/>
              <a:gd name="connsiteY8" fmla="*/ 696621 h 1999689"/>
              <a:gd name="connsiteX9" fmla="*/ 847302 w 1412128"/>
              <a:gd name="connsiteY9" fmla="*/ 0 h 1999689"/>
              <a:gd name="connsiteX0" fmla="*/ 847302 w 1412128"/>
              <a:gd name="connsiteY0" fmla="*/ 0 h 1999689"/>
              <a:gd name="connsiteX1" fmla="*/ 1412128 w 1412128"/>
              <a:gd name="connsiteY1" fmla="*/ 0 h 1999689"/>
              <a:gd name="connsiteX2" fmla="*/ 1412128 w 1412128"/>
              <a:gd name="connsiteY2" fmla="*/ 1999689 h 1999689"/>
              <a:gd name="connsiteX3" fmla="*/ 513473 w 1412128"/>
              <a:gd name="connsiteY3" fmla="*/ 1999689 h 1999689"/>
              <a:gd name="connsiteX4" fmla="*/ 13734 w 1412128"/>
              <a:gd name="connsiteY4" fmla="*/ 798221 h 1999689"/>
              <a:gd name="connsiteX5" fmla="*/ 173391 w 1412128"/>
              <a:gd name="connsiteY5" fmla="*/ 595021 h 1999689"/>
              <a:gd name="connsiteX6" fmla="*/ 681391 w 1412128"/>
              <a:gd name="connsiteY6" fmla="*/ 812735 h 1999689"/>
              <a:gd name="connsiteX7" fmla="*/ 507220 w 1412128"/>
              <a:gd name="connsiteY7" fmla="*/ 246678 h 1999689"/>
              <a:gd name="connsiteX8" fmla="*/ 826534 w 1412128"/>
              <a:gd name="connsiteY8" fmla="*/ 696621 h 1999689"/>
              <a:gd name="connsiteX9" fmla="*/ 847302 w 1412128"/>
              <a:gd name="connsiteY9" fmla="*/ 0 h 1999689"/>
              <a:gd name="connsiteX0" fmla="*/ 847302 w 1412128"/>
              <a:gd name="connsiteY0" fmla="*/ 0 h 2000381"/>
              <a:gd name="connsiteX1" fmla="*/ 1412128 w 1412128"/>
              <a:gd name="connsiteY1" fmla="*/ 0 h 2000381"/>
              <a:gd name="connsiteX2" fmla="*/ 1412128 w 1412128"/>
              <a:gd name="connsiteY2" fmla="*/ 1999689 h 2000381"/>
              <a:gd name="connsiteX3" fmla="*/ 513473 w 1412128"/>
              <a:gd name="connsiteY3" fmla="*/ 1999689 h 2000381"/>
              <a:gd name="connsiteX4" fmla="*/ 13734 w 1412128"/>
              <a:gd name="connsiteY4" fmla="*/ 798221 h 2000381"/>
              <a:gd name="connsiteX5" fmla="*/ 173391 w 1412128"/>
              <a:gd name="connsiteY5" fmla="*/ 595021 h 2000381"/>
              <a:gd name="connsiteX6" fmla="*/ 681391 w 1412128"/>
              <a:gd name="connsiteY6" fmla="*/ 812735 h 2000381"/>
              <a:gd name="connsiteX7" fmla="*/ 507220 w 1412128"/>
              <a:gd name="connsiteY7" fmla="*/ 246678 h 2000381"/>
              <a:gd name="connsiteX8" fmla="*/ 826534 w 1412128"/>
              <a:gd name="connsiteY8" fmla="*/ 696621 h 2000381"/>
              <a:gd name="connsiteX9" fmla="*/ 847302 w 1412128"/>
              <a:gd name="connsiteY9" fmla="*/ 0 h 2000381"/>
              <a:gd name="connsiteX0" fmla="*/ 847302 w 1412128"/>
              <a:gd name="connsiteY0" fmla="*/ 0 h 2000409"/>
              <a:gd name="connsiteX1" fmla="*/ 1412128 w 1412128"/>
              <a:gd name="connsiteY1" fmla="*/ 0 h 2000409"/>
              <a:gd name="connsiteX2" fmla="*/ 1412128 w 1412128"/>
              <a:gd name="connsiteY2" fmla="*/ 1999689 h 2000409"/>
              <a:gd name="connsiteX3" fmla="*/ 513473 w 1412128"/>
              <a:gd name="connsiteY3" fmla="*/ 1999689 h 2000409"/>
              <a:gd name="connsiteX4" fmla="*/ 13734 w 1412128"/>
              <a:gd name="connsiteY4" fmla="*/ 798221 h 2000409"/>
              <a:gd name="connsiteX5" fmla="*/ 173391 w 1412128"/>
              <a:gd name="connsiteY5" fmla="*/ 595021 h 2000409"/>
              <a:gd name="connsiteX6" fmla="*/ 681391 w 1412128"/>
              <a:gd name="connsiteY6" fmla="*/ 812735 h 2000409"/>
              <a:gd name="connsiteX7" fmla="*/ 507220 w 1412128"/>
              <a:gd name="connsiteY7" fmla="*/ 246678 h 2000409"/>
              <a:gd name="connsiteX8" fmla="*/ 826534 w 1412128"/>
              <a:gd name="connsiteY8" fmla="*/ 696621 h 2000409"/>
              <a:gd name="connsiteX9" fmla="*/ 847302 w 1412128"/>
              <a:gd name="connsiteY9" fmla="*/ 0 h 2000409"/>
              <a:gd name="connsiteX0" fmla="*/ 847302 w 1769968"/>
              <a:gd name="connsiteY0" fmla="*/ 0 h 2000409"/>
              <a:gd name="connsiteX1" fmla="*/ 1412128 w 1769968"/>
              <a:gd name="connsiteY1" fmla="*/ 0 h 2000409"/>
              <a:gd name="connsiteX2" fmla="*/ 1769963 w 1769968"/>
              <a:gd name="connsiteY2" fmla="*/ 362792 h 2000409"/>
              <a:gd name="connsiteX3" fmla="*/ 1412128 w 1769968"/>
              <a:gd name="connsiteY3" fmla="*/ 1999689 h 2000409"/>
              <a:gd name="connsiteX4" fmla="*/ 513473 w 1769968"/>
              <a:gd name="connsiteY4" fmla="*/ 1999689 h 2000409"/>
              <a:gd name="connsiteX5" fmla="*/ 13734 w 1769968"/>
              <a:gd name="connsiteY5" fmla="*/ 798221 h 2000409"/>
              <a:gd name="connsiteX6" fmla="*/ 173391 w 1769968"/>
              <a:gd name="connsiteY6" fmla="*/ 595021 h 2000409"/>
              <a:gd name="connsiteX7" fmla="*/ 681391 w 1769968"/>
              <a:gd name="connsiteY7" fmla="*/ 812735 h 2000409"/>
              <a:gd name="connsiteX8" fmla="*/ 507220 w 1769968"/>
              <a:gd name="connsiteY8" fmla="*/ 246678 h 2000409"/>
              <a:gd name="connsiteX9" fmla="*/ 826534 w 1769968"/>
              <a:gd name="connsiteY9" fmla="*/ 696621 h 2000409"/>
              <a:gd name="connsiteX10" fmla="*/ 847302 w 1769968"/>
              <a:gd name="connsiteY10" fmla="*/ 0 h 2000409"/>
              <a:gd name="connsiteX0" fmla="*/ 847302 w 1771941"/>
              <a:gd name="connsiteY0" fmla="*/ 0 h 2000409"/>
              <a:gd name="connsiteX1" fmla="*/ 1412128 w 1771941"/>
              <a:gd name="connsiteY1" fmla="*/ 0 h 2000409"/>
              <a:gd name="connsiteX2" fmla="*/ 1407106 w 1771941"/>
              <a:gd name="connsiteY2" fmla="*/ 711135 h 2000409"/>
              <a:gd name="connsiteX3" fmla="*/ 1769963 w 1771941"/>
              <a:gd name="connsiteY3" fmla="*/ 362792 h 2000409"/>
              <a:gd name="connsiteX4" fmla="*/ 1412128 w 1771941"/>
              <a:gd name="connsiteY4" fmla="*/ 1999689 h 2000409"/>
              <a:gd name="connsiteX5" fmla="*/ 513473 w 1771941"/>
              <a:gd name="connsiteY5" fmla="*/ 1999689 h 2000409"/>
              <a:gd name="connsiteX6" fmla="*/ 13734 w 1771941"/>
              <a:gd name="connsiteY6" fmla="*/ 798221 h 2000409"/>
              <a:gd name="connsiteX7" fmla="*/ 173391 w 1771941"/>
              <a:gd name="connsiteY7" fmla="*/ 595021 h 2000409"/>
              <a:gd name="connsiteX8" fmla="*/ 681391 w 1771941"/>
              <a:gd name="connsiteY8" fmla="*/ 812735 h 2000409"/>
              <a:gd name="connsiteX9" fmla="*/ 507220 w 1771941"/>
              <a:gd name="connsiteY9" fmla="*/ 246678 h 2000409"/>
              <a:gd name="connsiteX10" fmla="*/ 826534 w 1771941"/>
              <a:gd name="connsiteY10" fmla="*/ 696621 h 2000409"/>
              <a:gd name="connsiteX11" fmla="*/ 847302 w 1771941"/>
              <a:gd name="connsiteY11" fmla="*/ 0 h 2000409"/>
              <a:gd name="connsiteX0" fmla="*/ 847302 w 2017259"/>
              <a:gd name="connsiteY0" fmla="*/ 0 h 2000409"/>
              <a:gd name="connsiteX1" fmla="*/ 1412128 w 2017259"/>
              <a:gd name="connsiteY1" fmla="*/ 0 h 2000409"/>
              <a:gd name="connsiteX2" fmla="*/ 1407106 w 2017259"/>
              <a:gd name="connsiteY2" fmla="*/ 711135 h 2000409"/>
              <a:gd name="connsiteX3" fmla="*/ 1769963 w 2017259"/>
              <a:gd name="connsiteY3" fmla="*/ 362792 h 2000409"/>
              <a:gd name="connsiteX4" fmla="*/ 2016706 w 2017259"/>
              <a:gd name="connsiteY4" fmla="*/ 464392 h 2000409"/>
              <a:gd name="connsiteX5" fmla="*/ 1412128 w 2017259"/>
              <a:gd name="connsiteY5" fmla="*/ 1999689 h 2000409"/>
              <a:gd name="connsiteX6" fmla="*/ 513473 w 2017259"/>
              <a:gd name="connsiteY6" fmla="*/ 1999689 h 2000409"/>
              <a:gd name="connsiteX7" fmla="*/ 13734 w 2017259"/>
              <a:gd name="connsiteY7" fmla="*/ 798221 h 2000409"/>
              <a:gd name="connsiteX8" fmla="*/ 173391 w 2017259"/>
              <a:gd name="connsiteY8" fmla="*/ 595021 h 2000409"/>
              <a:gd name="connsiteX9" fmla="*/ 681391 w 2017259"/>
              <a:gd name="connsiteY9" fmla="*/ 812735 h 2000409"/>
              <a:gd name="connsiteX10" fmla="*/ 507220 w 2017259"/>
              <a:gd name="connsiteY10" fmla="*/ 246678 h 2000409"/>
              <a:gd name="connsiteX11" fmla="*/ 826534 w 2017259"/>
              <a:gd name="connsiteY11" fmla="*/ 696621 h 2000409"/>
              <a:gd name="connsiteX12" fmla="*/ 847302 w 2017259"/>
              <a:gd name="connsiteY12" fmla="*/ 0 h 2000409"/>
              <a:gd name="connsiteX0" fmla="*/ 847302 w 2028928"/>
              <a:gd name="connsiteY0" fmla="*/ 0 h 2000409"/>
              <a:gd name="connsiteX1" fmla="*/ 1412128 w 2028928"/>
              <a:gd name="connsiteY1" fmla="*/ 0 h 2000409"/>
              <a:gd name="connsiteX2" fmla="*/ 1407106 w 2028928"/>
              <a:gd name="connsiteY2" fmla="*/ 711135 h 2000409"/>
              <a:gd name="connsiteX3" fmla="*/ 1769963 w 2028928"/>
              <a:gd name="connsiteY3" fmla="*/ 362792 h 2000409"/>
              <a:gd name="connsiteX4" fmla="*/ 1726420 w 2028928"/>
              <a:gd name="connsiteY4" fmla="*/ 624050 h 2000409"/>
              <a:gd name="connsiteX5" fmla="*/ 2016706 w 2028928"/>
              <a:gd name="connsiteY5" fmla="*/ 464392 h 2000409"/>
              <a:gd name="connsiteX6" fmla="*/ 1412128 w 2028928"/>
              <a:gd name="connsiteY6" fmla="*/ 1999689 h 2000409"/>
              <a:gd name="connsiteX7" fmla="*/ 513473 w 2028928"/>
              <a:gd name="connsiteY7" fmla="*/ 1999689 h 2000409"/>
              <a:gd name="connsiteX8" fmla="*/ 13734 w 2028928"/>
              <a:gd name="connsiteY8" fmla="*/ 798221 h 2000409"/>
              <a:gd name="connsiteX9" fmla="*/ 173391 w 2028928"/>
              <a:gd name="connsiteY9" fmla="*/ 595021 h 2000409"/>
              <a:gd name="connsiteX10" fmla="*/ 681391 w 2028928"/>
              <a:gd name="connsiteY10" fmla="*/ 812735 h 2000409"/>
              <a:gd name="connsiteX11" fmla="*/ 507220 w 2028928"/>
              <a:gd name="connsiteY11" fmla="*/ 246678 h 2000409"/>
              <a:gd name="connsiteX12" fmla="*/ 826534 w 2028928"/>
              <a:gd name="connsiteY12" fmla="*/ 696621 h 2000409"/>
              <a:gd name="connsiteX13" fmla="*/ 847302 w 2028928"/>
              <a:gd name="connsiteY13" fmla="*/ 0 h 2000409"/>
              <a:gd name="connsiteX0" fmla="*/ 847302 w 2028928"/>
              <a:gd name="connsiteY0" fmla="*/ 0 h 2000409"/>
              <a:gd name="connsiteX1" fmla="*/ 1412128 w 2028928"/>
              <a:gd name="connsiteY1" fmla="*/ 0 h 2000409"/>
              <a:gd name="connsiteX2" fmla="*/ 1407106 w 2028928"/>
              <a:gd name="connsiteY2" fmla="*/ 711135 h 2000409"/>
              <a:gd name="connsiteX3" fmla="*/ 1769963 w 2028928"/>
              <a:gd name="connsiteY3" fmla="*/ 362792 h 2000409"/>
              <a:gd name="connsiteX4" fmla="*/ 1726420 w 2028928"/>
              <a:gd name="connsiteY4" fmla="*/ 624050 h 2000409"/>
              <a:gd name="connsiteX5" fmla="*/ 2016706 w 2028928"/>
              <a:gd name="connsiteY5" fmla="*/ 464392 h 2000409"/>
              <a:gd name="connsiteX6" fmla="*/ 1412128 w 2028928"/>
              <a:gd name="connsiteY6" fmla="*/ 1999689 h 2000409"/>
              <a:gd name="connsiteX7" fmla="*/ 513473 w 2028928"/>
              <a:gd name="connsiteY7" fmla="*/ 1999689 h 2000409"/>
              <a:gd name="connsiteX8" fmla="*/ 13734 w 2028928"/>
              <a:gd name="connsiteY8" fmla="*/ 798221 h 2000409"/>
              <a:gd name="connsiteX9" fmla="*/ 173391 w 2028928"/>
              <a:gd name="connsiteY9" fmla="*/ 595021 h 2000409"/>
              <a:gd name="connsiteX10" fmla="*/ 681391 w 2028928"/>
              <a:gd name="connsiteY10" fmla="*/ 812735 h 2000409"/>
              <a:gd name="connsiteX11" fmla="*/ 507220 w 2028928"/>
              <a:gd name="connsiteY11" fmla="*/ 246678 h 2000409"/>
              <a:gd name="connsiteX12" fmla="*/ 826534 w 2028928"/>
              <a:gd name="connsiteY12" fmla="*/ 696621 h 2000409"/>
              <a:gd name="connsiteX13" fmla="*/ 847302 w 2028928"/>
              <a:gd name="connsiteY13" fmla="*/ 0 h 2000409"/>
              <a:gd name="connsiteX0" fmla="*/ 847302 w 2028928"/>
              <a:gd name="connsiteY0" fmla="*/ 0 h 2000409"/>
              <a:gd name="connsiteX1" fmla="*/ 1412128 w 2028928"/>
              <a:gd name="connsiteY1" fmla="*/ 0 h 2000409"/>
              <a:gd name="connsiteX2" fmla="*/ 1407106 w 2028928"/>
              <a:gd name="connsiteY2" fmla="*/ 711135 h 2000409"/>
              <a:gd name="connsiteX3" fmla="*/ 1769963 w 2028928"/>
              <a:gd name="connsiteY3" fmla="*/ 362792 h 2000409"/>
              <a:gd name="connsiteX4" fmla="*/ 1726420 w 2028928"/>
              <a:gd name="connsiteY4" fmla="*/ 624050 h 2000409"/>
              <a:gd name="connsiteX5" fmla="*/ 2016706 w 2028928"/>
              <a:gd name="connsiteY5" fmla="*/ 464392 h 2000409"/>
              <a:gd name="connsiteX6" fmla="*/ 1412128 w 2028928"/>
              <a:gd name="connsiteY6" fmla="*/ 1999689 h 2000409"/>
              <a:gd name="connsiteX7" fmla="*/ 513473 w 2028928"/>
              <a:gd name="connsiteY7" fmla="*/ 1999689 h 2000409"/>
              <a:gd name="connsiteX8" fmla="*/ 13734 w 2028928"/>
              <a:gd name="connsiteY8" fmla="*/ 798221 h 2000409"/>
              <a:gd name="connsiteX9" fmla="*/ 173391 w 2028928"/>
              <a:gd name="connsiteY9" fmla="*/ 595021 h 2000409"/>
              <a:gd name="connsiteX10" fmla="*/ 681391 w 2028928"/>
              <a:gd name="connsiteY10" fmla="*/ 812735 h 2000409"/>
              <a:gd name="connsiteX11" fmla="*/ 507220 w 2028928"/>
              <a:gd name="connsiteY11" fmla="*/ 246678 h 2000409"/>
              <a:gd name="connsiteX12" fmla="*/ 826534 w 2028928"/>
              <a:gd name="connsiteY12" fmla="*/ 696621 h 2000409"/>
              <a:gd name="connsiteX13" fmla="*/ 847302 w 2028928"/>
              <a:gd name="connsiteY13" fmla="*/ 0 h 2000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28928" h="2000409">
                <a:moveTo>
                  <a:pt x="847302" y="0"/>
                </a:moveTo>
                <a:lnTo>
                  <a:pt x="1412128" y="0"/>
                </a:lnTo>
                <a:cubicBezTo>
                  <a:pt x="1536876" y="31437"/>
                  <a:pt x="1347467" y="650670"/>
                  <a:pt x="1407106" y="711135"/>
                </a:cubicBezTo>
                <a:cubicBezTo>
                  <a:pt x="1466745" y="771600"/>
                  <a:pt x="1690135" y="411173"/>
                  <a:pt x="1769963" y="362792"/>
                </a:cubicBezTo>
                <a:cubicBezTo>
                  <a:pt x="1849791" y="314411"/>
                  <a:pt x="1685296" y="607117"/>
                  <a:pt x="1726420" y="624050"/>
                </a:cubicBezTo>
                <a:cubicBezTo>
                  <a:pt x="1767544" y="640983"/>
                  <a:pt x="2095697" y="201252"/>
                  <a:pt x="2016706" y="464392"/>
                </a:cubicBezTo>
                <a:cubicBezTo>
                  <a:pt x="1002380" y="1222901"/>
                  <a:pt x="1512054" y="1458894"/>
                  <a:pt x="1412128" y="1999689"/>
                </a:cubicBezTo>
                <a:lnTo>
                  <a:pt x="513473" y="1999689"/>
                </a:lnTo>
                <a:cubicBezTo>
                  <a:pt x="466674" y="2031672"/>
                  <a:pt x="1144471" y="988789"/>
                  <a:pt x="13734" y="798221"/>
                </a:cubicBezTo>
                <a:cubicBezTo>
                  <a:pt x="-42946" y="564110"/>
                  <a:pt x="88724" y="592602"/>
                  <a:pt x="173391" y="595021"/>
                </a:cubicBezTo>
                <a:cubicBezTo>
                  <a:pt x="201377" y="397195"/>
                  <a:pt x="708001" y="928849"/>
                  <a:pt x="681391" y="812735"/>
                </a:cubicBezTo>
                <a:cubicBezTo>
                  <a:pt x="654782" y="696621"/>
                  <a:pt x="451582" y="237002"/>
                  <a:pt x="507220" y="246678"/>
                </a:cubicBezTo>
                <a:cubicBezTo>
                  <a:pt x="579791" y="193459"/>
                  <a:pt x="753963" y="749840"/>
                  <a:pt x="826534" y="696621"/>
                </a:cubicBezTo>
                <a:lnTo>
                  <a:pt x="847302" y="0"/>
                </a:lnTo>
                <a:close/>
              </a:path>
            </a:pathLst>
          </a:custGeom>
          <a:solidFill>
            <a:srgbClr val="C77F3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Rectangle 27">
            <a:extLst>
              <a:ext uri="{FF2B5EF4-FFF2-40B4-BE49-F238E27FC236}">
                <a16:creationId xmlns:a16="http://schemas.microsoft.com/office/drawing/2014/main" id="{F090015C-CD1B-4795-9178-69B73444B539}"/>
              </a:ext>
            </a:extLst>
          </p:cNvPr>
          <p:cNvSpPr/>
          <p:nvPr/>
        </p:nvSpPr>
        <p:spPr>
          <a:xfrm>
            <a:off x="13387122" y="5900049"/>
            <a:ext cx="410739" cy="771774"/>
          </a:xfrm>
          <a:custGeom>
            <a:avLst/>
            <a:gdLst>
              <a:gd name="connsiteX0" fmla="*/ 0 w 45719"/>
              <a:gd name="connsiteY0" fmla="*/ 0 h 293714"/>
              <a:gd name="connsiteX1" fmla="*/ 45719 w 45719"/>
              <a:gd name="connsiteY1" fmla="*/ 0 h 293714"/>
              <a:gd name="connsiteX2" fmla="*/ 45719 w 45719"/>
              <a:gd name="connsiteY2" fmla="*/ 293714 h 293714"/>
              <a:gd name="connsiteX3" fmla="*/ 0 w 45719"/>
              <a:gd name="connsiteY3" fmla="*/ 293714 h 293714"/>
              <a:gd name="connsiteX4" fmla="*/ 0 w 45719"/>
              <a:gd name="connsiteY4" fmla="*/ 0 h 293714"/>
              <a:gd name="connsiteX0" fmla="*/ 0 w 45719"/>
              <a:gd name="connsiteY0" fmla="*/ 293714 h 293714"/>
              <a:gd name="connsiteX1" fmla="*/ 45719 w 45719"/>
              <a:gd name="connsiteY1" fmla="*/ 0 h 293714"/>
              <a:gd name="connsiteX2" fmla="*/ 45719 w 45719"/>
              <a:gd name="connsiteY2" fmla="*/ 293714 h 293714"/>
              <a:gd name="connsiteX3" fmla="*/ 0 w 45719"/>
              <a:gd name="connsiteY3" fmla="*/ 293714 h 293714"/>
              <a:gd name="connsiteX0" fmla="*/ 0 w 267969"/>
              <a:gd name="connsiteY0" fmla="*/ 236564 h 293714"/>
              <a:gd name="connsiteX1" fmla="*/ 267969 w 267969"/>
              <a:gd name="connsiteY1" fmla="*/ 0 h 293714"/>
              <a:gd name="connsiteX2" fmla="*/ 267969 w 267969"/>
              <a:gd name="connsiteY2" fmla="*/ 293714 h 293714"/>
              <a:gd name="connsiteX3" fmla="*/ 0 w 267969"/>
              <a:gd name="connsiteY3" fmla="*/ 236564 h 293714"/>
              <a:gd name="connsiteX0" fmla="*/ 0 w 267969"/>
              <a:gd name="connsiteY0" fmla="*/ 236564 h 376264"/>
              <a:gd name="connsiteX1" fmla="*/ 267969 w 267969"/>
              <a:gd name="connsiteY1" fmla="*/ 0 h 376264"/>
              <a:gd name="connsiteX2" fmla="*/ 229869 w 267969"/>
              <a:gd name="connsiteY2" fmla="*/ 376264 h 376264"/>
              <a:gd name="connsiteX3" fmla="*/ 0 w 267969"/>
              <a:gd name="connsiteY3" fmla="*/ 236564 h 376264"/>
              <a:gd name="connsiteX0" fmla="*/ 0 w 267969"/>
              <a:gd name="connsiteY0" fmla="*/ 236564 h 388345"/>
              <a:gd name="connsiteX1" fmla="*/ 267969 w 267969"/>
              <a:gd name="connsiteY1" fmla="*/ 0 h 388345"/>
              <a:gd name="connsiteX2" fmla="*/ 229869 w 267969"/>
              <a:gd name="connsiteY2" fmla="*/ 376264 h 388345"/>
              <a:gd name="connsiteX3" fmla="*/ 0 w 267969"/>
              <a:gd name="connsiteY3" fmla="*/ 236564 h 388345"/>
              <a:gd name="connsiteX0" fmla="*/ 0 w 267969"/>
              <a:gd name="connsiteY0" fmla="*/ 242254 h 394035"/>
              <a:gd name="connsiteX1" fmla="*/ 267969 w 267969"/>
              <a:gd name="connsiteY1" fmla="*/ 5690 h 394035"/>
              <a:gd name="connsiteX2" fmla="*/ 229869 w 267969"/>
              <a:gd name="connsiteY2" fmla="*/ 381954 h 394035"/>
              <a:gd name="connsiteX3" fmla="*/ 0 w 267969"/>
              <a:gd name="connsiteY3" fmla="*/ 242254 h 394035"/>
              <a:gd name="connsiteX0" fmla="*/ 0 w 279992"/>
              <a:gd name="connsiteY0" fmla="*/ 242254 h 394035"/>
              <a:gd name="connsiteX1" fmla="*/ 267969 w 279992"/>
              <a:gd name="connsiteY1" fmla="*/ 5690 h 394035"/>
              <a:gd name="connsiteX2" fmla="*/ 229869 w 279992"/>
              <a:gd name="connsiteY2" fmla="*/ 381954 h 394035"/>
              <a:gd name="connsiteX3" fmla="*/ 0 w 279992"/>
              <a:gd name="connsiteY3" fmla="*/ 242254 h 394035"/>
              <a:gd name="connsiteX0" fmla="*/ 0 w 279992"/>
              <a:gd name="connsiteY0" fmla="*/ 250810 h 402591"/>
              <a:gd name="connsiteX1" fmla="*/ 267969 w 279992"/>
              <a:gd name="connsiteY1" fmla="*/ 14246 h 402591"/>
              <a:gd name="connsiteX2" fmla="*/ 229869 w 279992"/>
              <a:gd name="connsiteY2" fmla="*/ 390510 h 402591"/>
              <a:gd name="connsiteX3" fmla="*/ 0 w 279992"/>
              <a:gd name="connsiteY3" fmla="*/ 250810 h 402591"/>
              <a:gd name="connsiteX0" fmla="*/ 0 w 279992"/>
              <a:gd name="connsiteY0" fmla="*/ 250810 h 410076"/>
              <a:gd name="connsiteX1" fmla="*/ 267969 w 279992"/>
              <a:gd name="connsiteY1" fmla="*/ 14246 h 410076"/>
              <a:gd name="connsiteX2" fmla="*/ 229869 w 279992"/>
              <a:gd name="connsiteY2" fmla="*/ 390510 h 410076"/>
              <a:gd name="connsiteX3" fmla="*/ 0 w 279992"/>
              <a:gd name="connsiteY3" fmla="*/ 250810 h 410076"/>
              <a:gd name="connsiteX0" fmla="*/ 0 w 279992"/>
              <a:gd name="connsiteY0" fmla="*/ 255898 h 415164"/>
              <a:gd name="connsiteX1" fmla="*/ 267969 w 279992"/>
              <a:gd name="connsiteY1" fmla="*/ 19334 h 415164"/>
              <a:gd name="connsiteX2" fmla="*/ 229869 w 279992"/>
              <a:gd name="connsiteY2" fmla="*/ 395598 h 415164"/>
              <a:gd name="connsiteX3" fmla="*/ 0 w 279992"/>
              <a:gd name="connsiteY3" fmla="*/ 255898 h 41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992" h="415164">
                <a:moveTo>
                  <a:pt x="0" y="255898"/>
                </a:moveTo>
                <a:cubicBezTo>
                  <a:pt x="89323" y="94493"/>
                  <a:pt x="178646" y="-54211"/>
                  <a:pt x="267969" y="19334"/>
                </a:cubicBezTo>
                <a:cubicBezTo>
                  <a:pt x="306069" y="208255"/>
                  <a:pt x="242569" y="270177"/>
                  <a:pt x="229869" y="395598"/>
                </a:cubicBezTo>
                <a:cubicBezTo>
                  <a:pt x="115146" y="450631"/>
                  <a:pt x="76623" y="385015"/>
                  <a:pt x="0" y="255898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Rectangle 56">
            <a:extLst>
              <a:ext uri="{FF2B5EF4-FFF2-40B4-BE49-F238E27FC236}">
                <a16:creationId xmlns:a16="http://schemas.microsoft.com/office/drawing/2014/main" id="{031907A3-ED7C-4519-8129-EF219C258FD5}"/>
              </a:ext>
            </a:extLst>
          </p:cNvPr>
          <p:cNvSpPr/>
          <p:nvPr/>
        </p:nvSpPr>
        <p:spPr>
          <a:xfrm rot="10800000" flipH="1">
            <a:off x="11249580" y="7529500"/>
            <a:ext cx="305518" cy="141551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Rectangle 56">
            <a:extLst>
              <a:ext uri="{FF2B5EF4-FFF2-40B4-BE49-F238E27FC236}">
                <a16:creationId xmlns:a16="http://schemas.microsoft.com/office/drawing/2014/main" id="{32417C4F-9271-463A-91D1-97745C4DE7E6}"/>
              </a:ext>
            </a:extLst>
          </p:cNvPr>
          <p:cNvSpPr/>
          <p:nvPr/>
        </p:nvSpPr>
        <p:spPr>
          <a:xfrm rot="21001446">
            <a:off x="12161839" y="6466585"/>
            <a:ext cx="305518" cy="141551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Rectangle 56">
            <a:extLst>
              <a:ext uri="{FF2B5EF4-FFF2-40B4-BE49-F238E27FC236}">
                <a16:creationId xmlns:a16="http://schemas.microsoft.com/office/drawing/2014/main" id="{917CF771-D8D4-4765-A47E-1A49B505F738}"/>
              </a:ext>
            </a:extLst>
          </p:cNvPr>
          <p:cNvSpPr/>
          <p:nvPr/>
        </p:nvSpPr>
        <p:spPr>
          <a:xfrm rot="17018000">
            <a:off x="11198436" y="5938996"/>
            <a:ext cx="305518" cy="141551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3E7B1C43-A4E9-4E0B-9B94-88758DC1F49B}"/>
              </a:ext>
            </a:extLst>
          </p:cNvPr>
          <p:cNvGrpSpPr/>
          <p:nvPr/>
        </p:nvGrpSpPr>
        <p:grpSpPr>
          <a:xfrm>
            <a:off x="10465267" y="3241345"/>
            <a:ext cx="1089830" cy="2291650"/>
            <a:chOff x="2484423" y="2424368"/>
            <a:chExt cx="679886" cy="1429636"/>
          </a:xfrm>
        </p:grpSpPr>
        <p:sp>
          <p:nvSpPr>
            <p:cNvPr id="229" name="Rectangle 12">
              <a:extLst>
                <a:ext uri="{FF2B5EF4-FFF2-40B4-BE49-F238E27FC236}">
                  <a16:creationId xmlns:a16="http://schemas.microsoft.com/office/drawing/2014/main" id="{937B044F-355C-471C-9B88-D1CDD7DA0384}"/>
                </a:ext>
              </a:extLst>
            </p:cNvPr>
            <p:cNvSpPr/>
            <p:nvPr/>
          </p:nvSpPr>
          <p:spPr>
            <a:xfrm rot="20405859">
              <a:off x="2620150" y="2445414"/>
              <a:ext cx="363195" cy="1408590"/>
            </a:xfrm>
            <a:custGeom>
              <a:avLst/>
              <a:gdLst>
                <a:gd name="connsiteX0" fmla="*/ 0 w 579113"/>
                <a:gd name="connsiteY0" fmla="*/ 0 h 1229108"/>
                <a:gd name="connsiteX1" fmla="*/ 579113 w 579113"/>
                <a:gd name="connsiteY1" fmla="*/ 0 h 1229108"/>
                <a:gd name="connsiteX2" fmla="*/ 579113 w 579113"/>
                <a:gd name="connsiteY2" fmla="*/ 1229108 h 1229108"/>
                <a:gd name="connsiteX3" fmla="*/ 0 w 579113"/>
                <a:gd name="connsiteY3" fmla="*/ 1229108 h 1229108"/>
                <a:gd name="connsiteX4" fmla="*/ 0 w 579113"/>
                <a:gd name="connsiteY4" fmla="*/ 0 h 122910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579113 w 579113"/>
                <a:gd name="connsiteY2" fmla="*/ 1229108 h 2989838"/>
                <a:gd name="connsiteX3" fmla="*/ 199958 w 579113"/>
                <a:gd name="connsiteY3" fmla="*/ 2989838 h 2989838"/>
                <a:gd name="connsiteX4" fmla="*/ 0 w 579113"/>
                <a:gd name="connsiteY4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65628 w 644741"/>
                <a:gd name="connsiteY0" fmla="*/ 0 h 2989838"/>
                <a:gd name="connsiteX1" fmla="*/ 644741 w 644741"/>
                <a:gd name="connsiteY1" fmla="*/ 0 h 2989838"/>
                <a:gd name="connsiteX2" fmla="*/ 265586 w 644741"/>
                <a:gd name="connsiteY2" fmla="*/ 2989838 h 2989838"/>
                <a:gd name="connsiteX3" fmla="*/ 65628 w 644741"/>
                <a:gd name="connsiteY3" fmla="*/ 0 h 2989838"/>
                <a:gd name="connsiteX0" fmla="*/ 104983 w 684096"/>
                <a:gd name="connsiteY0" fmla="*/ 0 h 2989838"/>
                <a:gd name="connsiteX1" fmla="*/ 684096 w 684096"/>
                <a:gd name="connsiteY1" fmla="*/ 0 h 2989838"/>
                <a:gd name="connsiteX2" fmla="*/ 304941 w 684096"/>
                <a:gd name="connsiteY2" fmla="*/ 2989838 h 2989838"/>
                <a:gd name="connsiteX3" fmla="*/ 104983 w 684096"/>
                <a:gd name="connsiteY3" fmla="*/ 0 h 2989838"/>
                <a:gd name="connsiteX0" fmla="*/ 1380 w 775880"/>
                <a:gd name="connsiteY0" fmla="*/ 0 h 3047069"/>
                <a:gd name="connsiteX1" fmla="*/ 775880 w 775880"/>
                <a:gd name="connsiteY1" fmla="*/ 57231 h 3047069"/>
                <a:gd name="connsiteX2" fmla="*/ 396725 w 775880"/>
                <a:gd name="connsiteY2" fmla="*/ 3047069 h 3047069"/>
                <a:gd name="connsiteX3" fmla="*/ 1380 w 775880"/>
                <a:gd name="connsiteY3" fmla="*/ 0 h 3047069"/>
                <a:gd name="connsiteX0" fmla="*/ 0 w 774500"/>
                <a:gd name="connsiteY0" fmla="*/ 0 h 3047069"/>
                <a:gd name="connsiteX1" fmla="*/ 774500 w 774500"/>
                <a:gd name="connsiteY1" fmla="*/ 57231 h 3047069"/>
                <a:gd name="connsiteX2" fmla="*/ 395345 w 774500"/>
                <a:gd name="connsiteY2" fmla="*/ 3047069 h 3047069"/>
                <a:gd name="connsiteX3" fmla="*/ 0 w 774500"/>
                <a:gd name="connsiteY3" fmla="*/ 0 h 3047069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8863" h="3191795">
                  <a:moveTo>
                    <a:pt x="0" y="0"/>
                  </a:moveTo>
                  <a:lnTo>
                    <a:pt x="1248863" y="201957"/>
                  </a:lnTo>
                  <a:cubicBezTo>
                    <a:pt x="1122478" y="1198570"/>
                    <a:pt x="1484475" y="3047331"/>
                    <a:pt x="869708" y="3191795"/>
                  </a:cubicBezTo>
                  <a:cubicBezTo>
                    <a:pt x="178214" y="3063006"/>
                    <a:pt x="1149614" y="10645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Rectangle 12">
              <a:extLst>
                <a:ext uri="{FF2B5EF4-FFF2-40B4-BE49-F238E27FC236}">
                  <a16:creationId xmlns:a16="http://schemas.microsoft.com/office/drawing/2014/main" id="{3B1C46EF-61FA-43DC-8E3B-C5FD1ACD9B91}"/>
                </a:ext>
              </a:extLst>
            </p:cNvPr>
            <p:cNvSpPr/>
            <p:nvPr/>
          </p:nvSpPr>
          <p:spPr>
            <a:xfrm rot="20405859">
              <a:off x="2484423" y="2424368"/>
              <a:ext cx="561469" cy="1320387"/>
            </a:xfrm>
            <a:custGeom>
              <a:avLst/>
              <a:gdLst>
                <a:gd name="connsiteX0" fmla="*/ 0 w 579113"/>
                <a:gd name="connsiteY0" fmla="*/ 0 h 1229108"/>
                <a:gd name="connsiteX1" fmla="*/ 579113 w 579113"/>
                <a:gd name="connsiteY1" fmla="*/ 0 h 1229108"/>
                <a:gd name="connsiteX2" fmla="*/ 579113 w 579113"/>
                <a:gd name="connsiteY2" fmla="*/ 1229108 h 1229108"/>
                <a:gd name="connsiteX3" fmla="*/ 0 w 579113"/>
                <a:gd name="connsiteY3" fmla="*/ 1229108 h 1229108"/>
                <a:gd name="connsiteX4" fmla="*/ 0 w 579113"/>
                <a:gd name="connsiteY4" fmla="*/ 0 h 122910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579113 w 579113"/>
                <a:gd name="connsiteY2" fmla="*/ 1229108 h 2989838"/>
                <a:gd name="connsiteX3" fmla="*/ 199958 w 579113"/>
                <a:gd name="connsiteY3" fmla="*/ 2989838 h 2989838"/>
                <a:gd name="connsiteX4" fmla="*/ 0 w 579113"/>
                <a:gd name="connsiteY4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65628 w 644741"/>
                <a:gd name="connsiteY0" fmla="*/ 0 h 2989838"/>
                <a:gd name="connsiteX1" fmla="*/ 644741 w 644741"/>
                <a:gd name="connsiteY1" fmla="*/ 0 h 2989838"/>
                <a:gd name="connsiteX2" fmla="*/ 265586 w 644741"/>
                <a:gd name="connsiteY2" fmla="*/ 2989838 h 2989838"/>
                <a:gd name="connsiteX3" fmla="*/ 65628 w 644741"/>
                <a:gd name="connsiteY3" fmla="*/ 0 h 2989838"/>
                <a:gd name="connsiteX0" fmla="*/ 104983 w 684096"/>
                <a:gd name="connsiteY0" fmla="*/ 0 h 2989838"/>
                <a:gd name="connsiteX1" fmla="*/ 684096 w 684096"/>
                <a:gd name="connsiteY1" fmla="*/ 0 h 2989838"/>
                <a:gd name="connsiteX2" fmla="*/ 304941 w 684096"/>
                <a:gd name="connsiteY2" fmla="*/ 2989838 h 2989838"/>
                <a:gd name="connsiteX3" fmla="*/ 104983 w 684096"/>
                <a:gd name="connsiteY3" fmla="*/ 0 h 2989838"/>
                <a:gd name="connsiteX0" fmla="*/ 1380 w 775880"/>
                <a:gd name="connsiteY0" fmla="*/ 0 h 3047069"/>
                <a:gd name="connsiteX1" fmla="*/ 775880 w 775880"/>
                <a:gd name="connsiteY1" fmla="*/ 57231 h 3047069"/>
                <a:gd name="connsiteX2" fmla="*/ 396725 w 775880"/>
                <a:gd name="connsiteY2" fmla="*/ 3047069 h 3047069"/>
                <a:gd name="connsiteX3" fmla="*/ 1380 w 775880"/>
                <a:gd name="connsiteY3" fmla="*/ 0 h 3047069"/>
                <a:gd name="connsiteX0" fmla="*/ 0 w 774500"/>
                <a:gd name="connsiteY0" fmla="*/ 0 h 3047069"/>
                <a:gd name="connsiteX1" fmla="*/ 774500 w 774500"/>
                <a:gd name="connsiteY1" fmla="*/ 57231 h 3047069"/>
                <a:gd name="connsiteX2" fmla="*/ 395345 w 774500"/>
                <a:gd name="connsiteY2" fmla="*/ 3047069 h 3047069"/>
                <a:gd name="connsiteX3" fmla="*/ 0 w 774500"/>
                <a:gd name="connsiteY3" fmla="*/ 0 h 3047069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8863" h="3191795">
                  <a:moveTo>
                    <a:pt x="0" y="0"/>
                  </a:moveTo>
                  <a:lnTo>
                    <a:pt x="1248863" y="201957"/>
                  </a:lnTo>
                  <a:cubicBezTo>
                    <a:pt x="1122478" y="1198570"/>
                    <a:pt x="1484475" y="3047331"/>
                    <a:pt x="869708" y="3191795"/>
                  </a:cubicBezTo>
                  <a:cubicBezTo>
                    <a:pt x="178214" y="3063006"/>
                    <a:pt x="1149614" y="10645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Rectangle 12">
              <a:extLst>
                <a:ext uri="{FF2B5EF4-FFF2-40B4-BE49-F238E27FC236}">
                  <a16:creationId xmlns:a16="http://schemas.microsoft.com/office/drawing/2014/main" id="{BD0B463A-D580-44DF-94C5-813F76CEB325}"/>
                </a:ext>
              </a:extLst>
            </p:cNvPr>
            <p:cNvSpPr/>
            <p:nvPr/>
          </p:nvSpPr>
          <p:spPr>
            <a:xfrm rot="20653376">
              <a:off x="2945087" y="3439940"/>
              <a:ext cx="219222" cy="196860"/>
            </a:xfrm>
            <a:custGeom>
              <a:avLst/>
              <a:gdLst>
                <a:gd name="connsiteX0" fmla="*/ 0 w 522663"/>
                <a:gd name="connsiteY0" fmla="*/ 422998 h 845996"/>
                <a:gd name="connsiteX1" fmla="*/ 261332 w 522663"/>
                <a:gd name="connsiteY1" fmla="*/ 0 h 845996"/>
                <a:gd name="connsiteX2" fmla="*/ 522664 w 522663"/>
                <a:gd name="connsiteY2" fmla="*/ 422998 h 845996"/>
                <a:gd name="connsiteX3" fmla="*/ 261332 w 522663"/>
                <a:gd name="connsiteY3" fmla="*/ 845996 h 845996"/>
                <a:gd name="connsiteX4" fmla="*/ 0 w 522663"/>
                <a:gd name="connsiteY4" fmla="*/ 422998 h 845996"/>
                <a:gd name="connsiteX0" fmla="*/ 0 w 529928"/>
                <a:gd name="connsiteY0" fmla="*/ 52875 h 475873"/>
                <a:gd name="connsiteX1" fmla="*/ 522664 w 529928"/>
                <a:gd name="connsiteY1" fmla="*/ 52875 h 475873"/>
                <a:gd name="connsiteX2" fmla="*/ 261332 w 529928"/>
                <a:gd name="connsiteY2" fmla="*/ 475873 h 475873"/>
                <a:gd name="connsiteX3" fmla="*/ 0 w 529928"/>
                <a:gd name="connsiteY3" fmla="*/ 52875 h 47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9928" h="475873">
                  <a:moveTo>
                    <a:pt x="0" y="52875"/>
                  </a:moveTo>
                  <a:cubicBezTo>
                    <a:pt x="43555" y="-17625"/>
                    <a:pt x="479109" y="-17625"/>
                    <a:pt x="522664" y="52875"/>
                  </a:cubicBezTo>
                  <a:cubicBezTo>
                    <a:pt x="566219" y="123375"/>
                    <a:pt x="405662" y="475873"/>
                    <a:pt x="261332" y="475873"/>
                  </a:cubicBezTo>
                  <a:cubicBezTo>
                    <a:pt x="117002" y="475873"/>
                    <a:pt x="0" y="286490"/>
                    <a:pt x="0" y="52875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156A32E-8394-489B-9C75-451D40323F2F}"/>
              </a:ext>
            </a:extLst>
          </p:cNvPr>
          <p:cNvGrpSpPr/>
          <p:nvPr/>
        </p:nvGrpSpPr>
        <p:grpSpPr>
          <a:xfrm>
            <a:off x="7162513" y="3169548"/>
            <a:ext cx="6038708" cy="2168453"/>
            <a:chOff x="2173420" y="1002435"/>
            <a:chExt cx="4880172" cy="1752432"/>
          </a:xfrm>
        </p:grpSpPr>
        <p:sp>
          <p:nvSpPr>
            <p:cNvPr id="223" name="Rectangle 2">
              <a:extLst>
                <a:ext uri="{FF2B5EF4-FFF2-40B4-BE49-F238E27FC236}">
                  <a16:creationId xmlns:a16="http://schemas.microsoft.com/office/drawing/2014/main" id="{100D3208-0D98-4F3E-BC45-D24A5ECDC824}"/>
                </a:ext>
              </a:extLst>
            </p:cNvPr>
            <p:cNvSpPr/>
            <p:nvPr/>
          </p:nvSpPr>
          <p:spPr>
            <a:xfrm rot="1717734">
              <a:off x="3632777" y="1396632"/>
              <a:ext cx="843379" cy="79581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  <a:gd name="connsiteX0" fmla="*/ 0 w 7185232"/>
                <a:gd name="connsiteY0" fmla="*/ 82421 h 795069"/>
                <a:gd name="connsiteX1" fmla="*/ 7185228 w 7185232"/>
                <a:gd name="connsiteY1" fmla="*/ -1 h 795069"/>
                <a:gd name="connsiteX2" fmla="*/ 4147790 w 7185232"/>
                <a:gd name="connsiteY2" fmla="*/ 678915 h 795069"/>
                <a:gd name="connsiteX3" fmla="*/ 0 w 7185232"/>
                <a:gd name="connsiteY3" fmla="*/ 82421 h 795069"/>
                <a:gd name="connsiteX0" fmla="*/ 0 w 7185232"/>
                <a:gd name="connsiteY0" fmla="*/ 82421 h 688271"/>
                <a:gd name="connsiteX1" fmla="*/ 7185228 w 7185232"/>
                <a:gd name="connsiteY1" fmla="*/ -1 h 688271"/>
                <a:gd name="connsiteX2" fmla="*/ 6912033 w 7185232"/>
                <a:gd name="connsiteY2" fmla="*/ 558327 h 688271"/>
                <a:gd name="connsiteX3" fmla="*/ 0 w 7185232"/>
                <a:gd name="connsiteY3" fmla="*/ 82421 h 688271"/>
                <a:gd name="connsiteX0" fmla="*/ 0 w 7185232"/>
                <a:gd name="connsiteY0" fmla="*/ 172587 h 778437"/>
                <a:gd name="connsiteX1" fmla="*/ 7185228 w 7185232"/>
                <a:gd name="connsiteY1" fmla="*/ 90165 h 778437"/>
                <a:gd name="connsiteX2" fmla="*/ 6912033 w 7185232"/>
                <a:gd name="connsiteY2" fmla="*/ 648493 h 778437"/>
                <a:gd name="connsiteX3" fmla="*/ 0 w 7185232"/>
                <a:gd name="connsiteY3" fmla="*/ 172587 h 778437"/>
                <a:gd name="connsiteX0" fmla="*/ 0 w 8299946"/>
                <a:gd name="connsiteY0" fmla="*/ 101761 h 783181"/>
                <a:gd name="connsiteX1" fmla="*/ 8299942 w 8299946"/>
                <a:gd name="connsiteY1" fmla="*/ 105006 h 783181"/>
                <a:gd name="connsiteX2" fmla="*/ 8026747 w 8299946"/>
                <a:gd name="connsiteY2" fmla="*/ 663334 h 783181"/>
                <a:gd name="connsiteX3" fmla="*/ 0 w 8299946"/>
                <a:gd name="connsiteY3" fmla="*/ 101761 h 78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9946" h="783181">
                  <a:moveTo>
                    <a:pt x="0" y="101761"/>
                  </a:moveTo>
                  <a:cubicBezTo>
                    <a:pt x="2405827" y="184065"/>
                    <a:pt x="6398256" y="-166536"/>
                    <a:pt x="8299942" y="105006"/>
                  </a:cubicBezTo>
                  <a:cubicBezTo>
                    <a:pt x="8282410" y="197578"/>
                    <a:pt x="8014147" y="566168"/>
                    <a:pt x="8026747" y="663334"/>
                  </a:cubicBezTo>
                  <a:cubicBezTo>
                    <a:pt x="6065060" y="1077646"/>
                    <a:pt x="1382597" y="300592"/>
                    <a:pt x="0" y="101761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Rectangle 2">
              <a:extLst>
                <a:ext uri="{FF2B5EF4-FFF2-40B4-BE49-F238E27FC236}">
                  <a16:creationId xmlns:a16="http://schemas.microsoft.com/office/drawing/2014/main" id="{AE5DCDA2-2A98-4C0D-A476-737C173A479B}"/>
                </a:ext>
              </a:extLst>
            </p:cNvPr>
            <p:cNvSpPr/>
            <p:nvPr/>
          </p:nvSpPr>
          <p:spPr>
            <a:xfrm rot="19026494" flipV="1">
              <a:off x="3804225" y="1892652"/>
              <a:ext cx="843379" cy="79581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  <a:gd name="connsiteX0" fmla="*/ 0 w 7185232"/>
                <a:gd name="connsiteY0" fmla="*/ 82421 h 795069"/>
                <a:gd name="connsiteX1" fmla="*/ 7185228 w 7185232"/>
                <a:gd name="connsiteY1" fmla="*/ -1 h 795069"/>
                <a:gd name="connsiteX2" fmla="*/ 4147790 w 7185232"/>
                <a:gd name="connsiteY2" fmla="*/ 678915 h 795069"/>
                <a:gd name="connsiteX3" fmla="*/ 0 w 7185232"/>
                <a:gd name="connsiteY3" fmla="*/ 82421 h 795069"/>
                <a:gd name="connsiteX0" fmla="*/ 0 w 7185232"/>
                <a:gd name="connsiteY0" fmla="*/ 82421 h 688271"/>
                <a:gd name="connsiteX1" fmla="*/ 7185228 w 7185232"/>
                <a:gd name="connsiteY1" fmla="*/ -1 h 688271"/>
                <a:gd name="connsiteX2" fmla="*/ 6912033 w 7185232"/>
                <a:gd name="connsiteY2" fmla="*/ 558327 h 688271"/>
                <a:gd name="connsiteX3" fmla="*/ 0 w 7185232"/>
                <a:gd name="connsiteY3" fmla="*/ 82421 h 688271"/>
                <a:gd name="connsiteX0" fmla="*/ 0 w 7185232"/>
                <a:gd name="connsiteY0" fmla="*/ 172587 h 778437"/>
                <a:gd name="connsiteX1" fmla="*/ 7185228 w 7185232"/>
                <a:gd name="connsiteY1" fmla="*/ 90165 h 778437"/>
                <a:gd name="connsiteX2" fmla="*/ 6912033 w 7185232"/>
                <a:gd name="connsiteY2" fmla="*/ 648493 h 778437"/>
                <a:gd name="connsiteX3" fmla="*/ 0 w 7185232"/>
                <a:gd name="connsiteY3" fmla="*/ 172587 h 778437"/>
                <a:gd name="connsiteX0" fmla="*/ 0 w 8299946"/>
                <a:gd name="connsiteY0" fmla="*/ 101761 h 783181"/>
                <a:gd name="connsiteX1" fmla="*/ 8299942 w 8299946"/>
                <a:gd name="connsiteY1" fmla="*/ 105006 h 783181"/>
                <a:gd name="connsiteX2" fmla="*/ 8026747 w 8299946"/>
                <a:gd name="connsiteY2" fmla="*/ 663334 h 783181"/>
                <a:gd name="connsiteX3" fmla="*/ 0 w 8299946"/>
                <a:gd name="connsiteY3" fmla="*/ 101761 h 78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9946" h="783181">
                  <a:moveTo>
                    <a:pt x="0" y="101761"/>
                  </a:moveTo>
                  <a:cubicBezTo>
                    <a:pt x="2405827" y="184065"/>
                    <a:pt x="6398256" y="-166536"/>
                    <a:pt x="8299942" y="105006"/>
                  </a:cubicBezTo>
                  <a:cubicBezTo>
                    <a:pt x="8282410" y="197578"/>
                    <a:pt x="8014147" y="566168"/>
                    <a:pt x="8026747" y="663334"/>
                  </a:cubicBezTo>
                  <a:cubicBezTo>
                    <a:pt x="6065060" y="1077646"/>
                    <a:pt x="1382597" y="300592"/>
                    <a:pt x="0" y="101761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Rectangle 56">
              <a:extLst>
                <a:ext uri="{FF2B5EF4-FFF2-40B4-BE49-F238E27FC236}">
                  <a16:creationId xmlns:a16="http://schemas.microsoft.com/office/drawing/2014/main" id="{FABAEE42-970B-4503-9A99-A2E17DAD51EC}"/>
                </a:ext>
              </a:extLst>
            </p:cNvPr>
            <p:cNvSpPr/>
            <p:nvPr/>
          </p:nvSpPr>
          <p:spPr>
            <a:xfrm rot="442974">
              <a:off x="2173420" y="1391901"/>
              <a:ext cx="850617" cy="3941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Rectangle 2">
              <a:extLst>
                <a:ext uri="{FF2B5EF4-FFF2-40B4-BE49-F238E27FC236}">
                  <a16:creationId xmlns:a16="http://schemas.microsoft.com/office/drawing/2014/main" id="{CF0E7412-75A8-4AD2-9E17-080BC5EB8E58}"/>
                </a:ext>
              </a:extLst>
            </p:cNvPr>
            <p:cNvSpPr/>
            <p:nvPr/>
          </p:nvSpPr>
          <p:spPr>
            <a:xfrm rot="21079870">
              <a:off x="2853207" y="1252879"/>
              <a:ext cx="4200385" cy="712648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0385" h="712648">
                  <a:moveTo>
                    <a:pt x="0" y="0"/>
                  </a:moveTo>
                  <a:cubicBezTo>
                    <a:pt x="2405827" y="82304"/>
                    <a:pt x="1591981" y="806812"/>
                    <a:pt x="4200385" y="318779"/>
                  </a:cubicBezTo>
                  <a:cubicBezTo>
                    <a:pt x="4182853" y="411351"/>
                    <a:pt x="4135190" y="499328"/>
                    <a:pt x="4147790" y="596494"/>
                  </a:cubicBezTo>
                  <a:cubicBezTo>
                    <a:pt x="2186103" y="1010806"/>
                    <a:pt x="1382597" y="198831"/>
                    <a:pt x="0" y="0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Rectangle 56">
              <a:extLst>
                <a:ext uri="{FF2B5EF4-FFF2-40B4-BE49-F238E27FC236}">
                  <a16:creationId xmlns:a16="http://schemas.microsoft.com/office/drawing/2014/main" id="{ED62F426-4B6A-46B1-A549-D9F50D6D2428}"/>
                </a:ext>
              </a:extLst>
            </p:cNvPr>
            <p:cNvSpPr/>
            <p:nvPr/>
          </p:nvSpPr>
          <p:spPr>
            <a:xfrm rot="18260586">
              <a:off x="3542229" y="2344846"/>
              <a:ext cx="560400" cy="259642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Rectangle 56">
              <a:extLst>
                <a:ext uri="{FF2B5EF4-FFF2-40B4-BE49-F238E27FC236}">
                  <a16:creationId xmlns:a16="http://schemas.microsoft.com/office/drawing/2014/main" id="{0534C853-D3D8-420B-B33D-EB0F33CFF0AF}"/>
                </a:ext>
              </a:extLst>
            </p:cNvPr>
            <p:cNvSpPr/>
            <p:nvPr/>
          </p:nvSpPr>
          <p:spPr>
            <a:xfrm rot="1953351">
              <a:off x="3266789" y="1002435"/>
              <a:ext cx="560400" cy="259642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4" name="Rectangle 56">
            <a:extLst>
              <a:ext uri="{FF2B5EF4-FFF2-40B4-BE49-F238E27FC236}">
                <a16:creationId xmlns:a16="http://schemas.microsoft.com/office/drawing/2014/main" id="{C69290A4-940C-444F-9340-E828A76EF62D}"/>
              </a:ext>
            </a:extLst>
          </p:cNvPr>
          <p:cNvSpPr/>
          <p:nvPr/>
        </p:nvSpPr>
        <p:spPr>
          <a:xfrm rot="21001446">
            <a:off x="15806153" y="5012642"/>
            <a:ext cx="305518" cy="141551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Rectangle 56">
            <a:extLst>
              <a:ext uri="{FF2B5EF4-FFF2-40B4-BE49-F238E27FC236}">
                <a16:creationId xmlns:a16="http://schemas.microsoft.com/office/drawing/2014/main" id="{171C27CF-4082-4C57-8FA6-BF625E8A53F0}"/>
              </a:ext>
            </a:extLst>
          </p:cNvPr>
          <p:cNvSpPr/>
          <p:nvPr/>
        </p:nvSpPr>
        <p:spPr>
          <a:xfrm rot="18164639">
            <a:off x="15313667" y="5870025"/>
            <a:ext cx="305518" cy="141551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6" name="Rectangle 56">
            <a:extLst>
              <a:ext uri="{FF2B5EF4-FFF2-40B4-BE49-F238E27FC236}">
                <a16:creationId xmlns:a16="http://schemas.microsoft.com/office/drawing/2014/main" id="{7CBB9AB9-0A00-4A98-A200-54A38E6862B5}"/>
              </a:ext>
            </a:extLst>
          </p:cNvPr>
          <p:cNvSpPr/>
          <p:nvPr/>
        </p:nvSpPr>
        <p:spPr>
          <a:xfrm rot="14529720">
            <a:off x="15994783" y="6584159"/>
            <a:ext cx="305518" cy="141551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Cloud 186">
            <a:extLst>
              <a:ext uri="{FF2B5EF4-FFF2-40B4-BE49-F238E27FC236}">
                <a16:creationId xmlns:a16="http://schemas.microsoft.com/office/drawing/2014/main" id="{9CB2A70D-7147-430C-B706-D0E3804621F6}"/>
              </a:ext>
            </a:extLst>
          </p:cNvPr>
          <p:cNvSpPr/>
          <p:nvPr/>
        </p:nvSpPr>
        <p:spPr>
          <a:xfrm>
            <a:off x="12137232" y="2331610"/>
            <a:ext cx="2689641" cy="2751807"/>
          </a:xfrm>
          <a:prstGeom prst="cloud">
            <a:avLst/>
          </a:prstGeom>
          <a:solidFill>
            <a:srgbClr val="B5D2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8" name="Cloud 187">
            <a:extLst>
              <a:ext uri="{FF2B5EF4-FFF2-40B4-BE49-F238E27FC236}">
                <a16:creationId xmlns:a16="http://schemas.microsoft.com/office/drawing/2014/main" id="{42A864CD-87D5-4BBA-BF85-FF38253C2555}"/>
              </a:ext>
            </a:extLst>
          </p:cNvPr>
          <p:cNvSpPr/>
          <p:nvPr/>
        </p:nvSpPr>
        <p:spPr>
          <a:xfrm>
            <a:off x="12162684" y="2453193"/>
            <a:ext cx="2689641" cy="2751807"/>
          </a:xfrm>
          <a:prstGeom prst="cloud">
            <a:avLst/>
          </a:pr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9" name="Cloud 188">
            <a:extLst>
              <a:ext uri="{FF2B5EF4-FFF2-40B4-BE49-F238E27FC236}">
                <a16:creationId xmlns:a16="http://schemas.microsoft.com/office/drawing/2014/main" id="{121400F8-E274-4743-8680-D57F34A6BD7F}"/>
              </a:ext>
            </a:extLst>
          </p:cNvPr>
          <p:cNvSpPr/>
          <p:nvPr/>
        </p:nvSpPr>
        <p:spPr>
          <a:xfrm rot="1588661">
            <a:off x="13856233" y="3206137"/>
            <a:ext cx="1961033" cy="1994286"/>
          </a:xfrm>
          <a:prstGeom prst="cloud">
            <a:avLst/>
          </a:prstGeom>
          <a:solidFill>
            <a:srgbClr val="B5D2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Cloud 189">
            <a:extLst>
              <a:ext uri="{FF2B5EF4-FFF2-40B4-BE49-F238E27FC236}">
                <a16:creationId xmlns:a16="http://schemas.microsoft.com/office/drawing/2014/main" id="{59169C04-1C76-40CC-AE00-A6AE909645D8}"/>
              </a:ext>
            </a:extLst>
          </p:cNvPr>
          <p:cNvSpPr/>
          <p:nvPr/>
        </p:nvSpPr>
        <p:spPr>
          <a:xfrm rot="1588661">
            <a:off x="13946667" y="3259181"/>
            <a:ext cx="1961033" cy="1994286"/>
          </a:xfrm>
          <a:prstGeom prst="cloud">
            <a:avLst/>
          </a:pr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Cloud 190">
            <a:extLst>
              <a:ext uri="{FF2B5EF4-FFF2-40B4-BE49-F238E27FC236}">
                <a16:creationId xmlns:a16="http://schemas.microsoft.com/office/drawing/2014/main" id="{F78ED3C6-A44E-4934-AC31-CAD3CD8D230A}"/>
              </a:ext>
            </a:extLst>
          </p:cNvPr>
          <p:cNvSpPr/>
          <p:nvPr/>
        </p:nvSpPr>
        <p:spPr>
          <a:xfrm rot="20312248">
            <a:off x="11165330" y="3836518"/>
            <a:ext cx="1961033" cy="1994286"/>
          </a:xfrm>
          <a:prstGeom prst="cloud">
            <a:avLst/>
          </a:prstGeom>
          <a:solidFill>
            <a:srgbClr val="B5D2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Cloud 191">
            <a:extLst>
              <a:ext uri="{FF2B5EF4-FFF2-40B4-BE49-F238E27FC236}">
                <a16:creationId xmlns:a16="http://schemas.microsoft.com/office/drawing/2014/main" id="{AFF3D42C-91D5-41CC-B49E-3E8B6B526BDE}"/>
              </a:ext>
            </a:extLst>
          </p:cNvPr>
          <p:cNvSpPr/>
          <p:nvPr/>
        </p:nvSpPr>
        <p:spPr>
          <a:xfrm rot="20312248">
            <a:off x="11252199" y="3946391"/>
            <a:ext cx="1961033" cy="1994286"/>
          </a:xfrm>
          <a:prstGeom prst="cloud">
            <a:avLst/>
          </a:pr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B7835BE-E5CC-4E25-9BAB-34A48FC60C6D}"/>
              </a:ext>
            </a:extLst>
          </p:cNvPr>
          <p:cNvGrpSpPr/>
          <p:nvPr/>
        </p:nvGrpSpPr>
        <p:grpSpPr>
          <a:xfrm>
            <a:off x="9055643" y="1120341"/>
            <a:ext cx="2129232" cy="3141857"/>
            <a:chOff x="4587240" y="293033"/>
            <a:chExt cx="3210950" cy="4738025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7DB748EA-E74A-40E9-B097-0569EF71D8CD}"/>
                </a:ext>
              </a:extLst>
            </p:cNvPr>
            <p:cNvSpPr/>
            <p:nvPr/>
          </p:nvSpPr>
          <p:spPr>
            <a:xfrm rot="3213099">
              <a:off x="6114375" y="3842548"/>
              <a:ext cx="101933" cy="91194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EF892566-A55C-49FB-B1F0-CBD2746338CB}"/>
                </a:ext>
              </a:extLst>
            </p:cNvPr>
            <p:cNvSpPr/>
            <p:nvPr/>
          </p:nvSpPr>
          <p:spPr>
            <a:xfrm rot="2885237">
              <a:off x="6960637" y="3862373"/>
              <a:ext cx="101933" cy="91194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Rectangle 15">
              <a:extLst>
                <a:ext uri="{FF2B5EF4-FFF2-40B4-BE49-F238E27FC236}">
                  <a16:creationId xmlns:a16="http://schemas.microsoft.com/office/drawing/2014/main" id="{87C3175A-3783-4EF2-B5EA-43413FF332F8}"/>
                </a:ext>
              </a:extLst>
            </p:cNvPr>
            <p:cNvSpPr/>
            <p:nvPr/>
          </p:nvSpPr>
          <p:spPr>
            <a:xfrm rot="6198193">
              <a:off x="6432468" y="4367496"/>
              <a:ext cx="145786" cy="355139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674" h="708090">
                  <a:moveTo>
                    <a:pt x="94091" y="0"/>
                  </a:moveTo>
                  <a:lnTo>
                    <a:pt x="180342" y="34723"/>
                  </a:lnTo>
                  <a:cubicBezTo>
                    <a:pt x="256757" y="524452"/>
                    <a:pt x="178725" y="547231"/>
                    <a:pt x="290674" y="708090"/>
                  </a:cubicBezTo>
                  <a:cubicBezTo>
                    <a:pt x="89299" y="654571"/>
                    <a:pt x="-129248" y="453946"/>
                    <a:pt x="94091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Rectangle 10">
              <a:extLst>
                <a:ext uri="{FF2B5EF4-FFF2-40B4-BE49-F238E27FC236}">
                  <a16:creationId xmlns:a16="http://schemas.microsoft.com/office/drawing/2014/main" id="{69B80B1E-10A8-4190-87EF-6450A9304611}"/>
                </a:ext>
              </a:extLst>
            </p:cNvPr>
            <p:cNvSpPr/>
            <p:nvPr/>
          </p:nvSpPr>
          <p:spPr>
            <a:xfrm rot="20741966">
              <a:off x="4783526" y="670215"/>
              <a:ext cx="2632831" cy="4017064"/>
            </a:xfrm>
            <a:custGeom>
              <a:avLst/>
              <a:gdLst>
                <a:gd name="connsiteX0" fmla="*/ 0 w 1026790"/>
                <a:gd name="connsiteY0" fmla="*/ 0 h 2422222"/>
                <a:gd name="connsiteX1" fmla="*/ 1026790 w 1026790"/>
                <a:gd name="connsiteY1" fmla="*/ 0 h 2422222"/>
                <a:gd name="connsiteX2" fmla="*/ 1026790 w 1026790"/>
                <a:gd name="connsiteY2" fmla="*/ 2422222 h 2422222"/>
                <a:gd name="connsiteX3" fmla="*/ 0 w 1026790"/>
                <a:gd name="connsiteY3" fmla="*/ 2422222 h 2422222"/>
                <a:gd name="connsiteX4" fmla="*/ 0 w 1026790"/>
                <a:gd name="connsiteY4" fmla="*/ 0 h 2422222"/>
                <a:gd name="connsiteX0" fmla="*/ 0 w 1026790"/>
                <a:gd name="connsiteY0" fmla="*/ 0 h 4028585"/>
                <a:gd name="connsiteX1" fmla="*/ 1026790 w 1026790"/>
                <a:gd name="connsiteY1" fmla="*/ 0 h 4028585"/>
                <a:gd name="connsiteX2" fmla="*/ 1026790 w 1026790"/>
                <a:gd name="connsiteY2" fmla="*/ 2422222 h 4028585"/>
                <a:gd name="connsiteX3" fmla="*/ 1005987 w 1026790"/>
                <a:gd name="connsiteY3" fmla="*/ 4028585 h 4028585"/>
                <a:gd name="connsiteX4" fmla="*/ 0 w 1026790"/>
                <a:gd name="connsiteY4" fmla="*/ 0 h 4028585"/>
                <a:gd name="connsiteX0" fmla="*/ 87786 w 1114576"/>
                <a:gd name="connsiteY0" fmla="*/ 0 h 4028585"/>
                <a:gd name="connsiteX1" fmla="*/ 1114576 w 1114576"/>
                <a:gd name="connsiteY1" fmla="*/ 0 h 4028585"/>
                <a:gd name="connsiteX2" fmla="*/ 1114576 w 1114576"/>
                <a:gd name="connsiteY2" fmla="*/ 2422222 h 4028585"/>
                <a:gd name="connsiteX3" fmla="*/ 1093773 w 1114576"/>
                <a:gd name="connsiteY3" fmla="*/ 4028585 h 4028585"/>
                <a:gd name="connsiteX4" fmla="*/ 87786 w 1114576"/>
                <a:gd name="connsiteY4" fmla="*/ 0 h 4028585"/>
                <a:gd name="connsiteX0" fmla="*/ 57806 w 1119534"/>
                <a:gd name="connsiteY0" fmla="*/ 0 h 3964158"/>
                <a:gd name="connsiteX1" fmla="*/ 1084596 w 1119534"/>
                <a:gd name="connsiteY1" fmla="*/ 0 h 3964158"/>
                <a:gd name="connsiteX2" fmla="*/ 1084596 w 1119534"/>
                <a:gd name="connsiteY2" fmla="*/ 2422222 h 3964158"/>
                <a:gd name="connsiteX3" fmla="*/ 1119534 w 1119534"/>
                <a:gd name="connsiteY3" fmla="*/ 3964158 h 3964158"/>
                <a:gd name="connsiteX4" fmla="*/ 57806 w 1119534"/>
                <a:gd name="connsiteY4" fmla="*/ 0 h 3964158"/>
                <a:gd name="connsiteX0" fmla="*/ 454060 w 1515788"/>
                <a:gd name="connsiteY0" fmla="*/ 0 h 3964158"/>
                <a:gd name="connsiteX1" fmla="*/ 1480850 w 1515788"/>
                <a:gd name="connsiteY1" fmla="*/ 0 h 3964158"/>
                <a:gd name="connsiteX2" fmla="*/ 1480850 w 1515788"/>
                <a:gd name="connsiteY2" fmla="*/ 2422222 h 3964158"/>
                <a:gd name="connsiteX3" fmla="*/ 1515788 w 1515788"/>
                <a:gd name="connsiteY3" fmla="*/ 3964158 h 3964158"/>
                <a:gd name="connsiteX4" fmla="*/ 454060 w 1515788"/>
                <a:gd name="connsiteY4" fmla="*/ 0 h 3964158"/>
                <a:gd name="connsiteX0" fmla="*/ 707170 w 1768898"/>
                <a:gd name="connsiteY0" fmla="*/ 0 h 3964158"/>
                <a:gd name="connsiteX1" fmla="*/ 1733960 w 1768898"/>
                <a:gd name="connsiteY1" fmla="*/ 0 h 3964158"/>
                <a:gd name="connsiteX2" fmla="*/ 1733960 w 1768898"/>
                <a:gd name="connsiteY2" fmla="*/ 2422222 h 3964158"/>
                <a:gd name="connsiteX3" fmla="*/ 1768898 w 1768898"/>
                <a:gd name="connsiteY3" fmla="*/ 3964158 h 3964158"/>
                <a:gd name="connsiteX4" fmla="*/ 707170 w 1768898"/>
                <a:gd name="connsiteY4" fmla="*/ 0 h 3964158"/>
                <a:gd name="connsiteX0" fmla="*/ 707170 w 1963251"/>
                <a:gd name="connsiteY0" fmla="*/ 0 h 3964158"/>
                <a:gd name="connsiteX1" fmla="*/ 1733960 w 1963251"/>
                <a:gd name="connsiteY1" fmla="*/ 0 h 3964158"/>
                <a:gd name="connsiteX2" fmla="*/ 1733960 w 1963251"/>
                <a:gd name="connsiteY2" fmla="*/ 2422222 h 3964158"/>
                <a:gd name="connsiteX3" fmla="*/ 1768898 w 1963251"/>
                <a:gd name="connsiteY3" fmla="*/ 3964158 h 3964158"/>
                <a:gd name="connsiteX4" fmla="*/ 707170 w 1963251"/>
                <a:gd name="connsiteY4" fmla="*/ 0 h 3964158"/>
                <a:gd name="connsiteX0" fmla="*/ 707170 w 1883061"/>
                <a:gd name="connsiteY0" fmla="*/ 0 h 3964158"/>
                <a:gd name="connsiteX1" fmla="*/ 1733960 w 1883061"/>
                <a:gd name="connsiteY1" fmla="*/ 0 h 3964158"/>
                <a:gd name="connsiteX2" fmla="*/ 1768898 w 1883061"/>
                <a:gd name="connsiteY2" fmla="*/ 3964158 h 3964158"/>
                <a:gd name="connsiteX3" fmla="*/ 707170 w 1883061"/>
                <a:gd name="connsiteY3" fmla="*/ 0 h 3964158"/>
                <a:gd name="connsiteX0" fmla="*/ 707170 w 2605296"/>
                <a:gd name="connsiteY0" fmla="*/ 0 h 4225469"/>
                <a:gd name="connsiteX1" fmla="*/ 1733960 w 2605296"/>
                <a:gd name="connsiteY1" fmla="*/ 0 h 4225469"/>
                <a:gd name="connsiteX2" fmla="*/ 2605258 w 2605296"/>
                <a:gd name="connsiteY2" fmla="*/ 3517601 h 4225469"/>
                <a:gd name="connsiteX3" fmla="*/ 1768898 w 2605296"/>
                <a:gd name="connsiteY3" fmla="*/ 3964158 h 4225469"/>
                <a:gd name="connsiteX4" fmla="*/ 707170 w 2605296"/>
                <a:gd name="connsiteY4" fmla="*/ 0 h 4225469"/>
                <a:gd name="connsiteX0" fmla="*/ 707170 w 2605297"/>
                <a:gd name="connsiteY0" fmla="*/ 0 h 4030700"/>
                <a:gd name="connsiteX1" fmla="*/ 1733960 w 2605297"/>
                <a:gd name="connsiteY1" fmla="*/ 0 h 4030700"/>
                <a:gd name="connsiteX2" fmla="*/ 2605258 w 2605297"/>
                <a:gd name="connsiteY2" fmla="*/ 3517601 h 4030700"/>
                <a:gd name="connsiteX3" fmla="*/ 1768898 w 2605297"/>
                <a:gd name="connsiteY3" fmla="*/ 3964158 h 4030700"/>
                <a:gd name="connsiteX4" fmla="*/ 707170 w 2605297"/>
                <a:gd name="connsiteY4" fmla="*/ 0 h 4030700"/>
                <a:gd name="connsiteX0" fmla="*/ 707170 w 2605297"/>
                <a:gd name="connsiteY0" fmla="*/ 0 h 4030700"/>
                <a:gd name="connsiteX1" fmla="*/ 1733960 w 2605297"/>
                <a:gd name="connsiteY1" fmla="*/ 0 h 4030700"/>
                <a:gd name="connsiteX2" fmla="*/ 2605258 w 2605297"/>
                <a:gd name="connsiteY2" fmla="*/ 3517601 h 4030700"/>
                <a:gd name="connsiteX3" fmla="*/ 1768898 w 2605297"/>
                <a:gd name="connsiteY3" fmla="*/ 3964158 h 4030700"/>
                <a:gd name="connsiteX4" fmla="*/ 707170 w 2605297"/>
                <a:gd name="connsiteY4" fmla="*/ 0 h 4030700"/>
                <a:gd name="connsiteX0" fmla="*/ 707170 w 2632831"/>
                <a:gd name="connsiteY0" fmla="*/ 0 h 4030700"/>
                <a:gd name="connsiteX1" fmla="*/ 1733960 w 2632831"/>
                <a:gd name="connsiteY1" fmla="*/ 0 h 4030700"/>
                <a:gd name="connsiteX2" fmla="*/ 2605258 w 2632831"/>
                <a:gd name="connsiteY2" fmla="*/ 3517601 h 4030700"/>
                <a:gd name="connsiteX3" fmla="*/ 1768898 w 2632831"/>
                <a:gd name="connsiteY3" fmla="*/ 3964158 h 4030700"/>
                <a:gd name="connsiteX4" fmla="*/ 707170 w 2632831"/>
                <a:gd name="connsiteY4" fmla="*/ 0 h 4030700"/>
                <a:gd name="connsiteX0" fmla="*/ 707170 w 2632831"/>
                <a:gd name="connsiteY0" fmla="*/ 0 h 4016959"/>
                <a:gd name="connsiteX1" fmla="*/ 1733960 w 2632831"/>
                <a:gd name="connsiteY1" fmla="*/ 0 h 4016959"/>
                <a:gd name="connsiteX2" fmla="*/ 2605258 w 2632831"/>
                <a:gd name="connsiteY2" fmla="*/ 3517601 h 4016959"/>
                <a:gd name="connsiteX3" fmla="*/ 1768898 w 2632831"/>
                <a:gd name="connsiteY3" fmla="*/ 3964158 h 4016959"/>
                <a:gd name="connsiteX4" fmla="*/ 707170 w 2632831"/>
                <a:gd name="connsiteY4" fmla="*/ 0 h 4016959"/>
                <a:gd name="connsiteX0" fmla="*/ 707170 w 2632831"/>
                <a:gd name="connsiteY0" fmla="*/ 0 h 4017064"/>
                <a:gd name="connsiteX1" fmla="*/ 1733960 w 2632831"/>
                <a:gd name="connsiteY1" fmla="*/ 0 h 4017064"/>
                <a:gd name="connsiteX2" fmla="*/ 2605258 w 2632831"/>
                <a:gd name="connsiteY2" fmla="*/ 3517601 h 4017064"/>
                <a:gd name="connsiteX3" fmla="*/ 1768898 w 2632831"/>
                <a:gd name="connsiteY3" fmla="*/ 3964158 h 4017064"/>
                <a:gd name="connsiteX4" fmla="*/ 707170 w 2632831"/>
                <a:gd name="connsiteY4" fmla="*/ 0 h 401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2831" h="4017064">
                  <a:moveTo>
                    <a:pt x="707170" y="0"/>
                  </a:moveTo>
                  <a:lnTo>
                    <a:pt x="1733960" y="0"/>
                  </a:lnTo>
                  <a:cubicBezTo>
                    <a:pt x="2156436" y="1506720"/>
                    <a:pt x="2770521" y="2494229"/>
                    <a:pt x="2605258" y="3517601"/>
                  </a:cubicBezTo>
                  <a:cubicBezTo>
                    <a:pt x="2611081" y="4178294"/>
                    <a:pt x="2576985" y="4009544"/>
                    <a:pt x="1768898" y="3964158"/>
                  </a:cubicBezTo>
                  <a:cubicBezTo>
                    <a:pt x="-1095292" y="2618870"/>
                    <a:pt x="277087" y="1003586"/>
                    <a:pt x="70717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Oval 3">
              <a:extLst>
                <a:ext uri="{FF2B5EF4-FFF2-40B4-BE49-F238E27FC236}">
                  <a16:creationId xmlns:a16="http://schemas.microsoft.com/office/drawing/2014/main" id="{548AC96B-501A-45CC-B432-EB88A186C416}"/>
                </a:ext>
              </a:extLst>
            </p:cNvPr>
            <p:cNvSpPr/>
            <p:nvPr/>
          </p:nvSpPr>
          <p:spPr>
            <a:xfrm>
              <a:off x="4835010" y="293033"/>
              <a:ext cx="1420545" cy="1356811"/>
            </a:xfrm>
            <a:custGeom>
              <a:avLst/>
              <a:gdLst>
                <a:gd name="connsiteX0" fmla="*/ 0 w 1457740"/>
                <a:gd name="connsiteY0" fmla="*/ 704850 h 1409700"/>
                <a:gd name="connsiteX1" fmla="*/ 728870 w 1457740"/>
                <a:gd name="connsiteY1" fmla="*/ 0 h 1409700"/>
                <a:gd name="connsiteX2" fmla="*/ 1457740 w 1457740"/>
                <a:gd name="connsiteY2" fmla="*/ 704850 h 1409700"/>
                <a:gd name="connsiteX3" fmla="*/ 728870 w 1457740"/>
                <a:gd name="connsiteY3" fmla="*/ 1409700 h 1409700"/>
                <a:gd name="connsiteX4" fmla="*/ 0 w 1457740"/>
                <a:gd name="connsiteY4" fmla="*/ 704850 h 1409700"/>
                <a:gd name="connsiteX0" fmla="*/ 0 w 1457740"/>
                <a:gd name="connsiteY0" fmla="*/ 750570 h 1455420"/>
                <a:gd name="connsiteX1" fmla="*/ 728870 w 1457740"/>
                <a:gd name="connsiteY1" fmla="*/ 0 h 1455420"/>
                <a:gd name="connsiteX2" fmla="*/ 1457740 w 1457740"/>
                <a:gd name="connsiteY2" fmla="*/ 750570 h 1455420"/>
                <a:gd name="connsiteX3" fmla="*/ 728870 w 1457740"/>
                <a:gd name="connsiteY3" fmla="*/ 1455420 h 1455420"/>
                <a:gd name="connsiteX4" fmla="*/ 0 w 1457740"/>
                <a:gd name="connsiteY4" fmla="*/ 750570 h 1455420"/>
                <a:gd name="connsiteX0" fmla="*/ 35940 w 1493680"/>
                <a:gd name="connsiteY0" fmla="*/ 750570 h 1455420"/>
                <a:gd name="connsiteX1" fmla="*/ 764810 w 1493680"/>
                <a:gd name="connsiteY1" fmla="*/ 0 h 1455420"/>
                <a:gd name="connsiteX2" fmla="*/ 1493680 w 1493680"/>
                <a:gd name="connsiteY2" fmla="*/ 750570 h 1455420"/>
                <a:gd name="connsiteX3" fmla="*/ 764810 w 1493680"/>
                <a:gd name="connsiteY3" fmla="*/ 1455420 h 1455420"/>
                <a:gd name="connsiteX4" fmla="*/ 35940 w 1493680"/>
                <a:gd name="connsiteY4" fmla="*/ 750570 h 1455420"/>
                <a:gd name="connsiteX0" fmla="*/ 50808 w 1508548"/>
                <a:gd name="connsiteY0" fmla="*/ 750570 h 1455420"/>
                <a:gd name="connsiteX1" fmla="*/ 779678 w 1508548"/>
                <a:gd name="connsiteY1" fmla="*/ 0 h 1455420"/>
                <a:gd name="connsiteX2" fmla="*/ 1508548 w 1508548"/>
                <a:gd name="connsiteY2" fmla="*/ 750570 h 1455420"/>
                <a:gd name="connsiteX3" fmla="*/ 779678 w 1508548"/>
                <a:gd name="connsiteY3" fmla="*/ 1455420 h 1455420"/>
                <a:gd name="connsiteX4" fmla="*/ 50808 w 1508548"/>
                <a:gd name="connsiteY4" fmla="*/ 750570 h 1455420"/>
                <a:gd name="connsiteX0" fmla="*/ 56469 w 1248340"/>
                <a:gd name="connsiteY0" fmla="*/ 727755 h 1455498"/>
                <a:gd name="connsiteX1" fmla="*/ 519470 w 1248340"/>
                <a:gd name="connsiteY1" fmla="*/ 45 h 1455498"/>
                <a:gd name="connsiteX2" fmla="*/ 1248340 w 1248340"/>
                <a:gd name="connsiteY2" fmla="*/ 750615 h 1455498"/>
                <a:gd name="connsiteX3" fmla="*/ 519470 w 1248340"/>
                <a:gd name="connsiteY3" fmla="*/ 1455465 h 1455498"/>
                <a:gd name="connsiteX4" fmla="*/ 56469 w 1248340"/>
                <a:gd name="connsiteY4" fmla="*/ 727755 h 1455498"/>
                <a:gd name="connsiteX0" fmla="*/ 79218 w 1271089"/>
                <a:gd name="connsiteY0" fmla="*/ 727755 h 1455498"/>
                <a:gd name="connsiteX1" fmla="*/ 542219 w 1271089"/>
                <a:gd name="connsiteY1" fmla="*/ 45 h 1455498"/>
                <a:gd name="connsiteX2" fmla="*/ 1271089 w 1271089"/>
                <a:gd name="connsiteY2" fmla="*/ 750615 h 1455498"/>
                <a:gd name="connsiteX3" fmla="*/ 542219 w 1271089"/>
                <a:gd name="connsiteY3" fmla="*/ 1455465 h 1455498"/>
                <a:gd name="connsiteX4" fmla="*/ 79218 w 1271089"/>
                <a:gd name="connsiteY4" fmla="*/ 727755 h 1455498"/>
                <a:gd name="connsiteX0" fmla="*/ 79218 w 1271089"/>
                <a:gd name="connsiteY0" fmla="*/ 727755 h 1455498"/>
                <a:gd name="connsiteX1" fmla="*/ 542219 w 1271089"/>
                <a:gd name="connsiteY1" fmla="*/ 45 h 1455498"/>
                <a:gd name="connsiteX2" fmla="*/ 1271089 w 1271089"/>
                <a:gd name="connsiteY2" fmla="*/ 750615 h 1455498"/>
                <a:gd name="connsiteX3" fmla="*/ 542219 w 1271089"/>
                <a:gd name="connsiteY3" fmla="*/ 1455465 h 1455498"/>
                <a:gd name="connsiteX4" fmla="*/ 79218 w 1271089"/>
                <a:gd name="connsiteY4" fmla="*/ 727755 h 1455498"/>
                <a:gd name="connsiteX0" fmla="*/ 79218 w 1271089"/>
                <a:gd name="connsiteY0" fmla="*/ 727755 h 1455498"/>
                <a:gd name="connsiteX1" fmla="*/ 542219 w 1271089"/>
                <a:gd name="connsiteY1" fmla="*/ 45 h 1455498"/>
                <a:gd name="connsiteX2" fmla="*/ 1271089 w 1271089"/>
                <a:gd name="connsiteY2" fmla="*/ 750615 h 1455498"/>
                <a:gd name="connsiteX3" fmla="*/ 542219 w 1271089"/>
                <a:gd name="connsiteY3" fmla="*/ 1455465 h 1455498"/>
                <a:gd name="connsiteX4" fmla="*/ 79218 w 1271089"/>
                <a:gd name="connsiteY4" fmla="*/ 727755 h 1455498"/>
                <a:gd name="connsiteX0" fmla="*/ 156071 w 1347942"/>
                <a:gd name="connsiteY0" fmla="*/ 727731 h 1479609"/>
                <a:gd name="connsiteX1" fmla="*/ 619072 w 1347942"/>
                <a:gd name="connsiteY1" fmla="*/ 21 h 1479609"/>
                <a:gd name="connsiteX2" fmla="*/ 1347942 w 1347942"/>
                <a:gd name="connsiteY2" fmla="*/ 750591 h 1479609"/>
                <a:gd name="connsiteX3" fmla="*/ 619072 w 1347942"/>
                <a:gd name="connsiteY3" fmla="*/ 1455441 h 1479609"/>
                <a:gd name="connsiteX4" fmla="*/ 26221 w 1347942"/>
                <a:gd name="connsiteY4" fmla="*/ 1261463 h 1479609"/>
                <a:gd name="connsiteX5" fmla="*/ 156071 w 1347942"/>
                <a:gd name="connsiteY5" fmla="*/ 727731 h 1479609"/>
                <a:gd name="connsiteX0" fmla="*/ 161430 w 1353301"/>
                <a:gd name="connsiteY0" fmla="*/ 727736 h 1479614"/>
                <a:gd name="connsiteX1" fmla="*/ 624431 w 1353301"/>
                <a:gd name="connsiteY1" fmla="*/ 26 h 1479614"/>
                <a:gd name="connsiteX2" fmla="*/ 1353301 w 1353301"/>
                <a:gd name="connsiteY2" fmla="*/ 750596 h 1479614"/>
                <a:gd name="connsiteX3" fmla="*/ 624431 w 1353301"/>
                <a:gd name="connsiteY3" fmla="*/ 1455446 h 1479614"/>
                <a:gd name="connsiteX4" fmla="*/ 31580 w 1353301"/>
                <a:gd name="connsiteY4" fmla="*/ 1261468 h 1479614"/>
                <a:gd name="connsiteX5" fmla="*/ 161430 w 1353301"/>
                <a:gd name="connsiteY5" fmla="*/ 727736 h 1479614"/>
                <a:gd name="connsiteX0" fmla="*/ 161430 w 1353301"/>
                <a:gd name="connsiteY0" fmla="*/ 727736 h 1380125"/>
                <a:gd name="connsiteX1" fmla="*/ 624431 w 1353301"/>
                <a:gd name="connsiteY1" fmla="*/ 26 h 1380125"/>
                <a:gd name="connsiteX2" fmla="*/ 1353301 w 1353301"/>
                <a:gd name="connsiteY2" fmla="*/ 750596 h 1380125"/>
                <a:gd name="connsiteX3" fmla="*/ 624431 w 1353301"/>
                <a:gd name="connsiteY3" fmla="*/ 1333526 h 1380125"/>
                <a:gd name="connsiteX4" fmla="*/ 31580 w 1353301"/>
                <a:gd name="connsiteY4" fmla="*/ 1261468 h 1380125"/>
                <a:gd name="connsiteX5" fmla="*/ 161430 w 1353301"/>
                <a:gd name="connsiteY5" fmla="*/ 727736 h 1380125"/>
                <a:gd name="connsiteX0" fmla="*/ 161430 w 1353301"/>
                <a:gd name="connsiteY0" fmla="*/ 727736 h 1356833"/>
                <a:gd name="connsiteX1" fmla="*/ 624431 w 1353301"/>
                <a:gd name="connsiteY1" fmla="*/ 26 h 1356833"/>
                <a:gd name="connsiteX2" fmla="*/ 1353301 w 1353301"/>
                <a:gd name="connsiteY2" fmla="*/ 750596 h 1356833"/>
                <a:gd name="connsiteX3" fmla="*/ 624431 w 1353301"/>
                <a:gd name="connsiteY3" fmla="*/ 1333526 h 1356833"/>
                <a:gd name="connsiteX4" fmla="*/ 31580 w 1353301"/>
                <a:gd name="connsiteY4" fmla="*/ 1261468 h 1356833"/>
                <a:gd name="connsiteX5" fmla="*/ 161430 w 1353301"/>
                <a:gd name="connsiteY5" fmla="*/ 727736 h 1356833"/>
                <a:gd name="connsiteX0" fmla="*/ 147700 w 1339571"/>
                <a:gd name="connsiteY0" fmla="*/ 737610 h 1366707"/>
                <a:gd name="connsiteX1" fmla="*/ 75336 w 1339571"/>
                <a:gd name="connsiteY1" fmla="*/ 356943 h 1366707"/>
                <a:gd name="connsiteX2" fmla="*/ 610701 w 1339571"/>
                <a:gd name="connsiteY2" fmla="*/ 9900 h 1366707"/>
                <a:gd name="connsiteX3" fmla="*/ 1339571 w 1339571"/>
                <a:gd name="connsiteY3" fmla="*/ 760470 h 1366707"/>
                <a:gd name="connsiteX4" fmla="*/ 610701 w 1339571"/>
                <a:gd name="connsiteY4" fmla="*/ 1343400 h 1366707"/>
                <a:gd name="connsiteX5" fmla="*/ 17850 w 1339571"/>
                <a:gd name="connsiteY5" fmla="*/ 1271342 h 1366707"/>
                <a:gd name="connsiteX6" fmla="*/ 147700 w 1339571"/>
                <a:gd name="connsiteY6" fmla="*/ 737610 h 1366707"/>
                <a:gd name="connsiteX0" fmla="*/ 147700 w 1339571"/>
                <a:gd name="connsiteY0" fmla="*/ 727714 h 1356811"/>
                <a:gd name="connsiteX1" fmla="*/ 75336 w 1339571"/>
                <a:gd name="connsiteY1" fmla="*/ 347047 h 1356811"/>
                <a:gd name="connsiteX2" fmla="*/ 610701 w 1339571"/>
                <a:gd name="connsiteY2" fmla="*/ 4 h 1356811"/>
                <a:gd name="connsiteX3" fmla="*/ 1339571 w 1339571"/>
                <a:gd name="connsiteY3" fmla="*/ 750574 h 1356811"/>
                <a:gd name="connsiteX4" fmla="*/ 610701 w 1339571"/>
                <a:gd name="connsiteY4" fmla="*/ 1333504 h 1356811"/>
                <a:gd name="connsiteX5" fmla="*/ 17850 w 1339571"/>
                <a:gd name="connsiteY5" fmla="*/ 1261446 h 1356811"/>
                <a:gd name="connsiteX6" fmla="*/ 147700 w 1339571"/>
                <a:gd name="connsiteY6" fmla="*/ 727714 h 1356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9571" h="1356811">
                  <a:moveTo>
                    <a:pt x="147700" y="727714"/>
                  </a:moveTo>
                  <a:cubicBezTo>
                    <a:pt x="157281" y="575314"/>
                    <a:pt x="-1831" y="468332"/>
                    <a:pt x="75336" y="347047"/>
                  </a:cubicBezTo>
                  <a:cubicBezTo>
                    <a:pt x="152503" y="225762"/>
                    <a:pt x="328139" y="1330"/>
                    <a:pt x="610701" y="4"/>
                  </a:cubicBezTo>
                  <a:cubicBezTo>
                    <a:pt x="893263" y="-1322"/>
                    <a:pt x="1339571" y="361296"/>
                    <a:pt x="1339571" y="750574"/>
                  </a:cubicBezTo>
                  <a:cubicBezTo>
                    <a:pt x="1339571" y="1139852"/>
                    <a:pt x="787874" y="1301699"/>
                    <a:pt x="610701" y="1333504"/>
                  </a:cubicBezTo>
                  <a:cubicBezTo>
                    <a:pt x="433528" y="1365309"/>
                    <a:pt x="95017" y="1382731"/>
                    <a:pt x="17850" y="1261446"/>
                  </a:cubicBezTo>
                  <a:cubicBezTo>
                    <a:pt x="-59317" y="1140161"/>
                    <a:pt x="138119" y="880114"/>
                    <a:pt x="147700" y="72771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Moon 4">
              <a:extLst>
                <a:ext uri="{FF2B5EF4-FFF2-40B4-BE49-F238E27FC236}">
                  <a16:creationId xmlns:a16="http://schemas.microsoft.com/office/drawing/2014/main" id="{C79F2297-83C5-4C17-8266-4AB6B7ABB5AA}"/>
                </a:ext>
              </a:extLst>
            </p:cNvPr>
            <p:cNvSpPr/>
            <p:nvPr/>
          </p:nvSpPr>
          <p:spPr>
            <a:xfrm flipH="1">
              <a:off x="4587240" y="487348"/>
              <a:ext cx="731752" cy="1135380"/>
            </a:xfrm>
            <a:custGeom>
              <a:avLst/>
              <a:gdLst>
                <a:gd name="connsiteX0" fmla="*/ 663172 w 663172"/>
                <a:gd name="connsiteY0" fmla="*/ 1112520 h 1112520"/>
                <a:gd name="connsiteX1" fmla="*/ 0 w 663172"/>
                <a:gd name="connsiteY1" fmla="*/ 556260 h 1112520"/>
                <a:gd name="connsiteX2" fmla="*/ 663172 w 663172"/>
                <a:gd name="connsiteY2" fmla="*/ 0 h 1112520"/>
                <a:gd name="connsiteX3" fmla="*/ 663172 w 663172"/>
                <a:gd name="connsiteY3" fmla="*/ 1112520 h 111252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  <a:gd name="connsiteX0" fmla="*/ 731752 w 731752"/>
                <a:gd name="connsiteY0" fmla="*/ 1135380 h 1135380"/>
                <a:gd name="connsiteX1" fmla="*/ 0 w 731752"/>
                <a:gd name="connsiteY1" fmla="*/ 556260 h 1135380"/>
                <a:gd name="connsiteX2" fmla="*/ 663172 w 731752"/>
                <a:gd name="connsiteY2" fmla="*/ 0 h 1135380"/>
                <a:gd name="connsiteX3" fmla="*/ 731752 w 731752"/>
                <a:gd name="connsiteY3" fmla="*/ 1135380 h 11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752" h="1135380">
                  <a:moveTo>
                    <a:pt x="731752" y="1135380"/>
                  </a:moveTo>
                  <a:cubicBezTo>
                    <a:pt x="395972" y="929640"/>
                    <a:pt x="0" y="863474"/>
                    <a:pt x="0" y="556260"/>
                  </a:cubicBezTo>
                  <a:cubicBezTo>
                    <a:pt x="0" y="249046"/>
                    <a:pt x="350252" y="129540"/>
                    <a:pt x="663172" y="0"/>
                  </a:cubicBezTo>
                  <a:cubicBezTo>
                    <a:pt x="266536" y="291659"/>
                    <a:pt x="342737" y="828481"/>
                    <a:pt x="731752" y="11353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640FA7EA-1D03-4815-AA27-046328107A89}"/>
                </a:ext>
              </a:extLst>
            </p:cNvPr>
            <p:cNvSpPr/>
            <p:nvPr/>
          </p:nvSpPr>
          <p:spPr>
            <a:xfrm rot="19373955">
              <a:off x="5517896" y="760368"/>
              <a:ext cx="259080" cy="1967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Oval 9">
              <a:extLst>
                <a:ext uri="{FF2B5EF4-FFF2-40B4-BE49-F238E27FC236}">
                  <a16:creationId xmlns:a16="http://schemas.microsoft.com/office/drawing/2014/main" id="{A29EA4DD-59D6-4473-9AED-DE100CAE4B0E}"/>
                </a:ext>
              </a:extLst>
            </p:cNvPr>
            <p:cNvSpPr/>
            <p:nvPr/>
          </p:nvSpPr>
          <p:spPr>
            <a:xfrm rot="19373955">
              <a:off x="5507817" y="789147"/>
              <a:ext cx="214314" cy="99764"/>
            </a:xfrm>
            <a:custGeom>
              <a:avLst/>
              <a:gdLst>
                <a:gd name="connsiteX0" fmla="*/ 0 w 189352"/>
                <a:gd name="connsiteY0" fmla="*/ 41010 h 82019"/>
                <a:gd name="connsiteX1" fmla="*/ 94676 w 189352"/>
                <a:gd name="connsiteY1" fmla="*/ 0 h 82019"/>
                <a:gd name="connsiteX2" fmla="*/ 189352 w 189352"/>
                <a:gd name="connsiteY2" fmla="*/ 41010 h 82019"/>
                <a:gd name="connsiteX3" fmla="*/ 94676 w 189352"/>
                <a:gd name="connsiteY3" fmla="*/ 82020 h 82019"/>
                <a:gd name="connsiteX4" fmla="*/ 0 w 189352"/>
                <a:gd name="connsiteY4" fmla="*/ 41010 h 82019"/>
                <a:gd name="connsiteX0" fmla="*/ 0 w 214314"/>
                <a:gd name="connsiteY0" fmla="*/ 91306 h 101177"/>
                <a:gd name="connsiteX1" fmla="*/ 119638 w 214314"/>
                <a:gd name="connsiteY1" fmla="*/ 1501 h 101177"/>
                <a:gd name="connsiteX2" fmla="*/ 214314 w 214314"/>
                <a:gd name="connsiteY2" fmla="*/ 42511 h 101177"/>
                <a:gd name="connsiteX3" fmla="*/ 119638 w 214314"/>
                <a:gd name="connsiteY3" fmla="*/ 83521 h 101177"/>
                <a:gd name="connsiteX4" fmla="*/ 0 w 214314"/>
                <a:gd name="connsiteY4" fmla="*/ 91306 h 101177"/>
                <a:gd name="connsiteX0" fmla="*/ 0 w 214314"/>
                <a:gd name="connsiteY0" fmla="*/ 89893 h 99764"/>
                <a:gd name="connsiteX1" fmla="*/ 119638 w 214314"/>
                <a:gd name="connsiteY1" fmla="*/ 88 h 99764"/>
                <a:gd name="connsiteX2" fmla="*/ 214314 w 214314"/>
                <a:gd name="connsiteY2" fmla="*/ 41098 h 99764"/>
                <a:gd name="connsiteX3" fmla="*/ 119638 w 214314"/>
                <a:gd name="connsiteY3" fmla="*/ 82108 h 99764"/>
                <a:gd name="connsiteX4" fmla="*/ 0 w 214314"/>
                <a:gd name="connsiteY4" fmla="*/ 89893 h 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4" h="99764">
                  <a:moveTo>
                    <a:pt x="0" y="89893"/>
                  </a:moveTo>
                  <a:cubicBezTo>
                    <a:pt x="0" y="67244"/>
                    <a:pt x="33145" y="1666"/>
                    <a:pt x="119638" y="88"/>
                  </a:cubicBezTo>
                  <a:cubicBezTo>
                    <a:pt x="206131" y="-1490"/>
                    <a:pt x="214314" y="18449"/>
                    <a:pt x="214314" y="41098"/>
                  </a:cubicBezTo>
                  <a:cubicBezTo>
                    <a:pt x="214314" y="63747"/>
                    <a:pt x="155357" y="73976"/>
                    <a:pt x="119638" y="82108"/>
                  </a:cubicBezTo>
                  <a:cubicBezTo>
                    <a:pt x="83919" y="90240"/>
                    <a:pt x="0" y="112542"/>
                    <a:pt x="0" y="8989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Rectangle 11">
              <a:extLst>
                <a:ext uri="{FF2B5EF4-FFF2-40B4-BE49-F238E27FC236}">
                  <a16:creationId xmlns:a16="http://schemas.microsoft.com/office/drawing/2014/main" id="{17C4A4B5-7C32-49DA-B71B-44C4CAEB418B}"/>
                </a:ext>
              </a:extLst>
            </p:cNvPr>
            <p:cNvSpPr/>
            <p:nvPr/>
          </p:nvSpPr>
          <p:spPr>
            <a:xfrm rot="19097952">
              <a:off x="6908828" y="1155233"/>
              <a:ext cx="777783" cy="3411758"/>
            </a:xfrm>
            <a:custGeom>
              <a:avLst/>
              <a:gdLst>
                <a:gd name="connsiteX0" fmla="*/ 0 w 335709"/>
                <a:gd name="connsiteY0" fmla="*/ 0 h 2180922"/>
                <a:gd name="connsiteX1" fmla="*/ 335709 w 335709"/>
                <a:gd name="connsiteY1" fmla="*/ 0 h 2180922"/>
                <a:gd name="connsiteX2" fmla="*/ 335709 w 335709"/>
                <a:gd name="connsiteY2" fmla="*/ 2180922 h 2180922"/>
                <a:gd name="connsiteX3" fmla="*/ 0 w 335709"/>
                <a:gd name="connsiteY3" fmla="*/ 2180922 h 2180922"/>
                <a:gd name="connsiteX4" fmla="*/ 0 w 335709"/>
                <a:gd name="connsiteY4" fmla="*/ 0 h 2180922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318638 w 654347"/>
                <a:gd name="connsiteY0" fmla="*/ 0 h 3411758"/>
                <a:gd name="connsiteX1" fmla="*/ 654347 w 654347"/>
                <a:gd name="connsiteY1" fmla="*/ 0 h 3411758"/>
                <a:gd name="connsiteX2" fmla="*/ 654347 w 654347"/>
                <a:gd name="connsiteY2" fmla="*/ 2180922 h 3411758"/>
                <a:gd name="connsiteX3" fmla="*/ 19918 w 654347"/>
                <a:gd name="connsiteY3" fmla="*/ 3411758 h 3411758"/>
                <a:gd name="connsiteX4" fmla="*/ 318638 w 654347"/>
                <a:gd name="connsiteY4" fmla="*/ 0 h 3411758"/>
                <a:gd name="connsiteX0" fmla="*/ 417229 w 634429"/>
                <a:gd name="connsiteY0" fmla="*/ 17623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417229 w 634429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678847 w 678847"/>
                <a:gd name="connsiteY2" fmla="*/ 2180922 h 3411758"/>
                <a:gd name="connsiteX3" fmla="*/ 44418 w 678847"/>
                <a:gd name="connsiteY3" fmla="*/ 3411758 h 3411758"/>
                <a:gd name="connsiteX4" fmla="*/ 461647 w 678847"/>
                <a:gd name="connsiteY4" fmla="*/ 17623 h 3411758"/>
                <a:gd name="connsiteX0" fmla="*/ 461647 w 785707"/>
                <a:gd name="connsiteY0" fmla="*/ 17623 h 3411758"/>
                <a:gd name="connsiteX1" fmla="*/ 678847 w 785707"/>
                <a:gd name="connsiteY1" fmla="*/ 0 h 3411758"/>
                <a:gd name="connsiteX2" fmla="*/ 678847 w 785707"/>
                <a:gd name="connsiteY2" fmla="*/ 2180922 h 3411758"/>
                <a:gd name="connsiteX3" fmla="*/ 44418 w 785707"/>
                <a:gd name="connsiteY3" fmla="*/ 3411758 h 3411758"/>
                <a:gd name="connsiteX4" fmla="*/ 461647 w 785707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44418 w 678847"/>
                <a:gd name="connsiteY2" fmla="*/ 3411758 h 3411758"/>
                <a:gd name="connsiteX3" fmla="*/ 461647 w 678847"/>
                <a:gd name="connsiteY3" fmla="*/ 17623 h 3411758"/>
                <a:gd name="connsiteX0" fmla="*/ 461647 w 777783"/>
                <a:gd name="connsiteY0" fmla="*/ 17623 h 3411758"/>
                <a:gd name="connsiteX1" fmla="*/ 678847 w 777783"/>
                <a:gd name="connsiteY1" fmla="*/ 0 h 3411758"/>
                <a:gd name="connsiteX2" fmla="*/ 44418 w 777783"/>
                <a:gd name="connsiteY2" fmla="*/ 3411758 h 3411758"/>
                <a:gd name="connsiteX3" fmla="*/ 461647 w 777783"/>
                <a:gd name="connsiteY3" fmla="*/ 17623 h 341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783" h="3411758">
                  <a:moveTo>
                    <a:pt x="461647" y="17623"/>
                  </a:moveTo>
                  <a:lnTo>
                    <a:pt x="678847" y="0"/>
                  </a:lnTo>
                  <a:cubicBezTo>
                    <a:pt x="1091837" y="1878677"/>
                    <a:pt x="80618" y="3408821"/>
                    <a:pt x="44418" y="3411758"/>
                  </a:cubicBezTo>
                  <a:cubicBezTo>
                    <a:pt x="54765" y="1831161"/>
                    <a:pt x="-214575" y="1948330"/>
                    <a:pt x="461647" y="1762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 15">
              <a:extLst>
                <a:ext uri="{FF2B5EF4-FFF2-40B4-BE49-F238E27FC236}">
                  <a16:creationId xmlns:a16="http://schemas.microsoft.com/office/drawing/2014/main" id="{E8809CFE-832B-496B-935D-579B1943F329}"/>
                </a:ext>
              </a:extLst>
            </p:cNvPr>
            <p:cNvSpPr/>
            <p:nvPr/>
          </p:nvSpPr>
          <p:spPr>
            <a:xfrm rot="3783805">
              <a:off x="6251230" y="4422116"/>
              <a:ext cx="290674" cy="708090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49542 w 290674"/>
                <a:gd name="connsiteY1" fmla="*/ 21744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49542 w 290674"/>
                <a:gd name="connsiteY1" fmla="*/ 21744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674" h="708090">
                  <a:moveTo>
                    <a:pt x="94091" y="0"/>
                  </a:moveTo>
                  <a:lnTo>
                    <a:pt x="149542" y="21744"/>
                  </a:lnTo>
                  <a:cubicBezTo>
                    <a:pt x="-6733" y="410928"/>
                    <a:pt x="178725" y="547231"/>
                    <a:pt x="290674" y="708090"/>
                  </a:cubicBezTo>
                  <a:cubicBezTo>
                    <a:pt x="89299" y="654571"/>
                    <a:pt x="-129248" y="453946"/>
                    <a:pt x="94091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Rectangle 15">
              <a:extLst>
                <a:ext uri="{FF2B5EF4-FFF2-40B4-BE49-F238E27FC236}">
                  <a16:creationId xmlns:a16="http://schemas.microsoft.com/office/drawing/2014/main" id="{2A481AAD-37F9-45A7-9D12-B2687BE23782}"/>
                </a:ext>
              </a:extLst>
            </p:cNvPr>
            <p:cNvSpPr/>
            <p:nvPr/>
          </p:nvSpPr>
          <p:spPr>
            <a:xfrm rot="1015528">
              <a:off x="6549658" y="4571504"/>
              <a:ext cx="155714" cy="423888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273304 w 290674"/>
                <a:gd name="connsiteY1" fmla="*/ 318396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74344 w 157892"/>
                <a:gd name="connsiteY0" fmla="*/ 0 h 423888"/>
                <a:gd name="connsiteX1" fmla="*/ 140522 w 157892"/>
                <a:gd name="connsiteY1" fmla="*/ 34194 h 423888"/>
                <a:gd name="connsiteX2" fmla="*/ 157892 w 157892"/>
                <a:gd name="connsiteY2" fmla="*/ 423888 h 423888"/>
                <a:gd name="connsiteX3" fmla="*/ 74344 w 157892"/>
                <a:gd name="connsiteY3" fmla="*/ 0 h 423888"/>
                <a:gd name="connsiteX0" fmla="*/ 72166 w 155714"/>
                <a:gd name="connsiteY0" fmla="*/ 0 h 423888"/>
                <a:gd name="connsiteX1" fmla="*/ 138344 w 155714"/>
                <a:gd name="connsiteY1" fmla="*/ 34194 h 423888"/>
                <a:gd name="connsiteX2" fmla="*/ 155714 w 155714"/>
                <a:gd name="connsiteY2" fmla="*/ 423888 h 423888"/>
                <a:gd name="connsiteX3" fmla="*/ 72166 w 155714"/>
                <a:gd name="connsiteY3" fmla="*/ 0 h 42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714" h="423888">
                  <a:moveTo>
                    <a:pt x="72166" y="0"/>
                  </a:moveTo>
                  <a:lnTo>
                    <a:pt x="138344" y="34194"/>
                  </a:lnTo>
                  <a:cubicBezTo>
                    <a:pt x="9867" y="303457"/>
                    <a:pt x="105305" y="290765"/>
                    <a:pt x="155714" y="423888"/>
                  </a:cubicBezTo>
                  <a:cubicBezTo>
                    <a:pt x="-45661" y="370369"/>
                    <a:pt x="-26757" y="77571"/>
                    <a:pt x="7216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Rectangle 15">
              <a:extLst>
                <a:ext uri="{FF2B5EF4-FFF2-40B4-BE49-F238E27FC236}">
                  <a16:creationId xmlns:a16="http://schemas.microsoft.com/office/drawing/2014/main" id="{A7F77D8E-9946-42DD-836C-75DABC75E5DD}"/>
                </a:ext>
              </a:extLst>
            </p:cNvPr>
            <p:cNvSpPr/>
            <p:nvPr/>
          </p:nvSpPr>
          <p:spPr>
            <a:xfrm rot="1659339">
              <a:off x="5661213" y="4488326"/>
              <a:ext cx="268499" cy="522310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64710 w 453208"/>
                <a:gd name="connsiteY0" fmla="*/ 143369 h 673367"/>
                <a:gd name="connsiteX1" fmla="*/ 342876 w 453208"/>
                <a:gd name="connsiteY1" fmla="*/ 0 h 673367"/>
                <a:gd name="connsiteX2" fmla="*/ 453208 w 453208"/>
                <a:gd name="connsiteY2" fmla="*/ 673367 h 673367"/>
                <a:gd name="connsiteX3" fmla="*/ 64710 w 453208"/>
                <a:gd name="connsiteY3" fmla="*/ 143369 h 673367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2419 w 472946"/>
                <a:gd name="connsiteY0" fmla="*/ 108277 h 620354"/>
                <a:gd name="connsiteX1" fmla="*/ 171449 w 472946"/>
                <a:gd name="connsiteY1" fmla="*/ 0 h 620354"/>
                <a:gd name="connsiteX2" fmla="*/ 472946 w 472946"/>
                <a:gd name="connsiteY2" fmla="*/ 620354 h 620354"/>
                <a:gd name="connsiteX3" fmla="*/ 62419 w 472946"/>
                <a:gd name="connsiteY3" fmla="*/ 108277 h 620354"/>
                <a:gd name="connsiteX0" fmla="*/ 872 w 411399"/>
                <a:gd name="connsiteY0" fmla="*/ 108277 h 620354"/>
                <a:gd name="connsiteX1" fmla="*/ 109902 w 411399"/>
                <a:gd name="connsiteY1" fmla="*/ 0 h 620354"/>
                <a:gd name="connsiteX2" fmla="*/ 411399 w 411399"/>
                <a:gd name="connsiteY2" fmla="*/ 620354 h 620354"/>
                <a:gd name="connsiteX3" fmla="*/ 872 w 411399"/>
                <a:gd name="connsiteY3" fmla="*/ 108277 h 620354"/>
                <a:gd name="connsiteX0" fmla="*/ 469 w 410996"/>
                <a:gd name="connsiteY0" fmla="*/ 108277 h 620354"/>
                <a:gd name="connsiteX1" fmla="*/ 109499 w 410996"/>
                <a:gd name="connsiteY1" fmla="*/ 0 h 620354"/>
                <a:gd name="connsiteX2" fmla="*/ 410996 w 410996"/>
                <a:gd name="connsiteY2" fmla="*/ 620354 h 620354"/>
                <a:gd name="connsiteX3" fmla="*/ 469 w 410996"/>
                <a:gd name="connsiteY3" fmla="*/ 108277 h 620354"/>
                <a:gd name="connsiteX0" fmla="*/ 469 w 410996"/>
                <a:gd name="connsiteY0" fmla="*/ 5710 h 517787"/>
                <a:gd name="connsiteX1" fmla="*/ 242106 w 410996"/>
                <a:gd name="connsiteY1" fmla="*/ 0 h 517787"/>
                <a:gd name="connsiteX2" fmla="*/ 410996 w 410996"/>
                <a:gd name="connsiteY2" fmla="*/ 517787 h 517787"/>
                <a:gd name="connsiteX3" fmla="*/ 469 w 410996"/>
                <a:gd name="connsiteY3" fmla="*/ 5710 h 517787"/>
                <a:gd name="connsiteX0" fmla="*/ 1307 w 260217"/>
                <a:gd name="connsiteY0" fmla="*/ 62471 h 517787"/>
                <a:gd name="connsiteX1" fmla="*/ 91327 w 260217"/>
                <a:gd name="connsiteY1" fmla="*/ 0 h 517787"/>
                <a:gd name="connsiteX2" fmla="*/ 260217 w 260217"/>
                <a:gd name="connsiteY2" fmla="*/ 517787 h 517787"/>
                <a:gd name="connsiteX3" fmla="*/ 1307 w 260217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28447 w 287357"/>
                <a:gd name="connsiteY0" fmla="*/ 62471 h 517787"/>
                <a:gd name="connsiteX1" fmla="*/ 118467 w 287357"/>
                <a:gd name="connsiteY1" fmla="*/ 0 h 517787"/>
                <a:gd name="connsiteX2" fmla="*/ 287357 w 287357"/>
                <a:gd name="connsiteY2" fmla="*/ 517787 h 517787"/>
                <a:gd name="connsiteX3" fmla="*/ 28447 w 287357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4731 w 283641"/>
                <a:gd name="connsiteY0" fmla="*/ 62471 h 517787"/>
                <a:gd name="connsiteX1" fmla="*/ 114751 w 283641"/>
                <a:gd name="connsiteY1" fmla="*/ 0 h 517787"/>
                <a:gd name="connsiteX2" fmla="*/ 283641 w 283641"/>
                <a:gd name="connsiteY2" fmla="*/ 517787 h 517787"/>
                <a:gd name="connsiteX3" fmla="*/ 24731 w 283641"/>
                <a:gd name="connsiteY3" fmla="*/ 62471 h 517787"/>
                <a:gd name="connsiteX0" fmla="*/ 25706 w 270856"/>
                <a:gd name="connsiteY0" fmla="*/ 62471 h 522310"/>
                <a:gd name="connsiteX1" fmla="*/ 115726 w 270856"/>
                <a:gd name="connsiteY1" fmla="*/ 0 h 522310"/>
                <a:gd name="connsiteX2" fmla="*/ 270856 w 270856"/>
                <a:gd name="connsiteY2" fmla="*/ 522310 h 522310"/>
                <a:gd name="connsiteX3" fmla="*/ 25706 w 270856"/>
                <a:gd name="connsiteY3" fmla="*/ 62471 h 522310"/>
                <a:gd name="connsiteX0" fmla="*/ 23349 w 268499"/>
                <a:gd name="connsiteY0" fmla="*/ 62471 h 522310"/>
                <a:gd name="connsiteX1" fmla="*/ 113369 w 268499"/>
                <a:gd name="connsiteY1" fmla="*/ 0 h 522310"/>
                <a:gd name="connsiteX2" fmla="*/ 268499 w 268499"/>
                <a:gd name="connsiteY2" fmla="*/ 522310 h 522310"/>
                <a:gd name="connsiteX3" fmla="*/ 23349 w 268499"/>
                <a:gd name="connsiteY3" fmla="*/ 62471 h 52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499" h="522310">
                  <a:moveTo>
                    <a:pt x="23349" y="62471"/>
                  </a:moveTo>
                  <a:lnTo>
                    <a:pt x="113369" y="0"/>
                  </a:lnTo>
                  <a:cubicBezTo>
                    <a:pt x="47591" y="338392"/>
                    <a:pt x="216111" y="338306"/>
                    <a:pt x="268499" y="522310"/>
                  </a:cubicBezTo>
                  <a:cubicBezTo>
                    <a:pt x="214939" y="400293"/>
                    <a:pt x="-84818" y="347904"/>
                    <a:pt x="23349" y="6247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Rectangle 15">
              <a:extLst>
                <a:ext uri="{FF2B5EF4-FFF2-40B4-BE49-F238E27FC236}">
                  <a16:creationId xmlns:a16="http://schemas.microsoft.com/office/drawing/2014/main" id="{C135BE6B-7E2D-4D42-9DED-D70BEA204465}"/>
                </a:ext>
              </a:extLst>
            </p:cNvPr>
            <p:cNvSpPr/>
            <p:nvPr/>
          </p:nvSpPr>
          <p:spPr>
            <a:xfrm rot="5166666">
              <a:off x="5450282" y="4365259"/>
              <a:ext cx="212764" cy="549896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64710 w 453208"/>
                <a:gd name="connsiteY0" fmla="*/ 143369 h 673367"/>
                <a:gd name="connsiteX1" fmla="*/ 342876 w 453208"/>
                <a:gd name="connsiteY1" fmla="*/ 0 h 673367"/>
                <a:gd name="connsiteX2" fmla="*/ 453208 w 453208"/>
                <a:gd name="connsiteY2" fmla="*/ 673367 h 673367"/>
                <a:gd name="connsiteX3" fmla="*/ 64710 w 453208"/>
                <a:gd name="connsiteY3" fmla="*/ 143369 h 673367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2419 w 472946"/>
                <a:gd name="connsiteY0" fmla="*/ 108277 h 620354"/>
                <a:gd name="connsiteX1" fmla="*/ 171449 w 472946"/>
                <a:gd name="connsiteY1" fmla="*/ 0 h 620354"/>
                <a:gd name="connsiteX2" fmla="*/ 472946 w 472946"/>
                <a:gd name="connsiteY2" fmla="*/ 620354 h 620354"/>
                <a:gd name="connsiteX3" fmla="*/ 62419 w 472946"/>
                <a:gd name="connsiteY3" fmla="*/ 108277 h 620354"/>
                <a:gd name="connsiteX0" fmla="*/ 872 w 411399"/>
                <a:gd name="connsiteY0" fmla="*/ 108277 h 620354"/>
                <a:gd name="connsiteX1" fmla="*/ 109902 w 411399"/>
                <a:gd name="connsiteY1" fmla="*/ 0 h 620354"/>
                <a:gd name="connsiteX2" fmla="*/ 411399 w 411399"/>
                <a:gd name="connsiteY2" fmla="*/ 620354 h 620354"/>
                <a:gd name="connsiteX3" fmla="*/ 872 w 411399"/>
                <a:gd name="connsiteY3" fmla="*/ 108277 h 620354"/>
                <a:gd name="connsiteX0" fmla="*/ 469 w 410996"/>
                <a:gd name="connsiteY0" fmla="*/ 108277 h 620354"/>
                <a:gd name="connsiteX1" fmla="*/ 109499 w 410996"/>
                <a:gd name="connsiteY1" fmla="*/ 0 h 620354"/>
                <a:gd name="connsiteX2" fmla="*/ 410996 w 410996"/>
                <a:gd name="connsiteY2" fmla="*/ 620354 h 620354"/>
                <a:gd name="connsiteX3" fmla="*/ 469 w 410996"/>
                <a:gd name="connsiteY3" fmla="*/ 108277 h 620354"/>
                <a:gd name="connsiteX0" fmla="*/ 469 w 410996"/>
                <a:gd name="connsiteY0" fmla="*/ 5710 h 517787"/>
                <a:gd name="connsiteX1" fmla="*/ 242106 w 410996"/>
                <a:gd name="connsiteY1" fmla="*/ 0 h 517787"/>
                <a:gd name="connsiteX2" fmla="*/ 410996 w 410996"/>
                <a:gd name="connsiteY2" fmla="*/ 517787 h 517787"/>
                <a:gd name="connsiteX3" fmla="*/ 469 w 410996"/>
                <a:gd name="connsiteY3" fmla="*/ 5710 h 517787"/>
                <a:gd name="connsiteX0" fmla="*/ 1307 w 260217"/>
                <a:gd name="connsiteY0" fmla="*/ 62471 h 517787"/>
                <a:gd name="connsiteX1" fmla="*/ 91327 w 260217"/>
                <a:gd name="connsiteY1" fmla="*/ 0 h 517787"/>
                <a:gd name="connsiteX2" fmla="*/ 260217 w 260217"/>
                <a:gd name="connsiteY2" fmla="*/ 517787 h 517787"/>
                <a:gd name="connsiteX3" fmla="*/ 1307 w 260217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28447 w 287357"/>
                <a:gd name="connsiteY0" fmla="*/ 62471 h 517787"/>
                <a:gd name="connsiteX1" fmla="*/ 118467 w 287357"/>
                <a:gd name="connsiteY1" fmla="*/ 0 h 517787"/>
                <a:gd name="connsiteX2" fmla="*/ 287357 w 287357"/>
                <a:gd name="connsiteY2" fmla="*/ 517787 h 517787"/>
                <a:gd name="connsiteX3" fmla="*/ 28447 w 287357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4731 w 283641"/>
                <a:gd name="connsiteY0" fmla="*/ 62471 h 517787"/>
                <a:gd name="connsiteX1" fmla="*/ 114751 w 283641"/>
                <a:gd name="connsiteY1" fmla="*/ 0 h 517787"/>
                <a:gd name="connsiteX2" fmla="*/ 283641 w 283641"/>
                <a:gd name="connsiteY2" fmla="*/ 517787 h 517787"/>
                <a:gd name="connsiteX3" fmla="*/ 24731 w 283641"/>
                <a:gd name="connsiteY3" fmla="*/ 62471 h 517787"/>
                <a:gd name="connsiteX0" fmla="*/ 25706 w 270856"/>
                <a:gd name="connsiteY0" fmla="*/ 62471 h 522310"/>
                <a:gd name="connsiteX1" fmla="*/ 115726 w 270856"/>
                <a:gd name="connsiteY1" fmla="*/ 0 h 522310"/>
                <a:gd name="connsiteX2" fmla="*/ 270856 w 270856"/>
                <a:gd name="connsiteY2" fmla="*/ 522310 h 522310"/>
                <a:gd name="connsiteX3" fmla="*/ 25706 w 270856"/>
                <a:gd name="connsiteY3" fmla="*/ 62471 h 522310"/>
                <a:gd name="connsiteX0" fmla="*/ 23349 w 268499"/>
                <a:gd name="connsiteY0" fmla="*/ 62471 h 522310"/>
                <a:gd name="connsiteX1" fmla="*/ 113369 w 268499"/>
                <a:gd name="connsiteY1" fmla="*/ 0 h 522310"/>
                <a:gd name="connsiteX2" fmla="*/ 268499 w 268499"/>
                <a:gd name="connsiteY2" fmla="*/ 522310 h 522310"/>
                <a:gd name="connsiteX3" fmla="*/ 23349 w 268499"/>
                <a:gd name="connsiteY3" fmla="*/ 62471 h 522310"/>
                <a:gd name="connsiteX0" fmla="*/ 23349 w 268499"/>
                <a:gd name="connsiteY0" fmla="*/ 62471 h 522310"/>
                <a:gd name="connsiteX1" fmla="*/ 113369 w 268499"/>
                <a:gd name="connsiteY1" fmla="*/ 0 h 522310"/>
                <a:gd name="connsiteX2" fmla="*/ 268499 w 268499"/>
                <a:gd name="connsiteY2" fmla="*/ 522310 h 522310"/>
                <a:gd name="connsiteX3" fmla="*/ 23349 w 268499"/>
                <a:gd name="connsiteY3" fmla="*/ 62471 h 522310"/>
                <a:gd name="connsiteX0" fmla="*/ 22204 w 286959"/>
                <a:gd name="connsiteY0" fmla="*/ 62471 h 549896"/>
                <a:gd name="connsiteX1" fmla="*/ 112224 w 286959"/>
                <a:gd name="connsiteY1" fmla="*/ 0 h 549896"/>
                <a:gd name="connsiteX2" fmla="*/ 286959 w 286959"/>
                <a:gd name="connsiteY2" fmla="*/ 549896 h 549896"/>
                <a:gd name="connsiteX3" fmla="*/ 22204 w 286959"/>
                <a:gd name="connsiteY3" fmla="*/ 62471 h 549896"/>
                <a:gd name="connsiteX0" fmla="*/ 25519 w 238283"/>
                <a:gd name="connsiteY0" fmla="*/ 34978 h 549896"/>
                <a:gd name="connsiteX1" fmla="*/ 63548 w 238283"/>
                <a:gd name="connsiteY1" fmla="*/ 0 h 549896"/>
                <a:gd name="connsiteX2" fmla="*/ 238283 w 238283"/>
                <a:gd name="connsiteY2" fmla="*/ 549896 h 549896"/>
                <a:gd name="connsiteX3" fmla="*/ 25519 w 238283"/>
                <a:gd name="connsiteY3" fmla="*/ 34978 h 549896"/>
                <a:gd name="connsiteX0" fmla="*/ 0 w 212764"/>
                <a:gd name="connsiteY0" fmla="*/ 34978 h 549896"/>
                <a:gd name="connsiteX1" fmla="*/ 38029 w 212764"/>
                <a:gd name="connsiteY1" fmla="*/ 0 h 549896"/>
                <a:gd name="connsiteX2" fmla="*/ 212764 w 212764"/>
                <a:gd name="connsiteY2" fmla="*/ 549896 h 549896"/>
                <a:gd name="connsiteX3" fmla="*/ 0 w 212764"/>
                <a:gd name="connsiteY3" fmla="*/ 34978 h 549896"/>
                <a:gd name="connsiteX0" fmla="*/ 0 w 212764"/>
                <a:gd name="connsiteY0" fmla="*/ 34978 h 549896"/>
                <a:gd name="connsiteX1" fmla="*/ 38029 w 212764"/>
                <a:gd name="connsiteY1" fmla="*/ 0 h 549896"/>
                <a:gd name="connsiteX2" fmla="*/ 212764 w 212764"/>
                <a:gd name="connsiteY2" fmla="*/ 549896 h 549896"/>
                <a:gd name="connsiteX3" fmla="*/ 0 w 212764"/>
                <a:gd name="connsiteY3" fmla="*/ 34978 h 549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764" h="549896">
                  <a:moveTo>
                    <a:pt x="0" y="34978"/>
                  </a:moveTo>
                  <a:lnTo>
                    <a:pt x="38029" y="0"/>
                  </a:lnTo>
                  <a:cubicBezTo>
                    <a:pt x="190451" y="393799"/>
                    <a:pt x="160376" y="365892"/>
                    <a:pt x="212764" y="549896"/>
                  </a:cubicBezTo>
                  <a:cubicBezTo>
                    <a:pt x="159204" y="427879"/>
                    <a:pt x="97623" y="417937"/>
                    <a:pt x="0" y="3497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Rectangle 15">
              <a:extLst>
                <a:ext uri="{FF2B5EF4-FFF2-40B4-BE49-F238E27FC236}">
                  <a16:creationId xmlns:a16="http://schemas.microsoft.com/office/drawing/2014/main" id="{59B1CCFC-B7F7-4AC6-A3C6-FC63DD7A44C0}"/>
                </a:ext>
              </a:extLst>
            </p:cNvPr>
            <p:cNvSpPr/>
            <p:nvPr/>
          </p:nvSpPr>
          <p:spPr>
            <a:xfrm rot="18050424" flipH="1">
              <a:off x="5799546" y="4529037"/>
              <a:ext cx="156581" cy="191116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273304 w 290674"/>
                <a:gd name="connsiteY1" fmla="*/ 318396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74344 w 157892"/>
                <a:gd name="connsiteY0" fmla="*/ 0 h 423888"/>
                <a:gd name="connsiteX1" fmla="*/ 140522 w 157892"/>
                <a:gd name="connsiteY1" fmla="*/ 34194 h 423888"/>
                <a:gd name="connsiteX2" fmla="*/ 157892 w 157892"/>
                <a:gd name="connsiteY2" fmla="*/ 423888 h 423888"/>
                <a:gd name="connsiteX3" fmla="*/ 74344 w 157892"/>
                <a:gd name="connsiteY3" fmla="*/ 0 h 423888"/>
                <a:gd name="connsiteX0" fmla="*/ 72166 w 155714"/>
                <a:gd name="connsiteY0" fmla="*/ 0 h 423888"/>
                <a:gd name="connsiteX1" fmla="*/ 138344 w 155714"/>
                <a:gd name="connsiteY1" fmla="*/ 34194 h 423888"/>
                <a:gd name="connsiteX2" fmla="*/ 155714 w 155714"/>
                <a:gd name="connsiteY2" fmla="*/ 423888 h 423888"/>
                <a:gd name="connsiteX3" fmla="*/ 72166 w 155714"/>
                <a:gd name="connsiteY3" fmla="*/ 0 h 423888"/>
                <a:gd name="connsiteX0" fmla="*/ 33200 w 116748"/>
                <a:gd name="connsiteY0" fmla="*/ 0 h 423888"/>
                <a:gd name="connsiteX1" fmla="*/ 99378 w 116748"/>
                <a:gd name="connsiteY1" fmla="*/ 34194 h 423888"/>
                <a:gd name="connsiteX2" fmla="*/ 116748 w 116748"/>
                <a:gd name="connsiteY2" fmla="*/ 423888 h 423888"/>
                <a:gd name="connsiteX3" fmla="*/ 33200 w 116748"/>
                <a:gd name="connsiteY3" fmla="*/ 0 h 423888"/>
                <a:gd name="connsiteX0" fmla="*/ 25525 w 123259"/>
                <a:gd name="connsiteY0" fmla="*/ 0 h 190889"/>
                <a:gd name="connsiteX1" fmla="*/ 91703 w 123259"/>
                <a:gd name="connsiteY1" fmla="*/ 34194 h 190889"/>
                <a:gd name="connsiteX2" fmla="*/ 123259 w 123259"/>
                <a:gd name="connsiteY2" fmla="*/ 190889 h 190889"/>
                <a:gd name="connsiteX3" fmla="*/ 25525 w 123259"/>
                <a:gd name="connsiteY3" fmla="*/ 0 h 190889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03"/>
                <a:gd name="connsiteY0" fmla="*/ 0 h 191116"/>
                <a:gd name="connsiteX1" fmla="*/ 48746 w 97803"/>
                <a:gd name="connsiteY1" fmla="*/ 23637 h 191116"/>
                <a:gd name="connsiteX2" fmla="*/ 97734 w 97803"/>
                <a:gd name="connsiteY2" fmla="*/ 190889 h 191116"/>
                <a:gd name="connsiteX3" fmla="*/ 0 w 97803"/>
                <a:gd name="connsiteY3" fmla="*/ 0 h 191116"/>
                <a:gd name="connsiteX0" fmla="*/ 0 w 97811"/>
                <a:gd name="connsiteY0" fmla="*/ 0 h 191116"/>
                <a:gd name="connsiteX1" fmla="*/ 55850 w 97811"/>
                <a:gd name="connsiteY1" fmla="*/ 29564 h 191116"/>
                <a:gd name="connsiteX2" fmla="*/ 97734 w 97811"/>
                <a:gd name="connsiteY2" fmla="*/ 190889 h 191116"/>
                <a:gd name="connsiteX3" fmla="*/ 0 w 97811"/>
                <a:gd name="connsiteY3" fmla="*/ 0 h 19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811" h="191116">
                  <a:moveTo>
                    <a:pt x="0" y="0"/>
                  </a:moveTo>
                  <a:lnTo>
                    <a:pt x="55850" y="29564"/>
                  </a:lnTo>
                  <a:cubicBezTo>
                    <a:pt x="43914" y="154223"/>
                    <a:pt x="100181" y="189130"/>
                    <a:pt x="97734" y="190889"/>
                  </a:cubicBezTo>
                  <a:cubicBezTo>
                    <a:pt x="21278" y="194728"/>
                    <a:pt x="3099" y="1507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15">
              <a:extLst>
                <a:ext uri="{FF2B5EF4-FFF2-40B4-BE49-F238E27FC236}">
                  <a16:creationId xmlns:a16="http://schemas.microsoft.com/office/drawing/2014/main" id="{F1B0CC28-3D26-44D0-94D6-55717AEEE2F0}"/>
                </a:ext>
              </a:extLst>
            </p:cNvPr>
            <p:cNvSpPr/>
            <p:nvPr/>
          </p:nvSpPr>
          <p:spPr>
            <a:xfrm rot="18149711" flipH="1">
              <a:off x="6729807" y="4563094"/>
              <a:ext cx="156613" cy="226014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273304 w 290674"/>
                <a:gd name="connsiteY1" fmla="*/ 318396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74344 w 157892"/>
                <a:gd name="connsiteY0" fmla="*/ 0 h 423888"/>
                <a:gd name="connsiteX1" fmla="*/ 140522 w 157892"/>
                <a:gd name="connsiteY1" fmla="*/ 34194 h 423888"/>
                <a:gd name="connsiteX2" fmla="*/ 157892 w 157892"/>
                <a:gd name="connsiteY2" fmla="*/ 423888 h 423888"/>
                <a:gd name="connsiteX3" fmla="*/ 74344 w 157892"/>
                <a:gd name="connsiteY3" fmla="*/ 0 h 423888"/>
                <a:gd name="connsiteX0" fmla="*/ 72166 w 155714"/>
                <a:gd name="connsiteY0" fmla="*/ 0 h 423888"/>
                <a:gd name="connsiteX1" fmla="*/ 138344 w 155714"/>
                <a:gd name="connsiteY1" fmla="*/ 34194 h 423888"/>
                <a:gd name="connsiteX2" fmla="*/ 155714 w 155714"/>
                <a:gd name="connsiteY2" fmla="*/ 423888 h 423888"/>
                <a:gd name="connsiteX3" fmla="*/ 72166 w 155714"/>
                <a:gd name="connsiteY3" fmla="*/ 0 h 423888"/>
                <a:gd name="connsiteX0" fmla="*/ 33200 w 116748"/>
                <a:gd name="connsiteY0" fmla="*/ 0 h 423888"/>
                <a:gd name="connsiteX1" fmla="*/ 99378 w 116748"/>
                <a:gd name="connsiteY1" fmla="*/ 34194 h 423888"/>
                <a:gd name="connsiteX2" fmla="*/ 116748 w 116748"/>
                <a:gd name="connsiteY2" fmla="*/ 423888 h 423888"/>
                <a:gd name="connsiteX3" fmla="*/ 33200 w 116748"/>
                <a:gd name="connsiteY3" fmla="*/ 0 h 423888"/>
                <a:gd name="connsiteX0" fmla="*/ 25525 w 123259"/>
                <a:gd name="connsiteY0" fmla="*/ 0 h 190889"/>
                <a:gd name="connsiteX1" fmla="*/ 91703 w 123259"/>
                <a:gd name="connsiteY1" fmla="*/ 34194 h 190889"/>
                <a:gd name="connsiteX2" fmla="*/ 123259 w 123259"/>
                <a:gd name="connsiteY2" fmla="*/ 190889 h 190889"/>
                <a:gd name="connsiteX3" fmla="*/ 25525 w 123259"/>
                <a:gd name="connsiteY3" fmla="*/ 0 h 190889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03"/>
                <a:gd name="connsiteY0" fmla="*/ 0 h 191116"/>
                <a:gd name="connsiteX1" fmla="*/ 48746 w 97803"/>
                <a:gd name="connsiteY1" fmla="*/ 23637 h 191116"/>
                <a:gd name="connsiteX2" fmla="*/ 97734 w 97803"/>
                <a:gd name="connsiteY2" fmla="*/ 190889 h 191116"/>
                <a:gd name="connsiteX3" fmla="*/ 0 w 97803"/>
                <a:gd name="connsiteY3" fmla="*/ 0 h 191116"/>
                <a:gd name="connsiteX0" fmla="*/ 0 w 97811"/>
                <a:gd name="connsiteY0" fmla="*/ 0 h 191116"/>
                <a:gd name="connsiteX1" fmla="*/ 55850 w 97811"/>
                <a:gd name="connsiteY1" fmla="*/ 29564 h 191116"/>
                <a:gd name="connsiteX2" fmla="*/ 97734 w 97811"/>
                <a:gd name="connsiteY2" fmla="*/ 190889 h 191116"/>
                <a:gd name="connsiteX3" fmla="*/ 0 w 97811"/>
                <a:gd name="connsiteY3" fmla="*/ 0 h 191116"/>
                <a:gd name="connsiteX0" fmla="*/ 0 w 97824"/>
                <a:gd name="connsiteY0" fmla="*/ 26864 h 217980"/>
                <a:gd name="connsiteX1" fmla="*/ 64193 w 97824"/>
                <a:gd name="connsiteY1" fmla="*/ 0 h 217980"/>
                <a:gd name="connsiteX2" fmla="*/ 97734 w 97824"/>
                <a:gd name="connsiteY2" fmla="*/ 217753 h 217980"/>
                <a:gd name="connsiteX3" fmla="*/ 0 w 97824"/>
                <a:gd name="connsiteY3" fmla="*/ 26864 h 217980"/>
                <a:gd name="connsiteX0" fmla="*/ 0 w 97831"/>
                <a:gd name="connsiteY0" fmla="*/ 34898 h 226014"/>
                <a:gd name="connsiteX1" fmla="*/ 67390 w 97831"/>
                <a:gd name="connsiteY1" fmla="*/ 0 h 226014"/>
                <a:gd name="connsiteX2" fmla="*/ 97734 w 97831"/>
                <a:gd name="connsiteY2" fmla="*/ 225787 h 226014"/>
                <a:gd name="connsiteX3" fmla="*/ 0 w 97831"/>
                <a:gd name="connsiteY3" fmla="*/ 34898 h 22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831" h="226014">
                  <a:moveTo>
                    <a:pt x="0" y="34898"/>
                  </a:moveTo>
                  <a:lnTo>
                    <a:pt x="67390" y="0"/>
                  </a:lnTo>
                  <a:cubicBezTo>
                    <a:pt x="55454" y="124659"/>
                    <a:pt x="100181" y="224028"/>
                    <a:pt x="97734" y="225787"/>
                  </a:cubicBezTo>
                  <a:cubicBezTo>
                    <a:pt x="21278" y="229626"/>
                    <a:pt x="3099" y="185627"/>
                    <a:pt x="0" y="3489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Rectangle 15">
              <a:extLst>
                <a:ext uri="{FF2B5EF4-FFF2-40B4-BE49-F238E27FC236}">
                  <a16:creationId xmlns:a16="http://schemas.microsoft.com/office/drawing/2014/main" id="{3EDA6632-CEB4-4396-B0D7-4267B76BC16F}"/>
                </a:ext>
              </a:extLst>
            </p:cNvPr>
            <p:cNvSpPr/>
            <p:nvPr/>
          </p:nvSpPr>
          <p:spPr>
            <a:xfrm rot="3941651">
              <a:off x="5460220" y="4519676"/>
              <a:ext cx="410996" cy="611768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64710 w 453208"/>
                <a:gd name="connsiteY0" fmla="*/ 143369 h 673367"/>
                <a:gd name="connsiteX1" fmla="*/ 342876 w 453208"/>
                <a:gd name="connsiteY1" fmla="*/ 0 h 673367"/>
                <a:gd name="connsiteX2" fmla="*/ 453208 w 453208"/>
                <a:gd name="connsiteY2" fmla="*/ 673367 h 673367"/>
                <a:gd name="connsiteX3" fmla="*/ 64710 w 453208"/>
                <a:gd name="connsiteY3" fmla="*/ 143369 h 673367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2419 w 472946"/>
                <a:gd name="connsiteY0" fmla="*/ 108277 h 620354"/>
                <a:gd name="connsiteX1" fmla="*/ 171449 w 472946"/>
                <a:gd name="connsiteY1" fmla="*/ 0 h 620354"/>
                <a:gd name="connsiteX2" fmla="*/ 472946 w 472946"/>
                <a:gd name="connsiteY2" fmla="*/ 620354 h 620354"/>
                <a:gd name="connsiteX3" fmla="*/ 62419 w 472946"/>
                <a:gd name="connsiteY3" fmla="*/ 108277 h 620354"/>
                <a:gd name="connsiteX0" fmla="*/ 872 w 411399"/>
                <a:gd name="connsiteY0" fmla="*/ 108277 h 620354"/>
                <a:gd name="connsiteX1" fmla="*/ 109902 w 411399"/>
                <a:gd name="connsiteY1" fmla="*/ 0 h 620354"/>
                <a:gd name="connsiteX2" fmla="*/ 411399 w 411399"/>
                <a:gd name="connsiteY2" fmla="*/ 620354 h 620354"/>
                <a:gd name="connsiteX3" fmla="*/ 872 w 411399"/>
                <a:gd name="connsiteY3" fmla="*/ 108277 h 620354"/>
                <a:gd name="connsiteX0" fmla="*/ 469 w 410996"/>
                <a:gd name="connsiteY0" fmla="*/ 108277 h 620354"/>
                <a:gd name="connsiteX1" fmla="*/ 109499 w 410996"/>
                <a:gd name="connsiteY1" fmla="*/ 0 h 620354"/>
                <a:gd name="connsiteX2" fmla="*/ 410996 w 410996"/>
                <a:gd name="connsiteY2" fmla="*/ 620354 h 620354"/>
                <a:gd name="connsiteX3" fmla="*/ 469 w 410996"/>
                <a:gd name="connsiteY3" fmla="*/ 108277 h 620354"/>
                <a:gd name="connsiteX0" fmla="*/ 469 w 410996"/>
                <a:gd name="connsiteY0" fmla="*/ 94276 h 606353"/>
                <a:gd name="connsiteX1" fmla="*/ 78789 w 410996"/>
                <a:gd name="connsiteY1" fmla="*/ 0 h 606353"/>
                <a:gd name="connsiteX2" fmla="*/ 410996 w 410996"/>
                <a:gd name="connsiteY2" fmla="*/ 606353 h 606353"/>
                <a:gd name="connsiteX3" fmla="*/ 469 w 410996"/>
                <a:gd name="connsiteY3" fmla="*/ 94276 h 606353"/>
                <a:gd name="connsiteX0" fmla="*/ 469 w 410996"/>
                <a:gd name="connsiteY0" fmla="*/ 99691 h 611768"/>
                <a:gd name="connsiteX1" fmla="*/ 35945 w 410996"/>
                <a:gd name="connsiteY1" fmla="*/ 0 h 611768"/>
                <a:gd name="connsiteX2" fmla="*/ 410996 w 410996"/>
                <a:gd name="connsiteY2" fmla="*/ 611768 h 611768"/>
                <a:gd name="connsiteX3" fmla="*/ 469 w 410996"/>
                <a:gd name="connsiteY3" fmla="*/ 99691 h 611768"/>
                <a:gd name="connsiteX0" fmla="*/ 469 w 410996"/>
                <a:gd name="connsiteY0" fmla="*/ 99691 h 611768"/>
                <a:gd name="connsiteX1" fmla="*/ 35945 w 410996"/>
                <a:gd name="connsiteY1" fmla="*/ 0 h 611768"/>
                <a:gd name="connsiteX2" fmla="*/ 410996 w 410996"/>
                <a:gd name="connsiteY2" fmla="*/ 611768 h 611768"/>
                <a:gd name="connsiteX3" fmla="*/ 469 w 410996"/>
                <a:gd name="connsiteY3" fmla="*/ 99691 h 6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96" h="611768">
                  <a:moveTo>
                    <a:pt x="469" y="99691"/>
                  </a:moveTo>
                  <a:lnTo>
                    <a:pt x="35945" y="0"/>
                  </a:lnTo>
                  <a:cubicBezTo>
                    <a:pt x="56322" y="325046"/>
                    <a:pt x="299047" y="450909"/>
                    <a:pt x="410996" y="611768"/>
                  </a:cubicBezTo>
                  <a:cubicBezTo>
                    <a:pt x="209621" y="558249"/>
                    <a:pt x="-11540" y="363411"/>
                    <a:pt x="469" y="9969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Rectangle 11">
              <a:extLst>
                <a:ext uri="{FF2B5EF4-FFF2-40B4-BE49-F238E27FC236}">
                  <a16:creationId xmlns:a16="http://schemas.microsoft.com/office/drawing/2014/main" id="{69DF978A-E5E0-40FA-BFB4-9CB2EFEAFDED}"/>
                </a:ext>
              </a:extLst>
            </p:cNvPr>
            <p:cNvSpPr/>
            <p:nvPr/>
          </p:nvSpPr>
          <p:spPr>
            <a:xfrm rot="19172178">
              <a:off x="6128668" y="1400760"/>
              <a:ext cx="327689" cy="16979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11">
              <a:extLst>
                <a:ext uri="{FF2B5EF4-FFF2-40B4-BE49-F238E27FC236}">
                  <a16:creationId xmlns:a16="http://schemas.microsoft.com/office/drawing/2014/main" id="{28076C47-3E9E-4B7A-BE0E-6675B0F914F2}"/>
                </a:ext>
              </a:extLst>
            </p:cNvPr>
            <p:cNvSpPr/>
            <p:nvPr/>
          </p:nvSpPr>
          <p:spPr>
            <a:xfrm>
              <a:off x="4886150" y="1459726"/>
              <a:ext cx="909314" cy="31319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Rectangle 11">
              <a:extLst>
                <a:ext uri="{FF2B5EF4-FFF2-40B4-BE49-F238E27FC236}">
                  <a16:creationId xmlns:a16="http://schemas.microsoft.com/office/drawing/2014/main" id="{1202776C-E273-40C5-ACE0-2AF89BBB37EB}"/>
                </a:ext>
              </a:extLst>
            </p:cNvPr>
            <p:cNvSpPr/>
            <p:nvPr/>
          </p:nvSpPr>
          <p:spPr>
            <a:xfrm rot="18680758">
              <a:off x="5491343" y="1231632"/>
              <a:ext cx="909314" cy="31319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Rectangle 11">
              <a:extLst>
                <a:ext uri="{FF2B5EF4-FFF2-40B4-BE49-F238E27FC236}">
                  <a16:creationId xmlns:a16="http://schemas.microsoft.com/office/drawing/2014/main" id="{55047418-110A-4C03-A4F3-87AE1AC2621F}"/>
                </a:ext>
              </a:extLst>
            </p:cNvPr>
            <p:cNvSpPr/>
            <p:nvPr/>
          </p:nvSpPr>
          <p:spPr>
            <a:xfrm rot="20970300">
              <a:off x="7035523" y="4292031"/>
              <a:ext cx="762667" cy="16979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Rectangle 10">
              <a:extLst>
                <a:ext uri="{FF2B5EF4-FFF2-40B4-BE49-F238E27FC236}">
                  <a16:creationId xmlns:a16="http://schemas.microsoft.com/office/drawing/2014/main" id="{05F33401-B294-4D11-9749-E617D570E453}"/>
                </a:ext>
              </a:extLst>
            </p:cNvPr>
            <p:cNvSpPr/>
            <p:nvPr/>
          </p:nvSpPr>
          <p:spPr>
            <a:xfrm rot="638591">
              <a:off x="4949311" y="2107533"/>
              <a:ext cx="1090684" cy="1664121"/>
            </a:xfrm>
            <a:custGeom>
              <a:avLst/>
              <a:gdLst>
                <a:gd name="connsiteX0" fmla="*/ 0 w 1026790"/>
                <a:gd name="connsiteY0" fmla="*/ 0 h 2422222"/>
                <a:gd name="connsiteX1" fmla="*/ 1026790 w 1026790"/>
                <a:gd name="connsiteY1" fmla="*/ 0 h 2422222"/>
                <a:gd name="connsiteX2" fmla="*/ 1026790 w 1026790"/>
                <a:gd name="connsiteY2" fmla="*/ 2422222 h 2422222"/>
                <a:gd name="connsiteX3" fmla="*/ 0 w 1026790"/>
                <a:gd name="connsiteY3" fmla="*/ 2422222 h 2422222"/>
                <a:gd name="connsiteX4" fmla="*/ 0 w 1026790"/>
                <a:gd name="connsiteY4" fmla="*/ 0 h 2422222"/>
                <a:gd name="connsiteX0" fmla="*/ 0 w 1026790"/>
                <a:gd name="connsiteY0" fmla="*/ 0 h 4028585"/>
                <a:gd name="connsiteX1" fmla="*/ 1026790 w 1026790"/>
                <a:gd name="connsiteY1" fmla="*/ 0 h 4028585"/>
                <a:gd name="connsiteX2" fmla="*/ 1026790 w 1026790"/>
                <a:gd name="connsiteY2" fmla="*/ 2422222 h 4028585"/>
                <a:gd name="connsiteX3" fmla="*/ 1005987 w 1026790"/>
                <a:gd name="connsiteY3" fmla="*/ 4028585 h 4028585"/>
                <a:gd name="connsiteX4" fmla="*/ 0 w 1026790"/>
                <a:gd name="connsiteY4" fmla="*/ 0 h 4028585"/>
                <a:gd name="connsiteX0" fmla="*/ 87786 w 1114576"/>
                <a:gd name="connsiteY0" fmla="*/ 0 h 4028585"/>
                <a:gd name="connsiteX1" fmla="*/ 1114576 w 1114576"/>
                <a:gd name="connsiteY1" fmla="*/ 0 h 4028585"/>
                <a:gd name="connsiteX2" fmla="*/ 1114576 w 1114576"/>
                <a:gd name="connsiteY2" fmla="*/ 2422222 h 4028585"/>
                <a:gd name="connsiteX3" fmla="*/ 1093773 w 1114576"/>
                <a:gd name="connsiteY3" fmla="*/ 4028585 h 4028585"/>
                <a:gd name="connsiteX4" fmla="*/ 87786 w 1114576"/>
                <a:gd name="connsiteY4" fmla="*/ 0 h 4028585"/>
                <a:gd name="connsiteX0" fmla="*/ 57806 w 1119534"/>
                <a:gd name="connsiteY0" fmla="*/ 0 h 3964158"/>
                <a:gd name="connsiteX1" fmla="*/ 1084596 w 1119534"/>
                <a:gd name="connsiteY1" fmla="*/ 0 h 3964158"/>
                <a:gd name="connsiteX2" fmla="*/ 1084596 w 1119534"/>
                <a:gd name="connsiteY2" fmla="*/ 2422222 h 3964158"/>
                <a:gd name="connsiteX3" fmla="*/ 1119534 w 1119534"/>
                <a:gd name="connsiteY3" fmla="*/ 3964158 h 3964158"/>
                <a:gd name="connsiteX4" fmla="*/ 57806 w 1119534"/>
                <a:gd name="connsiteY4" fmla="*/ 0 h 3964158"/>
                <a:gd name="connsiteX0" fmla="*/ 454060 w 1515788"/>
                <a:gd name="connsiteY0" fmla="*/ 0 h 3964158"/>
                <a:gd name="connsiteX1" fmla="*/ 1480850 w 1515788"/>
                <a:gd name="connsiteY1" fmla="*/ 0 h 3964158"/>
                <a:gd name="connsiteX2" fmla="*/ 1480850 w 1515788"/>
                <a:gd name="connsiteY2" fmla="*/ 2422222 h 3964158"/>
                <a:gd name="connsiteX3" fmla="*/ 1515788 w 1515788"/>
                <a:gd name="connsiteY3" fmla="*/ 3964158 h 3964158"/>
                <a:gd name="connsiteX4" fmla="*/ 454060 w 1515788"/>
                <a:gd name="connsiteY4" fmla="*/ 0 h 3964158"/>
                <a:gd name="connsiteX0" fmla="*/ 707170 w 1768898"/>
                <a:gd name="connsiteY0" fmla="*/ 0 h 3964158"/>
                <a:gd name="connsiteX1" fmla="*/ 1733960 w 1768898"/>
                <a:gd name="connsiteY1" fmla="*/ 0 h 3964158"/>
                <a:gd name="connsiteX2" fmla="*/ 1733960 w 1768898"/>
                <a:gd name="connsiteY2" fmla="*/ 2422222 h 3964158"/>
                <a:gd name="connsiteX3" fmla="*/ 1768898 w 1768898"/>
                <a:gd name="connsiteY3" fmla="*/ 3964158 h 3964158"/>
                <a:gd name="connsiteX4" fmla="*/ 707170 w 1768898"/>
                <a:gd name="connsiteY4" fmla="*/ 0 h 3964158"/>
                <a:gd name="connsiteX0" fmla="*/ 707170 w 1963251"/>
                <a:gd name="connsiteY0" fmla="*/ 0 h 3964158"/>
                <a:gd name="connsiteX1" fmla="*/ 1733960 w 1963251"/>
                <a:gd name="connsiteY1" fmla="*/ 0 h 3964158"/>
                <a:gd name="connsiteX2" fmla="*/ 1733960 w 1963251"/>
                <a:gd name="connsiteY2" fmla="*/ 2422222 h 3964158"/>
                <a:gd name="connsiteX3" fmla="*/ 1768898 w 1963251"/>
                <a:gd name="connsiteY3" fmla="*/ 3964158 h 3964158"/>
                <a:gd name="connsiteX4" fmla="*/ 707170 w 1963251"/>
                <a:gd name="connsiteY4" fmla="*/ 0 h 3964158"/>
                <a:gd name="connsiteX0" fmla="*/ 707170 w 1883061"/>
                <a:gd name="connsiteY0" fmla="*/ 0 h 3964158"/>
                <a:gd name="connsiteX1" fmla="*/ 1733960 w 1883061"/>
                <a:gd name="connsiteY1" fmla="*/ 0 h 3964158"/>
                <a:gd name="connsiteX2" fmla="*/ 1768898 w 1883061"/>
                <a:gd name="connsiteY2" fmla="*/ 3964158 h 3964158"/>
                <a:gd name="connsiteX3" fmla="*/ 707170 w 1883061"/>
                <a:gd name="connsiteY3" fmla="*/ 0 h 3964158"/>
                <a:gd name="connsiteX0" fmla="*/ 707170 w 2605296"/>
                <a:gd name="connsiteY0" fmla="*/ 0 h 4225469"/>
                <a:gd name="connsiteX1" fmla="*/ 1733960 w 2605296"/>
                <a:gd name="connsiteY1" fmla="*/ 0 h 4225469"/>
                <a:gd name="connsiteX2" fmla="*/ 2605258 w 2605296"/>
                <a:gd name="connsiteY2" fmla="*/ 3517601 h 4225469"/>
                <a:gd name="connsiteX3" fmla="*/ 1768898 w 2605296"/>
                <a:gd name="connsiteY3" fmla="*/ 3964158 h 4225469"/>
                <a:gd name="connsiteX4" fmla="*/ 707170 w 2605296"/>
                <a:gd name="connsiteY4" fmla="*/ 0 h 4225469"/>
                <a:gd name="connsiteX0" fmla="*/ 707170 w 2605297"/>
                <a:gd name="connsiteY0" fmla="*/ 0 h 4030700"/>
                <a:gd name="connsiteX1" fmla="*/ 1733960 w 2605297"/>
                <a:gd name="connsiteY1" fmla="*/ 0 h 4030700"/>
                <a:gd name="connsiteX2" fmla="*/ 2605258 w 2605297"/>
                <a:gd name="connsiteY2" fmla="*/ 3517601 h 4030700"/>
                <a:gd name="connsiteX3" fmla="*/ 1768898 w 2605297"/>
                <a:gd name="connsiteY3" fmla="*/ 3964158 h 4030700"/>
                <a:gd name="connsiteX4" fmla="*/ 707170 w 2605297"/>
                <a:gd name="connsiteY4" fmla="*/ 0 h 4030700"/>
                <a:gd name="connsiteX0" fmla="*/ 707170 w 2605297"/>
                <a:gd name="connsiteY0" fmla="*/ 0 h 4030700"/>
                <a:gd name="connsiteX1" fmla="*/ 1733960 w 2605297"/>
                <a:gd name="connsiteY1" fmla="*/ 0 h 4030700"/>
                <a:gd name="connsiteX2" fmla="*/ 2605258 w 2605297"/>
                <a:gd name="connsiteY2" fmla="*/ 3517601 h 4030700"/>
                <a:gd name="connsiteX3" fmla="*/ 1768898 w 2605297"/>
                <a:gd name="connsiteY3" fmla="*/ 3964158 h 4030700"/>
                <a:gd name="connsiteX4" fmla="*/ 707170 w 2605297"/>
                <a:gd name="connsiteY4" fmla="*/ 0 h 4030700"/>
                <a:gd name="connsiteX0" fmla="*/ 707170 w 2632831"/>
                <a:gd name="connsiteY0" fmla="*/ 0 h 4030700"/>
                <a:gd name="connsiteX1" fmla="*/ 1733960 w 2632831"/>
                <a:gd name="connsiteY1" fmla="*/ 0 h 4030700"/>
                <a:gd name="connsiteX2" fmla="*/ 2605258 w 2632831"/>
                <a:gd name="connsiteY2" fmla="*/ 3517601 h 4030700"/>
                <a:gd name="connsiteX3" fmla="*/ 1768898 w 2632831"/>
                <a:gd name="connsiteY3" fmla="*/ 3964158 h 4030700"/>
                <a:gd name="connsiteX4" fmla="*/ 707170 w 2632831"/>
                <a:gd name="connsiteY4" fmla="*/ 0 h 4030700"/>
                <a:gd name="connsiteX0" fmla="*/ 707170 w 2632831"/>
                <a:gd name="connsiteY0" fmla="*/ 0 h 4016959"/>
                <a:gd name="connsiteX1" fmla="*/ 1733960 w 2632831"/>
                <a:gd name="connsiteY1" fmla="*/ 0 h 4016959"/>
                <a:gd name="connsiteX2" fmla="*/ 2605258 w 2632831"/>
                <a:gd name="connsiteY2" fmla="*/ 3517601 h 4016959"/>
                <a:gd name="connsiteX3" fmla="*/ 1768898 w 2632831"/>
                <a:gd name="connsiteY3" fmla="*/ 3964158 h 4016959"/>
                <a:gd name="connsiteX4" fmla="*/ 707170 w 2632831"/>
                <a:gd name="connsiteY4" fmla="*/ 0 h 4016959"/>
                <a:gd name="connsiteX0" fmla="*/ 707170 w 2632831"/>
                <a:gd name="connsiteY0" fmla="*/ 0 h 4017064"/>
                <a:gd name="connsiteX1" fmla="*/ 1733960 w 2632831"/>
                <a:gd name="connsiteY1" fmla="*/ 0 h 4017064"/>
                <a:gd name="connsiteX2" fmla="*/ 2605258 w 2632831"/>
                <a:gd name="connsiteY2" fmla="*/ 3517601 h 4017064"/>
                <a:gd name="connsiteX3" fmla="*/ 1768898 w 2632831"/>
                <a:gd name="connsiteY3" fmla="*/ 3964158 h 4017064"/>
                <a:gd name="connsiteX4" fmla="*/ 707170 w 2632831"/>
                <a:gd name="connsiteY4" fmla="*/ 0 h 401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2831" h="4017064">
                  <a:moveTo>
                    <a:pt x="707170" y="0"/>
                  </a:moveTo>
                  <a:lnTo>
                    <a:pt x="1733960" y="0"/>
                  </a:lnTo>
                  <a:cubicBezTo>
                    <a:pt x="2156436" y="1506720"/>
                    <a:pt x="2770521" y="2494229"/>
                    <a:pt x="2605258" y="3517601"/>
                  </a:cubicBezTo>
                  <a:cubicBezTo>
                    <a:pt x="2611081" y="4178294"/>
                    <a:pt x="2576985" y="4009544"/>
                    <a:pt x="1768898" y="3964158"/>
                  </a:cubicBezTo>
                  <a:cubicBezTo>
                    <a:pt x="-1095292" y="2618870"/>
                    <a:pt x="277087" y="1003586"/>
                    <a:pt x="707170" y="0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Rectangle 11">
              <a:extLst>
                <a:ext uri="{FF2B5EF4-FFF2-40B4-BE49-F238E27FC236}">
                  <a16:creationId xmlns:a16="http://schemas.microsoft.com/office/drawing/2014/main" id="{3A5FBD40-4661-4F66-AF4A-358DBBC89BB3}"/>
                </a:ext>
              </a:extLst>
            </p:cNvPr>
            <p:cNvSpPr/>
            <p:nvPr/>
          </p:nvSpPr>
          <p:spPr>
            <a:xfrm rot="19091287">
              <a:off x="7002044" y="1661734"/>
              <a:ext cx="507658" cy="2394656"/>
            </a:xfrm>
            <a:custGeom>
              <a:avLst/>
              <a:gdLst>
                <a:gd name="connsiteX0" fmla="*/ 0 w 335709"/>
                <a:gd name="connsiteY0" fmla="*/ 0 h 2180922"/>
                <a:gd name="connsiteX1" fmla="*/ 335709 w 335709"/>
                <a:gd name="connsiteY1" fmla="*/ 0 h 2180922"/>
                <a:gd name="connsiteX2" fmla="*/ 335709 w 335709"/>
                <a:gd name="connsiteY2" fmla="*/ 2180922 h 2180922"/>
                <a:gd name="connsiteX3" fmla="*/ 0 w 335709"/>
                <a:gd name="connsiteY3" fmla="*/ 2180922 h 2180922"/>
                <a:gd name="connsiteX4" fmla="*/ 0 w 335709"/>
                <a:gd name="connsiteY4" fmla="*/ 0 h 2180922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318638 w 654347"/>
                <a:gd name="connsiteY0" fmla="*/ 0 h 3411758"/>
                <a:gd name="connsiteX1" fmla="*/ 654347 w 654347"/>
                <a:gd name="connsiteY1" fmla="*/ 0 h 3411758"/>
                <a:gd name="connsiteX2" fmla="*/ 654347 w 654347"/>
                <a:gd name="connsiteY2" fmla="*/ 2180922 h 3411758"/>
                <a:gd name="connsiteX3" fmla="*/ 19918 w 654347"/>
                <a:gd name="connsiteY3" fmla="*/ 3411758 h 3411758"/>
                <a:gd name="connsiteX4" fmla="*/ 318638 w 654347"/>
                <a:gd name="connsiteY4" fmla="*/ 0 h 3411758"/>
                <a:gd name="connsiteX0" fmla="*/ 417229 w 634429"/>
                <a:gd name="connsiteY0" fmla="*/ 17623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417229 w 634429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678847 w 678847"/>
                <a:gd name="connsiteY2" fmla="*/ 2180922 h 3411758"/>
                <a:gd name="connsiteX3" fmla="*/ 44418 w 678847"/>
                <a:gd name="connsiteY3" fmla="*/ 3411758 h 3411758"/>
                <a:gd name="connsiteX4" fmla="*/ 461647 w 678847"/>
                <a:gd name="connsiteY4" fmla="*/ 17623 h 3411758"/>
                <a:gd name="connsiteX0" fmla="*/ 461647 w 785707"/>
                <a:gd name="connsiteY0" fmla="*/ 17623 h 3411758"/>
                <a:gd name="connsiteX1" fmla="*/ 678847 w 785707"/>
                <a:gd name="connsiteY1" fmla="*/ 0 h 3411758"/>
                <a:gd name="connsiteX2" fmla="*/ 678847 w 785707"/>
                <a:gd name="connsiteY2" fmla="*/ 2180922 h 3411758"/>
                <a:gd name="connsiteX3" fmla="*/ 44418 w 785707"/>
                <a:gd name="connsiteY3" fmla="*/ 3411758 h 3411758"/>
                <a:gd name="connsiteX4" fmla="*/ 461647 w 785707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44418 w 678847"/>
                <a:gd name="connsiteY2" fmla="*/ 3411758 h 3411758"/>
                <a:gd name="connsiteX3" fmla="*/ 461647 w 678847"/>
                <a:gd name="connsiteY3" fmla="*/ 17623 h 3411758"/>
                <a:gd name="connsiteX0" fmla="*/ 461647 w 777783"/>
                <a:gd name="connsiteY0" fmla="*/ 17623 h 3411758"/>
                <a:gd name="connsiteX1" fmla="*/ 678847 w 777783"/>
                <a:gd name="connsiteY1" fmla="*/ 0 h 3411758"/>
                <a:gd name="connsiteX2" fmla="*/ 44418 w 777783"/>
                <a:gd name="connsiteY2" fmla="*/ 3411758 h 3411758"/>
                <a:gd name="connsiteX3" fmla="*/ 461647 w 777783"/>
                <a:gd name="connsiteY3" fmla="*/ 17623 h 341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783" h="3411758">
                  <a:moveTo>
                    <a:pt x="461647" y="17623"/>
                  </a:moveTo>
                  <a:lnTo>
                    <a:pt x="678847" y="0"/>
                  </a:lnTo>
                  <a:cubicBezTo>
                    <a:pt x="1091837" y="1878677"/>
                    <a:pt x="80618" y="3408821"/>
                    <a:pt x="44418" y="3411758"/>
                  </a:cubicBezTo>
                  <a:cubicBezTo>
                    <a:pt x="54765" y="1831161"/>
                    <a:pt x="-214575" y="1948330"/>
                    <a:pt x="461647" y="17623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Rectangle 15">
              <a:extLst>
                <a:ext uri="{FF2B5EF4-FFF2-40B4-BE49-F238E27FC236}">
                  <a16:creationId xmlns:a16="http://schemas.microsoft.com/office/drawing/2014/main" id="{CBAEF941-DEE0-44D9-9ABE-58DD7C50888E}"/>
                </a:ext>
              </a:extLst>
            </p:cNvPr>
            <p:cNvSpPr/>
            <p:nvPr/>
          </p:nvSpPr>
          <p:spPr>
            <a:xfrm rot="3245550">
              <a:off x="5785400" y="4434086"/>
              <a:ext cx="92012" cy="2261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Rectangle 15">
              <a:extLst>
                <a:ext uri="{FF2B5EF4-FFF2-40B4-BE49-F238E27FC236}">
                  <a16:creationId xmlns:a16="http://schemas.microsoft.com/office/drawing/2014/main" id="{6A6EC9BE-EB34-49A9-B3C3-C01B620A6F97}"/>
                </a:ext>
              </a:extLst>
            </p:cNvPr>
            <p:cNvSpPr/>
            <p:nvPr/>
          </p:nvSpPr>
          <p:spPr>
            <a:xfrm rot="3245550">
              <a:off x="6667653" y="4489235"/>
              <a:ext cx="92012" cy="1941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Rectangle 15">
              <a:extLst>
                <a:ext uri="{FF2B5EF4-FFF2-40B4-BE49-F238E27FC236}">
                  <a16:creationId xmlns:a16="http://schemas.microsoft.com/office/drawing/2014/main" id="{EA44655E-0B41-43CB-95E4-49815F6BED08}"/>
                </a:ext>
              </a:extLst>
            </p:cNvPr>
            <p:cNvSpPr/>
            <p:nvPr/>
          </p:nvSpPr>
          <p:spPr>
            <a:xfrm rot="4477630">
              <a:off x="6612706" y="4526033"/>
              <a:ext cx="95868" cy="13802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Rectangle 15">
              <a:extLst>
                <a:ext uri="{FF2B5EF4-FFF2-40B4-BE49-F238E27FC236}">
                  <a16:creationId xmlns:a16="http://schemas.microsoft.com/office/drawing/2014/main" id="{65730B6B-F957-4B6E-AA4C-D1E6C257EC57}"/>
                </a:ext>
              </a:extLst>
            </p:cNvPr>
            <p:cNvSpPr/>
            <p:nvPr/>
          </p:nvSpPr>
          <p:spPr>
            <a:xfrm rot="4477630">
              <a:off x="6538742" y="4505139"/>
              <a:ext cx="92012" cy="1117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Rectangle 15">
              <a:extLst>
                <a:ext uri="{FF2B5EF4-FFF2-40B4-BE49-F238E27FC236}">
                  <a16:creationId xmlns:a16="http://schemas.microsoft.com/office/drawing/2014/main" id="{AEE8985F-F666-4651-BBF2-4F4E5D71AC35}"/>
                </a:ext>
              </a:extLst>
            </p:cNvPr>
            <p:cNvSpPr/>
            <p:nvPr/>
          </p:nvSpPr>
          <p:spPr>
            <a:xfrm rot="4477630">
              <a:off x="5686982" y="4541810"/>
              <a:ext cx="92012" cy="11175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Rectangle 15">
              <a:extLst>
                <a:ext uri="{FF2B5EF4-FFF2-40B4-BE49-F238E27FC236}">
                  <a16:creationId xmlns:a16="http://schemas.microsoft.com/office/drawing/2014/main" id="{BBC7EEE5-1860-41A4-B5E8-71A453561857}"/>
                </a:ext>
              </a:extLst>
            </p:cNvPr>
            <p:cNvSpPr/>
            <p:nvPr/>
          </p:nvSpPr>
          <p:spPr>
            <a:xfrm rot="4477630">
              <a:off x="5638941" y="4582017"/>
              <a:ext cx="98753" cy="12519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Rectangle 15">
              <a:extLst>
                <a:ext uri="{FF2B5EF4-FFF2-40B4-BE49-F238E27FC236}">
                  <a16:creationId xmlns:a16="http://schemas.microsoft.com/office/drawing/2014/main" id="{DBCE239E-4A7C-4558-BF1D-D07C3D2DC002}"/>
                </a:ext>
              </a:extLst>
            </p:cNvPr>
            <p:cNvSpPr/>
            <p:nvPr/>
          </p:nvSpPr>
          <p:spPr>
            <a:xfrm rot="4477630">
              <a:off x="6672026" y="4607510"/>
              <a:ext cx="45719" cy="4962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0E021BB8-9789-44F2-9455-2C4E42F7F864}"/>
              </a:ext>
            </a:extLst>
          </p:cNvPr>
          <p:cNvSpPr/>
          <p:nvPr/>
        </p:nvSpPr>
        <p:spPr>
          <a:xfrm>
            <a:off x="6724069" y="448109"/>
            <a:ext cx="390833" cy="390833"/>
          </a:xfrm>
          <a:prstGeom prst="star5">
            <a:avLst>
              <a:gd name="adj" fmla="val 10345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Star: 5 Points 231">
            <a:extLst>
              <a:ext uri="{FF2B5EF4-FFF2-40B4-BE49-F238E27FC236}">
                <a16:creationId xmlns:a16="http://schemas.microsoft.com/office/drawing/2014/main" id="{8C8E8E74-D37D-4646-9427-B64E4F720C96}"/>
              </a:ext>
            </a:extLst>
          </p:cNvPr>
          <p:cNvSpPr/>
          <p:nvPr/>
        </p:nvSpPr>
        <p:spPr>
          <a:xfrm>
            <a:off x="10853005" y="844785"/>
            <a:ext cx="371198" cy="371198"/>
          </a:xfrm>
          <a:prstGeom prst="star5">
            <a:avLst>
              <a:gd name="adj" fmla="val 10345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tar: 4 Points 8">
            <a:extLst>
              <a:ext uri="{FF2B5EF4-FFF2-40B4-BE49-F238E27FC236}">
                <a16:creationId xmlns:a16="http://schemas.microsoft.com/office/drawing/2014/main" id="{A446F000-5436-4538-9610-4FC4BA379CF7}"/>
              </a:ext>
            </a:extLst>
          </p:cNvPr>
          <p:cNvSpPr/>
          <p:nvPr/>
        </p:nvSpPr>
        <p:spPr>
          <a:xfrm>
            <a:off x="8366433" y="292643"/>
            <a:ext cx="371198" cy="371198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Star: 4 Points 232">
            <a:extLst>
              <a:ext uri="{FF2B5EF4-FFF2-40B4-BE49-F238E27FC236}">
                <a16:creationId xmlns:a16="http://schemas.microsoft.com/office/drawing/2014/main" id="{AF6704BC-9A43-4165-A31F-0EC95F6A2774}"/>
              </a:ext>
            </a:extLst>
          </p:cNvPr>
          <p:cNvSpPr/>
          <p:nvPr/>
        </p:nvSpPr>
        <p:spPr>
          <a:xfrm>
            <a:off x="7718851" y="2652505"/>
            <a:ext cx="371198" cy="371198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4" name="Star: 4 Points 233">
            <a:extLst>
              <a:ext uri="{FF2B5EF4-FFF2-40B4-BE49-F238E27FC236}">
                <a16:creationId xmlns:a16="http://schemas.microsoft.com/office/drawing/2014/main" id="{DD3DE498-E8AC-4965-9296-680888C38D52}"/>
              </a:ext>
            </a:extLst>
          </p:cNvPr>
          <p:cNvSpPr/>
          <p:nvPr/>
        </p:nvSpPr>
        <p:spPr>
          <a:xfrm>
            <a:off x="10021142" y="5160771"/>
            <a:ext cx="371198" cy="371198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Star: 5 Points 234">
            <a:extLst>
              <a:ext uri="{FF2B5EF4-FFF2-40B4-BE49-F238E27FC236}">
                <a16:creationId xmlns:a16="http://schemas.microsoft.com/office/drawing/2014/main" id="{4C3C9916-DCA4-4772-8584-A748EC975E8A}"/>
              </a:ext>
            </a:extLst>
          </p:cNvPr>
          <p:cNvSpPr/>
          <p:nvPr/>
        </p:nvSpPr>
        <p:spPr>
          <a:xfrm>
            <a:off x="6901461" y="6195277"/>
            <a:ext cx="390833" cy="390833"/>
          </a:xfrm>
          <a:prstGeom prst="star5">
            <a:avLst>
              <a:gd name="adj" fmla="val 10345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C7C4323-A84E-4725-910A-358A9E013CB6}"/>
              </a:ext>
            </a:extLst>
          </p:cNvPr>
          <p:cNvSpPr/>
          <p:nvPr/>
        </p:nvSpPr>
        <p:spPr>
          <a:xfrm>
            <a:off x="7445417" y="292643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215900">
              <a:schemeClr val="tx2">
                <a:lumMod val="40000"/>
                <a:lumOff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6BFA2FAD-ED61-4A54-B196-405448FA5A87}"/>
              </a:ext>
            </a:extLst>
          </p:cNvPr>
          <p:cNvGrpSpPr/>
          <p:nvPr/>
        </p:nvGrpSpPr>
        <p:grpSpPr>
          <a:xfrm>
            <a:off x="11585812" y="937635"/>
            <a:ext cx="440590" cy="642448"/>
            <a:chOff x="7450847" y="2300773"/>
            <a:chExt cx="440590" cy="642448"/>
          </a:xfrm>
        </p:grpSpPr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AC69658B-6831-4A5E-8739-2C1A50035FD8}"/>
                </a:ext>
              </a:extLst>
            </p:cNvPr>
            <p:cNvSpPr/>
            <p:nvPr/>
          </p:nvSpPr>
          <p:spPr>
            <a:xfrm rot="5016291">
              <a:off x="7489074" y="2746597"/>
              <a:ext cx="158397" cy="2348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Wave 24">
              <a:extLst>
                <a:ext uri="{FF2B5EF4-FFF2-40B4-BE49-F238E27FC236}">
                  <a16:creationId xmlns:a16="http://schemas.microsoft.com/office/drawing/2014/main" id="{86F35786-DC1A-44D5-9684-006BD510D4C4}"/>
                </a:ext>
              </a:extLst>
            </p:cNvPr>
            <p:cNvSpPr/>
            <p:nvPr/>
          </p:nvSpPr>
          <p:spPr>
            <a:xfrm rot="557167">
              <a:off x="7622175" y="2321273"/>
              <a:ext cx="269262" cy="186956"/>
            </a:xfrm>
            <a:custGeom>
              <a:avLst/>
              <a:gdLst>
                <a:gd name="connsiteX0" fmla="*/ 0 w 265211"/>
                <a:gd name="connsiteY0" fmla="*/ 19904 h 99520"/>
                <a:gd name="connsiteX1" fmla="*/ 240085 w 265211"/>
                <a:gd name="connsiteY1" fmla="*/ 19904 h 99520"/>
                <a:gd name="connsiteX2" fmla="*/ 265211 w 265211"/>
                <a:gd name="connsiteY2" fmla="*/ 79616 h 99520"/>
                <a:gd name="connsiteX3" fmla="*/ 25126 w 265211"/>
                <a:gd name="connsiteY3" fmla="*/ 79616 h 99520"/>
                <a:gd name="connsiteX4" fmla="*/ 0 w 265211"/>
                <a:gd name="connsiteY4" fmla="*/ 19904 h 99520"/>
                <a:gd name="connsiteX0" fmla="*/ 0 w 265211"/>
                <a:gd name="connsiteY0" fmla="*/ 19153 h 98909"/>
                <a:gd name="connsiteX1" fmla="*/ 240085 w 265211"/>
                <a:gd name="connsiteY1" fmla="*/ 19153 h 98909"/>
                <a:gd name="connsiteX2" fmla="*/ 265211 w 265211"/>
                <a:gd name="connsiteY2" fmla="*/ 78865 h 98909"/>
                <a:gd name="connsiteX3" fmla="*/ 9444 w 265211"/>
                <a:gd name="connsiteY3" fmla="*/ 86255 h 98909"/>
                <a:gd name="connsiteX4" fmla="*/ 0 w 265211"/>
                <a:gd name="connsiteY4" fmla="*/ 19153 h 98909"/>
                <a:gd name="connsiteX0" fmla="*/ 0 w 272628"/>
                <a:gd name="connsiteY0" fmla="*/ 19153 h 223736"/>
                <a:gd name="connsiteX1" fmla="*/ 240085 w 272628"/>
                <a:gd name="connsiteY1" fmla="*/ 19153 h 223736"/>
                <a:gd name="connsiteX2" fmla="*/ 272628 w 272628"/>
                <a:gd name="connsiteY2" fmla="*/ 212773 h 223736"/>
                <a:gd name="connsiteX3" fmla="*/ 9444 w 272628"/>
                <a:gd name="connsiteY3" fmla="*/ 86255 h 223736"/>
                <a:gd name="connsiteX4" fmla="*/ 0 w 272628"/>
                <a:gd name="connsiteY4" fmla="*/ 19153 h 223736"/>
                <a:gd name="connsiteX0" fmla="*/ 0 w 272628"/>
                <a:gd name="connsiteY0" fmla="*/ 19153 h 212773"/>
                <a:gd name="connsiteX1" fmla="*/ 240085 w 272628"/>
                <a:gd name="connsiteY1" fmla="*/ 19153 h 212773"/>
                <a:gd name="connsiteX2" fmla="*/ 272628 w 272628"/>
                <a:gd name="connsiteY2" fmla="*/ 212773 h 212773"/>
                <a:gd name="connsiteX3" fmla="*/ 9444 w 272628"/>
                <a:gd name="connsiteY3" fmla="*/ 86255 h 212773"/>
                <a:gd name="connsiteX4" fmla="*/ 0 w 272628"/>
                <a:gd name="connsiteY4" fmla="*/ 19153 h 212773"/>
                <a:gd name="connsiteX0" fmla="*/ 0 w 272628"/>
                <a:gd name="connsiteY0" fmla="*/ 19153 h 212773"/>
                <a:gd name="connsiteX1" fmla="*/ 240085 w 272628"/>
                <a:gd name="connsiteY1" fmla="*/ 19153 h 212773"/>
                <a:gd name="connsiteX2" fmla="*/ 272628 w 272628"/>
                <a:gd name="connsiteY2" fmla="*/ 212773 h 212773"/>
                <a:gd name="connsiteX3" fmla="*/ 9444 w 272628"/>
                <a:gd name="connsiteY3" fmla="*/ 86255 h 212773"/>
                <a:gd name="connsiteX4" fmla="*/ 0 w 272628"/>
                <a:gd name="connsiteY4" fmla="*/ 19153 h 212773"/>
                <a:gd name="connsiteX0" fmla="*/ 0 w 272628"/>
                <a:gd name="connsiteY0" fmla="*/ 19153 h 212773"/>
                <a:gd name="connsiteX1" fmla="*/ 240085 w 272628"/>
                <a:gd name="connsiteY1" fmla="*/ 19153 h 212773"/>
                <a:gd name="connsiteX2" fmla="*/ 272628 w 272628"/>
                <a:gd name="connsiteY2" fmla="*/ 212773 h 212773"/>
                <a:gd name="connsiteX3" fmla="*/ 9444 w 272628"/>
                <a:gd name="connsiteY3" fmla="*/ 86255 h 212773"/>
                <a:gd name="connsiteX4" fmla="*/ 0 w 272628"/>
                <a:gd name="connsiteY4" fmla="*/ 19153 h 212773"/>
                <a:gd name="connsiteX0" fmla="*/ 0 w 272628"/>
                <a:gd name="connsiteY0" fmla="*/ 19153 h 212773"/>
                <a:gd name="connsiteX1" fmla="*/ 240085 w 272628"/>
                <a:gd name="connsiteY1" fmla="*/ 19153 h 212773"/>
                <a:gd name="connsiteX2" fmla="*/ 272628 w 272628"/>
                <a:gd name="connsiteY2" fmla="*/ 212773 h 212773"/>
                <a:gd name="connsiteX3" fmla="*/ 9444 w 272628"/>
                <a:gd name="connsiteY3" fmla="*/ 86255 h 212773"/>
                <a:gd name="connsiteX4" fmla="*/ 0 w 272628"/>
                <a:gd name="connsiteY4" fmla="*/ 19153 h 212773"/>
                <a:gd name="connsiteX0" fmla="*/ 0 w 272628"/>
                <a:gd name="connsiteY0" fmla="*/ 19153 h 212773"/>
                <a:gd name="connsiteX1" fmla="*/ 240085 w 272628"/>
                <a:gd name="connsiteY1" fmla="*/ 19153 h 212773"/>
                <a:gd name="connsiteX2" fmla="*/ 272628 w 272628"/>
                <a:gd name="connsiteY2" fmla="*/ 212773 h 212773"/>
                <a:gd name="connsiteX3" fmla="*/ 9444 w 272628"/>
                <a:gd name="connsiteY3" fmla="*/ 86255 h 212773"/>
                <a:gd name="connsiteX4" fmla="*/ 0 w 272628"/>
                <a:gd name="connsiteY4" fmla="*/ 19153 h 212773"/>
                <a:gd name="connsiteX0" fmla="*/ 0 w 266005"/>
                <a:gd name="connsiteY0" fmla="*/ 19153 h 201791"/>
                <a:gd name="connsiteX1" fmla="*/ 240085 w 266005"/>
                <a:gd name="connsiteY1" fmla="*/ 19153 h 201791"/>
                <a:gd name="connsiteX2" fmla="*/ 266005 w 266005"/>
                <a:gd name="connsiteY2" fmla="*/ 201791 h 201791"/>
                <a:gd name="connsiteX3" fmla="*/ 9444 w 266005"/>
                <a:gd name="connsiteY3" fmla="*/ 86255 h 201791"/>
                <a:gd name="connsiteX4" fmla="*/ 0 w 266005"/>
                <a:gd name="connsiteY4" fmla="*/ 19153 h 201791"/>
                <a:gd name="connsiteX0" fmla="*/ 0 w 271947"/>
                <a:gd name="connsiteY0" fmla="*/ 19153 h 179103"/>
                <a:gd name="connsiteX1" fmla="*/ 240085 w 271947"/>
                <a:gd name="connsiteY1" fmla="*/ 19153 h 179103"/>
                <a:gd name="connsiteX2" fmla="*/ 271947 w 271947"/>
                <a:gd name="connsiteY2" fmla="*/ 179103 h 179103"/>
                <a:gd name="connsiteX3" fmla="*/ 9444 w 271947"/>
                <a:gd name="connsiteY3" fmla="*/ 86255 h 179103"/>
                <a:gd name="connsiteX4" fmla="*/ 0 w 271947"/>
                <a:gd name="connsiteY4" fmla="*/ 19153 h 179103"/>
                <a:gd name="connsiteX0" fmla="*/ 0 w 256649"/>
                <a:gd name="connsiteY0" fmla="*/ 19153 h 188845"/>
                <a:gd name="connsiteX1" fmla="*/ 240085 w 256649"/>
                <a:gd name="connsiteY1" fmla="*/ 19153 h 188845"/>
                <a:gd name="connsiteX2" fmla="*/ 256649 w 256649"/>
                <a:gd name="connsiteY2" fmla="*/ 188845 h 188845"/>
                <a:gd name="connsiteX3" fmla="*/ 9444 w 256649"/>
                <a:gd name="connsiteY3" fmla="*/ 86255 h 188845"/>
                <a:gd name="connsiteX4" fmla="*/ 0 w 256649"/>
                <a:gd name="connsiteY4" fmla="*/ 19153 h 188845"/>
                <a:gd name="connsiteX0" fmla="*/ 0 w 256694"/>
                <a:gd name="connsiteY0" fmla="*/ 19153 h 174361"/>
                <a:gd name="connsiteX1" fmla="*/ 240085 w 256694"/>
                <a:gd name="connsiteY1" fmla="*/ 19153 h 174361"/>
                <a:gd name="connsiteX2" fmla="*/ 256694 w 256694"/>
                <a:gd name="connsiteY2" fmla="*/ 174361 h 174361"/>
                <a:gd name="connsiteX3" fmla="*/ 9444 w 256694"/>
                <a:gd name="connsiteY3" fmla="*/ 86255 h 174361"/>
                <a:gd name="connsiteX4" fmla="*/ 0 w 256694"/>
                <a:gd name="connsiteY4" fmla="*/ 19153 h 174361"/>
                <a:gd name="connsiteX0" fmla="*/ 0 w 260241"/>
                <a:gd name="connsiteY0" fmla="*/ 19153 h 166543"/>
                <a:gd name="connsiteX1" fmla="*/ 240085 w 260241"/>
                <a:gd name="connsiteY1" fmla="*/ 19153 h 166543"/>
                <a:gd name="connsiteX2" fmla="*/ 260241 w 260241"/>
                <a:gd name="connsiteY2" fmla="*/ 166543 h 166543"/>
                <a:gd name="connsiteX3" fmla="*/ 9444 w 260241"/>
                <a:gd name="connsiteY3" fmla="*/ 86255 h 166543"/>
                <a:gd name="connsiteX4" fmla="*/ 0 w 260241"/>
                <a:gd name="connsiteY4" fmla="*/ 19153 h 166543"/>
                <a:gd name="connsiteX0" fmla="*/ 0 w 260850"/>
                <a:gd name="connsiteY0" fmla="*/ 19153 h 166578"/>
                <a:gd name="connsiteX1" fmla="*/ 240085 w 260850"/>
                <a:gd name="connsiteY1" fmla="*/ 19153 h 166578"/>
                <a:gd name="connsiteX2" fmla="*/ 260241 w 260850"/>
                <a:gd name="connsiteY2" fmla="*/ 166543 h 166578"/>
                <a:gd name="connsiteX3" fmla="*/ 9444 w 260850"/>
                <a:gd name="connsiteY3" fmla="*/ 86255 h 166578"/>
                <a:gd name="connsiteX4" fmla="*/ 0 w 260850"/>
                <a:gd name="connsiteY4" fmla="*/ 19153 h 166578"/>
                <a:gd name="connsiteX0" fmla="*/ 0 w 260850"/>
                <a:gd name="connsiteY0" fmla="*/ 19153 h 166578"/>
                <a:gd name="connsiteX1" fmla="*/ 240085 w 260850"/>
                <a:gd name="connsiteY1" fmla="*/ 19153 h 166578"/>
                <a:gd name="connsiteX2" fmla="*/ 260241 w 260850"/>
                <a:gd name="connsiteY2" fmla="*/ 166543 h 166578"/>
                <a:gd name="connsiteX3" fmla="*/ 9444 w 260850"/>
                <a:gd name="connsiteY3" fmla="*/ 86255 h 166578"/>
                <a:gd name="connsiteX4" fmla="*/ 0 w 260850"/>
                <a:gd name="connsiteY4" fmla="*/ 19153 h 166578"/>
                <a:gd name="connsiteX0" fmla="*/ 0 w 260850"/>
                <a:gd name="connsiteY0" fmla="*/ 19153 h 166578"/>
                <a:gd name="connsiteX1" fmla="*/ 240085 w 260850"/>
                <a:gd name="connsiteY1" fmla="*/ 19153 h 166578"/>
                <a:gd name="connsiteX2" fmla="*/ 260241 w 260850"/>
                <a:gd name="connsiteY2" fmla="*/ 166543 h 166578"/>
                <a:gd name="connsiteX3" fmla="*/ 9444 w 260850"/>
                <a:gd name="connsiteY3" fmla="*/ 86255 h 166578"/>
                <a:gd name="connsiteX4" fmla="*/ 0 w 260850"/>
                <a:gd name="connsiteY4" fmla="*/ 19153 h 166578"/>
                <a:gd name="connsiteX0" fmla="*/ 0 w 260390"/>
                <a:gd name="connsiteY0" fmla="*/ 19153 h 193188"/>
                <a:gd name="connsiteX1" fmla="*/ 240085 w 260390"/>
                <a:gd name="connsiteY1" fmla="*/ 19153 h 193188"/>
                <a:gd name="connsiteX2" fmla="*/ 259766 w 260390"/>
                <a:gd name="connsiteY2" fmla="*/ 193161 h 193188"/>
                <a:gd name="connsiteX3" fmla="*/ 9444 w 260390"/>
                <a:gd name="connsiteY3" fmla="*/ 86255 h 193188"/>
                <a:gd name="connsiteX4" fmla="*/ 0 w 260390"/>
                <a:gd name="connsiteY4" fmla="*/ 19153 h 193188"/>
                <a:gd name="connsiteX0" fmla="*/ 0 w 268162"/>
                <a:gd name="connsiteY0" fmla="*/ 12855 h 186940"/>
                <a:gd name="connsiteX1" fmla="*/ 265668 w 268162"/>
                <a:gd name="connsiteY1" fmla="*/ 95535 h 186940"/>
                <a:gd name="connsiteX2" fmla="*/ 259766 w 268162"/>
                <a:gd name="connsiteY2" fmla="*/ 186863 h 186940"/>
                <a:gd name="connsiteX3" fmla="*/ 9444 w 268162"/>
                <a:gd name="connsiteY3" fmla="*/ 79957 h 186940"/>
                <a:gd name="connsiteX4" fmla="*/ 0 w 268162"/>
                <a:gd name="connsiteY4" fmla="*/ 12855 h 186940"/>
                <a:gd name="connsiteX0" fmla="*/ 0 w 268162"/>
                <a:gd name="connsiteY0" fmla="*/ 17973 h 192058"/>
                <a:gd name="connsiteX1" fmla="*/ 265668 w 268162"/>
                <a:gd name="connsiteY1" fmla="*/ 100653 h 192058"/>
                <a:gd name="connsiteX2" fmla="*/ 259766 w 268162"/>
                <a:gd name="connsiteY2" fmla="*/ 191981 h 192058"/>
                <a:gd name="connsiteX3" fmla="*/ 9444 w 268162"/>
                <a:gd name="connsiteY3" fmla="*/ 85075 h 192058"/>
                <a:gd name="connsiteX4" fmla="*/ 0 w 268162"/>
                <a:gd name="connsiteY4" fmla="*/ 17973 h 192058"/>
                <a:gd name="connsiteX0" fmla="*/ 0 w 268162"/>
                <a:gd name="connsiteY0" fmla="*/ 0 h 174085"/>
                <a:gd name="connsiteX1" fmla="*/ 265668 w 268162"/>
                <a:gd name="connsiteY1" fmla="*/ 82680 h 174085"/>
                <a:gd name="connsiteX2" fmla="*/ 259766 w 268162"/>
                <a:gd name="connsiteY2" fmla="*/ 174008 h 174085"/>
                <a:gd name="connsiteX3" fmla="*/ 9444 w 268162"/>
                <a:gd name="connsiteY3" fmla="*/ 67102 h 174085"/>
                <a:gd name="connsiteX4" fmla="*/ 0 w 268162"/>
                <a:gd name="connsiteY4" fmla="*/ 0 h 174085"/>
                <a:gd name="connsiteX0" fmla="*/ 0 w 268162"/>
                <a:gd name="connsiteY0" fmla="*/ 0 h 174085"/>
                <a:gd name="connsiteX1" fmla="*/ 265668 w 268162"/>
                <a:gd name="connsiteY1" fmla="*/ 82680 h 174085"/>
                <a:gd name="connsiteX2" fmla="*/ 259766 w 268162"/>
                <a:gd name="connsiteY2" fmla="*/ 174008 h 174085"/>
                <a:gd name="connsiteX3" fmla="*/ 9444 w 268162"/>
                <a:gd name="connsiteY3" fmla="*/ 67102 h 174085"/>
                <a:gd name="connsiteX4" fmla="*/ 0 w 268162"/>
                <a:gd name="connsiteY4" fmla="*/ 0 h 174085"/>
                <a:gd name="connsiteX0" fmla="*/ 0 w 268162"/>
                <a:gd name="connsiteY0" fmla="*/ 0 h 174085"/>
                <a:gd name="connsiteX1" fmla="*/ 265668 w 268162"/>
                <a:gd name="connsiteY1" fmla="*/ 82680 h 174085"/>
                <a:gd name="connsiteX2" fmla="*/ 259766 w 268162"/>
                <a:gd name="connsiteY2" fmla="*/ 174008 h 174085"/>
                <a:gd name="connsiteX3" fmla="*/ 9444 w 268162"/>
                <a:gd name="connsiteY3" fmla="*/ 67102 h 174085"/>
                <a:gd name="connsiteX4" fmla="*/ 0 w 268162"/>
                <a:gd name="connsiteY4" fmla="*/ 0 h 174085"/>
                <a:gd name="connsiteX0" fmla="*/ 0 w 284613"/>
                <a:gd name="connsiteY0" fmla="*/ 0 h 171395"/>
                <a:gd name="connsiteX1" fmla="*/ 282119 w 284613"/>
                <a:gd name="connsiteY1" fmla="*/ 79990 h 171395"/>
                <a:gd name="connsiteX2" fmla="*/ 276217 w 284613"/>
                <a:gd name="connsiteY2" fmla="*/ 171318 h 171395"/>
                <a:gd name="connsiteX3" fmla="*/ 25895 w 284613"/>
                <a:gd name="connsiteY3" fmla="*/ 64412 h 171395"/>
                <a:gd name="connsiteX4" fmla="*/ 0 w 284613"/>
                <a:gd name="connsiteY4" fmla="*/ 0 h 171395"/>
                <a:gd name="connsiteX0" fmla="*/ 0 w 284613"/>
                <a:gd name="connsiteY0" fmla="*/ 0 h 171395"/>
                <a:gd name="connsiteX1" fmla="*/ 282119 w 284613"/>
                <a:gd name="connsiteY1" fmla="*/ 79990 h 171395"/>
                <a:gd name="connsiteX2" fmla="*/ 276217 w 284613"/>
                <a:gd name="connsiteY2" fmla="*/ 171318 h 171395"/>
                <a:gd name="connsiteX3" fmla="*/ 25895 w 284613"/>
                <a:gd name="connsiteY3" fmla="*/ 64412 h 171395"/>
                <a:gd name="connsiteX4" fmla="*/ 0 w 284613"/>
                <a:gd name="connsiteY4" fmla="*/ 0 h 171395"/>
                <a:gd name="connsiteX0" fmla="*/ 0 w 276604"/>
                <a:gd name="connsiteY0" fmla="*/ 0 h 171368"/>
                <a:gd name="connsiteX1" fmla="*/ 244222 w 276604"/>
                <a:gd name="connsiteY1" fmla="*/ 54819 h 171368"/>
                <a:gd name="connsiteX2" fmla="*/ 276217 w 276604"/>
                <a:gd name="connsiteY2" fmla="*/ 171318 h 171368"/>
                <a:gd name="connsiteX3" fmla="*/ 25895 w 276604"/>
                <a:gd name="connsiteY3" fmla="*/ 64412 h 171368"/>
                <a:gd name="connsiteX4" fmla="*/ 0 w 276604"/>
                <a:gd name="connsiteY4" fmla="*/ 0 h 171368"/>
                <a:gd name="connsiteX0" fmla="*/ 0 w 288303"/>
                <a:gd name="connsiteY0" fmla="*/ 0 h 171420"/>
                <a:gd name="connsiteX1" fmla="*/ 286389 w 288303"/>
                <a:gd name="connsiteY1" fmla="*/ 91357 h 171420"/>
                <a:gd name="connsiteX2" fmla="*/ 276217 w 288303"/>
                <a:gd name="connsiteY2" fmla="*/ 171318 h 171420"/>
                <a:gd name="connsiteX3" fmla="*/ 25895 w 288303"/>
                <a:gd name="connsiteY3" fmla="*/ 64412 h 171420"/>
                <a:gd name="connsiteX4" fmla="*/ 0 w 288303"/>
                <a:gd name="connsiteY4" fmla="*/ 0 h 171420"/>
                <a:gd name="connsiteX0" fmla="*/ 0 w 276217"/>
                <a:gd name="connsiteY0" fmla="*/ 0 h 171318"/>
                <a:gd name="connsiteX1" fmla="*/ 276217 w 276217"/>
                <a:gd name="connsiteY1" fmla="*/ 171318 h 171318"/>
                <a:gd name="connsiteX2" fmla="*/ 25895 w 276217"/>
                <a:gd name="connsiteY2" fmla="*/ 64412 h 171318"/>
                <a:gd name="connsiteX3" fmla="*/ 0 w 276217"/>
                <a:gd name="connsiteY3" fmla="*/ 0 h 171318"/>
                <a:gd name="connsiteX0" fmla="*/ 0 w 277785"/>
                <a:gd name="connsiteY0" fmla="*/ 0 h 171318"/>
                <a:gd name="connsiteX1" fmla="*/ 276217 w 277785"/>
                <a:gd name="connsiteY1" fmla="*/ 171318 h 171318"/>
                <a:gd name="connsiteX2" fmla="*/ 25895 w 277785"/>
                <a:gd name="connsiteY2" fmla="*/ 64412 h 171318"/>
                <a:gd name="connsiteX3" fmla="*/ 0 w 277785"/>
                <a:gd name="connsiteY3" fmla="*/ 0 h 171318"/>
                <a:gd name="connsiteX0" fmla="*/ 0 w 278102"/>
                <a:gd name="connsiteY0" fmla="*/ 0 h 171318"/>
                <a:gd name="connsiteX1" fmla="*/ 276217 w 278102"/>
                <a:gd name="connsiteY1" fmla="*/ 171318 h 171318"/>
                <a:gd name="connsiteX2" fmla="*/ 25895 w 278102"/>
                <a:gd name="connsiteY2" fmla="*/ 64412 h 171318"/>
                <a:gd name="connsiteX3" fmla="*/ 0 w 278102"/>
                <a:gd name="connsiteY3" fmla="*/ 0 h 171318"/>
                <a:gd name="connsiteX0" fmla="*/ 0 w 278222"/>
                <a:gd name="connsiteY0" fmla="*/ 0 h 171318"/>
                <a:gd name="connsiteX1" fmla="*/ 276217 w 278222"/>
                <a:gd name="connsiteY1" fmla="*/ 171318 h 171318"/>
                <a:gd name="connsiteX2" fmla="*/ 25895 w 278222"/>
                <a:gd name="connsiteY2" fmla="*/ 64412 h 171318"/>
                <a:gd name="connsiteX3" fmla="*/ 0 w 278222"/>
                <a:gd name="connsiteY3" fmla="*/ 0 h 171318"/>
                <a:gd name="connsiteX0" fmla="*/ 0 w 278250"/>
                <a:gd name="connsiteY0" fmla="*/ 0 h 171318"/>
                <a:gd name="connsiteX1" fmla="*/ 276217 w 278250"/>
                <a:gd name="connsiteY1" fmla="*/ 171318 h 171318"/>
                <a:gd name="connsiteX2" fmla="*/ 25895 w 278250"/>
                <a:gd name="connsiteY2" fmla="*/ 64412 h 171318"/>
                <a:gd name="connsiteX3" fmla="*/ 0 w 278250"/>
                <a:gd name="connsiteY3" fmla="*/ 0 h 171318"/>
                <a:gd name="connsiteX0" fmla="*/ 0 w 278241"/>
                <a:gd name="connsiteY0" fmla="*/ 0 h 171318"/>
                <a:gd name="connsiteX1" fmla="*/ 276217 w 278241"/>
                <a:gd name="connsiteY1" fmla="*/ 171318 h 171318"/>
                <a:gd name="connsiteX2" fmla="*/ 25895 w 278241"/>
                <a:gd name="connsiteY2" fmla="*/ 64412 h 171318"/>
                <a:gd name="connsiteX3" fmla="*/ 0 w 278241"/>
                <a:gd name="connsiteY3" fmla="*/ 0 h 171318"/>
                <a:gd name="connsiteX0" fmla="*/ 0 w 271215"/>
                <a:gd name="connsiteY0" fmla="*/ 0 h 186956"/>
                <a:gd name="connsiteX1" fmla="*/ 269122 w 271215"/>
                <a:gd name="connsiteY1" fmla="*/ 186956 h 186956"/>
                <a:gd name="connsiteX2" fmla="*/ 18800 w 271215"/>
                <a:gd name="connsiteY2" fmla="*/ 80050 h 186956"/>
                <a:gd name="connsiteX3" fmla="*/ 0 w 271215"/>
                <a:gd name="connsiteY3" fmla="*/ 0 h 186956"/>
                <a:gd name="connsiteX0" fmla="*/ 0 w 269262"/>
                <a:gd name="connsiteY0" fmla="*/ 0 h 186956"/>
                <a:gd name="connsiteX1" fmla="*/ 269122 w 269262"/>
                <a:gd name="connsiteY1" fmla="*/ 186956 h 186956"/>
                <a:gd name="connsiteX2" fmla="*/ 18800 w 269262"/>
                <a:gd name="connsiteY2" fmla="*/ 80050 h 186956"/>
                <a:gd name="connsiteX3" fmla="*/ 0 w 269262"/>
                <a:gd name="connsiteY3" fmla="*/ 0 h 186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262" h="186956">
                  <a:moveTo>
                    <a:pt x="0" y="0"/>
                  </a:moveTo>
                  <a:cubicBezTo>
                    <a:pt x="105200" y="125669"/>
                    <a:pt x="274830" y="-28100"/>
                    <a:pt x="269122" y="186956"/>
                  </a:cubicBezTo>
                  <a:cubicBezTo>
                    <a:pt x="259272" y="92232"/>
                    <a:pt x="196566" y="183512"/>
                    <a:pt x="18800" y="80050"/>
                  </a:cubicBezTo>
                  <a:cubicBezTo>
                    <a:pt x="10425" y="60146"/>
                    <a:pt x="8375" y="19904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9F04B858-7E61-469E-BC92-97317009E501}"/>
                </a:ext>
              </a:extLst>
            </p:cNvPr>
            <p:cNvCxnSpPr>
              <a:stCxn id="238" idx="0"/>
            </p:cNvCxnSpPr>
            <p:nvPr/>
          </p:nvCxnSpPr>
          <p:spPr>
            <a:xfrm>
              <a:off x="7639023" y="2300773"/>
              <a:ext cx="29547" cy="5067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DD3CA79C-8594-41DD-A9C0-D3B93958BD22}"/>
              </a:ext>
            </a:extLst>
          </p:cNvPr>
          <p:cNvGrpSpPr/>
          <p:nvPr/>
        </p:nvGrpSpPr>
        <p:grpSpPr>
          <a:xfrm>
            <a:off x="9446432" y="6107567"/>
            <a:ext cx="770998" cy="717531"/>
            <a:chOff x="7182073" y="4539421"/>
            <a:chExt cx="770998" cy="717531"/>
          </a:xfrm>
        </p:grpSpPr>
        <p:sp>
          <p:nvSpPr>
            <p:cNvPr id="241" name="Rectangle 27">
              <a:extLst>
                <a:ext uri="{FF2B5EF4-FFF2-40B4-BE49-F238E27FC236}">
                  <a16:creationId xmlns:a16="http://schemas.microsoft.com/office/drawing/2014/main" id="{E22D69B6-AD44-409E-93B7-7B48E6B3F427}"/>
                </a:ext>
              </a:extLst>
            </p:cNvPr>
            <p:cNvSpPr/>
            <p:nvPr/>
          </p:nvSpPr>
          <p:spPr>
            <a:xfrm rot="20704996">
              <a:off x="7271318" y="4539421"/>
              <a:ext cx="655677" cy="123531"/>
            </a:xfrm>
            <a:custGeom>
              <a:avLst/>
              <a:gdLst>
                <a:gd name="connsiteX0" fmla="*/ 0 w 782459"/>
                <a:gd name="connsiteY0" fmla="*/ 0 h 193265"/>
                <a:gd name="connsiteX1" fmla="*/ 782459 w 782459"/>
                <a:gd name="connsiteY1" fmla="*/ 0 h 193265"/>
                <a:gd name="connsiteX2" fmla="*/ 782459 w 782459"/>
                <a:gd name="connsiteY2" fmla="*/ 193265 h 193265"/>
                <a:gd name="connsiteX3" fmla="*/ 0 w 782459"/>
                <a:gd name="connsiteY3" fmla="*/ 193265 h 193265"/>
                <a:gd name="connsiteX4" fmla="*/ 0 w 782459"/>
                <a:gd name="connsiteY4" fmla="*/ 0 h 193265"/>
                <a:gd name="connsiteX0" fmla="*/ 45216 w 827675"/>
                <a:gd name="connsiteY0" fmla="*/ 0 h 193265"/>
                <a:gd name="connsiteX1" fmla="*/ 827675 w 827675"/>
                <a:gd name="connsiteY1" fmla="*/ 0 h 193265"/>
                <a:gd name="connsiteX2" fmla="*/ 827675 w 827675"/>
                <a:gd name="connsiteY2" fmla="*/ 193265 h 193265"/>
                <a:gd name="connsiteX3" fmla="*/ 0 w 827675"/>
                <a:gd name="connsiteY3" fmla="*/ 128648 h 193265"/>
                <a:gd name="connsiteX4" fmla="*/ 45216 w 827675"/>
                <a:gd name="connsiteY4" fmla="*/ 0 h 193265"/>
                <a:gd name="connsiteX0" fmla="*/ 27424 w 827675"/>
                <a:gd name="connsiteY0" fmla="*/ 5117 h 193265"/>
                <a:gd name="connsiteX1" fmla="*/ 827675 w 827675"/>
                <a:gd name="connsiteY1" fmla="*/ 0 h 193265"/>
                <a:gd name="connsiteX2" fmla="*/ 827675 w 827675"/>
                <a:gd name="connsiteY2" fmla="*/ 193265 h 193265"/>
                <a:gd name="connsiteX3" fmla="*/ 0 w 827675"/>
                <a:gd name="connsiteY3" fmla="*/ 128648 h 193265"/>
                <a:gd name="connsiteX4" fmla="*/ 27424 w 827675"/>
                <a:gd name="connsiteY4" fmla="*/ 5117 h 193265"/>
                <a:gd name="connsiteX0" fmla="*/ 27424 w 827675"/>
                <a:gd name="connsiteY0" fmla="*/ 0 h 188148"/>
                <a:gd name="connsiteX1" fmla="*/ 728907 w 827675"/>
                <a:gd name="connsiteY1" fmla="*/ 57287 h 188148"/>
                <a:gd name="connsiteX2" fmla="*/ 827675 w 827675"/>
                <a:gd name="connsiteY2" fmla="*/ 188148 h 188148"/>
                <a:gd name="connsiteX3" fmla="*/ 0 w 827675"/>
                <a:gd name="connsiteY3" fmla="*/ 123531 h 188148"/>
                <a:gd name="connsiteX4" fmla="*/ 27424 w 827675"/>
                <a:gd name="connsiteY4" fmla="*/ 0 h 188148"/>
                <a:gd name="connsiteX0" fmla="*/ 27424 w 827675"/>
                <a:gd name="connsiteY0" fmla="*/ 0 h 188148"/>
                <a:gd name="connsiteX1" fmla="*/ 655677 w 827675"/>
                <a:gd name="connsiteY1" fmla="*/ 11493 h 188148"/>
                <a:gd name="connsiteX2" fmla="*/ 827675 w 827675"/>
                <a:gd name="connsiteY2" fmla="*/ 188148 h 188148"/>
                <a:gd name="connsiteX3" fmla="*/ 0 w 827675"/>
                <a:gd name="connsiteY3" fmla="*/ 123531 h 188148"/>
                <a:gd name="connsiteX4" fmla="*/ 27424 w 827675"/>
                <a:gd name="connsiteY4" fmla="*/ 0 h 188148"/>
                <a:gd name="connsiteX0" fmla="*/ 27424 w 655677"/>
                <a:gd name="connsiteY0" fmla="*/ 0 h 123531"/>
                <a:gd name="connsiteX1" fmla="*/ 655677 w 655677"/>
                <a:gd name="connsiteY1" fmla="*/ 11493 h 123531"/>
                <a:gd name="connsiteX2" fmla="*/ 646247 w 655677"/>
                <a:gd name="connsiteY2" fmla="*/ 116817 h 123531"/>
                <a:gd name="connsiteX3" fmla="*/ 0 w 655677"/>
                <a:gd name="connsiteY3" fmla="*/ 123531 h 123531"/>
                <a:gd name="connsiteX4" fmla="*/ 27424 w 655677"/>
                <a:gd name="connsiteY4" fmla="*/ 0 h 123531"/>
                <a:gd name="connsiteX0" fmla="*/ 27424 w 655677"/>
                <a:gd name="connsiteY0" fmla="*/ 0 h 123531"/>
                <a:gd name="connsiteX1" fmla="*/ 655677 w 655677"/>
                <a:gd name="connsiteY1" fmla="*/ 11493 h 123531"/>
                <a:gd name="connsiteX2" fmla="*/ 613316 w 655677"/>
                <a:gd name="connsiteY2" fmla="*/ 104759 h 123531"/>
                <a:gd name="connsiteX3" fmla="*/ 0 w 655677"/>
                <a:gd name="connsiteY3" fmla="*/ 123531 h 123531"/>
                <a:gd name="connsiteX4" fmla="*/ 27424 w 655677"/>
                <a:gd name="connsiteY4" fmla="*/ 0 h 123531"/>
                <a:gd name="connsiteX0" fmla="*/ 27424 w 655677"/>
                <a:gd name="connsiteY0" fmla="*/ 0 h 123531"/>
                <a:gd name="connsiteX1" fmla="*/ 655677 w 655677"/>
                <a:gd name="connsiteY1" fmla="*/ 11493 h 123531"/>
                <a:gd name="connsiteX2" fmla="*/ 644813 w 655677"/>
                <a:gd name="connsiteY2" fmla="*/ 109863 h 123531"/>
                <a:gd name="connsiteX3" fmla="*/ 0 w 655677"/>
                <a:gd name="connsiteY3" fmla="*/ 123531 h 123531"/>
                <a:gd name="connsiteX4" fmla="*/ 27424 w 655677"/>
                <a:gd name="connsiteY4" fmla="*/ 0 h 123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5677" h="123531">
                  <a:moveTo>
                    <a:pt x="27424" y="0"/>
                  </a:moveTo>
                  <a:lnTo>
                    <a:pt x="655677" y="11493"/>
                  </a:lnTo>
                  <a:lnTo>
                    <a:pt x="644813" y="109863"/>
                  </a:lnTo>
                  <a:lnTo>
                    <a:pt x="0" y="123531"/>
                  </a:lnTo>
                  <a:lnTo>
                    <a:pt x="27424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014B4A4A-758A-40D9-9052-EB5D2BAE219D}"/>
                </a:ext>
              </a:extLst>
            </p:cNvPr>
            <p:cNvCxnSpPr>
              <a:stCxn id="241" idx="2"/>
            </p:cNvCxnSpPr>
            <p:nvPr/>
          </p:nvCxnSpPr>
          <p:spPr>
            <a:xfrm>
              <a:off x="7917830" y="4566069"/>
              <a:ext cx="14017" cy="4123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D32FCD5-5E0F-46CE-8206-E2A4CE94DDBD}"/>
                </a:ext>
              </a:extLst>
            </p:cNvPr>
            <p:cNvCxnSpPr>
              <a:cxnSpLocks/>
            </p:cNvCxnSpPr>
            <p:nvPr/>
          </p:nvCxnSpPr>
          <p:spPr>
            <a:xfrm>
              <a:off x="7742789" y="4566069"/>
              <a:ext cx="7008" cy="2881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DE2F30C-C194-4F08-8A44-2B0EDF677426}"/>
                </a:ext>
              </a:extLst>
            </p:cNvPr>
            <p:cNvCxnSpPr>
              <a:cxnSpLocks/>
            </p:cNvCxnSpPr>
            <p:nvPr/>
          </p:nvCxnSpPr>
          <p:spPr>
            <a:xfrm>
              <a:off x="7531016" y="4593473"/>
              <a:ext cx="7008" cy="2881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86103717-9780-42AF-BEF0-48DC2F0D72CA}"/>
                </a:ext>
              </a:extLst>
            </p:cNvPr>
            <p:cNvCxnSpPr>
              <a:cxnSpLocks/>
            </p:cNvCxnSpPr>
            <p:nvPr/>
          </p:nvCxnSpPr>
          <p:spPr>
            <a:xfrm>
              <a:off x="7306515" y="4688128"/>
              <a:ext cx="7008" cy="50299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1751D4D0-6A01-487A-B6D6-DB8EB8C38AE2}"/>
                </a:ext>
              </a:extLst>
            </p:cNvPr>
            <p:cNvSpPr/>
            <p:nvPr/>
          </p:nvSpPr>
          <p:spPr>
            <a:xfrm rot="5087634">
              <a:off x="7188359" y="5117273"/>
              <a:ext cx="133393" cy="1459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FA4047BF-D175-4E51-8EF7-4D1D244786E8}"/>
                </a:ext>
              </a:extLst>
            </p:cNvPr>
            <p:cNvSpPr/>
            <p:nvPr/>
          </p:nvSpPr>
          <p:spPr>
            <a:xfrm rot="5087634">
              <a:off x="7431890" y="4870475"/>
              <a:ext cx="127706" cy="1215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8CD84850-3A42-42CF-8B05-D089649B0242}"/>
                </a:ext>
              </a:extLst>
            </p:cNvPr>
            <p:cNvSpPr/>
            <p:nvPr/>
          </p:nvSpPr>
          <p:spPr>
            <a:xfrm rot="5087634">
              <a:off x="7655915" y="4837845"/>
              <a:ext cx="127706" cy="1215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1F6FF08B-0090-4E64-A544-B6B1665509A8}"/>
                </a:ext>
              </a:extLst>
            </p:cNvPr>
            <p:cNvSpPr/>
            <p:nvPr/>
          </p:nvSpPr>
          <p:spPr>
            <a:xfrm rot="5087634">
              <a:off x="7813392" y="4926902"/>
              <a:ext cx="133393" cy="1459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B70E3CBF-1563-49A6-B629-CD7029CEE6E1}"/>
              </a:ext>
            </a:extLst>
          </p:cNvPr>
          <p:cNvGrpSpPr/>
          <p:nvPr/>
        </p:nvGrpSpPr>
        <p:grpSpPr>
          <a:xfrm>
            <a:off x="6917569" y="4464314"/>
            <a:ext cx="530252" cy="567235"/>
            <a:chOff x="7354166" y="3361167"/>
            <a:chExt cx="530252" cy="567235"/>
          </a:xfrm>
        </p:grpSpPr>
        <p:sp>
          <p:nvSpPr>
            <p:cNvPr id="251" name="Rectangle 5">
              <a:extLst>
                <a:ext uri="{FF2B5EF4-FFF2-40B4-BE49-F238E27FC236}">
                  <a16:creationId xmlns:a16="http://schemas.microsoft.com/office/drawing/2014/main" id="{390D908E-EB87-418A-8403-8D50F71615D9}"/>
                </a:ext>
              </a:extLst>
            </p:cNvPr>
            <p:cNvSpPr/>
            <p:nvPr/>
          </p:nvSpPr>
          <p:spPr>
            <a:xfrm rot="21381903">
              <a:off x="7463369" y="3373948"/>
              <a:ext cx="421049" cy="113480"/>
            </a:xfrm>
            <a:custGeom>
              <a:avLst/>
              <a:gdLst>
                <a:gd name="connsiteX0" fmla="*/ 0 w 413920"/>
                <a:gd name="connsiteY0" fmla="*/ 0 h 99220"/>
                <a:gd name="connsiteX1" fmla="*/ 413920 w 413920"/>
                <a:gd name="connsiteY1" fmla="*/ 0 h 99220"/>
                <a:gd name="connsiteX2" fmla="*/ 413920 w 413920"/>
                <a:gd name="connsiteY2" fmla="*/ 99220 h 99220"/>
                <a:gd name="connsiteX3" fmla="*/ 0 w 413920"/>
                <a:gd name="connsiteY3" fmla="*/ 99220 h 99220"/>
                <a:gd name="connsiteX4" fmla="*/ 0 w 413920"/>
                <a:gd name="connsiteY4" fmla="*/ 0 h 99220"/>
                <a:gd name="connsiteX0" fmla="*/ 0 w 413920"/>
                <a:gd name="connsiteY0" fmla="*/ 0 h 113480"/>
                <a:gd name="connsiteX1" fmla="*/ 413920 w 413920"/>
                <a:gd name="connsiteY1" fmla="*/ 0 h 113480"/>
                <a:gd name="connsiteX2" fmla="*/ 413014 w 413920"/>
                <a:gd name="connsiteY2" fmla="*/ 113480 h 113480"/>
                <a:gd name="connsiteX3" fmla="*/ 0 w 413920"/>
                <a:gd name="connsiteY3" fmla="*/ 99220 h 113480"/>
                <a:gd name="connsiteX4" fmla="*/ 0 w 413920"/>
                <a:gd name="connsiteY4" fmla="*/ 0 h 113480"/>
                <a:gd name="connsiteX0" fmla="*/ 0 w 421049"/>
                <a:gd name="connsiteY0" fmla="*/ 0 h 113480"/>
                <a:gd name="connsiteX1" fmla="*/ 421049 w 421049"/>
                <a:gd name="connsiteY1" fmla="*/ 453 h 113480"/>
                <a:gd name="connsiteX2" fmla="*/ 413014 w 421049"/>
                <a:gd name="connsiteY2" fmla="*/ 113480 h 113480"/>
                <a:gd name="connsiteX3" fmla="*/ 0 w 421049"/>
                <a:gd name="connsiteY3" fmla="*/ 99220 h 113480"/>
                <a:gd name="connsiteX4" fmla="*/ 0 w 421049"/>
                <a:gd name="connsiteY4" fmla="*/ 0 h 11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049" h="113480">
                  <a:moveTo>
                    <a:pt x="0" y="0"/>
                  </a:moveTo>
                  <a:lnTo>
                    <a:pt x="421049" y="453"/>
                  </a:lnTo>
                  <a:lnTo>
                    <a:pt x="413014" y="113480"/>
                  </a:lnTo>
                  <a:lnTo>
                    <a:pt x="0" y="99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56EE924C-74D7-4D99-B8E5-8CE9EE834D33}"/>
                </a:ext>
              </a:extLst>
            </p:cNvPr>
            <p:cNvCxnSpPr>
              <a:cxnSpLocks/>
              <a:stCxn id="251" idx="3"/>
            </p:cNvCxnSpPr>
            <p:nvPr/>
          </p:nvCxnSpPr>
          <p:spPr>
            <a:xfrm>
              <a:off x="7466486" y="3486430"/>
              <a:ext cx="34127" cy="3500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0A827A5-588B-4E8E-9002-FC6CD8777438}"/>
                </a:ext>
              </a:extLst>
            </p:cNvPr>
            <p:cNvCxnSpPr>
              <a:cxnSpLocks/>
              <a:stCxn id="251" idx="1"/>
            </p:cNvCxnSpPr>
            <p:nvPr/>
          </p:nvCxnSpPr>
          <p:spPr>
            <a:xfrm flipH="1">
              <a:off x="7846299" y="3361167"/>
              <a:ext cx="34127" cy="4753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10E179C-3D74-469E-A5C9-02168D6A91FC}"/>
                </a:ext>
              </a:extLst>
            </p:cNvPr>
            <p:cNvSpPr/>
            <p:nvPr/>
          </p:nvSpPr>
          <p:spPr>
            <a:xfrm rot="5087634">
              <a:off x="7370017" y="3779158"/>
              <a:ext cx="133393" cy="1650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C7503238-5EA6-4CDF-891E-8C9474D706D9}"/>
                </a:ext>
              </a:extLst>
            </p:cNvPr>
            <p:cNvSpPr/>
            <p:nvPr/>
          </p:nvSpPr>
          <p:spPr>
            <a:xfrm rot="5087634">
              <a:off x="7719377" y="3764253"/>
              <a:ext cx="133393" cy="16509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ED2075F5-5FA5-4BA1-A76B-A2207D650424}"/>
              </a:ext>
            </a:extLst>
          </p:cNvPr>
          <p:cNvGrpSpPr/>
          <p:nvPr/>
        </p:nvGrpSpPr>
        <p:grpSpPr>
          <a:xfrm>
            <a:off x="6537640" y="1324334"/>
            <a:ext cx="512842" cy="1283409"/>
            <a:chOff x="7331567" y="680861"/>
            <a:chExt cx="512842" cy="1283409"/>
          </a:xfrm>
        </p:grpSpPr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93ADB573-DC16-4544-929D-FA159A2C0D71}"/>
                </a:ext>
              </a:extLst>
            </p:cNvPr>
            <p:cNvSpPr/>
            <p:nvPr/>
          </p:nvSpPr>
          <p:spPr>
            <a:xfrm>
              <a:off x="7331567" y="680861"/>
              <a:ext cx="512842" cy="1283409"/>
            </a:xfrm>
            <a:custGeom>
              <a:avLst/>
              <a:gdLst>
                <a:gd name="connsiteX0" fmla="*/ 266131 w 525767"/>
                <a:gd name="connsiteY0" fmla="*/ 805039 h 1290463"/>
                <a:gd name="connsiteX1" fmla="*/ 251843 w 525767"/>
                <a:gd name="connsiteY1" fmla="*/ 666927 h 1290463"/>
                <a:gd name="connsiteX2" fmla="*/ 409006 w 525767"/>
                <a:gd name="connsiteY2" fmla="*/ 571677 h 1290463"/>
                <a:gd name="connsiteX3" fmla="*/ 523306 w 525767"/>
                <a:gd name="connsiteY3" fmla="*/ 743127 h 1290463"/>
                <a:gd name="connsiteX4" fmla="*/ 470918 w 525767"/>
                <a:gd name="connsiteY4" fmla="*/ 914577 h 1290463"/>
                <a:gd name="connsiteX5" fmla="*/ 285181 w 525767"/>
                <a:gd name="connsiteY5" fmla="*/ 1000302 h 1290463"/>
                <a:gd name="connsiteX6" fmla="*/ 32768 w 525767"/>
                <a:gd name="connsiteY6" fmla="*/ 866952 h 1290463"/>
                <a:gd name="connsiteX7" fmla="*/ 28006 w 525767"/>
                <a:gd name="connsiteY7" fmla="*/ 624064 h 1290463"/>
                <a:gd name="connsiteX8" fmla="*/ 261368 w 525767"/>
                <a:gd name="connsiteY8" fmla="*/ 419277 h 1290463"/>
                <a:gd name="connsiteX9" fmla="*/ 442343 w 525767"/>
                <a:gd name="connsiteY9" fmla="*/ 233539 h 1290463"/>
                <a:gd name="connsiteX10" fmla="*/ 470918 w 525767"/>
                <a:gd name="connsiteY10" fmla="*/ 33514 h 1290463"/>
                <a:gd name="connsiteX11" fmla="*/ 337568 w 525767"/>
                <a:gd name="connsiteY11" fmla="*/ 33514 h 1290463"/>
                <a:gd name="connsiteX12" fmla="*/ 285181 w 525767"/>
                <a:gd name="connsiteY12" fmla="*/ 362127 h 1290463"/>
                <a:gd name="connsiteX13" fmla="*/ 337568 w 525767"/>
                <a:gd name="connsiteY13" fmla="*/ 643114 h 1290463"/>
                <a:gd name="connsiteX14" fmla="*/ 366143 w 525767"/>
                <a:gd name="connsiteY14" fmla="*/ 1009827 h 1290463"/>
                <a:gd name="connsiteX15" fmla="*/ 294706 w 525767"/>
                <a:gd name="connsiteY15" fmla="*/ 1247952 h 1290463"/>
                <a:gd name="connsiteX16" fmla="*/ 151831 w 525767"/>
                <a:gd name="connsiteY16" fmla="*/ 1281289 h 1290463"/>
                <a:gd name="connsiteX17" fmla="*/ 89918 w 525767"/>
                <a:gd name="connsiteY17" fmla="*/ 1143177 h 1290463"/>
                <a:gd name="connsiteX18" fmla="*/ 180406 w 525767"/>
                <a:gd name="connsiteY18" fmla="*/ 1124127 h 1290463"/>
                <a:gd name="connsiteX19" fmla="*/ 147068 w 525767"/>
                <a:gd name="connsiteY19" fmla="*/ 1243189 h 1290463"/>
                <a:gd name="connsiteX20" fmla="*/ 99443 w 525767"/>
                <a:gd name="connsiteY20" fmla="*/ 1238427 h 1290463"/>
                <a:gd name="connsiteX21" fmla="*/ 99443 w 525767"/>
                <a:gd name="connsiteY21" fmla="*/ 1238427 h 1290463"/>
                <a:gd name="connsiteX0" fmla="*/ 266131 w 525767"/>
                <a:gd name="connsiteY0" fmla="*/ 805039 h 1290463"/>
                <a:gd name="connsiteX1" fmla="*/ 251843 w 525767"/>
                <a:gd name="connsiteY1" fmla="*/ 666927 h 1290463"/>
                <a:gd name="connsiteX2" fmla="*/ 409006 w 525767"/>
                <a:gd name="connsiteY2" fmla="*/ 571677 h 1290463"/>
                <a:gd name="connsiteX3" fmla="*/ 523306 w 525767"/>
                <a:gd name="connsiteY3" fmla="*/ 743127 h 1290463"/>
                <a:gd name="connsiteX4" fmla="*/ 470918 w 525767"/>
                <a:gd name="connsiteY4" fmla="*/ 914577 h 1290463"/>
                <a:gd name="connsiteX5" fmla="*/ 285181 w 525767"/>
                <a:gd name="connsiteY5" fmla="*/ 1000302 h 1290463"/>
                <a:gd name="connsiteX6" fmla="*/ 32768 w 525767"/>
                <a:gd name="connsiteY6" fmla="*/ 866952 h 1290463"/>
                <a:gd name="connsiteX7" fmla="*/ 28006 w 525767"/>
                <a:gd name="connsiteY7" fmla="*/ 624064 h 1290463"/>
                <a:gd name="connsiteX8" fmla="*/ 261368 w 525767"/>
                <a:gd name="connsiteY8" fmla="*/ 419277 h 1290463"/>
                <a:gd name="connsiteX9" fmla="*/ 442343 w 525767"/>
                <a:gd name="connsiteY9" fmla="*/ 233539 h 1290463"/>
                <a:gd name="connsiteX10" fmla="*/ 470918 w 525767"/>
                <a:gd name="connsiteY10" fmla="*/ 33514 h 1290463"/>
                <a:gd name="connsiteX11" fmla="*/ 337568 w 525767"/>
                <a:gd name="connsiteY11" fmla="*/ 33514 h 1290463"/>
                <a:gd name="connsiteX12" fmla="*/ 294706 w 525767"/>
                <a:gd name="connsiteY12" fmla="*/ 362127 h 1290463"/>
                <a:gd name="connsiteX13" fmla="*/ 337568 w 525767"/>
                <a:gd name="connsiteY13" fmla="*/ 643114 h 1290463"/>
                <a:gd name="connsiteX14" fmla="*/ 366143 w 525767"/>
                <a:gd name="connsiteY14" fmla="*/ 1009827 h 1290463"/>
                <a:gd name="connsiteX15" fmla="*/ 294706 w 525767"/>
                <a:gd name="connsiteY15" fmla="*/ 1247952 h 1290463"/>
                <a:gd name="connsiteX16" fmla="*/ 151831 w 525767"/>
                <a:gd name="connsiteY16" fmla="*/ 1281289 h 1290463"/>
                <a:gd name="connsiteX17" fmla="*/ 89918 w 525767"/>
                <a:gd name="connsiteY17" fmla="*/ 1143177 h 1290463"/>
                <a:gd name="connsiteX18" fmla="*/ 180406 w 525767"/>
                <a:gd name="connsiteY18" fmla="*/ 1124127 h 1290463"/>
                <a:gd name="connsiteX19" fmla="*/ 147068 w 525767"/>
                <a:gd name="connsiteY19" fmla="*/ 1243189 h 1290463"/>
                <a:gd name="connsiteX20" fmla="*/ 99443 w 525767"/>
                <a:gd name="connsiteY20" fmla="*/ 1238427 h 1290463"/>
                <a:gd name="connsiteX21" fmla="*/ 99443 w 525767"/>
                <a:gd name="connsiteY21" fmla="*/ 1238427 h 1290463"/>
                <a:gd name="connsiteX0" fmla="*/ 266131 w 525767"/>
                <a:gd name="connsiteY0" fmla="*/ 805039 h 1290463"/>
                <a:gd name="connsiteX1" fmla="*/ 251843 w 525767"/>
                <a:gd name="connsiteY1" fmla="*/ 666927 h 1290463"/>
                <a:gd name="connsiteX2" fmla="*/ 409006 w 525767"/>
                <a:gd name="connsiteY2" fmla="*/ 571677 h 1290463"/>
                <a:gd name="connsiteX3" fmla="*/ 523306 w 525767"/>
                <a:gd name="connsiteY3" fmla="*/ 743127 h 1290463"/>
                <a:gd name="connsiteX4" fmla="*/ 470918 w 525767"/>
                <a:gd name="connsiteY4" fmla="*/ 914577 h 1290463"/>
                <a:gd name="connsiteX5" fmla="*/ 285181 w 525767"/>
                <a:gd name="connsiteY5" fmla="*/ 1000302 h 1290463"/>
                <a:gd name="connsiteX6" fmla="*/ 32768 w 525767"/>
                <a:gd name="connsiteY6" fmla="*/ 866952 h 1290463"/>
                <a:gd name="connsiteX7" fmla="*/ 28006 w 525767"/>
                <a:gd name="connsiteY7" fmla="*/ 624064 h 1290463"/>
                <a:gd name="connsiteX8" fmla="*/ 261368 w 525767"/>
                <a:gd name="connsiteY8" fmla="*/ 419277 h 1290463"/>
                <a:gd name="connsiteX9" fmla="*/ 442343 w 525767"/>
                <a:gd name="connsiteY9" fmla="*/ 233539 h 1290463"/>
                <a:gd name="connsiteX10" fmla="*/ 470918 w 525767"/>
                <a:gd name="connsiteY10" fmla="*/ 33514 h 1290463"/>
                <a:gd name="connsiteX11" fmla="*/ 337568 w 525767"/>
                <a:gd name="connsiteY11" fmla="*/ 33514 h 1290463"/>
                <a:gd name="connsiteX12" fmla="*/ 304231 w 525767"/>
                <a:gd name="connsiteY12" fmla="*/ 362127 h 1290463"/>
                <a:gd name="connsiteX13" fmla="*/ 337568 w 525767"/>
                <a:gd name="connsiteY13" fmla="*/ 643114 h 1290463"/>
                <a:gd name="connsiteX14" fmla="*/ 366143 w 525767"/>
                <a:gd name="connsiteY14" fmla="*/ 1009827 h 1290463"/>
                <a:gd name="connsiteX15" fmla="*/ 294706 w 525767"/>
                <a:gd name="connsiteY15" fmla="*/ 1247952 h 1290463"/>
                <a:gd name="connsiteX16" fmla="*/ 151831 w 525767"/>
                <a:gd name="connsiteY16" fmla="*/ 1281289 h 1290463"/>
                <a:gd name="connsiteX17" fmla="*/ 89918 w 525767"/>
                <a:gd name="connsiteY17" fmla="*/ 1143177 h 1290463"/>
                <a:gd name="connsiteX18" fmla="*/ 180406 w 525767"/>
                <a:gd name="connsiteY18" fmla="*/ 1124127 h 1290463"/>
                <a:gd name="connsiteX19" fmla="*/ 147068 w 525767"/>
                <a:gd name="connsiteY19" fmla="*/ 1243189 h 1290463"/>
                <a:gd name="connsiteX20" fmla="*/ 99443 w 525767"/>
                <a:gd name="connsiteY20" fmla="*/ 1238427 h 1290463"/>
                <a:gd name="connsiteX21" fmla="*/ 99443 w 525767"/>
                <a:gd name="connsiteY21" fmla="*/ 1238427 h 1290463"/>
                <a:gd name="connsiteX0" fmla="*/ 266131 w 525767"/>
                <a:gd name="connsiteY0" fmla="*/ 805039 h 1290463"/>
                <a:gd name="connsiteX1" fmla="*/ 251843 w 525767"/>
                <a:gd name="connsiteY1" fmla="*/ 666927 h 1290463"/>
                <a:gd name="connsiteX2" fmla="*/ 409006 w 525767"/>
                <a:gd name="connsiteY2" fmla="*/ 571677 h 1290463"/>
                <a:gd name="connsiteX3" fmla="*/ 523306 w 525767"/>
                <a:gd name="connsiteY3" fmla="*/ 743127 h 1290463"/>
                <a:gd name="connsiteX4" fmla="*/ 470918 w 525767"/>
                <a:gd name="connsiteY4" fmla="*/ 914577 h 1290463"/>
                <a:gd name="connsiteX5" fmla="*/ 285181 w 525767"/>
                <a:gd name="connsiteY5" fmla="*/ 1000302 h 1290463"/>
                <a:gd name="connsiteX6" fmla="*/ 32768 w 525767"/>
                <a:gd name="connsiteY6" fmla="*/ 866952 h 1290463"/>
                <a:gd name="connsiteX7" fmla="*/ 28006 w 525767"/>
                <a:gd name="connsiteY7" fmla="*/ 624064 h 1290463"/>
                <a:gd name="connsiteX8" fmla="*/ 261368 w 525767"/>
                <a:gd name="connsiteY8" fmla="*/ 419277 h 1290463"/>
                <a:gd name="connsiteX9" fmla="*/ 442343 w 525767"/>
                <a:gd name="connsiteY9" fmla="*/ 233539 h 1290463"/>
                <a:gd name="connsiteX10" fmla="*/ 470918 w 525767"/>
                <a:gd name="connsiteY10" fmla="*/ 33514 h 1290463"/>
                <a:gd name="connsiteX11" fmla="*/ 337568 w 525767"/>
                <a:gd name="connsiteY11" fmla="*/ 33514 h 1290463"/>
                <a:gd name="connsiteX12" fmla="*/ 304231 w 525767"/>
                <a:gd name="connsiteY12" fmla="*/ 362127 h 1290463"/>
                <a:gd name="connsiteX13" fmla="*/ 337568 w 525767"/>
                <a:gd name="connsiteY13" fmla="*/ 643114 h 1290463"/>
                <a:gd name="connsiteX14" fmla="*/ 366143 w 525767"/>
                <a:gd name="connsiteY14" fmla="*/ 1009827 h 1290463"/>
                <a:gd name="connsiteX15" fmla="*/ 294706 w 525767"/>
                <a:gd name="connsiteY15" fmla="*/ 1247952 h 1290463"/>
                <a:gd name="connsiteX16" fmla="*/ 151831 w 525767"/>
                <a:gd name="connsiteY16" fmla="*/ 1281289 h 1290463"/>
                <a:gd name="connsiteX17" fmla="*/ 89918 w 525767"/>
                <a:gd name="connsiteY17" fmla="*/ 1143177 h 1290463"/>
                <a:gd name="connsiteX18" fmla="*/ 180406 w 525767"/>
                <a:gd name="connsiteY18" fmla="*/ 1124127 h 1290463"/>
                <a:gd name="connsiteX19" fmla="*/ 147068 w 525767"/>
                <a:gd name="connsiteY19" fmla="*/ 1243189 h 1290463"/>
                <a:gd name="connsiteX20" fmla="*/ 99443 w 525767"/>
                <a:gd name="connsiteY20" fmla="*/ 1238427 h 1290463"/>
                <a:gd name="connsiteX21" fmla="*/ 99443 w 525767"/>
                <a:gd name="connsiteY21" fmla="*/ 1238427 h 1290463"/>
                <a:gd name="connsiteX0" fmla="*/ 266131 w 525767"/>
                <a:gd name="connsiteY0" fmla="*/ 805039 h 1290463"/>
                <a:gd name="connsiteX1" fmla="*/ 251843 w 525767"/>
                <a:gd name="connsiteY1" fmla="*/ 666927 h 1290463"/>
                <a:gd name="connsiteX2" fmla="*/ 409006 w 525767"/>
                <a:gd name="connsiteY2" fmla="*/ 571677 h 1290463"/>
                <a:gd name="connsiteX3" fmla="*/ 523306 w 525767"/>
                <a:gd name="connsiteY3" fmla="*/ 743127 h 1290463"/>
                <a:gd name="connsiteX4" fmla="*/ 470918 w 525767"/>
                <a:gd name="connsiteY4" fmla="*/ 914577 h 1290463"/>
                <a:gd name="connsiteX5" fmla="*/ 285181 w 525767"/>
                <a:gd name="connsiteY5" fmla="*/ 1000302 h 1290463"/>
                <a:gd name="connsiteX6" fmla="*/ 32768 w 525767"/>
                <a:gd name="connsiteY6" fmla="*/ 866952 h 1290463"/>
                <a:gd name="connsiteX7" fmla="*/ 28006 w 525767"/>
                <a:gd name="connsiteY7" fmla="*/ 624064 h 1290463"/>
                <a:gd name="connsiteX8" fmla="*/ 261368 w 525767"/>
                <a:gd name="connsiteY8" fmla="*/ 419277 h 1290463"/>
                <a:gd name="connsiteX9" fmla="*/ 442343 w 525767"/>
                <a:gd name="connsiteY9" fmla="*/ 233539 h 1290463"/>
                <a:gd name="connsiteX10" fmla="*/ 470918 w 525767"/>
                <a:gd name="connsiteY10" fmla="*/ 33514 h 1290463"/>
                <a:gd name="connsiteX11" fmla="*/ 337568 w 525767"/>
                <a:gd name="connsiteY11" fmla="*/ 33514 h 1290463"/>
                <a:gd name="connsiteX12" fmla="*/ 304231 w 525767"/>
                <a:gd name="connsiteY12" fmla="*/ 362127 h 1290463"/>
                <a:gd name="connsiteX13" fmla="*/ 337568 w 525767"/>
                <a:gd name="connsiteY13" fmla="*/ 643114 h 1290463"/>
                <a:gd name="connsiteX14" fmla="*/ 366143 w 525767"/>
                <a:gd name="connsiteY14" fmla="*/ 1009827 h 1290463"/>
                <a:gd name="connsiteX15" fmla="*/ 294706 w 525767"/>
                <a:gd name="connsiteY15" fmla="*/ 1247952 h 1290463"/>
                <a:gd name="connsiteX16" fmla="*/ 151831 w 525767"/>
                <a:gd name="connsiteY16" fmla="*/ 1281289 h 1290463"/>
                <a:gd name="connsiteX17" fmla="*/ 89918 w 525767"/>
                <a:gd name="connsiteY17" fmla="*/ 1143177 h 1290463"/>
                <a:gd name="connsiteX18" fmla="*/ 180406 w 525767"/>
                <a:gd name="connsiteY18" fmla="*/ 1124127 h 1290463"/>
                <a:gd name="connsiteX19" fmla="*/ 147068 w 525767"/>
                <a:gd name="connsiteY19" fmla="*/ 1243189 h 1290463"/>
                <a:gd name="connsiteX20" fmla="*/ 99443 w 525767"/>
                <a:gd name="connsiteY20" fmla="*/ 1238427 h 1290463"/>
                <a:gd name="connsiteX21" fmla="*/ 99443 w 525767"/>
                <a:gd name="connsiteY21" fmla="*/ 1238427 h 1290463"/>
                <a:gd name="connsiteX0" fmla="*/ 256458 w 516094"/>
                <a:gd name="connsiteY0" fmla="*/ 805039 h 1290463"/>
                <a:gd name="connsiteX1" fmla="*/ 242170 w 516094"/>
                <a:gd name="connsiteY1" fmla="*/ 666927 h 1290463"/>
                <a:gd name="connsiteX2" fmla="*/ 399333 w 516094"/>
                <a:gd name="connsiteY2" fmla="*/ 571677 h 1290463"/>
                <a:gd name="connsiteX3" fmla="*/ 513633 w 516094"/>
                <a:gd name="connsiteY3" fmla="*/ 743127 h 1290463"/>
                <a:gd name="connsiteX4" fmla="*/ 461245 w 516094"/>
                <a:gd name="connsiteY4" fmla="*/ 914577 h 1290463"/>
                <a:gd name="connsiteX5" fmla="*/ 275508 w 516094"/>
                <a:gd name="connsiteY5" fmla="*/ 1000302 h 1290463"/>
                <a:gd name="connsiteX6" fmla="*/ 23095 w 516094"/>
                <a:gd name="connsiteY6" fmla="*/ 866952 h 1290463"/>
                <a:gd name="connsiteX7" fmla="*/ 37383 w 516094"/>
                <a:gd name="connsiteY7" fmla="*/ 636764 h 1290463"/>
                <a:gd name="connsiteX8" fmla="*/ 251695 w 516094"/>
                <a:gd name="connsiteY8" fmla="*/ 419277 h 1290463"/>
                <a:gd name="connsiteX9" fmla="*/ 432670 w 516094"/>
                <a:gd name="connsiteY9" fmla="*/ 233539 h 1290463"/>
                <a:gd name="connsiteX10" fmla="*/ 461245 w 516094"/>
                <a:gd name="connsiteY10" fmla="*/ 33514 h 1290463"/>
                <a:gd name="connsiteX11" fmla="*/ 327895 w 516094"/>
                <a:gd name="connsiteY11" fmla="*/ 33514 h 1290463"/>
                <a:gd name="connsiteX12" fmla="*/ 294558 w 516094"/>
                <a:gd name="connsiteY12" fmla="*/ 362127 h 1290463"/>
                <a:gd name="connsiteX13" fmla="*/ 327895 w 516094"/>
                <a:gd name="connsiteY13" fmla="*/ 643114 h 1290463"/>
                <a:gd name="connsiteX14" fmla="*/ 356470 w 516094"/>
                <a:gd name="connsiteY14" fmla="*/ 1009827 h 1290463"/>
                <a:gd name="connsiteX15" fmla="*/ 285033 w 516094"/>
                <a:gd name="connsiteY15" fmla="*/ 1247952 h 1290463"/>
                <a:gd name="connsiteX16" fmla="*/ 142158 w 516094"/>
                <a:gd name="connsiteY16" fmla="*/ 1281289 h 1290463"/>
                <a:gd name="connsiteX17" fmla="*/ 80245 w 516094"/>
                <a:gd name="connsiteY17" fmla="*/ 1143177 h 1290463"/>
                <a:gd name="connsiteX18" fmla="*/ 170733 w 516094"/>
                <a:gd name="connsiteY18" fmla="*/ 1124127 h 1290463"/>
                <a:gd name="connsiteX19" fmla="*/ 137395 w 516094"/>
                <a:gd name="connsiteY19" fmla="*/ 1243189 h 1290463"/>
                <a:gd name="connsiteX20" fmla="*/ 89770 w 516094"/>
                <a:gd name="connsiteY20" fmla="*/ 1238427 h 1290463"/>
                <a:gd name="connsiteX21" fmla="*/ 89770 w 516094"/>
                <a:gd name="connsiteY21" fmla="*/ 1238427 h 1290463"/>
                <a:gd name="connsiteX0" fmla="*/ 255097 w 514733"/>
                <a:gd name="connsiteY0" fmla="*/ 805039 h 1290463"/>
                <a:gd name="connsiteX1" fmla="*/ 240809 w 514733"/>
                <a:gd name="connsiteY1" fmla="*/ 666927 h 1290463"/>
                <a:gd name="connsiteX2" fmla="*/ 397972 w 514733"/>
                <a:gd name="connsiteY2" fmla="*/ 571677 h 1290463"/>
                <a:gd name="connsiteX3" fmla="*/ 512272 w 514733"/>
                <a:gd name="connsiteY3" fmla="*/ 743127 h 1290463"/>
                <a:gd name="connsiteX4" fmla="*/ 459884 w 514733"/>
                <a:gd name="connsiteY4" fmla="*/ 914577 h 1290463"/>
                <a:gd name="connsiteX5" fmla="*/ 274147 w 514733"/>
                <a:gd name="connsiteY5" fmla="*/ 1000302 h 1290463"/>
                <a:gd name="connsiteX6" fmla="*/ 21734 w 514733"/>
                <a:gd name="connsiteY6" fmla="*/ 866952 h 1290463"/>
                <a:gd name="connsiteX7" fmla="*/ 36022 w 514733"/>
                <a:gd name="connsiteY7" fmla="*/ 636764 h 1290463"/>
                <a:gd name="connsiteX8" fmla="*/ 250334 w 514733"/>
                <a:gd name="connsiteY8" fmla="*/ 419277 h 1290463"/>
                <a:gd name="connsiteX9" fmla="*/ 431309 w 514733"/>
                <a:gd name="connsiteY9" fmla="*/ 233539 h 1290463"/>
                <a:gd name="connsiteX10" fmla="*/ 459884 w 514733"/>
                <a:gd name="connsiteY10" fmla="*/ 33514 h 1290463"/>
                <a:gd name="connsiteX11" fmla="*/ 326534 w 514733"/>
                <a:gd name="connsiteY11" fmla="*/ 33514 h 1290463"/>
                <a:gd name="connsiteX12" fmla="*/ 293197 w 514733"/>
                <a:gd name="connsiteY12" fmla="*/ 362127 h 1290463"/>
                <a:gd name="connsiteX13" fmla="*/ 326534 w 514733"/>
                <a:gd name="connsiteY13" fmla="*/ 643114 h 1290463"/>
                <a:gd name="connsiteX14" fmla="*/ 355109 w 514733"/>
                <a:gd name="connsiteY14" fmla="*/ 1009827 h 1290463"/>
                <a:gd name="connsiteX15" fmla="*/ 283672 w 514733"/>
                <a:gd name="connsiteY15" fmla="*/ 1247952 h 1290463"/>
                <a:gd name="connsiteX16" fmla="*/ 140797 w 514733"/>
                <a:gd name="connsiteY16" fmla="*/ 1281289 h 1290463"/>
                <a:gd name="connsiteX17" fmla="*/ 78884 w 514733"/>
                <a:gd name="connsiteY17" fmla="*/ 1143177 h 1290463"/>
                <a:gd name="connsiteX18" fmla="*/ 169372 w 514733"/>
                <a:gd name="connsiteY18" fmla="*/ 1124127 h 1290463"/>
                <a:gd name="connsiteX19" fmla="*/ 136034 w 514733"/>
                <a:gd name="connsiteY19" fmla="*/ 1243189 h 1290463"/>
                <a:gd name="connsiteX20" fmla="*/ 88409 w 514733"/>
                <a:gd name="connsiteY20" fmla="*/ 1238427 h 1290463"/>
                <a:gd name="connsiteX21" fmla="*/ 88409 w 514733"/>
                <a:gd name="connsiteY21" fmla="*/ 1238427 h 1290463"/>
                <a:gd name="connsiteX0" fmla="*/ 255097 w 514733"/>
                <a:gd name="connsiteY0" fmla="*/ 805039 h 1290463"/>
                <a:gd name="connsiteX1" fmla="*/ 240809 w 514733"/>
                <a:gd name="connsiteY1" fmla="*/ 666927 h 1290463"/>
                <a:gd name="connsiteX2" fmla="*/ 397972 w 514733"/>
                <a:gd name="connsiteY2" fmla="*/ 571677 h 1290463"/>
                <a:gd name="connsiteX3" fmla="*/ 512272 w 514733"/>
                <a:gd name="connsiteY3" fmla="*/ 743127 h 1290463"/>
                <a:gd name="connsiteX4" fmla="*/ 459884 w 514733"/>
                <a:gd name="connsiteY4" fmla="*/ 914577 h 1290463"/>
                <a:gd name="connsiteX5" fmla="*/ 274147 w 514733"/>
                <a:gd name="connsiteY5" fmla="*/ 1000302 h 1290463"/>
                <a:gd name="connsiteX6" fmla="*/ 21734 w 514733"/>
                <a:gd name="connsiteY6" fmla="*/ 866952 h 1290463"/>
                <a:gd name="connsiteX7" fmla="*/ 36022 w 514733"/>
                <a:gd name="connsiteY7" fmla="*/ 636764 h 1290463"/>
                <a:gd name="connsiteX8" fmla="*/ 250334 w 514733"/>
                <a:gd name="connsiteY8" fmla="*/ 419277 h 1290463"/>
                <a:gd name="connsiteX9" fmla="*/ 431309 w 514733"/>
                <a:gd name="connsiteY9" fmla="*/ 233539 h 1290463"/>
                <a:gd name="connsiteX10" fmla="*/ 459884 w 514733"/>
                <a:gd name="connsiteY10" fmla="*/ 33514 h 1290463"/>
                <a:gd name="connsiteX11" fmla="*/ 326534 w 514733"/>
                <a:gd name="connsiteY11" fmla="*/ 33514 h 1290463"/>
                <a:gd name="connsiteX12" fmla="*/ 293197 w 514733"/>
                <a:gd name="connsiteY12" fmla="*/ 362127 h 1290463"/>
                <a:gd name="connsiteX13" fmla="*/ 326534 w 514733"/>
                <a:gd name="connsiteY13" fmla="*/ 643114 h 1290463"/>
                <a:gd name="connsiteX14" fmla="*/ 355109 w 514733"/>
                <a:gd name="connsiteY14" fmla="*/ 1009827 h 1290463"/>
                <a:gd name="connsiteX15" fmla="*/ 283672 w 514733"/>
                <a:gd name="connsiteY15" fmla="*/ 1247952 h 1290463"/>
                <a:gd name="connsiteX16" fmla="*/ 140797 w 514733"/>
                <a:gd name="connsiteY16" fmla="*/ 1281289 h 1290463"/>
                <a:gd name="connsiteX17" fmla="*/ 78884 w 514733"/>
                <a:gd name="connsiteY17" fmla="*/ 1143177 h 1290463"/>
                <a:gd name="connsiteX18" fmla="*/ 169372 w 514733"/>
                <a:gd name="connsiteY18" fmla="*/ 1124127 h 1290463"/>
                <a:gd name="connsiteX19" fmla="*/ 136034 w 514733"/>
                <a:gd name="connsiteY19" fmla="*/ 1243189 h 1290463"/>
                <a:gd name="connsiteX20" fmla="*/ 88409 w 514733"/>
                <a:gd name="connsiteY20" fmla="*/ 1238427 h 1290463"/>
                <a:gd name="connsiteX21" fmla="*/ 88409 w 514733"/>
                <a:gd name="connsiteY21" fmla="*/ 1238427 h 1290463"/>
                <a:gd name="connsiteX0" fmla="*/ 255097 w 514733"/>
                <a:gd name="connsiteY0" fmla="*/ 805039 h 1290463"/>
                <a:gd name="connsiteX1" fmla="*/ 240809 w 514733"/>
                <a:gd name="connsiteY1" fmla="*/ 666927 h 1290463"/>
                <a:gd name="connsiteX2" fmla="*/ 397972 w 514733"/>
                <a:gd name="connsiteY2" fmla="*/ 571677 h 1290463"/>
                <a:gd name="connsiteX3" fmla="*/ 512272 w 514733"/>
                <a:gd name="connsiteY3" fmla="*/ 743127 h 1290463"/>
                <a:gd name="connsiteX4" fmla="*/ 459884 w 514733"/>
                <a:gd name="connsiteY4" fmla="*/ 914577 h 1290463"/>
                <a:gd name="connsiteX5" fmla="*/ 274147 w 514733"/>
                <a:gd name="connsiteY5" fmla="*/ 1000302 h 1290463"/>
                <a:gd name="connsiteX6" fmla="*/ 21734 w 514733"/>
                <a:gd name="connsiteY6" fmla="*/ 866952 h 1290463"/>
                <a:gd name="connsiteX7" fmla="*/ 36022 w 514733"/>
                <a:gd name="connsiteY7" fmla="*/ 636764 h 1290463"/>
                <a:gd name="connsiteX8" fmla="*/ 250334 w 514733"/>
                <a:gd name="connsiteY8" fmla="*/ 419277 h 1290463"/>
                <a:gd name="connsiteX9" fmla="*/ 431309 w 514733"/>
                <a:gd name="connsiteY9" fmla="*/ 233539 h 1290463"/>
                <a:gd name="connsiteX10" fmla="*/ 459884 w 514733"/>
                <a:gd name="connsiteY10" fmla="*/ 33514 h 1290463"/>
                <a:gd name="connsiteX11" fmla="*/ 326534 w 514733"/>
                <a:gd name="connsiteY11" fmla="*/ 33514 h 1290463"/>
                <a:gd name="connsiteX12" fmla="*/ 293197 w 514733"/>
                <a:gd name="connsiteY12" fmla="*/ 362127 h 1290463"/>
                <a:gd name="connsiteX13" fmla="*/ 326534 w 514733"/>
                <a:gd name="connsiteY13" fmla="*/ 643114 h 1290463"/>
                <a:gd name="connsiteX14" fmla="*/ 355109 w 514733"/>
                <a:gd name="connsiteY14" fmla="*/ 1009827 h 1290463"/>
                <a:gd name="connsiteX15" fmla="*/ 283672 w 514733"/>
                <a:gd name="connsiteY15" fmla="*/ 1247952 h 1290463"/>
                <a:gd name="connsiteX16" fmla="*/ 140797 w 514733"/>
                <a:gd name="connsiteY16" fmla="*/ 1281289 h 1290463"/>
                <a:gd name="connsiteX17" fmla="*/ 78884 w 514733"/>
                <a:gd name="connsiteY17" fmla="*/ 1143177 h 1290463"/>
                <a:gd name="connsiteX18" fmla="*/ 169372 w 514733"/>
                <a:gd name="connsiteY18" fmla="*/ 1124127 h 1290463"/>
                <a:gd name="connsiteX19" fmla="*/ 136034 w 514733"/>
                <a:gd name="connsiteY19" fmla="*/ 1243189 h 1290463"/>
                <a:gd name="connsiteX20" fmla="*/ 88409 w 514733"/>
                <a:gd name="connsiteY20" fmla="*/ 1238427 h 1290463"/>
                <a:gd name="connsiteX21" fmla="*/ 88409 w 514733"/>
                <a:gd name="connsiteY21" fmla="*/ 1238427 h 1290463"/>
                <a:gd name="connsiteX0" fmla="*/ 255097 w 514733"/>
                <a:gd name="connsiteY0" fmla="*/ 805039 h 1290463"/>
                <a:gd name="connsiteX1" fmla="*/ 240809 w 514733"/>
                <a:gd name="connsiteY1" fmla="*/ 666927 h 1290463"/>
                <a:gd name="connsiteX2" fmla="*/ 397972 w 514733"/>
                <a:gd name="connsiteY2" fmla="*/ 571677 h 1290463"/>
                <a:gd name="connsiteX3" fmla="*/ 512272 w 514733"/>
                <a:gd name="connsiteY3" fmla="*/ 743127 h 1290463"/>
                <a:gd name="connsiteX4" fmla="*/ 459884 w 514733"/>
                <a:gd name="connsiteY4" fmla="*/ 914577 h 1290463"/>
                <a:gd name="connsiteX5" fmla="*/ 274147 w 514733"/>
                <a:gd name="connsiteY5" fmla="*/ 1000302 h 1290463"/>
                <a:gd name="connsiteX6" fmla="*/ 21734 w 514733"/>
                <a:gd name="connsiteY6" fmla="*/ 866952 h 1290463"/>
                <a:gd name="connsiteX7" fmla="*/ 36022 w 514733"/>
                <a:gd name="connsiteY7" fmla="*/ 636764 h 1290463"/>
                <a:gd name="connsiteX8" fmla="*/ 250334 w 514733"/>
                <a:gd name="connsiteY8" fmla="*/ 419277 h 1290463"/>
                <a:gd name="connsiteX9" fmla="*/ 431309 w 514733"/>
                <a:gd name="connsiteY9" fmla="*/ 233539 h 1290463"/>
                <a:gd name="connsiteX10" fmla="*/ 459884 w 514733"/>
                <a:gd name="connsiteY10" fmla="*/ 33514 h 1290463"/>
                <a:gd name="connsiteX11" fmla="*/ 326534 w 514733"/>
                <a:gd name="connsiteY11" fmla="*/ 33514 h 1290463"/>
                <a:gd name="connsiteX12" fmla="*/ 293197 w 514733"/>
                <a:gd name="connsiteY12" fmla="*/ 362127 h 1290463"/>
                <a:gd name="connsiteX13" fmla="*/ 326534 w 514733"/>
                <a:gd name="connsiteY13" fmla="*/ 643114 h 1290463"/>
                <a:gd name="connsiteX14" fmla="*/ 355109 w 514733"/>
                <a:gd name="connsiteY14" fmla="*/ 1009827 h 1290463"/>
                <a:gd name="connsiteX15" fmla="*/ 283672 w 514733"/>
                <a:gd name="connsiteY15" fmla="*/ 1247952 h 1290463"/>
                <a:gd name="connsiteX16" fmla="*/ 140797 w 514733"/>
                <a:gd name="connsiteY16" fmla="*/ 1281289 h 1290463"/>
                <a:gd name="connsiteX17" fmla="*/ 78884 w 514733"/>
                <a:gd name="connsiteY17" fmla="*/ 1143177 h 1290463"/>
                <a:gd name="connsiteX18" fmla="*/ 169372 w 514733"/>
                <a:gd name="connsiteY18" fmla="*/ 1124127 h 1290463"/>
                <a:gd name="connsiteX19" fmla="*/ 136034 w 514733"/>
                <a:gd name="connsiteY19" fmla="*/ 1243189 h 1290463"/>
                <a:gd name="connsiteX20" fmla="*/ 88409 w 514733"/>
                <a:gd name="connsiteY20" fmla="*/ 1238427 h 1290463"/>
                <a:gd name="connsiteX21" fmla="*/ 88409 w 514733"/>
                <a:gd name="connsiteY21" fmla="*/ 1238427 h 1290463"/>
                <a:gd name="connsiteX0" fmla="*/ 255097 w 512304"/>
                <a:gd name="connsiteY0" fmla="*/ 805039 h 1290463"/>
                <a:gd name="connsiteX1" fmla="*/ 240809 w 512304"/>
                <a:gd name="connsiteY1" fmla="*/ 666927 h 1290463"/>
                <a:gd name="connsiteX2" fmla="*/ 397972 w 512304"/>
                <a:gd name="connsiteY2" fmla="*/ 571677 h 1290463"/>
                <a:gd name="connsiteX3" fmla="*/ 512272 w 512304"/>
                <a:gd name="connsiteY3" fmla="*/ 743127 h 1290463"/>
                <a:gd name="connsiteX4" fmla="*/ 459884 w 512304"/>
                <a:gd name="connsiteY4" fmla="*/ 914577 h 1290463"/>
                <a:gd name="connsiteX5" fmla="*/ 274147 w 512304"/>
                <a:gd name="connsiteY5" fmla="*/ 1000302 h 1290463"/>
                <a:gd name="connsiteX6" fmla="*/ 21734 w 512304"/>
                <a:gd name="connsiteY6" fmla="*/ 866952 h 1290463"/>
                <a:gd name="connsiteX7" fmla="*/ 36022 w 512304"/>
                <a:gd name="connsiteY7" fmla="*/ 636764 h 1290463"/>
                <a:gd name="connsiteX8" fmla="*/ 250334 w 512304"/>
                <a:gd name="connsiteY8" fmla="*/ 419277 h 1290463"/>
                <a:gd name="connsiteX9" fmla="*/ 431309 w 512304"/>
                <a:gd name="connsiteY9" fmla="*/ 233539 h 1290463"/>
                <a:gd name="connsiteX10" fmla="*/ 459884 w 512304"/>
                <a:gd name="connsiteY10" fmla="*/ 33514 h 1290463"/>
                <a:gd name="connsiteX11" fmla="*/ 326534 w 512304"/>
                <a:gd name="connsiteY11" fmla="*/ 33514 h 1290463"/>
                <a:gd name="connsiteX12" fmla="*/ 293197 w 512304"/>
                <a:gd name="connsiteY12" fmla="*/ 362127 h 1290463"/>
                <a:gd name="connsiteX13" fmla="*/ 326534 w 512304"/>
                <a:gd name="connsiteY13" fmla="*/ 643114 h 1290463"/>
                <a:gd name="connsiteX14" fmla="*/ 355109 w 512304"/>
                <a:gd name="connsiteY14" fmla="*/ 1009827 h 1290463"/>
                <a:gd name="connsiteX15" fmla="*/ 283672 w 512304"/>
                <a:gd name="connsiteY15" fmla="*/ 1247952 h 1290463"/>
                <a:gd name="connsiteX16" fmla="*/ 140797 w 512304"/>
                <a:gd name="connsiteY16" fmla="*/ 1281289 h 1290463"/>
                <a:gd name="connsiteX17" fmla="*/ 78884 w 512304"/>
                <a:gd name="connsiteY17" fmla="*/ 1143177 h 1290463"/>
                <a:gd name="connsiteX18" fmla="*/ 169372 w 512304"/>
                <a:gd name="connsiteY18" fmla="*/ 1124127 h 1290463"/>
                <a:gd name="connsiteX19" fmla="*/ 136034 w 512304"/>
                <a:gd name="connsiteY19" fmla="*/ 1243189 h 1290463"/>
                <a:gd name="connsiteX20" fmla="*/ 88409 w 512304"/>
                <a:gd name="connsiteY20" fmla="*/ 1238427 h 1290463"/>
                <a:gd name="connsiteX21" fmla="*/ 88409 w 512304"/>
                <a:gd name="connsiteY21" fmla="*/ 1238427 h 1290463"/>
                <a:gd name="connsiteX0" fmla="*/ 255097 w 512842"/>
                <a:gd name="connsiteY0" fmla="*/ 805039 h 1290463"/>
                <a:gd name="connsiteX1" fmla="*/ 240809 w 512842"/>
                <a:gd name="connsiteY1" fmla="*/ 666927 h 1290463"/>
                <a:gd name="connsiteX2" fmla="*/ 397972 w 512842"/>
                <a:gd name="connsiteY2" fmla="*/ 571677 h 1290463"/>
                <a:gd name="connsiteX3" fmla="*/ 512272 w 512842"/>
                <a:gd name="connsiteY3" fmla="*/ 743127 h 1290463"/>
                <a:gd name="connsiteX4" fmla="*/ 459884 w 512842"/>
                <a:gd name="connsiteY4" fmla="*/ 914577 h 1290463"/>
                <a:gd name="connsiteX5" fmla="*/ 274147 w 512842"/>
                <a:gd name="connsiteY5" fmla="*/ 1000302 h 1290463"/>
                <a:gd name="connsiteX6" fmla="*/ 21734 w 512842"/>
                <a:gd name="connsiteY6" fmla="*/ 866952 h 1290463"/>
                <a:gd name="connsiteX7" fmla="*/ 36022 w 512842"/>
                <a:gd name="connsiteY7" fmla="*/ 636764 h 1290463"/>
                <a:gd name="connsiteX8" fmla="*/ 250334 w 512842"/>
                <a:gd name="connsiteY8" fmla="*/ 419277 h 1290463"/>
                <a:gd name="connsiteX9" fmla="*/ 431309 w 512842"/>
                <a:gd name="connsiteY9" fmla="*/ 233539 h 1290463"/>
                <a:gd name="connsiteX10" fmla="*/ 459884 w 512842"/>
                <a:gd name="connsiteY10" fmla="*/ 33514 h 1290463"/>
                <a:gd name="connsiteX11" fmla="*/ 326534 w 512842"/>
                <a:gd name="connsiteY11" fmla="*/ 33514 h 1290463"/>
                <a:gd name="connsiteX12" fmla="*/ 293197 w 512842"/>
                <a:gd name="connsiteY12" fmla="*/ 362127 h 1290463"/>
                <a:gd name="connsiteX13" fmla="*/ 326534 w 512842"/>
                <a:gd name="connsiteY13" fmla="*/ 643114 h 1290463"/>
                <a:gd name="connsiteX14" fmla="*/ 355109 w 512842"/>
                <a:gd name="connsiteY14" fmla="*/ 1009827 h 1290463"/>
                <a:gd name="connsiteX15" fmla="*/ 283672 w 512842"/>
                <a:gd name="connsiteY15" fmla="*/ 1247952 h 1290463"/>
                <a:gd name="connsiteX16" fmla="*/ 140797 w 512842"/>
                <a:gd name="connsiteY16" fmla="*/ 1281289 h 1290463"/>
                <a:gd name="connsiteX17" fmla="*/ 78884 w 512842"/>
                <a:gd name="connsiteY17" fmla="*/ 1143177 h 1290463"/>
                <a:gd name="connsiteX18" fmla="*/ 169372 w 512842"/>
                <a:gd name="connsiteY18" fmla="*/ 1124127 h 1290463"/>
                <a:gd name="connsiteX19" fmla="*/ 136034 w 512842"/>
                <a:gd name="connsiteY19" fmla="*/ 1243189 h 1290463"/>
                <a:gd name="connsiteX20" fmla="*/ 88409 w 512842"/>
                <a:gd name="connsiteY20" fmla="*/ 1238427 h 1290463"/>
                <a:gd name="connsiteX21" fmla="*/ 88409 w 512842"/>
                <a:gd name="connsiteY21" fmla="*/ 1238427 h 1290463"/>
                <a:gd name="connsiteX0" fmla="*/ 255097 w 512842"/>
                <a:gd name="connsiteY0" fmla="*/ 805039 h 1290463"/>
                <a:gd name="connsiteX1" fmla="*/ 240809 w 512842"/>
                <a:gd name="connsiteY1" fmla="*/ 666927 h 1290463"/>
                <a:gd name="connsiteX2" fmla="*/ 397972 w 512842"/>
                <a:gd name="connsiteY2" fmla="*/ 571677 h 1290463"/>
                <a:gd name="connsiteX3" fmla="*/ 512272 w 512842"/>
                <a:gd name="connsiteY3" fmla="*/ 743127 h 1290463"/>
                <a:gd name="connsiteX4" fmla="*/ 459884 w 512842"/>
                <a:gd name="connsiteY4" fmla="*/ 914577 h 1290463"/>
                <a:gd name="connsiteX5" fmla="*/ 274147 w 512842"/>
                <a:gd name="connsiteY5" fmla="*/ 1000302 h 1290463"/>
                <a:gd name="connsiteX6" fmla="*/ 21734 w 512842"/>
                <a:gd name="connsiteY6" fmla="*/ 866952 h 1290463"/>
                <a:gd name="connsiteX7" fmla="*/ 36022 w 512842"/>
                <a:gd name="connsiteY7" fmla="*/ 636764 h 1290463"/>
                <a:gd name="connsiteX8" fmla="*/ 250334 w 512842"/>
                <a:gd name="connsiteY8" fmla="*/ 419277 h 1290463"/>
                <a:gd name="connsiteX9" fmla="*/ 431309 w 512842"/>
                <a:gd name="connsiteY9" fmla="*/ 233539 h 1290463"/>
                <a:gd name="connsiteX10" fmla="*/ 459884 w 512842"/>
                <a:gd name="connsiteY10" fmla="*/ 33514 h 1290463"/>
                <a:gd name="connsiteX11" fmla="*/ 326534 w 512842"/>
                <a:gd name="connsiteY11" fmla="*/ 33514 h 1290463"/>
                <a:gd name="connsiteX12" fmla="*/ 293197 w 512842"/>
                <a:gd name="connsiteY12" fmla="*/ 362127 h 1290463"/>
                <a:gd name="connsiteX13" fmla="*/ 326534 w 512842"/>
                <a:gd name="connsiteY13" fmla="*/ 643114 h 1290463"/>
                <a:gd name="connsiteX14" fmla="*/ 355109 w 512842"/>
                <a:gd name="connsiteY14" fmla="*/ 1009827 h 1290463"/>
                <a:gd name="connsiteX15" fmla="*/ 283672 w 512842"/>
                <a:gd name="connsiteY15" fmla="*/ 1247952 h 1290463"/>
                <a:gd name="connsiteX16" fmla="*/ 140797 w 512842"/>
                <a:gd name="connsiteY16" fmla="*/ 1281289 h 1290463"/>
                <a:gd name="connsiteX17" fmla="*/ 78884 w 512842"/>
                <a:gd name="connsiteY17" fmla="*/ 1143177 h 1290463"/>
                <a:gd name="connsiteX18" fmla="*/ 169372 w 512842"/>
                <a:gd name="connsiteY18" fmla="*/ 1124127 h 1290463"/>
                <a:gd name="connsiteX19" fmla="*/ 88409 w 512842"/>
                <a:gd name="connsiteY19" fmla="*/ 1238427 h 1290463"/>
                <a:gd name="connsiteX20" fmla="*/ 88409 w 512842"/>
                <a:gd name="connsiteY20" fmla="*/ 1238427 h 1290463"/>
                <a:gd name="connsiteX0" fmla="*/ 255097 w 512842"/>
                <a:gd name="connsiteY0" fmla="*/ 805039 h 1290463"/>
                <a:gd name="connsiteX1" fmla="*/ 240809 w 512842"/>
                <a:gd name="connsiteY1" fmla="*/ 666927 h 1290463"/>
                <a:gd name="connsiteX2" fmla="*/ 397972 w 512842"/>
                <a:gd name="connsiteY2" fmla="*/ 571677 h 1290463"/>
                <a:gd name="connsiteX3" fmla="*/ 512272 w 512842"/>
                <a:gd name="connsiteY3" fmla="*/ 743127 h 1290463"/>
                <a:gd name="connsiteX4" fmla="*/ 459884 w 512842"/>
                <a:gd name="connsiteY4" fmla="*/ 914577 h 1290463"/>
                <a:gd name="connsiteX5" fmla="*/ 274147 w 512842"/>
                <a:gd name="connsiteY5" fmla="*/ 1000302 h 1290463"/>
                <a:gd name="connsiteX6" fmla="*/ 21734 w 512842"/>
                <a:gd name="connsiteY6" fmla="*/ 866952 h 1290463"/>
                <a:gd name="connsiteX7" fmla="*/ 36022 w 512842"/>
                <a:gd name="connsiteY7" fmla="*/ 636764 h 1290463"/>
                <a:gd name="connsiteX8" fmla="*/ 250334 w 512842"/>
                <a:gd name="connsiteY8" fmla="*/ 419277 h 1290463"/>
                <a:gd name="connsiteX9" fmla="*/ 431309 w 512842"/>
                <a:gd name="connsiteY9" fmla="*/ 233539 h 1290463"/>
                <a:gd name="connsiteX10" fmla="*/ 459884 w 512842"/>
                <a:gd name="connsiteY10" fmla="*/ 33514 h 1290463"/>
                <a:gd name="connsiteX11" fmla="*/ 326534 w 512842"/>
                <a:gd name="connsiteY11" fmla="*/ 33514 h 1290463"/>
                <a:gd name="connsiteX12" fmla="*/ 293197 w 512842"/>
                <a:gd name="connsiteY12" fmla="*/ 362127 h 1290463"/>
                <a:gd name="connsiteX13" fmla="*/ 326534 w 512842"/>
                <a:gd name="connsiteY13" fmla="*/ 643114 h 1290463"/>
                <a:gd name="connsiteX14" fmla="*/ 355109 w 512842"/>
                <a:gd name="connsiteY14" fmla="*/ 1009827 h 1290463"/>
                <a:gd name="connsiteX15" fmla="*/ 283672 w 512842"/>
                <a:gd name="connsiteY15" fmla="*/ 1247952 h 1290463"/>
                <a:gd name="connsiteX16" fmla="*/ 140797 w 512842"/>
                <a:gd name="connsiteY16" fmla="*/ 1281289 h 1290463"/>
                <a:gd name="connsiteX17" fmla="*/ 78884 w 512842"/>
                <a:gd name="connsiteY17" fmla="*/ 1143177 h 1290463"/>
                <a:gd name="connsiteX18" fmla="*/ 88409 w 512842"/>
                <a:gd name="connsiteY18" fmla="*/ 1238427 h 1290463"/>
                <a:gd name="connsiteX19" fmla="*/ 88409 w 512842"/>
                <a:gd name="connsiteY19" fmla="*/ 1238427 h 1290463"/>
                <a:gd name="connsiteX0" fmla="*/ 255097 w 512842"/>
                <a:gd name="connsiteY0" fmla="*/ 805039 h 1283409"/>
                <a:gd name="connsiteX1" fmla="*/ 240809 w 512842"/>
                <a:gd name="connsiteY1" fmla="*/ 666927 h 1283409"/>
                <a:gd name="connsiteX2" fmla="*/ 397972 w 512842"/>
                <a:gd name="connsiteY2" fmla="*/ 571677 h 1283409"/>
                <a:gd name="connsiteX3" fmla="*/ 512272 w 512842"/>
                <a:gd name="connsiteY3" fmla="*/ 743127 h 1283409"/>
                <a:gd name="connsiteX4" fmla="*/ 459884 w 512842"/>
                <a:gd name="connsiteY4" fmla="*/ 914577 h 1283409"/>
                <a:gd name="connsiteX5" fmla="*/ 274147 w 512842"/>
                <a:gd name="connsiteY5" fmla="*/ 1000302 h 1283409"/>
                <a:gd name="connsiteX6" fmla="*/ 21734 w 512842"/>
                <a:gd name="connsiteY6" fmla="*/ 866952 h 1283409"/>
                <a:gd name="connsiteX7" fmla="*/ 36022 w 512842"/>
                <a:gd name="connsiteY7" fmla="*/ 636764 h 1283409"/>
                <a:gd name="connsiteX8" fmla="*/ 250334 w 512842"/>
                <a:gd name="connsiteY8" fmla="*/ 419277 h 1283409"/>
                <a:gd name="connsiteX9" fmla="*/ 431309 w 512842"/>
                <a:gd name="connsiteY9" fmla="*/ 233539 h 1283409"/>
                <a:gd name="connsiteX10" fmla="*/ 459884 w 512842"/>
                <a:gd name="connsiteY10" fmla="*/ 33514 h 1283409"/>
                <a:gd name="connsiteX11" fmla="*/ 326534 w 512842"/>
                <a:gd name="connsiteY11" fmla="*/ 33514 h 1283409"/>
                <a:gd name="connsiteX12" fmla="*/ 293197 w 512842"/>
                <a:gd name="connsiteY12" fmla="*/ 362127 h 1283409"/>
                <a:gd name="connsiteX13" fmla="*/ 326534 w 512842"/>
                <a:gd name="connsiteY13" fmla="*/ 643114 h 1283409"/>
                <a:gd name="connsiteX14" fmla="*/ 355109 w 512842"/>
                <a:gd name="connsiteY14" fmla="*/ 1009827 h 1283409"/>
                <a:gd name="connsiteX15" fmla="*/ 283672 w 512842"/>
                <a:gd name="connsiteY15" fmla="*/ 1247952 h 1283409"/>
                <a:gd name="connsiteX16" fmla="*/ 140797 w 512842"/>
                <a:gd name="connsiteY16" fmla="*/ 1281289 h 1283409"/>
                <a:gd name="connsiteX17" fmla="*/ 88409 w 512842"/>
                <a:gd name="connsiteY17" fmla="*/ 1238427 h 1283409"/>
                <a:gd name="connsiteX18" fmla="*/ 88409 w 512842"/>
                <a:gd name="connsiteY18" fmla="*/ 1238427 h 1283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12842" h="1283409">
                  <a:moveTo>
                    <a:pt x="255097" y="805039"/>
                  </a:moveTo>
                  <a:cubicBezTo>
                    <a:pt x="236047" y="755430"/>
                    <a:pt x="216997" y="705821"/>
                    <a:pt x="240809" y="666927"/>
                  </a:cubicBezTo>
                  <a:cubicBezTo>
                    <a:pt x="264621" y="628033"/>
                    <a:pt x="298753" y="565327"/>
                    <a:pt x="397972" y="571677"/>
                  </a:cubicBezTo>
                  <a:cubicBezTo>
                    <a:pt x="497191" y="578027"/>
                    <a:pt x="508303" y="682802"/>
                    <a:pt x="512272" y="743127"/>
                  </a:cubicBezTo>
                  <a:cubicBezTo>
                    <a:pt x="516241" y="803452"/>
                    <a:pt x="499571" y="871715"/>
                    <a:pt x="459884" y="914577"/>
                  </a:cubicBezTo>
                  <a:cubicBezTo>
                    <a:pt x="420197" y="957439"/>
                    <a:pt x="347172" y="1008239"/>
                    <a:pt x="274147" y="1000302"/>
                  </a:cubicBezTo>
                  <a:cubicBezTo>
                    <a:pt x="201122" y="992365"/>
                    <a:pt x="58246" y="984692"/>
                    <a:pt x="21734" y="866952"/>
                  </a:cubicBezTo>
                  <a:cubicBezTo>
                    <a:pt x="-14778" y="749212"/>
                    <a:pt x="-2078" y="711376"/>
                    <a:pt x="36022" y="636764"/>
                  </a:cubicBezTo>
                  <a:cubicBezTo>
                    <a:pt x="74122" y="562151"/>
                    <a:pt x="184453" y="486481"/>
                    <a:pt x="250334" y="419277"/>
                  </a:cubicBezTo>
                  <a:cubicBezTo>
                    <a:pt x="316215" y="352073"/>
                    <a:pt x="396384" y="297833"/>
                    <a:pt x="431309" y="233539"/>
                  </a:cubicBezTo>
                  <a:cubicBezTo>
                    <a:pt x="466234" y="169245"/>
                    <a:pt x="477346" y="66851"/>
                    <a:pt x="459884" y="33514"/>
                  </a:cubicBezTo>
                  <a:cubicBezTo>
                    <a:pt x="442422" y="177"/>
                    <a:pt x="354315" y="-21255"/>
                    <a:pt x="326534" y="33514"/>
                  </a:cubicBezTo>
                  <a:cubicBezTo>
                    <a:pt x="298753" y="88283"/>
                    <a:pt x="283672" y="247827"/>
                    <a:pt x="293197" y="362127"/>
                  </a:cubicBezTo>
                  <a:cubicBezTo>
                    <a:pt x="302722" y="476427"/>
                    <a:pt x="316215" y="535164"/>
                    <a:pt x="326534" y="643114"/>
                  </a:cubicBezTo>
                  <a:cubicBezTo>
                    <a:pt x="336853" y="751064"/>
                    <a:pt x="362253" y="909021"/>
                    <a:pt x="355109" y="1009827"/>
                  </a:cubicBezTo>
                  <a:cubicBezTo>
                    <a:pt x="347965" y="1110633"/>
                    <a:pt x="319391" y="1202708"/>
                    <a:pt x="283672" y="1247952"/>
                  </a:cubicBezTo>
                  <a:cubicBezTo>
                    <a:pt x="247953" y="1293196"/>
                    <a:pt x="173341" y="1282876"/>
                    <a:pt x="140797" y="1281289"/>
                  </a:cubicBezTo>
                  <a:cubicBezTo>
                    <a:pt x="108253" y="1279702"/>
                    <a:pt x="97140" y="1245571"/>
                    <a:pt x="88409" y="1238427"/>
                  </a:cubicBezTo>
                  <a:lnTo>
                    <a:pt x="88409" y="1238427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89B943D8-0D4A-42F1-B8D1-4578C6495EDC}"/>
                </a:ext>
              </a:extLst>
            </p:cNvPr>
            <p:cNvSpPr/>
            <p:nvPr/>
          </p:nvSpPr>
          <p:spPr>
            <a:xfrm rot="5087634">
              <a:off x="7400859" y="1814477"/>
              <a:ext cx="127706" cy="1215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B93B724A-1503-439E-B077-73BB053A152F}"/>
              </a:ext>
            </a:extLst>
          </p:cNvPr>
          <p:cNvGrpSpPr/>
          <p:nvPr/>
        </p:nvGrpSpPr>
        <p:grpSpPr>
          <a:xfrm>
            <a:off x="9345195" y="269072"/>
            <a:ext cx="234851" cy="642448"/>
            <a:chOff x="7450847" y="2300773"/>
            <a:chExt cx="234851" cy="642448"/>
          </a:xfrm>
        </p:grpSpPr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B79A7D59-97C6-49E4-AA87-EA0C09809A12}"/>
                </a:ext>
              </a:extLst>
            </p:cNvPr>
            <p:cNvSpPr/>
            <p:nvPr/>
          </p:nvSpPr>
          <p:spPr>
            <a:xfrm rot="5016291">
              <a:off x="7489074" y="2746597"/>
              <a:ext cx="158397" cy="2348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3482F4-E140-4251-9FD1-B58BD6D326BE}"/>
                </a:ext>
              </a:extLst>
            </p:cNvPr>
            <p:cNvCxnSpPr>
              <a:cxnSpLocks/>
            </p:cNvCxnSpPr>
            <p:nvPr/>
          </p:nvCxnSpPr>
          <p:spPr>
            <a:xfrm>
              <a:off x="7639023" y="2300773"/>
              <a:ext cx="29547" cy="50672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ttsMP3.com_VoiceText_2025-1-22_23-31-59">
            <a:hlinkClick r:id="" action="ppaction://media"/>
            <a:extLst>
              <a:ext uri="{FF2B5EF4-FFF2-40B4-BE49-F238E27FC236}">
                <a16:creationId xmlns:a16="http://schemas.microsoft.com/office/drawing/2014/main" id="{A64BD990-801C-4B0C-925F-B77DEC242FF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99" name="2sec">
            <a:hlinkClick r:id="" action="ppaction://media"/>
            <a:extLst>
              <a:ext uri="{FF2B5EF4-FFF2-40B4-BE49-F238E27FC236}">
                <a16:creationId xmlns:a16="http://schemas.microsoft.com/office/drawing/2014/main" id="{6B38DFFC-4377-469A-80FA-635385994FC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61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9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99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9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545139" y="1046102"/>
            <a:ext cx="57421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stars twinkle as she sings.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04441B8-3139-4417-8BE5-C4D210A230AE}"/>
              </a:ext>
            </a:extLst>
          </p:cNvPr>
          <p:cNvSpPr/>
          <p:nvPr/>
        </p:nvSpPr>
        <p:spPr>
          <a:xfrm flipH="1">
            <a:off x="-267918" y="0"/>
            <a:ext cx="6091944" cy="708434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6E64F6D-E64E-4C3A-95A4-383398FBEF1F}"/>
              </a:ext>
            </a:extLst>
          </p:cNvPr>
          <p:cNvGrpSpPr/>
          <p:nvPr/>
        </p:nvGrpSpPr>
        <p:grpSpPr>
          <a:xfrm flipH="1">
            <a:off x="-4179348" y="1120341"/>
            <a:ext cx="9055804" cy="7001169"/>
            <a:chOff x="48348" y="1121722"/>
            <a:chExt cx="5649424" cy="4367649"/>
          </a:xfrm>
        </p:grpSpPr>
        <p:sp>
          <p:nvSpPr>
            <p:cNvPr id="120" name="Cloud 119">
              <a:extLst>
                <a:ext uri="{FF2B5EF4-FFF2-40B4-BE49-F238E27FC236}">
                  <a16:creationId xmlns:a16="http://schemas.microsoft.com/office/drawing/2014/main" id="{245F6E59-5DC4-44FE-90C5-8583D3EC9D49}"/>
                </a:ext>
              </a:extLst>
            </p:cNvPr>
            <p:cNvSpPr/>
            <p:nvPr/>
          </p:nvSpPr>
          <p:spPr>
            <a:xfrm>
              <a:off x="2289528" y="1337041"/>
              <a:ext cx="3294403" cy="2950658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Cloud 122">
              <a:extLst>
                <a:ext uri="{FF2B5EF4-FFF2-40B4-BE49-F238E27FC236}">
                  <a16:creationId xmlns:a16="http://schemas.microsoft.com/office/drawing/2014/main" id="{0DF27918-A4C2-4DBA-98BC-1807477056A2}"/>
                </a:ext>
              </a:extLst>
            </p:cNvPr>
            <p:cNvSpPr/>
            <p:nvPr/>
          </p:nvSpPr>
          <p:spPr>
            <a:xfrm>
              <a:off x="2393849" y="1350148"/>
              <a:ext cx="3294403" cy="2950658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Rectangle 13">
              <a:extLst>
                <a:ext uri="{FF2B5EF4-FFF2-40B4-BE49-F238E27FC236}">
                  <a16:creationId xmlns:a16="http://schemas.microsoft.com/office/drawing/2014/main" id="{C97D8981-7D35-408A-86E0-22DF01B802DB}"/>
                </a:ext>
              </a:extLst>
            </p:cNvPr>
            <p:cNvSpPr/>
            <p:nvPr/>
          </p:nvSpPr>
          <p:spPr>
            <a:xfrm>
              <a:off x="3125104" y="3169491"/>
              <a:ext cx="1856799" cy="2319880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Rectangle 27">
              <a:extLst>
                <a:ext uri="{FF2B5EF4-FFF2-40B4-BE49-F238E27FC236}">
                  <a16:creationId xmlns:a16="http://schemas.microsoft.com/office/drawing/2014/main" id="{AD2F2344-F4D1-43EB-996B-BF40418F9B7F}"/>
                </a:ext>
              </a:extLst>
            </p:cNvPr>
            <p:cNvSpPr/>
            <p:nvPr/>
          </p:nvSpPr>
          <p:spPr>
            <a:xfrm>
              <a:off x="3931543" y="4103522"/>
              <a:ext cx="256238" cy="481468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Rectangle 56">
              <a:extLst>
                <a:ext uri="{FF2B5EF4-FFF2-40B4-BE49-F238E27FC236}">
                  <a16:creationId xmlns:a16="http://schemas.microsoft.com/office/drawing/2014/main" id="{A8405468-6066-45BE-A9CB-F4376134109B}"/>
                </a:ext>
              </a:extLst>
            </p:cNvPr>
            <p:cNvSpPr/>
            <p:nvPr/>
          </p:nvSpPr>
          <p:spPr>
            <a:xfrm rot="10800000" flipH="1">
              <a:off x="2598047" y="5120048"/>
              <a:ext cx="190596" cy="8830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Rectangle 56">
              <a:extLst>
                <a:ext uri="{FF2B5EF4-FFF2-40B4-BE49-F238E27FC236}">
                  <a16:creationId xmlns:a16="http://schemas.microsoft.com/office/drawing/2014/main" id="{FCECDBC6-2C6A-4510-99F2-C2A8FD583EBA}"/>
                </a:ext>
              </a:extLst>
            </p:cNvPr>
            <p:cNvSpPr/>
            <p:nvPr/>
          </p:nvSpPr>
          <p:spPr>
            <a:xfrm rot="21001446">
              <a:off x="3167156" y="4456953"/>
              <a:ext cx="190596" cy="8830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Rectangle 56">
              <a:extLst>
                <a:ext uri="{FF2B5EF4-FFF2-40B4-BE49-F238E27FC236}">
                  <a16:creationId xmlns:a16="http://schemas.microsoft.com/office/drawing/2014/main" id="{5BF7B8FA-B613-487C-A52F-05F6E02DBC62}"/>
                </a:ext>
              </a:extLst>
            </p:cNvPr>
            <p:cNvSpPr/>
            <p:nvPr/>
          </p:nvSpPr>
          <p:spPr>
            <a:xfrm rot="17018000">
              <a:off x="2566141" y="4127819"/>
              <a:ext cx="190596" cy="8830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33A77A1-B7C8-441B-A13D-5B4F7CC5D694}"/>
                </a:ext>
              </a:extLst>
            </p:cNvPr>
            <p:cNvGrpSpPr/>
            <p:nvPr/>
          </p:nvGrpSpPr>
          <p:grpSpPr>
            <a:xfrm>
              <a:off x="2108757" y="2444901"/>
              <a:ext cx="679886" cy="1429636"/>
              <a:chOff x="2484423" y="2424368"/>
              <a:chExt cx="679886" cy="1429636"/>
            </a:xfrm>
          </p:grpSpPr>
          <p:sp>
            <p:nvSpPr>
              <p:cNvPr id="245" name="Rectangle 12">
                <a:extLst>
                  <a:ext uri="{FF2B5EF4-FFF2-40B4-BE49-F238E27FC236}">
                    <a16:creationId xmlns:a16="http://schemas.microsoft.com/office/drawing/2014/main" id="{B630DD9B-4CDF-45BD-A656-9700F84F06BE}"/>
                  </a:ext>
                </a:extLst>
              </p:cNvPr>
              <p:cNvSpPr/>
              <p:nvPr/>
            </p:nvSpPr>
            <p:spPr>
              <a:xfrm rot="20405859">
                <a:off x="2620150" y="2445414"/>
                <a:ext cx="363195" cy="1408590"/>
              </a:xfrm>
              <a:custGeom>
                <a:avLst/>
                <a:gdLst>
                  <a:gd name="connsiteX0" fmla="*/ 0 w 579113"/>
                  <a:gd name="connsiteY0" fmla="*/ 0 h 1229108"/>
                  <a:gd name="connsiteX1" fmla="*/ 579113 w 579113"/>
                  <a:gd name="connsiteY1" fmla="*/ 0 h 1229108"/>
                  <a:gd name="connsiteX2" fmla="*/ 579113 w 579113"/>
                  <a:gd name="connsiteY2" fmla="*/ 1229108 h 1229108"/>
                  <a:gd name="connsiteX3" fmla="*/ 0 w 579113"/>
                  <a:gd name="connsiteY3" fmla="*/ 1229108 h 1229108"/>
                  <a:gd name="connsiteX4" fmla="*/ 0 w 579113"/>
                  <a:gd name="connsiteY4" fmla="*/ 0 h 1229108"/>
                  <a:gd name="connsiteX0" fmla="*/ 0 w 579113"/>
                  <a:gd name="connsiteY0" fmla="*/ 0 h 2989838"/>
                  <a:gd name="connsiteX1" fmla="*/ 579113 w 579113"/>
                  <a:gd name="connsiteY1" fmla="*/ 0 h 2989838"/>
                  <a:gd name="connsiteX2" fmla="*/ 579113 w 579113"/>
                  <a:gd name="connsiteY2" fmla="*/ 1229108 h 2989838"/>
                  <a:gd name="connsiteX3" fmla="*/ 199958 w 579113"/>
                  <a:gd name="connsiteY3" fmla="*/ 2989838 h 2989838"/>
                  <a:gd name="connsiteX4" fmla="*/ 0 w 579113"/>
                  <a:gd name="connsiteY4" fmla="*/ 0 h 2989838"/>
                  <a:gd name="connsiteX0" fmla="*/ 0 w 579113"/>
                  <a:gd name="connsiteY0" fmla="*/ 0 h 2989838"/>
                  <a:gd name="connsiteX1" fmla="*/ 579113 w 579113"/>
                  <a:gd name="connsiteY1" fmla="*/ 0 h 2989838"/>
                  <a:gd name="connsiteX2" fmla="*/ 199958 w 579113"/>
                  <a:gd name="connsiteY2" fmla="*/ 2989838 h 2989838"/>
                  <a:gd name="connsiteX3" fmla="*/ 0 w 579113"/>
                  <a:gd name="connsiteY3" fmla="*/ 0 h 2989838"/>
                  <a:gd name="connsiteX0" fmla="*/ 0 w 579113"/>
                  <a:gd name="connsiteY0" fmla="*/ 0 h 2989838"/>
                  <a:gd name="connsiteX1" fmla="*/ 579113 w 579113"/>
                  <a:gd name="connsiteY1" fmla="*/ 0 h 2989838"/>
                  <a:gd name="connsiteX2" fmla="*/ 199958 w 579113"/>
                  <a:gd name="connsiteY2" fmla="*/ 2989838 h 2989838"/>
                  <a:gd name="connsiteX3" fmla="*/ 0 w 579113"/>
                  <a:gd name="connsiteY3" fmla="*/ 0 h 2989838"/>
                  <a:gd name="connsiteX0" fmla="*/ 65628 w 644741"/>
                  <a:gd name="connsiteY0" fmla="*/ 0 h 2989838"/>
                  <a:gd name="connsiteX1" fmla="*/ 644741 w 644741"/>
                  <a:gd name="connsiteY1" fmla="*/ 0 h 2989838"/>
                  <a:gd name="connsiteX2" fmla="*/ 265586 w 644741"/>
                  <a:gd name="connsiteY2" fmla="*/ 2989838 h 2989838"/>
                  <a:gd name="connsiteX3" fmla="*/ 65628 w 644741"/>
                  <a:gd name="connsiteY3" fmla="*/ 0 h 2989838"/>
                  <a:gd name="connsiteX0" fmla="*/ 104983 w 684096"/>
                  <a:gd name="connsiteY0" fmla="*/ 0 h 2989838"/>
                  <a:gd name="connsiteX1" fmla="*/ 684096 w 684096"/>
                  <a:gd name="connsiteY1" fmla="*/ 0 h 2989838"/>
                  <a:gd name="connsiteX2" fmla="*/ 304941 w 684096"/>
                  <a:gd name="connsiteY2" fmla="*/ 2989838 h 2989838"/>
                  <a:gd name="connsiteX3" fmla="*/ 104983 w 684096"/>
                  <a:gd name="connsiteY3" fmla="*/ 0 h 2989838"/>
                  <a:gd name="connsiteX0" fmla="*/ 1380 w 775880"/>
                  <a:gd name="connsiteY0" fmla="*/ 0 h 3047069"/>
                  <a:gd name="connsiteX1" fmla="*/ 775880 w 775880"/>
                  <a:gd name="connsiteY1" fmla="*/ 57231 h 3047069"/>
                  <a:gd name="connsiteX2" fmla="*/ 396725 w 775880"/>
                  <a:gd name="connsiteY2" fmla="*/ 3047069 h 3047069"/>
                  <a:gd name="connsiteX3" fmla="*/ 1380 w 775880"/>
                  <a:gd name="connsiteY3" fmla="*/ 0 h 3047069"/>
                  <a:gd name="connsiteX0" fmla="*/ 0 w 774500"/>
                  <a:gd name="connsiteY0" fmla="*/ 0 h 3047069"/>
                  <a:gd name="connsiteX1" fmla="*/ 774500 w 774500"/>
                  <a:gd name="connsiteY1" fmla="*/ 57231 h 3047069"/>
                  <a:gd name="connsiteX2" fmla="*/ 395345 w 774500"/>
                  <a:gd name="connsiteY2" fmla="*/ 3047069 h 3047069"/>
                  <a:gd name="connsiteX3" fmla="*/ 0 w 774500"/>
                  <a:gd name="connsiteY3" fmla="*/ 0 h 3047069"/>
                  <a:gd name="connsiteX0" fmla="*/ 0 w 1144685"/>
                  <a:gd name="connsiteY0" fmla="*/ 0 h 3181091"/>
                  <a:gd name="connsiteX1" fmla="*/ 1144685 w 1144685"/>
                  <a:gd name="connsiteY1" fmla="*/ 191253 h 3181091"/>
                  <a:gd name="connsiteX2" fmla="*/ 765530 w 1144685"/>
                  <a:gd name="connsiteY2" fmla="*/ 3181091 h 3181091"/>
                  <a:gd name="connsiteX3" fmla="*/ 0 w 1144685"/>
                  <a:gd name="connsiteY3" fmla="*/ 0 h 3181091"/>
                  <a:gd name="connsiteX0" fmla="*/ 0 w 1144685"/>
                  <a:gd name="connsiteY0" fmla="*/ 0 h 3181091"/>
                  <a:gd name="connsiteX1" fmla="*/ 1144685 w 1144685"/>
                  <a:gd name="connsiteY1" fmla="*/ 191253 h 3181091"/>
                  <a:gd name="connsiteX2" fmla="*/ 765530 w 1144685"/>
                  <a:gd name="connsiteY2" fmla="*/ 3181091 h 3181091"/>
                  <a:gd name="connsiteX3" fmla="*/ 0 w 1144685"/>
                  <a:gd name="connsiteY3" fmla="*/ 0 h 3181091"/>
                  <a:gd name="connsiteX0" fmla="*/ 0 w 1248863"/>
                  <a:gd name="connsiteY0" fmla="*/ 0 h 3191795"/>
                  <a:gd name="connsiteX1" fmla="*/ 1248863 w 1248863"/>
                  <a:gd name="connsiteY1" fmla="*/ 201957 h 3191795"/>
                  <a:gd name="connsiteX2" fmla="*/ 869708 w 1248863"/>
                  <a:gd name="connsiteY2" fmla="*/ 3191795 h 3191795"/>
                  <a:gd name="connsiteX3" fmla="*/ 0 w 1248863"/>
                  <a:gd name="connsiteY3" fmla="*/ 0 h 3191795"/>
                  <a:gd name="connsiteX0" fmla="*/ 0 w 1248863"/>
                  <a:gd name="connsiteY0" fmla="*/ 0 h 3191795"/>
                  <a:gd name="connsiteX1" fmla="*/ 1248863 w 1248863"/>
                  <a:gd name="connsiteY1" fmla="*/ 201957 h 3191795"/>
                  <a:gd name="connsiteX2" fmla="*/ 869708 w 1248863"/>
                  <a:gd name="connsiteY2" fmla="*/ 3191795 h 3191795"/>
                  <a:gd name="connsiteX3" fmla="*/ 0 w 1248863"/>
                  <a:gd name="connsiteY3" fmla="*/ 0 h 3191795"/>
                  <a:gd name="connsiteX0" fmla="*/ 0 w 1248863"/>
                  <a:gd name="connsiteY0" fmla="*/ 0 h 3191795"/>
                  <a:gd name="connsiteX1" fmla="*/ 1248863 w 1248863"/>
                  <a:gd name="connsiteY1" fmla="*/ 201957 h 3191795"/>
                  <a:gd name="connsiteX2" fmla="*/ 869708 w 1248863"/>
                  <a:gd name="connsiteY2" fmla="*/ 3191795 h 3191795"/>
                  <a:gd name="connsiteX3" fmla="*/ 0 w 1248863"/>
                  <a:gd name="connsiteY3" fmla="*/ 0 h 3191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8863" h="3191795">
                    <a:moveTo>
                      <a:pt x="0" y="0"/>
                    </a:moveTo>
                    <a:lnTo>
                      <a:pt x="1248863" y="201957"/>
                    </a:lnTo>
                    <a:cubicBezTo>
                      <a:pt x="1122478" y="1198570"/>
                      <a:pt x="1484475" y="3047331"/>
                      <a:pt x="869708" y="3191795"/>
                    </a:cubicBezTo>
                    <a:cubicBezTo>
                      <a:pt x="178214" y="3063006"/>
                      <a:pt x="1149614" y="1064529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Rectangle 12">
                <a:extLst>
                  <a:ext uri="{FF2B5EF4-FFF2-40B4-BE49-F238E27FC236}">
                    <a16:creationId xmlns:a16="http://schemas.microsoft.com/office/drawing/2014/main" id="{C37A1CF1-4DB4-496B-A31A-ABB41492A5AD}"/>
                  </a:ext>
                </a:extLst>
              </p:cNvPr>
              <p:cNvSpPr/>
              <p:nvPr/>
            </p:nvSpPr>
            <p:spPr>
              <a:xfrm rot="20405859">
                <a:off x="2484423" y="2424368"/>
                <a:ext cx="561469" cy="1320387"/>
              </a:xfrm>
              <a:custGeom>
                <a:avLst/>
                <a:gdLst>
                  <a:gd name="connsiteX0" fmla="*/ 0 w 579113"/>
                  <a:gd name="connsiteY0" fmla="*/ 0 h 1229108"/>
                  <a:gd name="connsiteX1" fmla="*/ 579113 w 579113"/>
                  <a:gd name="connsiteY1" fmla="*/ 0 h 1229108"/>
                  <a:gd name="connsiteX2" fmla="*/ 579113 w 579113"/>
                  <a:gd name="connsiteY2" fmla="*/ 1229108 h 1229108"/>
                  <a:gd name="connsiteX3" fmla="*/ 0 w 579113"/>
                  <a:gd name="connsiteY3" fmla="*/ 1229108 h 1229108"/>
                  <a:gd name="connsiteX4" fmla="*/ 0 w 579113"/>
                  <a:gd name="connsiteY4" fmla="*/ 0 h 1229108"/>
                  <a:gd name="connsiteX0" fmla="*/ 0 w 579113"/>
                  <a:gd name="connsiteY0" fmla="*/ 0 h 2989838"/>
                  <a:gd name="connsiteX1" fmla="*/ 579113 w 579113"/>
                  <a:gd name="connsiteY1" fmla="*/ 0 h 2989838"/>
                  <a:gd name="connsiteX2" fmla="*/ 579113 w 579113"/>
                  <a:gd name="connsiteY2" fmla="*/ 1229108 h 2989838"/>
                  <a:gd name="connsiteX3" fmla="*/ 199958 w 579113"/>
                  <a:gd name="connsiteY3" fmla="*/ 2989838 h 2989838"/>
                  <a:gd name="connsiteX4" fmla="*/ 0 w 579113"/>
                  <a:gd name="connsiteY4" fmla="*/ 0 h 2989838"/>
                  <a:gd name="connsiteX0" fmla="*/ 0 w 579113"/>
                  <a:gd name="connsiteY0" fmla="*/ 0 h 2989838"/>
                  <a:gd name="connsiteX1" fmla="*/ 579113 w 579113"/>
                  <a:gd name="connsiteY1" fmla="*/ 0 h 2989838"/>
                  <a:gd name="connsiteX2" fmla="*/ 199958 w 579113"/>
                  <a:gd name="connsiteY2" fmla="*/ 2989838 h 2989838"/>
                  <a:gd name="connsiteX3" fmla="*/ 0 w 579113"/>
                  <a:gd name="connsiteY3" fmla="*/ 0 h 2989838"/>
                  <a:gd name="connsiteX0" fmla="*/ 0 w 579113"/>
                  <a:gd name="connsiteY0" fmla="*/ 0 h 2989838"/>
                  <a:gd name="connsiteX1" fmla="*/ 579113 w 579113"/>
                  <a:gd name="connsiteY1" fmla="*/ 0 h 2989838"/>
                  <a:gd name="connsiteX2" fmla="*/ 199958 w 579113"/>
                  <a:gd name="connsiteY2" fmla="*/ 2989838 h 2989838"/>
                  <a:gd name="connsiteX3" fmla="*/ 0 w 579113"/>
                  <a:gd name="connsiteY3" fmla="*/ 0 h 2989838"/>
                  <a:gd name="connsiteX0" fmla="*/ 65628 w 644741"/>
                  <a:gd name="connsiteY0" fmla="*/ 0 h 2989838"/>
                  <a:gd name="connsiteX1" fmla="*/ 644741 w 644741"/>
                  <a:gd name="connsiteY1" fmla="*/ 0 h 2989838"/>
                  <a:gd name="connsiteX2" fmla="*/ 265586 w 644741"/>
                  <a:gd name="connsiteY2" fmla="*/ 2989838 h 2989838"/>
                  <a:gd name="connsiteX3" fmla="*/ 65628 w 644741"/>
                  <a:gd name="connsiteY3" fmla="*/ 0 h 2989838"/>
                  <a:gd name="connsiteX0" fmla="*/ 104983 w 684096"/>
                  <a:gd name="connsiteY0" fmla="*/ 0 h 2989838"/>
                  <a:gd name="connsiteX1" fmla="*/ 684096 w 684096"/>
                  <a:gd name="connsiteY1" fmla="*/ 0 h 2989838"/>
                  <a:gd name="connsiteX2" fmla="*/ 304941 w 684096"/>
                  <a:gd name="connsiteY2" fmla="*/ 2989838 h 2989838"/>
                  <a:gd name="connsiteX3" fmla="*/ 104983 w 684096"/>
                  <a:gd name="connsiteY3" fmla="*/ 0 h 2989838"/>
                  <a:gd name="connsiteX0" fmla="*/ 1380 w 775880"/>
                  <a:gd name="connsiteY0" fmla="*/ 0 h 3047069"/>
                  <a:gd name="connsiteX1" fmla="*/ 775880 w 775880"/>
                  <a:gd name="connsiteY1" fmla="*/ 57231 h 3047069"/>
                  <a:gd name="connsiteX2" fmla="*/ 396725 w 775880"/>
                  <a:gd name="connsiteY2" fmla="*/ 3047069 h 3047069"/>
                  <a:gd name="connsiteX3" fmla="*/ 1380 w 775880"/>
                  <a:gd name="connsiteY3" fmla="*/ 0 h 3047069"/>
                  <a:gd name="connsiteX0" fmla="*/ 0 w 774500"/>
                  <a:gd name="connsiteY0" fmla="*/ 0 h 3047069"/>
                  <a:gd name="connsiteX1" fmla="*/ 774500 w 774500"/>
                  <a:gd name="connsiteY1" fmla="*/ 57231 h 3047069"/>
                  <a:gd name="connsiteX2" fmla="*/ 395345 w 774500"/>
                  <a:gd name="connsiteY2" fmla="*/ 3047069 h 3047069"/>
                  <a:gd name="connsiteX3" fmla="*/ 0 w 774500"/>
                  <a:gd name="connsiteY3" fmla="*/ 0 h 3047069"/>
                  <a:gd name="connsiteX0" fmla="*/ 0 w 1144685"/>
                  <a:gd name="connsiteY0" fmla="*/ 0 h 3181091"/>
                  <a:gd name="connsiteX1" fmla="*/ 1144685 w 1144685"/>
                  <a:gd name="connsiteY1" fmla="*/ 191253 h 3181091"/>
                  <a:gd name="connsiteX2" fmla="*/ 765530 w 1144685"/>
                  <a:gd name="connsiteY2" fmla="*/ 3181091 h 3181091"/>
                  <a:gd name="connsiteX3" fmla="*/ 0 w 1144685"/>
                  <a:gd name="connsiteY3" fmla="*/ 0 h 3181091"/>
                  <a:gd name="connsiteX0" fmla="*/ 0 w 1144685"/>
                  <a:gd name="connsiteY0" fmla="*/ 0 h 3181091"/>
                  <a:gd name="connsiteX1" fmla="*/ 1144685 w 1144685"/>
                  <a:gd name="connsiteY1" fmla="*/ 191253 h 3181091"/>
                  <a:gd name="connsiteX2" fmla="*/ 765530 w 1144685"/>
                  <a:gd name="connsiteY2" fmla="*/ 3181091 h 3181091"/>
                  <a:gd name="connsiteX3" fmla="*/ 0 w 1144685"/>
                  <a:gd name="connsiteY3" fmla="*/ 0 h 3181091"/>
                  <a:gd name="connsiteX0" fmla="*/ 0 w 1248863"/>
                  <a:gd name="connsiteY0" fmla="*/ 0 h 3191795"/>
                  <a:gd name="connsiteX1" fmla="*/ 1248863 w 1248863"/>
                  <a:gd name="connsiteY1" fmla="*/ 201957 h 3191795"/>
                  <a:gd name="connsiteX2" fmla="*/ 869708 w 1248863"/>
                  <a:gd name="connsiteY2" fmla="*/ 3191795 h 3191795"/>
                  <a:gd name="connsiteX3" fmla="*/ 0 w 1248863"/>
                  <a:gd name="connsiteY3" fmla="*/ 0 h 3191795"/>
                  <a:gd name="connsiteX0" fmla="*/ 0 w 1248863"/>
                  <a:gd name="connsiteY0" fmla="*/ 0 h 3191795"/>
                  <a:gd name="connsiteX1" fmla="*/ 1248863 w 1248863"/>
                  <a:gd name="connsiteY1" fmla="*/ 201957 h 3191795"/>
                  <a:gd name="connsiteX2" fmla="*/ 869708 w 1248863"/>
                  <a:gd name="connsiteY2" fmla="*/ 3191795 h 3191795"/>
                  <a:gd name="connsiteX3" fmla="*/ 0 w 1248863"/>
                  <a:gd name="connsiteY3" fmla="*/ 0 h 3191795"/>
                  <a:gd name="connsiteX0" fmla="*/ 0 w 1248863"/>
                  <a:gd name="connsiteY0" fmla="*/ 0 h 3191795"/>
                  <a:gd name="connsiteX1" fmla="*/ 1248863 w 1248863"/>
                  <a:gd name="connsiteY1" fmla="*/ 201957 h 3191795"/>
                  <a:gd name="connsiteX2" fmla="*/ 869708 w 1248863"/>
                  <a:gd name="connsiteY2" fmla="*/ 3191795 h 3191795"/>
                  <a:gd name="connsiteX3" fmla="*/ 0 w 1248863"/>
                  <a:gd name="connsiteY3" fmla="*/ 0 h 3191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8863" h="3191795">
                    <a:moveTo>
                      <a:pt x="0" y="0"/>
                    </a:moveTo>
                    <a:lnTo>
                      <a:pt x="1248863" y="201957"/>
                    </a:lnTo>
                    <a:cubicBezTo>
                      <a:pt x="1122478" y="1198570"/>
                      <a:pt x="1484475" y="3047331"/>
                      <a:pt x="869708" y="3191795"/>
                    </a:cubicBezTo>
                    <a:cubicBezTo>
                      <a:pt x="178214" y="3063006"/>
                      <a:pt x="1149614" y="1064529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Rectangle 12">
                <a:extLst>
                  <a:ext uri="{FF2B5EF4-FFF2-40B4-BE49-F238E27FC236}">
                    <a16:creationId xmlns:a16="http://schemas.microsoft.com/office/drawing/2014/main" id="{56625B60-66F9-4B8A-96D7-C05F26B4A21E}"/>
                  </a:ext>
                </a:extLst>
              </p:cNvPr>
              <p:cNvSpPr/>
              <p:nvPr/>
            </p:nvSpPr>
            <p:spPr>
              <a:xfrm rot="20653376">
                <a:off x="2945087" y="3439940"/>
                <a:ext cx="219222" cy="196860"/>
              </a:xfrm>
              <a:custGeom>
                <a:avLst/>
                <a:gdLst>
                  <a:gd name="connsiteX0" fmla="*/ 0 w 522663"/>
                  <a:gd name="connsiteY0" fmla="*/ 422998 h 845996"/>
                  <a:gd name="connsiteX1" fmla="*/ 261332 w 522663"/>
                  <a:gd name="connsiteY1" fmla="*/ 0 h 845996"/>
                  <a:gd name="connsiteX2" fmla="*/ 522664 w 522663"/>
                  <a:gd name="connsiteY2" fmla="*/ 422998 h 845996"/>
                  <a:gd name="connsiteX3" fmla="*/ 261332 w 522663"/>
                  <a:gd name="connsiteY3" fmla="*/ 845996 h 845996"/>
                  <a:gd name="connsiteX4" fmla="*/ 0 w 522663"/>
                  <a:gd name="connsiteY4" fmla="*/ 422998 h 845996"/>
                  <a:gd name="connsiteX0" fmla="*/ 0 w 529928"/>
                  <a:gd name="connsiteY0" fmla="*/ 52875 h 475873"/>
                  <a:gd name="connsiteX1" fmla="*/ 522664 w 529928"/>
                  <a:gd name="connsiteY1" fmla="*/ 52875 h 475873"/>
                  <a:gd name="connsiteX2" fmla="*/ 261332 w 529928"/>
                  <a:gd name="connsiteY2" fmla="*/ 475873 h 475873"/>
                  <a:gd name="connsiteX3" fmla="*/ 0 w 529928"/>
                  <a:gd name="connsiteY3" fmla="*/ 52875 h 475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9928" h="475873">
                    <a:moveTo>
                      <a:pt x="0" y="52875"/>
                    </a:moveTo>
                    <a:cubicBezTo>
                      <a:pt x="43555" y="-17625"/>
                      <a:pt x="479109" y="-17625"/>
                      <a:pt x="522664" y="52875"/>
                    </a:cubicBezTo>
                    <a:cubicBezTo>
                      <a:pt x="566219" y="123375"/>
                      <a:pt x="405662" y="475873"/>
                      <a:pt x="261332" y="475873"/>
                    </a:cubicBezTo>
                    <a:cubicBezTo>
                      <a:pt x="117002" y="475873"/>
                      <a:pt x="0" y="286490"/>
                      <a:pt x="0" y="52875"/>
                    </a:cubicBezTo>
                    <a:close/>
                  </a:path>
                </a:pathLst>
              </a:custGeom>
              <a:gradFill>
                <a:gsLst>
                  <a:gs pos="38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B7C1BAEA-8801-4AD2-B416-25FDFAFE8128}"/>
                </a:ext>
              </a:extLst>
            </p:cNvPr>
            <p:cNvGrpSpPr/>
            <p:nvPr/>
          </p:nvGrpSpPr>
          <p:grpSpPr>
            <a:xfrm>
              <a:off x="48348" y="2400111"/>
              <a:ext cx="3767222" cy="1352780"/>
              <a:chOff x="2173420" y="1002435"/>
              <a:chExt cx="4880172" cy="1752432"/>
            </a:xfrm>
          </p:grpSpPr>
          <p:sp>
            <p:nvSpPr>
              <p:cNvPr id="239" name="Rectangle 2">
                <a:extLst>
                  <a:ext uri="{FF2B5EF4-FFF2-40B4-BE49-F238E27FC236}">
                    <a16:creationId xmlns:a16="http://schemas.microsoft.com/office/drawing/2014/main" id="{5C6BB54A-32E7-4A0F-97FC-4D76E3F24AAB}"/>
                  </a:ext>
                </a:extLst>
              </p:cNvPr>
              <p:cNvSpPr/>
              <p:nvPr/>
            </p:nvSpPr>
            <p:spPr>
              <a:xfrm rot="1717734">
                <a:off x="3632777" y="1396632"/>
                <a:ext cx="843379" cy="79581"/>
              </a:xfrm>
              <a:custGeom>
                <a:avLst/>
                <a:gdLst>
                  <a:gd name="connsiteX0" fmla="*/ 0 w 2160104"/>
                  <a:gd name="connsiteY0" fmla="*/ 0 h 185530"/>
                  <a:gd name="connsiteX1" fmla="*/ 2160104 w 2160104"/>
                  <a:gd name="connsiteY1" fmla="*/ 0 h 185530"/>
                  <a:gd name="connsiteX2" fmla="*/ 2160104 w 2160104"/>
                  <a:gd name="connsiteY2" fmla="*/ 185530 h 185530"/>
                  <a:gd name="connsiteX3" fmla="*/ 0 w 2160104"/>
                  <a:gd name="connsiteY3" fmla="*/ 185530 h 185530"/>
                  <a:gd name="connsiteX4" fmla="*/ 0 w 2160104"/>
                  <a:gd name="connsiteY4" fmla="*/ 0 h 185530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6663 h 603157"/>
                  <a:gd name="connsiteX1" fmla="*/ 4200385 w 4200385"/>
                  <a:gd name="connsiteY1" fmla="*/ 325442 h 603157"/>
                  <a:gd name="connsiteX2" fmla="*/ 4147790 w 4200385"/>
                  <a:gd name="connsiteY2" fmla="*/ 603157 h 603157"/>
                  <a:gd name="connsiteX3" fmla="*/ 2040281 w 4200385"/>
                  <a:gd name="connsiteY3" fmla="*/ 510972 h 603157"/>
                  <a:gd name="connsiteX4" fmla="*/ 0 w 4200385"/>
                  <a:gd name="connsiteY4" fmla="*/ 6663 h 603157"/>
                  <a:gd name="connsiteX0" fmla="*/ 0 w 4200385"/>
                  <a:gd name="connsiteY0" fmla="*/ 6888 h 603382"/>
                  <a:gd name="connsiteX1" fmla="*/ 4200385 w 4200385"/>
                  <a:gd name="connsiteY1" fmla="*/ 325667 h 603382"/>
                  <a:gd name="connsiteX2" fmla="*/ 4147790 w 4200385"/>
                  <a:gd name="connsiteY2" fmla="*/ 603382 h 603382"/>
                  <a:gd name="connsiteX3" fmla="*/ 2040281 w 4200385"/>
                  <a:gd name="connsiteY3" fmla="*/ 511197 h 603382"/>
                  <a:gd name="connsiteX4" fmla="*/ 0 w 4200385"/>
                  <a:gd name="connsiteY4" fmla="*/ 6888 h 603382"/>
                  <a:gd name="connsiteX0" fmla="*/ 0 w 4200385"/>
                  <a:gd name="connsiteY0" fmla="*/ 6416 h 602910"/>
                  <a:gd name="connsiteX1" fmla="*/ 4200385 w 4200385"/>
                  <a:gd name="connsiteY1" fmla="*/ 325195 h 602910"/>
                  <a:gd name="connsiteX2" fmla="*/ 4147790 w 4200385"/>
                  <a:gd name="connsiteY2" fmla="*/ 602910 h 602910"/>
                  <a:gd name="connsiteX3" fmla="*/ 2040281 w 4200385"/>
                  <a:gd name="connsiteY3" fmla="*/ 510725 h 602910"/>
                  <a:gd name="connsiteX4" fmla="*/ 0 w 4200385"/>
                  <a:gd name="connsiteY4" fmla="*/ 6416 h 602910"/>
                  <a:gd name="connsiteX0" fmla="*/ 0 w 4200385"/>
                  <a:gd name="connsiteY0" fmla="*/ 11550 h 608044"/>
                  <a:gd name="connsiteX1" fmla="*/ 4200385 w 4200385"/>
                  <a:gd name="connsiteY1" fmla="*/ 330329 h 608044"/>
                  <a:gd name="connsiteX2" fmla="*/ 4147790 w 4200385"/>
                  <a:gd name="connsiteY2" fmla="*/ 608044 h 608044"/>
                  <a:gd name="connsiteX3" fmla="*/ 2040281 w 4200385"/>
                  <a:gd name="connsiteY3" fmla="*/ 515859 h 608044"/>
                  <a:gd name="connsiteX4" fmla="*/ 0 w 4200385"/>
                  <a:gd name="connsiteY4" fmla="*/ 11550 h 608044"/>
                  <a:gd name="connsiteX0" fmla="*/ 0 w 4200385"/>
                  <a:gd name="connsiteY0" fmla="*/ 3165 h 599659"/>
                  <a:gd name="connsiteX1" fmla="*/ 4200385 w 4200385"/>
                  <a:gd name="connsiteY1" fmla="*/ 321944 h 599659"/>
                  <a:gd name="connsiteX2" fmla="*/ 4147790 w 4200385"/>
                  <a:gd name="connsiteY2" fmla="*/ 599659 h 599659"/>
                  <a:gd name="connsiteX3" fmla="*/ 2040281 w 4200385"/>
                  <a:gd name="connsiteY3" fmla="*/ 507474 h 599659"/>
                  <a:gd name="connsiteX4" fmla="*/ 0 w 4200385"/>
                  <a:gd name="connsiteY4" fmla="*/ 3165 h 599659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0 w 4200385"/>
                  <a:gd name="connsiteY3" fmla="*/ 0 h 596494"/>
                  <a:gd name="connsiteX0" fmla="*/ 0 w 4200385"/>
                  <a:gd name="connsiteY0" fmla="*/ 0 h 712648"/>
                  <a:gd name="connsiteX1" fmla="*/ 4200385 w 4200385"/>
                  <a:gd name="connsiteY1" fmla="*/ 318779 h 712648"/>
                  <a:gd name="connsiteX2" fmla="*/ 4147790 w 4200385"/>
                  <a:gd name="connsiteY2" fmla="*/ 596494 h 712648"/>
                  <a:gd name="connsiteX3" fmla="*/ 0 w 4200385"/>
                  <a:gd name="connsiteY3" fmla="*/ 0 h 712648"/>
                  <a:gd name="connsiteX0" fmla="*/ 0 w 7185232"/>
                  <a:gd name="connsiteY0" fmla="*/ 82421 h 795069"/>
                  <a:gd name="connsiteX1" fmla="*/ 7185228 w 7185232"/>
                  <a:gd name="connsiteY1" fmla="*/ -1 h 795069"/>
                  <a:gd name="connsiteX2" fmla="*/ 4147790 w 7185232"/>
                  <a:gd name="connsiteY2" fmla="*/ 678915 h 795069"/>
                  <a:gd name="connsiteX3" fmla="*/ 0 w 7185232"/>
                  <a:gd name="connsiteY3" fmla="*/ 82421 h 795069"/>
                  <a:gd name="connsiteX0" fmla="*/ 0 w 7185232"/>
                  <a:gd name="connsiteY0" fmla="*/ 82421 h 688271"/>
                  <a:gd name="connsiteX1" fmla="*/ 7185228 w 7185232"/>
                  <a:gd name="connsiteY1" fmla="*/ -1 h 688271"/>
                  <a:gd name="connsiteX2" fmla="*/ 6912033 w 7185232"/>
                  <a:gd name="connsiteY2" fmla="*/ 558327 h 688271"/>
                  <a:gd name="connsiteX3" fmla="*/ 0 w 7185232"/>
                  <a:gd name="connsiteY3" fmla="*/ 82421 h 688271"/>
                  <a:gd name="connsiteX0" fmla="*/ 0 w 7185232"/>
                  <a:gd name="connsiteY0" fmla="*/ 172587 h 778437"/>
                  <a:gd name="connsiteX1" fmla="*/ 7185228 w 7185232"/>
                  <a:gd name="connsiteY1" fmla="*/ 90165 h 778437"/>
                  <a:gd name="connsiteX2" fmla="*/ 6912033 w 7185232"/>
                  <a:gd name="connsiteY2" fmla="*/ 648493 h 778437"/>
                  <a:gd name="connsiteX3" fmla="*/ 0 w 7185232"/>
                  <a:gd name="connsiteY3" fmla="*/ 172587 h 778437"/>
                  <a:gd name="connsiteX0" fmla="*/ 0 w 8299946"/>
                  <a:gd name="connsiteY0" fmla="*/ 101761 h 783181"/>
                  <a:gd name="connsiteX1" fmla="*/ 8299942 w 8299946"/>
                  <a:gd name="connsiteY1" fmla="*/ 105006 h 783181"/>
                  <a:gd name="connsiteX2" fmla="*/ 8026747 w 8299946"/>
                  <a:gd name="connsiteY2" fmla="*/ 663334 h 783181"/>
                  <a:gd name="connsiteX3" fmla="*/ 0 w 8299946"/>
                  <a:gd name="connsiteY3" fmla="*/ 101761 h 783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99946" h="783181">
                    <a:moveTo>
                      <a:pt x="0" y="101761"/>
                    </a:moveTo>
                    <a:cubicBezTo>
                      <a:pt x="2405827" y="184065"/>
                      <a:pt x="6398256" y="-166536"/>
                      <a:pt x="8299942" y="105006"/>
                    </a:cubicBezTo>
                    <a:cubicBezTo>
                      <a:pt x="8282410" y="197578"/>
                      <a:pt x="8014147" y="566168"/>
                      <a:pt x="8026747" y="663334"/>
                    </a:cubicBezTo>
                    <a:cubicBezTo>
                      <a:pt x="6065060" y="1077646"/>
                      <a:pt x="1382597" y="300592"/>
                      <a:pt x="0" y="101761"/>
                    </a:cubicBezTo>
                    <a:close/>
                  </a:path>
                </a:pathLst>
              </a:custGeom>
              <a:solidFill>
                <a:srgbClr val="C77F3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Rectangle 2">
                <a:extLst>
                  <a:ext uri="{FF2B5EF4-FFF2-40B4-BE49-F238E27FC236}">
                    <a16:creationId xmlns:a16="http://schemas.microsoft.com/office/drawing/2014/main" id="{42F304D0-64C2-4976-BA7B-7424ED3383B6}"/>
                  </a:ext>
                </a:extLst>
              </p:cNvPr>
              <p:cNvSpPr/>
              <p:nvPr/>
            </p:nvSpPr>
            <p:spPr>
              <a:xfrm rot="19026494" flipV="1">
                <a:off x="3804225" y="1892652"/>
                <a:ext cx="843379" cy="79581"/>
              </a:xfrm>
              <a:custGeom>
                <a:avLst/>
                <a:gdLst>
                  <a:gd name="connsiteX0" fmla="*/ 0 w 2160104"/>
                  <a:gd name="connsiteY0" fmla="*/ 0 h 185530"/>
                  <a:gd name="connsiteX1" fmla="*/ 2160104 w 2160104"/>
                  <a:gd name="connsiteY1" fmla="*/ 0 h 185530"/>
                  <a:gd name="connsiteX2" fmla="*/ 2160104 w 2160104"/>
                  <a:gd name="connsiteY2" fmla="*/ 185530 h 185530"/>
                  <a:gd name="connsiteX3" fmla="*/ 0 w 2160104"/>
                  <a:gd name="connsiteY3" fmla="*/ 185530 h 185530"/>
                  <a:gd name="connsiteX4" fmla="*/ 0 w 2160104"/>
                  <a:gd name="connsiteY4" fmla="*/ 0 h 185530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6663 h 603157"/>
                  <a:gd name="connsiteX1" fmla="*/ 4200385 w 4200385"/>
                  <a:gd name="connsiteY1" fmla="*/ 325442 h 603157"/>
                  <a:gd name="connsiteX2" fmla="*/ 4147790 w 4200385"/>
                  <a:gd name="connsiteY2" fmla="*/ 603157 h 603157"/>
                  <a:gd name="connsiteX3" fmla="*/ 2040281 w 4200385"/>
                  <a:gd name="connsiteY3" fmla="*/ 510972 h 603157"/>
                  <a:gd name="connsiteX4" fmla="*/ 0 w 4200385"/>
                  <a:gd name="connsiteY4" fmla="*/ 6663 h 603157"/>
                  <a:gd name="connsiteX0" fmla="*/ 0 w 4200385"/>
                  <a:gd name="connsiteY0" fmla="*/ 6888 h 603382"/>
                  <a:gd name="connsiteX1" fmla="*/ 4200385 w 4200385"/>
                  <a:gd name="connsiteY1" fmla="*/ 325667 h 603382"/>
                  <a:gd name="connsiteX2" fmla="*/ 4147790 w 4200385"/>
                  <a:gd name="connsiteY2" fmla="*/ 603382 h 603382"/>
                  <a:gd name="connsiteX3" fmla="*/ 2040281 w 4200385"/>
                  <a:gd name="connsiteY3" fmla="*/ 511197 h 603382"/>
                  <a:gd name="connsiteX4" fmla="*/ 0 w 4200385"/>
                  <a:gd name="connsiteY4" fmla="*/ 6888 h 603382"/>
                  <a:gd name="connsiteX0" fmla="*/ 0 w 4200385"/>
                  <a:gd name="connsiteY0" fmla="*/ 6416 h 602910"/>
                  <a:gd name="connsiteX1" fmla="*/ 4200385 w 4200385"/>
                  <a:gd name="connsiteY1" fmla="*/ 325195 h 602910"/>
                  <a:gd name="connsiteX2" fmla="*/ 4147790 w 4200385"/>
                  <a:gd name="connsiteY2" fmla="*/ 602910 h 602910"/>
                  <a:gd name="connsiteX3" fmla="*/ 2040281 w 4200385"/>
                  <a:gd name="connsiteY3" fmla="*/ 510725 h 602910"/>
                  <a:gd name="connsiteX4" fmla="*/ 0 w 4200385"/>
                  <a:gd name="connsiteY4" fmla="*/ 6416 h 602910"/>
                  <a:gd name="connsiteX0" fmla="*/ 0 w 4200385"/>
                  <a:gd name="connsiteY0" fmla="*/ 11550 h 608044"/>
                  <a:gd name="connsiteX1" fmla="*/ 4200385 w 4200385"/>
                  <a:gd name="connsiteY1" fmla="*/ 330329 h 608044"/>
                  <a:gd name="connsiteX2" fmla="*/ 4147790 w 4200385"/>
                  <a:gd name="connsiteY2" fmla="*/ 608044 h 608044"/>
                  <a:gd name="connsiteX3" fmla="*/ 2040281 w 4200385"/>
                  <a:gd name="connsiteY3" fmla="*/ 515859 h 608044"/>
                  <a:gd name="connsiteX4" fmla="*/ 0 w 4200385"/>
                  <a:gd name="connsiteY4" fmla="*/ 11550 h 608044"/>
                  <a:gd name="connsiteX0" fmla="*/ 0 w 4200385"/>
                  <a:gd name="connsiteY0" fmla="*/ 3165 h 599659"/>
                  <a:gd name="connsiteX1" fmla="*/ 4200385 w 4200385"/>
                  <a:gd name="connsiteY1" fmla="*/ 321944 h 599659"/>
                  <a:gd name="connsiteX2" fmla="*/ 4147790 w 4200385"/>
                  <a:gd name="connsiteY2" fmla="*/ 599659 h 599659"/>
                  <a:gd name="connsiteX3" fmla="*/ 2040281 w 4200385"/>
                  <a:gd name="connsiteY3" fmla="*/ 507474 h 599659"/>
                  <a:gd name="connsiteX4" fmla="*/ 0 w 4200385"/>
                  <a:gd name="connsiteY4" fmla="*/ 3165 h 599659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0 w 4200385"/>
                  <a:gd name="connsiteY3" fmla="*/ 0 h 596494"/>
                  <a:gd name="connsiteX0" fmla="*/ 0 w 4200385"/>
                  <a:gd name="connsiteY0" fmla="*/ 0 h 712648"/>
                  <a:gd name="connsiteX1" fmla="*/ 4200385 w 4200385"/>
                  <a:gd name="connsiteY1" fmla="*/ 318779 h 712648"/>
                  <a:gd name="connsiteX2" fmla="*/ 4147790 w 4200385"/>
                  <a:gd name="connsiteY2" fmla="*/ 596494 h 712648"/>
                  <a:gd name="connsiteX3" fmla="*/ 0 w 4200385"/>
                  <a:gd name="connsiteY3" fmla="*/ 0 h 712648"/>
                  <a:gd name="connsiteX0" fmla="*/ 0 w 7185232"/>
                  <a:gd name="connsiteY0" fmla="*/ 82421 h 795069"/>
                  <a:gd name="connsiteX1" fmla="*/ 7185228 w 7185232"/>
                  <a:gd name="connsiteY1" fmla="*/ -1 h 795069"/>
                  <a:gd name="connsiteX2" fmla="*/ 4147790 w 7185232"/>
                  <a:gd name="connsiteY2" fmla="*/ 678915 h 795069"/>
                  <a:gd name="connsiteX3" fmla="*/ 0 w 7185232"/>
                  <a:gd name="connsiteY3" fmla="*/ 82421 h 795069"/>
                  <a:gd name="connsiteX0" fmla="*/ 0 w 7185232"/>
                  <a:gd name="connsiteY0" fmla="*/ 82421 h 688271"/>
                  <a:gd name="connsiteX1" fmla="*/ 7185228 w 7185232"/>
                  <a:gd name="connsiteY1" fmla="*/ -1 h 688271"/>
                  <a:gd name="connsiteX2" fmla="*/ 6912033 w 7185232"/>
                  <a:gd name="connsiteY2" fmla="*/ 558327 h 688271"/>
                  <a:gd name="connsiteX3" fmla="*/ 0 w 7185232"/>
                  <a:gd name="connsiteY3" fmla="*/ 82421 h 688271"/>
                  <a:gd name="connsiteX0" fmla="*/ 0 w 7185232"/>
                  <a:gd name="connsiteY0" fmla="*/ 172587 h 778437"/>
                  <a:gd name="connsiteX1" fmla="*/ 7185228 w 7185232"/>
                  <a:gd name="connsiteY1" fmla="*/ 90165 h 778437"/>
                  <a:gd name="connsiteX2" fmla="*/ 6912033 w 7185232"/>
                  <a:gd name="connsiteY2" fmla="*/ 648493 h 778437"/>
                  <a:gd name="connsiteX3" fmla="*/ 0 w 7185232"/>
                  <a:gd name="connsiteY3" fmla="*/ 172587 h 778437"/>
                  <a:gd name="connsiteX0" fmla="*/ 0 w 8299946"/>
                  <a:gd name="connsiteY0" fmla="*/ 101761 h 783181"/>
                  <a:gd name="connsiteX1" fmla="*/ 8299942 w 8299946"/>
                  <a:gd name="connsiteY1" fmla="*/ 105006 h 783181"/>
                  <a:gd name="connsiteX2" fmla="*/ 8026747 w 8299946"/>
                  <a:gd name="connsiteY2" fmla="*/ 663334 h 783181"/>
                  <a:gd name="connsiteX3" fmla="*/ 0 w 8299946"/>
                  <a:gd name="connsiteY3" fmla="*/ 101761 h 783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99946" h="783181">
                    <a:moveTo>
                      <a:pt x="0" y="101761"/>
                    </a:moveTo>
                    <a:cubicBezTo>
                      <a:pt x="2405827" y="184065"/>
                      <a:pt x="6398256" y="-166536"/>
                      <a:pt x="8299942" y="105006"/>
                    </a:cubicBezTo>
                    <a:cubicBezTo>
                      <a:pt x="8282410" y="197578"/>
                      <a:pt x="8014147" y="566168"/>
                      <a:pt x="8026747" y="663334"/>
                    </a:cubicBezTo>
                    <a:cubicBezTo>
                      <a:pt x="6065060" y="1077646"/>
                      <a:pt x="1382597" y="300592"/>
                      <a:pt x="0" y="101761"/>
                    </a:cubicBezTo>
                    <a:close/>
                  </a:path>
                </a:pathLst>
              </a:custGeom>
              <a:solidFill>
                <a:srgbClr val="C77F3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Rectangle 56">
                <a:extLst>
                  <a:ext uri="{FF2B5EF4-FFF2-40B4-BE49-F238E27FC236}">
                    <a16:creationId xmlns:a16="http://schemas.microsoft.com/office/drawing/2014/main" id="{031420BA-BA65-4B67-8DFD-26ACADE5A876}"/>
                  </a:ext>
                </a:extLst>
              </p:cNvPr>
              <p:cNvSpPr/>
              <p:nvPr/>
            </p:nvSpPr>
            <p:spPr>
              <a:xfrm rot="442974">
                <a:off x="2173420" y="1391901"/>
                <a:ext cx="850617" cy="394104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Rectangle 2">
                <a:extLst>
                  <a:ext uri="{FF2B5EF4-FFF2-40B4-BE49-F238E27FC236}">
                    <a16:creationId xmlns:a16="http://schemas.microsoft.com/office/drawing/2014/main" id="{DC4315BF-5045-44F0-B8AC-02373F103E9C}"/>
                  </a:ext>
                </a:extLst>
              </p:cNvPr>
              <p:cNvSpPr/>
              <p:nvPr/>
            </p:nvSpPr>
            <p:spPr>
              <a:xfrm rot="21079870">
                <a:off x="2853207" y="1252879"/>
                <a:ext cx="4200385" cy="712648"/>
              </a:xfrm>
              <a:custGeom>
                <a:avLst/>
                <a:gdLst>
                  <a:gd name="connsiteX0" fmla="*/ 0 w 2160104"/>
                  <a:gd name="connsiteY0" fmla="*/ 0 h 185530"/>
                  <a:gd name="connsiteX1" fmla="*/ 2160104 w 2160104"/>
                  <a:gd name="connsiteY1" fmla="*/ 0 h 185530"/>
                  <a:gd name="connsiteX2" fmla="*/ 2160104 w 2160104"/>
                  <a:gd name="connsiteY2" fmla="*/ 185530 h 185530"/>
                  <a:gd name="connsiteX3" fmla="*/ 0 w 2160104"/>
                  <a:gd name="connsiteY3" fmla="*/ 185530 h 185530"/>
                  <a:gd name="connsiteX4" fmla="*/ 0 w 2160104"/>
                  <a:gd name="connsiteY4" fmla="*/ 0 h 185530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2160104"/>
                  <a:gd name="connsiteY0" fmla="*/ 0 h 277715"/>
                  <a:gd name="connsiteX1" fmla="*/ 2160104 w 2160104"/>
                  <a:gd name="connsiteY1" fmla="*/ 0 h 277715"/>
                  <a:gd name="connsiteX2" fmla="*/ 2107509 w 2160104"/>
                  <a:gd name="connsiteY2" fmla="*/ 277715 h 277715"/>
                  <a:gd name="connsiteX3" fmla="*/ 0 w 2160104"/>
                  <a:gd name="connsiteY3" fmla="*/ 185530 h 277715"/>
                  <a:gd name="connsiteX4" fmla="*/ 0 w 2160104"/>
                  <a:gd name="connsiteY4" fmla="*/ 0 h 277715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6663 h 603157"/>
                  <a:gd name="connsiteX1" fmla="*/ 4200385 w 4200385"/>
                  <a:gd name="connsiteY1" fmla="*/ 325442 h 603157"/>
                  <a:gd name="connsiteX2" fmla="*/ 4147790 w 4200385"/>
                  <a:gd name="connsiteY2" fmla="*/ 603157 h 603157"/>
                  <a:gd name="connsiteX3" fmla="*/ 2040281 w 4200385"/>
                  <a:gd name="connsiteY3" fmla="*/ 510972 h 603157"/>
                  <a:gd name="connsiteX4" fmla="*/ 0 w 4200385"/>
                  <a:gd name="connsiteY4" fmla="*/ 6663 h 603157"/>
                  <a:gd name="connsiteX0" fmla="*/ 0 w 4200385"/>
                  <a:gd name="connsiteY0" fmla="*/ 6888 h 603382"/>
                  <a:gd name="connsiteX1" fmla="*/ 4200385 w 4200385"/>
                  <a:gd name="connsiteY1" fmla="*/ 325667 h 603382"/>
                  <a:gd name="connsiteX2" fmla="*/ 4147790 w 4200385"/>
                  <a:gd name="connsiteY2" fmla="*/ 603382 h 603382"/>
                  <a:gd name="connsiteX3" fmla="*/ 2040281 w 4200385"/>
                  <a:gd name="connsiteY3" fmla="*/ 511197 h 603382"/>
                  <a:gd name="connsiteX4" fmla="*/ 0 w 4200385"/>
                  <a:gd name="connsiteY4" fmla="*/ 6888 h 603382"/>
                  <a:gd name="connsiteX0" fmla="*/ 0 w 4200385"/>
                  <a:gd name="connsiteY0" fmla="*/ 6416 h 602910"/>
                  <a:gd name="connsiteX1" fmla="*/ 4200385 w 4200385"/>
                  <a:gd name="connsiteY1" fmla="*/ 325195 h 602910"/>
                  <a:gd name="connsiteX2" fmla="*/ 4147790 w 4200385"/>
                  <a:gd name="connsiteY2" fmla="*/ 602910 h 602910"/>
                  <a:gd name="connsiteX3" fmla="*/ 2040281 w 4200385"/>
                  <a:gd name="connsiteY3" fmla="*/ 510725 h 602910"/>
                  <a:gd name="connsiteX4" fmla="*/ 0 w 4200385"/>
                  <a:gd name="connsiteY4" fmla="*/ 6416 h 602910"/>
                  <a:gd name="connsiteX0" fmla="*/ 0 w 4200385"/>
                  <a:gd name="connsiteY0" fmla="*/ 11550 h 608044"/>
                  <a:gd name="connsiteX1" fmla="*/ 4200385 w 4200385"/>
                  <a:gd name="connsiteY1" fmla="*/ 330329 h 608044"/>
                  <a:gd name="connsiteX2" fmla="*/ 4147790 w 4200385"/>
                  <a:gd name="connsiteY2" fmla="*/ 608044 h 608044"/>
                  <a:gd name="connsiteX3" fmla="*/ 2040281 w 4200385"/>
                  <a:gd name="connsiteY3" fmla="*/ 515859 h 608044"/>
                  <a:gd name="connsiteX4" fmla="*/ 0 w 4200385"/>
                  <a:gd name="connsiteY4" fmla="*/ 11550 h 608044"/>
                  <a:gd name="connsiteX0" fmla="*/ 0 w 4200385"/>
                  <a:gd name="connsiteY0" fmla="*/ 3165 h 599659"/>
                  <a:gd name="connsiteX1" fmla="*/ 4200385 w 4200385"/>
                  <a:gd name="connsiteY1" fmla="*/ 321944 h 599659"/>
                  <a:gd name="connsiteX2" fmla="*/ 4147790 w 4200385"/>
                  <a:gd name="connsiteY2" fmla="*/ 599659 h 599659"/>
                  <a:gd name="connsiteX3" fmla="*/ 2040281 w 4200385"/>
                  <a:gd name="connsiteY3" fmla="*/ 507474 h 599659"/>
                  <a:gd name="connsiteX4" fmla="*/ 0 w 4200385"/>
                  <a:gd name="connsiteY4" fmla="*/ 3165 h 599659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2040281 w 4200385"/>
                  <a:gd name="connsiteY3" fmla="*/ 504309 h 596494"/>
                  <a:gd name="connsiteX4" fmla="*/ 0 w 4200385"/>
                  <a:gd name="connsiteY4" fmla="*/ 0 h 596494"/>
                  <a:gd name="connsiteX0" fmla="*/ 0 w 4200385"/>
                  <a:gd name="connsiteY0" fmla="*/ 0 h 596494"/>
                  <a:gd name="connsiteX1" fmla="*/ 4200385 w 4200385"/>
                  <a:gd name="connsiteY1" fmla="*/ 318779 h 596494"/>
                  <a:gd name="connsiteX2" fmla="*/ 4147790 w 4200385"/>
                  <a:gd name="connsiteY2" fmla="*/ 596494 h 596494"/>
                  <a:gd name="connsiteX3" fmla="*/ 0 w 4200385"/>
                  <a:gd name="connsiteY3" fmla="*/ 0 h 596494"/>
                  <a:gd name="connsiteX0" fmla="*/ 0 w 4200385"/>
                  <a:gd name="connsiteY0" fmla="*/ 0 h 712648"/>
                  <a:gd name="connsiteX1" fmla="*/ 4200385 w 4200385"/>
                  <a:gd name="connsiteY1" fmla="*/ 318779 h 712648"/>
                  <a:gd name="connsiteX2" fmla="*/ 4147790 w 4200385"/>
                  <a:gd name="connsiteY2" fmla="*/ 596494 h 712648"/>
                  <a:gd name="connsiteX3" fmla="*/ 0 w 4200385"/>
                  <a:gd name="connsiteY3" fmla="*/ 0 h 712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0385" h="712648">
                    <a:moveTo>
                      <a:pt x="0" y="0"/>
                    </a:moveTo>
                    <a:cubicBezTo>
                      <a:pt x="2405827" y="82304"/>
                      <a:pt x="1591981" y="806812"/>
                      <a:pt x="4200385" y="318779"/>
                    </a:cubicBezTo>
                    <a:cubicBezTo>
                      <a:pt x="4182853" y="411351"/>
                      <a:pt x="4135190" y="499328"/>
                      <a:pt x="4147790" y="596494"/>
                    </a:cubicBezTo>
                    <a:cubicBezTo>
                      <a:pt x="2186103" y="1010806"/>
                      <a:pt x="1382597" y="198831"/>
                      <a:pt x="0" y="0"/>
                    </a:cubicBezTo>
                    <a:close/>
                  </a:path>
                </a:pathLst>
              </a:custGeom>
              <a:solidFill>
                <a:srgbClr val="C77F3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Rectangle 56">
                <a:extLst>
                  <a:ext uri="{FF2B5EF4-FFF2-40B4-BE49-F238E27FC236}">
                    <a16:creationId xmlns:a16="http://schemas.microsoft.com/office/drawing/2014/main" id="{72A1F282-A70A-4EA6-90A4-63CD042A201E}"/>
                  </a:ext>
                </a:extLst>
              </p:cNvPr>
              <p:cNvSpPr/>
              <p:nvPr/>
            </p:nvSpPr>
            <p:spPr>
              <a:xfrm rot="18260586">
                <a:off x="3542229" y="2344846"/>
                <a:ext cx="560400" cy="25964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Rectangle 56">
                <a:extLst>
                  <a:ext uri="{FF2B5EF4-FFF2-40B4-BE49-F238E27FC236}">
                    <a16:creationId xmlns:a16="http://schemas.microsoft.com/office/drawing/2014/main" id="{6FA3CCCC-5A74-4250-8F7E-801F024977EF}"/>
                  </a:ext>
                </a:extLst>
              </p:cNvPr>
              <p:cNvSpPr/>
              <p:nvPr/>
            </p:nvSpPr>
            <p:spPr>
              <a:xfrm rot="1953351">
                <a:off x="3266789" y="1002435"/>
                <a:ext cx="560400" cy="259642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A0C8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2" name="Rectangle 56">
              <a:extLst>
                <a:ext uri="{FF2B5EF4-FFF2-40B4-BE49-F238E27FC236}">
                  <a16:creationId xmlns:a16="http://schemas.microsoft.com/office/drawing/2014/main" id="{3EB55432-CA12-4DD0-B199-7591E9452BBE}"/>
                </a:ext>
              </a:extLst>
            </p:cNvPr>
            <p:cNvSpPr/>
            <p:nvPr/>
          </p:nvSpPr>
          <p:spPr>
            <a:xfrm rot="21001446">
              <a:off x="5440645" y="3549917"/>
              <a:ext cx="190596" cy="8830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Rectangle 56">
              <a:extLst>
                <a:ext uri="{FF2B5EF4-FFF2-40B4-BE49-F238E27FC236}">
                  <a16:creationId xmlns:a16="http://schemas.microsoft.com/office/drawing/2014/main" id="{C6DD2D4D-1238-4B18-9DC3-1ADB1C66DEEB}"/>
                </a:ext>
              </a:extLst>
            </p:cNvPr>
            <p:cNvSpPr/>
            <p:nvPr/>
          </p:nvSpPr>
          <p:spPr>
            <a:xfrm rot="18164639">
              <a:off x="5133410" y="4084792"/>
              <a:ext cx="190596" cy="8830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Rectangle 56">
              <a:extLst>
                <a:ext uri="{FF2B5EF4-FFF2-40B4-BE49-F238E27FC236}">
                  <a16:creationId xmlns:a16="http://schemas.microsoft.com/office/drawing/2014/main" id="{FB396DB2-5CF3-4442-A4AD-3F7C06A9E840}"/>
                </a:ext>
              </a:extLst>
            </p:cNvPr>
            <p:cNvSpPr/>
            <p:nvPr/>
          </p:nvSpPr>
          <p:spPr>
            <a:xfrm rot="14529720">
              <a:off x="5558321" y="4530301"/>
              <a:ext cx="190596" cy="8830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Cloud 185">
              <a:extLst>
                <a:ext uri="{FF2B5EF4-FFF2-40B4-BE49-F238E27FC236}">
                  <a16:creationId xmlns:a16="http://schemas.microsoft.com/office/drawing/2014/main" id="{2D18B2FA-2C35-4704-9F73-D33E4DCC3B0D}"/>
                </a:ext>
              </a:extLst>
            </p:cNvPr>
            <p:cNvSpPr/>
            <p:nvPr/>
          </p:nvSpPr>
          <p:spPr>
            <a:xfrm>
              <a:off x="3151805" y="1877367"/>
              <a:ext cx="1677921" cy="1716703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Cloud 186">
              <a:extLst>
                <a:ext uri="{FF2B5EF4-FFF2-40B4-BE49-F238E27FC236}">
                  <a16:creationId xmlns:a16="http://schemas.microsoft.com/office/drawing/2014/main" id="{50079719-B1FE-4027-8918-F432CAE95804}"/>
                </a:ext>
              </a:extLst>
            </p:cNvPr>
            <p:cNvSpPr/>
            <p:nvPr/>
          </p:nvSpPr>
          <p:spPr>
            <a:xfrm>
              <a:off x="3167683" y="1953216"/>
              <a:ext cx="1677921" cy="1716703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Cloud 188">
              <a:extLst>
                <a:ext uri="{FF2B5EF4-FFF2-40B4-BE49-F238E27FC236}">
                  <a16:creationId xmlns:a16="http://schemas.microsoft.com/office/drawing/2014/main" id="{6948D85D-EF4B-4B67-983A-4845617CC86F}"/>
                </a:ext>
              </a:extLst>
            </p:cNvPr>
            <p:cNvSpPr/>
            <p:nvPr/>
          </p:nvSpPr>
          <p:spPr>
            <a:xfrm rot="1588661">
              <a:off x="4224196" y="2422937"/>
              <a:ext cx="1223382" cy="1244127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Cloud 189">
              <a:extLst>
                <a:ext uri="{FF2B5EF4-FFF2-40B4-BE49-F238E27FC236}">
                  <a16:creationId xmlns:a16="http://schemas.microsoft.com/office/drawing/2014/main" id="{11FFEF14-A615-4EC3-AF30-D6F1176C860E}"/>
                </a:ext>
              </a:extLst>
            </p:cNvPr>
            <p:cNvSpPr/>
            <p:nvPr/>
          </p:nvSpPr>
          <p:spPr>
            <a:xfrm rot="1588661">
              <a:off x="4280613" y="2456028"/>
              <a:ext cx="1223382" cy="1244127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Cloud 190">
              <a:extLst>
                <a:ext uri="{FF2B5EF4-FFF2-40B4-BE49-F238E27FC236}">
                  <a16:creationId xmlns:a16="http://schemas.microsoft.com/office/drawing/2014/main" id="{35F95696-0623-4E5B-9D7A-E236B80C3DC2}"/>
                </a:ext>
              </a:extLst>
            </p:cNvPr>
            <p:cNvSpPr/>
            <p:nvPr/>
          </p:nvSpPr>
          <p:spPr>
            <a:xfrm rot="20312248">
              <a:off x="2545488" y="2816197"/>
              <a:ext cx="1223382" cy="1244127"/>
            </a:xfrm>
            <a:prstGeom prst="cloud">
              <a:avLst/>
            </a:prstGeom>
            <a:solidFill>
              <a:srgbClr val="B5D27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Cloud 191">
              <a:extLst>
                <a:ext uri="{FF2B5EF4-FFF2-40B4-BE49-F238E27FC236}">
                  <a16:creationId xmlns:a16="http://schemas.microsoft.com/office/drawing/2014/main" id="{2BA9D5CA-17B9-4083-9F11-7B18142AFC1D}"/>
                </a:ext>
              </a:extLst>
            </p:cNvPr>
            <p:cNvSpPr/>
            <p:nvPr/>
          </p:nvSpPr>
          <p:spPr>
            <a:xfrm rot="20312248">
              <a:off x="2599681" y="2884741"/>
              <a:ext cx="1223382" cy="1244127"/>
            </a:xfrm>
            <a:prstGeom prst="cloud">
              <a:avLst/>
            </a:pr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E38F5758-E170-497A-AD4B-EA62038CFD57}"/>
                </a:ext>
              </a:extLst>
            </p:cNvPr>
            <p:cNvGrpSpPr/>
            <p:nvPr/>
          </p:nvGrpSpPr>
          <p:grpSpPr>
            <a:xfrm>
              <a:off x="1203876" y="1121722"/>
              <a:ext cx="1353806" cy="1960034"/>
              <a:chOff x="4525614" y="293033"/>
              <a:chExt cx="3272576" cy="4738025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211E9606-F904-4C73-811A-4DFEC08FC3A7}"/>
                  </a:ext>
                </a:extLst>
              </p:cNvPr>
              <p:cNvSpPr/>
              <p:nvPr/>
            </p:nvSpPr>
            <p:spPr>
              <a:xfrm rot="3213099">
                <a:off x="6114375" y="3842548"/>
                <a:ext cx="101933" cy="91194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B52A5488-CE23-48DC-B97C-B74DC0ED9A07}"/>
                  </a:ext>
                </a:extLst>
              </p:cNvPr>
              <p:cNvSpPr/>
              <p:nvPr/>
            </p:nvSpPr>
            <p:spPr>
              <a:xfrm rot="2885237">
                <a:off x="6960637" y="3862373"/>
                <a:ext cx="101933" cy="91194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Rectangle 15">
                <a:extLst>
                  <a:ext uri="{FF2B5EF4-FFF2-40B4-BE49-F238E27FC236}">
                    <a16:creationId xmlns:a16="http://schemas.microsoft.com/office/drawing/2014/main" id="{BEED1A81-79E0-4038-AC6E-98CA85951412}"/>
                  </a:ext>
                </a:extLst>
              </p:cNvPr>
              <p:cNvSpPr/>
              <p:nvPr/>
            </p:nvSpPr>
            <p:spPr>
              <a:xfrm rot="6198193">
                <a:off x="6432468" y="4367496"/>
                <a:ext cx="145786" cy="355139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674" h="708090">
                    <a:moveTo>
                      <a:pt x="94091" y="0"/>
                    </a:moveTo>
                    <a:lnTo>
                      <a:pt x="180342" y="34723"/>
                    </a:lnTo>
                    <a:cubicBezTo>
                      <a:pt x="256757" y="524452"/>
                      <a:pt x="178725" y="547231"/>
                      <a:pt x="290674" y="708090"/>
                    </a:cubicBezTo>
                    <a:cubicBezTo>
                      <a:pt x="89299" y="654571"/>
                      <a:pt x="-129248" y="453946"/>
                      <a:pt x="9409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Rectangle 10">
                <a:extLst>
                  <a:ext uri="{FF2B5EF4-FFF2-40B4-BE49-F238E27FC236}">
                    <a16:creationId xmlns:a16="http://schemas.microsoft.com/office/drawing/2014/main" id="{8DC27CD4-6801-46C5-B468-D1222309194D}"/>
                  </a:ext>
                </a:extLst>
              </p:cNvPr>
              <p:cNvSpPr/>
              <p:nvPr/>
            </p:nvSpPr>
            <p:spPr>
              <a:xfrm rot="20741966">
                <a:off x="4783526" y="670215"/>
                <a:ext cx="2632831" cy="4017064"/>
              </a:xfrm>
              <a:custGeom>
                <a:avLst/>
                <a:gdLst>
                  <a:gd name="connsiteX0" fmla="*/ 0 w 1026790"/>
                  <a:gd name="connsiteY0" fmla="*/ 0 h 2422222"/>
                  <a:gd name="connsiteX1" fmla="*/ 1026790 w 1026790"/>
                  <a:gd name="connsiteY1" fmla="*/ 0 h 2422222"/>
                  <a:gd name="connsiteX2" fmla="*/ 1026790 w 1026790"/>
                  <a:gd name="connsiteY2" fmla="*/ 2422222 h 2422222"/>
                  <a:gd name="connsiteX3" fmla="*/ 0 w 1026790"/>
                  <a:gd name="connsiteY3" fmla="*/ 2422222 h 2422222"/>
                  <a:gd name="connsiteX4" fmla="*/ 0 w 1026790"/>
                  <a:gd name="connsiteY4" fmla="*/ 0 h 2422222"/>
                  <a:gd name="connsiteX0" fmla="*/ 0 w 1026790"/>
                  <a:gd name="connsiteY0" fmla="*/ 0 h 4028585"/>
                  <a:gd name="connsiteX1" fmla="*/ 1026790 w 1026790"/>
                  <a:gd name="connsiteY1" fmla="*/ 0 h 4028585"/>
                  <a:gd name="connsiteX2" fmla="*/ 1026790 w 1026790"/>
                  <a:gd name="connsiteY2" fmla="*/ 2422222 h 4028585"/>
                  <a:gd name="connsiteX3" fmla="*/ 1005987 w 1026790"/>
                  <a:gd name="connsiteY3" fmla="*/ 4028585 h 4028585"/>
                  <a:gd name="connsiteX4" fmla="*/ 0 w 1026790"/>
                  <a:gd name="connsiteY4" fmla="*/ 0 h 4028585"/>
                  <a:gd name="connsiteX0" fmla="*/ 87786 w 1114576"/>
                  <a:gd name="connsiteY0" fmla="*/ 0 h 4028585"/>
                  <a:gd name="connsiteX1" fmla="*/ 1114576 w 1114576"/>
                  <a:gd name="connsiteY1" fmla="*/ 0 h 4028585"/>
                  <a:gd name="connsiteX2" fmla="*/ 1114576 w 1114576"/>
                  <a:gd name="connsiteY2" fmla="*/ 2422222 h 4028585"/>
                  <a:gd name="connsiteX3" fmla="*/ 1093773 w 1114576"/>
                  <a:gd name="connsiteY3" fmla="*/ 4028585 h 4028585"/>
                  <a:gd name="connsiteX4" fmla="*/ 87786 w 1114576"/>
                  <a:gd name="connsiteY4" fmla="*/ 0 h 4028585"/>
                  <a:gd name="connsiteX0" fmla="*/ 57806 w 1119534"/>
                  <a:gd name="connsiteY0" fmla="*/ 0 h 3964158"/>
                  <a:gd name="connsiteX1" fmla="*/ 1084596 w 1119534"/>
                  <a:gd name="connsiteY1" fmla="*/ 0 h 3964158"/>
                  <a:gd name="connsiteX2" fmla="*/ 1084596 w 1119534"/>
                  <a:gd name="connsiteY2" fmla="*/ 2422222 h 3964158"/>
                  <a:gd name="connsiteX3" fmla="*/ 1119534 w 1119534"/>
                  <a:gd name="connsiteY3" fmla="*/ 3964158 h 3964158"/>
                  <a:gd name="connsiteX4" fmla="*/ 57806 w 1119534"/>
                  <a:gd name="connsiteY4" fmla="*/ 0 h 3964158"/>
                  <a:gd name="connsiteX0" fmla="*/ 454060 w 1515788"/>
                  <a:gd name="connsiteY0" fmla="*/ 0 h 3964158"/>
                  <a:gd name="connsiteX1" fmla="*/ 1480850 w 1515788"/>
                  <a:gd name="connsiteY1" fmla="*/ 0 h 3964158"/>
                  <a:gd name="connsiteX2" fmla="*/ 1480850 w 1515788"/>
                  <a:gd name="connsiteY2" fmla="*/ 2422222 h 3964158"/>
                  <a:gd name="connsiteX3" fmla="*/ 1515788 w 1515788"/>
                  <a:gd name="connsiteY3" fmla="*/ 3964158 h 3964158"/>
                  <a:gd name="connsiteX4" fmla="*/ 454060 w 1515788"/>
                  <a:gd name="connsiteY4" fmla="*/ 0 h 3964158"/>
                  <a:gd name="connsiteX0" fmla="*/ 707170 w 1768898"/>
                  <a:gd name="connsiteY0" fmla="*/ 0 h 3964158"/>
                  <a:gd name="connsiteX1" fmla="*/ 1733960 w 1768898"/>
                  <a:gd name="connsiteY1" fmla="*/ 0 h 3964158"/>
                  <a:gd name="connsiteX2" fmla="*/ 1733960 w 1768898"/>
                  <a:gd name="connsiteY2" fmla="*/ 2422222 h 3964158"/>
                  <a:gd name="connsiteX3" fmla="*/ 1768898 w 1768898"/>
                  <a:gd name="connsiteY3" fmla="*/ 3964158 h 3964158"/>
                  <a:gd name="connsiteX4" fmla="*/ 707170 w 1768898"/>
                  <a:gd name="connsiteY4" fmla="*/ 0 h 3964158"/>
                  <a:gd name="connsiteX0" fmla="*/ 707170 w 1963251"/>
                  <a:gd name="connsiteY0" fmla="*/ 0 h 3964158"/>
                  <a:gd name="connsiteX1" fmla="*/ 1733960 w 1963251"/>
                  <a:gd name="connsiteY1" fmla="*/ 0 h 3964158"/>
                  <a:gd name="connsiteX2" fmla="*/ 1733960 w 1963251"/>
                  <a:gd name="connsiteY2" fmla="*/ 2422222 h 3964158"/>
                  <a:gd name="connsiteX3" fmla="*/ 1768898 w 1963251"/>
                  <a:gd name="connsiteY3" fmla="*/ 3964158 h 3964158"/>
                  <a:gd name="connsiteX4" fmla="*/ 707170 w 1963251"/>
                  <a:gd name="connsiteY4" fmla="*/ 0 h 3964158"/>
                  <a:gd name="connsiteX0" fmla="*/ 707170 w 1883061"/>
                  <a:gd name="connsiteY0" fmla="*/ 0 h 3964158"/>
                  <a:gd name="connsiteX1" fmla="*/ 1733960 w 1883061"/>
                  <a:gd name="connsiteY1" fmla="*/ 0 h 3964158"/>
                  <a:gd name="connsiteX2" fmla="*/ 1768898 w 1883061"/>
                  <a:gd name="connsiteY2" fmla="*/ 3964158 h 3964158"/>
                  <a:gd name="connsiteX3" fmla="*/ 707170 w 1883061"/>
                  <a:gd name="connsiteY3" fmla="*/ 0 h 3964158"/>
                  <a:gd name="connsiteX0" fmla="*/ 707170 w 2605296"/>
                  <a:gd name="connsiteY0" fmla="*/ 0 h 4225469"/>
                  <a:gd name="connsiteX1" fmla="*/ 1733960 w 2605296"/>
                  <a:gd name="connsiteY1" fmla="*/ 0 h 4225469"/>
                  <a:gd name="connsiteX2" fmla="*/ 2605258 w 2605296"/>
                  <a:gd name="connsiteY2" fmla="*/ 3517601 h 4225469"/>
                  <a:gd name="connsiteX3" fmla="*/ 1768898 w 2605296"/>
                  <a:gd name="connsiteY3" fmla="*/ 3964158 h 4225469"/>
                  <a:gd name="connsiteX4" fmla="*/ 707170 w 2605296"/>
                  <a:gd name="connsiteY4" fmla="*/ 0 h 4225469"/>
                  <a:gd name="connsiteX0" fmla="*/ 707170 w 2605297"/>
                  <a:gd name="connsiteY0" fmla="*/ 0 h 4030700"/>
                  <a:gd name="connsiteX1" fmla="*/ 1733960 w 2605297"/>
                  <a:gd name="connsiteY1" fmla="*/ 0 h 4030700"/>
                  <a:gd name="connsiteX2" fmla="*/ 2605258 w 2605297"/>
                  <a:gd name="connsiteY2" fmla="*/ 3517601 h 4030700"/>
                  <a:gd name="connsiteX3" fmla="*/ 1768898 w 2605297"/>
                  <a:gd name="connsiteY3" fmla="*/ 3964158 h 4030700"/>
                  <a:gd name="connsiteX4" fmla="*/ 707170 w 2605297"/>
                  <a:gd name="connsiteY4" fmla="*/ 0 h 4030700"/>
                  <a:gd name="connsiteX0" fmla="*/ 707170 w 2605297"/>
                  <a:gd name="connsiteY0" fmla="*/ 0 h 4030700"/>
                  <a:gd name="connsiteX1" fmla="*/ 1733960 w 2605297"/>
                  <a:gd name="connsiteY1" fmla="*/ 0 h 4030700"/>
                  <a:gd name="connsiteX2" fmla="*/ 2605258 w 2605297"/>
                  <a:gd name="connsiteY2" fmla="*/ 3517601 h 4030700"/>
                  <a:gd name="connsiteX3" fmla="*/ 1768898 w 2605297"/>
                  <a:gd name="connsiteY3" fmla="*/ 3964158 h 4030700"/>
                  <a:gd name="connsiteX4" fmla="*/ 707170 w 2605297"/>
                  <a:gd name="connsiteY4" fmla="*/ 0 h 4030700"/>
                  <a:gd name="connsiteX0" fmla="*/ 707170 w 2632831"/>
                  <a:gd name="connsiteY0" fmla="*/ 0 h 4030700"/>
                  <a:gd name="connsiteX1" fmla="*/ 1733960 w 2632831"/>
                  <a:gd name="connsiteY1" fmla="*/ 0 h 4030700"/>
                  <a:gd name="connsiteX2" fmla="*/ 2605258 w 2632831"/>
                  <a:gd name="connsiteY2" fmla="*/ 3517601 h 4030700"/>
                  <a:gd name="connsiteX3" fmla="*/ 1768898 w 2632831"/>
                  <a:gd name="connsiteY3" fmla="*/ 3964158 h 4030700"/>
                  <a:gd name="connsiteX4" fmla="*/ 707170 w 2632831"/>
                  <a:gd name="connsiteY4" fmla="*/ 0 h 4030700"/>
                  <a:gd name="connsiteX0" fmla="*/ 707170 w 2632831"/>
                  <a:gd name="connsiteY0" fmla="*/ 0 h 4016959"/>
                  <a:gd name="connsiteX1" fmla="*/ 1733960 w 2632831"/>
                  <a:gd name="connsiteY1" fmla="*/ 0 h 4016959"/>
                  <a:gd name="connsiteX2" fmla="*/ 2605258 w 2632831"/>
                  <a:gd name="connsiteY2" fmla="*/ 3517601 h 4016959"/>
                  <a:gd name="connsiteX3" fmla="*/ 1768898 w 2632831"/>
                  <a:gd name="connsiteY3" fmla="*/ 3964158 h 4016959"/>
                  <a:gd name="connsiteX4" fmla="*/ 707170 w 2632831"/>
                  <a:gd name="connsiteY4" fmla="*/ 0 h 4016959"/>
                  <a:gd name="connsiteX0" fmla="*/ 707170 w 2632831"/>
                  <a:gd name="connsiteY0" fmla="*/ 0 h 4017064"/>
                  <a:gd name="connsiteX1" fmla="*/ 1733960 w 2632831"/>
                  <a:gd name="connsiteY1" fmla="*/ 0 h 4017064"/>
                  <a:gd name="connsiteX2" fmla="*/ 2605258 w 2632831"/>
                  <a:gd name="connsiteY2" fmla="*/ 3517601 h 4017064"/>
                  <a:gd name="connsiteX3" fmla="*/ 1768898 w 2632831"/>
                  <a:gd name="connsiteY3" fmla="*/ 3964158 h 4017064"/>
                  <a:gd name="connsiteX4" fmla="*/ 707170 w 2632831"/>
                  <a:gd name="connsiteY4" fmla="*/ 0 h 4017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2831" h="4017064">
                    <a:moveTo>
                      <a:pt x="707170" y="0"/>
                    </a:moveTo>
                    <a:lnTo>
                      <a:pt x="1733960" y="0"/>
                    </a:lnTo>
                    <a:cubicBezTo>
                      <a:pt x="2156436" y="1506720"/>
                      <a:pt x="2770521" y="2494229"/>
                      <a:pt x="2605258" y="3517601"/>
                    </a:cubicBezTo>
                    <a:cubicBezTo>
                      <a:pt x="2611081" y="4178294"/>
                      <a:pt x="2576985" y="4009544"/>
                      <a:pt x="1768898" y="3964158"/>
                    </a:cubicBezTo>
                    <a:cubicBezTo>
                      <a:pt x="-1095292" y="2618870"/>
                      <a:pt x="277087" y="1003586"/>
                      <a:pt x="707170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Oval 3">
                <a:extLst>
                  <a:ext uri="{FF2B5EF4-FFF2-40B4-BE49-F238E27FC236}">
                    <a16:creationId xmlns:a16="http://schemas.microsoft.com/office/drawing/2014/main" id="{727AF11D-3CBA-410E-979C-3150DE35C3E2}"/>
                  </a:ext>
                </a:extLst>
              </p:cNvPr>
              <p:cNvSpPr/>
              <p:nvPr/>
            </p:nvSpPr>
            <p:spPr>
              <a:xfrm rot="1297346">
                <a:off x="4835010" y="293033"/>
                <a:ext cx="1420545" cy="1356811"/>
              </a:xfrm>
              <a:custGeom>
                <a:avLst/>
                <a:gdLst>
                  <a:gd name="connsiteX0" fmla="*/ 0 w 1457740"/>
                  <a:gd name="connsiteY0" fmla="*/ 704850 h 1409700"/>
                  <a:gd name="connsiteX1" fmla="*/ 728870 w 1457740"/>
                  <a:gd name="connsiteY1" fmla="*/ 0 h 1409700"/>
                  <a:gd name="connsiteX2" fmla="*/ 1457740 w 1457740"/>
                  <a:gd name="connsiteY2" fmla="*/ 704850 h 1409700"/>
                  <a:gd name="connsiteX3" fmla="*/ 728870 w 1457740"/>
                  <a:gd name="connsiteY3" fmla="*/ 1409700 h 1409700"/>
                  <a:gd name="connsiteX4" fmla="*/ 0 w 1457740"/>
                  <a:gd name="connsiteY4" fmla="*/ 704850 h 1409700"/>
                  <a:gd name="connsiteX0" fmla="*/ 0 w 1457740"/>
                  <a:gd name="connsiteY0" fmla="*/ 750570 h 1455420"/>
                  <a:gd name="connsiteX1" fmla="*/ 728870 w 1457740"/>
                  <a:gd name="connsiteY1" fmla="*/ 0 h 1455420"/>
                  <a:gd name="connsiteX2" fmla="*/ 1457740 w 1457740"/>
                  <a:gd name="connsiteY2" fmla="*/ 750570 h 1455420"/>
                  <a:gd name="connsiteX3" fmla="*/ 728870 w 1457740"/>
                  <a:gd name="connsiteY3" fmla="*/ 1455420 h 1455420"/>
                  <a:gd name="connsiteX4" fmla="*/ 0 w 1457740"/>
                  <a:gd name="connsiteY4" fmla="*/ 750570 h 1455420"/>
                  <a:gd name="connsiteX0" fmla="*/ 35940 w 1493680"/>
                  <a:gd name="connsiteY0" fmla="*/ 750570 h 1455420"/>
                  <a:gd name="connsiteX1" fmla="*/ 764810 w 1493680"/>
                  <a:gd name="connsiteY1" fmla="*/ 0 h 1455420"/>
                  <a:gd name="connsiteX2" fmla="*/ 1493680 w 1493680"/>
                  <a:gd name="connsiteY2" fmla="*/ 750570 h 1455420"/>
                  <a:gd name="connsiteX3" fmla="*/ 764810 w 1493680"/>
                  <a:gd name="connsiteY3" fmla="*/ 1455420 h 1455420"/>
                  <a:gd name="connsiteX4" fmla="*/ 35940 w 1493680"/>
                  <a:gd name="connsiteY4" fmla="*/ 750570 h 1455420"/>
                  <a:gd name="connsiteX0" fmla="*/ 50808 w 1508548"/>
                  <a:gd name="connsiteY0" fmla="*/ 750570 h 1455420"/>
                  <a:gd name="connsiteX1" fmla="*/ 779678 w 1508548"/>
                  <a:gd name="connsiteY1" fmla="*/ 0 h 1455420"/>
                  <a:gd name="connsiteX2" fmla="*/ 1508548 w 1508548"/>
                  <a:gd name="connsiteY2" fmla="*/ 750570 h 1455420"/>
                  <a:gd name="connsiteX3" fmla="*/ 779678 w 1508548"/>
                  <a:gd name="connsiteY3" fmla="*/ 1455420 h 1455420"/>
                  <a:gd name="connsiteX4" fmla="*/ 50808 w 1508548"/>
                  <a:gd name="connsiteY4" fmla="*/ 750570 h 1455420"/>
                  <a:gd name="connsiteX0" fmla="*/ 56469 w 1248340"/>
                  <a:gd name="connsiteY0" fmla="*/ 727755 h 1455498"/>
                  <a:gd name="connsiteX1" fmla="*/ 519470 w 1248340"/>
                  <a:gd name="connsiteY1" fmla="*/ 45 h 1455498"/>
                  <a:gd name="connsiteX2" fmla="*/ 1248340 w 1248340"/>
                  <a:gd name="connsiteY2" fmla="*/ 750615 h 1455498"/>
                  <a:gd name="connsiteX3" fmla="*/ 519470 w 1248340"/>
                  <a:gd name="connsiteY3" fmla="*/ 1455465 h 1455498"/>
                  <a:gd name="connsiteX4" fmla="*/ 56469 w 1248340"/>
                  <a:gd name="connsiteY4" fmla="*/ 727755 h 1455498"/>
                  <a:gd name="connsiteX0" fmla="*/ 79218 w 1271089"/>
                  <a:gd name="connsiteY0" fmla="*/ 727755 h 1455498"/>
                  <a:gd name="connsiteX1" fmla="*/ 542219 w 1271089"/>
                  <a:gd name="connsiteY1" fmla="*/ 45 h 1455498"/>
                  <a:gd name="connsiteX2" fmla="*/ 1271089 w 1271089"/>
                  <a:gd name="connsiteY2" fmla="*/ 750615 h 1455498"/>
                  <a:gd name="connsiteX3" fmla="*/ 542219 w 1271089"/>
                  <a:gd name="connsiteY3" fmla="*/ 1455465 h 1455498"/>
                  <a:gd name="connsiteX4" fmla="*/ 79218 w 1271089"/>
                  <a:gd name="connsiteY4" fmla="*/ 727755 h 1455498"/>
                  <a:gd name="connsiteX0" fmla="*/ 79218 w 1271089"/>
                  <a:gd name="connsiteY0" fmla="*/ 727755 h 1455498"/>
                  <a:gd name="connsiteX1" fmla="*/ 542219 w 1271089"/>
                  <a:gd name="connsiteY1" fmla="*/ 45 h 1455498"/>
                  <a:gd name="connsiteX2" fmla="*/ 1271089 w 1271089"/>
                  <a:gd name="connsiteY2" fmla="*/ 750615 h 1455498"/>
                  <a:gd name="connsiteX3" fmla="*/ 542219 w 1271089"/>
                  <a:gd name="connsiteY3" fmla="*/ 1455465 h 1455498"/>
                  <a:gd name="connsiteX4" fmla="*/ 79218 w 1271089"/>
                  <a:gd name="connsiteY4" fmla="*/ 727755 h 1455498"/>
                  <a:gd name="connsiteX0" fmla="*/ 79218 w 1271089"/>
                  <a:gd name="connsiteY0" fmla="*/ 727755 h 1455498"/>
                  <a:gd name="connsiteX1" fmla="*/ 542219 w 1271089"/>
                  <a:gd name="connsiteY1" fmla="*/ 45 h 1455498"/>
                  <a:gd name="connsiteX2" fmla="*/ 1271089 w 1271089"/>
                  <a:gd name="connsiteY2" fmla="*/ 750615 h 1455498"/>
                  <a:gd name="connsiteX3" fmla="*/ 542219 w 1271089"/>
                  <a:gd name="connsiteY3" fmla="*/ 1455465 h 1455498"/>
                  <a:gd name="connsiteX4" fmla="*/ 79218 w 1271089"/>
                  <a:gd name="connsiteY4" fmla="*/ 727755 h 1455498"/>
                  <a:gd name="connsiteX0" fmla="*/ 156071 w 1347942"/>
                  <a:gd name="connsiteY0" fmla="*/ 727731 h 1479609"/>
                  <a:gd name="connsiteX1" fmla="*/ 619072 w 1347942"/>
                  <a:gd name="connsiteY1" fmla="*/ 21 h 1479609"/>
                  <a:gd name="connsiteX2" fmla="*/ 1347942 w 1347942"/>
                  <a:gd name="connsiteY2" fmla="*/ 750591 h 1479609"/>
                  <a:gd name="connsiteX3" fmla="*/ 619072 w 1347942"/>
                  <a:gd name="connsiteY3" fmla="*/ 1455441 h 1479609"/>
                  <a:gd name="connsiteX4" fmla="*/ 26221 w 1347942"/>
                  <a:gd name="connsiteY4" fmla="*/ 1261463 h 1479609"/>
                  <a:gd name="connsiteX5" fmla="*/ 156071 w 1347942"/>
                  <a:gd name="connsiteY5" fmla="*/ 727731 h 1479609"/>
                  <a:gd name="connsiteX0" fmla="*/ 161430 w 1353301"/>
                  <a:gd name="connsiteY0" fmla="*/ 727736 h 1479614"/>
                  <a:gd name="connsiteX1" fmla="*/ 624431 w 1353301"/>
                  <a:gd name="connsiteY1" fmla="*/ 26 h 1479614"/>
                  <a:gd name="connsiteX2" fmla="*/ 1353301 w 1353301"/>
                  <a:gd name="connsiteY2" fmla="*/ 750596 h 1479614"/>
                  <a:gd name="connsiteX3" fmla="*/ 624431 w 1353301"/>
                  <a:gd name="connsiteY3" fmla="*/ 1455446 h 1479614"/>
                  <a:gd name="connsiteX4" fmla="*/ 31580 w 1353301"/>
                  <a:gd name="connsiteY4" fmla="*/ 1261468 h 1479614"/>
                  <a:gd name="connsiteX5" fmla="*/ 161430 w 1353301"/>
                  <a:gd name="connsiteY5" fmla="*/ 727736 h 1479614"/>
                  <a:gd name="connsiteX0" fmla="*/ 161430 w 1353301"/>
                  <a:gd name="connsiteY0" fmla="*/ 727736 h 1380125"/>
                  <a:gd name="connsiteX1" fmla="*/ 624431 w 1353301"/>
                  <a:gd name="connsiteY1" fmla="*/ 26 h 1380125"/>
                  <a:gd name="connsiteX2" fmla="*/ 1353301 w 1353301"/>
                  <a:gd name="connsiteY2" fmla="*/ 750596 h 1380125"/>
                  <a:gd name="connsiteX3" fmla="*/ 624431 w 1353301"/>
                  <a:gd name="connsiteY3" fmla="*/ 1333526 h 1380125"/>
                  <a:gd name="connsiteX4" fmla="*/ 31580 w 1353301"/>
                  <a:gd name="connsiteY4" fmla="*/ 1261468 h 1380125"/>
                  <a:gd name="connsiteX5" fmla="*/ 161430 w 1353301"/>
                  <a:gd name="connsiteY5" fmla="*/ 727736 h 1380125"/>
                  <a:gd name="connsiteX0" fmla="*/ 161430 w 1353301"/>
                  <a:gd name="connsiteY0" fmla="*/ 727736 h 1356833"/>
                  <a:gd name="connsiteX1" fmla="*/ 624431 w 1353301"/>
                  <a:gd name="connsiteY1" fmla="*/ 26 h 1356833"/>
                  <a:gd name="connsiteX2" fmla="*/ 1353301 w 1353301"/>
                  <a:gd name="connsiteY2" fmla="*/ 750596 h 1356833"/>
                  <a:gd name="connsiteX3" fmla="*/ 624431 w 1353301"/>
                  <a:gd name="connsiteY3" fmla="*/ 1333526 h 1356833"/>
                  <a:gd name="connsiteX4" fmla="*/ 31580 w 1353301"/>
                  <a:gd name="connsiteY4" fmla="*/ 1261468 h 1356833"/>
                  <a:gd name="connsiteX5" fmla="*/ 161430 w 1353301"/>
                  <a:gd name="connsiteY5" fmla="*/ 727736 h 1356833"/>
                  <a:gd name="connsiteX0" fmla="*/ 147700 w 1339571"/>
                  <a:gd name="connsiteY0" fmla="*/ 737610 h 1366707"/>
                  <a:gd name="connsiteX1" fmla="*/ 75336 w 1339571"/>
                  <a:gd name="connsiteY1" fmla="*/ 356943 h 1366707"/>
                  <a:gd name="connsiteX2" fmla="*/ 610701 w 1339571"/>
                  <a:gd name="connsiteY2" fmla="*/ 9900 h 1366707"/>
                  <a:gd name="connsiteX3" fmla="*/ 1339571 w 1339571"/>
                  <a:gd name="connsiteY3" fmla="*/ 760470 h 1366707"/>
                  <a:gd name="connsiteX4" fmla="*/ 610701 w 1339571"/>
                  <a:gd name="connsiteY4" fmla="*/ 1343400 h 1366707"/>
                  <a:gd name="connsiteX5" fmla="*/ 17850 w 1339571"/>
                  <a:gd name="connsiteY5" fmla="*/ 1271342 h 1366707"/>
                  <a:gd name="connsiteX6" fmla="*/ 147700 w 1339571"/>
                  <a:gd name="connsiteY6" fmla="*/ 737610 h 1366707"/>
                  <a:gd name="connsiteX0" fmla="*/ 147700 w 1339571"/>
                  <a:gd name="connsiteY0" fmla="*/ 727714 h 1356811"/>
                  <a:gd name="connsiteX1" fmla="*/ 75336 w 1339571"/>
                  <a:gd name="connsiteY1" fmla="*/ 347047 h 1356811"/>
                  <a:gd name="connsiteX2" fmla="*/ 610701 w 1339571"/>
                  <a:gd name="connsiteY2" fmla="*/ 4 h 1356811"/>
                  <a:gd name="connsiteX3" fmla="*/ 1339571 w 1339571"/>
                  <a:gd name="connsiteY3" fmla="*/ 750574 h 1356811"/>
                  <a:gd name="connsiteX4" fmla="*/ 610701 w 1339571"/>
                  <a:gd name="connsiteY4" fmla="*/ 1333504 h 1356811"/>
                  <a:gd name="connsiteX5" fmla="*/ 17850 w 1339571"/>
                  <a:gd name="connsiteY5" fmla="*/ 1261446 h 1356811"/>
                  <a:gd name="connsiteX6" fmla="*/ 147700 w 1339571"/>
                  <a:gd name="connsiteY6" fmla="*/ 727714 h 1356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9571" h="1356811">
                    <a:moveTo>
                      <a:pt x="147700" y="727714"/>
                    </a:moveTo>
                    <a:cubicBezTo>
                      <a:pt x="157281" y="575314"/>
                      <a:pt x="-1831" y="468332"/>
                      <a:pt x="75336" y="347047"/>
                    </a:cubicBezTo>
                    <a:cubicBezTo>
                      <a:pt x="152503" y="225762"/>
                      <a:pt x="328139" y="1330"/>
                      <a:pt x="610701" y="4"/>
                    </a:cubicBezTo>
                    <a:cubicBezTo>
                      <a:pt x="893263" y="-1322"/>
                      <a:pt x="1339571" y="361296"/>
                      <a:pt x="1339571" y="750574"/>
                    </a:cubicBezTo>
                    <a:cubicBezTo>
                      <a:pt x="1339571" y="1139852"/>
                      <a:pt x="787874" y="1301699"/>
                      <a:pt x="610701" y="1333504"/>
                    </a:cubicBezTo>
                    <a:cubicBezTo>
                      <a:pt x="433528" y="1365309"/>
                      <a:pt x="95017" y="1382731"/>
                      <a:pt x="17850" y="1261446"/>
                    </a:cubicBezTo>
                    <a:cubicBezTo>
                      <a:pt x="-59317" y="1140161"/>
                      <a:pt x="138119" y="880114"/>
                      <a:pt x="147700" y="727714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Moon 4">
                <a:extLst>
                  <a:ext uri="{FF2B5EF4-FFF2-40B4-BE49-F238E27FC236}">
                    <a16:creationId xmlns:a16="http://schemas.microsoft.com/office/drawing/2014/main" id="{34929D8F-9965-4BC0-882B-698B0DE8BEB8}"/>
                  </a:ext>
                </a:extLst>
              </p:cNvPr>
              <p:cNvSpPr/>
              <p:nvPr/>
            </p:nvSpPr>
            <p:spPr>
              <a:xfrm rot="2350311" flipH="1">
                <a:off x="4525614" y="344020"/>
                <a:ext cx="731751" cy="1135380"/>
              </a:xfrm>
              <a:custGeom>
                <a:avLst/>
                <a:gdLst>
                  <a:gd name="connsiteX0" fmla="*/ 663172 w 663172"/>
                  <a:gd name="connsiteY0" fmla="*/ 1112520 h 1112520"/>
                  <a:gd name="connsiteX1" fmla="*/ 0 w 663172"/>
                  <a:gd name="connsiteY1" fmla="*/ 556260 h 1112520"/>
                  <a:gd name="connsiteX2" fmla="*/ 663172 w 663172"/>
                  <a:gd name="connsiteY2" fmla="*/ 0 h 1112520"/>
                  <a:gd name="connsiteX3" fmla="*/ 663172 w 663172"/>
                  <a:gd name="connsiteY3" fmla="*/ 1112520 h 1112520"/>
                  <a:gd name="connsiteX0" fmla="*/ 731752 w 731752"/>
                  <a:gd name="connsiteY0" fmla="*/ 1135380 h 1135380"/>
                  <a:gd name="connsiteX1" fmla="*/ 0 w 731752"/>
                  <a:gd name="connsiteY1" fmla="*/ 556260 h 1135380"/>
                  <a:gd name="connsiteX2" fmla="*/ 663172 w 731752"/>
                  <a:gd name="connsiteY2" fmla="*/ 0 h 1135380"/>
                  <a:gd name="connsiteX3" fmla="*/ 731752 w 731752"/>
                  <a:gd name="connsiteY3" fmla="*/ 1135380 h 1135380"/>
                  <a:gd name="connsiteX0" fmla="*/ 731752 w 731752"/>
                  <a:gd name="connsiteY0" fmla="*/ 1135380 h 1135380"/>
                  <a:gd name="connsiteX1" fmla="*/ 0 w 731752"/>
                  <a:gd name="connsiteY1" fmla="*/ 556260 h 1135380"/>
                  <a:gd name="connsiteX2" fmla="*/ 663172 w 731752"/>
                  <a:gd name="connsiteY2" fmla="*/ 0 h 1135380"/>
                  <a:gd name="connsiteX3" fmla="*/ 731752 w 731752"/>
                  <a:gd name="connsiteY3" fmla="*/ 1135380 h 1135380"/>
                  <a:gd name="connsiteX0" fmla="*/ 731752 w 731752"/>
                  <a:gd name="connsiteY0" fmla="*/ 1135380 h 1135380"/>
                  <a:gd name="connsiteX1" fmla="*/ 0 w 731752"/>
                  <a:gd name="connsiteY1" fmla="*/ 556260 h 1135380"/>
                  <a:gd name="connsiteX2" fmla="*/ 663172 w 731752"/>
                  <a:gd name="connsiteY2" fmla="*/ 0 h 1135380"/>
                  <a:gd name="connsiteX3" fmla="*/ 731752 w 731752"/>
                  <a:gd name="connsiteY3" fmla="*/ 1135380 h 1135380"/>
                  <a:gd name="connsiteX0" fmla="*/ 731752 w 731752"/>
                  <a:gd name="connsiteY0" fmla="*/ 1135380 h 1135380"/>
                  <a:gd name="connsiteX1" fmla="*/ 0 w 731752"/>
                  <a:gd name="connsiteY1" fmla="*/ 556260 h 1135380"/>
                  <a:gd name="connsiteX2" fmla="*/ 663172 w 731752"/>
                  <a:gd name="connsiteY2" fmla="*/ 0 h 1135380"/>
                  <a:gd name="connsiteX3" fmla="*/ 731752 w 731752"/>
                  <a:gd name="connsiteY3" fmla="*/ 1135380 h 1135380"/>
                  <a:gd name="connsiteX0" fmla="*/ 731752 w 731752"/>
                  <a:gd name="connsiteY0" fmla="*/ 1135380 h 1135380"/>
                  <a:gd name="connsiteX1" fmla="*/ 0 w 731752"/>
                  <a:gd name="connsiteY1" fmla="*/ 556260 h 1135380"/>
                  <a:gd name="connsiteX2" fmla="*/ 663172 w 731752"/>
                  <a:gd name="connsiteY2" fmla="*/ 0 h 1135380"/>
                  <a:gd name="connsiteX3" fmla="*/ 731752 w 731752"/>
                  <a:gd name="connsiteY3" fmla="*/ 1135380 h 1135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1752" h="1135380">
                    <a:moveTo>
                      <a:pt x="731752" y="1135380"/>
                    </a:moveTo>
                    <a:cubicBezTo>
                      <a:pt x="395972" y="929640"/>
                      <a:pt x="0" y="863474"/>
                      <a:pt x="0" y="556260"/>
                    </a:cubicBezTo>
                    <a:cubicBezTo>
                      <a:pt x="0" y="249046"/>
                      <a:pt x="350252" y="129540"/>
                      <a:pt x="663172" y="0"/>
                    </a:cubicBezTo>
                    <a:cubicBezTo>
                      <a:pt x="266536" y="291659"/>
                      <a:pt x="342737" y="828481"/>
                      <a:pt x="731752" y="11353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A0E8F555-35C5-44B8-AF9A-07331F31AED3}"/>
                  </a:ext>
                </a:extLst>
              </p:cNvPr>
              <p:cNvSpPr/>
              <p:nvPr/>
            </p:nvSpPr>
            <p:spPr>
              <a:xfrm rot="20812413">
                <a:off x="5507578" y="781740"/>
                <a:ext cx="259080" cy="1967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Oval 9">
                <a:extLst>
                  <a:ext uri="{FF2B5EF4-FFF2-40B4-BE49-F238E27FC236}">
                    <a16:creationId xmlns:a16="http://schemas.microsoft.com/office/drawing/2014/main" id="{1A713557-6D0C-4BE6-B801-D407AC5C899C}"/>
                  </a:ext>
                </a:extLst>
              </p:cNvPr>
              <p:cNvSpPr/>
              <p:nvPr/>
            </p:nvSpPr>
            <p:spPr>
              <a:xfrm>
                <a:off x="5507817" y="789147"/>
                <a:ext cx="214314" cy="99764"/>
              </a:xfrm>
              <a:custGeom>
                <a:avLst/>
                <a:gdLst>
                  <a:gd name="connsiteX0" fmla="*/ 0 w 189352"/>
                  <a:gd name="connsiteY0" fmla="*/ 41010 h 82019"/>
                  <a:gd name="connsiteX1" fmla="*/ 94676 w 189352"/>
                  <a:gd name="connsiteY1" fmla="*/ 0 h 82019"/>
                  <a:gd name="connsiteX2" fmla="*/ 189352 w 189352"/>
                  <a:gd name="connsiteY2" fmla="*/ 41010 h 82019"/>
                  <a:gd name="connsiteX3" fmla="*/ 94676 w 189352"/>
                  <a:gd name="connsiteY3" fmla="*/ 82020 h 82019"/>
                  <a:gd name="connsiteX4" fmla="*/ 0 w 189352"/>
                  <a:gd name="connsiteY4" fmla="*/ 41010 h 82019"/>
                  <a:gd name="connsiteX0" fmla="*/ 0 w 214314"/>
                  <a:gd name="connsiteY0" fmla="*/ 91306 h 101177"/>
                  <a:gd name="connsiteX1" fmla="*/ 119638 w 214314"/>
                  <a:gd name="connsiteY1" fmla="*/ 1501 h 101177"/>
                  <a:gd name="connsiteX2" fmla="*/ 214314 w 214314"/>
                  <a:gd name="connsiteY2" fmla="*/ 42511 h 101177"/>
                  <a:gd name="connsiteX3" fmla="*/ 119638 w 214314"/>
                  <a:gd name="connsiteY3" fmla="*/ 83521 h 101177"/>
                  <a:gd name="connsiteX4" fmla="*/ 0 w 214314"/>
                  <a:gd name="connsiteY4" fmla="*/ 91306 h 101177"/>
                  <a:gd name="connsiteX0" fmla="*/ 0 w 214314"/>
                  <a:gd name="connsiteY0" fmla="*/ 89893 h 99764"/>
                  <a:gd name="connsiteX1" fmla="*/ 119638 w 214314"/>
                  <a:gd name="connsiteY1" fmla="*/ 88 h 99764"/>
                  <a:gd name="connsiteX2" fmla="*/ 214314 w 214314"/>
                  <a:gd name="connsiteY2" fmla="*/ 41098 h 99764"/>
                  <a:gd name="connsiteX3" fmla="*/ 119638 w 214314"/>
                  <a:gd name="connsiteY3" fmla="*/ 82108 h 99764"/>
                  <a:gd name="connsiteX4" fmla="*/ 0 w 214314"/>
                  <a:gd name="connsiteY4" fmla="*/ 89893 h 9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4" h="99764">
                    <a:moveTo>
                      <a:pt x="0" y="89893"/>
                    </a:moveTo>
                    <a:cubicBezTo>
                      <a:pt x="0" y="67244"/>
                      <a:pt x="33145" y="1666"/>
                      <a:pt x="119638" y="88"/>
                    </a:cubicBezTo>
                    <a:cubicBezTo>
                      <a:pt x="206131" y="-1490"/>
                      <a:pt x="214314" y="18449"/>
                      <a:pt x="214314" y="41098"/>
                    </a:cubicBezTo>
                    <a:cubicBezTo>
                      <a:pt x="214314" y="63747"/>
                      <a:pt x="155357" y="73976"/>
                      <a:pt x="119638" y="82108"/>
                    </a:cubicBezTo>
                    <a:cubicBezTo>
                      <a:pt x="83919" y="90240"/>
                      <a:pt x="0" y="112542"/>
                      <a:pt x="0" y="8989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Rectangle 11">
                <a:extLst>
                  <a:ext uri="{FF2B5EF4-FFF2-40B4-BE49-F238E27FC236}">
                    <a16:creationId xmlns:a16="http://schemas.microsoft.com/office/drawing/2014/main" id="{EEC85D0B-8557-4702-A915-E97C1FC7A0FE}"/>
                  </a:ext>
                </a:extLst>
              </p:cNvPr>
              <p:cNvSpPr/>
              <p:nvPr/>
            </p:nvSpPr>
            <p:spPr>
              <a:xfrm rot="19097952">
                <a:off x="6908828" y="1155233"/>
                <a:ext cx="777783" cy="3411758"/>
              </a:xfrm>
              <a:custGeom>
                <a:avLst/>
                <a:gdLst>
                  <a:gd name="connsiteX0" fmla="*/ 0 w 335709"/>
                  <a:gd name="connsiteY0" fmla="*/ 0 h 2180922"/>
                  <a:gd name="connsiteX1" fmla="*/ 335709 w 335709"/>
                  <a:gd name="connsiteY1" fmla="*/ 0 h 2180922"/>
                  <a:gd name="connsiteX2" fmla="*/ 335709 w 335709"/>
                  <a:gd name="connsiteY2" fmla="*/ 2180922 h 2180922"/>
                  <a:gd name="connsiteX3" fmla="*/ 0 w 335709"/>
                  <a:gd name="connsiteY3" fmla="*/ 2180922 h 2180922"/>
                  <a:gd name="connsiteX4" fmla="*/ 0 w 335709"/>
                  <a:gd name="connsiteY4" fmla="*/ 0 h 2180922"/>
                  <a:gd name="connsiteX0" fmla="*/ 298720 w 634429"/>
                  <a:gd name="connsiteY0" fmla="*/ 0 h 3411758"/>
                  <a:gd name="connsiteX1" fmla="*/ 634429 w 634429"/>
                  <a:gd name="connsiteY1" fmla="*/ 0 h 3411758"/>
                  <a:gd name="connsiteX2" fmla="*/ 634429 w 634429"/>
                  <a:gd name="connsiteY2" fmla="*/ 2180922 h 3411758"/>
                  <a:gd name="connsiteX3" fmla="*/ 0 w 634429"/>
                  <a:gd name="connsiteY3" fmla="*/ 3411758 h 3411758"/>
                  <a:gd name="connsiteX4" fmla="*/ 298720 w 634429"/>
                  <a:gd name="connsiteY4" fmla="*/ 0 h 3411758"/>
                  <a:gd name="connsiteX0" fmla="*/ 298720 w 634429"/>
                  <a:gd name="connsiteY0" fmla="*/ 0 h 3411758"/>
                  <a:gd name="connsiteX1" fmla="*/ 634429 w 634429"/>
                  <a:gd name="connsiteY1" fmla="*/ 0 h 3411758"/>
                  <a:gd name="connsiteX2" fmla="*/ 634429 w 634429"/>
                  <a:gd name="connsiteY2" fmla="*/ 2180922 h 3411758"/>
                  <a:gd name="connsiteX3" fmla="*/ 0 w 634429"/>
                  <a:gd name="connsiteY3" fmla="*/ 3411758 h 3411758"/>
                  <a:gd name="connsiteX4" fmla="*/ 298720 w 634429"/>
                  <a:gd name="connsiteY4" fmla="*/ 0 h 3411758"/>
                  <a:gd name="connsiteX0" fmla="*/ 318638 w 654347"/>
                  <a:gd name="connsiteY0" fmla="*/ 0 h 3411758"/>
                  <a:gd name="connsiteX1" fmla="*/ 654347 w 654347"/>
                  <a:gd name="connsiteY1" fmla="*/ 0 h 3411758"/>
                  <a:gd name="connsiteX2" fmla="*/ 654347 w 654347"/>
                  <a:gd name="connsiteY2" fmla="*/ 2180922 h 3411758"/>
                  <a:gd name="connsiteX3" fmla="*/ 19918 w 654347"/>
                  <a:gd name="connsiteY3" fmla="*/ 3411758 h 3411758"/>
                  <a:gd name="connsiteX4" fmla="*/ 318638 w 654347"/>
                  <a:gd name="connsiteY4" fmla="*/ 0 h 3411758"/>
                  <a:gd name="connsiteX0" fmla="*/ 417229 w 634429"/>
                  <a:gd name="connsiteY0" fmla="*/ 17623 h 3411758"/>
                  <a:gd name="connsiteX1" fmla="*/ 634429 w 634429"/>
                  <a:gd name="connsiteY1" fmla="*/ 0 h 3411758"/>
                  <a:gd name="connsiteX2" fmla="*/ 634429 w 634429"/>
                  <a:gd name="connsiteY2" fmla="*/ 2180922 h 3411758"/>
                  <a:gd name="connsiteX3" fmla="*/ 0 w 634429"/>
                  <a:gd name="connsiteY3" fmla="*/ 3411758 h 3411758"/>
                  <a:gd name="connsiteX4" fmla="*/ 417229 w 634429"/>
                  <a:gd name="connsiteY4" fmla="*/ 17623 h 3411758"/>
                  <a:gd name="connsiteX0" fmla="*/ 461647 w 678847"/>
                  <a:gd name="connsiteY0" fmla="*/ 17623 h 3411758"/>
                  <a:gd name="connsiteX1" fmla="*/ 678847 w 678847"/>
                  <a:gd name="connsiteY1" fmla="*/ 0 h 3411758"/>
                  <a:gd name="connsiteX2" fmla="*/ 678847 w 678847"/>
                  <a:gd name="connsiteY2" fmla="*/ 2180922 h 3411758"/>
                  <a:gd name="connsiteX3" fmla="*/ 44418 w 678847"/>
                  <a:gd name="connsiteY3" fmla="*/ 3411758 h 3411758"/>
                  <a:gd name="connsiteX4" fmla="*/ 461647 w 678847"/>
                  <a:gd name="connsiteY4" fmla="*/ 17623 h 3411758"/>
                  <a:gd name="connsiteX0" fmla="*/ 461647 w 785707"/>
                  <a:gd name="connsiteY0" fmla="*/ 17623 h 3411758"/>
                  <a:gd name="connsiteX1" fmla="*/ 678847 w 785707"/>
                  <a:gd name="connsiteY1" fmla="*/ 0 h 3411758"/>
                  <a:gd name="connsiteX2" fmla="*/ 678847 w 785707"/>
                  <a:gd name="connsiteY2" fmla="*/ 2180922 h 3411758"/>
                  <a:gd name="connsiteX3" fmla="*/ 44418 w 785707"/>
                  <a:gd name="connsiteY3" fmla="*/ 3411758 h 3411758"/>
                  <a:gd name="connsiteX4" fmla="*/ 461647 w 785707"/>
                  <a:gd name="connsiteY4" fmla="*/ 17623 h 3411758"/>
                  <a:gd name="connsiteX0" fmla="*/ 461647 w 678847"/>
                  <a:gd name="connsiteY0" fmla="*/ 17623 h 3411758"/>
                  <a:gd name="connsiteX1" fmla="*/ 678847 w 678847"/>
                  <a:gd name="connsiteY1" fmla="*/ 0 h 3411758"/>
                  <a:gd name="connsiteX2" fmla="*/ 44418 w 678847"/>
                  <a:gd name="connsiteY2" fmla="*/ 3411758 h 3411758"/>
                  <a:gd name="connsiteX3" fmla="*/ 461647 w 678847"/>
                  <a:gd name="connsiteY3" fmla="*/ 17623 h 3411758"/>
                  <a:gd name="connsiteX0" fmla="*/ 461647 w 777783"/>
                  <a:gd name="connsiteY0" fmla="*/ 17623 h 3411758"/>
                  <a:gd name="connsiteX1" fmla="*/ 678847 w 777783"/>
                  <a:gd name="connsiteY1" fmla="*/ 0 h 3411758"/>
                  <a:gd name="connsiteX2" fmla="*/ 44418 w 777783"/>
                  <a:gd name="connsiteY2" fmla="*/ 3411758 h 3411758"/>
                  <a:gd name="connsiteX3" fmla="*/ 461647 w 777783"/>
                  <a:gd name="connsiteY3" fmla="*/ 17623 h 3411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7783" h="3411758">
                    <a:moveTo>
                      <a:pt x="461647" y="17623"/>
                    </a:moveTo>
                    <a:lnTo>
                      <a:pt x="678847" y="0"/>
                    </a:lnTo>
                    <a:cubicBezTo>
                      <a:pt x="1091837" y="1878677"/>
                      <a:pt x="80618" y="3408821"/>
                      <a:pt x="44418" y="3411758"/>
                    </a:cubicBezTo>
                    <a:cubicBezTo>
                      <a:pt x="54765" y="1831161"/>
                      <a:pt x="-214575" y="1948330"/>
                      <a:pt x="461647" y="17623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Rectangle 15">
                <a:extLst>
                  <a:ext uri="{FF2B5EF4-FFF2-40B4-BE49-F238E27FC236}">
                    <a16:creationId xmlns:a16="http://schemas.microsoft.com/office/drawing/2014/main" id="{CBBB8C97-1292-44F2-AE4C-233A96C1C11C}"/>
                  </a:ext>
                </a:extLst>
              </p:cNvPr>
              <p:cNvSpPr/>
              <p:nvPr/>
            </p:nvSpPr>
            <p:spPr>
              <a:xfrm rot="3783805">
                <a:off x="6251230" y="4422116"/>
                <a:ext cx="290674" cy="708090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49542 w 290674"/>
                  <a:gd name="connsiteY1" fmla="*/ 21744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49542 w 290674"/>
                  <a:gd name="connsiteY1" fmla="*/ 21744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674" h="708090">
                    <a:moveTo>
                      <a:pt x="94091" y="0"/>
                    </a:moveTo>
                    <a:lnTo>
                      <a:pt x="149542" y="21744"/>
                    </a:lnTo>
                    <a:cubicBezTo>
                      <a:pt x="-6733" y="410928"/>
                      <a:pt x="178725" y="547231"/>
                      <a:pt x="290674" y="708090"/>
                    </a:cubicBezTo>
                    <a:cubicBezTo>
                      <a:pt x="89299" y="654571"/>
                      <a:pt x="-129248" y="453946"/>
                      <a:pt x="9409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Rectangle 15">
                <a:extLst>
                  <a:ext uri="{FF2B5EF4-FFF2-40B4-BE49-F238E27FC236}">
                    <a16:creationId xmlns:a16="http://schemas.microsoft.com/office/drawing/2014/main" id="{F687E2C7-DCCB-42D4-987B-EA500AAC7CE9}"/>
                  </a:ext>
                </a:extLst>
              </p:cNvPr>
              <p:cNvSpPr/>
              <p:nvPr/>
            </p:nvSpPr>
            <p:spPr>
              <a:xfrm rot="1015528">
                <a:off x="6549658" y="4571504"/>
                <a:ext cx="155714" cy="423888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273304 w 290674"/>
                  <a:gd name="connsiteY1" fmla="*/ 318396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74344 w 157892"/>
                  <a:gd name="connsiteY0" fmla="*/ 0 h 423888"/>
                  <a:gd name="connsiteX1" fmla="*/ 140522 w 157892"/>
                  <a:gd name="connsiteY1" fmla="*/ 34194 h 423888"/>
                  <a:gd name="connsiteX2" fmla="*/ 157892 w 157892"/>
                  <a:gd name="connsiteY2" fmla="*/ 423888 h 423888"/>
                  <a:gd name="connsiteX3" fmla="*/ 74344 w 157892"/>
                  <a:gd name="connsiteY3" fmla="*/ 0 h 423888"/>
                  <a:gd name="connsiteX0" fmla="*/ 72166 w 155714"/>
                  <a:gd name="connsiteY0" fmla="*/ 0 h 423888"/>
                  <a:gd name="connsiteX1" fmla="*/ 138344 w 155714"/>
                  <a:gd name="connsiteY1" fmla="*/ 34194 h 423888"/>
                  <a:gd name="connsiteX2" fmla="*/ 155714 w 155714"/>
                  <a:gd name="connsiteY2" fmla="*/ 423888 h 423888"/>
                  <a:gd name="connsiteX3" fmla="*/ 72166 w 155714"/>
                  <a:gd name="connsiteY3" fmla="*/ 0 h 423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5714" h="423888">
                    <a:moveTo>
                      <a:pt x="72166" y="0"/>
                    </a:moveTo>
                    <a:lnTo>
                      <a:pt x="138344" y="34194"/>
                    </a:lnTo>
                    <a:cubicBezTo>
                      <a:pt x="9867" y="303457"/>
                      <a:pt x="105305" y="290765"/>
                      <a:pt x="155714" y="423888"/>
                    </a:cubicBezTo>
                    <a:cubicBezTo>
                      <a:pt x="-45661" y="370369"/>
                      <a:pt x="-26757" y="77571"/>
                      <a:pt x="7216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Rectangle 15">
                <a:extLst>
                  <a:ext uri="{FF2B5EF4-FFF2-40B4-BE49-F238E27FC236}">
                    <a16:creationId xmlns:a16="http://schemas.microsoft.com/office/drawing/2014/main" id="{BBCB9B2E-B3CB-4F22-8B8D-0E45EC728B57}"/>
                  </a:ext>
                </a:extLst>
              </p:cNvPr>
              <p:cNvSpPr/>
              <p:nvPr/>
            </p:nvSpPr>
            <p:spPr>
              <a:xfrm rot="1659339">
                <a:off x="5661213" y="4488326"/>
                <a:ext cx="268499" cy="522310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64710 w 453208"/>
                  <a:gd name="connsiteY0" fmla="*/ 143369 h 673367"/>
                  <a:gd name="connsiteX1" fmla="*/ 342876 w 453208"/>
                  <a:gd name="connsiteY1" fmla="*/ 0 h 673367"/>
                  <a:gd name="connsiteX2" fmla="*/ 453208 w 453208"/>
                  <a:gd name="connsiteY2" fmla="*/ 673367 h 673367"/>
                  <a:gd name="connsiteX3" fmla="*/ 64710 w 453208"/>
                  <a:gd name="connsiteY3" fmla="*/ 143369 h 673367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2419 w 472946"/>
                  <a:gd name="connsiteY0" fmla="*/ 108277 h 620354"/>
                  <a:gd name="connsiteX1" fmla="*/ 171449 w 472946"/>
                  <a:gd name="connsiteY1" fmla="*/ 0 h 620354"/>
                  <a:gd name="connsiteX2" fmla="*/ 472946 w 472946"/>
                  <a:gd name="connsiteY2" fmla="*/ 620354 h 620354"/>
                  <a:gd name="connsiteX3" fmla="*/ 62419 w 472946"/>
                  <a:gd name="connsiteY3" fmla="*/ 108277 h 620354"/>
                  <a:gd name="connsiteX0" fmla="*/ 872 w 411399"/>
                  <a:gd name="connsiteY0" fmla="*/ 108277 h 620354"/>
                  <a:gd name="connsiteX1" fmla="*/ 109902 w 411399"/>
                  <a:gd name="connsiteY1" fmla="*/ 0 h 620354"/>
                  <a:gd name="connsiteX2" fmla="*/ 411399 w 411399"/>
                  <a:gd name="connsiteY2" fmla="*/ 620354 h 620354"/>
                  <a:gd name="connsiteX3" fmla="*/ 872 w 411399"/>
                  <a:gd name="connsiteY3" fmla="*/ 108277 h 620354"/>
                  <a:gd name="connsiteX0" fmla="*/ 469 w 410996"/>
                  <a:gd name="connsiteY0" fmla="*/ 108277 h 620354"/>
                  <a:gd name="connsiteX1" fmla="*/ 109499 w 410996"/>
                  <a:gd name="connsiteY1" fmla="*/ 0 h 620354"/>
                  <a:gd name="connsiteX2" fmla="*/ 410996 w 410996"/>
                  <a:gd name="connsiteY2" fmla="*/ 620354 h 620354"/>
                  <a:gd name="connsiteX3" fmla="*/ 469 w 410996"/>
                  <a:gd name="connsiteY3" fmla="*/ 108277 h 620354"/>
                  <a:gd name="connsiteX0" fmla="*/ 469 w 410996"/>
                  <a:gd name="connsiteY0" fmla="*/ 5710 h 517787"/>
                  <a:gd name="connsiteX1" fmla="*/ 242106 w 410996"/>
                  <a:gd name="connsiteY1" fmla="*/ 0 h 517787"/>
                  <a:gd name="connsiteX2" fmla="*/ 410996 w 410996"/>
                  <a:gd name="connsiteY2" fmla="*/ 517787 h 517787"/>
                  <a:gd name="connsiteX3" fmla="*/ 469 w 410996"/>
                  <a:gd name="connsiteY3" fmla="*/ 5710 h 517787"/>
                  <a:gd name="connsiteX0" fmla="*/ 1307 w 260217"/>
                  <a:gd name="connsiteY0" fmla="*/ 62471 h 517787"/>
                  <a:gd name="connsiteX1" fmla="*/ 91327 w 260217"/>
                  <a:gd name="connsiteY1" fmla="*/ 0 h 517787"/>
                  <a:gd name="connsiteX2" fmla="*/ 260217 w 260217"/>
                  <a:gd name="connsiteY2" fmla="*/ 517787 h 517787"/>
                  <a:gd name="connsiteX3" fmla="*/ 1307 w 260217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28447 w 287357"/>
                  <a:gd name="connsiteY0" fmla="*/ 62471 h 517787"/>
                  <a:gd name="connsiteX1" fmla="*/ 118467 w 287357"/>
                  <a:gd name="connsiteY1" fmla="*/ 0 h 517787"/>
                  <a:gd name="connsiteX2" fmla="*/ 287357 w 287357"/>
                  <a:gd name="connsiteY2" fmla="*/ 517787 h 517787"/>
                  <a:gd name="connsiteX3" fmla="*/ 28447 w 287357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4731 w 283641"/>
                  <a:gd name="connsiteY0" fmla="*/ 62471 h 517787"/>
                  <a:gd name="connsiteX1" fmla="*/ 114751 w 283641"/>
                  <a:gd name="connsiteY1" fmla="*/ 0 h 517787"/>
                  <a:gd name="connsiteX2" fmla="*/ 283641 w 283641"/>
                  <a:gd name="connsiteY2" fmla="*/ 517787 h 517787"/>
                  <a:gd name="connsiteX3" fmla="*/ 24731 w 283641"/>
                  <a:gd name="connsiteY3" fmla="*/ 62471 h 517787"/>
                  <a:gd name="connsiteX0" fmla="*/ 25706 w 270856"/>
                  <a:gd name="connsiteY0" fmla="*/ 62471 h 522310"/>
                  <a:gd name="connsiteX1" fmla="*/ 115726 w 270856"/>
                  <a:gd name="connsiteY1" fmla="*/ 0 h 522310"/>
                  <a:gd name="connsiteX2" fmla="*/ 270856 w 270856"/>
                  <a:gd name="connsiteY2" fmla="*/ 522310 h 522310"/>
                  <a:gd name="connsiteX3" fmla="*/ 25706 w 270856"/>
                  <a:gd name="connsiteY3" fmla="*/ 62471 h 522310"/>
                  <a:gd name="connsiteX0" fmla="*/ 23349 w 268499"/>
                  <a:gd name="connsiteY0" fmla="*/ 62471 h 522310"/>
                  <a:gd name="connsiteX1" fmla="*/ 113369 w 268499"/>
                  <a:gd name="connsiteY1" fmla="*/ 0 h 522310"/>
                  <a:gd name="connsiteX2" fmla="*/ 268499 w 268499"/>
                  <a:gd name="connsiteY2" fmla="*/ 522310 h 522310"/>
                  <a:gd name="connsiteX3" fmla="*/ 23349 w 268499"/>
                  <a:gd name="connsiteY3" fmla="*/ 62471 h 522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499" h="522310">
                    <a:moveTo>
                      <a:pt x="23349" y="62471"/>
                    </a:moveTo>
                    <a:lnTo>
                      <a:pt x="113369" y="0"/>
                    </a:lnTo>
                    <a:cubicBezTo>
                      <a:pt x="47591" y="338392"/>
                      <a:pt x="216111" y="338306"/>
                      <a:pt x="268499" y="522310"/>
                    </a:cubicBezTo>
                    <a:cubicBezTo>
                      <a:pt x="214939" y="400293"/>
                      <a:pt x="-84818" y="347904"/>
                      <a:pt x="23349" y="6247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Rectangle 15">
                <a:extLst>
                  <a:ext uri="{FF2B5EF4-FFF2-40B4-BE49-F238E27FC236}">
                    <a16:creationId xmlns:a16="http://schemas.microsoft.com/office/drawing/2014/main" id="{E21076DC-B504-4232-BBC0-D0039FD4F364}"/>
                  </a:ext>
                </a:extLst>
              </p:cNvPr>
              <p:cNvSpPr/>
              <p:nvPr/>
            </p:nvSpPr>
            <p:spPr>
              <a:xfrm rot="5166666">
                <a:off x="5450282" y="4365259"/>
                <a:ext cx="212764" cy="549896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64710 w 453208"/>
                  <a:gd name="connsiteY0" fmla="*/ 143369 h 673367"/>
                  <a:gd name="connsiteX1" fmla="*/ 342876 w 453208"/>
                  <a:gd name="connsiteY1" fmla="*/ 0 h 673367"/>
                  <a:gd name="connsiteX2" fmla="*/ 453208 w 453208"/>
                  <a:gd name="connsiteY2" fmla="*/ 673367 h 673367"/>
                  <a:gd name="connsiteX3" fmla="*/ 64710 w 453208"/>
                  <a:gd name="connsiteY3" fmla="*/ 143369 h 673367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2419 w 472946"/>
                  <a:gd name="connsiteY0" fmla="*/ 108277 h 620354"/>
                  <a:gd name="connsiteX1" fmla="*/ 171449 w 472946"/>
                  <a:gd name="connsiteY1" fmla="*/ 0 h 620354"/>
                  <a:gd name="connsiteX2" fmla="*/ 472946 w 472946"/>
                  <a:gd name="connsiteY2" fmla="*/ 620354 h 620354"/>
                  <a:gd name="connsiteX3" fmla="*/ 62419 w 472946"/>
                  <a:gd name="connsiteY3" fmla="*/ 108277 h 620354"/>
                  <a:gd name="connsiteX0" fmla="*/ 872 w 411399"/>
                  <a:gd name="connsiteY0" fmla="*/ 108277 h 620354"/>
                  <a:gd name="connsiteX1" fmla="*/ 109902 w 411399"/>
                  <a:gd name="connsiteY1" fmla="*/ 0 h 620354"/>
                  <a:gd name="connsiteX2" fmla="*/ 411399 w 411399"/>
                  <a:gd name="connsiteY2" fmla="*/ 620354 h 620354"/>
                  <a:gd name="connsiteX3" fmla="*/ 872 w 411399"/>
                  <a:gd name="connsiteY3" fmla="*/ 108277 h 620354"/>
                  <a:gd name="connsiteX0" fmla="*/ 469 w 410996"/>
                  <a:gd name="connsiteY0" fmla="*/ 108277 h 620354"/>
                  <a:gd name="connsiteX1" fmla="*/ 109499 w 410996"/>
                  <a:gd name="connsiteY1" fmla="*/ 0 h 620354"/>
                  <a:gd name="connsiteX2" fmla="*/ 410996 w 410996"/>
                  <a:gd name="connsiteY2" fmla="*/ 620354 h 620354"/>
                  <a:gd name="connsiteX3" fmla="*/ 469 w 410996"/>
                  <a:gd name="connsiteY3" fmla="*/ 108277 h 620354"/>
                  <a:gd name="connsiteX0" fmla="*/ 469 w 410996"/>
                  <a:gd name="connsiteY0" fmla="*/ 5710 h 517787"/>
                  <a:gd name="connsiteX1" fmla="*/ 242106 w 410996"/>
                  <a:gd name="connsiteY1" fmla="*/ 0 h 517787"/>
                  <a:gd name="connsiteX2" fmla="*/ 410996 w 410996"/>
                  <a:gd name="connsiteY2" fmla="*/ 517787 h 517787"/>
                  <a:gd name="connsiteX3" fmla="*/ 469 w 410996"/>
                  <a:gd name="connsiteY3" fmla="*/ 5710 h 517787"/>
                  <a:gd name="connsiteX0" fmla="*/ 1307 w 260217"/>
                  <a:gd name="connsiteY0" fmla="*/ 62471 h 517787"/>
                  <a:gd name="connsiteX1" fmla="*/ 91327 w 260217"/>
                  <a:gd name="connsiteY1" fmla="*/ 0 h 517787"/>
                  <a:gd name="connsiteX2" fmla="*/ 260217 w 260217"/>
                  <a:gd name="connsiteY2" fmla="*/ 517787 h 517787"/>
                  <a:gd name="connsiteX3" fmla="*/ 1307 w 260217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28447 w 287357"/>
                  <a:gd name="connsiteY0" fmla="*/ 62471 h 517787"/>
                  <a:gd name="connsiteX1" fmla="*/ 118467 w 287357"/>
                  <a:gd name="connsiteY1" fmla="*/ 0 h 517787"/>
                  <a:gd name="connsiteX2" fmla="*/ 287357 w 287357"/>
                  <a:gd name="connsiteY2" fmla="*/ 517787 h 517787"/>
                  <a:gd name="connsiteX3" fmla="*/ 28447 w 287357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4731 w 283641"/>
                  <a:gd name="connsiteY0" fmla="*/ 62471 h 517787"/>
                  <a:gd name="connsiteX1" fmla="*/ 114751 w 283641"/>
                  <a:gd name="connsiteY1" fmla="*/ 0 h 517787"/>
                  <a:gd name="connsiteX2" fmla="*/ 283641 w 283641"/>
                  <a:gd name="connsiteY2" fmla="*/ 517787 h 517787"/>
                  <a:gd name="connsiteX3" fmla="*/ 24731 w 283641"/>
                  <a:gd name="connsiteY3" fmla="*/ 62471 h 517787"/>
                  <a:gd name="connsiteX0" fmla="*/ 25706 w 270856"/>
                  <a:gd name="connsiteY0" fmla="*/ 62471 h 522310"/>
                  <a:gd name="connsiteX1" fmla="*/ 115726 w 270856"/>
                  <a:gd name="connsiteY1" fmla="*/ 0 h 522310"/>
                  <a:gd name="connsiteX2" fmla="*/ 270856 w 270856"/>
                  <a:gd name="connsiteY2" fmla="*/ 522310 h 522310"/>
                  <a:gd name="connsiteX3" fmla="*/ 25706 w 270856"/>
                  <a:gd name="connsiteY3" fmla="*/ 62471 h 522310"/>
                  <a:gd name="connsiteX0" fmla="*/ 23349 w 268499"/>
                  <a:gd name="connsiteY0" fmla="*/ 62471 h 522310"/>
                  <a:gd name="connsiteX1" fmla="*/ 113369 w 268499"/>
                  <a:gd name="connsiteY1" fmla="*/ 0 h 522310"/>
                  <a:gd name="connsiteX2" fmla="*/ 268499 w 268499"/>
                  <a:gd name="connsiteY2" fmla="*/ 522310 h 522310"/>
                  <a:gd name="connsiteX3" fmla="*/ 23349 w 268499"/>
                  <a:gd name="connsiteY3" fmla="*/ 62471 h 522310"/>
                  <a:gd name="connsiteX0" fmla="*/ 23349 w 268499"/>
                  <a:gd name="connsiteY0" fmla="*/ 62471 h 522310"/>
                  <a:gd name="connsiteX1" fmla="*/ 113369 w 268499"/>
                  <a:gd name="connsiteY1" fmla="*/ 0 h 522310"/>
                  <a:gd name="connsiteX2" fmla="*/ 268499 w 268499"/>
                  <a:gd name="connsiteY2" fmla="*/ 522310 h 522310"/>
                  <a:gd name="connsiteX3" fmla="*/ 23349 w 268499"/>
                  <a:gd name="connsiteY3" fmla="*/ 62471 h 522310"/>
                  <a:gd name="connsiteX0" fmla="*/ 22204 w 286959"/>
                  <a:gd name="connsiteY0" fmla="*/ 62471 h 549896"/>
                  <a:gd name="connsiteX1" fmla="*/ 112224 w 286959"/>
                  <a:gd name="connsiteY1" fmla="*/ 0 h 549896"/>
                  <a:gd name="connsiteX2" fmla="*/ 286959 w 286959"/>
                  <a:gd name="connsiteY2" fmla="*/ 549896 h 549896"/>
                  <a:gd name="connsiteX3" fmla="*/ 22204 w 286959"/>
                  <a:gd name="connsiteY3" fmla="*/ 62471 h 549896"/>
                  <a:gd name="connsiteX0" fmla="*/ 25519 w 238283"/>
                  <a:gd name="connsiteY0" fmla="*/ 34978 h 549896"/>
                  <a:gd name="connsiteX1" fmla="*/ 63548 w 238283"/>
                  <a:gd name="connsiteY1" fmla="*/ 0 h 549896"/>
                  <a:gd name="connsiteX2" fmla="*/ 238283 w 238283"/>
                  <a:gd name="connsiteY2" fmla="*/ 549896 h 549896"/>
                  <a:gd name="connsiteX3" fmla="*/ 25519 w 238283"/>
                  <a:gd name="connsiteY3" fmla="*/ 34978 h 549896"/>
                  <a:gd name="connsiteX0" fmla="*/ 0 w 212764"/>
                  <a:gd name="connsiteY0" fmla="*/ 34978 h 549896"/>
                  <a:gd name="connsiteX1" fmla="*/ 38029 w 212764"/>
                  <a:gd name="connsiteY1" fmla="*/ 0 h 549896"/>
                  <a:gd name="connsiteX2" fmla="*/ 212764 w 212764"/>
                  <a:gd name="connsiteY2" fmla="*/ 549896 h 549896"/>
                  <a:gd name="connsiteX3" fmla="*/ 0 w 212764"/>
                  <a:gd name="connsiteY3" fmla="*/ 34978 h 549896"/>
                  <a:gd name="connsiteX0" fmla="*/ 0 w 212764"/>
                  <a:gd name="connsiteY0" fmla="*/ 34978 h 549896"/>
                  <a:gd name="connsiteX1" fmla="*/ 38029 w 212764"/>
                  <a:gd name="connsiteY1" fmla="*/ 0 h 549896"/>
                  <a:gd name="connsiteX2" fmla="*/ 212764 w 212764"/>
                  <a:gd name="connsiteY2" fmla="*/ 549896 h 549896"/>
                  <a:gd name="connsiteX3" fmla="*/ 0 w 212764"/>
                  <a:gd name="connsiteY3" fmla="*/ 34978 h 549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764" h="549896">
                    <a:moveTo>
                      <a:pt x="0" y="34978"/>
                    </a:moveTo>
                    <a:lnTo>
                      <a:pt x="38029" y="0"/>
                    </a:lnTo>
                    <a:cubicBezTo>
                      <a:pt x="190451" y="393799"/>
                      <a:pt x="160376" y="365892"/>
                      <a:pt x="212764" y="549896"/>
                    </a:cubicBezTo>
                    <a:cubicBezTo>
                      <a:pt x="159204" y="427879"/>
                      <a:pt x="97623" y="417937"/>
                      <a:pt x="0" y="3497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Rectangle 15">
                <a:extLst>
                  <a:ext uri="{FF2B5EF4-FFF2-40B4-BE49-F238E27FC236}">
                    <a16:creationId xmlns:a16="http://schemas.microsoft.com/office/drawing/2014/main" id="{054804D3-3FBC-49E2-B120-06C9E3AE147D}"/>
                  </a:ext>
                </a:extLst>
              </p:cNvPr>
              <p:cNvSpPr/>
              <p:nvPr/>
            </p:nvSpPr>
            <p:spPr>
              <a:xfrm rot="18050424" flipH="1">
                <a:off x="5799546" y="4529037"/>
                <a:ext cx="156581" cy="191116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273304 w 290674"/>
                  <a:gd name="connsiteY1" fmla="*/ 318396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74344 w 157892"/>
                  <a:gd name="connsiteY0" fmla="*/ 0 h 423888"/>
                  <a:gd name="connsiteX1" fmla="*/ 140522 w 157892"/>
                  <a:gd name="connsiteY1" fmla="*/ 34194 h 423888"/>
                  <a:gd name="connsiteX2" fmla="*/ 157892 w 157892"/>
                  <a:gd name="connsiteY2" fmla="*/ 423888 h 423888"/>
                  <a:gd name="connsiteX3" fmla="*/ 74344 w 157892"/>
                  <a:gd name="connsiteY3" fmla="*/ 0 h 423888"/>
                  <a:gd name="connsiteX0" fmla="*/ 72166 w 155714"/>
                  <a:gd name="connsiteY0" fmla="*/ 0 h 423888"/>
                  <a:gd name="connsiteX1" fmla="*/ 138344 w 155714"/>
                  <a:gd name="connsiteY1" fmla="*/ 34194 h 423888"/>
                  <a:gd name="connsiteX2" fmla="*/ 155714 w 155714"/>
                  <a:gd name="connsiteY2" fmla="*/ 423888 h 423888"/>
                  <a:gd name="connsiteX3" fmla="*/ 72166 w 155714"/>
                  <a:gd name="connsiteY3" fmla="*/ 0 h 423888"/>
                  <a:gd name="connsiteX0" fmla="*/ 33200 w 116748"/>
                  <a:gd name="connsiteY0" fmla="*/ 0 h 423888"/>
                  <a:gd name="connsiteX1" fmla="*/ 99378 w 116748"/>
                  <a:gd name="connsiteY1" fmla="*/ 34194 h 423888"/>
                  <a:gd name="connsiteX2" fmla="*/ 116748 w 116748"/>
                  <a:gd name="connsiteY2" fmla="*/ 423888 h 423888"/>
                  <a:gd name="connsiteX3" fmla="*/ 33200 w 116748"/>
                  <a:gd name="connsiteY3" fmla="*/ 0 h 423888"/>
                  <a:gd name="connsiteX0" fmla="*/ 25525 w 123259"/>
                  <a:gd name="connsiteY0" fmla="*/ 0 h 190889"/>
                  <a:gd name="connsiteX1" fmla="*/ 91703 w 123259"/>
                  <a:gd name="connsiteY1" fmla="*/ 34194 h 190889"/>
                  <a:gd name="connsiteX2" fmla="*/ 123259 w 123259"/>
                  <a:gd name="connsiteY2" fmla="*/ 190889 h 190889"/>
                  <a:gd name="connsiteX3" fmla="*/ 25525 w 123259"/>
                  <a:gd name="connsiteY3" fmla="*/ 0 h 190889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03"/>
                  <a:gd name="connsiteY0" fmla="*/ 0 h 191116"/>
                  <a:gd name="connsiteX1" fmla="*/ 48746 w 97803"/>
                  <a:gd name="connsiteY1" fmla="*/ 23637 h 191116"/>
                  <a:gd name="connsiteX2" fmla="*/ 97734 w 97803"/>
                  <a:gd name="connsiteY2" fmla="*/ 190889 h 191116"/>
                  <a:gd name="connsiteX3" fmla="*/ 0 w 97803"/>
                  <a:gd name="connsiteY3" fmla="*/ 0 h 191116"/>
                  <a:gd name="connsiteX0" fmla="*/ 0 w 97811"/>
                  <a:gd name="connsiteY0" fmla="*/ 0 h 191116"/>
                  <a:gd name="connsiteX1" fmla="*/ 55850 w 97811"/>
                  <a:gd name="connsiteY1" fmla="*/ 29564 h 191116"/>
                  <a:gd name="connsiteX2" fmla="*/ 97734 w 97811"/>
                  <a:gd name="connsiteY2" fmla="*/ 190889 h 191116"/>
                  <a:gd name="connsiteX3" fmla="*/ 0 w 97811"/>
                  <a:gd name="connsiteY3" fmla="*/ 0 h 1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811" h="191116">
                    <a:moveTo>
                      <a:pt x="0" y="0"/>
                    </a:moveTo>
                    <a:lnTo>
                      <a:pt x="55850" y="29564"/>
                    </a:lnTo>
                    <a:cubicBezTo>
                      <a:pt x="43914" y="154223"/>
                      <a:pt x="100181" y="189130"/>
                      <a:pt x="97734" y="190889"/>
                    </a:cubicBezTo>
                    <a:cubicBezTo>
                      <a:pt x="21278" y="194728"/>
                      <a:pt x="3099" y="150729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Rectangle 15">
                <a:extLst>
                  <a:ext uri="{FF2B5EF4-FFF2-40B4-BE49-F238E27FC236}">
                    <a16:creationId xmlns:a16="http://schemas.microsoft.com/office/drawing/2014/main" id="{F1F2E47C-BD87-4E5C-832C-576E1331FFA4}"/>
                  </a:ext>
                </a:extLst>
              </p:cNvPr>
              <p:cNvSpPr/>
              <p:nvPr/>
            </p:nvSpPr>
            <p:spPr>
              <a:xfrm rot="18149711" flipH="1">
                <a:off x="6729807" y="4563094"/>
                <a:ext cx="156613" cy="226014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273304 w 290674"/>
                  <a:gd name="connsiteY1" fmla="*/ 318396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74344 w 157892"/>
                  <a:gd name="connsiteY0" fmla="*/ 0 h 423888"/>
                  <a:gd name="connsiteX1" fmla="*/ 140522 w 157892"/>
                  <a:gd name="connsiteY1" fmla="*/ 34194 h 423888"/>
                  <a:gd name="connsiteX2" fmla="*/ 157892 w 157892"/>
                  <a:gd name="connsiteY2" fmla="*/ 423888 h 423888"/>
                  <a:gd name="connsiteX3" fmla="*/ 74344 w 157892"/>
                  <a:gd name="connsiteY3" fmla="*/ 0 h 423888"/>
                  <a:gd name="connsiteX0" fmla="*/ 72166 w 155714"/>
                  <a:gd name="connsiteY0" fmla="*/ 0 h 423888"/>
                  <a:gd name="connsiteX1" fmla="*/ 138344 w 155714"/>
                  <a:gd name="connsiteY1" fmla="*/ 34194 h 423888"/>
                  <a:gd name="connsiteX2" fmla="*/ 155714 w 155714"/>
                  <a:gd name="connsiteY2" fmla="*/ 423888 h 423888"/>
                  <a:gd name="connsiteX3" fmla="*/ 72166 w 155714"/>
                  <a:gd name="connsiteY3" fmla="*/ 0 h 423888"/>
                  <a:gd name="connsiteX0" fmla="*/ 33200 w 116748"/>
                  <a:gd name="connsiteY0" fmla="*/ 0 h 423888"/>
                  <a:gd name="connsiteX1" fmla="*/ 99378 w 116748"/>
                  <a:gd name="connsiteY1" fmla="*/ 34194 h 423888"/>
                  <a:gd name="connsiteX2" fmla="*/ 116748 w 116748"/>
                  <a:gd name="connsiteY2" fmla="*/ 423888 h 423888"/>
                  <a:gd name="connsiteX3" fmla="*/ 33200 w 116748"/>
                  <a:gd name="connsiteY3" fmla="*/ 0 h 423888"/>
                  <a:gd name="connsiteX0" fmla="*/ 25525 w 123259"/>
                  <a:gd name="connsiteY0" fmla="*/ 0 h 190889"/>
                  <a:gd name="connsiteX1" fmla="*/ 91703 w 123259"/>
                  <a:gd name="connsiteY1" fmla="*/ 34194 h 190889"/>
                  <a:gd name="connsiteX2" fmla="*/ 123259 w 123259"/>
                  <a:gd name="connsiteY2" fmla="*/ 190889 h 190889"/>
                  <a:gd name="connsiteX3" fmla="*/ 25525 w 123259"/>
                  <a:gd name="connsiteY3" fmla="*/ 0 h 190889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03"/>
                  <a:gd name="connsiteY0" fmla="*/ 0 h 191116"/>
                  <a:gd name="connsiteX1" fmla="*/ 48746 w 97803"/>
                  <a:gd name="connsiteY1" fmla="*/ 23637 h 191116"/>
                  <a:gd name="connsiteX2" fmla="*/ 97734 w 97803"/>
                  <a:gd name="connsiteY2" fmla="*/ 190889 h 191116"/>
                  <a:gd name="connsiteX3" fmla="*/ 0 w 97803"/>
                  <a:gd name="connsiteY3" fmla="*/ 0 h 191116"/>
                  <a:gd name="connsiteX0" fmla="*/ 0 w 97811"/>
                  <a:gd name="connsiteY0" fmla="*/ 0 h 191116"/>
                  <a:gd name="connsiteX1" fmla="*/ 55850 w 97811"/>
                  <a:gd name="connsiteY1" fmla="*/ 29564 h 191116"/>
                  <a:gd name="connsiteX2" fmla="*/ 97734 w 97811"/>
                  <a:gd name="connsiteY2" fmla="*/ 190889 h 191116"/>
                  <a:gd name="connsiteX3" fmla="*/ 0 w 97811"/>
                  <a:gd name="connsiteY3" fmla="*/ 0 h 191116"/>
                  <a:gd name="connsiteX0" fmla="*/ 0 w 97824"/>
                  <a:gd name="connsiteY0" fmla="*/ 26864 h 217980"/>
                  <a:gd name="connsiteX1" fmla="*/ 64193 w 97824"/>
                  <a:gd name="connsiteY1" fmla="*/ 0 h 217980"/>
                  <a:gd name="connsiteX2" fmla="*/ 97734 w 97824"/>
                  <a:gd name="connsiteY2" fmla="*/ 217753 h 217980"/>
                  <a:gd name="connsiteX3" fmla="*/ 0 w 97824"/>
                  <a:gd name="connsiteY3" fmla="*/ 26864 h 217980"/>
                  <a:gd name="connsiteX0" fmla="*/ 0 w 97831"/>
                  <a:gd name="connsiteY0" fmla="*/ 34898 h 226014"/>
                  <a:gd name="connsiteX1" fmla="*/ 67390 w 97831"/>
                  <a:gd name="connsiteY1" fmla="*/ 0 h 226014"/>
                  <a:gd name="connsiteX2" fmla="*/ 97734 w 97831"/>
                  <a:gd name="connsiteY2" fmla="*/ 225787 h 226014"/>
                  <a:gd name="connsiteX3" fmla="*/ 0 w 97831"/>
                  <a:gd name="connsiteY3" fmla="*/ 34898 h 226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831" h="226014">
                    <a:moveTo>
                      <a:pt x="0" y="34898"/>
                    </a:moveTo>
                    <a:lnTo>
                      <a:pt x="67390" y="0"/>
                    </a:lnTo>
                    <a:cubicBezTo>
                      <a:pt x="55454" y="124659"/>
                      <a:pt x="100181" y="224028"/>
                      <a:pt x="97734" y="225787"/>
                    </a:cubicBezTo>
                    <a:cubicBezTo>
                      <a:pt x="21278" y="229626"/>
                      <a:pt x="3099" y="185627"/>
                      <a:pt x="0" y="3489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9" name="Rectangle 15">
                <a:extLst>
                  <a:ext uri="{FF2B5EF4-FFF2-40B4-BE49-F238E27FC236}">
                    <a16:creationId xmlns:a16="http://schemas.microsoft.com/office/drawing/2014/main" id="{EBE079C9-7B2A-4DC9-85A3-810BFAC9821F}"/>
                  </a:ext>
                </a:extLst>
              </p:cNvPr>
              <p:cNvSpPr/>
              <p:nvPr/>
            </p:nvSpPr>
            <p:spPr>
              <a:xfrm rot="3941651">
                <a:off x="5460220" y="4519676"/>
                <a:ext cx="410996" cy="611768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64710 w 453208"/>
                  <a:gd name="connsiteY0" fmla="*/ 143369 h 673367"/>
                  <a:gd name="connsiteX1" fmla="*/ 342876 w 453208"/>
                  <a:gd name="connsiteY1" fmla="*/ 0 h 673367"/>
                  <a:gd name="connsiteX2" fmla="*/ 453208 w 453208"/>
                  <a:gd name="connsiteY2" fmla="*/ 673367 h 673367"/>
                  <a:gd name="connsiteX3" fmla="*/ 64710 w 453208"/>
                  <a:gd name="connsiteY3" fmla="*/ 143369 h 673367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2419 w 472946"/>
                  <a:gd name="connsiteY0" fmla="*/ 108277 h 620354"/>
                  <a:gd name="connsiteX1" fmla="*/ 171449 w 472946"/>
                  <a:gd name="connsiteY1" fmla="*/ 0 h 620354"/>
                  <a:gd name="connsiteX2" fmla="*/ 472946 w 472946"/>
                  <a:gd name="connsiteY2" fmla="*/ 620354 h 620354"/>
                  <a:gd name="connsiteX3" fmla="*/ 62419 w 472946"/>
                  <a:gd name="connsiteY3" fmla="*/ 108277 h 620354"/>
                  <a:gd name="connsiteX0" fmla="*/ 872 w 411399"/>
                  <a:gd name="connsiteY0" fmla="*/ 108277 h 620354"/>
                  <a:gd name="connsiteX1" fmla="*/ 109902 w 411399"/>
                  <a:gd name="connsiteY1" fmla="*/ 0 h 620354"/>
                  <a:gd name="connsiteX2" fmla="*/ 411399 w 411399"/>
                  <a:gd name="connsiteY2" fmla="*/ 620354 h 620354"/>
                  <a:gd name="connsiteX3" fmla="*/ 872 w 411399"/>
                  <a:gd name="connsiteY3" fmla="*/ 108277 h 620354"/>
                  <a:gd name="connsiteX0" fmla="*/ 469 w 410996"/>
                  <a:gd name="connsiteY0" fmla="*/ 108277 h 620354"/>
                  <a:gd name="connsiteX1" fmla="*/ 109499 w 410996"/>
                  <a:gd name="connsiteY1" fmla="*/ 0 h 620354"/>
                  <a:gd name="connsiteX2" fmla="*/ 410996 w 410996"/>
                  <a:gd name="connsiteY2" fmla="*/ 620354 h 620354"/>
                  <a:gd name="connsiteX3" fmla="*/ 469 w 410996"/>
                  <a:gd name="connsiteY3" fmla="*/ 108277 h 620354"/>
                  <a:gd name="connsiteX0" fmla="*/ 469 w 410996"/>
                  <a:gd name="connsiteY0" fmla="*/ 94276 h 606353"/>
                  <a:gd name="connsiteX1" fmla="*/ 78789 w 410996"/>
                  <a:gd name="connsiteY1" fmla="*/ 0 h 606353"/>
                  <a:gd name="connsiteX2" fmla="*/ 410996 w 410996"/>
                  <a:gd name="connsiteY2" fmla="*/ 606353 h 606353"/>
                  <a:gd name="connsiteX3" fmla="*/ 469 w 410996"/>
                  <a:gd name="connsiteY3" fmla="*/ 94276 h 606353"/>
                  <a:gd name="connsiteX0" fmla="*/ 469 w 410996"/>
                  <a:gd name="connsiteY0" fmla="*/ 99691 h 611768"/>
                  <a:gd name="connsiteX1" fmla="*/ 35945 w 410996"/>
                  <a:gd name="connsiteY1" fmla="*/ 0 h 611768"/>
                  <a:gd name="connsiteX2" fmla="*/ 410996 w 410996"/>
                  <a:gd name="connsiteY2" fmla="*/ 611768 h 611768"/>
                  <a:gd name="connsiteX3" fmla="*/ 469 w 410996"/>
                  <a:gd name="connsiteY3" fmla="*/ 99691 h 611768"/>
                  <a:gd name="connsiteX0" fmla="*/ 469 w 410996"/>
                  <a:gd name="connsiteY0" fmla="*/ 99691 h 611768"/>
                  <a:gd name="connsiteX1" fmla="*/ 35945 w 410996"/>
                  <a:gd name="connsiteY1" fmla="*/ 0 h 611768"/>
                  <a:gd name="connsiteX2" fmla="*/ 410996 w 410996"/>
                  <a:gd name="connsiteY2" fmla="*/ 611768 h 611768"/>
                  <a:gd name="connsiteX3" fmla="*/ 469 w 410996"/>
                  <a:gd name="connsiteY3" fmla="*/ 99691 h 61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996" h="611768">
                    <a:moveTo>
                      <a:pt x="469" y="99691"/>
                    </a:moveTo>
                    <a:lnTo>
                      <a:pt x="35945" y="0"/>
                    </a:lnTo>
                    <a:cubicBezTo>
                      <a:pt x="56322" y="325046"/>
                      <a:pt x="299047" y="450909"/>
                      <a:pt x="410996" y="611768"/>
                    </a:cubicBezTo>
                    <a:cubicBezTo>
                      <a:pt x="209621" y="558249"/>
                      <a:pt x="-11540" y="363411"/>
                      <a:pt x="469" y="9969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0" name="Rectangle 11">
                <a:extLst>
                  <a:ext uri="{FF2B5EF4-FFF2-40B4-BE49-F238E27FC236}">
                    <a16:creationId xmlns:a16="http://schemas.microsoft.com/office/drawing/2014/main" id="{CA9E27C4-A875-46A5-9B41-AEC43F28F78A}"/>
                  </a:ext>
                </a:extLst>
              </p:cNvPr>
              <p:cNvSpPr/>
              <p:nvPr/>
            </p:nvSpPr>
            <p:spPr>
              <a:xfrm rot="19172178">
                <a:off x="6128668" y="1400760"/>
                <a:ext cx="327689" cy="16979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" name="Rectangle 11">
                <a:extLst>
                  <a:ext uri="{FF2B5EF4-FFF2-40B4-BE49-F238E27FC236}">
                    <a16:creationId xmlns:a16="http://schemas.microsoft.com/office/drawing/2014/main" id="{A8E35DF3-CD72-456C-A73E-6DAA619808CD}"/>
                  </a:ext>
                </a:extLst>
              </p:cNvPr>
              <p:cNvSpPr/>
              <p:nvPr/>
            </p:nvSpPr>
            <p:spPr>
              <a:xfrm>
                <a:off x="4886150" y="1459726"/>
                <a:ext cx="909314" cy="31319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Rectangle 11">
                <a:extLst>
                  <a:ext uri="{FF2B5EF4-FFF2-40B4-BE49-F238E27FC236}">
                    <a16:creationId xmlns:a16="http://schemas.microsoft.com/office/drawing/2014/main" id="{2661795A-CBA9-4DE4-BB5B-BD3DEE7511F8}"/>
                  </a:ext>
                </a:extLst>
              </p:cNvPr>
              <p:cNvSpPr/>
              <p:nvPr/>
            </p:nvSpPr>
            <p:spPr>
              <a:xfrm rot="18680758">
                <a:off x="5491343" y="1231632"/>
                <a:ext cx="909314" cy="31319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Rectangle 11">
                <a:extLst>
                  <a:ext uri="{FF2B5EF4-FFF2-40B4-BE49-F238E27FC236}">
                    <a16:creationId xmlns:a16="http://schemas.microsoft.com/office/drawing/2014/main" id="{0DD5A192-862F-4691-943A-5111A8B18C54}"/>
                  </a:ext>
                </a:extLst>
              </p:cNvPr>
              <p:cNvSpPr/>
              <p:nvPr/>
            </p:nvSpPr>
            <p:spPr>
              <a:xfrm rot="20970300">
                <a:off x="7035523" y="4292031"/>
                <a:ext cx="762667" cy="16979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Rectangle 10">
                <a:extLst>
                  <a:ext uri="{FF2B5EF4-FFF2-40B4-BE49-F238E27FC236}">
                    <a16:creationId xmlns:a16="http://schemas.microsoft.com/office/drawing/2014/main" id="{6D70AFDD-6F0D-497A-89F7-73D39F5B30C7}"/>
                  </a:ext>
                </a:extLst>
              </p:cNvPr>
              <p:cNvSpPr/>
              <p:nvPr/>
            </p:nvSpPr>
            <p:spPr>
              <a:xfrm rot="638591">
                <a:off x="4949311" y="2107533"/>
                <a:ext cx="1090684" cy="1664121"/>
              </a:xfrm>
              <a:custGeom>
                <a:avLst/>
                <a:gdLst>
                  <a:gd name="connsiteX0" fmla="*/ 0 w 1026790"/>
                  <a:gd name="connsiteY0" fmla="*/ 0 h 2422222"/>
                  <a:gd name="connsiteX1" fmla="*/ 1026790 w 1026790"/>
                  <a:gd name="connsiteY1" fmla="*/ 0 h 2422222"/>
                  <a:gd name="connsiteX2" fmla="*/ 1026790 w 1026790"/>
                  <a:gd name="connsiteY2" fmla="*/ 2422222 h 2422222"/>
                  <a:gd name="connsiteX3" fmla="*/ 0 w 1026790"/>
                  <a:gd name="connsiteY3" fmla="*/ 2422222 h 2422222"/>
                  <a:gd name="connsiteX4" fmla="*/ 0 w 1026790"/>
                  <a:gd name="connsiteY4" fmla="*/ 0 h 2422222"/>
                  <a:gd name="connsiteX0" fmla="*/ 0 w 1026790"/>
                  <a:gd name="connsiteY0" fmla="*/ 0 h 4028585"/>
                  <a:gd name="connsiteX1" fmla="*/ 1026790 w 1026790"/>
                  <a:gd name="connsiteY1" fmla="*/ 0 h 4028585"/>
                  <a:gd name="connsiteX2" fmla="*/ 1026790 w 1026790"/>
                  <a:gd name="connsiteY2" fmla="*/ 2422222 h 4028585"/>
                  <a:gd name="connsiteX3" fmla="*/ 1005987 w 1026790"/>
                  <a:gd name="connsiteY3" fmla="*/ 4028585 h 4028585"/>
                  <a:gd name="connsiteX4" fmla="*/ 0 w 1026790"/>
                  <a:gd name="connsiteY4" fmla="*/ 0 h 4028585"/>
                  <a:gd name="connsiteX0" fmla="*/ 87786 w 1114576"/>
                  <a:gd name="connsiteY0" fmla="*/ 0 h 4028585"/>
                  <a:gd name="connsiteX1" fmla="*/ 1114576 w 1114576"/>
                  <a:gd name="connsiteY1" fmla="*/ 0 h 4028585"/>
                  <a:gd name="connsiteX2" fmla="*/ 1114576 w 1114576"/>
                  <a:gd name="connsiteY2" fmla="*/ 2422222 h 4028585"/>
                  <a:gd name="connsiteX3" fmla="*/ 1093773 w 1114576"/>
                  <a:gd name="connsiteY3" fmla="*/ 4028585 h 4028585"/>
                  <a:gd name="connsiteX4" fmla="*/ 87786 w 1114576"/>
                  <a:gd name="connsiteY4" fmla="*/ 0 h 4028585"/>
                  <a:gd name="connsiteX0" fmla="*/ 57806 w 1119534"/>
                  <a:gd name="connsiteY0" fmla="*/ 0 h 3964158"/>
                  <a:gd name="connsiteX1" fmla="*/ 1084596 w 1119534"/>
                  <a:gd name="connsiteY1" fmla="*/ 0 h 3964158"/>
                  <a:gd name="connsiteX2" fmla="*/ 1084596 w 1119534"/>
                  <a:gd name="connsiteY2" fmla="*/ 2422222 h 3964158"/>
                  <a:gd name="connsiteX3" fmla="*/ 1119534 w 1119534"/>
                  <a:gd name="connsiteY3" fmla="*/ 3964158 h 3964158"/>
                  <a:gd name="connsiteX4" fmla="*/ 57806 w 1119534"/>
                  <a:gd name="connsiteY4" fmla="*/ 0 h 3964158"/>
                  <a:gd name="connsiteX0" fmla="*/ 454060 w 1515788"/>
                  <a:gd name="connsiteY0" fmla="*/ 0 h 3964158"/>
                  <a:gd name="connsiteX1" fmla="*/ 1480850 w 1515788"/>
                  <a:gd name="connsiteY1" fmla="*/ 0 h 3964158"/>
                  <a:gd name="connsiteX2" fmla="*/ 1480850 w 1515788"/>
                  <a:gd name="connsiteY2" fmla="*/ 2422222 h 3964158"/>
                  <a:gd name="connsiteX3" fmla="*/ 1515788 w 1515788"/>
                  <a:gd name="connsiteY3" fmla="*/ 3964158 h 3964158"/>
                  <a:gd name="connsiteX4" fmla="*/ 454060 w 1515788"/>
                  <a:gd name="connsiteY4" fmla="*/ 0 h 3964158"/>
                  <a:gd name="connsiteX0" fmla="*/ 707170 w 1768898"/>
                  <a:gd name="connsiteY0" fmla="*/ 0 h 3964158"/>
                  <a:gd name="connsiteX1" fmla="*/ 1733960 w 1768898"/>
                  <a:gd name="connsiteY1" fmla="*/ 0 h 3964158"/>
                  <a:gd name="connsiteX2" fmla="*/ 1733960 w 1768898"/>
                  <a:gd name="connsiteY2" fmla="*/ 2422222 h 3964158"/>
                  <a:gd name="connsiteX3" fmla="*/ 1768898 w 1768898"/>
                  <a:gd name="connsiteY3" fmla="*/ 3964158 h 3964158"/>
                  <a:gd name="connsiteX4" fmla="*/ 707170 w 1768898"/>
                  <a:gd name="connsiteY4" fmla="*/ 0 h 3964158"/>
                  <a:gd name="connsiteX0" fmla="*/ 707170 w 1963251"/>
                  <a:gd name="connsiteY0" fmla="*/ 0 h 3964158"/>
                  <a:gd name="connsiteX1" fmla="*/ 1733960 w 1963251"/>
                  <a:gd name="connsiteY1" fmla="*/ 0 h 3964158"/>
                  <a:gd name="connsiteX2" fmla="*/ 1733960 w 1963251"/>
                  <a:gd name="connsiteY2" fmla="*/ 2422222 h 3964158"/>
                  <a:gd name="connsiteX3" fmla="*/ 1768898 w 1963251"/>
                  <a:gd name="connsiteY3" fmla="*/ 3964158 h 3964158"/>
                  <a:gd name="connsiteX4" fmla="*/ 707170 w 1963251"/>
                  <a:gd name="connsiteY4" fmla="*/ 0 h 3964158"/>
                  <a:gd name="connsiteX0" fmla="*/ 707170 w 1883061"/>
                  <a:gd name="connsiteY0" fmla="*/ 0 h 3964158"/>
                  <a:gd name="connsiteX1" fmla="*/ 1733960 w 1883061"/>
                  <a:gd name="connsiteY1" fmla="*/ 0 h 3964158"/>
                  <a:gd name="connsiteX2" fmla="*/ 1768898 w 1883061"/>
                  <a:gd name="connsiteY2" fmla="*/ 3964158 h 3964158"/>
                  <a:gd name="connsiteX3" fmla="*/ 707170 w 1883061"/>
                  <a:gd name="connsiteY3" fmla="*/ 0 h 3964158"/>
                  <a:gd name="connsiteX0" fmla="*/ 707170 w 2605296"/>
                  <a:gd name="connsiteY0" fmla="*/ 0 h 4225469"/>
                  <a:gd name="connsiteX1" fmla="*/ 1733960 w 2605296"/>
                  <a:gd name="connsiteY1" fmla="*/ 0 h 4225469"/>
                  <a:gd name="connsiteX2" fmla="*/ 2605258 w 2605296"/>
                  <a:gd name="connsiteY2" fmla="*/ 3517601 h 4225469"/>
                  <a:gd name="connsiteX3" fmla="*/ 1768898 w 2605296"/>
                  <a:gd name="connsiteY3" fmla="*/ 3964158 h 4225469"/>
                  <a:gd name="connsiteX4" fmla="*/ 707170 w 2605296"/>
                  <a:gd name="connsiteY4" fmla="*/ 0 h 4225469"/>
                  <a:gd name="connsiteX0" fmla="*/ 707170 w 2605297"/>
                  <a:gd name="connsiteY0" fmla="*/ 0 h 4030700"/>
                  <a:gd name="connsiteX1" fmla="*/ 1733960 w 2605297"/>
                  <a:gd name="connsiteY1" fmla="*/ 0 h 4030700"/>
                  <a:gd name="connsiteX2" fmla="*/ 2605258 w 2605297"/>
                  <a:gd name="connsiteY2" fmla="*/ 3517601 h 4030700"/>
                  <a:gd name="connsiteX3" fmla="*/ 1768898 w 2605297"/>
                  <a:gd name="connsiteY3" fmla="*/ 3964158 h 4030700"/>
                  <a:gd name="connsiteX4" fmla="*/ 707170 w 2605297"/>
                  <a:gd name="connsiteY4" fmla="*/ 0 h 4030700"/>
                  <a:gd name="connsiteX0" fmla="*/ 707170 w 2605297"/>
                  <a:gd name="connsiteY0" fmla="*/ 0 h 4030700"/>
                  <a:gd name="connsiteX1" fmla="*/ 1733960 w 2605297"/>
                  <a:gd name="connsiteY1" fmla="*/ 0 h 4030700"/>
                  <a:gd name="connsiteX2" fmla="*/ 2605258 w 2605297"/>
                  <a:gd name="connsiteY2" fmla="*/ 3517601 h 4030700"/>
                  <a:gd name="connsiteX3" fmla="*/ 1768898 w 2605297"/>
                  <a:gd name="connsiteY3" fmla="*/ 3964158 h 4030700"/>
                  <a:gd name="connsiteX4" fmla="*/ 707170 w 2605297"/>
                  <a:gd name="connsiteY4" fmla="*/ 0 h 4030700"/>
                  <a:gd name="connsiteX0" fmla="*/ 707170 w 2632831"/>
                  <a:gd name="connsiteY0" fmla="*/ 0 h 4030700"/>
                  <a:gd name="connsiteX1" fmla="*/ 1733960 w 2632831"/>
                  <a:gd name="connsiteY1" fmla="*/ 0 h 4030700"/>
                  <a:gd name="connsiteX2" fmla="*/ 2605258 w 2632831"/>
                  <a:gd name="connsiteY2" fmla="*/ 3517601 h 4030700"/>
                  <a:gd name="connsiteX3" fmla="*/ 1768898 w 2632831"/>
                  <a:gd name="connsiteY3" fmla="*/ 3964158 h 4030700"/>
                  <a:gd name="connsiteX4" fmla="*/ 707170 w 2632831"/>
                  <a:gd name="connsiteY4" fmla="*/ 0 h 4030700"/>
                  <a:gd name="connsiteX0" fmla="*/ 707170 w 2632831"/>
                  <a:gd name="connsiteY0" fmla="*/ 0 h 4016959"/>
                  <a:gd name="connsiteX1" fmla="*/ 1733960 w 2632831"/>
                  <a:gd name="connsiteY1" fmla="*/ 0 h 4016959"/>
                  <a:gd name="connsiteX2" fmla="*/ 2605258 w 2632831"/>
                  <a:gd name="connsiteY2" fmla="*/ 3517601 h 4016959"/>
                  <a:gd name="connsiteX3" fmla="*/ 1768898 w 2632831"/>
                  <a:gd name="connsiteY3" fmla="*/ 3964158 h 4016959"/>
                  <a:gd name="connsiteX4" fmla="*/ 707170 w 2632831"/>
                  <a:gd name="connsiteY4" fmla="*/ 0 h 4016959"/>
                  <a:gd name="connsiteX0" fmla="*/ 707170 w 2632831"/>
                  <a:gd name="connsiteY0" fmla="*/ 0 h 4017064"/>
                  <a:gd name="connsiteX1" fmla="*/ 1733960 w 2632831"/>
                  <a:gd name="connsiteY1" fmla="*/ 0 h 4017064"/>
                  <a:gd name="connsiteX2" fmla="*/ 2605258 w 2632831"/>
                  <a:gd name="connsiteY2" fmla="*/ 3517601 h 4017064"/>
                  <a:gd name="connsiteX3" fmla="*/ 1768898 w 2632831"/>
                  <a:gd name="connsiteY3" fmla="*/ 3964158 h 4017064"/>
                  <a:gd name="connsiteX4" fmla="*/ 707170 w 2632831"/>
                  <a:gd name="connsiteY4" fmla="*/ 0 h 4017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2831" h="4017064">
                    <a:moveTo>
                      <a:pt x="707170" y="0"/>
                    </a:moveTo>
                    <a:lnTo>
                      <a:pt x="1733960" y="0"/>
                    </a:lnTo>
                    <a:cubicBezTo>
                      <a:pt x="2156436" y="1506720"/>
                      <a:pt x="2770521" y="2494229"/>
                      <a:pt x="2605258" y="3517601"/>
                    </a:cubicBezTo>
                    <a:cubicBezTo>
                      <a:pt x="2611081" y="4178294"/>
                      <a:pt x="2576985" y="4009544"/>
                      <a:pt x="1768898" y="3964158"/>
                    </a:cubicBezTo>
                    <a:cubicBezTo>
                      <a:pt x="-1095292" y="2618870"/>
                      <a:pt x="277087" y="1003586"/>
                      <a:pt x="707170" y="0"/>
                    </a:cubicBezTo>
                    <a:close/>
                  </a:path>
                </a:pathLst>
              </a:custGeom>
              <a:gradFill>
                <a:gsLst>
                  <a:gs pos="38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8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Rectangle 11">
                <a:extLst>
                  <a:ext uri="{FF2B5EF4-FFF2-40B4-BE49-F238E27FC236}">
                    <a16:creationId xmlns:a16="http://schemas.microsoft.com/office/drawing/2014/main" id="{CAE22B57-2870-4CA2-9854-B49BC011D2E2}"/>
                  </a:ext>
                </a:extLst>
              </p:cNvPr>
              <p:cNvSpPr/>
              <p:nvPr/>
            </p:nvSpPr>
            <p:spPr>
              <a:xfrm rot="19091287">
                <a:off x="7002044" y="1661734"/>
                <a:ext cx="507658" cy="2394656"/>
              </a:xfrm>
              <a:custGeom>
                <a:avLst/>
                <a:gdLst>
                  <a:gd name="connsiteX0" fmla="*/ 0 w 335709"/>
                  <a:gd name="connsiteY0" fmla="*/ 0 h 2180922"/>
                  <a:gd name="connsiteX1" fmla="*/ 335709 w 335709"/>
                  <a:gd name="connsiteY1" fmla="*/ 0 h 2180922"/>
                  <a:gd name="connsiteX2" fmla="*/ 335709 w 335709"/>
                  <a:gd name="connsiteY2" fmla="*/ 2180922 h 2180922"/>
                  <a:gd name="connsiteX3" fmla="*/ 0 w 335709"/>
                  <a:gd name="connsiteY3" fmla="*/ 2180922 h 2180922"/>
                  <a:gd name="connsiteX4" fmla="*/ 0 w 335709"/>
                  <a:gd name="connsiteY4" fmla="*/ 0 h 2180922"/>
                  <a:gd name="connsiteX0" fmla="*/ 298720 w 634429"/>
                  <a:gd name="connsiteY0" fmla="*/ 0 h 3411758"/>
                  <a:gd name="connsiteX1" fmla="*/ 634429 w 634429"/>
                  <a:gd name="connsiteY1" fmla="*/ 0 h 3411758"/>
                  <a:gd name="connsiteX2" fmla="*/ 634429 w 634429"/>
                  <a:gd name="connsiteY2" fmla="*/ 2180922 h 3411758"/>
                  <a:gd name="connsiteX3" fmla="*/ 0 w 634429"/>
                  <a:gd name="connsiteY3" fmla="*/ 3411758 h 3411758"/>
                  <a:gd name="connsiteX4" fmla="*/ 298720 w 634429"/>
                  <a:gd name="connsiteY4" fmla="*/ 0 h 3411758"/>
                  <a:gd name="connsiteX0" fmla="*/ 298720 w 634429"/>
                  <a:gd name="connsiteY0" fmla="*/ 0 h 3411758"/>
                  <a:gd name="connsiteX1" fmla="*/ 634429 w 634429"/>
                  <a:gd name="connsiteY1" fmla="*/ 0 h 3411758"/>
                  <a:gd name="connsiteX2" fmla="*/ 634429 w 634429"/>
                  <a:gd name="connsiteY2" fmla="*/ 2180922 h 3411758"/>
                  <a:gd name="connsiteX3" fmla="*/ 0 w 634429"/>
                  <a:gd name="connsiteY3" fmla="*/ 3411758 h 3411758"/>
                  <a:gd name="connsiteX4" fmla="*/ 298720 w 634429"/>
                  <a:gd name="connsiteY4" fmla="*/ 0 h 3411758"/>
                  <a:gd name="connsiteX0" fmla="*/ 318638 w 654347"/>
                  <a:gd name="connsiteY0" fmla="*/ 0 h 3411758"/>
                  <a:gd name="connsiteX1" fmla="*/ 654347 w 654347"/>
                  <a:gd name="connsiteY1" fmla="*/ 0 h 3411758"/>
                  <a:gd name="connsiteX2" fmla="*/ 654347 w 654347"/>
                  <a:gd name="connsiteY2" fmla="*/ 2180922 h 3411758"/>
                  <a:gd name="connsiteX3" fmla="*/ 19918 w 654347"/>
                  <a:gd name="connsiteY3" fmla="*/ 3411758 h 3411758"/>
                  <a:gd name="connsiteX4" fmla="*/ 318638 w 654347"/>
                  <a:gd name="connsiteY4" fmla="*/ 0 h 3411758"/>
                  <a:gd name="connsiteX0" fmla="*/ 417229 w 634429"/>
                  <a:gd name="connsiteY0" fmla="*/ 17623 h 3411758"/>
                  <a:gd name="connsiteX1" fmla="*/ 634429 w 634429"/>
                  <a:gd name="connsiteY1" fmla="*/ 0 h 3411758"/>
                  <a:gd name="connsiteX2" fmla="*/ 634429 w 634429"/>
                  <a:gd name="connsiteY2" fmla="*/ 2180922 h 3411758"/>
                  <a:gd name="connsiteX3" fmla="*/ 0 w 634429"/>
                  <a:gd name="connsiteY3" fmla="*/ 3411758 h 3411758"/>
                  <a:gd name="connsiteX4" fmla="*/ 417229 w 634429"/>
                  <a:gd name="connsiteY4" fmla="*/ 17623 h 3411758"/>
                  <a:gd name="connsiteX0" fmla="*/ 461647 w 678847"/>
                  <a:gd name="connsiteY0" fmla="*/ 17623 h 3411758"/>
                  <a:gd name="connsiteX1" fmla="*/ 678847 w 678847"/>
                  <a:gd name="connsiteY1" fmla="*/ 0 h 3411758"/>
                  <a:gd name="connsiteX2" fmla="*/ 678847 w 678847"/>
                  <a:gd name="connsiteY2" fmla="*/ 2180922 h 3411758"/>
                  <a:gd name="connsiteX3" fmla="*/ 44418 w 678847"/>
                  <a:gd name="connsiteY3" fmla="*/ 3411758 h 3411758"/>
                  <a:gd name="connsiteX4" fmla="*/ 461647 w 678847"/>
                  <a:gd name="connsiteY4" fmla="*/ 17623 h 3411758"/>
                  <a:gd name="connsiteX0" fmla="*/ 461647 w 785707"/>
                  <a:gd name="connsiteY0" fmla="*/ 17623 h 3411758"/>
                  <a:gd name="connsiteX1" fmla="*/ 678847 w 785707"/>
                  <a:gd name="connsiteY1" fmla="*/ 0 h 3411758"/>
                  <a:gd name="connsiteX2" fmla="*/ 678847 w 785707"/>
                  <a:gd name="connsiteY2" fmla="*/ 2180922 h 3411758"/>
                  <a:gd name="connsiteX3" fmla="*/ 44418 w 785707"/>
                  <a:gd name="connsiteY3" fmla="*/ 3411758 h 3411758"/>
                  <a:gd name="connsiteX4" fmla="*/ 461647 w 785707"/>
                  <a:gd name="connsiteY4" fmla="*/ 17623 h 3411758"/>
                  <a:gd name="connsiteX0" fmla="*/ 461647 w 678847"/>
                  <a:gd name="connsiteY0" fmla="*/ 17623 h 3411758"/>
                  <a:gd name="connsiteX1" fmla="*/ 678847 w 678847"/>
                  <a:gd name="connsiteY1" fmla="*/ 0 h 3411758"/>
                  <a:gd name="connsiteX2" fmla="*/ 44418 w 678847"/>
                  <a:gd name="connsiteY2" fmla="*/ 3411758 h 3411758"/>
                  <a:gd name="connsiteX3" fmla="*/ 461647 w 678847"/>
                  <a:gd name="connsiteY3" fmla="*/ 17623 h 3411758"/>
                  <a:gd name="connsiteX0" fmla="*/ 461647 w 777783"/>
                  <a:gd name="connsiteY0" fmla="*/ 17623 h 3411758"/>
                  <a:gd name="connsiteX1" fmla="*/ 678847 w 777783"/>
                  <a:gd name="connsiteY1" fmla="*/ 0 h 3411758"/>
                  <a:gd name="connsiteX2" fmla="*/ 44418 w 777783"/>
                  <a:gd name="connsiteY2" fmla="*/ 3411758 h 3411758"/>
                  <a:gd name="connsiteX3" fmla="*/ 461647 w 777783"/>
                  <a:gd name="connsiteY3" fmla="*/ 17623 h 3411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7783" h="3411758">
                    <a:moveTo>
                      <a:pt x="461647" y="17623"/>
                    </a:moveTo>
                    <a:lnTo>
                      <a:pt x="678847" y="0"/>
                    </a:lnTo>
                    <a:cubicBezTo>
                      <a:pt x="1091837" y="1878677"/>
                      <a:pt x="80618" y="3408821"/>
                      <a:pt x="44418" y="3411758"/>
                    </a:cubicBezTo>
                    <a:cubicBezTo>
                      <a:pt x="54765" y="1831161"/>
                      <a:pt x="-214575" y="1948330"/>
                      <a:pt x="461647" y="17623"/>
                    </a:cubicBezTo>
                    <a:close/>
                  </a:path>
                </a:pathLst>
              </a:custGeom>
              <a:gradFill>
                <a:gsLst>
                  <a:gs pos="38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6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Rectangle 15">
                <a:extLst>
                  <a:ext uri="{FF2B5EF4-FFF2-40B4-BE49-F238E27FC236}">
                    <a16:creationId xmlns:a16="http://schemas.microsoft.com/office/drawing/2014/main" id="{86FB7C06-E668-41CA-A98F-5635D5F43902}"/>
                  </a:ext>
                </a:extLst>
              </p:cNvPr>
              <p:cNvSpPr/>
              <p:nvPr/>
            </p:nvSpPr>
            <p:spPr>
              <a:xfrm rot="3245550">
                <a:off x="5785400" y="4434086"/>
                <a:ext cx="92012" cy="22616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Rectangle 15">
                <a:extLst>
                  <a:ext uri="{FF2B5EF4-FFF2-40B4-BE49-F238E27FC236}">
                    <a16:creationId xmlns:a16="http://schemas.microsoft.com/office/drawing/2014/main" id="{B40B618A-AE4F-4EFF-B9AF-65CFDB2D309B}"/>
                  </a:ext>
                </a:extLst>
              </p:cNvPr>
              <p:cNvSpPr/>
              <p:nvPr/>
            </p:nvSpPr>
            <p:spPr>
              <a:xfrm rot="3245550">
                <a:off x="6667653" y="4489235"/>
                <a:ext cx="92012" cy="1941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Rectangle 15">
                <a:extLst>
                  <a:ext uri="{FF2B5EF4-FFF2-40B4-BE49-F238E27FC236}">
                    <a16:creationId xmlns:a16="http://schemas.microsoft.com/office/drawing/2014/main" id="{288F5BD2-8DDF-414B-9521-D1025FB23009}"/>
                  </a:ext>
                </a:extLst>
              </p:cNvPr>
              <p:cNvSpPr/>
              <p:nvPr/>
            </p:nvSpPr>
            <p:spPr>
              <a:xfrm rot="4477630">
                <a:off x="6612706" y="4526033"/>
                <a:ext cx="95868" cy="13802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Rectangle 15">
                <a:extLst>
                  <a:ext uri="{FF2B5EF4-FFF2-40B4-BE49-F238E27FC236}">
                    <a16:creationId xmlns:a16="http://schemas.microsoft.com/office/drawing/2014/main" id="{81FA8C67-BEC3-4827-8AF3-4D3C247ABCD1}"/>
                  </a:ext>
                </a:extLst>
              </p:cNvPr>
              <p:cNvSpPr/>
              <p:nvPr/>
            </p:nvSpPr>
            <p:spPr>
              <a:xfrm rot="4477630">
                <a:off x="6538742" y="4505139"/>
                <a:ext cx="92012" cy="11175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Rectangle 15">
                <a:extLst>
                  <a:ext uri="{FF2B5EF4-FFF2-40B4-BE49-F238E27FC236}">
                    <a16:creationId xmlns:a16="http://schemas.microsoft.com/office/drawing/2014/main" id="{6AE0DEB5-B1F4-4AD1-A8CD-4B525749B693}"/>
                  </a:ext>
                </a:extLst>
              </p:cNvPr>
              <p:cNvSpPr/>
              <p:nvPr/>
            </p:nvSpPr>
            <p:spPr>
              <a:xfrm rot="4477630">
                <a:off x="5686982" y="4541810"/>
                <a:ext cx="92012" cy="11175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Rectangle 15">
                <a:extLst>
                  <a:ext uri="{FF2B5EF4-FFF2-40B4-BE49-F238E27FC236}">
                    <a16:creationId xmlns:a16="http://schemas.microsoft.com/office/drawing/2014/main" id="{73C15890-0AD7-4613-8CBF-973F0F44AC43}"/>
                  </a:ext>
                </a:extLst>
              </p:cNvPr>
              <p:cNvSpPr/>
              <p:nvPr/>
            </p:nvSpPr>
            <p:spPr>
              <a:xfrm rot="4477630">
                <a:off x="5638941" y="4582017"/>
                <a:ext cx="98753" cy="12519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Rectangle 15">
                <a:extLst>
                  <a:ext uri="{FF2B5EF4-FFF2-40B4-BE49-F238E27FC236}">
                    <a16:creationId xmlns:a16="http://schemas.microsoft.com/office/drawing/2014/main" id="{74D8E2C7-BB46-4111-9D1A-AE4BF80BDEF7}"/>
                  </a:ext>
                </a:extLst>
              </p:cNvPr>
              <p:cNvSpPr/>
              <p:nvPr/>
            </p:nvSpPr>
            <p:spPr>
              <a:xfrm rot="4477630">
                <a:off x="6672026" y="4607510"/>
                <a:ext cx="45719" cy="49623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994421B2-605E-4069-9ACA-AC13C6A296B2}"/>
              </a:ext>
            </a:extLst>
          </p:cNvPr>
          <p:cNvSpPr/>
          <p:nvPr/>
        </p:nvSpPr>
        <p:spPr>
          <a:xfrm flipH="1">
            <a:off x="4924067" y="448109"/>
            <a:ext cx="390833" cy="390833"/>
          </a:xfrm>
          <a:prstGeom prst="star5">
            <a:avLst>
              <a:gd name="adj" fmla="val 10345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  <a:effectLst>
            <a:glow rad="2159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9" name="Star: 5 Points 248">
            <a:extLst>
              <a:ext uri="{FF2B5EF4-FFF2-40B4-BE49-F238E27FC236}">
                <a16:creationId xmlns:a16="http://schemas.microsoft.com/office/drawing/2014/main" id="{5A25E160-A1CC-4995-984C-889FFB5C9DDC}"/>
              </a:ext>
            </a:extLst>
          </p:cNvPr>
          <p:cNvSpPr/>
          <p:nvPr/>
        </p:nvSpPr>
        <p:spPr>
          <a:xfrm flipH="1">
            <a:off x="814766" y="844785"/>
            <a:ext cx="371198" cy="371198"/>
          </a:xfrm>
          <a:prstGeom prst="star5">
            <a:avLst>
              <a:gd name="adj" fmla="val 10345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  <a:effectLst>
            <a:glow rad="2159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" name="Star: 4 Points 249">
            <a:extLst>
              <a:ext uri="{FF2B5EF4-FFF2-40B4-BE49-F238E27FC236}">
                <a16:creationId xmlns:a16="http://schemas.microsoft.com/office/drawing/2014/main" id="{58CC35FB-E0EA-4E9D-AFBD-74887AE8C675}"/>
              </a:ext>
            </a:extLst>
          </p:cNvPr>
          <p:cNvSpPr/>
          <p:nvPr/>
        </p:nvSpPr>
        <p:spPr>
          <a:xfrm flipH="1">
            <a:off x="3301338" y="292643"/>
            <a:ext cx="371198" cy="371198"/>
          </a:xfrm>
          <a:prstGeom prst="star4">
            <a:avLst/>
          </a:prstGeom>
          <a:solidFill>
            <a:schemeClr val="bg1"/>
          </a:solidFill>
          <a:ln>
            <a:noFill/>
          </a:ln>
          <a:effectLst>
            <a:glow rad="2159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1" name="Star: 4 Points 250">
            <a:extLst>
              <a:ext uri="{FF2B5EF4-FFF2-40B4-BE49-F238E27FC236}">
                <a16:creationId xmlns:a16="http://schemas.microsoft.com/office/drawing/2014/main" id="{85F03259-4CC9-405B-8A5C-30E4654D16DA}"/>
              </a:ext>
            </a:extLst>
          </p:cNvPr>
          <p:cNvSpPr/>
          <p:nvPr/>
        </p:nvSpPr>
        <p:spPr>
          <a:xfrm flipH="1">
            <a:off x="3948920" y="2652505"/>
            <a:ext cx="371198" cy="371198"/>
          </a:xfrm>
          <a:prstGeom prst="star4">
            <a:avLst/>
          </a:prstGeom>
          <a:solidFill>
            <a:schemeClr val="bg1"/>
          </a:solidFill>
          <a:ln>
            <a:noFill/>
          </a:ln>
          <a:effectLst>
            <a:glow rad="2159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2" name="Star: 4 Points 251">
            <a:extLst>
              <a:ext uri="{FF2B5EF4-FFF2-40B4-BE49-F238E27FC236}">
                <a16:creationId xmlns:a16="http://schemas.microsoft.com/office/drawing/2014/main" id="{534C0AA1-77BE-4324-AC3A-150E5DEA413D}"/>
              </a:ext>
            </a:extLst>
          </p:cNvPr>
          <p:cNvSpPr/>
          <p:nvPr/>
        </p:nvSpPr>
        <p:spPr>
          <a:xfrm flipH="1">
            <a:off x="1646629" y="5160771"/>
            <a:ext cx="371198" cy="371198"/>
          </a:xfrm>
          <a:prstGeom prst="star4">
            <a:avLst/>
          </a:prstGeom>
          <a:solidFill>
            <a:schemeClr val="bg1"/>
          </a:solidFill>
          <a:ln>
            <a:noFill/>
          </a:ln>
          <a:effectLst>
            <a:glow rad="2159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3" name="Star: 5 Points 252">
            <a:extLst>
              <a:ext uri="{FF2B5EF4-FFF2-40B4-BE49-F238E27FC236}">
                <a16:creationId xmlns:a16="http://schemas.microsoft.com/office/drawing/2014/main" id="{52F5A434-2684-47CC-BED8-B32567DEA525}"/>
              </a:ext>
            </a:extLst>
          </p:cNvPr>
          <p:cNvSpPr/>
          <p:nvPr/>
        </p:nvSpPr>
        <p:spPr>
          <a:xfrm flipH="1">
            <a:off x="4746675" y="6195277"/>
            <a:ext cx="390833" cy="390833"/>
          </a:xfrm>
          <a:prstGeom prst="star5">
            <a:avLst>
              <a:gd name="adj" fmla="val 10345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  <a:effectLst>
            <a:glow rad="2159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Flowchart: Connector 253">
            <a:extLst>
              <a:ext uri="{FF2B5EF4-FFF2-40B4-BE49-F238E27FC236}">
                <a16:creationId xmlns:a16="http://schemas.microsoft.com/office/drawing/2014/main" id="{CBFBABF1-B685-4F0C-A3D8-39C1903E2EE3}"/>
              </a:ext>
            </a:extLst>
          </p:cNvPr>
          <p:cNvSpPr/>
          <p:nvPr/>
        </p:nvSpPr>
        <p:spPr>
          <a:xfrm flipH="1">
            <a:off x="4136352" y="292643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ttsMP3.com_VoiceText_2025-1-22_23-33-1">
            <a:hlinkClick r:id="" action="ppaction://media"/>
            <a:extLst>
              <a:ext uri="{FF2B5EF4-FFF2-40B4-BE49-F238E27FC236}">
                <a16:creationId xmlns:a16="http://schemas.microsoft.com/office/drawing/2014/main" id="{1CBD8BCF-0C84-4079-B02F-A8939C41774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97" name="2sec">
            <a:hlinkClick r:id="" action="ppaction://media"/>
            <a:extLst>
              <a:ext uri="{FF2B5EF4-FFF2-40B4-BE49-F238E27FC236}">
                <a16:creationId xmlns:a16="http://schemas.microsoft.com/office/drawing/2014/main" id="{A8688C0E-55F1-43B6-97D8-42F0751C183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848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4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94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9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7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53299" y="703073"/>
            <a:ext cx="594562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“Tweet-tweet!” says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N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ina. “I love the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n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ight.”</a:t>
            </a:r>
            <a:endParaRPr kumimoji="0" lang="en-US" sz="7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CB8B42-7C44-43A1-A7BD-9960572E8881}"/>
              </a:ext>
            </a:extLst>
          </p:cNvPr>
          <p:cNvSpPr/>
          <p:nvPr/>
        </p:nvSpPr>
        <p:spPr>
          <a:xfrm>
            <a:off x="6214943" y="0"/>
            <a:ext cx="6091944" cy="708434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Cloud 50">
            <a:extLst>
              <a:ext uri="{FF2B5EF4-FFF2-40B4-BE49-F238E27FC236}">
                <a16:creationId xmlns:a16="http://schemas.microsoft.com/office/drawing/2014/main" id="{3574B997-7A46-48AC-8FBC-212D9B57963B}"/>
              </a:ext>
            </a:extLst>
          </p:cNvPr>
          <p:cNvSpPr/>
          <p:nvPr/>
        </p:nvSpPr>
        <p:spPr>
          <a:xfrm>
            <a:off x="10977334" y="1282897"/>
            <a:ext cx="6437323" cy="5765639"/>
          </a:xfrm>
          <a:prstGeom prst="cloud">
            <a:avLst/>
          </a:prstGeom>
          <a:solidFill>
            <a:srgbClr val="B5D2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Cloud 51">
            <a:extLst>
              <a:ext uri="{FF2B5EF4-FFF2-40B4-BE49-F238E27FC236}">
                <a16:creationId xmlns:a16="http://schemas.microsoft.com/office/drawing/2014/main" id="{6B5B9B14-723F-478C-B09D-6CA0BF12B4AC}"/>
              </a:ext>
            </a:extLst>
          </p:cNvPr>
          <p:cNvSpPr/>
          <p:nvPr/>
        </p:nvSpPr>
        <p:spPr>
          <a:xfrm>
            <a:off x="11181180" y="1308509"/>
            <a:ext cx="6437323" cy="5765639"/>
          </a:xfrm>
          <a:prstGeom prst="cloud">
            <a:avLst/>
          </a:pr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13">
            <a:extLst>
              <a:ext uri="{FF2B5EF4-FFF2-40B4-BE49-F238E27FC236}">
                <a16:creationId xmlns:a16="http://schemas.microsoft.com/office/drawing/2014/main" id="{C4C6B181-E7DE-4293-B282-BC0CBE17E509}"/>
              </a:ext>
            </a:extLst>
          </p:cNvPr>
          <p:cNvSpPr/>
          <p:nvPr/>
        </p:nvSpPr>
        <p:spPr>
          <a:xfrm>
            <a:off x="12610065" y="4863538"/>
            <a:ext cx="3628219" cy="4533087"/>
          </a:xfrm>
          <a:custGeom>
            <a:avLst/>
            <a:gdLst>
              <a:gd name="connsiteX0" fmla="*/ 0 w 898655"/>
              <a:gd name="connsiteY0" fmla="*/ 0 h 1999689"/>
              <a:gd name="connsiteX1" fmla="*/ 898655 w 898655"/>
              <a:gd name="connsiteY1" fmla="*/ 0 h 1999689"/>
              <a:gd name="connsiteX2" fmla="*/ 898655 w 898655"/>
              <a:gd name="connsiteY2" fmla="*/ 1999689 h 1999689"/>
              <a:gd name="connsiteX3" fmla="*/ 0 w 898655"/>
              <a:gd name="connsiteY3" fmla="*/ 1999689 h 1999689"/>
              <a:gd name="connsiteX4" fmla="*/ 0 w 898655"/>
              <a:gd name="connsiteY4" fmla="*/ 0 h 1999689"/>
              <a:gd name="connsiteX0" fmla="*/ 333829 w 898655"/>
              <a:gd name="connsiteY0" fmla="*/ 0 h 1999689"/>
              <a:gd name="connsiteX1" fmla="*/ 898655 w 898655"/>
              <a:gd name="connsiteY1" fmla="*/ 0 h 1999689"/>
              <a:gd name="connsiteX2" fmla="*/ 898655 w 898655"/>
              <a:gd name="connsiteY2" fmla="*/ 1999689 h 1999689"/>
              <a:gd name="connsiteX3" fmla="*/ 0 w 898655"/>
              <a:gd name="connsiteY3" fmla="*/ 1999689 h 1999689"/>
              <a:gd name="connsiteX4" fmla="*/ 333829 w 898655"/>
              <a:gd name="connsiteY4" fmla="*/ 0 h 1999689"/>
              <a:gd name="connsiteX0" fmla="*/ 333829 w 898655"/>
              <a:gd name="connsiteY0" fmla="*/ 0 h 1999689"/>
              <a:gd name="connsiteX1" fmla="*/ 898655 w 898655"/>
              <a:gd name="connsiteY1" fmla="*/ 0 h 1999689"/>
              <a:gd name="connsiteX2" fmla="*/ 898655 w 898655"/>
              <a:gd name="connsiteY2" fmla="*/ 1999689 h 1999689"/>
              <a:gd name="connsiteX3" fmla="*/ 0 w 898655"/>
              <a:gd name="connsiteY3" fmla="*/ 1999689 h 1999689"/>
              <a:gd name="connsiteX4" fmla="*/ 333829 w 898655"/>
              <a:gd name="connsiteY4" fmla="*/ 0 h 1999689"/>
              <a:gd name="connsiteX0" fmla="*/ 358341 w 923167"/>
              <a:gd name="connsiteY0" fmla="*/ 0 h 1999689"/>
              <a:gd name="connsiteX1" fmla="*/ 923167 w 923167"/>
              <a:gd name="connsiteY1" fmla="*/ 0 h 1999689"/>
              <a:gd name="connsiteX2" fmla="*/ 923167 w 923167"/>
              <a:gd name="connsiteY2" fmla="*/ 1999689 h 1999689"/>
              <a:gd name="connsiteX3" fmla="*/ 24512 w 923167"/>
              <a:gd name="connsiteY3" fmla="*/ 1999689 h 1999689"/>
              <a:gd name="connsiteX4" fmla="*/ 18259 w 923167"/>
              <a:gd name="connsiteY4" fmla="*/ 246678 h 1999689"/>
              <a:gd name="connsiteX5" fmla="*/ 358341 w 923167"/>
              <a:gd name="connsiteY5" fmla="*/ 0 h 1999689"/>
              <a:gd name="connsiteX0" fmla="*/ 358341 w 923167"/>
              <a:gd name="connsiteY0" fmla="*/ 0 h 1999689"/>
              <a:gd name="connsiteX1" fmla="*/ 923167 w 923167"/>
              <a:gd name="connsiteY1" fmla="*/ 0 h 1999689"/>
              <a:gd name="connsiteX2" fmla="*/ 923167 w 923167"/>
              <a:gd name="connsiteY2" fmla="*/ 1999689 h 1999689"/>
              <a:gd name="connsiteX3" fmla="*/ 24512 w 923167"/>
              <a:gd name="connsiteY3" fmla="*/ 1999689 h 1999689"/>
              <a:gd name="connsiteX4" fmla="*/ 18259 w 923167"/>
              <a:gd name="connsiteY4" fmla="*/ 246678 h 1999689"/>
              <a:gd name="connsiteX5" fmla="*/ 337573 w 923167"/>
              <a:gd name="connsiteY5" fmla="*/ 696621 h 1999689"/>
              <a:gd name="connsiteX6" fmla="*/ 358341 w 923167"/>
              <a:gd name="connsiteY6" fmla="*/ 0 h 1999689"/>
              <a:gd name="connsiteX0" fmla="*/ 375167 w 939993"/>
              <a:gd name="connsiteY0" fmla="*/ 0 h 1999689"/>
              <a:gd name="connsiteX1" fmla="*/ 939993 w 939993"/>
              <a:gd name="connsiteY1" fmla="*/ 0 h 1999689"/>
              <a:gd name="connsiteX2" fmla="*/ 939993 w 939993"/>
              <a:gd name="connsiteY2" fmla="*/ 1999689 h 1999689"/>
              <a:gd name="connsiteX3" fmla="*/ 41338 w 939993"/>
              <a:gd name="connsiteY3" fmla="*/ 1999689 h 1999689"/>
              <a:gd name="connsiteX4" fmla="*/ 209256 w 939993"/>
              <a:gd name="connsiteY4" fmla="*/ 812735 h 1999689"/>
              <a:gd name="connsiteX5" fmla="*/ 35085 w 939993"/>
              <a:gd name="connsiteY5" fmla="*/ 246678 h 1999689"/>
              <a:gd name="connsiteX6" fmla="*/ 354399 w 939993"/>
              <a:gd name="connsiteY6" fmla="*/ 696621 h 1999689"/>
              <a:gd name="connsiteX7" fmla="*/ 375167 w 939993"/>
              <a:gd name="connsiteY7" fmla="*/ 0 h 1999689"/>
              <a:gd name="connsiteX0" fmla="*/ 676128 w 1240954"/>
              <a:gd name="connsiteY0" fmla="*/ 0 h 1999689"/>
              <a:gd name="connsiteX1" fmla="*/ 1240954 w 1240954"/>
              <a:gd name="connsiteY1" fmla="*/ 0 h 1999689"/>
              <a:gd name="connsiteX2" fmla="*/ 1240954 w 1240954"/>
              <a:gd name="connsiteY2" fmla="*/ 1999689 h 1999689"/>
              <a:gd name="connsiteX3" fmla="*/ 342299 w 1240954"/>
              <a:gd name="connsiteY3" fmla="*/ 1999689 h 1999689"/>
              <a:gd name="connsiteX4" fmla="*/ 2217 w 1240954"/>
              <a:gd name="connsiteY4" fmla="*/ 595021 h 1999689"/>
              <a:gd name="connsiteX5" fmla="*/ 510217 w 1240954"/>
              <a:gd name="connsiteY5" fmla="*/ 812735 h 1999689"/>
              <a:gd name="connsiteX6" fmla="*/ 336046 w 1240954"/>
              <a:gd name="connsiteY6" fmla="*/ 246678 h 1999689"/>
              <a:gd name="connsiteX7" fmla="*/ 655360 w 1240954"/>
              <a:gd name="connsiteY7" fmla="*/ 696621 h 1999689"/>
              <a:gd name="connsiteX8" fmla="*/ 676128 w 1240954"/>
              <a:gd name="connsiteY8" fmla="*/ 0 h 1999689"/>
              <a:gd name="connsiteX0" fmla="*/ 673911 w 1238737"/>
              <a:gd name="connsiteY0" fmla="*/ 0 h 1999689"/>
              <a:gd name="connsiteX1" fmla="*/ 1238737 w 1238737"/>
              <a:gd name="connsiteY1" fmla="*/ 0 h 1999689"/>
              <a:gd name="connsiteX2" fmla="*/ 1238737 w 1238737"/>
              <a:gd name="connsiteY2" fmla="*/ 1999689 h 1999689"/>
              <a:gd name="connsiteX3" fmla="*/ 340082 w 1238737"/>
              <a:gd name="connsiteY3" fmla="*/ 1999689 h 1999689"/>
              <a:gd name="connsiteX4" fmla="*/ 0 w 1238737"/>
              <a:gd name="connsiteY4" fmla="*/ 595021 h 1999689"/>
              <a:gd name="connsiteX5" fmla="*/ 508000 w 1238737"/>
              <a:gd name="connsiteY5" fmla="*/ 812735 h 1999689"/>
              <a:gd name="connsiteX6" fmla="*/ 333829 w 1238737"/>
              <a:gd name="connsiteY6" fmla="*/ 246678 h 1999689"/>
              <a:gd name="connsiteX7" fmla="*/ 653143 w 1238737"/>
              <a:gd name="connsiteY7" fmla="*/ 696621 h 1999689"/>
              <a:gd name="connsiteX8" fmla="*/ 673911 w 1238737"/>
              <a:gd name="connsiteY8" fmla="*/ 0 h 1999689"/>
              <a:gd name="connsiteX0" fmla="*/ 847302 w 1412128"/>
              <a:gd name="connsiteY0" fmla="*/ 0 h 1999689"/>
              <a:gd name="connsiteX1" fmla="*/ 1412128 w 1412128"/>
              <a:gd name="connsiteY1" fmla="*/ 0 h 1999689"/>
              <a:gd name="connsiteX2" fmla="*/ 1412128 w 1412128"/>
              <a:gd name="connsiteY2" fmla="*/ 1999689 h 1999689"/>
              <a:gd name="connsiteX3" fmla="*/ 513473 w 1412128"/>
              <a:gd name="connsiteY3" fmla="*/ 1999689 h 1999689"/>
              <a:gd name="connsiteX4" fmla="*/ 13734 w 1412128"/>
              <a:gd name="connsiteY4" fmla="*/ 798221 h 1999689"/>
              <a:gd name="connsiteX5" fmla="*/ 173391 w 1412128"/>
              <a:gd name="connsiteY5" fmla="*/ 595021 h 1999689"/>
              <a:gd name="connsiteX6" fmla="*/ 681391 w 1412128"/>
              <a:gd name="connsiteY6" fmla="*/ 812735 h 1999689"/>
              <a:gd name="connsiteX7" fmla="*/ 507220 w 1412128"/>
              <a:gd name="connsiteY7" fmla="*/ 246678 h 1999689"/>
              <a:gd name="connsiteX8" fmla="*/ 826534 w 1412128"/>
              <a:gd name="connsiteY8" fmla="*/ 696621 h 1999689"/>
              <a:gd name="connsiteX9" fmla="*/ 847302 w 1412128"/>
              <a:gd name="connsiteY9" fmla="*/ 0 h 1999689"/>
              <a:gd name="connsiteX0" fmla="*/ 847302 w 1412128"/>
              <a:gd name="connsiteY0" fmla="*/ 0 h 1999689"/>
              <a:gd name="connsiteX1" fmla="*/ 1412128 w 1412128"/>
              <a:gd name="connsiteY1" fmla="*/ 0 h 1999689"/>
              <a:gd name="connsiteX2" fmla="*/ 1412128 w 1412128"/>
              <a:gd name="connsiteY2" fmla="*/ 1999689 h 1999689"/>
              <a:gd name="connsiteX3" fmla="*/ 513473 w 1412128"/>
              <a:gd name="connsiteY3" fmla="*/ 1999689 h 1999689"/>
              <a:gd name="connsiteX4" fmla="*/ 13734 w 1412128"/>
              <a:gd name="connsiteY4" fmla="*/ 798221 h 1999689"/>
              <a:gd name="connsiteX5" fmla="*/ 173391 w 1412128"/>
              <a:gd name="connsiteY5" fmla="*/ 595021 h 1999689"/>
              <a:gd name="connsiteX6" fmla="*/ 681391 w 1412128"/>
              <a:gd name="connsiteY6" fmla="*/ 812735 h 1999689"/>
              <a:gd name="connsiteX7" fmla="*/ 507220 w 1412128"/>
              <a:gd name="connsiteY7" fmla="*/ 246678 h 1999689"/>
              <a:gd name="connsiteX8" fmla="*/ 826534 w 1412128"/>
              <a:gd name="connsiteY8" fmla="*/ 696621 h 1999689"/>
              <a:gd name="connsiteX9" fmla="*/ 847302 w 1412128"/>
              <a:gd name="connsiteY9" fmla="*/ 0 h 1999689"/>
              <a:gd name="connsiteX0" fmla="*/ 847302 w 1412128"/>
              <a:gd name="connsiteY0" fmla="*/ 0 h 2000381"/>
              <a:gd name="connsiteX1" fmla="*/ 1412128 w 1412128"/>
              <a:gd name="connsiteY1" fmla="*/ 0 h 2000381"/>
              <a:gd name="connsiteX2" fmla="*/ 1412128 w 1412128"/>
              <a:gd name="connsiteY2" fmla="*/ 1999689 h 2000381"/>
              <a:gd name="connsiteX3" fmla="*/ 513473 w 1412128"/>
              <a:gd name="connsiteY3" fmla="*/ 1999689 h 2000381"/>
              <a:gd name="connsiteX4" fmla="*/ 13734 w 1412128"/>
              <a:gd name="connsiteY4" fmla="*/ 798221 h 2000381"/>
              <a:gd name="connsiteX5" fmla="*/ 173391 w 1412128"/>
              <a:gd name="connsiteY5" fmla="*/ 595021 h 2000381"/>
              <a:gd name="connsiteX6" fmla="*/ 681391 w 1412128"/>
              <a:gd name="connsiteY6" fmla="*/ 812735 h 2000381"/>
              <a:gd name="connsiteX7" fmla="*/ 507220 w 1412128"/>
              <a:gd name="connsiteY7" fmla="*/ 246678 h 2000381"/>
              <a:gd name="connsiteX8" fmla="*/ 826534 w 1412128"/>
              <a:gd name="connsiteY8" fmla="*/ 696621 h 2000381"/>
              <a:gd name="connsiteX9" fmla="*/ 847302 w 1412128"/>
              <a:gd name="connsiteY9" fmla="*/ 0 h 2000381"/>
              <a:gd name="connsiteX0" fmla="*/ 847302 w 1412128"/>
              <a:gd name="connsiteY0" fmla="*/ 0 h 2000409"/>
              <a:gd name="connsiteX1" fmla="*/ 1412128 w 1412128"/>
              <a:gd name="connsiteY1" fmla="*/ 0 h 2000409"/>
              <a:gd name="connsiteX2" fmla="*/ 1412128 w 1412128"/>
              <a:gd name="connsiteY2" fmla="*/ 1999689 h 2000409"/>
              <a:gd name="connsiteX3" fmla="*/ 513473 w 1412128"/>
              <a:gd name="connsiteY3" fmla="*/ 1999689 h 2000409"/>
              <a:gd name="connsiteX4" fmla="*/ 13734 w 1412128"/>
              <a:gd name="connsiteY4" fmla="*/ 798221 h 2000409"/>
              <a:gd name="connsiteX5" fmla="*/ 173391 w 1412128"/>
              <a:gd name="connsiteY5" fmla="*/ 595021 h 2000409"/>
              <a:gd name="connsiteX6" fmla="*/ 681391 w 1412128"/>
              <a:gd name="connsiteY6" fmla="*/ 812735 h 2000409"/>
              <a:gd name="connsiteX7" fmla="*/ 507220 w 1412128"/>
              <a:gd name="connsiteY7" fmla="*/ 246678 h 2000409"/>
              <a:gd name="connsiteX8" fmla="*/ 826534 w 1412128"/>
              <a:gd name="connsiteY8" fmla="*/ 696621 h 2000409"/>
              <a:gd name="connsiteX9" fmla="*/ 847302 w 1412128"/>
              <a:gd name="connsiteY9" fmla="*/ 0 h 2000409"/>
              <a:gd name="connsiteX0" fmla="*/ 847302 w 1769968"/>
              <a:gd name="connsiteY0" fmla="*/ 0 h 2000409"/>
              <a:gd name="connsiteX1" fmla="*/ 1412128 w 1769968"/>
              <a:gd name="connsiteY1" fmla="*/ 0 h 2000409"/>
              <a:gd name="connsiteX2" fmla="*/ 1769963 w 1769968"/>
              <a:gd name="connsiteY2" fmla="*/ 362792 h 2000409"/>
              <a:gd name="connsiteX3" fmla="*/ 1412128 w 1769968"/>
              <a:gd name="connsiteY3" fmla="*/ 1999689 h 2000409"/>
              <a:gd name="connsiteX4" fmla="*/ 513473 w 1769968"/>
              <a:gd name="connsiteY4" fmla="*/ 1999689 h 2000409"/>
              <a:gd name="connsiteX5" fmla="*/ 13734 w 1769968"/>
              <a:gd name="connsiteY5" fmla="*/ 798221 h 2000409"/>
              <a:gd name="connsiteX6" fmla="*/ 173391 w 1769968"/>
              <a:gd name="connsiteY6" fmla="*/ 595021 h 2000409"/>
              <a:gd name="connsiteX7" fmla="*/ 681391 w 1769968"/>
              <a:gd name="connsiteY7" fmla="*/ 812735 h 2000409"/>
              <a:gd name="connsiteX8" fmla="*/ 507220 w 1769968"/>
              <a:gd name="connsiteY8" fmla="*/ 246678 h 2000409"/>
              <a:gd name="connsiteX9" fmla="*/ 826534 w 1769968"/>
              <a:gd name="connsiteY9" fmla="*/ 696621 h 2000409"/>
              <a:gd name="connsiteX10" fmla="*/ 847302 w 1769968"/>
              <a:gd name="connsiteY10" fmla="*/ 0 h 2000409"/>
              <a:gd name="connsiteX0" fmla="*/ 847302 w 1771941"/>
              <a:gd name="connsiteY0" fmla="*/ 0 h 2000409"/>
              <a:gd name="connsiteX1" fmla="*/ 1412128 w 1771941"/>
              <a:gd name="connsiteY1" fmla="*/ 0 h 2000409"/>
              <a:gd name="connsiteX2" fmla="*/ 1407106 w 1771941"/>
              <a:gd name="connsiteY2" fmla="*/ 711135 h 2000409"/>
              <a:gd name="connsiteX3" fmla="*/ 1769963 w 1771941"/>
              <a:gd name="connsiteY3" fmla="*/ 362792 h 2000409"/>
              <a:gd name="connsiteX4" fmla="*/ 1412128 w 1771941"/>
              <a:gd name="connsiteY4" fmla="*/ 1999689 h 2000409"/>
              <a:gd name="connsiteX5" fmla="*/ 513473 w 1771941"/>
              <a:gd name="connsiteY5" fmla="*/ 1999689 h 2000409"/>
              <a:gd name="connsiteX6" fmla="*/ 13734 w 1771941"/>
              <a:gd name="connsiteY6" fmla="*/ 798221 h 2000409"/>
              <a:gd name="connsiteX7" fmla="*/ 173391 w 1771941"/>
              <a:gd name="connsiteY7" fmla="*/ 595021 h 2000409"/>
              <a:gd name="connsiteX8" fmla="*/ 681391 w 1771941"/>
              <a:gd name="connsiteY8" fmla="*/ 812735 h 2000409"/>
              <a:gd name="connsiteX9" fmla="*/ 507220 w 1771941"/>
              <a:gd name="connsiteY9" fmla="*/ 246678 h 2000409"/>
              <a:gd name="connsiteX10" fmla="*/ 826534 w 1771941"/>
              <a:gd name="connsiteY10" fmla="*/ 696621 h 2000409"/>
              <a:gd name="connsiteX11" fmla="*/ 847302 w 1771941"/>
              <a:gd name="connsiteY11" fmla="*/ 0 h 2000409"/>
              <a:gd name="connsiteX0" fmla="*/ 847302 w 2017259"/>
              <a:gd name="connsiteY0" fmla="*/ 0 h 2000409"/>
              <a:gd name="connsiteX1" fmla="*/ 1412128 w 2017259"/>
              <a:gd name="connsiteY1" fmla="*/ 0 h 2000409"/>
              <a:gd name="connsiteX2" fmla="*/ 1407106 w 2017259"/>
              <a:gd name="connsiteY2" fmla="*/ 711135 h 2000409"/>
              <a:gd name="connsiteX3" fmla="*/ 1769963 w 2017259"/>
              <a:gd name="connsiteY3" fmla="*/ 362792 h 2000409"/>
              <a:gd name="connsiteX4" fmla="*/ 2016706 w 2017259"/>
              <a:gd name="connsiteY4" fmla="*/ 464392 h 2000409"/>
              <a:gd name="connsiteX5" fmla="*/ 1412128 w 2017259"/>
              <a:gd name="connsiteY5" fmla="*/ 1999689 h 2000409"/>
              <a:gd name="connsiteX6" fmla="*/ 513473 w 2017259"/>
              <a:gd name="connsiteY6" fmla="*/ 1999689 h 2000409"/>
              <a:gd name="connsiteX7" fmla="*/ 13734 w 2017259"/>
              <a:gd name="connsiteY7" fmla="*/ 798221 h 2000409"/>
              <a:gd name="connsiteX8" fmla="*/ 173391 w 2017259"/>
              <a:gd name="connsiteY8" fmla="*/ 595021 h 2000409"/>
              <a:gd name="connsiteX9" fmla="*/ 681391 w 2017259"/>
              <a:gd name="connsiteY9" fmla="*/ 812735 h 2000409"/>
              <a:gd name="connsiteX10" fmla="*/ 507220 w 2017259"/>
              <a:gd name="connsiteY10" fmla="*/ 246678 h 2000409"/>
              <a:gd name="connsiteX11" fmla="*/ 826534 w 2017259"/>
              <a:gd name="connsiteY11" fmla="*/ 696621 h 2000409"/>
              <a:gd name="connsiteX12" fmla="*/ 847302 w 2017259"/>
              <a:gd name="connsiteY12" fmla="*/ 0 h 2000409"/>
              <a:gd name="connsiteX0" fmla="*/ 847302 w 2028928"/>
              <a:gd name="connsiteY0" fmla="*/ 0 h 2000409"/>
              <a:gd name="connsiteX1" fmla="*/ 1412128 w 2028928"/>
              <a:gd name="connsiteY1" fmla="*/ 0 h 2000409"/>
              <a:gd name="connsiteX2" fmla="*/ 1407106 w 2028928"/>
              <a:gd name="connsiteY2" fmla="*/ 711135 h 2000409"/>
              <a:gd name="connsiteX3" fmla="*/ 1769963 w 2028928"/>
              <a:gd name="connsiteY3" fmla="*/ 362792 h 2000409"/>
              <a:gd name="connsiteX4" fmla="*/ 1726420 w 2028928"/>
              <a:gd name="connsiteY4" fmla="*/ 624050 h 2000409"/>
              <a:gd name="connsiteX5" fmla="*/ 2016706 w 2028928"/>
              <a:gd name="connsiteY5" fmla="*/ 464392 h 2000409"/>
              <a:gd name="connsiteX6" fmla="*/ 1412128 w 2028928"/>
              <a:gd name="connsiteY6" fmla="*/ 1999689 h 2000409"/>
              <a:gd name="connsiteX7" fmla="*/ 513473 w 2028928"/>
              <a:gd name="connsiteY7" fmla="*/ 1999689 h 2000409"/>
              <a:gd name="connsiteX8" fmla="*/ 13734 w 2028928"/>
              <a:gd name="connsiteY8" fmla="*/ 798221 h 2000409"/>
              <a:gd name="connsiteX9" fmla="*/ 173391 w 2028928"/>
              <a:gd name="connsiteY9" fmla="*/ 595021 h 2000409"/>
              <a:gd name="connsiteX10" fmla="*/ 681391 w 2028928"/>
              <a:gd name="connsiteY10" fmla="*/ 812735 h 2000409"/>
              <a:gd name="connsiteX11" fmla="*/ 507220 w 2028928"/>
              <a:gd name="connsiteY11" fmla="*/ 246678 h 2000409"/>
              <a:gd name="connsiteX12" fmla="*/ 826534 w 2028928"/>
              <a:gd name="connsiteY12" fmla="*/ 696621 h 2000409"/>
              <a:gd name="connsiteX13" fmla="*/ 847302 w 2028928"/>
              <a:gd name="connsiteY13" fmla="*/ 0 h 2000409"/>
              <a:gd name="connsiteX0" fmla="*/ 847302 w 2028928"/>
              <a:gd name="connsiteY0" fmla="*/ 0 h 2000409"/>
              <a:gd name="connsiteX1" fmla="*/ 1412128 w 2028928"/>
              <a:gd name="connsiteY1" fmla="*/ 0 h 2000409"/>
              <a:gd name="connsiteX2" fmla="*/ 1407106 w 2028928"/>
              <a:gd name="connsiteY2" fmla="*/ 711135 h 2000409"/>
              <a:gd name="connsiteX3" fmla="*/ 1769963 w 2028928"/>
              <a:gd name="connsiteY3" fmla="*/ 362792 h 2000409"/>
              <a:gd name="connsiteX4" fmla="*/ 1726420 w 2028928"/>
              <a:gd name="connsiteY4" fmla="*/ 624050 h 2000409"/>
              <a:gd name="connsiteX5" fmla="*/ 2016706 w 2028928"/>
              <a:gd name="connsiteY5" fmla="*/ 464392 h 2000409"/>
              <a:gd name="connsiteX6" fmla="*/ 1412128 w 2028928"/>
              <a:gd name="connsiteY6" fmla="*/ 1999689 h 2000409"/>
              <a:gd name="connsiteX7" fmla="*/ 513473 w 2028928"/>
              <a:gd name="connsiteY7" fmla="*/ 1999689 h 2000409"/>
              <a:gd name="connsiteX8" fmla="*/ 13734 w 2028928"/>
              <a:gd name="connsiteY8" fmla="*/ 798221 h 2000409"/>
              <a:gd name="connsiteX9" fmla="*/ 173391 w 2028928"/>
              <a:gd name="connsiteY9" fmla="*/ 595021 h 2000409"/>
              <a:gd name="connsiteX10" fmla="*/ 681391 w 2028928"/>
              <a:gd name="connsiteY10" fmla="*/ 812735 h 2000409"/>
              <a:gd name="connsiteX11" fmla="*/ 507220 w 2028928"/>
              <a:gd name="connsiteY11" fmla="*/ 246678 h 2000409"/>
              <a:gd name="connsiteX12" fmla="*/ 826534 w 2028928"/>
              <a:gd name="connsiteY12" fmla="*/ 696621 h 2000409"/>
              <a:gd name="connsiteX13" fmla="*/ 847302 w 2028928"/>
              <a:gd name="connsiteY13" fmla="*/ 0 h 2000409"/>
              <a:gd name="connsiteX0" fmla="*/ 847302 w 2028928"/>
              <a:gd name="connsiteY0" fmla="*/ 0 h 2000409"/>
              <a:gd name="connsiteX1" fmla="*/ 1412128 w 2028928"/>
              <a:gd name="connsiteY1" fmla="*/ 0 h 2000409"/>
              <a:gd name="connsiteX2" fmla="*/ 1407106 w 2028928"/>
              <a:gd name="connsiteY2" fmla="*/ 711135 h 2000409"/>
              <a:gd name="connsiteX3" fmla="*/ 1769963 w 2028928"/>
              <a:gd name="connsiteY3" fmla="*/ 362792 h 2000409"/>
              <a:gd name="connsiteX4" fmla="*/ 1726420 w 2028928"/>
              <a:gd name="connsiteY4" fmla="*/ 624050 h 2000409"/>
              <a:gd name="connsiteX5" fmla="*/ 2016706 w 2028928"/>
              <a:gd name="connsiteY5" fmla="*/ 464392 h 2000409"/>
              <a:gd name="connsiteX6" fmla="*/ 1412128 w 2028928"/>
              <a:gd name="connsiteY6" fmla="*/ 1999689 h 2000409"/>
              <a:gd name="connsiteX7" fmla="*/ 513473 w 2028928"/>
              <a:gd name="connsiteY7" fmla="*/ 1999689 h 2000409"/>
              <a:gd name="connsiteX8" fmla="*/ 13734 w 2028928"/>
              <a:gd name="connsiteY8" fmla="*/ 798221 h 2000409"/>
              <a:gd name="connsiteX9" fmla="*/ 173391 w 2028928"/>
              <a:gd name="connsiteY9" fmla="*/ 595021 h 2000409"/>
              <a:gd name="connsiteX10" fmla="*/ 681391 w 2028928"/>
              <a:gd name="connsiteY10" fmla="*/ 812735 h 2000409"/>
              <a:gd name="connsiteX11" fmla="*/ 507220 w 2028928"/>
              <a:gd name="connsiteY11" fmla="*/ 246678 h 2000409"/>
              <a:gd name="connsiteX12" fmla="*/ 826534 w 2028928"/>
              <a:gd name="connsiteY12" fmla="*/ 696621 h 2000409"/>
              <a:gd name="connsiteX13" fmla="*/ 847302 w 2028928"/>
              <a:gd name="connsiteY13" fmla="*/ 0 h 2000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28928" h="2000409">
                <a:moveTo>
                  <a:pt x="847302" y="0"/>
                </a:moveTo>
                <a:lnTo>
                  <a:pt x="1412128" y="0"/>
                </a:lnTo>
                <a:cubicBezTo>
                  <a:pt x="1536876" y="31437"/>
                  <a:pt x="1347467" y="650670"/>
                  <a:pt x="1407106" y="711135"/>
                </a:cubicBezTo>
                <a:cubicBezTo>
                  <a:pt x="1466745" y="771600"/>
                  <a:pt x="1690135" y="411173"/>
                  <a:pt x="1769963" y="362792"/>
                </a:cubicBezTo>
                <a:cubicBezTo>
                  <a:pt x="1849791" y="314411"/>
                  <a:pt x="1685296" y="607117"/>
                  <a:pt x="1726420" y="624050"/>
                </a:cubicBezTo>
                <a:cubicBezTo>
                  <a:pt x="1767544" y="640983"/>
                  <a:pt x="2095697" y="201252"/>
                  <a:pt x="2016706" y="464392"/>
                </a:cubicBezTo>
                <a:cubicBezTo>
                  <a:pt x="1002380" y="1222901"/>
                  <a:pt x="1512054" y="1458894"/>
                  <a:pt x="1412128" y="1999689"/>
                </a:cubicBezTo>
                <a:lnTo>
                  <a:pt x="513473" y="1999689"/>
                </a:lnTo>
                <a:cubicBezTo>
                  <a:pt x="466674" y="2031672"/>
                  <a:pt x="1144471" y="988789"/>
                  <a:pt x="13734" y="798221"/>
                </a:cubicBezTo>
                <a:cubicBezTo>
                  <a:pt x="-42946" y="564110"/>
                  <a:pt x="88724" y="592602"/>
                  <a:pt x="173391" y="595021"/>
                </a:cubicBezTo>
                <a:cubicBezTo>
                  <a:pt x="201377" y="397195"/>
                  <a:pt x="708001" y="928849"/>
                  <a:pt x="681391" y="812735"/>
                </a:cubicBezTo>
                <a:cubicBezTo>
                  <a:pt x="654782" y="696621"/>
                  <a:pt x="451582" y="237002"/>
                  <a:pt x="507220" y="246678"/>
                </a:cubicBezTo>
                <a:cubicBezTo>
                  <a:pt x="579791" y="193459"/>
                  <a:pt x="753963" y="749840"/>
                  <a:pt x="826534" y="696621"/>
                </a:cubicBezTo>
                <a:lnTo>
                  <a:pt x="847302" y="0"/>
                </a:lnTo>
                <a:close/>
              </a:path>
            </a:pathLst>
          </a:custGeom>
          <a:solidFill>
            <a:srgbClr val="C77F3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Rectangle 27">
            <a:extLst>
              <a:ext uri="{FF2B5EF4-FFF2-40B4-BE49-F238E27FC236}">
                <a16:creationId xmlns:a16="http://schemas.microsoft.com/office/drawing/2014/main" id="{C2DAC1E5-C42B-4378-B56D-F8511E347189}"/>
              </a:ext>
            </a:extLst>
          </p:cNvPr>
          <p:cNvSpPr/>
          <p:nvPr/>
        </p:nvSpPr>
        <p:spPr>
          <a:xfrm>
            <a:off x="14185861" y="6688651"/>
            <a:ext cx="500694" cy="940797"/>
          </a:xfrm>
          <a:custGeom>
            <a:avLst/>
            <a:gdLst>
              <a:gd name="connsiteX0" fmla="*/ 0 w 45719"/>
              <a:gd name="connsiteY0" fmla="*/ 0 h 293714"/>
              <a:gd name="connsiteX1" fmla="*/ 45719 w 45719"/>
              <a:gd name="connsiteY1" fmla="*/ 0 h 293714"/>
              <a:gd name="connsiteX2" fmla="*/ 45719 w 45719"/>
              <a:gd name="connsiteY2" fmla="*/ 293714 h 293714"/>
              <a:gd name="connsiteX3" fmla="*/ 0 w 45719"/>
              <a:gd name="connsiteY3" fmla="*/ 293714 h 293714"/>
              <a:gd name="connsiteX4" fmla="*/ 0 w 45719"/>
              <a:gd name="connsiteY4" fmla="*/ 0 h 293714"/>
              <a:gd name="connsiteX0" fmla="*/ 0 w 45719"/>
              <a:gd name="connsiteY0" fmla="*/ 293714 h 293714"/>
              <a:gd name="connsiteX1" fmla="*/ 45719 w 45719"/>
              <a:gd name="connsiteY1" fmla="*/ 0 h 293714"/>
              <a:gd name="connsiteX2" fmla="*/ 45719 w 45719"/>
              <a:gd name="connsiteY2" fmla="*/ 293714 h 293714"/>
              <a:gd name="connsiteX3" fmla="*/ 0 w 45719"/>
              <a:gd name="connsiteY3" fmla="*/ 293714 h 293714"/>
              <a:gd name="connsiteX0" fmla="*/ 0 w 267969"/>
              <a:gd name="connsiteY0" fmla="*/ 236564 h 293714"/>
              <a:gd name="connsiteX1" fmla="*/ 267969 w 267969"/>
              <a:gd name="connsiteY1" fmla="*/ 0 h 293714"/>
              <a:gd name="connsiteX2" fmla="*/ 267969 w 267969"/>
              <a:gd name="connsiteY2" fmla="*/ 293714 h 293714"/>
              <a:gd name="connsiteX3" fmla="*/ 0 w 267969"/>
              <a:gd name="connsiteY3" fmla="*/ 236564 h 293714"/>
              <a:gd name="connsiteX0" fmla="*/ 0 w 267969"/>
              <a:gd name="connsiteY0" fmla="*/ 236564 h 376264"/>
              <a:gd name="connsiteX1" fmla="*/ 267969 w 267969"/>
              <a:gd name="connsiteY1" fmla="*/ 0 h 376264"/>
              <a:gd name="connsiteX2" fmla="*/ 229869 w 267969"/>
              <a:gd name="connsiteY2" fmla="*/ 376264 h 376264"/>
              <a:gd name="connsiteX3" fmla="*/ 0 w 267969"/>
              <a:gd name="connsiteY3" fmla="*/ 236564 h 376264"/>
              <a:gd name="connsiteX0" fmla="*/ 0 w 267969"/>
              <a:gd name="connsiteY0" fmla="*/ 236564 h 388345"/>
              <a:gd name="connsiteX1" fmla="*/ 267969 w 267969"/>
              <a:gd name="connsiteY1" fmla="*/ 0 h 388345"/>
              <a:gd name="connsiteX2" fmla="*/ 229869 w 267969"/>
              <a:gd name="connsiteY2" fmla="*/ 376264 h 388345"/>
              <a:gd name="connsiteX3" fmla="*/ 0 w 267969"/>
              <a:gd name="connsiteY3" fmla="*/ 236564 h 388345"/>
              <a:gd name="connsiteX0" fmla="*/ 0 w 267969"/>
              <a:gd name="connsiteY0" fmla="*/ 242254 h 394035"/>
              <a:gd name="connsiteX1" fmla="*/ 267969 w 267969"/>
              <a:gd name="connsiteY1" fmla="*/ 5690 h 394035"/>
              <a:gd name="connsiteX2" fmla="*/ 229869 w 267969"/>
              <a:gd name="connsiteY2" fmla="*/ 381954 h 394035"/>
              <a:gd name="connsiteX3" fmla="*/ 0 w 267969"/>
              <a:gd name="connsiteY3" fmla="*/ 242254 h 394035"/>
              <a:gd name="connsiteX0" fmla="*/ 0 w 279992"/>
              <a:gd name="connsiteY0" fmla="*/ 242254 h 394035"/>
              <a:gd name="connsiteX1" fmla="*/ 267969 w 279992"/>
              <a:gd name="connsiteY1" fmla="*/ 5690 h 394035"/>
              <a:gd name="connsiteX2" fmla="*/ 229869 w 279992"/>
              <a:gd name="connsiteY2" fmla="*/ 381954 h 394035"/>
              <a:gd name="connsiteX3" fmla="*/ 0 w 279992"/>
              <a:gd name="connsiteY3" fmla="*/ 242254 h 394035"/>
              <a:gd name="connsiteX0" fmla="*/ 0 w 279992"/>
              <a:gd name="connsiteY0" fmla="*/ 250810 h 402591"/>
              <a:gd name="connsiteX1" fmla="*/ 267969 w 279992"/>
              <a:gd name="connsiteY1" fmla="*/ 14246 h 402591"/>
              <a:gd name="connsiteX2" fmla="*/ 229869 w 279992"/>
              <a:gd name="connsiteY2" fmla="*/ 390510 h 402591"/>
              <a:gd name="connsiteX3" fmla="*/ 0 w 279992"/>
              <a:gd name="connsiteY3" fmla="*/ 250810 h 402591"/>
              <a:gd name="connsiteX0" fmla="*/ 0 w 279992"/>
              <a:gd name="connsiteY0" fmla="*/ 250810 h 410076"/>
              <a:gd name="connsiteX1" fmla="*/ 267969 w 279992"/>
              <a:gd name="connsiteY1" fmla="*/ 14246 h 410076"/>
              <a:gd name="connsiteX2" fmla="*/ 229869 w 279992"/>
              <a:gd name="connsiteY2" fmla="*/ 390510 h 410076"/>
              <a:gd name="connsiteX3" fmla="*/ 0 w 279992"/>
              <a:gd name="connsiteY3" fmla="*/ 250810 h 410076"/>
              <a:gd name="connsiteX0" fmla="*/ 0 w 279992"/>
              <a:gd name="connsiteY0" fmla="*/ 255898 h 415164"/>
              <a:gd name="connsiteX1" fmla="*/ 267969 w 279992"/>
              <a:gd name="connsiteY1" fmla="*/ 19334 h 415164"/>
              <a:gd name="connsiteX2" fmla="*/ 229869 w 279992"/>
              <a:gd name="connsiteY2" fmla="*/ 395598 h 415164"/>
              <a:gd name="connsiteX3" fmla="*/ 0 w 279992"/>
              <a:gd name="connsiteY3" fmla="*/ 255898 h 41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992" h="415164">
                <a:moveTo>
                  <a:pt x="0" y="255898"/>
                </a:moveTo>
                <a:cubicBezTo>
                  <a:pt x="89323" y="94493"/>
                  <a:pt x="178646" y="-54211"/>
                  <a:pt x="267969" y="19334"/>
                </a:cubicBezTo>
                <a:cubicBezTo>
                  <a:pt x="306069" y="208255"/>
                  <a:pt x="242569" y="270177"/>
                  <a:pt x="229869" y="395598"/>
                </a:cubicBezTo>
                <a:cubicBezTo>
                  <a:pt x="115146" y="450631"/>
                  <a:pt x="76623" y="385015"/>
                  <a:pt x="0" y="255898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56">
            <a:extLst>
              <a:ext uri="{FF2B5EF4-FFF2-40B4-BE49-F238E27FC236}">
                <a16:creationId xmlns:a16="http://schemas.microsoft.com/office/drawing/2014/main" id="{81848A9E-0DF9-4E92-8203-ECE81B8EB6FB}"/>
              </a:ext>
            </a:extLst>
          </p:cNvPr>
          <p:cNvSpPr/>
          <p:nvPr/>
        </p:nvSpPr>
        <p:spPr>
          <a:xfrm rot="10800000" flipH="1">
            <a:off x="11580186" y="8674961"/>
            <a:ext cx="372428" cy="172552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56">
            <a:extLst>
              <a:ext uri="{FF2B5EF4-FFF2-40B4-BE49-F238E27FC236}">
                <a16:creationId xmlns:a16="http://schemas.microsoft.com/office/drawing/2014/main" id="{0A504287-87AB-43EE-8D68-74FAF980B89C}"/>
              </a:ext>
            </a:extLst>
          </p:cNvPr>
          <p:cNvSpPr/>
          <p:nvPr/>
        </p:nvSpPr>
        <p:spPr>
          <a:xfrm rot="21001446">
            <a:off x="12692235" y="7379262"/>
            <a:ext cx="372428" cy="172552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56">
            <a:extLst>
              <a:ext uri="{FF2B5EF4-FFF2-40B4-BE49-F238E27FC236}">
                <a16:creationId xmlns:a16="http://schemas.microsoft.com/office/drawing/2014/main" id="{24631B7E-D892-4E86-BB46-E154117ACE66}"/>
              </a:ext>
            </a:extLst>
          </p:cNvPr>
          <p:cNvSpPr/>
          <p:nvPr/>
        </p:nvSpPr>
        <p:spPr>
          <a:xfrm rot="17018000">
            <a:off x="11517841" y="6736128"/>
            <a:ext cx="372428" cy="172552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EA6EFF0-2E70-405F-B094-D16F8C21348C}"/>
              </a:ext>
            </a:extLst>
          </p:cNvPr>
          <p:cNvGrpSpPr/>
          <p:nvPr/>
        </p:nvGrpSpPr>
        <p:grpSpPr>
          <a:xfrm>
            <a:off x="9196458" y="2752026"/>
            <a:ext cx="982248" cy="2464226"/>
            <a:chOff x="9066394" y="3196309"/>
            <a:chExt cx="982248" cy="2464226"/>
          </a:xfrm>
        </p:grpSpPr>
        <p:sp>
          <p:nvSpPr>
            <p:cNvPr id="194" name="Rectangle 12">
              <a:extLst>
                <a:ext uri="{FF2B5EF4-FFF2-40B4-BE49-F238E27FC236}">
                  <a16:creationId xmlns:a16="http://schemas.microsoft.com/office/drawing/2014/main" id="{5BFECF7B-E4A6-42C5-849F-3D2259115233}"/>
                </a:ext>
              </a:extLst>
            </p:cNvPr>
            <p:cNvSpPr/>
            <p:nvPr/>
          </p:nvSpPr>
          <p:spPr>
            <a:xfrm rot="21418234">
              <a:off x="9249945" y="3196309"/>
              <a:ext cx="635382" cy="2464226"/>
            </a:xfrm>
            <a:custGeom>
              <a:avLst/>
              <a:gdLst>
                <a:gd name="connsiteX0" fmla="*/ 0 w 579113"/>
                <a:gd name="connsiteY0" fmla="*/ 0 h 1229108"/>
                <a:gd name="connsiteX1" fmla="*/ 579113 w 579113"/>
                <a:gd name="connsiteY1" fmla="*/ 0 h 1229108"/>
                <a:gd name="connsiteX2" fmla="*/ 579113 w 579113"/>
                <a:gd name="connsiteY2" fmla="*/ 1229108 h 1229108"/>
                <a:gd name="connsiteX3" fmla="*/ 0 w 579113"/>
                <a:gd name="connsiteY3" fmla="*/ 1229108 h 1229108"/>
                <a:gd name="connsiteX4" fmla="*/ 0 w 579113"/>
                <a:gd name="connsiteY4" fmla="*/ 0 h 122910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579113 w 579113"/>
                <a:gd name="connsiteY2" fmla="*/ 1229108 h 2989838"/>
                <a:gd name="connsiteX3" fmla="*/ 199958 w 579113"/>
                <a:gd name="connsiteY3" fmla="*/ 2989838 h 2989838"/>
                <a:gd name="connsiteX4" fmla="*/ 0 w 579113"/>
                <a:gd name="connsiteY4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65628 w 644741"/>
                <a:gd name="connsiteY0" fmla="*/ 0 h 2989838"/>
                <a:gd name="connsiteX1" fmla="*/ 644741 w 644741"/>
                <a:gd name="connsiteY1" fmla="*/ 0 h 2989838"/>
                <a:gd name="connsiteX2" fmla="*/ 265586 w 644741"/>
                <a:gd name="connsiteY2" fmla="*/ 2989838 h 2989838"/>
                <a:gd name="connsiteX3" fmla="*/ 65628 w 644741"/>
                <a:gd name="connsiteY3" fmla="*/ 0 h 2989838"/>
                <a:gd name="connsiteX0" fmla="*/ 104983 w 684096"/>
                <a:gd name="connsiteY0" fmla="*/ 0 h 2989838"/>
                <a:gd name="connsiteX1" fmla="*/ 684096 w 684096"/>
                <a:gd name="connsiteY1" fmla="*/ 0 h 2989838"/>
                <a:gd name="connsiteX2" fmla="*/ 304941 w 684096"/>
                <a:gd name="connsiteY2" fmla="*/ 2989838 h 2989838"/>
                <a:gd name="connsiteX3" fmla="*/ 104983 w 684096"/>
                <a:gd name="connsiteY3" fmla="*/ 0 h 2989838"/>
                <a:gd name="connsiteX0" fmla="*/ 1380 w 775880"/>
                <a:gd name="connsiteY0" fmla="*/ 0 h 3047069"/>
                <a:gd name="connsiteX1" fmla="*/ 775880 w 775880"/>
                <a:gd name="connsiteY1" fmla="*/ 57231 h 3047069"/>
                <a:gd name="connsiteX2" fmla="*/ 396725 w 775880"/>
                <a:gd name="connsiteY2" fmla="*/ 3047069 h 3047069"/>
                <a:gd name="connsiteX3" fmla="*/ 1380 w 775880"/>
                <a:gd name="connsiteY3" fmla="*/ 0 h 3047069"/>
                <a:gd name="connsiteX0" fmla="*/ 0 w 774500"/>
                <a:gd name="connsiteY0" fmla="*/ 0 h 3047069"/>
                <a:gd name="connsiteX1" fmla="*/ 774500 w 774500"/>
                <a:gd name="connsiteY1" fmla="*/ 57231 h 3047069"/>
                <a:gd name="connsiteX2" fmla="*/ 395345 w 774500"/>
                <a:gd name="connsiteY2" fmla="*/ 3047069 h 3047069"/>
                <a:gd name="connsiteX3" fmla="*/ 0 w 774500"/>
                <a:gd name="connsiteY3" fmla="*/ 0 h 3047069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8863" h="3191795">
                  <a:moveTo>
                    <a:pt x="0" y="0"/>
                  </a:moveTo>
                  <a:lnTo>
                    <a:pt x="1248863" y="201957"/>
                  </a:lnTo>
                  <a:cubicBezTo>
                    <a:pt x="1122478" y="1198570"/>
                    <a:pt x="1484475" y="3047331"/>
                    <a:pt x="869708" y="3191795"/>
                  </a:cubicBezTo>
                  <a:cubicBezTo>
                    <a:pt x="178214" y="3063006"/>
                    <a:pt x="1149614" y="10645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Rectangle 12">
              <a:extLst>
                <a:ext uri="{FF2B5EF4-FFF2-40B4-BE49-F238E27FC236}">
                  <a16:creationId xmlns:a16="http://schemas.microsoft.com/office/drawing/2014/main" id="{B57ED259-DCD2-4CC0-965B-34AB57975D82}"/>
                </a:ext>
              </a:extLst>
            </p:cNvPr>
            <p:cNvSpPr/>
            <p:nvPr/>
          </p:nvSpPr>
          <p:spPr>
            <a:xfrm>
              <a:off x="9066394" y="3209645"/>
              <a:ext cx="982248" cy="2309919"/>
            </a:xfrm>
            <a:custGeom>
              <a:avLst/>
              <a:gdLst>
                <a:gd name="connsiteX0" fmla="*/ 0 w 579113"/>
                <a:gd name="connsiteY0" fmla="*/ 0 h 1229108"/>
                <a:gd name="connsiteX1" fmla="*/ 579113 w 579113"/>
                <a:gd name="connsiteY1" fmla="*/ 0 h 1229108"/>
                <a:gd name="connsiteX2" fmla="*/ 579113 w 579113"/>
                <a:gd name="connsiteY2" fmla="*/ 1229108 h 1229108"/>
                <a:gd name="connsiteX3" fmla="*/ 0 w 579113"/>
                <a:gd name="connsiteY3" fmla="*/ 1229108 h 1229108"/>
                <a:gd name="connsiteX4" fmla="*/ 0 w 579113"/>
                <a:gd name="connsiteY4" fmla="*/ 0 h 122910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579113 w 579113"/>
                <a:gd name="connsiteY2" fmla="*/ 1229108 h 2989838"/>
                <a:gd name="connsiteX3" fmla="*/ 199958 w 579113"/>
                <a:gd name="connsiteY3" fmla="*/ 2989838 h 2989838"/>
                <a:gd name="connsiteX4" fmla="*/ 0 w 579113"/>
                <a:gd name="connsiteY4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0 w 579113"/>
                <a:gd name="connsiteY0" fmla="*/ 0 h 2989838"/>
                <a:gd name="connsiteX1" fmla="*/ 579113 w 579113"/>
                <a:gd name="connsiteY1" fmla="*/ 0 h 2989838"/>
                <a:gd name="connsiteX2" fmla="*/ 199958 w 579113"/>
                <a:gd name="connsiteY2" fmla="*/ 2989838 h 2989838"/>
                <a:gd name="connsiteX3" fmla="*/ 0 w 579113"/>
                <a:gd name="connsiteY3" fmla="*/ 0 h 2989838"/>
                <a:gd name="connsiteX0" fmla="*/ 65628 w 644741"/>
                <a:gd name="connsiteY0" fmla="*/ 0 h 2989838"/>
                <a:gd name="connsiteX1" fmla="*/ 644741 w 644741"/>
                <a:gd name="connsiteY1" fmla="*/ 0 h 2989838"/>
                <a:gd name="connsiteX2" fmla="*/ 265586 w 644741"/>
                <a:gd name="connsiteY2" fmla="*/ 2989838 h 2989838"/>
                <a:gd name="connsiteX3" fmla="*/ 65628 w 644741"/>
                <a:gd name="connsiteY3" fmla="*/ 0 h 2989838"/>
                <a:gd name="connsiteX0" fmla="*/ 104983 w 684096"/>
                <a:gd name="connsiteY0" fmla="*/ 0 h 2989838"/>
                <a:gd name="connsiteX1" fmla="*/ 684096 w 684096"/>
                <a:gd name="connsiteY1" fmla="*/ 0 h 2989838"/>
                <a:gd name="connsiteX2" fmla="*/ 304941 w 684096"/>
                <a:gd name="connsiteY2" fmla="*/ 2989838 h 2989838"/>
                <a:gd name="connsiteX3" fmla="*/ 104983 w 684096"/>
                <a:gd name="connsiteY3" fmla="*/ 0 h 2989838"/>
                <a:gd name="connsiteX0" fmla="*/ 1380 w 775880"/>
                <a:gd name="connsiteY0" fmla="*/ 0 h 3047069"/>
                <a:gd name="connsiteX1" fmla="*/ 775880 w 775880"/>
                <a:gd name="connsiteY1" fmla="*/ 57231 h 3047069"/>
                <a:gd name="connsiteX2" fmla="*/ 396725 w 775880"/>
                <a:gd name="connsiteY2" fmla="*/ 3047069 h 3047069"/>
                <a:gd name="connsiteX3" fmla="*/ 1380 w 775880"/>
                <a:gd name="connsiteY3" fmla="*/ 0 h 3047069"/>
                <a:gd name="connsiteX0" fmla="*/ 0 w 774500"/>
                <a:gd name="connsiteY0" fmla="*/ 0 h 3047069"/>
                <a:gd name="connsiteX1" fmla="*/ 774500 w 774500"/>
                <a:gd name="connsiteY1" fmla="*/ 57231 h 3047069"/>
                <a:gd name="connsiteX2" fmla="*/ 395345 w 774500"/>
                <a:gd name="connsiteY2" fmla="*/ 3047069 h 3047069"/>
                <a:gd name="connsiteX3" fmla="*/ 0 w 774500"/>
                <a:gd name="connsiteY3" fmla="*/ 0 h 3047069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144685"/>
                <a:gd name="connsiteY0" fmla="*/ 0 h 3181091"/>
                <a:gd name="connsiteX1" fmla="*/ 1144685 w 1144685"/>
                <a:gd name="connsiteY1" fmla="*/ 191253 h 3181091"/>
                <a:gd name="connsiteX2" fmla="*/ 765530 w 1144685"/>
                <a:gd name="connsiteY2" fmla="*/ 3181091 h 3181091"/>
                <a:gd name="connsiteX3" fmla="*/ 0 w 1144685"/>
                <a:gd name="connsiteY3" fmla="*/ 0 h 3181091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  <a:gd name="connsiteX0" fmla="*/ 0 w 1248863"/>
                <a:gd name="connsiteY0" fmla="*/ 0 h 3191795"/>
                <a:gd name="connsiteX1" fmla="*/ 1248863 w 1248863"/>
                <a:gd name="connsiteY1" fmla="*/ 201957 h 3191795"/>
                <a:gd name="connsiteX2" fmla="*/ 869708 w 1248863"/>
                <a:gd name="connsiteY2" fmla="*/ 3191795 h 3191795"/>
                <a:gd name="connsiteX3" fmla="*/ 0 w 1248863"/>
                <a:gd name="connsiteY3" fmla="*/ 0 h 31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8863" h="3191795">
                  <a:moveTo>
                    <a:pt x="0" y="0"/>
                  </a:moveTo>
                  <a:lnTo>
                    <a:pt x="1248863" y="201957"/>
                  </a:lnTo>
                  <a:cubicBezTo>
                    <a:pt x="1122478" y="1198570"/>
                    <a:pt x="1484475" y="3047331"/>
                    <a:pt x="869708" y="3191795"/>
                  </a:cubicBezTo>
                  <a:cubicBezTo>
                    <a:pt x="178214" y="3063006"/>
                    <a:pt x="1149614" y="10645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Rectangle 12">
              <a:extLst>
                <a:ext uri="{FF2B5EF4-FFF2-40B4-BE49-F238E27FC236}">
                  <a16:creationId xmlns:a16="http://schemas.microsoft.com/office/drawing/2014/main" id="{76A50408-E3A8-4429-9CB7-0A8944143C8D}"/>
                </a:ext>
              </a:extLst>
            </p:cNvPr>
            <p:cNvSpPr/>
            <p:nvPr/>
          </p:nvSpPr>
          <p:spPr>
            <a:xfrm rot="247517">
              <a:off x="9631290" y="5188137"/>
              <a:ext cx="257635" cy="231355"/>
            </a:xfrm>
            <a:custGeom>
              <a:avLst/>
              <a:gdLst>
                <a:gd name="connsiteX0" fmla="*/ 0 w 522663"/>
                <a:gd name="connsiteY0" fmla="*/ 422998 h 845996"/>
                <a:gd name="connsiteX1" fmla="*/ 261332 w 522663"/>
                <a:gd name="connsiteY1" fmla="*/ 0 h 845996"/>
                <a:gd name="connsiteX2" fmla="*/ 522664 w 522663"/>
                <a:gd name="connsiteY2" fmla="*/ 422998 h 845996"/>
                <a:gd name="connsiteX3" fmla="*/ 261332 w 522663"/>
                <a:gd name="connsiteY3" fmla="*/ 845996 h 845996"/>
                <a:gd name="connsiteX4" fmla="*/ 0 w 522663"/>
                <a:gd name="connsiteY4" fmla="*/ 422998 h 845996"/>
                <a:gd name="connsiteX0" fmla="*/ 0 w 529928"/>
                <a:gd name="connsiteY0" fmla="*/ 52875 h 475873"/>
                <a:gd name="connsiteX1" fmla="*/ 522664 w 529928"/>
                <a:gd name="connsiteY1" fmla="*/ 52875 h 475873"/>
                <a:gd name="connsiteX2" fmla="*/ 261332 w 529928"/>
                <a:gd name="connsiteY2" fmla="*/ 475873 h 475873"/>
                <a:gd name="connsiteX3" fmla="*/ 0 w 529928"/>
                <a:gd name="connsiteY3" fmla="*/ 52875 h 47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9928" h="475873">
                  <a:moveTo>
                    <a:pt x="0" y="52875"/>
                  </a:moveTo>
                  <a:cubicBezTo>
                    <a:pt x="43555" y="-17625"/>
                    <a:pt x="479109" y="-17625"/>
                    <a:pt x="522664" y="52875"/>
                  </a:cubicBezTo>
                  <a:cubicBezTo>
                    <a:pt x="566219" y="123375"/>
                    <a:pt x="405662" y="475873"/>
                    <a:pt x="261332" y="475873"/>
                  </a:cubicBezTo>
                  <a:cubicBezTo>
                    <a:pt x="117002" y="475873"/>
                    <a:pt x="0" y="286490"/>
                    <a:pt x="0" y="52875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3A34EA7-1A17-4F93-AA1D-CC630D0E676F}"/>
              </a:ext>
            </a:extLst>
          </p:cNvPr>
          <p:cNvGrpSpPr/>
          <p:nvPr/>
        </p:nvGrpSpPr>
        <p:grpSpPr>
          <a:xfrm>
            <a:off x="6598028" y="3360155"/>
            <a:ext cx="7361220" cy="2643357"/>
            <a:chOff x="2173420" y="1002435"/>
            <a:chExt cx="4880172" cy="1752432"/>
          </a:xfrm>
        </p:grpSpPr>
        <p:sp>
          <p:nvSpPr>
            <p:cNvPr id="139" name="Rectangle 2">
              <a:extLst>
                <a:ext uri="{FF2B5EF4-FFF2-40B4-BE49-F238E27FC236}">
                  <a16:creationId xmlns:a16="http://schemas.microsoft.com/office/drawing/2014/main" id="{C32F9C74-CCD2-4C11-B882-B7DC19CBF863}"/>
                </a:ext>
              </a:extLst>
            </p:cNvPr>
            <p:cNvSpPr/>
            <p:nvPr/>
          </p:nvSpPr>
          <p:spPr>
            <a:xfrm rot="1717734">
              <a:off x="3632777" y="1396632"/>
              <a:ext cx="843379" cy="79581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  <a:gd name="connsiteX0" fmla="*/ 0 w 7185232"/>
                <a:gd name="connsiteY0" fmla="*/ 82421 h 795069"/>
                <a:gd name="connsiteX1" fmla="*/ 7185228 w 7185232"/>
                <a:gd name="connsiteY1" fmla="*/ -1 h 795069"/>
                <a:gd name="connsiteX2" fmla="*/ 4147790 w 7185232"/>
                <a:gd name="connsiteY2" fmla="*/ 678915 h 795069"/>
                <a:gd name="connsiteX3" fmla="*/ 0 w 7185232"/>
                <a:gd name="connsiteY3" fmla="*/ 82421 h 795069"/>
                <a:gd name="connsiteX0" fmla="*/ 0 w 7185232"/>
                <a:gd name="connsiteY0" fmla="*/ 82421 h 688271"/>
                <a:gd name="connsiteX1" fmla="*/ 7185228 w 7185232"/>
                <a:gd name="connsiteY1" fmla="*/ -1 h 688271"/>
                <a:gd name="connsiteX2" fmla="*/ 6912033 w 7185232"/>
                <a:gd name="connsiteY2" fmla="*/ 558327 h 688271"/>
                <a:gd name="connsiteX3" fmla="*/ 0 w 7185232"/>
                <a:gd name="connsiteY3" fmla="*/ 82421 h 688271"/>
                <a:gd name="connsiteX0" fmla="*/ 0 w 7185232"/>
                <a:gd name="connsiteY0" fmla="*/ 172587 h 778437"/>
                <a:gd name="connsiteX1" fmla="*/ 7185228 w 7185232"/>
                <a:gd name="connsiteY1" fmla="*/ 90165 h 778437"/>
                <a:gd name="connsiteX2" fmla="*/ 6912033 w 7185232"/>
                <a:gd name="connsiteY2" fmla="*/ 648493 h 778437"/>
                <a:gd name="connsiteX3" fmla="*/ 0 w 7185232"/>
                <a:gd name="connsiteY3" fmla="*/ 172587 h 778437"/>
                <a:gd name="connsiteX0" fmla="*/ 0 w 8299946"/>
                <a:gd name="connsiteY0" fmla="*/ 101761 h 783181"/>
                <a:gd name="connsiteX1" fmla="*/ 8299942 w 8299946"/>
                <a:gd name="connsiteY1" fmla="*/ 105006 h 783181"/>
                <a:gd name="connsiteX2" fmla="*/ 8026747 w 8299946"/>
                <a:gd name="connsiteY2" fmla="*/ 663334 h 783181"/>
                <a:gd name="connsiteX3" fmla="*/ 0 w 8299946"/>
                <a:gd name="connsiteY3" fmla="*/ 101761 h 78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9946" h="783181">
                  <a:moveTo>
                    <a:pt x="0" y="101761"/>
                  </a:moveTo>
                  <a:cubicBezTo>
                    <a:pt x="2405827" y="184065"/>
                    <a:pt x="6398256" y="-166536"/>
                    <a:pt x="8299942" y="105006"/>
                  </a:cubicBezTo>
                  <a:cubicBezTo>
                    <a:pt x="8282410" y="197578"/>
                    <a:pt x="8014147" y="566168"/>
                    <a:pt x="8026747" y="663334"/>
                  </a:cubicBezTo>
                  <a:cubicBezTo>
                    <a:pt x="6065060" y="1077646"/>
                    <a:pt x="1382597" y="300592"/>
                    <a:pt x="0" y="101761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Rectangle 2">
              <a:extLst>
                <a:ext uri="{FF2B5EF4-FFF2-40B4-BE49-F238E27FC236}">
                  <a16:creationId xmlns:a16="http://schemas.microsoft.com/office/drawing/2014/main" id="{2740EF6A-EC23-498B-BB6E-E5C593CB2E0F}"/>
                </a:ext>
              </a:extLst>
            </p:cNvPr>
            <p:cNvSpPr/>
            <p:nvPr/>
          </p:nvSpPr>
          <p:spPr>
            <a:xfrm rot="19026494" flipV="1">
              <a:off x="3804225" y="1892652"/>
              <a:ext cx="843379" cy="79581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  <a:gd name="connsiteX0" fmla="*/ 0 w 7185232"/>
                <a:gd name="connsiteY0" fmla="*/ 82421 h 795069"/>
                <a:gd name="connsiteX1" fmla="*/ 7185228 w 7185232"/>
                <a:gd name="connsiteY1" fmla="*/ -1 h 795069"/>
                <a:gd name="connsiteX2" fmla="*/ 4147790 w 7185232"/>
                <a:gd name="connsiteY2" fmla="*/ 678915 h 795069"/>
                <a:gd name="connsiteX3" fmla="*/ 0 w 7185232"/>
                <a:gd name="connsiteY3" fmla="*/ 82421 h 795069"/>
                <a:gd name="connsiteX0" fmla="*/ 0 w 7185232"/>
                <a:gd name="connsiteY0" fmla="*/ 82421 h 688271"/>
                <a:gd name="connsiteX1" fmla="*/ 7185228 w 7185232"/>
                <a:gd name="connsiteY1" fmla="*/ -1 h 688271"/>
                <a:gd name="connsiteX2" fmla="*/ 6912033 w 7185232"/>
                <a:gd name="connsiteY2" fmla="*/ 558327 h 688271"/>
                <a:gd name="connsiteX3" fmla="*/ 0 w 7185232"/>
                <a:gd name="connsiteY3" fmla="*/ 82421 h 688271"/>
                <a:gd name="connsiteX0" fmla="*/ 0 w 7185232"/>
                <a:gd name="connsiteY0" fmla="*/ 172587 h 778437"/>
                <a:gd name="connsiteX1" fmla="*/ 7185228 w 7185232"/>
                <a:gd name="connsiteY1" fmla="*/ 90165 h 778437"/>
                <a:gd name="connsiteX2" fmla="*/ 6912033 w 7185232"/>
                <a:gd name="connsiteY2" fmla="*/ 648493 h 778437"/>
                <a:gd name="connsiteX3" fmla="*/ 0 w 7185232"/>
                <a:gd name="connsiteY3" fmla="*/ 172587 h 778437"/>
                <a:gd name="connsiteX0" fmla="*/ 0 w 8299946"/>
                <a:gd name="connsiteY0" fmla="*/ 101761 h 783181"/>
                <a:gd name="connsiteX1" fmla="*/ 8299942 w 8299946"/>
                <a:gd name="connsiteY1" fmla="*/ 105006 h 783181"/>
                <a:gd name="connsiteX2" fmla="*/ 8026747 w 8299946"/>
                <a:gd name="connsiteY2" fmla="*/ 663334 h 783181"/>
                <a:gd name="connsiteX3" fmla="*/ 0 w 8299946"/>
                <a:gd name="connsiteY3" fmla="*/ 101761 h 78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9946" h="783181">
                  <a:moveTo>
                    <a:pt x="0" y="101761"/>
                  </a:moveTo>
                  <a:cubicBezTo>
                    <a:pt x="2405827" y="184065"/>
                    <a:pt x="6398256" y="-166536"/>
                    <a:pt x="8299942" y="105006"/>
                  </a:cubicBezTo>
                  <a:cubicBezTo>
                    <a:pt x="8282410" y="197578"/>
                    <a:pt x="8014147" y="566168"/>
                    <a:pt x="8026747" y="663334"/>
                  </a:cubicBezTo>
                  <a:cubicBezTo>
                    <a:pt x="6065060" y="1077646"/>
                    <a:pt x="1382597" y="300592"/>
                    <a:pt x="0" y="101761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Rectangle 56">
              <a:extLst>
                <a:ext uri="{FF2B5EF4-FFF2-40B4-BE49-F238E27FC236}">
                  <a16:creationId xmlns:a16="http://schemas.microsoft.com/office/drawing/2014/main" id="{A1FE02DC-B3BD-45B4-A264-160E5028C928}"/>
                </a:ext>
              </a:extLst>
            </p:cNvPr>
            <p:cNvSpPr/>
            <p:nvPr/>
          </p:nvSpPr>
          <p:spPr>
            <a:xfrm rot="442974">
              <a:off x="2173420" y="1391901"/>
              <a:ext cx="850617" cy="394104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Rectangle 2">
              <a:extLst>
                <a:ext uri="{FF2B5EF4-FFF2-40B4-BE49-F238E27FC236}">
                  <a16:creationId xmlns:a16="http://schemas.microsoft.com/office/drawing/2014/main" id="{BC4DAB1C-A045-4AD6-9B76-3E77639E7A96}"/>
                </a:ext>
              </a:extLst>
            </p:cNvPr>
            <p:cNvSpPr/>
            <p:nvPr/>
          </p:nvSpPr>
          <p:spPr>
            <a:xfrm rot="21079870">
              <a:off x="2853207" y="1252879"/>
              <a:ext cx="4200385" cy="712648"/>
            </a:xfrm>
            <a:custGeom>
              <a:avLst/>
              <a:gdLst>
                <a:gd name="connsiteX0" fmla="*/ 0 w 2160104"/>
                <a:gd name="connsiteY0" fmla="*/ 0 h 185530"/>
                <a:gd name="connsiteX1" fmla="*/ 2160104 w 2160104"/>
                <a:gd name="connsiteY1" fmla="*/ 0 h 185530"/>
                <a:gd name="connsiteX2" fmla="*/ 2160104 w 2160104"/>
                <a:gd name="connsiteY2" fmla="*/ 185530 h 185530"/>
                <a:gd name="connsiteX3" fmla="*/ 0 w 2160104"/>
                <a:gd name="connsiteY3" fmla="*/ 185530 h 185530"/>
                <a:gd name="connsiteX4" fmla="*/ 0 w 2160104"/>
                <a:gd name="connsiteY4" fmla="*/ 0 h 185530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2160104"/>
                <a:gd name="connsiteY0" fmla="*/ 0 h 277715"/>
                <a:gd name="connsiteX1" fmla="*/ 2160104 w 2160104"/>
                <a:gd name="connsiteY1" fmla="*/ 0 h 277715"/>
                <a:gd name="connsiteX2" fmla="*/ 2107509 w 2160104"/>
                <a:gd name="connsiteY2" fmla="*/ 277715 h 277715"/>
                <a:gd name="connsiteX3" fmla="*/ 0 w 2160104"/>
                <a:gd name="connsiteY3" fmla="*/ 185530 h 277715"/>
                <a:gd name="connsiteX4" fmla="*/ 0 w 2160104"/>
                <a:gd name="connsiteY4" fmla="*/ 0 h 277715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6663 h 603157"/>
                <a:gd name="connsiteX1" fmla="*/ 4200385 w 4200385"/>
                <a:gd name="connsiteY1" fmla="*/ 325442 h 603157"/>
                <a:gd name="connsiteX2" fmla="*/ 4147790 w 4200385"/>
                <a:gd name="connsiteY2" fmla="*/ 603157 h 603157"/>
                <a:gd name="connsiteX3" fmla="*/ 2040281 w 4200385"/>
                <a:gd name="connsiteY3" fmla="*/ 510972 h 603157"/>
                <a:gd name="connsiteX4" fmla="*/ 0 w 4200385"/>
                <a:gd name="connsiteY4" fmla="*/ 6663 h 603157"/>
                <a:gd name="connsiteX0" fmla="*/ 0 w 4200385"/>
                <a:gd name="connsiteY0" fmla="*/ 6888 h 603382"/>
                <a:gd name="connsiteX1" fmla="*/ 4200385 w 4200385"/>
                <a:gd name="connsiteY1" fmla="*/ 325667 h 603382"/>
                <a:gd name="connsiteX2" fmla="*/ 4147790 w 4200385"/>
                <a:gd name="connsiteY2" fmla="*/ 603382 h 603382"/>
                <a:gd name="connsiteX3" fmla="*/ 2040281 w 4200385"/>
                <a:gd name="connsiteY3" fmla="*/ 511197 h 603382"/>
                <a:gd name="connsiteX4" fmla="*/ 0 w 4200385"/>
                <a:gd name="connsiteY4" fmla="*/ 6888 h 603382"/>
                <a:gd name="connsiteX0" fmla="*/ 0 w 4200385"/>
                <a:gd name="connsiteY0" fmla="*/ 6416 h 602910"/>
                <a:gd name="connsiteX1" fmla="*/ 4200385 w 4200385"/>
                <a:gd name="connsiteY1" fmla="*/ 325195 h 602910"/>
                <a:gd name="connsiteX2" fmla="*/ 4147790 w 4200385"/>
                <a:gd name="connsiteY2" fmla="*/ 602910 h 602910"/>
                <a:gd name="connsiteX3" fmla="*/ 2040281 w 4200385"/>
                <a:gd name="connsiteY3" fmla="*/ 510725 h 602910"/>
                <a:gd name="connsiteX4" fmla="*/ 0 w 4200385"/>
                <a:gd name="connsiteY4" fmla="*/ 6416 h 602910"/>
                <a:gd name="connsiteX0" fmla="*/ 0 w 4200385"/>
                <a:gd name="connsiteY0" fmla="*/ 11550 h 608044"/>
                <a:gd name="connsiteX1" fmla="*/ 4200385 w 4200385"/>
                <a:gd name="connsiteY1" fmla="*/ 330329 h 608044"/>
                <a:gd name="connsiteX2" fmla="*/ 4147790 w 4200385"/>
                <a:gd name="connsiteY2" fmla="*/ 608044 h 608044"/>
                <a:gd name="connsiteX3" fmla="*/ 2040281 w 4200385"/>
                <a:gd name="connsiteY3" fmla="*/ 515859 h 608044"/>
                <a:gd name="connsiteX4" fmla="*/ 0 w 4200385"/>
                <a:gd name="connsiteY4" fmla="*/ 11550 h 608044"/>
                <a:gd name="connsiteX0" fmla="*/ 0 w 4200385"/>
                <a:gd name="connsiteY0" fmla="*/ 3165 h 599659"/>
                <a:gd name="connsiteX1" fmla="*/ 4200385 w 4200385"/>
                <a:gd name="connsiteY1" fmla="*/ 321944 h 599659"/>
                <a:gd name="connsiteX2" fmla="*/ 4147790 w 4200385"/>
                <a:gd name="connsiteY2" fmla="*/ 599659 h 599659"/>
                <a:gd name="connsiteX3" fmla="*/ 2040281 w 4200385"/>
                <a:gd name="connsiteY3" fmla="*/ 507474 h 599659"/>
                <a:gd name="connsiteX4" fmla="*/ 0 w 4200385"/>
                <a:gd name="connsiteY4" fmla="*/ 3165 h 599659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2040281 w 4200385"/>
                <a:gd name="connsiteY3" fmla="*/ 504309 h 596494"/>
                <a:gd name="connsiteX4" fmla="*/ 0 w 4200385"/>
                <a:gd name="connsiteY4" fmla="*/ 0 h 596494"/>
                <a:gd name="connsiteX0" fmla="*/ 0 w 4200385"/>
                <a:gd name="connsiteY0" fmla="*/ 0 h 596494"/>
                <a:gd name="connsiteX1" fmla="*/ 4200385 w 4200385"/>
                <a:gd name="connsiteY1" fmla="*/ 318779 h 596494"/>
                <a:gd name="connsiteX2" fmla="*/ 4147790 w 4200385"/>
                <a:gd name="connsiteY2" fmla="*/ 596494 h 596494"/>
                <a:gd name="connsiteX3" fmla="*/ 0 w 4200385"/>
                <a:gd name="connsiteY3" fmla="*/ 0 h 596494"/>
                <a:gd name="connsiteX0" fmla="*/ 0 w 4200385"/>
                <a:gd name="connsiteY0" fmla="*/ 0 h 712648"/>
                <a:gd name="connsiteX1" fmla="*/ 4200385 w 4200385"/>
                <a:gd name="connsiteY1" fmla="*/ 318779 h 712648"/>
                <a:gd name="connsiteX2" fmla="*/ 4147790 w 4200385"/>
                <a:gd name="connsiteY2" fmla="*/ 596494 h 712648"/>
                <a:gd name="connsiteX3" fmla="*/ 0 w 4200385"/>
                <a:gd name="connsiteY3" fmla="*/ 0 h 712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0385" h="712648">
                  <a:moveTo>
                    <a:pt x="0" y="0"/>
                  </a:moveTo>
                  <a:cubicBezTo>
                    <a:pt x="2405827" y="82304"/>
                    <a:pt x="1591981" y="806812"/>
                    <a:pt x="4200385" y="318779"/>
                  </a:cubicBezTo>
                  <a:cubicBezTo>
                    <a:pt x="4182853" y="411351"/>
                    <a:pt x="4135190" y="499328"/>
                    <a:pt x="4147790" y="596494"/>
                  </a:cubicBezTo>
                  <a:cubicBezTo>
                    <a:pt x="2186103" y="1010806"/>
                    <a:pt x="1382597" y="198831"/>
                    <a:pt x="0" y="0"/>
                  </a:cubicBezTo>
                  <a:close/>
                </a:path>
              </a:pathLst>
            </a:custGeom>
            <a:solidFill>
              <a:srgbClr val="C77F3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Rectangle 56">
              <a:extLst>
                <a:ext uri="{FF2B5EF4-FFF2-40B4-BE49-F238E27FC236}">
                  <a16:creationId xmlns:a16="http://schemas.microsoft.com/office/drawing/2014/main" id="{32D158BD-CC66-4E8B-B7A4-3244E00E5992}"/>
                </a:ext>
              </a:extLst>
            </p:cNvPr>
            <p:cNvSpPr/>
            <p:nvPr/>
          </p:nvSpPr>
          <p:spPr>
            <a:xfrm rot="18260586">
              <a:off x="3542229" y="2344846"/>
              <a:ext cx="560400" cy="259642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Rectangle 56">
              <a:extLst>
                <a:ext uri="{FF2B5EF4-FFF2-40B4-BE49-F238E27FC236}">
                  <a16:creationId xmlns:a16="http://schemas.microsoft.com/office/drawing/2014/main" id="{DDA3024B-EA21-4939-9076-23A57C5DDF19}"/>
                </a:ext>
              </a:extLst>
            </p:cNvPr>
            <p:cNvSpPr/>
            <p:nvPr/>
          </p:nvSpPr>
          <p:spPr>
            <a:xfrm rot="1953351">
              <a:off x="3266789" y="1002435"/>
              <a:ext cx="560400" cy="259642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A0C8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7" name="Rectangle 56">
            <a:extLst>
              <a:ext uri="{FF2B5EF4-FFF2-40B4-BE49-F238E27FC236}">
                <a16:creationId xmlns:a16="http://schemas.microsoft.com/office/drawing/2014/main" id="{B8A0CA6B-0270-401C-96B7-C149DB0F5F22}"/>
              </a:ext>
            </a:extLst>
          </p:cNvPr>
          <p:cNvSpPr/>
          <p:nvPr/>
        </p:nvSpPr>
        <p:spPr>
          <a:xfrm rot="21001446">
            <a:off x="17134674" y="5606897"/>
            <a:ext cx="372428" cy="172552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Rectangle 56">
            <a:extLst>
              <a:ext uri="{FF2B5EF4-FFF2-40B4-BE49-F238E27FC236}">
                <a16:creationId xmlns:a16="http://schemas.microsoft.com/office/drawing/2014/main" id="{10FA9FB0-B4F0-4818-A884-DA2DD61DB214}"/>
              </a:ext>
            </a:extLst>
          </p:cNvPr>
          <p:cNvSpPr/>
          <p:nvPr/>
        </p:nvSpPr>
        <p:spPr>
          <a:xfrm rot="18164639">
            <a:off x="16534331" y="6652052"/>
            <a:ext cx="372428" cy="172552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Rectangle 56">
            <a:extLst>
              <a:ext uri="{FF2B5EF4-FFF2-40B4-BE49-F238E27FC236}">
                <a16:creationId xmlns:a16="http://schemas.microsoft.com/office/drawing/2014/main" id="{E29624A3-044D-436F-8542-7BCD4DD3C5DA}"/>
              </a:ext>
            </a:extLst>
          </p:cNvPr>
          <p:cNvSpPr/>
          <p:nvPr/>
        </p:nvSpPr>
        <p:spPr>
          <a:xfrm rot="14529720">
            <a:off x="17364615" y="7522585"/>
            <a:ext cx="372428" cy="172552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Cloud 99">
            <a:extLst>
              <a:ext uri="{FF2B5EF4-FFF2-40B4-BE49-F238E27FC236}">
                <a16:creationId xmlns:a16="http://schemas.microsoft.com/office/drawing/2014/main" id="{657F22D1-7E60-4427-82E2-E329407884F8}"/>
              </a:ext>
            </a:extLst>
          </p:cNvPr>
          <p:cNvSpPr/>
          <p:nvPr/>
        </p:nvSpPr>
        <p:spPr>
          <a:xfrm>
            <a:off x="12662239" y="2338704"/>
            <a:ext cx="3278688" cy="3354469"/>
          </a:xfrm>
          <a:prstGeom prst="cloud">
            <a:avLst/>
          </a:prstGeom>
          <a:solidFill>
            <a:srgbClr val="B5D2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Cloud 100">
            <a:extLst>
              <a:ext uri="{FF2B5EF4-FFF2-40B4-BE49-F238E27FC236}">
                <a16:creationId xmlns:a16="http://schemas.microsoft.com/office/drawing/2014/main" id="{14D6C5CD-5474-4C58-8741-8BD56ED79CE0}"/>
              </a:ext>
            </a:extLst>
          </p:cNvPr>
          <p:cNvSpPr/>
          <p:nvPr/>
        </p:nvSpPr>
        <p:spPr>
          <a:xfrm>
            <a:off x="12693265" y="2486914"/>
            <a:ext cx="3278688" cy="3354469"/>
          </a:xfrm>
          <a:prstGeom prst="cloud">
            <a:avLst/>
          </a:pr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Cloud 101">
            <a:extLst>
              <a:ext uri="{FF2B5EF4-FFF2-40B4-BE49-F238E27FC236}">
                <a16:creationId xmlns:a16="http://schemas.microsoft.com/office/drawing/2014/main" id="{EEE305C8-5E9D-43FE-8033-B6FC5633780F}"/>
              </a:ext>
            </a:extLst>
          </p:cNvPr>
          <p:cNvSpPr/>
          <p:nvPr/>
        </p:nvSpPr>
        <p:spPr>
          <a:xfrm rot="1588661">
            <a:off x="14757711" y="3404758"/>
            <a:ext cx="2390511" cy="2431047"/>
          </a:xfrm>
          <a:prstGeom prst="cloud">
            <a:avLst/>
          </a:prstGeom>
          <a:solidFill>
            <a:srgbClr val="B5D2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Cloud 102">
            <a:extLst>
              <a:ext uri="{FF2B5EF4-FFF2-40B4-BE49-F238E27FC236}">
                <a16:creationId xmlns:a16="http://schemas.microsoft.com/office/drawing/2014/main" id="{AFD99F3B-26C7-4A5F-8F18-77ED1E7DCB79}"/>
              </a:ext>
            </a:extLst>
          </p:cNvPr>
          <p:cNvSpPr/>
          <p:nvPr/>
        </p:nvSpPr>
        <p:spPr>
          <a:xfrm rot="1588661">
            <a:off x="14867951" y="3469418"/>
            <a:ext cx="2390511" cy="2431047"/>
          </a:xfrm>
          <a:prstGeom prst="cloud">
            <a:avLst/>
          </a:pr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Cloud 103">
            <a:extLst>
              <a:ext uri="{FF2B5EF4-FFF2-40B4-BE49-F238E27FC236}">
                <a16:creationId xmlns:a16="http://schemas.microsoft.com/office/drawing/2014/main" id="{0E48067B-BC04-437C-B8F5-94C782936C21}"/>
              </a:ext>
            </a:extLst>
          </p:cNvPr>
          <p:cNvSpPr/>
          <p:nvPr/>
        </p:nvSpPr>
        <p:spPr>
          <a:xfrm rot="20312248">
            <a:off x="11477485" y="4173195"/>
            <a:ext cx="2390511" cy="2431047"/>
          </a:xfrm>
          <a:prstGeom prst="cloud">
            <a:avLst/>
          </a:prstGeom>
          <a:solidFill>
            <a:srgbClr val="B5D2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Cloud 104">
            <a:extLst>
              <a:ext uri="{FF2B5EF4-FFF2-40B4-BE49-F238E27FC236}">
                <a16:creationId xmlns:a16="http://schemas.microsoft.com/office/drawing/2014/main" id="{B94FBDF4-4815-4E62-B7D4-8C3E55418946}"/>
              </a:ext>
            </a:extLst>
          </p:cNvPr>
          <p:cNvSpPr/>
          <p:nvPr/>
        </p:nvSpPr>
        <p:spPr>
          <a:xfrm rot="20312248">
            <a:off x="11583379" y="4307131"/>
            <a:ext cx="2390511" cy="2431047"/>
          </a:xfrm>
          <a:prstGeom prst="cloud">
            <a:avLst/>
          </a:prstGeom>
          <a:solidFill>
            <a:srgbClr val="A0C8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Flowchart: Connector 147">
            <a:extLst>
              <a:ext uri="{FF2B5EF4-FFF2-40B4-BE49-F238E27FC236}">
                <a16:creationId xmlns:a16="http://schemas.microsoft.com/office/drawing/2014/main" id="{18160DD2-F2E4-454D-8243-E26EA83A87F8}"/>
              </a:ext>
            </a:extLst>
          </p:cNvPr>
          <p:cNvSpPr/>
          <p:nvPr/>
        </p:nvSpPr>
        <p:spPr>
          <a:xfrm>
            <a:off x="10485160" y="293686"/>
            <a:ext cx="1487066" cy="1487066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215900">
              <a:schemeClr val="tx2">
                <a:lumMod val="40000"/>
                <a:lumOff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99BEC70-E948-4F6D-8144-90FC4FDFDF0C}"/>
              </a:ext>
            </a:extLst>
          </p:cNvPr>
          <p:cNvGrpSpPr/>
          <p:nvPr/>
        </p:nvGrpSpPr>
        <p:grpSpPr>
          <a:xfrm flipH="1">
            <a:off x="9960806" y="3609225"/>
            <a:ext cx="456261" cy="919951"/>
            <a:chOff x="5180399" y="3841670"/>
            <a:chExt cx="678872" cy="1368796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C6815091-4559-45FC-A500-4531F41CD5EF}"/>
                </a:ext>
              </a:extLst>
            </p:cNvPr>
            <p:cNvSpPr/>
            <p:nvPr/>
          </p:nvSpPr>
          <p:spPr>
            <a:xfrm>
              <a:off x="5676036" y="3841670"/>
              <a:ext cx="101933" cy="91194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Rectangle 15">
              <a:extLst>
                <a:ext uri="{FF2B5EF4-FFF2-40B4-BE49-F238E27FC236}">
                  <a16:creationId xmlns:a16="http://schemas.microsoft.com/office/drawing/2014/main" id="{760A9EB5-5251-48E0-BD36-6D9200C77AEB}"/>
                </a:ext>
              </a:extLst>
            </p:cNvPr>
            <p:cNvSpPr/>
            <p:nvPr/>
          </p:nvSpPr>
          <p:spPr>
            <a:xfrm rot="1659339">
              <a:off x="5535318" y="4688156"/>
              <a:ext cx="268499" cy="522310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64710 w 453208"/>
                <a:gd name="connsiteY0" fmla="*/ 143369 h 673367"/>
                <a:gd name="connsiteX1" fmla="*/ 342876 w 453208"/>
                <a:gd name="connsiteY1" fmla="*/ 0 h 673367"/>
                <a:gd name="connsiteX2" fmla="*/ 453208 w 453208"/>
                <a:gd name="connsiteY2" fmla="*/ 673367 h 673367"/>
                <a:gd name="connsiteX3" fmla="*/ 64710 w 453208"/>
                <a:gd name="connsiteY3" fmla="*/ 143369 h 673367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2419 w 472946"/>
                <a:gd name="connsiteY0" fmla="*/ 108277 h 620354"/>
                <a:gd name="connsiteX1" fmla="*/ 171449 w 472946"/>
                <a:gd name="connsiteY1" fmla="*/ 0 h 620354"/>
                <a:gd name="connsiteX2" fmla="*/ 472946 w 472946"/>
                <a:gd name="connsiteY2" fmla="*/ 620354 h 620354"/>
                <a:gd name="connsiteX3" fmla="*/ 62419 w 472946"/>
                <a:gd name="connsiteY3" fmla="*/ 108277 h 620354"/>
                <a:gd name="connsiteX0" fmla="*/ 872 w 411399"/>
                <a:gd name="connsiteY0" fmla="*/ 108277 h 620354"/>
                <a:gd name="connsiteX1" fmla="*/ 109902 w 411399"/>
                <a:gd name="connsiteY1" fmla="*/ 0 h 620354"/>
                <a:gd name="connsiteX2" fmla="*/ 411399 w 411399"/>
                <a:gd name="connsiteY2" fmla="*/ 620354 h 620354"/>
                <a:gd name="connsiteX3" fmla="*/ 872 w 411399"/>
                <a:gd name="connsiteY3" fmla="*/ 108277 h 620354"/>
                <a:gd name="connsiteX0" fmla="*/ 469 w 410996"/>
                <a:gd name="connsiteY0" fmla="*/ 108277 h 620354"/>
                <a:gd name="connsiteX1" fmla="*/ 109499 w 410996"/>
                <a:gd name="connsiteY1" fmla="*/ 0 h 620354"/>
                <a:gd name="connsiteX2" fmla="*/ 410996 w 410996"/>
                <a:gd name="connsiteY2" fmla="*/ 620354 h 620354"/>
                <a:gd name="connsiteX3" fmla="*/ 469 w 410996"/>
                <a:gd name="connsiteY3" fmla="*/ 108277 h 620354"/>
                <a:gd name="connsiteX0" fmla="*/ 469 w 410996"/>
                <a:gd name="connsiteY0" fmla="*/ 5710 h 517787"/>
                <a:gd name="connsiteX1" fmla="*/ 242106 w 410996"/>
                <a:gd name="connsiteY1" fmla="*/ 0 h 517787"/>
                <a:gd name="connsiteX2" fmla="*/ 410996 w 410996"/>
                <a:gd name="connsiteY2" fmla="*/ 517787 h 517787"/>
                <a:gd name="connsiteX3" fmla="*/ 469 w 410996"/>
                <a:gd name="connsiteY3" fmla="*/ 5710 h 517787"/>
                <a:gd name="connsiteX0" fmla="*/ 1307 w 260217"/>
                <a:gd name="connsiteY0" fmla="*/ 62471 h 517787"/>
                <a:gd name="connsiteX1" fmla="*/ 91327 w 260217"/>
                <a:gd name="connsiteY1" fmla="*/ 0 h 517787"/>
                <a:gd name="connsiteX2" fmla="*/ 260217 w 260217"/>
                <a:gd name="connsiteY2" fmla="*/ 517787 h 517787"/>
                <a:gd name="connsiteX3" fmla="*/ 1307 w 260217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28447 w 287357"/>
                <a:gd name="connsiteY0" fmla="*/ 62471 h 517787"/>
                <a:gd name="connsiteX1" fmla="*/ 118467 w 287357"/>
                <a:gd name="connsiteY1" fmla="*/ 0 h 517787"/>
                <a:gd name="connsiteX2" fmla="*/ 287357 w 287357"/>
                <a:gd name="connsiteY2" fmla="*/ 517787 h 517787"/>
                <a:gd name="connsiteX3" fmla="*/ 28447 w 287357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4731 w 283641"/>
                <a:gd name="connsiteY0" fmla="*/ 62471 h 517787"/>
                <a:gd name="connsiteX1" fmla="*/ 114751 w 283641"/>
                <a:gd name="connsiteY1" fmla="*/ 0 h 517787"/>
                <a:gd name="connsiteX2" fmla="*/ 283641 w 283641"/>
                <a:gd name="connsiteY2" fmla="*/ 517787 h 517787"/>
                <a:gd name="connsiteX3" fmla="*/ 24731 w 283641"/>
                <a:gd name="connsiteY3" fmla="*/ 62471 h 517787"/>
                <a:gd name="connsiteX0" fmla="*/ 25706 w 270856"/>
                <a:gd name="connsiteY0" fmla="*/ 62471 h 522310"/>
                <a:gd name="connsiteX1" fmla="*/ 115726 w 270856"/>
                <a:gd name="connsiteY1" fmla="*/ 0 h 522310"/>
                <a:gd name="connsiteX2" fmla="*/ 270856 w 270856"/>
                <a:gd name="connsiteY2" fmla="*/ 522310 h 522310"/>
                <a:gd name="connsiteX3" fmla="*/ 25706 w 270856"/>
                <a:gd name="connsiteY3" fmla="*/ 62471 h 522310"/>
                <a:gd name="connsiteX0" fmla="*/ 23349 w 268499"/>
                <a:gd name="connsiteY0" fmla="*/ 62471 h 522310"/>
                <a:gd name="connsiteX1" fmla="*/ 113369 w 268499"/>
                <a:gd name="connsiteY1" fmla="*/ 0 h 522310"/>
                <a:gd name="connsiteX2" fmla="*/ 268499 w 268499"/>
                <a:gd name="connsiteY2" fmla="*/ 522310 h 522310"/>
                <a:gd name="connsiteX3" fmla="*/ 23349 w 268499"/>
                <a:gd name="connsiteY3" fmla="*/ 62471 h 52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499" h="522310">
                  <a:moveTo>
                    <a:pt x="23349" y="62471"/>
                  </a:moveTo>
                  <a:lnTo>
                    <a:pt x="113369" y="0"/>
                  </a:lnTo>
                  <a:cubicBezTo>
                    <a:pt x="47591" y="338392"/>
                    <a:pt x="216111" y="338306"/>
                    <a:pt x="268499" y="522310"/>
                  </a:cubicBezTo>
                  <a:cubicBezTo>
                    <a:pt x="214939" y="400293"/>
                    <a:pt x="-84818" y="347904"/>
                    <a:pt x="23349" y="6247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Rectangle 15">
              <a:extLst>
                <a:ext uri="{FF2B5EF4-FFF2-40B4-BE49-F238E27FC236}">
                  <a16:creationId xmlns:a16="http://schemas.microsoft.com/office/drawing/2014/main" id="{63F7AEAF-5DBA-4A99-AF36-25CE34B8198E}"/>
                </a:ext>
              </a:extLst>
            </p:cNvPr>
            <p:cNvSpPr/>
            <p:nvPr/>
          </p:nvSpPr>
          <p:spPr>
            <a:xfrm rot="5166666">
              <a:off x="5348965" y="4550030"/>
              <a:ext cx="212764" cy="549896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64710 w 453208"/>
                <a:gd name="connsiteY0" fmla="*/ 143369 h 673367"/>
                <a:gd name="connsiteX1" fmla="*/ 342876 w 453208"/>
                <a:gd name="connsiteY1" fmla="*/ 0 h 673367"/>
                <a:gd name="connsiteX2" fmla="*/ 453208 w 453208"/>
                <a:gd name="connsiteY2" fmla="*/ 673367 h 673367"/>
                <a:gd name="connsiteX3" fmla="*/ 64710 w 453208"/>
                <a:gd name="connsiteY3" fmla="*/ 143369 h 673367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2419 w 472946"/>
                <a:gd name="connsiteY0" fmla="*/ 108277 h 620354"/>
                <a:gd name="connsiteX1" fmla="*/ 171449 w 472946"/>
                <a:gd name="connsiteY1" fmla="*/ 0 h 620354"/>
                <a:gd name="connsiteX2" fmla="*/ 472946 w 472946"/>
                <a:gd name="connsiteY2" fmla="*/ 620354 h 620354"/>
                <a:gd name="connsiteX3" fmla="*/ 62419 w 472946"/>
                <a:gd name="connsiteY3" fmla="*/ 108277 h 620354"/>
                <a:gd name="connsiteX0" fmla="*/ 872 w 411399"/>
                <a:gd name="connsiteY0" fmla="*/ 108277 h 620354"/>
                <a:gd name="connsiteX1" fmla="*/ 109902 w 411399"/>
                <a:gd name="connsiteY1" fmla="*/ 0 h 620354"/>
                <a:gd name="connsiteX2" fmla="*/ 411399 w 411399"/>
                <a:gd name="connsiteY2" fmla="*/ 620354 h 620354"/>
                <a:gd name="connsiteX3" fmla="*/ 872 w 411399"/>
                <a:gd name="connsiteY3" fmla="*/ 108277 h 620354"/>
                <a:gd name="connsiteX0" fmla="*/ 469 w 410996"/>
                <a:gd name="connsiteY0" fmla="*/ 108277 h 620354"/>
                <a:gd name="connsiteX1" fmla="*/ 109499 w 410996"/>
                <a:gd name="connsiteY1" fmla="*/ 0 h 620354"/>
                <a:gd name="connsiteX2" fmla="*/ 410996 w 410996"/>
                <a:gd name="connsiteY2" fmla="*/ 620354 h 620354"/>
                <a:gd name="connsiteX3" fmla="*/ 469 w 410996"/>
                <a:gd name="connsiteY3" fmla="*/ 108277 h 620354"/>
                <a:gd name="connsiteX0" fmla="*/ 469 w 410996"/>
                <a:gd name="connsiteY0" fmla="*/ 5710 h 517787"/>
                <a:gd name="connsiteX1" fmla="*/ 242106 w 410996"/>
                <a:gd name="connsiteY1" fmla="*/ 0 h 517787"/>
                <a:gd name="connsiteX2" fmla="*/ 410996 w 410996"/>
                <a:gd name="connsiteY2" fmla="*/ 517787 h 517787"/>
                <a:gd name="connsiteX3" fmla="*/ 469 w 410996"/>
                <a:gd name="connsiteY3" fmla="*/ 5710 h 517787"/>
                <a:gd name="connsiteX0" fmla="*/ 1307 w 260217"/>
                <a:gd name="connsiteY0" fmla="*/ 62471 h 517787"/>
                <a:gd name="connsiteX1" fmla="*/ 91327 w 260217"/>
                <a:gd name="connsiteY1" fmla="*/ 0 h 517787"/>
                <a:gd name="connsiteX2" fmla="*/ 260217 w 260217"/>
                <a:gd name="connsiteY2" fmla="*/ 517787 h 517787"/>
                <a:gd name="connsiteX3" fmla="*/ 1307 w 260217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28447 w 287357"/>
                <a:gd name="connsiteY0" fmla="*/ 62471 h 517787"/>
                <a:gd name="connsiteX1" fmla="*/ 118467 w 287357"/>
                <a:gd name="connsiteY1" fmla="*/ 0 h 517787"/>
                <a:gd name="connsiteX2" fmla="*/ 287357 w 287357"/>
                <a:gd name="connsiteY2" fmla="*/ 517787 h 517787"/>
                <a:gd name="connsiteX3" fmla="*/ 28447 w 287357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4731 w 283641"/>
                <a:gd name="connsiteY0" fmla="*/ 62471 h 517787"/>
                <a:gd name="connsiteX1" fmla="*/ 114751 w 283641"/>
                <a:gd name="connsiteY1" fmla="*/ 0 h 517787"/>
                <a:gd name="connsiteX2" fmla="*/ 283641 w 283641"/>
                <a:gd name="connsiteY2" fmla="*/ 517787 h 517787"/>
                <a:gd name="connsiteX3" fmla="*/ 24731 w 283641"/>
                <a:gd name="connsiteY3" fmla="*/ 62471 h 517787"/>
                <a:gd name="connsiteX0" fmla="*/ 25706 w 270856"/>
                <a:gd name="connsiteY0" fmla="*/ 62471 h 522310"/>
                <a:gd name="connsiteX1" fmla="*/ 115726 w 270856"/>
                <a:gd name="connsiteY1" fmla="*/ 0 h 522310"/>
                <a:gd name="connsiteX2" fmla="*/ 270856 w 270856"/>
                <a:gd name="connsiteY2" fmla="*/ 522310 h 522310"/>
                <a:gd name="connsiteX3" fmla="*/ 25706 w 270856"/>
                <a:gd name="connsiteY3" fmla="*/ 62471 h 522310"/>
                <a:gd name="connsiteX0" fmla="*/ 23349 w 268499"/>
                <a:gd name="connsiteY0" fmla="*/ 62471 h 522310"/>
                <a:gd name="connsiteX1" fmla="*/ 113369 w 268499"/>
                <a:gd name="connsiteY1" fmla="*/ 0 h 522310"/>
                <a:gd name="connsiteX2" fmla="*/ 268499 w 268499"/>
                <a:gd name="connsiteY2" fmla="*/ 522310 h 522310"/>
                <a:gd name="connsiteX3" fmla="*/ 23349 w 268499"/>
                <a:gd name="connsiteY3" fmla="*/ 62471 h 522310"/>
                <a:gd name="connsiteX0" fmla="*/ 23349 w 268499"/>
                <a:gd name="connsiteY0" fmla="*/ 62471 h 522310"/>
                <a:gd name="connsiteX1" fmla="*/ 113369 w 268499"/>
                <a:gd name="connsiteY1" fmla="*/ 0 h 522310"/>
                <a:gd name="connsiteX2" fmla="*/ 268499 w 268499"/>
                <a:gd name="connsiteY2" fmla="*/ 522310 h 522310"/>
                <a:gd name="connsiteX3" fmla="*/ 23349 w 268499"/>
                <a:gd name="connsiteY3" fmla="*/ 62471 h 522310"/>
                <a:gd name="connsiteX0" fmla="*/ 22204 w 286959"/>
                <a:gd name="connsiteY0" fmla="*/ 62471 h 549896"/>
                <a:gd name="connsiteX1" fmla="*/ 112224 w 286959"/>
                <a:gd name="connsiteY1" fmla="*/ 0 h 549896"/>
                <a:gd name="connsiteX2" fmla="*/ 286959 w 286959"/>
                <a:gd name="connsiteY2" fmla="*/ 549896 h 549896"/>
                <a:gd name="connsiteX3" fmla="*/ 22204 w 286959"/>
                <a:gd name="connsiteY3" fmla="*/ 62471 h 549896"/>
                <a:gd name="connsiteX0" fmla="*/ 25519 w 238283"/>
                <a:gd name="connsiteY0" fmla="*/ 34978 h 549896"/>
                <a:gd name="connsiteX1" fmla="*/ 63548 w 238283"/>
                <a:gd name="connsiteY1" fmla="*/ 0 h 549896"/>
                <a:gd name="connsiteX2" fmla="*/ 238283 w 238283"/>
                <a:gd name="connsiteY2" fmla="*/ 549896 h 549896"/>
                <a:gd name="connsiteX3" fmla="*/ 25519 w 238283"/>
                <a:gd name="connsiteY3" fmla="*/ 34978 h 549896"/>
                <a:gd name="connsiteX0" fmla="*/ 0 w 212764"/>
                <a:gd name="connsiteY0" fmla="*/ 34978 h 549896"/>
                <a:gd name="connsiteX1" fmla="*/ 38029 w 212764"/>
                <a:gd name="connsiteY1" fmla="*/ 0 h 549896"/>
                <a:gd name="connsiteX2" fmla="*/ 212764 w 212764"/>
                <a:gd name="connsiteY2" fmla="*/ 549896 h 549896"/>
                <a:gd name="connsiteX3" fmla="*/ 0 w 212764"/>
                <a:gd name="connsiteY3" fmla="*/ 34978 h 549896"/>
                <a:gd name="connsiteX0" fmla="*/ 0 w 212764"/>
                <a:gd name="connsiteY0" fmla="*/ 34978 h 549896"/>
                <a:gd name="connsiteX1" fmla="*/ 38029 w 212764"/>
                <a:gd name="connsiteY1" fmla="*/ 0 h 549896"/>
                <a:gd name="connsiteX2" fmla="*/ 212764 w 212764"/>
                <a:gd name="connsiteY2" fmla="*/ 549896 h 549896"/>
                <a:gd name="connsiteX3" fmla="*/ 0 w 212764"/>
                <a:gd name="connsiteY3" fmla="*/ 34978 h 549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764" h="549896">
                  <a:moveTo>
                    <a:pt x="0" y="34978"/>
                  </a:moveTo>
                  <a:lnTo>
                    <a:pt x="38029" y="0"/>
                  </a:lnTo>
                  <a:cubicBezTo>
                    <a:pt x="190451" y="393799"/>
                    <a:pt x="160376" y="365892"/>
                    <a:pt x="212764" y="549896"/>
                  </a:cubicBezTo>
                  <a:cubicBezTo>
                    <a:pt x="159204" y="427879"/>
                    <a:pt x="97623" y="417937"/>
                    <a:pt x="0" y="3497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Rectangle 15">
              <a:extLst>
                <a:ext uri="{FF2B5EF4-FFF2-40B4-BE49-F238E27FC236}">
                  <a16:creationId xmlns:a16="http://schemas.microsoft.com/office/drawing/2014/main" id="{F41B73E7-1888-4B90-B8AA-F703B145CCD2}"/>
                </a:ext>
              </a:extLst>
            </p:cNvPr>
            <p:cNvSpPr/>
            <p:nvPr/>
          </p:nvSpPr>
          <p:spPr>
            <a:xfrm rot="19159814" flipH="1">
              <a:off x="5697700" y="4723540"/>
              <a:ext cx="156581" cy="191116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273304 w 290674"/>
                <a:gd name="connsiteY1" fmla="*/ 318396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74344 w 157892"/>
                <a:gd name="connsiteY0" fmla="*/ 0 h 423888"/>
                <a:gd name="connsiteX1" fmla="*/ 140522 w 157892"/>
                <a:gd name="connsiteY1" fmla="*/ 34194 h 423888"/>
                <a:gd name="connsiteX2" fmla="*/ 157892 w 157892"/>
                <a:gd name="connsiteY2" fmla="*/ 423888 h 423888"/>
                <a:gd name="connsiteX3" fmla="*/ 74344 w 157892"/>
                <a:gd name="connsiteY3" fmla="*/ 0 h 423888"/>
                <a:gd name="connsiteX0" fmla="*/ 72166 w 155714"/>
                <a:gd name="connsiteY0" fmla="*/ 0 h 423888"/>
                <a:gd name="connsiteX1" fmla="*/ 138344 w 155714"/>
                <a:gd name="connsiteY1" fmla="*/ 34194 h 423888"/>
                <a:gd name="connsiteX2" fmla="*/ 155714 w 155714"/>
                <a:gd name="connsiteY2" fmla="*/ 423888 h 423888"/>
                <a:gd name="connsiteX3" fmla="*/ 72166 w 155714"/>
                <a:gd name="connsiteY3" fmla="*/ 0 h 423888"/>
                <a:gd name="connsiteX0" fmla="*/ 33200 w 116748"/>
                <a:gd name="connsiteY0" fmla="*/ 0 h 423888"/>
                <a:gd name="connsiteX1" fmla="*/ 99378 w 116748"/>
                <a:gd name="connsiteY1" fmla="*/ 34194 h 423888"/>
                <a:gd name="connsiteX2" fmla="*/ 116748 w 116748"/>
                <a:gd name="connsiteY2" fmla="*/ 423888 h 423888"/>
                <a:gd name="connsiteX3" fmla="*/ 33200 w 116748"/>
                <a:gd name="connsiteY3" fmla="*/ 0 h 423888"/>
                <a:gd name="connsiteX0" fmla="*/ 25525 w 123259"/>
                <a:gd name="connsiteY0" fmla="*/ 0 h 190889"/>
                <a:gd name="connsiteX1" fmla="*/ 91703 w 123259"/>
                <a:gd name="connsiteY1" fmla="*/ 34194 h 190889"/>
                <a:gd name="connsiteX2" fmla="*/ 123259 w 123259"/>
                <a:gd name="connsiteY2" fmla="*/ 190889 h 190889"/>
                <a:gd name="connsiteX3" fmla="*/ 25525 w 123259"/>
                <a:gd name="connsiteY3" fmla="*/ 0 h 190889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03"/>
                <a:gd name="connsiteY0" fmla="*/ 0 h 191116"/>
                <a:gd name="connsiteX1" fmla="*/ 48746 w 97803"/>
                <a:gd name="connsiteY1" fmla="*/ 23637 h 191116"/>
                <a:gd name="connsiteX2" fmla="*/ 97734 w 97803"/>
                <a:gd name="connsiteY2" fmla="*/ 190889 h 191116"/>
                <a:gd name="connsiteX3" fmla="*/ 0 w 97803"/>
                <a:gd name="connsiteY3" fmla="*/ 0 h 191116"/>
                <a:gd name="connsiteX0" fmla="*/ 0 w 97811"/>
                <a:gd name="connsiteY0" fmla="*/ 0 h 191116"/>
                <a:gd name="connsiteX1" fmla="*/ 55850 w 97811"/>
                <a:gd name="connsiteY1" fmla="*/ 29564 h 191116"/>
                <a:gd name="connsiteX2" fmla="*/ 97734 w 97811"/>
                <a:gd name="connsiteY2" fmla="*/ 190889 h 191116"/>
                <a:gd name="connsiteX3" fmla="*/ 0 w 97811"/>
                <a:gd name="connsiteY3" fmla="*/ 0 h 19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811" h="191116">
                  <a:moveTo>
                    <a:pt x="0" y="0"/>
                  </a:moveTo>
                  <a:lnTo>
                    <a:pt x="55850" y="29564"/>
                  </a:lnTo>
                  <a:cubicBezTo>
                    <a:pt x="43914" y="154223"/>
                    <a:pt x="100181" y="189130"/>
                    <a:pt x="97734" y="190889"/>
                  </a:cubicBezTo>
                  <a:cubicBezTo>
                    <a:pt x="21278" y="194728"/>
                    <a:pt x="3099" y="1507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Rectangle 15">
              <a:extLst>
                <a:ext uri="{FF2B5EF4-FFF2-40B4-BE49-F238E27FC236}">
                  <a16:creationId xmlns:a16="http://schemas.microsoft.com/office/drawing/2014/main" id="{94594C19-81C6-4DE0-AF56-1C5D32446C1C}"/>
                </a:ext>
              </a:extLst>
            </p:cNvPr>
            <p:cNvSpPr/>
            <p:nvPr/>
          </p:nvSpPr>
          <p:spPr>
            <a:xfrm rot="3941651">
              <a:off x="5347889" y="4688022"/>
              <a:ext cx="410996" cy="611768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64710 w 453208"/>
                <a:gd name="connsiteY0" fmla="*/ 143369 h 673367"/>
                <a:gd name="connsiteX1" fmla="*/ 342876 w 453208"/>
                <a:gd name="connsiteY1" fmla="*/ 0 h 673367"/>
                <a:gd name="connsiteX2" fmla="*/ 453208 w 453208"/>
                <a:gd name="connsiteY2" fmla="*/ 673367 h 673367"/>
                <a:gd name="connsiteX3" fmla="*/ 64710 w 453208"/>
                <a:gd name="connsiteY3" fmla="*/ 143369 h 673367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2419 w 472946"/>
                <a:gd name="connsiteY0" fmla="*/ 108277 h 620354"/>
                <a:gd name="connsiteX1" fmla="*/ 171449 w 472946"/>
                <a:gd name="connsiteY1" fmla="*/ 0 h 620354"/>
                <a:gd name="connsiteX2" fmla="*/ 472946 w 472946"/>
                <a:gd name="connsiteY2" fmla="*/ 620354 h 620354"/>
                <a:gd name="connsiteX3" fmla="*/ 62419 w 472946"/>
                <a:gd name="connsiteY3" fmla="*/ 108277 h 620354"/>
                <a:gd name="connsiteX0" fmla="*/ 872 w 411399"/>
                <a:gd name="connsiteY0" fmla="*/ 108277 h 620354"/>
                <a:gd name="connsiteX1" fmla="*/ 109902 w 411399"/>
                <a:gd name="connsiteY1" fmla="*/ 0 h 620354"/>
                <a:gd name="connsiteX2" fmla="*/ 411399 w 411399"/>
                <a:gd name="connsiteY2" fmla="*/ 620354 h 620354"/>
                <a:gd name="connsiteX3" fmla="*/ 872 w 411399"/>
                <a:gd name="connsiteY3" fmla="*/ 108277 h 620354"/>
                <a:gd name="connsiteX0" fmla="*/ 469 w 410996"/>
                <a:gd name="connsiteY0" fmla="*/ 108277 h 620354"/>
                <a:gd name="connsiteX1" fmla="*/ 109499 w 410996"/>
                <a:gd name="connsiteY1" fmla="*/ 0 h 620354"/>
                <a:gd name="connsiteX2" fmla="*/ 410996 w 410996"/>
                <a:gd name="connsiteY2" fmla="*/ 620354 h 620354"/>
                <a:gd name="connsiteX3" fmla="*/ 469 w 410996"/>
                <a:gd name="connsiteY3" fmla="*/ 108277 h 620354"/>
                <a:gd name="connsiteX0" fmla="*/ 469 w 410996"/>
                <a:gd name="connsiteY0" fmla="*/ 94276 h 606353"/>
                <a:gd name="connsiteX1" fmla="*/ 78789 w 410996"/>
                <a:gd name="connsiteY1" fmla="*/ 0 h 606353"/>
                <a:gd name="connsiteX2" fmla="*/ 410996 w 410996"/>
                <a:gd name="connsiteY2" fmla="*/ 606353 h 606353"/>
                <a:gd name="connsiteX3" fmla="*/ 469 w 410996"/>
                <a:gd name="connsiteY3" fmla="*/ 94276 h 606353"/>
                <a:gd name="connsiteX0" fmla="*/ 469 w 410996"/>
                <a:gd name="connsiteY0" fmla="*/ 99691 h 611768"/>
                <a:gd name="connsiteX1" fmla="*/ 35945 w 410996"/>
                <a:gd name="connsiteY1" fmla="*/ 0 h 611768"/>
                <a:gd name="connsiteX2" fmla="*/ 410996 w 410996"/>
                <a:gd name="connsiteY2" fmla="*/ 611768 h 611768"/>
                <a:gd name="connsiteX3" fmla="*/ 469 w 410996"/>
                <a:gd name="connsiteY3" fmla="*/ 99691 h 611768"/>
                <a:gd name="connsiteX0" fmla="*/ 469 w 410996"/>
                <a:gd name="connsiteY0" fmla="*/ 99691 h 611768"/>
                <a:gd name="connsiteX1" fmla="*/ 35945 w 410996"/>
                <a:gd name="connsiteY1" fmla="*/ 0 h 611768"/>
                <a:gd name="connsiteX2" fmla="*/ 410996 w 410996"/>
                <a:gd name="connsiteY2" fmla="*/ 611768 h 611768"/>
                <a:gd name="connsiteX3" fmla="*/ 469 w 410996"/>
                <a:gd name="connsiteY3" fmla="*/ 99691 h 6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96" h="611768">
                  <a:moveTo>
                    <a:pt x="469" y="99691"/>
                  </a:moveTo>
                  <a:lnTo>
                    <a:pt x="35945" y="0"/>
                  </a:lnTo>
                  <a:cubicBezTo>
                    <a:pt x="56322" y="325046"/>
                    <a:pt x="299047" y="450909"/>
                    <a:pt x="410996" y="611768"/>
                  </a:cubicBezTo>
                  <a:cubicBezTo>
                    <a:pt x="209621" y="558249"/>
                    <a:pt x="-11540" y="363411"/>
                    <a:pt x="469" y="9969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Rectangle 15">
              <a:extLst>
                <a:ext uri="{FF2B5EF4-FFF2-40B4-BE49-F238E27FC236}">
                  <a16:creationId xmlns:a16="http://schemas.microsoft.com/office/drawing/2014/main" id="{9708F630-76C1-4705-B010-044AF3125448}"/>
                </a:ext>
              </a:extLst>
            </p:cNvPr>
            <p:cNvSpPr/>
            <p:nvPr/>
          </p:nvSpPr>
          <p:spPr>
            <a:xfrm flipH="1">
              <a:off x="5681297" y="4653514"/>
              <a:ext cx="89424" cy="11465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Rectangle 15">
              <a:extLst>
                <a:ext uri="{FF2B5EF4-FFF2-40B4-BE49-F238E27FC236}">
                  <a16:creationId xmlns:a16="http://schemas.microsoft.com/office/drawing/2014/main" id="{BE2B48E6-A6A3-4E62-9421-62B8D41D4B37}"/>
                </a:ext>
              </a:extLst>
            </p:cNvPr>
            <p:cNvSpPr/>
            <p:nvPr/>
          </p:nvSpPr>
          <p:spPr>
            <a:xfrm rot="3231847" flipH="1">
              <a:off x="5605457" y="4714550"/>
              <a:ext cx="62226" cy="1348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Rectangle 15">
              <a:extLst>
                <a:ext uri="{FF2B5EF4-FFF2-40B4-BE49-F238E27FC236}">
                  <a16:creationId xmlns:a16="http://schemas.microsoft.com/office/drawing/2014/main" id="{C8AE5F75-9734-42AC-B8B3-AD6E0AF7C7A9}"/>
                </a:ext>
              </a:extLst>
            </p:cNvPr>
            <p:cNvSpPr/>
            <p:nvPr/>
          </p:nvSpPr>
          <p:spPr>
            <a:xfrm rot="6011663" flipH="1">
              <a:off x="5508046" y="4743564"/>
              <a:ext cx="104805" cy="16192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Rectangle 15">
              <a:extLst>
                <a:ext uri="{FF2B5EF4-FFF2-40B4-BE49-F238E27FC236}">
                  <a16:creationId xmlns:a16="http://schemas.microsoft.com/office/drawing/2014/main" id="{2BB8B9B2-D925-4676-B192-C98C6DF42E87}"/>
                </a:ext>
              </a:extLst>
            </p:cNvPr>
            <p:cNvSpPr/>
            <p:nvPr/>
          </p:nvSpPr>
          <p:spPr>
            <a:xfrm rot="3633697" flipH="1">
              <a:off x="5564890" y="4707006"/>
              <a:ext cx="104805" cy="16192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3707768-F7C3-460D-8261-F1289F5F83E1}"/>
              </a:ext>
            </a:extLst>
          </p:cNvPr>
          <p:cNvGrpSpPr/>
          <p:nvPr/>
        </p:nvGrpSpPr>
        <p:grpSpPr>
          <a:xfrm>
            <a:off x="9455186" y="3568595"/>
            <a:ext cx="479467" cy="966739"/>
            <a:chOff x="5180399" y="3841670"/>
            <a:chExt cx="678872" cy="1368796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268EC866-DDAF-4A5A-86FB-089E0726EAC8}"/>
                </a:ext>
              </a:extLst>
            </p:cNvPr>
            <p:cNvSpPr/>
            <p:nvPr/>
          </p:nvSpPr>
          <p:spPr>
            <a:xfrm>
              <a:off x="5676036" y="3841670"/>
              <a:ext cx="101933" cy="91194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Rectangle 15">
              <a:extLst>
                <a:ext uri="{FF2B5EF4-FFF2-40B4-BE49-F238E27FC236}">
                  <a16:creationId xmlns:a16="http://schemas.microsoft.com/office/drawing/2014/main" id="{1645BBBA-EB55-4DEA-83BA-1E0741B6C269}"/>
                </a:ext>
              </a:extLst>
            </p:cNvPr>
            <p:cNvSpPr/>
            <p:nvPr/>
          </p:nvSpPr>
          <p:spPr>
            <a:xfrm rot="1659339">
              <a:off x="5535318" y="4688156"/>
              <a:ext cx="268499" cy="522310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64710 w 453208"/>
                <a:gd name="connsiteY0" fmla="*/ 143369 h 673367"/>
                <a:gd name="connsiteX1" fmla="*/ 342876 w 453208"/>
                <a:gd name="connsiteY1" fmla="*/ 0 h 673367"/>
                <a:gd name="connsiteX2" fmla="*/ 453208 w 453208"/>
                <a:gd name="connsiteY2" fmla="*/ 673367 h 673367"/>
                <a:gd name="connsiteX3" fmla="*/ 64710 w 453208"/>
                <a:gd name="connsiteY3" fmla="*/ 143369 h 673367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2419 w 472946"/>
                <a:gd name="connsiteY0" fmla="*/ 108277 h 620354"/>
                <a:gd name="connsiteX1" fmla="*/ 171449 w 472946"/>
                <a:gd name="connsiteY1" fmla="*/ 0 h 620354"/>
                <a:gd name="connsiteX2" fmla="*/ 472946 w 472946"/>
                <a:gd name="connsiteY2" fmla="*/ 620354 h 620354"/>
                <a:gd name="connsiteX3" fmla="*/ 62419 w 472946"/>
                <a:gd name="connsiteY3" fmla="*/ 108277 h 620354"/>
                <a:gd name="connsiteX0" fmla="*/ 872 w 411399"/>
                <a:gd name="connsiteY0" fmla="*/ 108277 h 620354"/>
                <a:gd name="connsiteX1" fmla="*/ 109902 w 411399"/>
                <a:gd name="connsiteY1" fmla="*/ 0 h 620354"/>
                <a:gd name="connsiteX2" fmla="*/ 411399 w 411399"/>
                <a:gd name="connsiteY2" fmla="*/ 620354 h 620354"/>
                <a:gd name="connsiteX3" fmla="*/ 872 w 411399"/>
                <a:gd name="connsiteY3" fmla="*/ 108277 h 620354"/>
                <a:gd name="connsiteX0" fmla="*/ 469 w 410996"/>
                <a:gd name="connsiteY0" fmla="*/ 108277 h 620354"/>
                <a:gd name="connsiteX1" fmla="*/ 109499 w 410996"/>
                <a:gd name="connsiteY1" fmla="*/ 0 h 620354"/>
                <a:gd name="connsiteX2" fmla="*/ 410996 w 410996"/>
                <a:gd name="connsiteY2" fmla="*/ 620354 h 620354"/>
                <a:gd name="connsiteX3" fmla="*/ 469 w 410996"/>
                <a:gd name="connsiteY3" fmla="*/ 108277 h 620354"/>
                <a:gd name="connsiteX0" fmla="*/ 469 w 410996"/>
                <a:gd name="connsiteY0" fmla="*/ 5710 h 517787"/>
                <a:gd name="connsiteX1" fmla="*/ 242106 w 410996"/>
                <a:gd name="connsiteY1" fmla="*/ 0 h 517787"/>
                <a:gd name="connsiteX2" fmla="*/ 410996 w 410996"/>
                <a:gd name="connsiteY2" fmla="*/ 517787 h 517787"/>
                <a:gd name="connsiteX3" fmla="*/ 469 w 410996"/>
                <a:gd name="connsiteY3" fmla="*/ 5710 h 517787"/>
                <a:gd name="connsiteX0" fmla="*/ 1307 w 260217"/>
                <a:gd name="connsiteY0" fmla="*/ 62471 h 517787"/>
                <a:gd name="connsiteX1" fmla="*/ 91327 w 260217"/>
                <a:gd name="connsiteY1" fmla="*/ 0 h 517787"/>
                <a:gd name="connsiteX2" fmla="*/ 260217 w 260217"/>
                <a:gd name="connsiteY2" fmla="*/ 517787 h 517787"/>
                <a:gd name="connsiteX3" fmla="*/ 1307 w 260217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28447 w 287357"/>
                <a:gd name="connsiteY0" fmla="*/ 62471 h 517787"/>
                <a:gd name="connsiteX1" fmla="*/ 118467 w 287357"/>
                <a:gd name="connsiteY1" fmla="*/ 0 h 517787"/>
                <a:gd name="connsiteX2" fmla="*/ 287357 w 287357"/>
                <a:gd name="connsiteY2" fmla="*/ 517787 h 517787"/>
                <a:gd name="connsiteX3" fmla="*/ 28447 w 287357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4731 w 283641"/>
                <a:gd name="connsiteY0" fmla="*/ 62471 h 517787"/>
                <a:gd name="connsiteX1" fmla="*/ 114751 w 283641"/>
                <a:gd name="connsiteY1" fmla="*/ 0 h 517787"/>
                <a:gd name="connsiteX2" fmla="*/ 283641 w 283641"/>
                <a:gd name="connsiteY2" fmla="*/ 517787 h 517787"/>
                <a:gd name="connsiteX3" fmla="*/ 24731 w 283641"/>
                <a:gd name="connsiteY3" fmla="*/ 62471 h 517787"/>
                <a:gd name="connsiteX0" fmla="*/ 25706 w 270856"/>
                <a:gd name="connsiteY0" fmla="*/ 62471 h 522310"/>
                <a:gd name="connsiteX1" fmla="*/ 115726 w 270856"/>
                <a:gd name="connsiteY1" fmla="*/ 0 h 522310"/>
                <a:gd name="connsiteX2" fmla="*/ 270856 w 270856"/>
                <a:gd name="connsiteY2" fmla="*/ 522310 h 522310"/>
                <a:gd name="connsiteX3" fmla="*/ 25706 w 270856"/>
                <a:gd name="connsiteY3" fmla="*/ 62471 h 522310"/>
                <a:gd name="connsiteX0" fmla="*/ 23349 w 268499"/>
                <a:gd name="connsiteY0" fmla="*/ 62471 h 522310"/>
                <a:gd name="connsiteX1" fmla="*/ 113369 w 268499"/>
                <a:gd name="connsiteY1" fmla="*/ 0 h 522310"/>
                <a:gd name="connsiteX2" fmla="*/ 268499 w 268499"/>
                <a:gd name="connsiteY2" fmla="*/ 522310 h 522310"/>
                <a:gd name="connsiteX3" fmla="*/ 23349 w 268499"/>
                <a:gd name="connsiteY3" fmla="*/ 62471 h 52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499" h="522310">
                  <a:moveTo>
                    <a:pt x="23349" y="62471"/>
                  </a:moveTo>
                  <a:lnTo>
                    <a:pt x="113369" y="0"/>
                  </a:lnTo>
                  <a:cubicBezTo>
                    <a:pt x="47591" y="338392"/>
                    <a:pt x="216111" y="338306"/>
                    <a:pt x="268499" y="522310"/>
                  </a:cubicBezTo>
                  <a:cubicBezTo>
                    <a:pt x="214939" y="400293"/>
                    <a:pt x="-84818" y="347904"/>
                    <a:pt x="23349" y="6247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Rectangle 15">
              <a:extLst>
                <a:ext uri="{FF2B5EF4-FFF2-40B4-BE49-F238E27FC236}">
                  <a16:creationId xmlns:a16="http://schemas.microsoft.com/office/drawing/2014/main" id="{58E264E6-4909-4167-8CE9-E985D5A4E44F}"/>
                </a:ext>
              </a:extLst>
            </p:cNvPr>
            <p:cNvSpPr/>
            <p:nvPr/>
          </p:nvSpPr>
          <p:spPr>
            <a:xfrm rot="5166666">
              <a:off x="5348965" y="4550030"/>
              <a:ext cx="212764" cy="549896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64710 w 453208"/>
                <a:gd name="connsiteY0" fmla="*/ 143369 h 673367"/>
                <a:gd name="connsiteX1" fmla="*/ 342876 w 453208"/>
                <a:gd name="connsiteY1" fmla="*/ 0 h 673367"/>
                <a:gd name="connsiteX2" fmla="*/ 453208 w 453208"/>
                <a:gd name="connsiteY2" fmla="*/ 673367 h 673367"/>
                <a:gd name="connsiteX3" fmla="*/ 64710 w 453208"/>
                <a:gd name="connsiteY3" fmla="*/ 143369 h 673367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2419 w 472946"/>
                <a:gd name="connsiteY0" fmla="*/ 108277 h 620354"/>
                <a:gd name="connsiteX1" fmla="*/ 171449 w 472946"/>
                <a:gd name="connsiteY1" fmla="*/ 0 h 620354"/>
                <a:gd name="connsiteX2" fmla="*/ 472946 w 472946"/>
                <a:gd name="connsiteY2" fmla="*/ 620354 h 620354"/>
                <a:gd name="connsiteX3" fmla="*/ 62419 w 472946"/>
                <a:gd name="connsiteY3" fmla="*/ 108277 h 620354"/>
                <a:gd name="connsiteX0" fmla="*/ 872 w 411399"/>
                <a:gd name="connsiteY0" fmla="*/ 108277 h 620354"/>
                <a:gd name="connsiteX1" fmla="*/ 109902 w 411399"/>
                <a:gd name="connsiteY1" fmla="*/ 0 h 620354"/>
                <a:gd name="connsiteX2" fmla="*/ 411399 w 411399"/>
                <a:gd name="connsiteY2" fmla="*/ 620354 h 620354"/>
                <a:gd name="connsiteX3" fmla="*/ 872 w 411399"/>
                <a:gd name="connsiteY3" fmla="*/ 108277 h 620354"/>
                <a:gd name="connsiteX0" fmla="*/ 469 w 410996"/>
                <a:gd name="connsiteY0" fmla="*/ 108277 h 620354"/>
                <a:gd name="connsiteX1" fmla="*/ 109499 w 410996"/>
                <a:gd name="connsiteY1" fmla="*/ 0 h 620354"/>
                <a:gd name="connsiteX2" fmla="*/ 410996 w 410996"/>
                <a:gd name="connsiteY2" fmla="*/ 620354 h 620354"/>
                <a:gd name="connsiteX3" fmla="*/ 469 w 410996"/>
                <a:gd name="connsiteY3" fmla="*/ 108277 h 620354"/>
                <a:gd name="connsiteX0" fmla="*/ 469 w 410996"/>
                <a:gd name="connsiteY0" fmla="*/ 5710 h 517787"/>
                <a:gd name="connsiteX1" fmla="*/ 242106 w 410996"/>
                <a:gd name="connsiteY1" fmla="*/ 0 h 517787"/>
                <a:gd name="connsiteX2" fmla="*/ 410996 w 410996"/>
                <a:gd name="connsiteY2" fmla="*/ 517787 h 517787"/>
                <a:gd name="connsiteX3" fmla="*/ 469 w 410996"/>
                <a:gd name="connsiteY3" fmla="*/ 5710 h 517787"/>
                <a:gd name="connsiteX0" fmla="*/ 1307 w 260217"/>
                <a:gd name="connsiteY0" fmla="*/ 62471 h 517787"/>
                <a:gd name="connsiteX1" fmla="*/ 91327 w 260217"/>
                <a:gd name="connsiteY1" fmla="*/ 0 h 517787"/>
                <a:gd name="connsiteX2" fmla="*/ 260217 w 260217"/>
                <a:gd name="connsiteY2" fmla="*/ 517787 h 517787"/>
                <a:gd name="connsiteX3" fmla="*/ 1307 w 260217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0 w 258910"/>
                <a:gd name="connsiteY0" fmla="*/ 62471 h 517787"/>
                <a:gd name="connsiteX1" fmla="*/ 90020 w 258910"/>
                <a:gd name="connsiteY1" fmla="*/ 0 h 517787"/>
                <a:gd name="connsiteX2" fmla="*/ 258910 w 258910"/>
                <a:gd name="connsiteY2" fmla="*/ 517787 h 517787"/>
                <a:gd name="connsiteX3" fmla="*/ 0 w 258910"/>
                <a:gd name="connsiteY3" fmla="*/ 62471 h 517787"/>
                <a:gd name="connsiteX0" fmla="*/ 28447 w 287357"/>
                <a:gd name="connsiteY0" fmla="*/ 62471 h 517787"/>
                <a:gd name="connsiteX1" fmla="*/ 118467 w 287357"/>
                <a:gd name="connsiteY1" fmla="*/ 0 h 517787"/>
                <a:gd name="connsiteX2" fmla="*/ 287357 w 287357"/>
                <a:gd name="connsiteY2" fmla="*/ 517787 h 517787"/>
                <a:gd name="connsiteX3" fmla="*/ 28447 w 287357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0560 w 279470"/>
                <a:gd name="connsiteY0" fmla="*/ 62471 h 517787"/>
                <a:gd name="connsiteX1" fmla="*/ 110580 w 279470"/>
                <a:gd name="connsiteY1" fmla="*/ 0 h 517787"/>
                <a:gd name="connsiteX2" fmla="*/ 279470 w 279470"/>
                <a:gd name="connsiteY2" fmla="*/ 517787 h 517787"/>
                <a:gd name="connsiteX3" fmla="*/ 20560 w 279470"/>
                <a:gd name="connsiteY3" fmla="*/ 62471 h 517787"/>
                <a:gd name="connsiteX0" fmla="*/ 24731 w 283641"/>
                <a:gd name="connsiteY0" fmla="*/ 62471 h 517787"/>
                <a:gd name="connsiteX1" fmla="*/ 114751 w 283641"/>
                <a:gd name="connsiteY1" fmla="*/ 0 h 517787"/>
                <a:gd name="connsiteX2" fmla="*/ 283641 w 283641"/>
                <a:gd name="connsiteY2" fmla="*/ 517787 h 517787"/>
                <a:gd name="connsiteX3" fmla="*/ 24731 w 283641"/>
                <a:gd name="connsiteY3" fmla="*/ 62471 h 517787"/>
                <a:gd name="connsiteX0" fmla="*/ 25706 w 270856"/>
                <a:gd name="connsiteY0" fmla="*/ 62471 h 522310"/>
                <a:gd name="connsiteX1" fmla="*/ 115726 w 270856"/>
                <a:gd name="connsiteY1" fmla="*/ 0 h 522310"/>
                <a:gd name="connsiteX2" fmla="*/ 270856 w 270856"/>
                <a:gd name="connsiteY2" fmla="*/ 522310 h 522310"/>
                <a:gd name="connsiteX3" fmla="*/ 25706 w 270856"/>
                <a:gd name="connsiteY3" fmla="*/ 62471 h 522310"/>
                <a:gd name="connsiteX0" fmla="*/ 23349 w 268499"/>
                <a:gd name="connsiteY0" fmla="*/ 62471 h 522310"/>
                <a:gd name="connsiteX1" fmla="*/ 113369 w 268499"/>
                <a:gd name="connsiteY1" fmla="*/ 0 h 522310"/>
                <a:gd name="connsiteX2" fmla="*/ 268499 w 268499"/>
                <a:gd name="connsiteY2" fmla="*/ 522310 h 522310"/>
                <a:gd name="connsiteX3" fmla="*/ 23349 w 268499"/>
                <a:gd name="connsiteY3" fmla="*/ 62471 h 522310"/>
                <a:gd name="connsiteX0" fmla="*/ 23349 w 268499"/>
                <a:gd name="connsiteY0" fmla="*/ 62471 h 522310"/>
                <a:gd name="connsiteX1" fmla="*/ 113369 w 268499"/>
                <a:gd name="connsiteY1" fmla="*/ 0 h 522310"/>
                <a:gd name="connsiteX2" fmla="*/ 268499 w 268499"/>
                <a:gd name="connsiteY2" fmla="*/ 522310 h 522310"/>
                <a:gd name="connsiteX3" fmla="*/ 23349 w 268499"/>
                <a:gd name="connsiteY3" fmla="*/ 62471 h 522310"/>
                <a:gd name="connsiteX0" fmla="*/ 22204 w 286959"/>
                <a:gd name="connsiteY0" fmla="*/ 62471 h 549896"/>
                <a:gd name="connsiteX1" fmla="*/ 112224 w 286959"/>
                <a:gd name="connsiteY1" fmla="*/ 0 h 549896"/>
                <a:gd name="connsiteX2" fmla="*/ 286959 w 286959"/>
                <a:gd name="connsiteY2" fmla="*/ 549896 h 549896"/>
                <a:gd name="connsiteX3" fmla="*/ 22204 w 286959"/>
                <a:gd name="connsiteY3" fmla="*/ 62471 h 549896"/>
                <a:gd name="connsiteX0" fmla="*/ 25519 w 238283"/>
                <a:gd name="connsiteY0" fmla="*/ 34978 h 549896"/>
                <a:gd name="connsiteX1" fmla="*/ 63548 w 238283"/>
                <a:gd name="connsiteY1" fmla="*/ 0 h 549896"/>
                <a:gd name="connsiteX2" fmla="*/ 238283 w 238283"/>
                <a:gd name="connsiteY2" fmla="*/ 549896 h 549896"/>
                <a:gd name="connsiteX3" fmla="*/ 25519 w 238283"/>
                <a:gd name="connsiteY3" fmla="*/ 34978 h 549896"/>
                <a:gd name="connsiteX0" fmla="*/ 0 w 212764"/>
                <a:gd name="connsiteY0" fmla="*/ 34978 h 549896"/>
                <a:gd name="connsiteX1" fmla="*/ 38029 w 212764"/>
                <a:gd name="connsiteY1" fmla="*/ 0 h 549896"/>
                <a:gd name="connsiteX2" fmla="*/ 212764 w 212764"/>
                <a:gd name="connsiteY2" fmla="*/ 549896 h 549896"/>
                <a:gd name="connsiteX3" fmla="*/ 0 w 212764"/>
                <a:gd name="connsiteY3" fmla="*/ 34978 h 549896"/>
                <a:gd name="connsiteX0" fmla="*/ 0 w 212764"/>
                <a:gd name="connsiteY0" fmla="*/ 34978 h 549896"/>
                <a:gd name="connsiteX1" fmla="*/ 38029 w 212764"/>
                <a:gd name="connsiteY1" fmla="*/ 0 h 549896"/>
                <a:gd name="connsiteX2" fmla="*/ 212764 w 212764"/>
                <a:gd name="connsiteY2" fmla="*/ 549896 h 549896"/>
                <a:gd name="connsiteX3" fmla="*/ 0 w 212764"/>
                <a:gd name="connsiteY3" fmla="*/ 34978 h 549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764" h="549896">
                  <a:moveTo>
                    <a:pt x="0" y="34978"/>
                  </a:moveTo>
                  <a:lnTo>
                    <a:pt x="38029" y="0"/>
                  </a:lnTo>
                  <a:cubicBezTo>
                    <a:pt x="190451" y="393799"/>
                    <a:pt x="160376" y="365892"/>
                    <a:pt x="212764" y="549896"/>
                  </a:cubicBezTo>
                  <a:cubicBezTo>
                    <a:pt x="159204" y="427879"/>
                    <a:pt x="97623" y="417937"/>
                    <a:pt x="0" y="3497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Rectangle 15">
              <a:extLst>
                <a:ext uri="{FF2B5EF4-FFF2-40B4-BE49-F238E27FC236}">
                  <a16:creationId xmlns:a16="http://schemas.microsoft.com/office/drawing/2014/main" id="{65B8825C-3815-4427-B08F-28E9DCFC809D}"/>
                </a:ext>
              </a:extLst>
            </p:cNvPr>
            <p:cNvSpPr/>
            <p:nvPr/>
          </p:nvSpPr>
          <p:spPr>
            <a:xfrm rot="19159814" flipH="1">
              <a:off x="5697700" y="4723540"/>
              <a:ext cx="156581" cy="191116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273304 w 290674"/>
                <a:gd name="connsiteY1" fmla="*/ 318396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125089 w 208637"/>
                <a:gd name="connsiteY0" fmla="*/ 0 h 423888"/>
                <a:gd name="connsiteX1" fmla="*/ 191267 w 208637"/>
                <a:gd name="connsiteY1" fmla="*/ 34194 h 423888"/>
                <a:gd name="connsiteX2" fmla="*/ 208637 w 208637"/>
                <a:gd name="connsiteY2" fmla="*/ 423888 h 423888"/>
                <a:gd name="connsiteX3" fmla="*/ 125089 w 208637"/>
                <a:gd name="connsiteY3" fmla="*/ 0 h 423888"/>
                <a:gd name="connsiteX0" fmla="*/ 74344 w 157892"/>
                <a:gd name="connsiteY0" fmla="*/ 0 h 423888"/>
                <a:gd name="connsiteX1" fmla="*/ 140522 w 157892"/>
                <a:gd name="connsiteY1" fmla="*/ 34194 h 423888"/>
                <a:gd name="connsiteX2" fmla="*/ 157892 w 157892"/>
                <a:gd name="connsiteY2" fmla="*/ 423888 h 423888"/>
                <a:gd name="connsiteX3" fmla="*/ 74344 w 157892"/>
                <a:gd name="connsiteY3" fmla="*/ 0 h 423888"/>
                <a:gd name="connsiteX0" fmla="*/ 72166 w 155714"/>
                <a:gd name="connsiteY0" fmla="*/ 0 h 423888"/>
                <a:gd name="connsiteX1" fmla="*/ 138344 w 155714"/>
                <a:gd name="connsiteY1" fmla="*/ 34194 h 423888"/>
                <a:gd name="connsiteX2" fmla="*/ 155714 w 155714"/>
                <a:gd name="connsiteY2" fmla="*/ 423888 h 423888"/>
                <a:gd name="connsiteX3" fmla="*/ 72166 w 155714"/>
                <a:gd name="connsiteY3" fmla="*/ 0 h 423888"/>
                <a:gd name="connsiteX0" fmla="*/ 33200 w 116748"/>
                <a:gd name="connsiteY0" fmla="*/ 0 h 423888"/>
                <a:gd name="connsiteX1" fmla="*/ 99378 w 116748"/>
                <a:gd name="connsiteY1" fmla="*/ 34194 h 423888"/>
                <a:gd name="connsiteX2" fmla="*/ 116748 w 116748"/>
                <a:gd name="connsiteY2" fmla="*/ 423888 h 423888"/>
                <a:gd name="connsiteX3" fmla="*/ 33200 w 116748"/>
                <a:gd name="connsiteY3" fmla="*/ 0 h 423888"/>
                <a:gd name="connsiteX0" fmla="*/ 25525 w 123259"/>
                <a:gd name="connsiteY0" fmla="*/ 0 h 190889"/>
                <a:gd name="connsiteX1" fmla="*/ 91703 w 123259"/>
                <a:gd name="connsiteY1" fmla="*/ 34194 h 190889"/>
                <a:gd name="connsiteX2" fmla="*/ 123259 w 123259"/>
                <a:gd name="connsiteY2" fmla="*/ 190889 h 190889"/>
                <a:gd name="connsiteX3" fmla="*/ 25525 w 123259"/>
                <a:gd name="connsiteY3" fmla="*/ 0 h 190889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734"/>
                <a:gd name="connsiteY0" fmla="*/ 0 h 191116"/>
                <a:gd name="connsiteX1" fmla="*/ 66178 w 97734"/>
                <a:gd name="connsiteY1" fmla="*/ 34194 h 191116"/>
                <a:gd name="connsiteX2" fmla="*/ 97734 w 97734"/>
                <a:gd name="connsiteY2" fmla="*/ 190889 h 191116"/>
                <a:gd name="connsiteX3" fmla="*/ 0 w 97734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28"/>
                <a:gd name="connsiteY0" fmla="*/ 0 h 191116"/>
                <a:gd name="connsiteX1" fmla="*/ 66178 w 97828"/>
                <a:gd name="connsiteY1" fmla="*/ 34194 h 191116"/>
                <a:gd name="connsiteX2" fmla="*/ 97734 w 97828"/>
                <a:gd name="connsiteY2" fmla="*/ 190889 h 191116"/>
                <a:gd name="connsiteX3" fmla="*/ 0 w 97828"/>
                <a:gd name="connsiteY3" fmla="*/ 0 h 191116"/>
                <a:gd name="connsiteX0" fmla="*/ 0 w 97803"/>
                <a:gd name="connsiteY0" fmla="*/ 0 h 191116"/>
                <a:gd name="connsiteX1" fmla="*/ 48746 w 97803"/>
                <a:gd name="connsiteY1" fmla="*/ 23637 h 191116"/>
                <a:gd name="connsiteX2" fmla="*/ 97734 w 97803"/>
                <a:gd name="connsiteY2" fmla="*/ 190889 h 191116"/>
                <a:gd name="connsiteX3" fmla="*/ 0 w 97803"/>
                <a:gd name="connsiteY3" fmla="*/ 0 h 191116"/>
                <a:gd name="connsiteX0" fmla="*/ 0 w 97811"/>
                <a:gd name="connsiteY0" fmla="*/ 0 h 191116"/>
                <a:gd name="connsiteX1" fmla="*/ 55850 w 97811"/>
                <a:gd name="connsiteY1" fmla="*/ 29564 h 191116"/>
                <a:gd name="connsiteX2" fmla="*/ 97734 w 97811"/>
                <a:gd name="connsiteY2" fmla="*/ 190889 h 191116"/>
                <a:gd name="connsiteX3" fmla="*/ 0 w 97811"/>
                <a:gd name="connsiteY3" fmla="*/ 0 h 191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811" h="191116">
                  <a:moveTo>
                    <a:pt x="0" y="0"/>
                  </a:moveTo>
                  <a:lnTo>
                    <a:pt x="55850" y="29564"/>
                  </a:lnTo>
                  <a:cubicBezTo>
                    <a:pt x="43914" y="154223"/>
                    <a:pt x="100181" y="189130"/>
                    <a:pt x="97734" y="190889"/>
                  </a:cubicBezTo>
                  <a:cubicBezTo>
                    <a:pt x="21278" y="194728"/>
                    <a:pt x="3099" y="150729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Rectangle 15">
              <a:extLst>
                <a:ext uri="{FF2B5EF4-FFF2-40B4-BE49-F238E27FC236}">
                  <a16:creationId xmlns:a16="http://schemas.microsoft.com/office/drawing/2014/main" id="{504BEF9D-B4D2-4CD9-90C0-7A22801044E3}"/>
                </a:ext>
              </a:extLst>
            </p:cNvPr>
            <p:cNvSpPr/>
            <p:nvPr/>
          </p:nvSpPr>
          <p:spPr>
            <a:xfrm rot="3941651">
              <a:off x="5347889" y="4688022"/>
              <a:ext cx="410996" cy="611768"/>
            </a:xfrm>
            <a:custGeom>
              <a:avLst/>
              <a:gdLst>
                <a:gd name="connsiteX0" fmla="*/ 0 w 101933"/>
                <a:gd name="connsiteY0" fmla="*/ 0 h 911945"/>
                <a:gd name="connsiteX1" fmla="*/ 101933 w 101933"/>
                <a:gd name="connsiteY1" fmla="*/ 0 h 911945"/>
                <a:gd name="connsiteX2" fmla="*/ 101933 w 101933"/>
                <a:gd name="connsiteY2" fmla="*/ 911945 h 911945"/>
                <a:gd name="connsiteX3" fmla="*/ 0 w 101933"/>
                <a:gd name="connsiteY3" fmla="*/ 911945 h 911945"/>
                <a:gd name="connsiteX4" fmla="*/ 0 w 101933"/>
                <a:gd name="connsiteY4" fmla="*/ 0 h 911945"/>
                <a:gd name="connsiteX0" fmla="*/ 0 w 121349"/>
                <a:gd name="connsiteY0" fmla="*/ 12134 h 911945"/>
                <a:gd name="connsiteX1" fmla="*/ 121349 w 121349"/>
                <a:gd name="connsiteY1" fmla="*/ 0 h 911945"/>
                <a:gd name="connsiteX2" fmla="*/ 121349 w 121349"/>
                <a:gd name="connsiteY2" fmla="*/ 911945 h 911945"/>
                <a:gd name="connsiteX3" fmla="*/ 19416 w 121349"/>
                <a:gd name="connsiteY3" fmla="*/ 911945 h 911945"/>
                <a:gd name="connsiteX4" fmla="*/ 0 w 121349"/>
                <a:gd name="connsiteY4" fmla="*/ 12134 h 911945"/>
                <a:gd name="connsiteX0" fmla="*/ 95801 w 217150"/>
                <a:gd name="connsiteY0" fmla="*/ 12134 h 911945"/>
                <a:gd name="connsiteX1" fmla="*/ 217150 w 217150"/>
                <a:gd name="connsiteY1" fmla="*/ 0 h 911945"/>
                <a:gd name="connsiteX2" fmla="*/ 217150 w 217150"/>
                <a:gd name="connsiteY2" fmla="*/ 911945 h 911945"/>
                <a:gd name="connsiteX3" fmla="*/ 115217 w 217150"/>
                <a:gd name="connsiteY3" fmla="*/ 911945 h 911945"/>
                <a:gd name="connsiteX4" fmla="*/ 95801 w 217150"/>
                <a:gd name="connsiteY4" fmla="*/ 12134 h 911945"/>
                <a:gd name="connsiteX0" fmla="*/ 95801 w 622629"/>
                <a:gd name="connsiteY0" fmla="*/ 12134 h 911945"/>
                <a:gd name="connsiteX1" fmla="*/ 217150 w 622629"/>
                <a:gd name="connsiteY1" fmla="*/ 0 h 911945"/>
                <a:gd name="connsiteX2" fmla="*/ 622629 w 622629"/>
                <a:gd name="connsiteY2" fmla="*/ 816372 h 911945"/>
                <a:gd name="connsiteX3" fmla="*/ 115217 w 622629"/>
                <a:gd name="connsiteY3" fmla="*/ 911945 h 911945"/>
                <a:gd name="connsiteX4" fmla="*/ 95801 w 622629"/>
                <a:gd name="connsiteY4" fmla="*/ 12134 h 911945"/>
                <a:gd name="connsiteX0" fmla="*/ 72258 w 599086"/>
                <a:gd name="connsiteY0" fmla="*/ 12134 h 816372"/>
                <a:gd name="connsiteX1" fmla="*/ 193607 w 599086"/>
                <a:gd name="connsiteY1" fmla="*/ 0 h 816372"/>
                <a:gd name="connsiteX2" fmla="*/ 599086 w 599086"/>
                <a:gd name="connsiteY2" fmla="*/ 816372 h 816372"/>
                <a:gd name="connsiteX3" fmla="*/ 220490 w 599086"/>
                <a:gd name="connsiteY3" fmla="*/ 719290 h 816372"/>
                <a:gd name="connsiteX4" fmla="*/ 72258 w 599086"/>
                <a:gd name="connsiteY4" fmla="*/ 12134 h 816372"/>
                <a:gd name="connsiteX0" fmla="*/ 102542 w 629370"/>
                <a:gd name="connsiteY0" fmla="*/ 12134 h 816372"/>
                <a:gd name="connsiteX1" fmla="*/ 223891 w 629370"/>
                <a:gd name="connsiteY1" fmla="*/ 0 h 816372"/>
                <a:gd name="connsiteX2" fmla="*/ 629370 w 629370"/>
                <a:gd name="connsiteY2" fmla="*/ 816372 h 816372"/>
                <a:gd name="connsiteX3" fmla="*/ 250774 w 629370"/>
                <a:gd name="connsiteY3" fmla="*/ 719290 h 816372"/>
                <a:gd name="connsiteX4" fmla="*/ 102542 w 629370"/>
                <a:gd name="connsiteY4" fmla="*/ 12134 h 816372"/>
                <a:gd name="connsiteX0" fmla="*/ 102542 w 250774"/>
                <a:gd name="connsiteY0" fmla="*/ 12134 h 719489"/>
                <a:gd name="connsiteX1" fmla="*/ 223891 w 250774"/>
                <a:gd name="connsiteY1" fmla="*/ 0 h 719489"/>
                <a:gd name="connsiteX2" fmla="*/ 250774 w 250774"/>
                <a:gd name="connsiteY2" fmla="*/ 719290 h 719489"/>
                <a:gd name="connsiteX3" fmla="*/ 102542 w 250774"/>
                <a:gd name="connsiteY3" fmla="*/ 12134 h 719489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102542 w 250774"/>
                <a:gd name="connsiteY0" fmla="*/ 0 h 707355"/>
                <a:gd name="connsiteX1" fmla="*/ 171432 w 250774"/>
                <a:gd name="connsiteY1" fmla="*/ 26882 h 707355"/>
                <a:gd name="connsiteX2" fmla="*/ 250774 w 250774"/>
                <a:gd name="connsiteY2" fmla="*/ 707156 h 707355"/>
                <a:gd name="connsiteX3" fmla="*/ 102542 w 250774"/>
                <a:gd name="connsiteY3" fmla="*/ 0 h 707355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1542 w 288125"/>
                <a:gd name="connsiteY0" fmla="*/ 0 h 708288"/>
                <a:gd name="connsiteX1" fmla="*/ 160432 w 288125"/>
                <a:gd name="connsiteY1" fmla="*/ 26882 h 708288"/>
                <a:gd name="connsiteX2" fmla="*/ 288125 w 288125"/>
                <a:gd name="connsiteY2" fmla="*/ 708090 h 708288"/>
                <a:gd name="connsiteX3" fmla="*/ 91542 w 288125"/>
                <a:gd name="connsiteY3" fmla="*/ 0 h 708288"/>
                <a:gd name="connsiteX0" fmla="*/ 94091 w 290674"/>
                <a:gd name="connsiteY0" fmla="*/ 0 h 708090"/>
                <a:gd name="connsiteX1" fmla="*/ 162981 w 290674"/>
                <a:gd name="connsiteY1" fmla="*/ 26882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94091 w 290674"/>
                <a:gd name="connsiteY0" fmla="*/ 0 h 708090"/>
                <a:gd name="connsiteX1" fmla="*/ 180342 w 290674"/>
                <a:gd name="connsiteY1" fmla="*/ 34723 h 708090"/>
                <a:gd name="connsiteX2" fmla="*/ 290674 w 290674"/>
                <a:gd name="connsiteY2" fmla="*/ 708090 h 708090"/>
                <a:gd name="connsiteX3" fmla="*/ 94091 w 290674"/>
                <a:gd name="connsiteY3" fmla="*/ 0 h 708090"/>
                <a:gd name="connsiteX0" fmla="*/ 64710 w 453208"/>
                <a:gd name="connsiteY0" fmla="*/ 143369 h 673367"/>
                <a:gd name="connsiteX1" fmla="*/ 342876 w 453208"/>
                <a:gd name="connsiteY1" fmla="*/ 0 h 673367"/>
                <a:gd name="connsiteX2" fmla="*/ 453208 w 453208"/>
                <a:gd name="connsiteY2" fmla="*/ 673367 h 673367"/>
                <a:gd name="connsiteX3" fmla="*/ 64710 w 453208"/>
                <a:gd name="connsiteY3" fmla="*/ 143369 h 673367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4710 w 453208"/>
                <a:gd name="connsiteY0" fmla="*/ 108277 h 638275"/>
                <a:gd name="connsiteX1" fmla="*/ 173740 w 453208"/>
                <a:gd name="connsiteY1" fmla="*/ 0 h 638275"/>
                <a:gd name="connsiteX2" fmla="*/ 453208 w 453208"/>
                <a:gd name="connsiteY2" fmla="*/ 638275 h 638275"/>
                <a:gd name="connsiteX3" fmla="*/ 64710 w 453208"/>
                <a:gd name="connsiteY3" fmla="*/ 108277 h 638275"/>
                <a:gd name="connsiteX0" fmla="*/ 62419 w 472946"/>
                <a:gd name="connsiteY0" fmla="*/ 108277 h 620354"/>
                <a:gd name="connsiteX1" fmla="*/ 171449 w 472946"/>
                <a:gd name="connsiteY1" fmla="*/ 0 h 620354"/>
                <a:gd name="connsiteX2" fmla="*/ 472946 w 472946"/>
                <a:gd name="connsiteY2" fmla="*/ 620354 h 620354"/>
                <a:gd name="connsiteX3" fmla="*/ 62419 w 472946"/>
                <a:gd name="connsiteY3" fmla="*/ 108277 h 620354"/>
                <a:gd name="connsiteX0" fmla="*/ 872 w 411399"/>
                <a:gd name="connsiteY0" fmla="*/ 108277 h 620354"/>
                <a:gd name="connsiteX1" fmla="*/ 109902 w 411399"/>
                <a:gd name="connsiteY1" fmla="*/ 0 h 620354"/>
                <a:gd name="connsiteX2" fmla="*/ 411399 w 411399"/>
                <a:gd name="connsiteY2" fmla="*/ 620354 h 620354"/>
                <a:gd name="connsiteX3" fmla="*/ 872 w 411399"/>
                <a:gd name="connsiteY3" fmla="*/ 108277 h 620354"/>
                <a:gd name="connsiteX0" fmla="*/ 469 w 410996"/>
                <a:gd name="connsiteY0" fmla="*/ 108277 h 620354"/>
                <a:gd name="connsiteX1" fmla="*/ 109499 w 410996"/>
                <a:gd name="connsiteY1" fmla="*/ 0 h 620354"/>
                <a:gd name="connsiteX2" fmla="*/ 410996 w 410996"/>
                <a:gd name="connsiteY2" fmla="*/ 620354 h 620354"/>
                <a:gd name="connsiteX3" fmla="*/ 469 w 410996"/>
                <a:gd name="connsiteY3" fmla="*/ 108277 h 620354"/>
                <a:gd name="connsiteX0" fmla="*/ 469 w 410996"/>
                <a:gd name="connsiteY0" fmla="*/ 94276 h 606353"/>
                <a:gd name="connsiteX1" fmla="*/ 78789 w 410996"/>
                <a:gd name="connsiteY1" fmla="*/ 0 h 606353"/>
                <a:gd name="connsiteX2" fmla="*/ 410996 w 410996"/>
                <a:gd name="connsiteY2" fmla="*/ 606353 h 606353"/>
                <a:gd name="connsiteX3" fmla="*/ 469 w 410996"/>
                <a:gd name="connsiteY3" fmla="*/ 94276 h 606353"/>
                <a:gd name="connsiteX0" fmla="*/ 469 w 410996"/>
                <a:gd name="connsiteY0" fmla="*/ 99691 h 611768"/>
                <a:gd name="connsiteX1" fmla="*/ 35945 w 410996"/>
                <a:gd name="connsiteY1" fmla="*/ 0 h 611768"/>
                <a:gd name="connsiteX2" fmla="*/ 410996 w 410996"/>
                <a:gd name="connsiteY2" fmla="*/ 611768 h 611768"/>
                <a:gd name="connsiteX3" fmla="*/ 469 w 410996"/>
                <a:gd name="connsiteY3" fmla="*/ 99691 h 611768"/>
                <a:gd name="connsiteX0" fmla="*/ 469 w 410996"/>
                <a:gd name="connsiteY0" fmla="*/ 99691 h 611768"/>
                <a:gd name="connsiteX1" fmla="*/ 35945 w 410996"/>
                <a:gd name="connsiteY1" fmla="*/ 0 h 611768"/>
                <a:gd name="connsiteX2" fmla="*/ 410996 w 410996"/>
                <a:gd name="connsiteY2" fmla="*/ 611768 h 611768"/>
                <a:gd name="connsiteX3" fmla="*/ 469 w 410996"/>
                <a:gd name="connsiteY3" fmla="*/ 99691 h 61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96" h="611768">
                  <a:moveTo>
                    <a:pt x="469" y="99691"/>
                  </a:moveTo>
                  <a:lnTo>
                    <a:pt x="35945" y="0"/>
                  </a:lnTo>
                  <a:cubicBezTo>
                    <a:pt x="56322" y="325046"/>
                    <a:pt x="299047" y="450909"/>
                    <a:pt x="410996" y="611768"/>
                  </a:cubicBezTo>
                  <a:cubicBezTo>
                    <a:pt x="209621" y="558249"/>
                    <a:pt x="-11540" y="363411"/>
                    <a:pt x="469" y="99691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Rectangle 15">
              <a:extLst>
                <a:ext uri="{FF2B5EF4-FFF2-40B4-BE49-F238E27FC236}">
                  <a16:creationId xmlns:a16="http://schemas.microsoft.com/office/drawing/2014/main" id="{C3676258-7689-4C25-9265-70BE3CA9A5AF}"/>
                </a:ext>
              </a:extLst>
            </p:cNvPr>
            <p:cNvSpPr/>
            <p:nvPr/>
          </p:nvSpPr>
          <p:spPr>
            <a:xfrm flipH="1">
              <a:off x="5681297" y="4653514"/>
              <a:ext cx="89424" cy="11465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Rectangle 15">
              <a:extLst>
                <a:ext uri="{FF2B5EF4-FFF2-40B4-BE49-F238E27FC236}">
                  <a16:creationId xmlns:a16="http://schemas.microsoft.com/office/drawing/2014/main" id="{ADF9E494-26F9-4584-A67C-2640A2B8604B}"/>
                </a:ext>
              </a:extLst>
            </p:cNvPr>
            <p:cNvSpPr/>
            <p:nvPr/>
          </p:nvSpPr>
          <p:spPr>
            <a:xfrm rot="3231847" flipH="1">
              <a:off x="5605457" y="4714550"/>
              <a:ext cx="62226" cy="1348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Rectangle 15">
              <a:extLst>
                <a:ext uri="{FF2B5EF4-FFF2-40B4-BE49-F238E27FC236}">
                  <a16:creationId xmlns:a16="http://schemas.microsoft.com/office/drawing/2014/main" id="{E29213CB-A544-4409-95B5-B79C833B89B7}"/>
                </a:ext>
              </a:extLst>
            </p:cNvPr>
            <p:cNvSpPr/>
            <p:nvPr/>
          </p:nvSpPr>
          <p:spPr>
            <a:xfrm rot="6011663" flipH="1">
              <a:off x="5508046" y="4743564"/>
              <a:ext cx="104805" cy="16192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Rectangle 15">
              <a:extLst>
                <a:ext uri="{FF2B5EF4-FFF2-40B4-BE49-F238E27FC236}">
                  <a16:creationId xmlns:a16="http://schemas.microsoft.com/office/drawing/2014/main" id="{69027496-8FD3-49AD-908A-D4944B8B772F}"/>
                </a:ext>
              </a:extLst>
            </p:cNvPr>
            <p:cNvSpPr/>
            <p:nvPr/>
          </p:nvSpPr>
          <p:spPr>
            <a:xfrm rot="3633697" flipH="1">
              <a:off x="5564890" y="4707006"/>
              <a:ext cx="104805" cy="16192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1D603F1-5EA6-47B8-A46F-31AC55949A17}"/>
              </a:ext>
            </a:extLst>
          </p:cNvPr>
          <p:cNvGrpSpPr/>
          <p:nvPr/>
        </p:nvGrpSpPr>
        <p:grpSpPr>
          <a:xfrm>
            <a:off x="9065813" y="1106967"/>
            <a:ext cx="1635995" cy="3065993"/>
            <a:chOff x="9078794" y="922953"/>
            <a:chExt cx="1635995" cy="3065993"/>
          </a:xfrm>
        </p:grpSpPr>
        <p:sp>
          <p:nvSpPr>
            <p:cNvPr id="154" name="Flowchart: Connector 153">
              <a:extLst>
                <a:ext uri="{FF2B5EF4-FFF2-40B4-BE49-F238E27FC236}">
                  <a16:creationId xmlns:a16="http://schemas.microsoft.com/office/drawing/2014/main" id="{411F8DFB-C209-4853-A3B2-9383D033C0DC}"/>
                </a:ext>
              </a:extLst>
            </p:cNvPr>
            <p:cNvSpPr/>
            <p:nvPr/>
          </p:nvSpPr>
          <p:spPr>
            <a:xfrm>
              <a:off x="9117133" y="1597960"/>
              <a:ext cx="1548797" cy="2390986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lowchart: Connector 154">
              <a:extLst>
                <a:ext uri="{FF2B5EF4-FFF2-40B4-BE49-F238E27FC236}">
                  <a16:creationId xmlns:a16="http://schemas.microsoft.com/office/drawing/2014/main" id="{C0C824EE-5BBD-4CC9-9393-CC2B5285A9CE}"/>
                </a:ext>
              </a:extLst>
            </p:cNvPr>
            <p:cNvSpPr/>
            <p:nvPr/>
          </p:nvSpPr>
          <p:spPr>
            <a:xfrm>
              <a:off x="9325071" y="922953"/>
              <a:ext cx="1093188" cy="1133332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600EC1C3-65B5-4EC3-894D-42FD25387E9D}"/>
                </a:ext>
              </a:extLst>
            </p:cNvPr>
            <p:cNvGrpSpPr/>
            <p:nvPr/>
          </p:nvGrpSpPr>
          <p:grpSpPr>
            <a:xfrm flipH="1">
              <a:off x="9614295" y="1248818"/>
              <a:ext cx="518642" cy="223099"/>
              <a:chOff x="5097238" y="1648213"/>
              <a:chExt cx="518642" cy="223099"/>
            </a:xfrm>
          </p:grpSpPr>
          <p:sp>
            <p:nvSpPr>
              <p:cNvPr id="173" name="Flowchart: Connector 172">
                <a:extLst>
                  <a:ext uri="{FF2B5EF4-FFF2-40B4-BE49-F238E27FC236}">
                    <a16:creationId xmlns:a16="http://schemas.microsoft.com/office/drawing/2014/main" id="{B3BFC3CD-9FBA-4D63-AE0D-58199C0C37C5}"/>
                  </a:ext>
                </a:extLst>
              </p:cNvPr>
              <p:cNvSpPr/>
              <p:nvPr/>
            </p:nvSpPr>
            <p:spPr>
              <a:xfrm>
                <a:off x="5490571" y="1650931"/>
                <a:ext cx="125309" cy="220381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lowchart: Connector 173">
                <a:extLst>
                  <a:ext uri="{FF2B5EF4-FFF2-40B4-BE49-F238E27FC236}">
                    <a16:creationId xmlns:a16="http://schemas.microsoft.com/office/drawing/2014/main" id="{8476FE00-A1C9-44D7-9409-1D623CDDD66E}"/>
                  </a:ext>
                </a:extLst>
              </p:cNvPr>
              <p:cNvSpPr/>
              <p:nvPr/>
            </p:nvSpPr>
            <p:spPr>
              <a:xfrm rot="197001">
                <a:off x="5500168" y="1711245"/>
                <a:ext cx="95299" cy="10721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Flowchart: Connector 196">
                <a:extLst>
                  <a:ext uri="{FF2B5EF4-FFF2-40B4-BE49-F238E27FC236}">
                    <a16:creationId xmlns:a16="http://schemas.microsoft.com/office/drawing/2014/main" id="{41A86066-3C92-4B29-BF0F-23602E3353CB}"/>
                  </a:ext>
                </a:extLst>
              </p:cNvPr>
              <p:cNvSpPr/>
              <p:nvPr/>
            </p:nvSpPr>
            <p:spPr>
              <a:xfrm>
                <a:off x="5097238" y="1648213"/>
                <a:ext cx="126566" cy="222592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lowchart: Connector 198">
                <a:extLst>
                  <a:ext uri="{FF2B5EF4-FFF2-40B4-BE49-F238E27FC236}">
                    <a16:creationId xmlns:a16="http://schemas.microsoft.com/office/drawing/2014/main" id="{523E9337-6C4D-4F5F-B95E-8A8C74BB9C2C}"/>
                  </a:ext>
                </a:extLst>
              </p:cNvPr>
              <p:cNvSpPr/>
              <p:nvPr/>
            </p:nvSpPr>
            <p:spPr>
              <a:xfrm rot="197001">
                <a:off x="5108092" y="1710550"/>
                <a:ext cx="95299" cy="107214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Flowchart: Connector 78">
                <a:extLst>
                  <a:ext uri="{FF2B5EF4-FFF2-40B4-BE49-F238E27FC236}">
                    <a16:creationId xmlns:a16="http://schemas.microsoft.com/office/drawing/2014/main" id="{C90899D9-3A94-46FB-AB79-E9CD5689EABA}"/>
                  </a:ext>
                </a:extLst>
              </p:cNvPr>
              <p:cNvSpPr/>
              <p:nvPr/>
            </p:nvSpPr>
            <p:spPr>
              <a:xfrm rot="197001">
                <a:off x="5140559" y="1650925"/>
                <a:ext cx="45719" cy="5143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917FE6FF-4800-425A-A2BC-203588986B13}"/>
                  </a:ext>
                </a:extLst>
              </p:cNvPr>
              <p:cNvSpPr/>
              <p:nvPr/>
            </p:nvSpPr>
            <p:spPr>
              <a:xfrm rot="197001">
                <a:off x="5539526" y="1658578"/>
                <a:ext cx="45719" cy="5143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3" name="Flowchart: Connector 162">
              <a:extLst>
                <a:ext uri="{FF2B5EF4-FFF2-40B4-BE49-F238E27FC236}">
                  <a16:creationId xmlns:a16="http://schemas.microsoft.com/office/drawing/2014/main" id="{CC37C1EC-B0E8-4721-A28E-EBE01C4A0B87}"/>
                </a:ext>
              </a:extLst>
            </p:cNvPr>
            <p:cNvSpPr/>
            <p:nvPr/>
          </p:nvSpPr>
          <p:spPr>
            <a:xfrm flipV="1">
              <a:off x="9391396" y="1830327"/>
              <a:ext cx="987857" cy="24943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Flowchart: Connector 163">
              <a:extLst>
                <a:ext uri="{FF2B5EF4-FFF2-40B4-BE49-F238E27FC236}">
                  <a16:creationId xmlns:a16="http://schemas.microsoft.com/office/drawing/2014/main" id="{00B17871-B242-4D6F-B21D-2D8FA715750E}"/>
                </a:ext>
              </a:extLst>
            </p:cNvPr>
            <p:cNvSpPr/>
            <p:nvPr/>
          </p:nvSpPr>
          <p:spPr>
            <a:xfrm rot="5400000" flipV="1">
              <a:off x="9177502" y="2342053"/>
              <a:ext cx="1484576" cy="1056787"/>
            </a:xfrm>
            <a:prstGeom prst="flowChartConnector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Rectangle 11">
              <a:extLst>
                <a:ext uri="{FF2B5EF4-FFF2-40B4-BE49-F238E27FC236}">
                  <a16:creationId xmlns:a16="http://schemas.microsoft.com/office/drawing/2014/main" id="{B84AEEE4-E043-44B1-8FFA-8D25B375E119}"/>
                </a:ext>
              </a:extLst>
            </p:cNvPr>
            <p:cNvSpPr/>
            <p:nvPr/>
          </p:nvSpPr>
          <p:spPr>
            <a:xfrm rot="20239547">
              <a:off x="10413947" y="2047910"/>
              <a:ext cx="300842" cy="1319648"/>
            </a:xfrm>
            <a:custGeom>
              <a:avLst/>
              <a:gdLst>
                <a:gd name="connsiteX0" fmla="*/ 0 w 335709"/>
                <a:gd name="connsiteY0" fmla="*/ 0 h 2180922"/>
                <a:gd name="connsiteX1" fmla="*/ 335709 w 335709"/>
                <a:gd name="connsiteY1" fmla="*/ 0 h 2180922"/>
                <a:gd name="connsiteX2" fmla="*/ 335709 w 335709"/>
                <a:gd name="connsiteY2" fmla="*/ 2180922 h 2180922"/>
                <a:gd name="connsiteX3" fmla="*/ 0 w 335709"/>
                <a:gd name="connsiteY3" fmla="*/ 2180922 h 2180922"/>
                <a:gd name="connsiteX4" fmla="*/ 0 w 335709"/>
                <a:gd name="connsiteY4" fmla="*/ 0 h 2180922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318638 w 654347"/>
                <a:gd name="connsiteY0" fmla="*/ 0 h 3411758"/>
                <a:gd name="connsiteX1" fmla="*/ 654347 w 654347"/>
                <a:gd name="connsiteY1" fmla="*/ 0 h 3411758"/>
                <a:gd name="connsiteX2" fmla="*/ 654347 w 654347"/>
                <a:gd name="connsiteY2" fmla="*/ 2180922 h 3411758"/>
                <a:gd name="connsiteX3" fmla="*/ 19918 w 654347"/>
                <a:gd name="connsiteY3" fmla="*/ 3411758 h 3411758"/>
                <a:gd name="connsiteX4" fmla="*/ 318638 w 654347"/>
                <a:gd name="connsiteY4" fmla="*/ 0 h 3411758"/>
                <a:gd name="connsiteX0" fmla="*/ 417229 w 634429"/>
                <a:gd name="connsiteY0" fmla="*/ 17623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417229 w 634429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678847 w 678847"/>
                <a:gd name="connsiteY2" fmla="*/ 2180922 h 3411758"/>
                <a:gd name="connsiteX3" fmla="*/ 44418 w 678847"/>
                <a:gd name="connsiteY3" fmla="*/ 3411758 h 3411758"/>
                <a:gd name="connsiteX4" fmla="*/ 461647 w 678847"/>
                <a:gd name="connsiteY4" fmla="*/ 17623 h 3411758"/>
                <a:gd name="connsiteX0" fmla="*/ 461647 w 785707"/>
                <a:gd name="connsiteY0" fmla="*/ 17623 h 3411758"/>
                <a:gd name="connsiteX1" fmla="*/ 678847 w 785707"/>
                <a:gd name="connsiteY1" fmla="*/ 0 h 3411758"/>
                <a:gd name="connsiteX2" fmla="*/ 678847 w 785707"/>
                <a:gd name="connsiteY2" fmla="*/ 2180922 h 3411758"/>
                <a:gd name="connsiteX3" fmla="*/ 44418 w 785707"/>
                <a:gd name="connsiteY3" fmla="*/ 3411758 h 3411758"/>
                <a:gd name="connsiteX4" fmla="*/ 461647 w 785707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44418 w 678847"/>
                <a:gd name="connsiteY2" fmla="*/ 3411758 h 3411758"/>
                <a:gd name="connsiteX3" fmla="*/ 461647 w 678847"/>
                <a:gd name="connsiteY3" fmla="*/ 17623 h 3411758"/>
                <a:gd name="connsiteX0" fmla="*/ 461647 w 777783"/>
                <a:gd name="connsiteY0" fmla="*/ 17623 h 3411758"/>
                <a:gd name="connsiteX1" fmla="*/ 678847 w 777783"/>
                <a:gd name="connsiteY1" fmla="*/ 0 h 3411758"/>
                <a:gd name="connsiteX2" fmla="*/ 44418 w 777783"/>
                <a:gd name="connsiteY2" fmla="*/ 3411758 h 3411758"/>
                <a:gd name="connsiteX3" fmla="*/ 461647 w 777783"/>
                <a:gd name="connsiteY3" fmla="*/ 17623 h 341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783" h="3411758">
                  <a:moveTo>
                    <a:pt x="461647" y="17623"/>
                  </a:moveTo>
                  <a:lnTo>
                    <a:pt x="678847" y="0"/>
                  </a:lnTo>
                  <a:cubicBezTo>
                    <a:pt x="1091837" y="1878677"/>
                    <a:pt x="80618" y="3408821"/>
                    <a:pt x="44418" y="3411758"/>
                  </a:cubicBezTo>
                  <a:cubicBezTo>
                    <a:pt x="54765" y="1831161"/>
                    <a:pt x="-214575" y="1948330"/>
                    <a:pt x="461647" y="1762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Flowchart: Connector 165">
              <a:extLst>
                <a:ext uri="{FF2B5EF4-FFF2-40B4-BE49-F238E27FC236}">
                  <a16:creationId xmlns:a16="http://schemas.microsoft.com/office/drawing/2014/main" id="{407CE935-4800-49EC-A37C-DC57881C0D8A}"/>
                </a:ext>
              </a:extLst>
            </p:cNvPr>
            <p:cNvSpPr/>
            <p:nvPr/>
          </p:nvSpPr>
          <p:spPr>
            <a:xfrm rot="20507628" flipV="1">
              <a:off x="10297113" y="2020236"/>
              <a:ext cx="166519" cy="108696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Rectangle 11">
              <a:extLst>
                <a:ext uri="{FF2B5EF4-FFF2-40B4-BE49-F238E27FC236}">
                  <a16:creationId xmlns:a16="http://schemas.microsoft.com/office/drawing/2014/main" id="{39806F7B-130E-490D-BC67-01D60E3EA720}"/>
                </a:ext>
              </a:extLst>
            </p:cNvPr>
            <p:cNvSpPr/>
            <p:nvPr/>
          </p:nvSpPr>
          <p:spPr>
            <a:xfrm rot="1360453" flipH="1">
              <a:off x="9078794" y="2088872"/>
              <a:ext cx="300842" cy="1319648"/>
            </a:xfrm>
            <a:custGeom>
              <a:avLst/>
              <a:gdLst>
                <a:gd name="connsiteX0" fmla="*/ 0 w 335709"/>
                <a:gd name="connsiteY0" fmla="*/ 0 h 2180922"/>
                <a:gd name="connsiteX1" fmla="*/ 335709 w 335709"/>
                <a:gd name="connsiteY1" fmla="*/ 0 h 2180922"/>
                <a:gd name="connsiteX2" fmla="*/ 335709 w 335709"/>
                <a:gd name="connsiteY2" fmla="*/ 2180922 h 2180922"/>
                <a:gd name="connsiteX3" fmla="*/ 0 w 335709"/>
                <a:gd name="connsiteY3" fmla="*/ 2180922 h 2180922"/>
                <a:gd name="connsiteX4" fmla="*/ 0 w 335709"/>
                <a:gd name="connsiteY4" fmla="*/ 0 h 2180922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318638 w 654347"/>
                <a:gd name="connsiteY0" fmla="*/ 0 h 3411758"/>
                <a:gd name="connsiteX1" fmla="*/ 654347 w 654347"/>
                <a:gd name="connsiteY1" fmla="*/ 0 h 3411758"/>
                <a:gd name="connsiteX2" fmla="*/ 654347 w 654347"/>
                <a:gd name="connsiteY2" fmla="*/ 2180922 h 3411758"/>
                <a:gd name="connsiteX3" fmla="*/ 19918 w 654347"/>
                <a:gd name="connsiteY3" fmla="*/ 3411758 h 3411758"/>
                <a:gd name="connsiteX4" fmla="*/ 318638 w 654347"/>
                <a:gd name="connsiteY4" fmla="*/ 0 h 3411758"/>
                <a:gd name="connsiteX0" fmla="*/ 417229 w 634429"/>
                <a:gd name="connsiteY0" fmla="*/ 17623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417229 w 634429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678847 w 678847"/>
                <a:gd name="connsiteY2" fmla="*/ 2180922 h 3411758"/>
                <a:gd name="connsiteX3" fmla="*/ 44418 w 678847"/>
                <a:gd name="connsiteY3" fmla="*/ 3411758 h 3411758"/>
                <a:gd name="connsiteX4" fmla="*/ 461647 w 678847"/>
                <a:gd name="connsiteY4" fmla="*/ 17623 h 3411758"/>
                <a:gd name="connsiteX0" fmla="*/ 461647 w 785707"/>
                <a:gd name="connsiteY0" fmla="*/ 17623 h 3411758"/>
                <a:gd name="connsiteX1" fmla="*/ 678847 w 785707"/>
                <a:gd name="connsiteY1" fmla="*/ 0 h 3411758"/>
                <a:gd name="connsiteX2" fmla="*/ 678847 w 785707"/>
                <a:gd name="connsiteY2" fmla="*/ 2180922 h 3411758"/>
                <a:gd name="connsiteX3" fmla="*/ 44418 w 785707"/>
                <a:gd name="connsiteY3" fmla="*/ 3411758 h 3411758"/>
                <a:gd name="connsiteX4" fmla="*/ 461647 w 785707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44418 w 678847"/>
                <a:gd name="connsiteY2" fmla="*/ 3411758 h 3411758"/>
                <a:gd name="connsiteX3" fmla="*/ 461647 w 678847"/>
                <a:gd name="connsiteY3" fmla="*/ 17623 h 3411758"/>
                <a:gd name="connsiteX0" fmla="*/ 461647 w 777783"/>
                <a:gd name="connsiteY0" fmla="*/ 17623 h 3411758"/>
                <a:gd name="connsiteX1" fmla="*/ 678847 w 777783"/>
                <a:gd name="connsiteY1" fmla="*/ 0 h 3411758"/>
                <a:gd name="connsiteX2" fmla="*/ 44418 w 777783"/>
                <a:gd name="connsiteY2" fmla="*/ 3411758 h 3411758"/>
                <a:gd name="connsiteX3" fmla="*/ 461647 w 777783"/>
                <a:gd name="connsiteY3" fmla="*/ 17623 h 341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783" h="3411758">
                  <a:moveTo>
                    <a:pt x="461647" y="17623"/>
                  </a:moveTo>
                  <a:lnTo>
                    <a:pt x="678847" y="0"/>
                  </a:lnTo>
                  <a:cubicBezTo>
                    <a:pt x="1091837" y="1878677"/>
                    <a:pt x="80618" y="3408821"/>
                    <a:pt x="44418" y="3411758"/>
                  </a:cubicBezTo>
                  <a:cubicBezTo>
                    <a:pt x="54765" y="1831161"/>
                    <a:pt x="-214575" y="1948330"/>
                    <a:pt x="461647" y="1762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Flowchart: Connector 167">
              <a:extLst>
                <a:ext uri="{FF2B5EF4-FFF2-40B4-BE49-F238E27FC236}">
                  <a16:creationId xmlns:a16="http://schemas.microsoft.com/office/drawing/2014/main" id="{471A48E4-095B-44EE-A86D-8472A8CD7184}"/>
                </a:ext>
              </a:extLst>
            </p:cNvPr>
            <p:cNvSpPr/>
            <p:nvPr/>
          </p:nvSpPr>
          <p:spPr>
            <a:xfrm rot="1092372" flipH="1" flipV="1">
              <a:off x="9348082" y="2023553"/>
              <a:ext cx="166519" cy="108696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11">
              <a:extLst>
                <a:ext uri="{FF2B5EF4-FFF2-40B4-BE49-F238E27FC236}">
                  <a16:creationId xmlns:a16="http://schemas.microsoft.com/office/drawing/2014/main" id="{56DD7708-D538-41D6-88DB-7E670E3060A0}"/>
                </a:ext>
              </a:extLst>
            </p:cNvPr>
            <p:cNvSpPr/>
            <p:nvPr/>
          </p:nvSpPr>
          <p:spPr>
            <a:xfrm rot="20239547">
              <a:off x="10479964" y="2317116"/>
              <a:ext cx="184360" cy="808694"/>
            </a:xfrm>
            <a:custGeom>
              <a:avLst/>
              <a:gdLst>
                <a:gd name="connsiteX0" fmla="*/ 0 w 335709"/>
                <a:gd name="connsiteY0" fmla="*/ 0 h 2180922"/>
                <a:gd name="connsiteX1" fmla="*/ 335709 w 335709"/>
                <a:gd name="connsiteY1" fmla="*/ 0 h 2180922"/>
                <a:gd name="connsiteX2" fmla="*/ 335709 w 335709"/>
                <a:gd name="connsiteY2" fmla="*/ 2180922 h 2180922"/>
                <a:gd name="connsiteX3" fmla="*/ 0 w 335709"/>
                <a:gd name="connsiteY3" fmla="*/ 2180922 h 2180922"/>
                <a:gd name="connsiteX4" fmla="*/ 0 w 335709"/>
                <a:gd name="connsiteY4" fmla="*/ 0 h 2180922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318638 w 654347"/>
                <a:gd name="connsiteY0" fmla="*/ 0 h 3411758"/>
                <a:gd name="connsiteX1" fmla="*/ 654347 w 654347"/>
                <a:gd name="connsiteY1" fmla="*/ 0 h 3411758"/>
                <a:gd name="connsiteX2" fmla="*/ 654347 w 654347"/>
                <a:gd name="connsiteY2" fmla="*/ 2180922 h 3411758"/>
                <a:gd name="connsiteX3" fmla="*/ 19918 w 654347"/>
                <a:gd name="connsiteY3" fmla="*/ 3411758 h 3411758"/>
                <a:gd name="connsiteX4" fmla="*/ 318638 w 654347"/>
                <a:gd name="connsiteY4" fmla="*/ 0 h 3411758"/>
                <a:gd name="connsiteX0" fmla="*/ 417229 w 634429"/>
                <a:gd name="connsiteY0" fmla="*/ 17623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417229 w 634429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678847 w 678847"/>
                <a:gd name="connsiteY2" fmla="*/ 2180922 h 3411758"/>
                <a:gd name="connsiteX3" fmla="*/ 44418 w 678847"/>
                <a:gd name="connsiteY3" fmla="*/ 3411758 h 3411758"/>
                <a:gd name="connsiteX4" fmla="*/ 461647 w 678847"/>
                <a:gd name="connsiteY4" fmla="*/ 17623 h 3411758"/>
                <a:gd name="connsiteX0" fmla="*/ 461647 w 785707"/>
                <a:gd name="connsiteY0" fmla="*/ 17623 h 3411758"/>
                <a:gd name="connsiteX1" fmla="*/ 678847 w 785707"/>
                <a:gd name="connsiteY1" fmla="*/ 0 h 3411758"/>
                <a:gd name="connsiteX2" fmla="*/ 678847 w 785707"/>
                <a:gd name="connsiteY2" fmla="*/ 2180922 h 3411758"/>
                <a:gd name="connsiteX3" fmla="*/ 44418 w 785707"/>
                <a:gd name="connsiteY3" fmla="*/ 3411758 h 3411758"/>
                <a:gd name="connsiteX4" fmla="*/ 461647 w 785707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44418 w 678847"/>
                <a:gd name="connsiteY2" fmla="*/ 3411758 h 3411758"/>
                <a:gd name="connsiteX3" fmla="*/ 461647 w 678847"/>
                <a:gd name="connsiteY3" fmla="*/ 17623 h 3411758"/>
                <a:gd name="connsiteX0" fmla="*/ 461647 w 777783"/>
                <a:gd name="connsiteY0" fmla="*/ 17623 h 3411758"/>
                <a:gd name="connsiteX1" fmla="*/ 678847 w 777783"/>
                <a:gd name="connsiteY1" fmla="*/ 0 h 3411758"/>
                <a:gd name="connsiteX2" fmla="*/ 44418 w 777783"/>
                <a:gd name="connsiteY2" fmla="*/ 3411758 h 3411758"/>
                <a:gd name="connsiteX3" fmla="*/ 461647 w 777783"/>
                <a:gd name="connsiteY3" fmla="*/ 17623 h 341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783" h="3411758">
                  <a:moveTo>
                    <a:pt x="461647" y="17623"/>
                  </a:moveTo>
                  <a:lnTo>
                    <a:pt x="678847" y="0"/>
                  </a:lnTo>
                  <a:cubicBezTo>
                    <a:pt x="1091837" y="1878677"/>
                    <a:pt x="80618" y="3408821"/>
                    <a:pt x="44418" y="3411758"/>
                  </a:cubicBezTo>
                  <a:cubicBezTo>
                    <a:pt x="54765" y="1831161"/>
                    <a:pt x="-214575" y="1948330"/>
                    <a:pt x="461647" y="17623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Rectangle 11">
              <a:extLst>
                <a:ext uri="{FF2B5EF4-FFF2-40B4-BE49-F238E27FC236}">
                  <a16:creationId xmlns:a16="http://schemas.microsoft.com/office/drawing/2014/main" id="{5E24F0E5-96A5-4C13-B55F-ABDD9D910219}"/>
                </a:ext>
              </a:extLst>
            </p:cNvPr>
            <p:cNvSpPr/>
            <p:nvPr/>
          </p:nvSpPr>
          <p:spPr>
            <a:xfrm rot="1360453" flipH="1">
              <a:off x="9154648" y="2262903"/>
              <a:ext cx="184360" cy="808694"/>
            </a:xfrm>
            <a:custGeom>
              <a:avLst/>
              <a:gdLst>
                <a:gd name="connsiteX0" fmla="*/ 0 w 335709"/>
                <a:gd name="connsiteY0" fmla="*/ 0 h 2180922"/>
                <a:gd name="connsiteX1" fmla="*/ 335709 w 335709"/>
                <a:gd name="connsiteY1" fmla="*/ 0 h 2180922"/>
                <a:gd name="connsiteX2" fmla="*/ 335709 w 335709"/>
                <a:gd name="connsiteY2" fmla="*/ 2180922 h 2180922"/>
                <a:gd name="connsiteX3" fmla="*/ 0 w 335709"/>
                <a:gd name="connsiteY3" fmla="*/ 2180922 h 2180922"/>
                <a:gd name="connsiteX4" fmla="*/ 0 w 335709"/>
                <a:gd name="connsiteY4" fmla="*/ 0 h 2180922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298720 w 634429"/>
                <a:gd name="connsiteY0" fmla="*/ 0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298720 w 634429"/>
                <a:gd name="connsiteY4" fmla="*/ 0 h 3411758"/>
                <a:gd name="connsiteX0" fmla="*/ 318638 w 654347"/>
                <a:gd name="connsiteY0" fmla="*/ 0 h 3411758"/>
                <a:gd name="connsiteX1" fmla="*/ 654347 w 654347"/>
                <a:gd name="connsiteY1" fmla="*/ 0 h 3411758"/>
                <a:gd name="connsiteX2" fmla="*/ 654347 w 654347"/>
                <a:gd name="connsiteY2" fmla="*/ 2180922 h 3411758"/>
                <a:gd name="connsiteX3" fmla="*/ 19918 w 654347"/>
                <a:gd name="connsiteY3" fmla="*/ 3411758 h 3411758"/>
                <a:gd name="connsiteX4" fmla="*/ 318638 w 654347"/>
                <a:gd name="connsiteY4" fmla="*/ 0 h 3411758"/>
                <a:gd name="connsiteX0" fmla="*/ 417229 w 634429"/>
                <a:gd name="connsiteY0" fmla="*/ 17623 h 3411758"/>
                <a:gd name="connsiteX1" fmla="*/ 634429 w 634429"/>
                <a:gd name="connsiteY1" fmla="*/ 0 h 3411758"/>
                <a:gd name="connsiteX2" fmla="*/ 634429 w 634429"/>
                <a:gd name="connsiteY2" fmla="*/ 2180922 h 3411758"/>
                <a:gd name="connsiteX3" fmla="*/ 0 w 634429"/>
                <a:gd name="connsiteY3" fmla="*/ 3411758 h 3411758"/>
                <a:gd name="connsiteX4" fmla="*/ 417229 w 634429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678847 w 678847"/>
                <a:gd name="connsiteY2" fmla="*/ 2180922 h 3411758"/>
                <a:gd name="connsiteX3" fmla="*/ 44418 w 678847"/>
                <a:gd name="connsiteY3" fmla="*/ 3411758 h 3411758"/>
                <a:gd name="connsiteX4" fmla="*/ 461647 w 678847"/>
                <a:gd name="connsiteY4" fmla="*/ 17623 h 3411758"/>
                <a:gd name="connsiteX0" fmla="*/ 461647 w 785707"/>
                <a:gd name="connsiteY0" fmla="*/ 17623 h 3411758"/>
                <a:gd name="connsiteX1" fmla="*/ 678847 w 785707"/>
                <a:gd name="connsiteY1" fmla="*/ 0 h 3411758"/>
                <a:gd name="connsiteX2" fmla="*/ 678847 w 785707"/>
                <a:gd name="connsiteY2" fmla="*/ 2180922 h 3411758"/>
                <a:gd name="connsiteX3" fmla="*/ 44418 w 785707"/>
                <a:gd name="connsiteY3" fmla="*/ 3411758 h 3411758"/>
                <a:gd name="connsiteX4" fmla="*/ 461647 w 785707"/>
                <a:gd name="connsiteY4" fmla="*/ 17623 h 3411758"/>
                <a:gd name="connsiteX0" fmla="*/ 461647 w 678847"/>
                <a:gd name="connsiteY0" fmla="*/ 17623 h 3411758"/>
                <a:gd name="connsiteX1" fmla="*/ 678847 w 678847"/>
                <a:gd name="connsiteY1" fmla="*/ 0 h 3411758"/>
                <a:gd name="connsiteX2" fmla="*/ 44418 w 678847"/>
                <a:gd name="connsiteY2" fmla="*/ 3411758 h 3411758"/>
                <a:gd name="connsiteX3" fmla="*/ 461647 w 678847"/>
                <a:gd name="connsiteY3" fmla="*/ 17623 h 3411758"/>
                <a:gd name="connsiteX0" fmla="*/ 461647 w 777783"/>
                <a:gd name="connsiteY0" fmla="*/ 17623 h 3411758"/>
                <a:gd name="connsiteX1" fmla="*/ 678847 w 777783"/>
                <a:gd name="connsiteY1" fmla="*/ 0 h 3411758"/>
                <a:gd name="connsiteX2" fmla="*/ 44418 w 777783"/>
                <a:gd name="connsiteY2" fmla="*/ 3411758 h 3411758"/>
                <a:gd name="connsiteX3" fmla="*/ 461647 w 777783"/>
                <a:gd name="connsiteY3" fmla="*/ 17623 h 341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783" h="3411758">
                  <a:moveTo>
                    <a:pt x="461647" y="17623"/>
                  </a:moveTo>
                  <a:lnTo>
                    <a:pt x="678847" y="0"/>
                  </a:lnTo>
                  <a:cubicBezTo>
                    <a:pt x="1091837" y="1878677"/>
                    <a:pt x="80618" y="3408821"/>
                    <a:pt x="44418" y="3411758"/>
                  </a:cubicBezTo>
                  <a:cubicBezTo>
                    <a:pt x="54765" y="1831161"/>
                    <a:pt x="-214575" y="1948330"/>
                    <a:pt x="461647" y="17623"/>
                  </a:cubicBezTo>
                  <a:close/>
                </a:path>
              </a:pathLst>
            </a:custGeom>
            <a:gradFill>
              <a:gsLst>
                <a:gs pos="38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lowchart: Connector 170">
              <a:extLst>
                <a:ext uri="{FF2B5EF4-FFF2-40B4-BE49-F238E27FC236}">
                  <a16:creationId xmlns:a16="http://schemas.microsoft.com/office/drawing/2014/main" id="{22F83BB8-C18A-40B7-885D-6562EDA55365}"/>
                </a:ext>
              </a:extLst>
            </p:cNvPr>
            <p:cNvSpPr/>
            <p:nvPr/>
          </p:nvSpPr>
          <p:spPr>
            <a:xfrm rot="20507628" flipV="1">
              <a:off x="10174615" y="1799813"/>
              <a:ext cx="166519" cy="108696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Flowchart: Connector 171">
              <a:extLst>
                <a:ext uri="{FF2B5EF4-FFF2-40B4-BE49-F238E27FC236}">
                  <a16:creationId xmlns:a16="http://schemas.microsoft.com/office/drawing/2014/main" id="{66D838E8-2077-4B08-92BE-EB2D5513A336}"/>
                </a:ext>
              </a:extLst>
            </p:cNvPr>
            <p:cNvSpPr/>
            <p:nvPr/>
          </p:nvSpPr>
          <p:spPr>
            <a:xfrm rot="20507628" flipV="1">
              <a:off x="9426614" y="1808810"/>
              <a:ext cx="166519" cy="108696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26">
              <a:extLst>
                <a:ext uri="{FF2B5EF4-FFF2-40B4-BE49-F238E27FC236}">
                  <a16:creationId xmlns:a16="http://schemas.microsoft.com/office/drawing/2014/main" id="{262E6DEA-7D0A-4641-80FB-5ADC46816F23}"/>
                </a:ext>
              </a:extLst>
            </p:cNvPr>
            <p:cNvSpPr/>
            <p:nvPr/>
          </p:nvSpPr>
          <p:spPr>
            <a:xfrm>
              <a:off x="9785199" y="1488765"/>
              <a:ext cx="172931" cy="208136"/>
            </a:xfrm>
            <a:custGeom>
              <a:avLst/>
              <a:gdLst>
                <a:gd name="connsiteX0" fmla="*/ 0 w 799837"/>
                <a:gd name="connsiteY0" fmla="*/ 457200 h 914400"/>
                <a:gd name="connsiteX1" fmla="*/ 399919 w 799837"/>
                <a:gd name="connsiteY1" fmla="*/ 0 h 914400"/>
                <a:gd name="connsiteX2" fmla="*/ 799838 w 799837"/>
                <a:gd name="connsiteY2" fmla="*/ 457200 h 914400"/>
                <a:gd name="connsiteX3" fmla="*/ 399919 w 799837"/>
                <a:gd name="connsiteY3" fmla="*/ 914400 h 914400"/>
                <a:gd name="connsiteX4" fmla="*/ 0 w 799837"/>
                <a:gd name="connsiteY4" fmla="*/ 457200 h 914400"/>
                <a:gd name="connsiteX0" fmla="*/ 0 w 718875"/>
                <a:gd name="connsiteY0" fmla="*/ 309367 h 920890"/>
                <a:gd name="connsiteX1" fmla="*/ 318956 w 718875"/>
                <a:gd name="connsiteY1" fmla="*/ 4567 h 920890"/>
                <a:gd name="connsiteX2" fmla="*/ 718875 w 718875"/>
                <a:gd name="connsiteY2" fmla="*/ 461767 h 920890"/>
                <a:gd name="connsiteX3" fmla="*/ 318956 w 718875"/>
                <a:gd name="connsiteY3" fmla="*/ 918967 h 920890"/>
                <a:gd name="connsiteX4" fmla="*/ 0 w 718875"/>
                <a:gd name="connsiteY4" fmla="*/ 309367 h 920890"/>
                <a:gd name="connsiteX0" fmla="*/ 0 w 680775"/>
                <a:gd name="connsiteY0" fmla="*/ 305460 h 915123"/>
                <a:gd name="connsiteX1" fmla="*/ 318956 w 680775"/>
                <a:gd name="connsiteY1" fmla="*/ 660 h 915123"/>
                <a:gd name="connsiteX2" fmla="*/ 680775 w 680775"/>
                <a:gd name="connsiteY2" fmla="*/ 272122 h 915123"/>
                <a:gd name="connsiteX3" fmla="*/ 318956 w 680775"/>
                <a:gd name="connsiteY3" fmla="*/ 915060 h 915123"/>
                <a:gd name="connsiteX4" fmla="*/ 0 w 680775"/>
                <a:gd name="connsiteY4" fmla="*/ 305460 h 915123"/>
                <a:gd name="connsiteX0" fmla="*/ 20 w 680795"/>
                <a:gd name="connsiteY0" fmla="*/ 305460 h 819869"/>
                <a:gd name="connsiteX1" fmla="*/ 318976 w 680795"/>
                <a:gd name="connsiteY1" fmla="*/ 660 h 819869"/>
                <a:gd name="connsiteX2" fmla="*/ 680795 w 680795"/>
                <a:gd name="connsiteY2" fmla="*/ 272122 h 819869"/>
                <a:gd name="connsiteX3" fmla="*/ 333264 w 680795"/>
                <a:gd name="connsiteY3" fmla="*/ 819810 h 819869"/>
                <a:gd name="connsiteX4" fmla="*/ 20 w 680795"/>
                <a:gd name="connsiteY4" fmla="*/ 305460 h 819869"/>
                <a:gd name="connsiteX0" fmla="*/ 20 w 680795"/>
                <a:gd name="connsiteY0" fmla="*/ 305460 h 819811"/>
                <a:gd name="connsiteX1" fmla="*/ 318976 w 680795"/>
                <a:gd name="connsiteY1" fmla="*/ 660 h 819811"/>
                <a:gd name="connsiteX2" fmla="*/ 680795 w 680795"/>
                <a:gd name="connsiteY2" fmla="*/ 272122 h 819811"/>
                <a:gd name="connsiteX3" fmla="*/ 333264 w 680795"/>
                <a:gd name="connsiteY3" fmla="*/ 819810 h 819811"/>
                <a:gd name="connsiteX4" fmla="*/ 20 w 680795"/>
                <a:gd name="connsiteY4" fmla="*/ 305460 h 81981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795" h="819391">
                  <a:moveTo>
                    <a:pt x="20" y="305040"/>
                  </a:moveTo>
                  <a:cubicBezTo>
                    <a:pt x="-2361" y="187565"/>
                    <a:pt x="205514" y="5796"/>
                    <a:pt x="318976" y="240"/>
                  </a:cubicBezTo>
                  <a:cubicBezTo>
                    <a:pt x="432438" y="-5316"/>
                    <a:pt x="666508" y="85872"/>
                    <a:pt x="680795" y="271702"/>
                  </a:cubicBezTo>
                  <a:cubicBezTo>
                    <a:pt x="680795" y="524207"/>
                    <a:pt x="403864" y="818596"/>
                    <a:pt x="333264" y="819390"/>
                  </a:cubicBezTo>
                  <a:cubicBezTo>
                    <a:pt x="262664" y="820184"/>
                    <a:pt x="2401" y="422515"/>
                    <a:pt x="20" y="30504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Arc 2">
              <a:extLst>
                <a:ext uri="{FF2B5EF4-FFF2-40B4-BE49-F238E27FC236}">
                  <a16:creationId xmlns:a16="http://schemas.microsoft.com/office/drawing/2014/main" id="{0C5DA026-72AC-4F39-8BEE-F1C0FF30BFD8}"/>
                </a:ext>
              </a:extLst>
            </p:cNvPr>
            <p:cNvSpPr/>
            <p:nvPr/>
          </p:nvSpPr>
          <p:spPr>
            <a:xfrm rot="18716941">
              <a:off x="9475808" y="1401531"/>
              <a:ext cx="469427" cy="469427"/>
            </a:xfrm>
            <a:prstGeom prst="arc">
              <a:avLst>
                <a:gd name="adj1" fmla="val 17606232"/>
                <a:gd name="adj2" fmla="val 19608724"/>
              </a:avLst>
            </a:prstGeom>
            <a:solidFill>
              <a:srgbClr val="F4B18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75128391-0211-4F9D-AAF6-7EE66C84CAAF}"/>
                </a:ext>
              </a:extLst>
            </p:cNvPr>
            <p:cNvSpPr/>
            <p:nvPr/>
          </p:nvSpPr>
          <p:spPr>
            <a:xfrm rot="2883059" flipH="1">
              <a:off x="9803944" y="1397250"/>
              <a:ext cx="469427" cy="469427"/>
            </a:xfrm>
            <a:prstGeom prst="arc">
              <a:avLst>
                <a:gd name="adj1" fmla="val 17606232"/>
                <a:gd name="adj2" fmla="val 19608724"/>
              </a:avLst>
            </a:prstGeom>
            <a:solidFill>
              <a:srgbClr val="F4B183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ttsMP3.com_VoiceText_2025-1-22_23-47-17">
            <a:hlinkClick r:id="" action="ppaction://media"/>
            <a:extLst>
              <a:ext uri="{FF2B5EF4-FFF2-40B4-BE49-F238E27FC236}">
                <a16:creationId xmlns:a16="http://schemas.microsoft.com/office/drawing/2014/main" id="{2C468466-044E-43C8-99EB-39E1DCDC157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82" name="2sec">
            <a:hlinkClick r:id="" action="ppaction://media"/>
            <a:extLst>
              <a:ext uri="{FF2B5EF4-FFF2-40B4-BE49-F238E27FC236}">
                <a16:creationId xmlns:a16="http://schemas.microsoft.com/office/drawing/2014/main" id="{8B91BF41-A519-4B24-86EC-819080BD1B5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26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3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83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8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2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2"/>
            <a:chExt cx="12192000" cy="6858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449521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062660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6D341F2-6596-409C-A397-63576DC95996}"/>
              </a:ext>
            </a:extLst>
          </p:cNvPr>
          <p:cNvSpPr/>
          <p:nvPr/>
        </p:nvSpPr>
        <p:spPr>
          <a:xfrm>
            <a:off x="6782231" y="1718298"/>
            <a:ext cx="5409769" cy="536604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Flowchart: Connector 101">
            <a:extLst>
              <a:ext uri="{FF2B5EF4-FFF2-40B4-BE49-F238E27FC236}">
                <a16:creationId xmlns:a16="http://schemas.microsoft.com/office/drawing/2014/main" id="{B5979BB5-919F-4314-B986-10F877EA1EA4}"/>
              </a:ext>
            </a:extLst>
          </p:cNvPr>
          <p:cNvSpPr/>
          <p:nvPr/>
        </p:nvSpPr>
        <p:spPr>
          <a:xfrm>
            <a:off x="10735060" y="2087695"/>
            <a:ext cx="1205281" cy="1126380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glow rad="215900">
              <a:schemeClr val="tx2">
                <a:lumMod val="40000"/>
                <a:lumOff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AF0266C-8C61-43CF-B013-45E5B44B38A1}"/>
              </a:ext>
            </a:extLst>
          </p:cNvPr>
          <p:cNvSpPr txBox="1"/>
          <p:nvPr/>
        </p:nvSpPr>
        <p:spPr>
          <a:xfrm>
            <a:off x="6744250" y="328250"/>
            <a:ext cx="55003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N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N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ight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9F7074-C598-4B56-BF84-861A2180C4A6}"/>
              </a:ext>
            </a:extLst>
          </p:cNvPr>
          <p:cNvSpPr txBox="1"/>
          <p:nvPr/>
        </p:nvSpPr>
        <p:spPr>
          <a:xfrm>
            <a:off x="32054" y="322823"/>
            <a:ext cx="61047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N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B97A5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N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ightingale 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ABDCF2B-0684-4AA1-A5A5-049209BA85E9}"/>
              </a:ext>
            </a:extLst>
          </p:cNvPr>
          <p:cNvGrpSpPr/>
          <p:nvPr/>
        </p:nvGrpSpPr>
        <p:grpSpPr>
          <a:xfrm>
            <a:off x="1818550" y="1380922"/>
            <a:ext cx="3108383" cy="5487687"/>
            <a:chOff x="9055643" y="1120341"/>
            <a:chExt cx="2499454" cy="4412654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CC0BAC5-D7E3-4E7B-89C6-0D915C41458A}"/>
                </a:ext>
              </a:extLst>
            </p:cNvPr>
            <p:cNvGrpSpPr/>
            <p:nvPr/>
          </p:nvGrpSpPr>
          <p:grpSpPr>
            <a:xfrm>
              <a:off x="10465267" y="3241345"/>
              <a:ext cx="1089830" cy="2291650"/>
              <a:chOff x="2484423" y="2424368"/>
              <a:chExt cx="679886" cy="1429636"/>
            </a:xfrm>
          </p:grpSpPr>
          <p:sp>
            <p:nvSpPr>
              <p:cNvPr id="68" name="Rectangle 12">
                <a:extLst>
                  <a:ext uri="{FF2B5EF4-FFF2-40B4-BE49-F238E27FC236}">
                    <a16:creationId xmlns:a16="http://schemas.microsoft.com/office/drawing/2014/main" id="{8A807C18-FD23-4A9D-8C53-07E5CD81EB44}"/>
                  </a:ext>
                </a:extLst>
              </p:cNvPr>
              <p:cNvSpPr/>
              <p:nvPr/>
            </p:nvSpPr>
            <p:spPr>
              <a:xfrm rot="20405859">
                <a:off x="2620150" y="2445414"/>
                <a:ext cx="363195" cy="1408590"/>
              </a:xfrm>
              <a:custGeom>
                <a:avLst/>
                <a:gdLst>
                  <a:gd name="connsiteX0" fmla="*/ 0 w 579113"/>
                  <a:gd name="connsiteY0" fmla="*/ 0 h 1229108"/>
                  <a:gd name="connsiteX1" fmla="*/ 579113 w 579113"/>
                  <a:gd name="connsiteY1" fmla="*/ 0 h 1229108"/>
                  <a:gd name="connsiteX2" fmla="*/ 579113 w 579113"/>
                  <a:gd name="connsiteY2" fmla="*/ 1229108 h 1229108"/>
                  <a:gd name="connsiteX3" fmla="*/ 0 w 579113"/>
                  <a:gd name="connsiteY3" fmla="*/ 1229108 h 1229108"/>
                  <a:gd name="connsiteX4" fmla="*/ 0 w 579113"/>
                  <a:gd name="connsiteY4" fmla="*/ 0 h 1229108"/>
                  <a:gd name="connsiteX0" fmla="*/ 0 w 579113"/>
                  <a:gd name="connsiteY0" fmla="*/ 0 h 2989838"/>
                  <a:gd name="connsiteX1" fmla="*/ 579113 w 579113"/>
                  <a:gd name="connsiteY1" fmla="*/ 0 h 2989838"/>
                  <a:gd name="connsiteX2" fmla="*/ 579113 w 579113"/>
                  <a:gd name="connsiteY2" fmla="*/ 1229108 h 2989838"/>
                  <a:gd name="connsiteX3" fmla="*/ 199958 w 579113"/>
                  <a:gd name="connsiteY3" fmla="*/ 2989838 h 2989838"/>
                  <a:gd name="connsiteX4" fmla="*/ 0 w 579113"/>
                  <a:gd name="connsiteY4" fmla="*/ 0 h 2989838"/>
                  <a:gd name="connsiteX0" fmla="*/ 0 w 579113"/>
                  <a:gd name="connsiteY0" fmla="*/ 0 h 2989838"/>
                  <a:gd name="connsiteX1" fmla="*/ 579113 w 579113"/>
                  <a:gd name="connsiteY1" fmla="*/ 0 h 2989838"/>
                  <a:gd name="connsiteX2" fmla="*/ 199958 w 579113"/>
                  <a:gd name="connsiteY2" fmla="*/ 2989838 h 2989838"/>
                  <a:gd name="connsiteX3" fmla="*/ 0 w 579113"/>
                  <a:gd name="connsiteY3" fmla="*/ 0 h 2989838"/>
                  <a:gd name="connsiteX0" fmla="*/ 0 w 579113"/>
                  <a:gd name="connsiteY0" fmla="*/ 0 h 2989838"/>
                  <a:gd name="connsiteX1" fmla="*/ 579113 w 579113"/>
                  <a:gd name="connsiteY1" fmla="*/ 0 h 2989838"/>
                  <a:gd name="connsiteX2" fmla="*/ 199958 w 579113"/>
                  <a:gd name="connsiteY2" fmla="*/ 2989838 h 2989838"/>
                  <a:gd name="connsiteX3" fmla="*/ 0 w 579113"/>
                  <a:gd name="connsiteY3" fmla="*/ 0 h 2989838"/>
                  <a:gd name="connsiteX0" fmla="*/ 65628 w 644741"/>
                  <a:gd name="connsiteY0" fmla="*/ 0 h 2989838"/>
                  <a:gd name="connsiteX1" fmla="*/ 644741 w 644741"/>
                  <a:gd name="connsiteY1" fmla="*/ 0 h 2989838"/>
                  <a:gd name="connsiteX2" fmla="*/ 265586 w 644741"/>
                  <a:gd name="connsiteY2" fmla="*/ 2989838 h 2989838"/>
                  <a:gd name="connsiteX3" fmla="*/ 65628 w 644741"/>
                  <a:gd name="connsiteY3" fmla="*/ 0 h 2989838"/>
                  <a:gd name="connsiteX0" fmla="*/ 104983 w 684096"/>
                  <a:gd name="connsiteY0" fmla="*/ 0 h 2989838"/>
                  <a:gd name="connsiteX1" fmla="*/ 684096 w 684096"/>
                  <a:gd name="connsiteY1" fmla="*/ 0 h 2989838"/>
                  <a:gd name="connsiteX2" fmla="*/ 304941 w 684096"/>
                  <a:gd name="connsiteY2" fmla="*/ 2989838 h 2989838"/>
                  <a:gd name="connsiteX3" fmla="*/ 104983 w 684096"/>
                  <a:gd name="connsiteY3" fmla="*/ 0 h 2989838"/>
                  <a:gd name="connsiteX0" fmla="*/ 1380 w 775880"/>
                  <a:gd name="connsiteY0" fmla="*/ 0 h 3047069"/>
                  <a:gd name="connsiteX1" fmla="*/ 775880 w 775880"/>
                  <a:gd name="connsiteY1" fmla="*/ 57231 h 3047069"/>
                  <a:gd name="connsiteX2" fmla="*/ 396725 w 775880"/>
                  <a:gd name="connsiteY2" fmla="*/ 3047069 h 3047069"/>
                  <a:gd name="connsiteX3" fmla="*/ 1380 w 775880"/>
                  <a:gd name="connsiteY3" fmla="*/ 0 h 3047069"/>
                  <a:gd name="connsiteX0" fmla="*/ 0 w 774500"/>
                  <a:gd name="connsiteY0" fmla="*/ 0 h 3047069"/>
                  <a:gd name="connsiteX1" fmla="*/ 774500 w 774500"/>
                  <a:gd name="connsiteY1" fmla="*/ 57231 h 3047069"/>
                  <a:gd name="connsiteX2" fmla="*/ 395345 w 774500"/>
                  <a:gd name="connsiteY2" fmla="*/ 3047069 h 3047069"/>
                  <a:gd name="connsiteX3" fmla="*/ 0 w 774500"/>
                  <a:gd name="connsiteY3" fmla="*/ 0 h 3047069"/>
                  <a:gd name="connsiteX0" fmla="*/ 0 w 1144685"/>
                  <a:gd name="connsiteY0" fmla="*/ 0 h 3181091"/>
                  <a:gd name="connsiteX1" fmla="*/ 1144685 w 1144685"/>
                  <a:gd name="connsiteY1" fmla="*/ 191253 h 3181091"/>
                  <a:gd name="connsiteX2" fmla="*/ 765530 w 1144685"/>
                  <a:gd name="connsiteY2" fmla="*/ 3181091 h 3181091"/>
                  <a:gd name="connsiteX3" fmla="*/ 0 w 1144685"/>
                  <a:gd name="connsiteY3" fmla="*/ 0 h 3181091"/>
                  <a:gd name="connsiteX0" fmla="*/ 0 w 1144685"/>
                  <a:gd name="connsiteY0" fmla="*/ 0 h 3181091"/>
                  <a:gd name="connsiteX1" fmla="*/ 1144685 w 1144685"/>
                  <a:gd name="connsiteY1" fmla="*/ 191253 h 3181091"/>
                  <a:gd name="connsiteX2" fmla="*/ 765530 w 1144685"/>
                  <a:gd name="connsiteY2" fmla="*/ 3181091 h 3181091"/>
                  <a:gd name="connsiteX3" fmla="*/ 0 w 1144685"/>
                  <a:gd name="connsiteY3" fmla="*/ 0 h 3181091"/>
                  <a:gd name="connsiteX0" fmla="*/ 0 w 1248863"/>
                  <a:gd name="connsiteY0" fmla="*/ 0 h 3191795"/>
                  <a:gd name="connsiteX1" fmla="*/ 1248863 w 1248863"/>
                  <a:gd name="connsiteY1" fmla="*/ 201957 h 3191795"/>
                  <a:gd name="connsiteX2" fmla="*/ 869708 w 1248863"/>
                  <a:gd name="connsiteY2" fmla="*/ 3191795 h 3191795"/>
                  <a:gd name="connsiteX3" fmla="*/ 0 w 1248863"/>
                  <a:gd name="connsiteY3" fmla="*/ 0 h 3191795"/>
                  <a:gd name="connsiteX0" fmla="*/ 0 w 1248863"/>
                  <a:gd name="connsiteY0" fmla="*/ 0 h 3191795"/>
                  <a:gd name="connsiteX1" fmla="*/ 1248863 w 1248863"/>
                  <a:gd name="connsiteY1" fmla="*/ 201957 h 3191795"/>
                  <a:gd name="connsiteX2" fmla="*/ 869708 w 1248863"/>
                  <a:gd name="connsiteY2" fmla="*/ 3191795 h 3191795"/>
                  <a:gd name="connsiteX3" fmla="*/ 0 w 1248863"/>
                  <a:gd name="connsiteY3" fmla="*/ 0 h 3191795"/>
                  <a:gd name="connsiteX0" fmla="*/ 0 w 1248863"/>
                  <a:gd name="connsiteY0" fmla="*/ 0 h 3191795"/>
                  <a:gd name="connsiteX1" fmla="*/ 1248863 w 1248863"/>
                  <a:gd name="connsiteY1" fmla="*/ 201957 h 3191795"/>
                  <a:gd name="connsiteX2" fmla="*/ 869708 w 1248863"/>
                  <a:gd name="connsiteY2" fmla="*/ 3191795 h 3191795"/>
                  <a:gd name="connsiteX3" fmla="*/ 0 w 1248863"/>
                  <a:gd name="connsiteY3" fmla="*/ 0 h 3191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8863" h="3191795">
                    <a:moveTo>
                      <a:pt x="0" y="0"/>
                    </a:moveTo>
                    <a:lnTo>
                      <a:pt x="1248863" y="201957"/>
                    </a:lnTo>
                    <a:cubicBezTo>
                      <a:pt x="1122478" y="1198570"/>
                      <a:pt x="1484475" y="3047331"/>
                      <a:pt x="869708" y="3191795"/>
                    </a:cubicBezTo>
                    <a:cubicBezTo>
                      <a:pt x="178214" y="3063006"/>
                      <a:pt x="1149614" y="1064529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 12">
                <a:extLst>
                  <a:ext uri="{FF2B5EF4-FFF2-40B4-BE49-F238E27FC236}">
                    <a16:creationId xmlns:a16="http://schemas.microsoft.com/office/drawing/2014/main" id="{5BECB55E-9C8F-44A3-B6D6-460563CA6E98}"/>
                  </a:ext>
                </a:extLst>
              </p:cNvPr>
              <p:cNvSpPr/>
              <p:nvPr/>
            </p:nvSpPr>
            <p:spPr>
              <a:xfrm rot="20405859">
                <a:off x="2484423" y="2424368"/>
                <a:ext cx="561469" cy="1320387"/>
              </a:xfrm>
              <a:custGeom>
                <a:avLst/>
                <a:gdLst>
                  <a:gd name="connsiteX0" fmla="*/ 0 w 579113"/>
                  <a:gd name="connsiteY0" fmla="*/ 0 h 1229108"/>
                  <a:gd name="connsiteX1" fmla="*/ 579113 w 579113"/>
                  <a:gd name="connsiteY1" fmla="*/ 0 h 1229108"/>
                  <a:gd name="connsiteX2" fmla="*/ 579113 w 579113"/>
                  <a:gd name="connsiteY2" fmla="*/ 1229108 h 1229108"/>
                  <a:gd name="connsiteX3" fmla="*/ 0 w 579113"/>
                  <a:gd name="connsiteY3" fmla="*/ 1229108 h 1229108"/>
                  <a:gd name="connsiteX4" fmla="*/ 0 w 579113"/>
                  <a:gd name="connsiteY4" fmla="*/ 0 h 1229108"/>
                  <a:gd name="connsiteX0" fmla="*/ 0 w 579113"/>
                  <a:gd name="connsiteY0" fmla="*/ 0 h 2989838"/>
                  <a:gd name="connsiteX1" fmla="*/ 579113 w 579113"/>
                  <a:gd name="connsiteY1" fmla="*/ 0 h 2989838"/>
                  <a:gd name="connsiteX2" fmla="*/ 579113 w 579113"/>
                  <a:gd name="connsiteY2" fmla="*/ 1229108 h 2989838"/>
                  <a:gd name="connsiteX3" fmla="*/ 199958 w 579113"/>
                  <a:gd name="connsiteY3" fmla="*/ 2989838 h 2989838"/>
                  <a:gd name="connsiteX4" fmla="*/ 0 w 579113"/>
                  <a:gd name="connsiteY4" fmla="*/ 0 h 2989838"/>
                  <a:gd name="connsiteX0" fmla="*/ 0 w 579113"/>
                  <a:gd name="connsiteY0" fmla="*/ 0 h 2989838"/>
                  <a:gd name="connsiteX1" fmla="*/ 579113 w 579113"/>
                  <a:gd name="connsiteY1" fmla="*/ 0 h 2989838"/>
                  <a:gd name="connsiteX2" fmla="*/ 199958 w 579113"/>
                  <a:gd name="connsiteY2" fmla="*/ 2989838 h 2989838"/>
                  <a:gd name="connsiteX3" fmla="*/ 0 w 579113"/>
                  <a:gd name="connsiteY3" fmla="*/ 0 h 2989838"/>
                  <a:gd name="connsiteX0" fmla="*/ 0 w 579113"/>
                  <a:gd name="connsiteY0" fmla="*/ 0 h 2989838"/>
                  <a:gd name="connsiteX1" fmla="*/ 579113 w 579113"/>
                  <a:gd name="connsiteY1" fmla="*/ 0 h 2989838"/>
                  <a:gd name="connsiteX2" fmla="*/ 199958 w 579113"/>
                  <a:gd name="connsiteY2" fmla="*/ 2989838 h 2989838"/>
                  <a:gd name="connsiteX3" fmla="*/ 0 w 579113"/>
                  <a:gd name="connsiteY3" fmla="*/ 0 h 2989838"/>
                  <a:gd name="connsiteX0" fmla="*/ 65628 w 644741"/>
                  <a:gd name="connsiteY0" fmla="*/ 0 h 2989838"/>
                  <a:gd name="connsiteX1" fmla="*/ 644741 w 644741"/>
                  <a:gd name="connsiteY1" fmla="*/ 0 h 2989838"/>
                  <a:gd name="connsiteX2" fmla="*/ 265586 w 644741"/>
                  <a:gd name="connsiteY2" fmla="*/ 2989838 h 2989838"/>
                  <a:gd name="connsiteX3" fmla="*/ 65628 w 644741"/>
                  <a:gd name="connsiteY3" fmla="*/ 0 h 2989838"/>
                  <a:gd name="connsiteX0" fmla="*/ 104983 w 684096"/>
                  <a:gd name="connsiteY0" fmla="*/ 0 h 2989838"/>
                  <a:gd name="connsiteX1" fmla="*/ 684096 w 684096"/>
                  <a:gd name="connsiteY1" fmla="*/ 0 h 2989838"/>
                  <a:gd name="connsiteX2" fmla="*/ 304941 w 684096"/>
                  <a:gd name="connsiteY2" fmla="*/ 2989838 h 2989838"/>
                  <a:gd name="connsiteX3" fmla="*/ 104983 w 684096"/>
                  <a:gd name="connsiteY3" fmla="*/ 0 h 2989838"/>
                  <a:gd name="connsiteX0" fmla="*/ 1380 w 775880"/>
                  <a:gd name="connsiteY0" fmla="*/ 0 h 3047069"/>
                  <a:gd name="connsiteX1" fmla="*/ 775880 w 775880"/>
                  <a:gd name="connsiteY1" fmla="*/ 57231 h 3047069"/>
                  <a:gd name="connsiteX2" fmla="*/ 396725 w 775880"/>
                  <a:gd name="connsiteY2" fmla="*/ 3047069 h 3047069"/>
                  <a:gd name="connsiteX3" fmla="*/ 1380 w 775880"/>
                  <a:gd name="connsiteY3" fmla="*/ 0 h 3047069"/>
                  <a:gd name="connsiteX0" fmla="*/ 0 w 774500"/>
                  <a:gd name="connsiteY0" fmla="*/ 0 h 3047069"/>
                  <a:gd name="connsiteX1" fmla="*/ 774500 w 774500"/>
                  <a:gd name="connsiteY1" fmla="*/ 57231 h 3047069"/>
                  <a:gd name="connsiteX2" fmla="*/ 395345 w 774500"/>
                  <a:gd name="connsiteY2" fmla="*/ 3047069 h 3047069"/>
                  <a:gd name="connsiteX3" fmla="*/ 0 w 774500"/>
                  <a:gd name="connsiteY3" fmla="*/ 0 h 3047069"/>
                  <a:gd name="connsiteX0" fmla="*/ 0 w 1144685"/>
                  <a:gd name="connsiteY0" fmla="*/ 0 h 3181091"/>
                  <a:gd name="connsiteX1" fmla="*/ 1144685 w 1144685"/>
                  <a:gd name="connsiteY1" fmla="*/ 191253 h 3181091"/>
                  <a:gd name="connsiteX2" fmla="*/ 765530 w 1144685"/>
                  <a:gd name="connsiteY2" fmla="*/ 3181091 h 3181091"/>
                  <a:gd name="connsiteX3" fmla="*/ 0 w 1144685"/>
                  <a:gd name="connsiteY3" fmla="*/ 0 h 3181091"/>
                  <a:gd name="connsiteX0" fmla="*/ 0 w 1144685"/>
                  <a:gd name="connsiteY0" fmla="*/ 0 h 3181091"/>
                  <a:gd name="connsiteX1" fmla="*/ 1144685 w 1144685"/>
                  <a:gd name="connsiteY1" fmla="*/ 191253 h 3181091"/>
                  <a:gd name="connsiteX2" fmla="*/ 765530 w 1144685"/>
                  <a:gd name="connsiteY2" fmla="*/ 3181091 h 3181091"/>
                  <a:gd name="connsiteX3" fmla="*/ 0 w 1144685"/>
                  <a:gd name="connsiteY3" fmla="*/ 0 h 3181091"/>
                  <a:gd name="connsiteX0" fmla="*/ 0 w 1248863"/>
                  <a:gd name="connsiteY0" fmla="*/ 0 h 3191795"/>
                  <a:gd name="connsiteX1" fmla="*/ 1248863 w 1248863"/>
                  <a:gd name="connsiteY1" fmla="*/ 201957 h 3191795"/>
                  <a:gd name="connsiteX2" fmla="*/ 869708 w 1248863"/>
                  <a:gd name="connsiteY2" fmla="*/ 3191795 h 3191795"/>
                  <a:gd name="connsiteX3" fmla="*/ 0 w 1248863"/>
                  <a:gd name="connsiteY3" fmla="*/ 0 h 3191795"/>
                  <a:gd name="connsiteX0" fmla="*/ 0 w 1248863"/>
                  <a:gd name="connsiteY0" fmla="*/ 0 h 3191795"/>
                  <a:gd name="connsiteX1" fmla="*/ 1248863 w 1248863"/>
                  <a:gd name="connsiteY1" fmla="*/ 201957 h 3191795"/>
                  <a:gd name="connsiteX2" fmla="*/ 869708 w 1248863"/>
                  <a:gd name="connsiteY2" fmla="*/ 3191795 h 3191795"/>
                  <a:gd name="connsiteX3" fmla="*/ 0 w 1248863"/>
                  <a:gd name="connsiteY3" fmla="*/ 0 h 3191795"/>
                  <a:gd name="connsiteX0" fmla="*/ 0 w 1248863"/>
                  <a:gd name="connsiteY0" fmla="*/ 0 h 3191795"/>
                  <a:gd name="connsiteX1" fmla="*/ 1248863 w 1248863"/>
                  <a:gd name="connsiteY1" fmla="*/ 201957 h 3191795"/>
                  <a:gd name="connsiteX2" fmla="*/ 869708 w 1248863"/>
                  <a:gd name="connsiteY2" fmla="*/ 3191795 h 3191795"/>
                  <a:gd name="connsiteX3" fmla="*/ 0 w 1248863"/>
                  <a:gd name="connsiteY3" fmla="*/ 0 h 3191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8863" h="3191795">
                    <a:moveTo>
                      <a:pt x="0" y="0"/>
                    </a:moveTo>
                    <a:lnTo>
                      <a:pt x="1248863" y="201957"/>
                    </a:lnTo>
                    <a:cubicBezTo>
                      <a:pt x="1122478" y="1198570"/>
                      <a:pt x="1484475" y="3047331"/>
                      <a:pt x="869708" y="3191795"/>
                    </a:cubicBezTo>
                    <a:cubicBezTo>
                      <a:pt x="178214" y="3063006"/>
                      <a:pt x="1149614" y="1064529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 12">
                <a:extLst>
                  <a:ext uri="{FF2B5EF4-FFF2-40B4-BE49-F238E27FC236}">
                    <a16:creationId xmlns:a16="http://schemas.microsoft.com/office/drawing/2014/main" id="{C874CCE7-5C73-4669-A87F-408FEE6233A2}"/>
                  </a:ext>
                </a:extLst>
              </p:cNvPr>
              <p:cNvSpPr/>
              <p:nvPr/>
            </p:nvSpPr>
            <p:spPr>
              <a:xfrm rot="20653376">
                <a:off x="2945087" y="3439940"/>
                <a:ext cx="219222" cy="196860"/>
              </a:xfrm>
              <a:custGeom>
                <a:avLst/>
                <a:gdLst>
                  <a:gd name="connsiteX0" fmla="*/ 0 w 522663"/>
                  <a:gd name="connsiteY0" fmla="*/ 422998 h 845996"/>
                  <a:gd name="connsiteX1" fmla="*/ 261332 w 522663"/>
                  <a:gd name="connsiteY1" fmla="*/ 0 h 845996"/>
                  <a:gd name="connsiteX2" fmla="*/ 522664 w 522663"/>
                  <a:gd name="connsiteY2" fmla="*/ 422998 h 845996"/>
                  <a:gd name="connsiteX3" fmla="*/ 261332 w 522663"/>
                  <a:gd name="connsiteY3" fmla="*/ 845996 h 845996"/>
                  <a:gd name="connsiteX4" fmla="*/ 0 w 522663"/>
                  <a:gd name="connsiteY4" fmla="*/ 422998 h 845996"/>
                  <a:gd name="connsiteX0" fmla="*/ 0 w 529928"/>
                  <a:gd name="connsiteY0" fmla="*/ 52875 h 475873"/>
                  <a:gd name="connsiteX1" fmla="*/ 522664 w 529928"/>
                  <a:gd name="connsiteY1" fmla="*/ 52875 h 475873"/>
                  <a:gd name="connsiteX2" fmla="*/ 261332 w 529928"/>
                  <a:gd name="connsiteY2" fmla="*/ 475873 h 475873"/>
                  <a:gd name="connsiteX3" fmla="*/ 0 w 529928"/>
                  <a:gd name="connsiteY3" fmla="*/ 52875 h 475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9928" h="475873">
                    <a:moveTo>
                      <a:pt x="0" y="52875"/>
                    </a:moveTo>
                    <a:cubicBezTo>
                      <a:pt x="43555" y="-17625"/>
                      <a:pt x="479109" y="-17625"/>
                      <a:pt x="522664" y="52875"/>
                    </a:cubicBezTo>
                    <a:cubicBezTo>
                      <a:pt x="566219" y="123375"/>
                      <a:pt x="405662" y="475873"/>
                      <a:pt x="261332" y="475873"/>
                    </a:cubicBezTo>
                    <a:cubicBezTo>
                      <a:pt x="117002" y="475873"/>
                      <a:pt x="0" y="286490"/>
                      <a:pt x="0" y="52875"/>
                    </a:cubicBezTo>
                    <a:close/>
                  </a:path>
                </a:pathLst>
              </a:custGeom>
              <a:gradFill>
                <a:gsLst>
                  <a:gs pos="38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A32342B-36D3-4376-83EF-F25F84779CD1}"/>
                </a:ext>
              </a:extLst>
            </p:cNvPr>
            <p:cNvGrpSpPr/>
            <p:nvPr/>
          </p:nvGrpSpPr>
          <p:grpSpPr>
            <a:xfrm>
              <a:off x="9055643" y="1120341"/>
              <a:ext cx="2129232" cy="3141857"/>
              <a:chOff x="4587240" y="293033"/>
              <a:chExt cx="3210950" cy="4738025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BED3FDC-9567-426A-8363-4AF1B7176BCF}"/>
                  </a:ext>
                </a:extLst>
              </p:cNvPr>
              <p:cNvSpPr/>
              <p:nvPr/>
            </p:nvSpPr>
            <p:spPr>
              <a:xfrm rot="3213099">
                <a:off x="6114375" y="3842548"/>
                <a:ext cx="101933" cy="91194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0BC81B71-A6DB-4B01-9E3C-9A729E90A479}"/>
                  </a:ext>
                </a:extLst>
              </p:cNvPr>
              <p:cNvSpPr/>
              <p:nvPr/>
            </p:nvSpPr>
            <p:spPr>
              <a:xfrm rot="2885237">
                <a:off x="6960637" y="3862373"/>
                <a:ext cx="101933" cy="91194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Rectangle 15">
                <a:extLst>
                  <a:ext uri="{FF2B5EF4-FFF2-40B4-BE49-F238E27FC236}">
                    <a16:creationId xmlns:a16="http://schemas.microsoft.com/office/drawing/2014/main" id="{D1A1DD80-63F1-449A-8D9F-3FE45350F874}"/>
                  </a:ext>
                </a:extLst>
              </p:cNvPr>
              <p:cNvSpPr/>
              <p:nvPr/>
            </p:nvSpPr>
            <p:spPr>
              <a:xfrm rot="6198193">
                <a:off x="6432468" y="4367496"/>
                <a:ext cx="145786" cy="355139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674" h="708090">
                    <a:moveTo>
                      <a:pt x="94091" y="0"/>
                    </a:moveTo>
                    <a:lnTo>
                      <a:pt x="180342" y="34723"/>
                    </a:lnTo>
                    <a:cubicBezTo>
                      <a:pt x="256757" y="524452"/>
                      <a:pt x="178725" y="547231"/>
                      <a:pt x="290674" y="708090"/>
                    </a:cubicBezTo>
                    <a:cubicBezTo>
                      <a:pt x="89299" y="654571"/>
                      <a:pt x="-129248" y="453946"/>
                      <a:pt x="9409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Rectangle 10">
                <a:extLst>
                  <a:ext uri="{FF2B5EF4-FFF2-40B4-BE49-F238E27FC236}">
                    <a16:creationId xmlns:a16="http://schemas.microsoft.com/office/drawing/2014/main" id="{5DC46981-4C1C-44ED-831C-BAC2E58C5127}"/>
                  </a:ext>
                </a:extLst>
              </p:cNvPr>
              <p:cNvSpPr/>
              <p:nvPr/>
            </p:nvSpPr>
            <p:spPr>
              <a:xfrm rot="20741966">
                <a:off x="4783526" y="670215"/>
                <a:ext cx="2632831" cy="4017064"/>
              </a:xfrm>
              <a:custGeom>
                <a:avLst/>
                <a:gdLst>
                  <a:gd name="connsiteX0" fmla="*/ 0 w 1026790"/>
                  <a:gd name="connsiteY0" fmla="*/ 0 h 2422222"/>
                  <a:gd name="connsiteX1" fmla="*/ 1026790 w 1026790"/>
                  <a:gd name="connsiteY1" fmla="*/ 0 h 2422222"/>
                  <a:gd name="connsiteX2" fmla="*/ 1026790 w 1026790"/>
                  <a:gd name="connsiteY2" fmla="*/ 2422222 h 2422222"/>
                  <a:gd name="connsiteX3" fmla="*/ 0 w 1026790"/>
                  <a:gd name="connsiteY3" fmla="*/ 2422222 h 2422222"/>
                  <a:gd name="connsiteX4" fmla="*/ 0 w 1026790"/>
                  <a:gd name="connsiteY4" fmla="*/ 0 h 2422222"/>
                  <a:gd name="connsiteX0" fmla="*/ 0 w 1026790"/>
                  <a:gd name="connsiteY0" fmla="*/ 0 h 4028585"/>
                  <a:gd name="connsiteX1" fmla="*/ 1026790 w 1026790"/>
                  <a:gd name="connsiteY1" fmla="*/ 0 h 4028585"/>
                  <a:gd name="connsiteX2" fmla="*/ 1026790 w 1026790"/>
                  <a:gd name="connsiteY2" fmla="*/ 2422222 h 4028585"/>
                  <a:gd name="connsiteX3" fmla="*/ 1005987 w 1026790"/>
                  <a:gd name="connsiteY3" fmla="*/ 4028585 h 4028585"/>
                  <a:gd name="connsiteX4" fmla="*/ 0 w 1026790"/>
                  <a:gd name="connsiteY4" fmla="*/ 0 h 4028585"/>
                  <a:gd name="connsiteX0" fmla="*/ 87786 w 1114576"/>
                  <a:gd name="connsiteY0" fmla="*/ 0 h 4028585"/>
                  <a:gd name="connsiteX1" fmla="*/ 1114576 w 1114576"/>
                  <a:gd name="connsiteY1" fmla="*/ 0 h 4028585"/>
                  <a:gd name="connsiteX2" fmla="*/ 1114576 w 1114576"/>
                  <a:gd name="connsiteY2" fmla="*/ 2422222 h 4028585"/>
                  <a:gd name="connsiteX3" fmla="*/ 1093773 w 1114576"/>
                  <a:gd name="connsiteY3" fmla="*/ 4028585 h 4028585"/>
                  <a:gd name="connsiteX4" fmla="*/ 87786 w 1114576"/>
                  <a:gd name="connsiteY4" fmla="*/ 0 h 4028585"/>
                  <a:gd name="connsiteX0" fmla="*/ 57806 w 1119534"/>
                  <a:gd name="connsiteY0" fmla="*/ 0 h 3964158"/>
                  <a:gd name="connsiteX1" fmla="*/ 1084596 w 1119534"/>
                  <a:gd name="connsiteY1" fmla="*/ 0 h 3964158"/>
                  <a:gd name="connsiteX2" fmla="*/ 1084596 w 1119534"/>
                  <a:gd name="connsiteY2" fmla="*/ 2422222 h 3964158"/>
                  <a:gd name="connsiteX3" fmla="*/ 1119534 w 1119534"/>
                  <a:gd name="connsiteY3" fmla="*/ 3964158 h 3964158"/>
                  <a:gd name="connsiteX4" fmla="*/ 57806 w 1119534"/>
                  <a:gd name="connsiteY4" fmla="*/ 0 h 3964158"/>
                  <a:gd name="connsiteX0" fmla="*/ 454060 w 1515788"/>
                  <a:gd name="connsiteY0" fmla="*/ 0 h 3964158"/>
                  <a:gd name="connsiteX1" fmla="*/ 1480850 w 1515788"/>
                  <a:gd name="connsiteY1" fmla="*/ 0 h 3964158"/>
                  <a:gd name="connsiteX2" fmla="*/ 1480850 w 1515788"/>
                  <a:gd name="connsiteY2" fmla="*/ 2422222 h 3964158"/>
                  <a:gd name="connsiteX3" fmla="*/ 1515788 w 1515788"/>
                  <a:gd name="connsiteY3" fmla="*/ 3964158 h 3964158"/>
                  <a:gd name="connsiteX4" fmla="*/ 454060 w 1515788"/>
                  <a:gd name="connsiteY4" fmla="*/ 0 h 3964158"/>
                  <a:gd name="connsiteX0" fmla="*/ 707170 w 1768898"/>
                  <a:gd name="connsiteY0" fmla="*/ 0 h 3964158"/>
                  <a:gd name="connsiteX1" fmla="*/ 1733960 w 1768898"/>
                  <a:gd name="connsiteY1" fmla="*/ 0 h 3964158"/>
                  <a:gd name="connsiteX2" fmla="*/ 1733960 w 1768898"/>
                  <a:gd name="connsiteY2" fmla="*/ 2422222 h 3964158"/>
                  <a:gd name="connsiteX3" fmla="*/ 1768898 w 1768898"/>
                  <a:gd name="connsiteY3" fmla="*/ 3964158 h 3964158"/>
                  <a:gd name="connsiteX4" fmla="*/ 707170 w 1768898"/>
                  <a:gd name="connsiteY4" fmla="*/ 0 h 3964158"/>
                  <a:gd name="connsiteX0" fmla="*/ 707170 w 1963251"/>
                  <a:gd name="connsiteY0" fmla="*/ 0 h 3964158"/>
                  <a:gd name="connsiteX1" fmla="*/ 1733960 w 1963251"/>
                  <a:gd name="connsiteY1" fmla="*/ 0 h 3964158"/>
                  <a:gd name="connsiteX2" fmla="*/ 1733960 w 1963251"/>
                  <a:gd name="connsiteY2" fmla="*/ 2422222 h 3964158"/>
                  <a:gd name="connsiteX3" fmla="*/ 1768898 w 1963251"/>
                  <a:gd name="connsiteY3" fmla="*/ 3964158 h 3964158"/>
                  <a:gd name="connsiteX4" fmla="*/ 707170 w 1963251"/>
                  <a:gd name="connsiteY4" fmla="*/ 0 h 3964158"/>
                  <a:gd name="connsiteX0" fmla="*/ 707170 w 1883061"/>
                  <a:gd name="connsiteY0" fmla="*/ 0 h 3964158"/>
                  <a:gd name="connsiteX1" fmla="*/ 1733960 w 1883061"/>
                  <a:gd name="connsiteY1" fmla="*/ 0 h 3964158"/>
                  <a:gd name="connsiteX2" fmla="*/ 1768898 w 1883061"/>
                  <a:gd name="connsiteY2" fmla="*/ 3964158 h 3964158"/>
                  <a:gd name="connsiteX3" fmla="*/ 707170 w 1883061"/>
                  <a:gd name="connsiteY3" fmla="*/ 0 h 3964158"/>
                  <a:gd name="connsiteX0" fmla="*/ 707170 w 2605296"/>
                  <a:gd name="connsiteY0" fmla="*/ 0 h 4225469"/>
                  <a:gd name="connsiteX1" fmla="*/ 1733960 w 2605296"/>
                  <a:gd name="connsiteY1" fmla="*/ 0 h 4225469"/>
                  <a:gd name="connsiteX2" fmla="*/ 2605258 w 2605296"/>
                  <a:gd name="connsiteY2" fmla="*/ 3517601 h 4225469"/>
                  <a:gd name="connsiteX3" fmla="*/ 1768898 w 2605296"/>
                  <a:gd name="connsiteY3" fmla="*/ 3964158 h 4225469"/>
                  <a:gd name="connsiteX4" fmla="*/ 707170 w 2605296"/>
                  <a:gd name="connsiteY4" fmla="*/ 0 h 4225469"/>
                  <a:gd name="connsiteX0" fmla="*/ 707170 w 2605297"/>
                  <a:gd name="connsiteY0" fmla="*/ 0 h 4030700"/>
                  <a:gd name="connsiteX1" fmla="*/ 1733960 w 2605297"/>
                  <a:gd name="connsiteY1" fmla="*/ 0 h 4030700"/>
                  <a:gd name="connsiteX2" fmla="*/ 2605258 w 2605297"/>
                  <a:gd name="connsiteY2" fmla="*/ 3517601 h 4030700"/>
                  <a:gd name="connsiteX3" fmla="*/ 1768898 w 2605297"/>
                  <a:gd name="connsiteY3" fmla="*/ 3964158 h 4030700"/>
                  <a:gd name="connsiteX4" fmla="*/ 707170 w 2605297"/>
                  <a:gd name="connsiteY4" fmla="*/ 0 h 4030700"/>
                  <a:gd name="connsiteX0" fmla="*/ 707170 w 2605297"/>
                  <a:gd name="connsiteY0" fmla="*/ 0 h 4030700"/>
                  <a:gd name="connsiteX1" fmla="*/ 1733960 w 2605297"/>
                  <a:gd name="connsiteY1" fmla="*/ 0 h 4030700"/>
                  <a:gd name="connsiteX2" fmla="*/ 2605258 w 2605297"/>
                  <a:gd name="connsiteY2" fmla="*/ 3517601 h 4030700"/>
                  <a:gd name="connsiteX3" fmla="*/ 1768898 w 2605297"/>
                  <a:gd name="connsiteY3" fmla="*/ 3964158 h 4030700"/>
                  <a:gd name="connsiteX4" fmla="*/ 707170 w 2605297"/>
                  <a:gd name="connsiteY4" fmla="*/ 0 h 4030700"/>
                  <a:gd name="connsiteX0" fmla="*/ 707170 w 2632831"/>
                  <a:gd name="connsiteY0" fmla="*/ 0 h 4030700"/>
                  <a:gd name="connsiteX1" fmla="*/ 1733960 w 2632831"/>
                  <a:gd name="connsiteY1" fmla="*/ 0 h 4030700"/>
                  <a:gd name="connsiteX2" fmla="*/ 2605258 w 2632831"/>
                  <a:gd name="connsiteY2" fmla="*/ 3517601 h 4030700"/>
                  <a:gd name="connsiteX3" fmla="*/ 1768898 w 2632831"/>
                  <a:gd name="connsiteY3" fmla="*/ 3964158 h 4030700"/>
                  <a:gd name="connsiteX4" fmla="*/ 707170 w 2632831"/>
                  <a:gd name="connsiteY4" fmla="*/ 0 h 4030700"/>
                  <a:gd name="connsiteX0" fmla="*/ 707170 w 2632831"/>
                  <a:gd name="connsiteY0" fmla="*/ 0 h 4016959"/>
                  <a:gd name="connsiteX1" fmla="*/ 1733960 w 2632831"/>
                  <a:gd name="connsiteY1" fmla="*/ 0 h 4016959"/>
                  <a:gd name="connsiteX2" fmla="*/ 2605258 w 2632831"/>
                  <a:gd name="connsiteY2" fmla="*/ 3517601 h 4016959"/>
                  <a:gd name="connsiteX3" fmla="*/ 1768898 w 2632831"/>
                  <a:gd name="connsiteY3" fmla="*/ 3964158 h 4016959"/>
                  <a:gd name="connsiteX4" fmla="*/ 707170 w 2632831"/>
                  <a:gd name="connsiteY4" fmla="*/ 0 h 4016959"/>
                  <a:gd name="connsiteX0" fmla="*/ 707170 w 2632831"/>
                  <a:gd name="connsiteY0" fmla="*/ 0 h 4017064"/>
                  <a:gd name="connsiteX1" fmla="*/ 1733960 w 2632831"/>
                  <a:gd name="connsiteY1" fmla="*/ 0 h 4017064"/>
                  <a:gd name="connsiteX2" fmla="*/ 2605258 w 2632831"/>
                  <a:gd name="connsiteY2" fmla="*/ 3517601 h 4017064"/>
                  <a:gd name="connsiteX3" fmla="*/ 1768898 w 2632831"/>
                  <a:gd name="connsiteY3" fmla="*/ 3964158 h 4017064"/>
                  <a:gd name="connsiteX4" fmla="*/ 707170 w 2632831"/>
                  <a:gd name="connsiteY4" fmla="*/ 0 h 4017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2831" h="4017064">
                    <a:moveTo>
                      <a:pt x="707170" y="0"/>
                    </a:moveTo>
                    <a:lnTo>
                      <a:pt x="1733960" y="0"/>
                    </a:lnTo>
                    <a:cubicBezTo>
                      <a:pt x="2156436" y="1506720"/>
                      <a:pt x="2770521" y="2494229"/>
                      <a:pt x="2605258" y="3517601"/>
                    </a:cubicBezTo>
                    <a:cubicBezTo>
                      <a:pt x="2611081" y="4178294"/>
                      <a:pt x="2576985" y="4009544"/>
                      <a:pt x="1768898" y="3964158"/>
                    </a:cubicBezTo>
                    <a:cubicBezTo>
                      <a:pt x="-1095292" y="2618870"/>
                      <a:pt x="277087" y="1003586"/>
                      <a:pt x="707170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Oval 3">
                <a:extLst>
                  <a:ext uri="{FF2B5EF4-FFF2-40B4-BE49-F238E27FC236}">
                    <a16:creationId xmlns:a16="http://schemas.microsoft.com/office/drawing/2014/main" id="{94A3ABA1-963C-4A60-B70C-1D2B9785B995}"/>
                  </a:ext>
                </a:extLst>
              </p:cNvPr>
              <p:cNvSpPr/>
              <p:nvPr/>
            </p:nvSpPr>
            <p:spPr>
              <a:xfrm>
                <a:off x="4835010" y="293033"/>
                <a:ext cx="1420545" cy="1356811"/>
              </a:xfrm>
              <a:custGeom>
                <a:avLst/>
                <a:gdLst>
                  <a:gd name="connsiteX0" fmla="*/ 0 w 1457740"/>
                  <a:gd name="connsiteY0" fmla="*/ 704850 h 1409700"/>
                  <a:gd name="connsiteX1" fmla="*/ 728870 w 1457740"/>
                  <a:gd name="connsiteY1" fmla="*/ 0 h 1409700"/>
                  <a:gd name="connsiteX2" fmla="*/ 1457740 w 1457740"/>
                  <a:gd name="connsiteY2" fmla="*/ 704850 h 1409700"/>
                  <a:gd name="connsiteX3" fmla="*/ 728870 w 1457740"/>
                  <a:gd name="connsiteY3" fmla="*/ 1409700 h 1409700"/>
                  <a:gd name="connsiteX4" fmla="*/ 0 w 1457740"/>
                  <a:gd name="connsiteY4" fmla="*/ 704850 h 1409700"/>
                  <a:gd name="connsiteX0" fmla="*/ 0 w 1457740"/>
                  <a:gd name="connsiteY0" fmla="*/ 750570 h 1455420"/>
                  <a:gd name="connsiteX1" fmla="*/ 728870 w 1457740"/>
                  <a:gd name="connsiteY1" fmla="*/ 0 h 1455420"/>
                  <a:gd name="connsiteX2" fmla="*/ 1457740 w 1457740"/>
                  <a:gd name="connsiteY2" fmla="*/ 750570 h 1455420"/>
                  <a:gd name="connsiteX3" fmla="*/ 728870 w 1457740"/>
                  <a:gd name="connsiteY3" fmla="*/ 1455420 h 1455420"/>
                  <a:gd name="connsiteX4" fmla="*/ 0 w 1457740"/>
                  <a:gd name="connsiteY4" fmla="*/ 750570 h 1455420"/>
                  <a:gd name="connsiteX0" fmla="*/ 35940 w 1493680"/>
                  <a:gd name="connsiteY0" fmla="*/ 750570 h 1455420"/>
                  <a:gd name="connsiteX1" fmla="*/ 764810 w 1493680"/>
                  <a:gd name="connsiteY1" fmla="*/ 0 h 1455420"/>
                  <a:gd name="connsiteX2" fmla="*/ 1493680 w 1493680"/>
                  <a:gd name="connsiteY2" fmla="*/ 750570 h 1455420"/>
                  <a:gd name="connsiteX3" fmla="*/ 764810 w 1493680"/>
                  <a:gd name="connsiteY3" fmla="*/ 1455420 h 1455420"/>
                  <a:gd name="connsiteX4" fmla="*/ 35940 w 1493680"/>
                  <a:gd name="connsiteY4" fmla="*/ 750570 h 1455420"/>
                  <a:gd name="connsiteX0" fmla="*/ 50808 w 1508548"/>
                  <a:gd name="connsiteY0" fmla="*/ 750570 h 1455420"/>
                  <a:gd name="connsiteX1" fmla="*/ 779678 w 1508548"/>
                  <a:gd name="connsiteY1" fmla="*/ 0 h 1455420"/>
                  <a:gd name="connsiteX2" fmla="*/ 1508548 w 1508548"/>
                  <a:gd name="connsiteY2" fmla="*/ 750570 h 1455420"/>
                  <a:gd name="connsiteX3" fmla="*/ 779678 w 1508548"/>
                  <a:gd name="connsiteY3" fmla="*/ 1455420 h 1455420"/>
                  <a:gd name="connsiteX4" fmla="*/ 50808 w 1508548"/>
                  <a:gd name="connsiteY4" fmla="*/ 750570 h 1455420"/>
                  <a:gd name="connsiteX0" fmla="*/ 56469 w 1248340"/>
                  <a:gd name="connsiteY0" fmla="*/ 727755 h 1455498"/>
                  <a:gd name="connsiteX1" fmla="*/ 519470 w 1248340"/>
                  <a:gd name="connsiteY1" fmla="*/ 45 h 1455498"/>
                  <a:gd name="connsiteX2" fmla="*/ 1248340 w 1248340"/>
                  <a:gd name="connsiteY2" fmla="*/ 750615 h 1455498"/>
                  <a:gd name="connsiteX3" fmla="*/ 519470 w 1248340"/>
                  <a:gd name="connsiteY3" fmla="*/ 1455465 h 1455498"/>
                  <a:gd name="connsiteX4" fmla="*/ 56469 w 1248340"/>
                  <a:gd name="connsiteY4" fmla="*/ 727755 h 1455498"/>
                  <a:gd name="connsiteX0" fmla="*/ 79218 w 1271089"/>
                  <a:gd name="connsiteY0" fmla="*/ 727755 h 1455498"/>
                  <a:gd name="connsiteX1" fmla="*/ 542219 w 1271089"/>
                  <a:gd name="connsiteY1" fmla="*/ 45 h 1455498"/>
                  <a:gd name="connsiteX2" fmla="*/ 1271089 w 1271089"/>
                  <a:gd name="connsiteY2" fmla="*/ 750615 h 1455498"/>
                  <a:gd name="connsiteX3" fmla="*/ 542219 w 1271089"/>
                  <a:gd name="connsiteY3" fmla="*/ 1455465 h 1455498"/>
                  <a:gd name="connsiteX4" fmla="*/ 79218 w 1271089"/>
                  <a:gd name="connsiteY4" fmla="*/ 727755 h 1455498"/>
                  <a:gd name="connsiteX0" fmla="*/ 79218 w 1271089"/>
                  <a:gd name="connsiteY0" fmla="*/ 727755 h 1455498"/>
                  <a:gd name="connsiteX1" fmla="*/ 542219 w 1271089"/>
                  <a:gd name="connsiteY1" fmla="*/ 45 h 1455498"/>
                  <a:gd name="connsiteX2" fmla="*/ 1271089 w 1271089"/>
                  <a:gd name="connsiteY2" fmla="*/ 750615 h 1455498"/>
                  <a:gd name="connsiteX3" fmla="*/ 542219 w 1271089"/>
                  <a:gd name="connsiteY3" fmla="*/ 1455465 h 1455498"/>
                  <a:gd name="connsiteX4" fmla="*/ 79218 w 1271089"/>
                  <a:gd name="connsiteY4" fmla="*/ 727755 h 1455498"/>
                  <a:gd name="connsiteX0" fmla="*/ 79218 w 1271089"/>
                  <a:gd name="connsiteY0" fmla="*/ 727755 h 1455498"/>
                  <a:gd name="connsiteX1" fmla="*/ 542219 w 1271089"/>
                  <a:gd name="connsiteY1" fmla="*/ 45 h 1455498"/>
                  <a:gd name="connsiteX2" fmla="*/ 1271089 w 1271089"/>
                  <a:gd name="connsiteY2" fmla="*/ 750615 h 1455498"/>
                  <a:gd name="connsiteX3" fmla="*/ 542219 w 1271089"/>
                  <a:gd name="connsiteY3" fmla="*/ 1455465 h 1455498"/>
                  <a:gd name="connsiteX4" fmla="*/ 79218 w 1271089"/>
                  <a:gd name="connsiteY4" fmla="*/ 727755 h 1455498"/>
                  <a:gd name="connsiteX0" fmla="*/ 156071 w 1347942"/>
                  <a:gd name="connsiteY0" fmla="*/ 727731 h 1479609"/>
                  <a:gd name="connsiteX1" fmla="*/ 619072 w 1347942"/>
                  <a:gd name="connsiteY1" fmla="*/ 21 h 1479609"/>
                  <a:gd name="connsiteX2" fmla="*/ 1347942 w 1347942"/>
                  <a:gd name="connsiteY2" fmla="*/ 750591 h 1479609"/>
                  <a:gd name="connsiteX3" fmla="*/ 619072 w 1347942"/>
                  <a:gd name="connsiteY3" fmla="*/ 1455441 h 1479609"/>
                  <a:gd name="connsiteX4" fmla="*/ 26221 w 1347942"/>
                  <a:gd name="connsiteY4" fmla="*/ 1261463 h 1479609"/>
                  <a:gd name="connsiteX5" fmla="*/ 156071 w 1347942"/>
                  <a:gd name="connsiteY5" fmla="*/ 727731 h 1479609"/>
                  <a:gd name="connsiteX0" fmla="*/ 161430 w 1353301"/>
                  <a:gd name="connsiteY0" fmla="*/ 727736 h 1479614"/>
                  <a:gd name="connsiteX1" fmla="*/ 624431 w 1353301"/>
                  <a:gd name="connsiteY1" fmla="*/ 26 h 1479614"/>
                  <a:gd name="connsiteX2" fmla="*/ 1353301 w 1353301"/>
                  <a:gd name="connsiteY2" fmla="*/ 750596 h 1479614"/>
                  <a:gd name="connsiteX3" fmla="*/ 624431 w 1353301"/>
                  <a:gd name="connsiteY3" fmla="*/ 1455446 h 1479614"/>
                  <a:gd name="connsiteX4" fmla="*/ 31580 w 1353301"/>
                  <a:gd name="connsiteY4" fmla="*/ 1261468 h 1479614"/>
                  <a:gd name="connsiteX5" fmla="*/ 161430 w 1353301"/>
                  <a:gd name="connsiteY5" fmla="*/ 727736 h 1479614"/>
                  <a:gd name="connsiteX0" fmla="*/ 161430 w 1353301"/>
                  <a:gd name="connsiteY0" fmla="*/ 727736 h 1380125"/>
                  <a:gd name="connsiteX1" fmla="*/ 624431 w 1353301"/>
                  <a:gd name="connsiteY1" fmla="*/ 26 h 1380125"/>
                  <a:gd name="connsiteX2" fmla="*/ 1353301 w 1353301"/>
                  <a:gd name="connsiteY2" fmla="*/ 750596 h 1380125"/>
                  <a:gd name="connsiteX3" fmla="*/ 624431 w 1353301"/>
                  <a:gd name="connsiteY3" fmla="*/ 1333526 h 1380125"/>
                  <a:gd name="connsiteX4" fmla="*/ 31580 w 1353301"/>
                  <a:gd name="connsiteY4" fmla="*/ 1261468 h 1380125"/>
                  <a:gd name="connsiteX5" fmla="*/ 161430 w 1353301"/>
                  <a:gd name="connsiteY5" fmla="*/ 727736 h 1380125"/>
                  <a:gd name="connsiteX0" fmla="*/ 161430 w 1353301"/>
                  <a:gd name="connsiteY0" fmla="*/ 727736 h 1356833"/>
                  <a:gd name="connsiteX1" fmla="*/ 624431 w 1353301"/>
                  <a:gd name="connsiteY1" fmla="*/ 26 h 1356833"/>
                  <a:gd name="connsiteX2" fmla="*/ 1353301 w 1353301"/>
                  <a:gd name="connsiteY2" fmla="*/ 750596 h 1356833"/>
                  <a:gd name="connsiteX3" fmla="*/ 624431 w 1353301"/>
                  <a:gd name="connsiteY3" fmla="*/ 1333526 h 1356833"/>
                  <a:gd name="connsiteX4" fmla="*/ 31580 w 1353301"/>
                  <a:gd name="connsiteY4" fmla="*/ 1261468 h 1356833"/>
                  <a:gd name="connsiteX5" fmla="*/ 161430 w 1353301"/>
                  <a:gd name="connsiteY5" fmla="*/ 727736 h 1356833"/>
                  <a:gd name="connsiteX0" fmla="*/ 147700 w 1339571"/>
                  <a:gd name="connsiteY0" fmla="*/ 737610 h 1366707"/>
                  <a:gd name="connsiteX1" fmla="*/ 75336 w 1339571"/>
                  <a:gd name="connsiteY1" fmla="*/ 356943 h 1366707"/>
                  <a:gd name="connsiteX2" fmla="*/ 610701 w 1339571"/>
                  <a:gd name="connsiteY2" fmla="*/ 9900 h 1366707"/>
                  <a:gd name="connsiteX3" fmla="*/ 1339571 w 1339571"/>
                  <a:gd name="connsiteY3" fmla="*/ 760470 h 1366707"/>
                  <a:gd name="connsiteX4" fmla="*/ 610701 w 1339571"/>
                  <a:gd name="connsiteY4" fmla="*/ 1343400 h 1366707"/>
                  <a:gd name="connsiteX5" fmla="*/ 17850 w 1339571"/>
                  <a:gd name="connsiteY5" fmla="*/ 1271342 h 1366707"/>
                  <a:gd name="connsiteX6" fmla="*/ 147700 w 1339571"/>
                  <a:gd name="connsiteY6" fmla="*/ 737610 h 1366707"/>
                  <a:gd name="connsiteX0" fmla="*/ 147700 w 1339571"/>
                  <a:gd name="connsiteY0" fmla="*/ 727714 h 1356811"/>
                  <a:gd name="connsiteX1" fmla="*/ 75336 w 1339571"/>
                  <a:gd name="connsiteY1" fmla="*/ 347047 h 1356811"/>
                  <a:gd name="connsiteX2" fmla="*/ 610701 w 1339571"/>
                  <a:gd name="connsiteY2" fmla="*/ 4 h 1356811"/>
                  <a:gd name="connsiteX3" fmla="*/ 1339571 w 1339571"/>
                  <a:gd name="connsiteY3" fmla="*/ 750574 h 1356811"/>
                  <a:gd name="connsiteX4" fmla="*/ 610701 w 1339571"/>
                  <a:gd name="connsiteY4" fmla="*/ 1333504 h 1356811"/>
                  <a:gd name="connsiteX5" fmla="*/ 17850 w 1339571"/>
                  <a:gd name="connsiteY5" fmla="*/ 1261446 h 1356811"/>
                  <a:gd name="connsiteX6" fmla="*/ 147700 w 1339571"/>
                  <a:gd name="connsiteY6" fmla="*/ 727714 h 1356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9571" h="1356811">
                    <a:moveTo>
                      <a:pt x="147700" y="727714"/>
                    </a:moveTo>
                    <a:cubicBezTo>
                      <a:pt x="157281" y="575314"/>
                      <a:pt x="-1831" y="468332"/>
                      <a:pt x="75336" y="347047"/>
                    </a:cubicBezTo>
                    <a:cubicBezTo>
                      <a:pt x="152503" y="225762"/>
                      <a:pt x="328139" y="1330"/>
                      <a:pt x="610701" y="4"/>
                    </a:cubicBezTo>
                    <a:cubicBezTo>
                      <a:pt x="893263" y="-1322"/>
                      <a:pt x="1339571" y="361296"/>
                      <a:pt x="1339571" y="750574"/>
                    </a:cubicBezTo>
                    <a:cubicBezTo>
                      <a:pt x="1339571" y="1139852"/>
                      <a:pt x="787874" y="1301699"/>
                      <a:pt x="610701" y="1333504"/>
                    </a:cubicBezTo>
                    <a:cubicBezTo>
                      <a:pt x="433528" y="1365309"/>
                      <a:pt x="95017" y="1382731"/>
                      <a:pt x="17850" y="1261446"/>
                    </a:cubicBezTo>
                    <a:cubicBezTo>
                      <a:pt x="-59317" y="1140161"/>
                      <a:pt x="138119" y="880114"/>
                      <a:pt x="147700" y="727714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Moon 4">
                <a:extLst>
                  <a:ext uri="{FF2B5EF4-FFF2-40B4-BE49-F238E27FC236}">
                    <a16:creationId xmlns:a16="http://schemas.microsoft.com/office/drawing/2014/main" id="{2C96BBBC-C336-4A52-9A2B-BAD89300A973}"/>
                  </a:ext>
                </a:extLst>
              </p:cNvPr>
              <p:cNvSpPr/>
              <p:nvPr/>
            </p:nvSpPr>
            <p:spPr>
              <a:xfrm flipH="1">
                <a:off x="4587240" y="487348"/>
                <a:ext cx="731752" cy="1135380"/>
              </a:xfrm>
              <a:custGeom>
                <a:avLst/>
                <a:gdLst>
                  <a:gd name="connsiteX0" fmla="*/ 663172 w 663172"/>
                  <a:gd name="connsiteY0" fmla="*/ 1112520 h 1112520"/>
                  <a:gd name="connsiteX1" fmla="*/ 0 w 663172"/>
                  <a:gd name="connsiteY1" fmla="*/ 556260 h 1112520"/>
                  <a:gd name="connsiteX2" fmla="*/ 663172 w 663172"/>
                  <a:gd name="connsiteY2" fmla="*/ 0 h 1112520"/>
                  <a:gd name="connsiteX3" fmla="*/ 663172 w 663172"/>
                  <a:gd name="connsiteY3" fmla="*/ 1112520 h 1112520"/>
                  <a:gd name="connsiteX0" fmla="*/ 731752 w 731752"/>
                  <a:gd name="connsiteY0" fmla="*/ 1135380 h 1135380"/>
                  <a:gd name="connsiteX1" fmla="*/ 0 w 731752"/>
                  <a:gd name="connsiteY1" fmla="*/ 556260 h 1135380"/>
                  <a:gd name="connsiteX2" fmla="*/ 663172 w 731752"/>
                  <a:gd name="connsiteY2" fmla="*/ 0 h 1135380"/>
                  <a:gd name="connsiteX3" fmla="*/ 731752 w 731752"/>
                  <a:gd name="connsiteY3" fmla="*/ 1135380 h 1135380"/>
                  <a:gd name="connsiteX0" fmla="*/ 731752 w 731752"/>
                  <a:gd name="connsiteY0" fmla="*/ 1135380 h 1135380"/>
                  <a:gd name="connsiteX1" fmla="*/ 0 w 731752"/>
                  <a:gd name="connsiteY1" fmla="*/ 556260 h 1135380"/>
                  <a:gd name="connsiteX2" fmla="*/ 663172 w 731752"/>
                  <a:gd name="connsiteY2" fmla="*/ 0 h 1135380"/>
                  <a:gd name="connsiteX3" fmla="*/ 731752 w 731752"/>
                  <a:gd name="connsiteY3" fmla="*/ 1135380 h 1135380"/>
                  <a:gd name="connsiteX0" fmla="*/ 731752 w 731752"/>
                  <a:gd name="connsiteY0" fmla="*/ 1135380 h 1135380"/>
                  <a:gd name="connsiteX1" fmla="*/ 0 w 731752"/>
                  <a:gd name="connsiteY1" fmla="*/ 556260 h 1135380"/>
                  <a:gd name="connsiteX2" fmla="*/ 663172 w 731752"/>
                  <a:gd name="connsiteY2" fmla="*/ 0 h 1135380"/>
                  <a:gd name="connsiteX3" fmla="*/ 731752 w 731752"/>
                  <a:gd name="connsiteY3" fmla="*/ 1135380 h 1135380"/>
                  <a:gd name="connsiteX0" fmla="*/ 731752 w 731752"/>
                  <a:gd name="connsiteY0" fmla="*/ 1135380 h 1135380"/>
                  <a:gd name="connsiteX1" fmla="*/ 0 w 731752"/>
                  <a:gd name="connsiteY1" fmla="*/ 556260 h 1135380"/>
                  <a:gd name="connsiteX2" fmla="*/ 663172 w 731752"/>
                  <a:gd name="connsiteY2" fmla="*/ 0 h 1135380"/>
                  <a:gd name="connsiteX3" fmla="*/ 731752 w 731752"/>
                  <a:gd name="connsiteY3" fmla="*/ 1135380 h 1135380"/>
                  <a:gd name="connsiteX0" fmla="*/ 731752 w 731752"/>
                  <a:gd name="connsiteY0" fmla="*/ 1135380 h 1135380"/>
                  <a:gd name="connsiteX1" fmla="*/ 0 w 731752"/>
                  <a:gd name="connsiteY1" fmla="*/ 556260 h 1135380"/>
                  <a:gd name="connsiteX2" fmla="*/ 663172 w 731752"/>
                  <a:gd name="connsiteY2" fmla="*/ 0 h 1135380"/>
                  <a:gd name="connsiteX3" fmla="*/ 731752 w 731752"/>
                  <a:gd name="connsiteY3" fmla="*/ 1135380 h 1135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1752" h="1135380">
                    <a:moveTo>
                      <a:pt x="731752" y="1135380"/>
                    </a:moveTo>
                    <a:cubicBezTo>
                      <a:pt x="395972" y="929640"/>
                      <a:pt x="0" y="863474"/>
                      <a:pt x="0" y="556260"/>
                    </a:cubicBezTo>
                    <a:cubicBezTo>
                      <a:pt x="0" y="249046"/>
                      <a:pt x="350252" y="129540"/>
                      <a:pt x="663172" y="0"/>
                    </a:cubicBezTo>
                    <a:cubicBezTo>
                      <a:pt x="266536" y="291659"/>
                      <a:pt x="342737" y="828481"/>
                      <a:pt x="731752" y="11353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8078E0D-6131-4DE4-B2FF-30D86256E427}"/>
                  </a:ext>
                </a:extLst>
              </p:cNvPr>
              <p:cNvSpPr/>
              <p:nvPr/>
            </p:nvSpPr>
            <p:spPr>
              <a:xfrm rot="19373955">
                <a:off x="5517896" y="760368"/>
                <a:ext cx="259080" cy="19673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Oval 9">
                <a:extLst>
                  <a:ext uri="{FF2B5EF4-FFF2-40B4-BE49-F238E27FC236}">
                    <a16:creationId xmlns:a16="http://schemas.microsoft.com/office/drawing/2014/main" id="{3A8A0A60-2458-4539-83FD-F6B2CB1EA012}"/>
                  </a:ext>
                </a:extLst>
              </p:cNvPr>
              <p:cNvSpPr/>
              <p:nvPr/>
            </p:nvSpPr>
            <p:spPr>
              <a:xfrm rot="19373955">
                <a:off x="5507817" y="789147"/>
                <a:ext cx="214314" cy="99764"/>
              </a:xfrm>
              <a:custGeom>
                <a:avLst/>
                <a:gdLst>
                  <a:gd name="connsiteX0" fmla="*/ 0 w 189352"/>
                  <a:gd name="connsiteY0" fmla="*/ 41010 h 82019"/>
                  <a:gd name="connsiteX1" fmla="*/ 94676 w 189352"/>
                  <a:gd name="connsiteY1" fmla="*/ 0 h 82019"/>
                  <a:gd name="connsiteX2" fmla="*/ 189352 w 189352"/>
                  <a:gd name="connsiteY2" fmla="*/ 41010 h 82019"/>
                  <a:gd name="connsiteX3" fmla="*/ 94676 w 189352"/>
                  <a:gd name="connsiteY3" fmla="*/ 82020 h 82019"/>
                  <a:gd name="connsiteX4" fmla="*/ 0 w 189352"/>
                  <a:gd name="connsiteY4" fmla="*/ 41010 h 82019"/>
                  <a:gd name="connsiteX0" fmla="*/ 0 w 214314"/>
                  <a:gd name="connsiteY0" fmla="*/ 91306 h 101177"/>
                  <a:gd name="connsiteX1" fmla="*/ 119638 w 214314"/>
                  <a:gd name="connsiteY1" fmla="*/ 1501 h 101177"/>
                  <a:gd name="connsiteX2" fmla="*/ 214314 w 214314"/>
                  <a:gd name="connsiteY2" fmla="*/ 42511 h 101177"/>
                  <a:gd name="connsiteX3" fmla="*/ 119638 w 214314"/>
                  <a:gd name="connsiteY3" fmla="*/ 83521 h 101177"/>
                  <a:gd name="connsiteX4" fmla="*/ 0 w 214314"/>
                  <a:gd name="connsiteY4" fmla="*/ 91306 h 101177"/>
                  <a:gd name="connsiteX0" fmla="*/ 0 w 214314"/>
                  <a:gd name="connsiteY0" fmla="*/ 89893 h 99764"/>
                  <a:gd name="connsiteX1" fmla="*/ 119638 w 214314"/>
                  <a:gd name="connsiteY1" fmla="*/ 88 h 99764"/>
                  <a:gd name="connsiteX2" fmla="*/ 214314 w 214314"/>
                  <a:gd name="connsiteY2" fmla="*/ 41098 h 99764"/>
                  <a:gd name="connsiteX3" fmla="*/ 119638 w 214314"/>
                  <a:gd name="connsiteY3" fmla="*/ 82108 h 99764"/>
                  <a:gd name="connsiteX4" fmla="*/ 0 w 214314"/>
                  <a:gd name="connsiteY4" fmla="*/ 89893 h 9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4" h="99764">
                    <a:moveTo>
                      <a:pt x="0" y="89893"/>
                    </a:moveTo>
                    <a:cubicBezTo>
                      <a:pt x="0" y="67244"/>
                      <a:pt x="33145" y="1666"/>
                      <a:pt x="119638" y="88"/>
                    </a:cubicBezTo>
                    <a:cubicBezTo>
                      <a:pt x="206131" y="-1490"/>
                      <a:pt x="214314" y="18449"/>
                      <a:pt x="214314" y="41098"/>
                    </a:cubicBezTo>
                    <a:cubicBezTo>
                      <a:pt x="214314" y="63747"/>
                      <a:pt x="155357" y="73976"/>
                      <a:pt x="119638" y="82108"/>
                    </a:cubicBezTo>
                    <a:cubicBezTo>
                      <a:pt x="83919" y="90240"/>
                      <a:pt x="0" y="112542"/>
                      <a:pt x="0" y="8989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Rectangle 11">
                <a:extLst>
                  <a:ext uri="{FF2B5EF4-FFF2-40B4-BE49-F238E27FC236}">
                    <a16:creationId xmlns:a16="http://schemas.microsoft.com/office/drawing/2014/main" id="{B99C1E2F-7A3C-4731-BDA9-E007BA996D4F}"/>
                  </a:ext>
                </a:extLst>
              </p:cNvPr>
              <p:cNvSpPr/>
              <p:nvPr/>
            </p:nvSpPr>
            <p:spPr>
              <a:xfrm rot="19097952">
                <a:off x="6908828" y="1155233"/>
                <a:ext cx="777783" cy="3411758"/>
              </a:xfrm>
              <a:custGeom>
                <a:avLst/>
                <a:gdLst>
                  <a:gd name="connsiteX0" fmla="*/ 0 w 335709"/>
                  <a:gd name="connsiteY0" fmla="*/ 0 h 2180922"/>
                  <a:gd name="connsiteX1" fmla="*/ 335709 w 335709"/>
                  <a:gd name="connsiteY1" fmla="*/ 0 h 2180922"/>
                  <a:gd name="connsiteX2" fmla="*/ 335709 w 335709"/>
                  <a:gd name="connsiteY2" fmla="*/ 2180922 h 2180922"/>
                  <a:gd name="connsiteX3" fmla="*/ 0 w 335709"/>
                  <a:gd name="connsiteY3" fmla="*/ 2180922 h 2180922"/>
                  <a:gd name="connsiteX4" fmla="*/ 0 w 335709"/>
                  <a:gd name="connsiteY4" fmla="*/ 0 h 2180922"/>
                  <a:gd name="connsiteX0" fmla="*/ 298720 w 634429"/>
                  <a:gd name="connsiteY0" fmla="*/ 0 h 3411758"/>
                  <a:gd name="connsiteX1" fmla="*/ 634429 w 634429"/>
                  <a:gd name="connsiteY1" fmla="*/ 0 h 3411758"/>
                  <a:gd name="connsiteX2" fmla="*/ 634429 w 634429"/>
                  <a:gd name="connsiteY2" fmla="*/ 2180922 h 3411758"/>
                  <a:gd name="connsiteX3" fmla="*/ 0 w 634429"/>
                  <a:gd name="connsiteY3" fmla="*/ 3411758 h 3411758"/>
                  <a:gd name="connsiteX4" fmla="*/ 298720 w 634429"/>
                  <a:gd name="connsiteY4" fmla="*/ 0 h 3411758"/>
                  <a:gd name="connsiteX0" fmla="*/ 298720 w 634429"/>
                  <a:gd name="connsiteY0" fmla="*/ 0 h 3411758"/>
                  <a:gd name="connsiteX1" fmla="*/ 634429 w 634429"/>
                  <a:gd name="connsiteY1" fmla="*/ 0 h 3411758"/>
                  <a:gd name="connsiteX2" fmla="*/ 634429 w 634429"/>
                  <a:gd name="connsiteY2" fmla="*/ 2180922 h 3411758"/>
                  <a:gd name="connsiteX3" fmla="*/ 0 w 634429"/>
                  <a:gd name="connsiteY3" fmla="*/ 3411758 h 3411758"/>
                  <a:gd name="connsiteX4" fmla="*/ 298720 w 634429"/>
                  <a:gd name="connsiteY4" fmla="*/ 0 h 3411758"/>
                  <a:gd name="connsiteX0" fmla="*/ 318638 w 654347"/>
                  <a:gd name="connsiteY0" fmla="*/ 0 h 3411758"/>
                  <a:gd name="connsiteX1" fmla="*/ 654347 w 654347"/>
                  <a:gd name="connsiteY1" fmla="*/ 0 h 3411758"/>
                  <a:gd name="connsiteX2" fmla="*/ 654347 w 654347"/>
                  <a:gd name="connsiteY2" fmla="*/ 2180922 h 3411758"/>
                  <a:gd name="connsiteX3" fmla="*/ 19918 w 654347"/>
                  <a:gd name="connsiteY3" fmla="*/ 3411758 h 3411758"/>
                  <a:gd name="connsiteX4" fmla="*/ 318638 w 654347"/>
                  <a:gd name="connsiteY4" fmla="*/ 0 h 3411758"/>
                  <a:gd name="connsiteX0" fmla="*/ 417229 w 634429"/>
                  <a:gd name="connsiteY0" fmla="*/ 17623 h 3411758"/>
                  <a:gd name="connsiteX1" fmla="*/ 634429 w 634429"/>
                  <a:gd name="connsiteY1" fmla="*/ 0 h 3411758"/>
                  <a:gd name="connsiteX2" fmla="*/ 634429 w 634429"/>
                  <a:gd name="connsiteY2" fmla="*/ 2180922 h 3411758"/>
                  <a:gd name="connsiteX3" fmla="*/ 0 w 634429"/>
                  <a:gd name="connsiteY3" fmla="*/ 3411758 h 3411758"/>
                  <a:gd name="connsiteX4" fmla="*/ 417229 w 634429"/>
                  <a:gd name="connsiteY4" fmla="*/ 17623 h 3411758"/>
                  <a:gd name="connsiteX0" fmla="*/ 461647 w 678847"/>
                  <a:gd name="connsiteY0" fmla="*/ 17623 h 3411758"/>
                  <a:gd name="connsiteX1" fmla="*/ 678847 w 678847"/>
                  <a:gd name="connsiteY1" fmla="*/ 0 h 3411758"/>
                  <a:gd name="connsiteX2" fmla="*/ 678847 w 678847"/>
                  <a:gd name="connsiteY2" fmla="*/ 2180922 h 3411758"/>
                  <a:gd name="connsiteX3" fmla="*/ 44418 w 678847"/>
                  <a:gd name="connsiteY3" fmla="*/ 3411758 h 3411758"/>
                  <a:gd name="connsiteX4" fmla="*/ 461647 w 678847"/>
                  <a:gd name="connsiteY4" fmla="*/ 17623 h 3411758"/>
                  <a:gd name="connsiteX0" fmla="*/ 461647 w 785707"/>
                  <a:gd name="connsiteY0" fmla="*/ 17623 h 3411758"/>
                  <a:gd name="connsiteX1" fmla="*/ 678847 w 785707"/>
                  <a:gd name="connsiteY1" fmla="*/ 0 h 3411758"/>
                  <a:gd name="connsiteX2" fmla="*/ 678847 w 785707"/>
                  <a:gd name="connsiteY2" fmla="*/ 2180922 h 3411758"/>
                  <a:gd name="connsiteX3" fmla="*/ 44418 w 785707"/>
                  <a:gd name="connsiteY3" fmla="*/ 3411758 h 3411758"/>
                  <a:gd name="connsiteX4" fmla="*/ 461647 w 785707"/>
                  <a:gd name="connsiteY4" fmla="*/ 17623 h 3411758"/>
                  <a:gd name="connsiteX0" fmla="*/ 461647 w 678847"/>
                  <a:gd name="connsiteY0" fmla="*/ 17623 h 3411758"/>
                  <a:gd name="connsiteX1" fmla="*/ 678847 w 678847"/>
                  <a:gd name="connsiteY1" fmla="*/ 0 h 3411758"/>
                  <a:gd name="connsiteX2" fmla="*/ 44418 w 678847"/>
                  <a:gd name="connsiteY2" fmla="*/ 3411758 h 3411758"/>
                  <a:gd name="connsiteX3" fmla="*/ 461647 w 678847"/>
                  <a:gd name="connsiteY3" fmla="*/ 17623 h 3411758"/>
                  <a:gd name="connsiteX0" fmla="*/ 461647 w 777783"/>
                  <a:gd name="connsiteY0" fmla="*/ 17623 h 3411758"/>
                  <a:gd name="connsiteX1" fmla="*/ 678847 w 777783"/>
                  <a:gd name="connsiteY1" fmla="*/ 0 h 3411758"/>
                  <a:gd name="connsiteX2" fmla="*/ 44418 w 777783"/>
                  <a:gd name="connsiteY2" fmla="*/ 3411758 h 3411758"/>
                  <a:gd name="connsiteX3" fmla="*/ 461647 w 777783"/>
                  <a:gd name="connsiteY3" fmla="*/ 17623 h 3411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7783" h="3411758">
                    <a:moveTo>
                      <a:pt x="461647" y="17623"/>
                    </a:moveTo>
                    <a:lnTo>
                      <a:pt x="678847" y="0"/>
                    </a:lnTo>
                    <a:cubicBezTo>
                      <a:pt x="1091837" y="1878677"/>
                      <a:pt x="80618" y="3408821"/>
                      <a:pt x="44418" y="3411758"/>
                    </a:cubicBezTo>
                    <a:cubicBezTo>
                      <a:pt x="54765" y="1831161"/>
                      <a:pt x="-214575" y="1948330"/>
                      <a:pt x="461647" y="17623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Rectangle 15">
                <a:extLst>
                  <a:ext uri="{FF2B5EF4-FFF2-40B4-BE49-F238E27FC236}">
                    <a16:creationId xmlns:a16="http://schemas.microsoft.com/office/drawing/2014/main" id="{931EC123-8F9C-4178-9813-262B57BFF0AD}"/>
                  </a:ext>
                </a:extLst>
              </p:cNvPr>
              <p:cNvSpPr/>
              <p:nvPr/>
            </p:nvSpPr>
            <p:spPr>
              <a:xfrm rot="3783805">
                <a:off x="6251230" y="4422116"/>
                <a:ext cx="290674" cy="708090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49542 w 290674"/>
                  <a:gd name="connsiteY1" fmla="*/ 21744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49542 w 290674"/>
                  <a:gd name="connsiteY1" fmla="*/ 21744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674" h="708090">
                    <a:moveTo>
                      <a:pt x="94091" y="0"/>
                    </a:moveTo>
                    <a:lnTo>
                      <a:pt x="149542" y="21744"/>
                    </a:lnTo>
                    <a:cubicBezTo>
                      <a:pt x="-6733" y="410928"/>
                      <a:pt x="178725" y="547231"/>
                      <a:pt x="290674" y="708090"/>
                    </a:cubicBezTo>
                    <a:cubicBezTo>
                      <a:pt x="89299" y="654571"/>
                      <a:pt x="-129248" y="453946"/>
                      <a:pt x="9409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Rectangle 15">
                <a:extLst>
                  <a:ext uri="{FF2B5EF4-FFF2-40B4-BE49-F238E27FC236}">
                    <a16:creationId xmlns:a16="http://schemas.microsoft.com/office/drawing/2014/main" id="{B56379BD-7440-47D1-97CB-DB2BF04413A3}"/>
                  </a:ext>
                </a:extLst>
              </p:cNvPr>
              <p:cNvSpPr/>
              <p:nvPr/>
            </p:nvSpPr>
            <p:spPr>
              <a:xfrm rot="1015528">
                <a:off x="6549658" y="4571504"/>
                <a:ext cx="155714" cy="423888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273304 w 290674"/>
                  <a:gd name="connsiteY1" fmla="*/ 318396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74344 w 157892"/>
                  <a:gd name="connsiteY0" fmla="*/ 0 h 423888"/>
                  <a:gd name="connsiteX1" fmla="*/ 140522 w 157892"/>
                  <a:gd name="connsiteY1" fmla="*/ 34194 h 423888"/>
                  <a:gd name="connsiteX2" fmla="*/ 157892 w 157892"/>
                  <a:gd name="connsiteY2" fmla="*/ 423888 h 423888"/>
                  <a:gd name="connsiteX3" fmla="*/ 74344 w 157892"/>
                  <a:gd name="connsiteY3" fmla="*/ 0 h 423888"/>
                  <a:gd name="connsiteX0" fmla="*/ 72166 w 155714"/>
                  <a:gd name="connsiteY0" fmla="*/ 0 h 423888"/>
                  <a:gd name="connsiteX1" fmla="*/ 138344 w 155714"/>
                  <a:gd name="connsiteY1" fmla="*/ 34194 h 423888"/>
                  <a:gd name="connsiteX2" fmla="*/ 155714 w 155714"/>
                  <a:gd name="connsiteY2" fmla="*/ 423888 h 423888"/>
                  <a:gd name="connsiteX3" fmla="*/ 72166 w 155714"/>
                  <a:gd name="connsiteY3" fmla="*/ 0 h 423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5714" h="423888">
                    <a:moveTo>
                      <a:pt x="72166" y="0"/>
                    </a:moveTo>
                    <a:lnTo>
                      <a:pt x="138344" y="34194"/>
                    </a:lnTo>
                    <a:cubicBezTo>
                      <a:pt x="9867" y="303457"/>
                      <a:pt x="105305" y="290765"/>
                      <a:pt x="155714" y="423888"/>
                    </a:cubicBezTo>
                    <a:cubicBezTo>
                      <a:pt x="-45661" y="370369"/>
                      <a:pt x="-26757" y="77571"/>
                      <a:pt x="7216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Rectangle 15">
                <a:extLst>
                  <a:ext uri="{FF2B5EF4-FFF2-40B4-BE49-F238E27FC236}">
                    <a16:creationId xmlns:a16="http://schemas.microsoft.com/office/drawing/2014/main" id="{188D4B47-0F5C-47DE-AA32-6E90538B20CB}"/>
                  </a:ext>
                </a:extLst>
              </p:cNvPr>
              <p:cNvSpPr/>
              <p:nvPr/>
            </p:nvSpPr>
            <p:spPr>
              <a:xfrm rot="1659339">
                <a:off x="5661213" y="4488326"/>
                <a:ext cx="268499" cy="522310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64710 w 453208"/>
                  <a:gd name="connsiteY0" fmla="*/ 143369 h 673367"/>
                  <a:gd name="connsiteX1" fmla="*/ 342876 w 453208"/>
                  <a:gd name="connsiteY1" fmla="*/ 0 h 673367"/>
                  <a:gd name="connsiteX2" fmla="*/ 453208 w 453208"/>
                  <a:gd name="connsiteY2" fmla="*/ 673367 h 673367"/>
                  <a:gd name="connsiteX3" fmla="*/ 64710 w 453208"/>
                  <a:gd name="connsiteY3" fmla="*/ 143369 h 673367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2419 w 472946"/>
                  <a:gd name="connsiteY0" fmla="*/ 108277 h 620354"/>
                  <a:gd name="connsiteX1" fmla="*/ 171449 w 472946"/>
                  <a:gd name="connsiteY1" fmla="*/ 0 h 620354"/>
                  <a:gd name="connsiteX2" fmla="*/ 472946 w 472946"/>
                  <a:gd name="connsiteY2" fmla="*/ 620354 h 620354"/>
                  <a:gd name="connsiteX3" fmla="*/ 62419 w 472946"/>
                  <a:gd name="connsiteY3" fmla="*/ 108277 h 620354"/>
                  <a:gd name="connsiteX0" fmla="*/ 872 w 411399"/>
                  <a:gd name="connsiteY0" fmla="*/ 108277 h 620354"/>
                  <a:gd name="connsiteX1" fmla="*/ 109902 w 411399"/>
                  <a:gd name="connsiteY1" fmla="*/ 0 h 620354"/>
                  <a:gd name="connsiteX2" fmla="*/ 411399 w 411399"/>
                  <a:gd name="connsiteY2" fmla="*/ 620354 h 620354"/>
                  <a:gd name="connsiteX3" fmla="*/ 872 w 411399"/>
                  <a:gd name="connsiteY3" fmla="*/ 108277 h 620354"/>
                  <a:gd name="connsiteX0" fmla="*/ 469 w 410996"/>
                  <a:gd name="connsiteY0" fmla="*/ 108277 h 620354"/>
                  <a:gd name="connsiteX1" fmla="*/ 109499 w 410996"/>
                  <a:gd name="connsiteY1" fmla="*/ 0 h 620354"/>
                  <a:gd name="connsiteX2" fmla="*/ 410996 w 410996"/>
                  <a:gd name="connsiteY2" fmla="*/ 620354 h 620354"/>
                  <a:gd name="connsiteX3" fmla="*/ 469 w 410996"/>
                  <a:gd name="connsiteY3" fmla="*/ 108277 h 620354"/>
                  <a:gd name="connsiteX0" fmla="*/ 469 w 410996"/>
                  <a:gd name="connsiteY0" fmla="*/ 5710 h 517787"/>
                  <a:gd name="connsiteX1" fmla="*/ 242106 w 410996"/>
                  <a:gd name="connsiteY1" fmla="*/ 0 h 517787"/>
                  <a:gd name="connsiteX2" fmla="*/ 410996 w 410996"/>
                  <a:gd name="connsiteY2" fmla="*/ 517787 h 517787"/>
                  <a:gd name="connsiteX3" fmla="*/ 469 w 410996"/>
                  <a:gd name="connsiteY3" fmla="*/ 5710 h 517787"/>
                  <a:gd name="connsiteX0" fmla="*/ 1307 w 260217"/>
                  <a:gd name="connsiteY0" fmla="*/ 62471 h 517787"/>
                  <a:gd name="connsiteX1" fmla="*/ 91327 w 260217"/>
                  <a:gd name="connsiteY1" fmla="*/ 0 h 517787"/>
                  <a:gd name="connsiteX2" fmla="*/ 260217 w 260217"/>
                  <a:gd name="connsiteY2" fmla="*/ 517787 h 517787"/>
                  <a:gd name="connsiteX3" fmla="*/ 1307 w 260217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28447 w 287357"/>
                  <a:gd name="connsiteY0" fmla="*/ 62471 h 517787"/>
                  <a:gd name="connsiteX1" fmla="*/ 118467 w 287357"/>
                  <a:gd name="connsiteY1" fmla="*/ 0 h 517787"/>
                  <a:gd name="connsiteX2" fmla="*/ 287357 w 287357"/>
                  <a:gd name="connsiteY2" fmla="*/ 517787 h 517787"/>
                  <a:gd name="connsiteX3" fmla="*/ 28447 w 287357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4731 w 283641"/>
                  <a:gd name="connsiteY0" fmla="*/ 62471 h 517787"/>
                  <a:gd name="connsiteX1" fmla="*/ 114751 w 283641"/>
                  <a:gd name="connsiteY1" fmla="*/ 0 h 517787"/>
                  <a:gd name="connsiteX2" fmla="*/ 283641 w 283641"/>
                  <a:gd name="connsiteY2" fmla="*/ 517787 h 517787"/>
                  <a:gd name="connsiteX3" fmla="*/ 24731 w 283641"/>
                  <a:gd name="connsiteY3" fmla="*/ 62471 h 517787"/>
                  <a:gd name="connsiteX0" fmla="*/ 25706 w 270856"/>
                  <a:gd name="connsiteY0" fmla="*/ 62471 h 522310"/>
                  <a:gd name="connsiteX1" fmla="*/ 115726 w 270856"/>
                  <a:gd name="connsiteY1" fmla="*/ 0 h 522310"/>
                  <a:gd name="connsiteX2" fmla="*/ 270856 w 270856"/>
                  <a:gd name="connsiteY2" fmla="*/ 522310 h 522310"/>
                  <a:gd name="connsiteX3" fmla="*/ 25706 w 270856"/>
                  <a:gd name="connsiteY3" fmla="*/ 62471 h 522310"/>
                  <a:gd name="connsiteX0" fmla="*/ 23349 w 268499"/>
                  <a:gd name="connsiteY0" fmla="*/ 62471 h 522310"/>
                  <a:gd name="connsiteX1" fmla="*/ 113369 w 268499"/>
                  <a:gd name="connsiteY1" fmla="*/ 0 h 522310"/>
                  <a:gd name="connsiteX2" fmla="*/ 268499 w 268499"/>
                  <a:gd name="connsiteY2" fmla="*/ 522310 h 522310"/>
                  <a:gd name="connsiteX3" fmla="*/ 23349 w 268499"/>
                  <a:gd name="connsiteY3" fmla="*/ 62471 h 522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499" h="522310">
                    <a:moveTo>
                      <a:pt x="23349" y="62471"/>
                    </a:moveTo>
                    <a:lnTo>
                      <a:pt x="113369" y="0"/>
                    </a:lnTo>
                    <a:cubicBezTo>
                      <a:pt x="47591" y="338392"/>
                      <a:pt x="216111" y="338306"/>
                      <a:pt x="268499" y="522310"/>
                    </a:cubicBezTo>
                    <a:cubicBezTo>
                      <a:pt x="214939" y="400293"/>
                      <a:pt x="-84818" y="347904"/>
                      <a:pt x="23349" y="6247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Rectangle 15">
                <a:extLst>
                  <a:ext uri="{FF2B5EF4-FFF2-40B4-BE49-F238E27FC236}">
                    <a16:creationId xmlns:a16="http://schemas.microsoft.com/office/drawing/2014/main" id="{FC1257F5-B1F4-4219-B25D-991B34C63AD0}"/>
                  </a:ext>
                </a:extLst>
              </p:cNvPr>
              <p:cNvSpPr/>
              <p:nvPr/>
            </p:nvSpPr>
            <p:spPr>
              <a:xfrm rot="5166666">
                <a:off x="5450282" y="4365259"/>
                <a:ext cx="212764" cy="549896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64710 w 453208"/>
                  <a:gd name="connsiteY0" fmla="*/ 143369 h 673367"/>
                  <a:gd name="connsiteX1" fmla="*/ 342876 w 453208"/>
                  <a:gd name="connsiteY1" fmla="*/ 0 h 673367"/>
                  <a:gd name="connsiteX2" fmla="*/ 453208 w 453208"/>
                  <a:gd name="connsiteY2" fmla="*/ 673367 h 673367"/>
                  <a:gd name="connsiteX3" fmla="*/ 64710 w 453208"/>
                  <a:gd name="connsiteY3" fmla="*/ 143369 h 673367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2419 w 472946"/>
                  <a:gd name="connsiteY0" fmla="*/ 108277 h 620354"/>
                  <a:gd name="connsiteX1" fmla="*/ 171449 w 472946"/>
                  <a:gd name="connsiteY1" fmla="*/ 0 h 620354"/>
                  <a:gd name="connsiteX2" fmla="*/ 472946 w 472946"/>
                  <a:gd name="connsiteY2" fmla="*/ 620354 h 620354"/>
                  <a:gd name="connsiteX3" fmla="*/ 62419 w 472946"/>
                  <a:gd name="connsiteY3" fmla="*/ 108277 h 620354"/>
                  <a:gd name="connsiteX0" fmla="*/ 872 w 411399"/>
                  <a:gd name="connsiteY0" fmla="*/ 108277 h 620354"/>
                  <a:gd name="connsiteX1" fmla="*/ 109902 w 411399"/>
                  <a:gd name="connsiteY1" fmla="*/ 0 h 620354"/>
                  <a:gd name="connsiteX2" fmla="*/ 411399 w 411399"/>
                  <a:gd name="connsiteY2" fmla="*/ 620354 h 620354"/>
                  <a:gd name="connsiteX3" fmla="*/ 872 w 411399"/>
                  <a:gd name="connsiteY3" fmla="*/ 108277 h 620354"/>
                  <a:gd name="connsiteX0" fmla="*/ 469 w 410996"/>
                  <a:gd name="connsiteY0" fmla="*/ 108277 h 620354"/>
                  <a:gd name="connsiteX1" fmla="*/ 109499 w 410996"/>
                  <a:gd name="connsiteY1" fmla="*/ 0 h 620354"/>
                  <a:gd name="connsiteX2" fmla="*/ 410996 w 410996"/>
                  <a:gd name="connsiteY2" fmla="*/ 620354 h 620354"/>
                  <a:gd name="connsiteX3" fmla="*/ 469 w 410996"/>
                  <a:gd name="connsiteY3" fmla="*/ 108277 h 620354"/>
                  <a:gd name="connsiteX0" fmla="*/ 469 w 410996"/>
                  <a:gd name="connsiteY0" fmla="*/ 5710 h 517787"/>
                  <a:gd name="connsiteX1" fmla="*/ 242106 w 410996"/>
                  <a:gd name="connsiteY1" fmla="*/ 0 h 517787"/>
                  <a:gd name="connsiteX2" fmla="*/ 410996 w 410996"/>
                  <a:gd name="connsiteY2" fmla="*/ 517787 h 517787"/>
                  <a:gd name="connsiteX3" fmla="*/ 469 w 410996"/>
                  <a:gd name="connsiteY3" fmla="*/ 5710 h 517787"/>
                  <a:gd name="connsiteX0" fmla="*/ 1307 w 260217"/>
                  <a:gd name="connsiteY0" fmla="*/ 62471 h 517787"/>
                  <a:gd name="connsiteX1" fmla="*/ 91327 w 260217"/>
                  <a:gd name="connsiteY1" fmla="*/ 0 h 517787"/>
                  <a:gd name="connsiteX2" fmla="*/ 260217 w 260217"/>
                  <a:gd name="connsiteY2" fmla="*/ 517787 h 517787"/>
                  <a:gd name="connsiteX3" fmla="*/ 1307 w 260217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0 w 258910"/>
                  <a:gd name="connsiteY0" fmla="*/ 62471 h 517787"/>
                  <a:gd name="connsiteX1" fmla="*/ 90020 w 258910"/>
                  <a:gd name="connsiteY1" fmla="*/ 0 h 517787"/>
                  <a:gd name="connsiteX2" fmla="*/ 258910 w 258910"/>
                  <a:gd name="connsiteY2" fmla="*/ 517787 h 517787"/>
                  <a:gd name="connsiteX3" fmla="*/ 0 w 258910"/>
                  <a:gd name="connsiteY3" fmla="*/ 62471 h 517787"/>
                  <a:gd name="connsiteX0" fmla="*/ 28447 w 287357"/>
                  <a:gd name="connsiteY0" fmla="*/ 62471 h 517787"/>
                  <a:gd name="connsiteX1" fmla="*/ 118467 w 287357"/>
                  <a:gd name="connsiteY1" fmla="*/ 0 h 517787"/>
                  <a:gd name="connsiteX2" fmla="*/ 287357 w 287357"/>
                  <a:gd name="connsiteY2" fmla="*/ 517787 h 517787"/>
                  <a:gd name="connsiteX3" fmla="*/ 28447 w 287357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0560 w 279470"/>
                  <a:gd name="connsiteY0" fmla="*/ 62471 h 517787"/>
                  <a:gd name="connsiteX1" fmla="*/ 110580 w 279470"/>
                  <a:gd name="connsiteY1" fmla="*/ 0 h 517787"/>
                  <a:gd name="connsiteX2" fmla="*/ 279470 w 279470"/>
                  <a:gd name="connsiteY2" fmla="*/ 517787 h 517787"/>
                  <a:gd name="connsiteX3" fmla="*/ 20560 w 279470"/>
                  <a:gd name="connsiteY3" fmla="*/ 62471 h 517787"/>
                  <a:gd name="connsiteX0" fmla="*/ 24731 w 283641"/>
                  <a:gd name="connsiteY0" fmla="*/ 62471 h 517787"/>
                  <a:gd name="connsiteX1" fmla="*/ 114751 w 283641"/>
                  <a:gd name="connsiteY1" fmla="*/ 0 h 517787"/>
                  <a:gd name="connsiteX2" fmla="*/ 283641 w 283641"/>
                  <a:gd name="connsiteY2" fmla="*/ 517787 h 517787"/>
                  <a:gd name="connsiteX3" fmla="*/ 24731 w 283641"/>
                  <a:gd name="connsiteY3" fmla="*/ 62471 h 517787"/>
                  <a:gd name="connsiteX0" fmla="*/ 25706 w 270856"/>
                  <a:gd name="connsiteY0" fmla="*/ 62471 h 522310"/>
                  <a:gd name="connsiteX1" fmla="*/ 115726 w 270856"/>
                  <a:gd name="connsiteY1" fmla="*/ 0 h 522310"/>
                  <a:gd name="connsiteX2" fmla="*/ 270856 w 270856"/>
                  <a:gd name="connsiteY2" fmla="*/ 522310 h 522310"/>
                  <a:gd name="connsiteX3" fmla="*/ 25706 w 270856"/>
                  <a:gd name="connsiteY3" fmla="*/ 62471 h 522310"/>
                  <a:gd name="connsiteX0" fmla="*/ 23349 w 268499"/>
                  <a:gd name="connsiteY0" fmla="*/ 62471 h 522310"/>
                  <a:gd name="connsiteX1" fmla="*/ 113369 w 268499"/>
                  <a:gd name="connsiteY1" fmla="*/ 0 h 522310"/>
                  <a:gd name="connsiteX2" fmla="*/ 268499 w 268499"/>
                  <a:gd name="connsiteY2" fmla="*/ 522310 h 522310"/>
                  <a:gd name="connsiteX3" fmla="*/ 23349 w 268499"/>
                  <a:gd name="connsiteY3" fmla="*/ 62471 h 522310"/>
                  <a:gd name="connsiteX0" fmla="*/ 23349 w 268499"/>
                  <a:gd name="connsiteY0" fmla="*/ 62471 h 522310"/>
                  <a:gd name="connsiteX1" fmla="*/ 113369 w 268499"/>
                  <a:gd name="connsiteY1" fmla="*/ 0 h 522310"/>
                  <a:gd name="connsiteX2" fmla="*/ 268499 w 268499"/>
                  <a:gd name="connsiteY2" fmla="*/ 522310 h 522310"/>
                  <a:gd name="connsiteX3" fmla="*/ 23349 w 268499"/>
                  <a:gd name="connsiteY3" fmla="*/ 62471 h 522310"/>
                  <a:gd name="connsiteX0" fmla="*/ 22204 w 286959"/>
                  <a:gd name="connsiteY0" fmla="*/ 62471 h 549896"/>
                  <a:gd name="connsiteX1" fmla="*/ 112224 w 286959"/>
                  <a:gd name="connsiteY1" fmla="*/ 0 h 549896"/>
                  <a:gd name="connsiteX2" fmla="*/ 286959 w 286959"/>
                  <a:gd name="connsiteY2" fmla="*/ 549896 h 549896"/>
                  <a:gd name="connsiteX3" fmla="*/ 22204 w 286959"/>
                  <a:gd name="connsiteY3" fmla="*/ 62471 h 549896"/>
                  <a:gd name="connsiteX0" fmla="*/ 25519 w 238283"/>
                  <a:gd name="connsiteY0" fmla="*/ 34978 h 549896"/>
                  <a:gd name="connsiteX1" fmla="*/ 63548 w 238283"/>
                  <a:gd name="connsiteY1" fmla="*/ 0 h 549896"/>
                  <a:gd name="connsiteX2" fmla="*/ 238283 w 238283"/>
                  <a:gd name="connsiteY2" fmla="*/ 549896 h 549896"/>
                  <a:gd name="connsiteX3" fmla="*/ 25519 w 238283"/>
                  <a:gd name="connsiteY3" fmla="*/ 34978 h 549896"/>
                  <a:gd name="connsiteX0" fmla="*/ 0 w 212764"/>
                  <a:gd name="connsiteY0" fmla="*/ 34978 h 549896"/>
                  <a:gd name="connsiteX1" fmla="*/ 38029 w 212764"/>
                  <a:gd name="connsiteY1" fmla="*/ 0 h 549896"/>
                  <a:gd name="connsiteX2" fmla="*/ 212764 w 212764"/>
                  <a:gd name="connsiteY2" fmla="*/ 549896 h 549896"/>
                  <a:gd name="connsiteX3" fmla="*/ 0 w 212764"/>
                  <a:gd name="connsiteY3" fmla="*/ 34978 h 549896"/>
                  <a:gd name="connsiteX0" fmla="*/ 0 w 212764"/>
                  <a:gd name="connsiteY0" fmla="*/ 34978 h 549896"/>
                  <a:gd name="connsiteX1" fmla="*/ 38029 w 212764"/>
                  <a:gd name="connsiteY1" fmla="*/ 0 h 549896"/>
                  <a:gd name="connsiteX2" fmla="*/ 212764 w 212764"/>
                  <a:gd name="connsiteY2" fmla="*/ 549896 h 549896"/>
                  <a:gd name="connsiteX3" fmla="*/ 0 w 212764"/>
                  <a:gd name="connsiteY3" fmla="*/ 34978 h 549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764" h="549896">
                    <a:moveTo>
                      <a:pt x="0" y="34978"/>
                    </a:moveTo>
                    <a:lnTo>
                      <a:pt x="38029" y="0"/>
                    </a:lnTo>
                    <a:cubicBezTo>
                      <a:pt x="190451" y="393799"/>
                      <a:pt x="160376" y="365892"/>
                      <a:pt x="212764" y="549896"/>
                    </a:cubicBezTo>
                    <a:cubicBezTo>
                      <a:pt x="159204" y="427879"/>
                      <a:pt x="97623" y="417937"/>
                      <a:pt x="0" y="3497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Rectangle 15">
                <a:extLst>
                  <a:ext uri="{FF2B5EF4-FFF2-40B4-BE49-F238E27FC236}">
                    <a16:creationId xmlns:a16="http://schemas.microsoft.com/office/drawing/2014/main" id="{16E10591-8795-4B91-AB5C-59CF4F61BBB9}"/>
                  </a:ext>
                </a:extLst>
              </p:cNvPr>
              <p:cNvSpPr/>
              <p:nvPr/>
            </p:nvSpPr>
            <p:spPr>
              <a:xfrm rot="18050424" flipH="1">
                <a:off x="5799546" y="4529037"/>
                <a:ext cx="156581" cy="191116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273304 w 290674"/>
                  <a:gd name="connsiteY1" fmla="*/ 318396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74344 w 157892"/>
                  <a:gd name="connsiteY0" fmla="*/ 0 h 423888"/>
                  <a:gd name="connsiteX1" fmla="*/ 140522 w 157892"/>
                  <a:gd name="connsiteY1" fmla="*/ 34194 h 423888"/>
                  <a:gd name="connsiteX2" fmla="*/ 157892 w 157892"/>
                  <a:gd name="connsiteY2" fmla="*/ 423888 h 423888"/>
                  <a:gd name="connsiteX3" fmla="*/ 74344 w 157892"/>
                  <a:gd name="connsiteY3" fmla="*/ 0 h 423888"/>
                  <a:gd name="connsiteX0" fmla="*/ 72166 w 155714"/>
                  <a:gd name="connsiteY0" fmla="*/ 0 h 423888"/>
                  <a:gd name="connsiteX1" fmla="*/ 138344 w 155714"/>
                  <a:gd name="connsiteY1" fmla="*/ 34194 h 423888"/>
                  <a:gd name="connsiteX2" fmla="*/ 155714 w 155714"/>
                  <a:gd name="connsiteY2" fmla="*/ 423888 h 423888"/>
                  <a:gd name="connsiteX3" fmla="*/ 72166 w 155714"/>
                  <a:gd name="connsiteY3" fmla="*/ 0 h 423888"/>
                  <a:gd name="connsiteX0" fmla="*/ 33200 w 116748"/>
                  <a:gd name="connsiteY0" fmla="*/ 0 h 423888"/>
                  <a:gd name="connsiteX1" fmla="*/ 99378 w 116748"/>
                  <a:gd name="connsiteY1" fmla="*/ 34194 h 423888"/>
                  <a:gd name="connsiteX2" fmla="*/ 116748 w 116748"/>
                  <a:gd name="connsiteY2" fmla="*/ 423888 h 423888"/>
                  <a:gd name="connsiteX3" fmla="*/ 33200 w 116748"/>
                  <a:gd name="connsiteY3" fmla="*/ 0 h 423888"/>
                  <a:gd name="connsiteX0" fmla="*/ 25525 w 123259"/>
                  <a:gd name="connsiteY0" fmla="*/ 0 h 190889"/>
                  <a:gd name="connsiteX1" fmla="*/ 91703 w 123259"/>
                  <a:gd name="connsiteY1" fmla="*/ 34194 h 190889"/>
                  <a:gd name="connsiteX2" fmla="*/ 123259 w 123259"/>
                  <a:gd name="connsiteY2" fmla="*/ 190889 h 190889"/>
                  <a:gd name="connsiteX3" fmla="*/ 25525 w 123259"/>
                  <a:gd name="connsiteY3" fmla="*/ 0 h 190889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03"/>
                  <a:gd name="connsiteY0" fmla="*/ 0 h 191116"/>
                  <a:gd name="connsiteX1" fmla="*/ 48746 w 97803"/>
                  <a:gd name="connsiteY1" fmla="*/ 23637 h 191116"/>
                  <a:gd name="connsiteX2" fmla="*/ 97734 w 97803"/>
                  <a:gd name="connsiteY2" fmla="*/ 190889 h 191116"/>
                  <a:gd name="connsiteX3" fmla="*/ 0 w 97803"/>
                  <a:gd name="connsiteY3" fmla="*/ 0 h 191116"/>
                  <a:gd name="connsiteX0" fmla="*/ 0 w 97811"/>
                  <a:gd name="connsiteY0" fmla="*/ 0 h 191116"/>
                  <a:gd name="connsiteX1" fmla="*/ 55850 w 97811"/>
                  <a:gd name="connsiteY1" fmla="*/ 29564 h 191116"/>
                  <a:gd name="connsiteX2" fmla="*/ 97734 w 97811"/>
                  <a:gd name="connsiteY2" fmla="*/ 190889 h 191116"/>
                  <a:gd name="connsiteX3" fmla="*/ 0 w 97811"/>
                  <a:gd name="connsiteY3" fmla="*/ 0 h 1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811" h="191116">
                    <a:moveTo>
                      <a:pt x="0" y="0"/>
                    </a:moveTo>
                    <a:lnTo>
                      <a:pt x="55850" y="29564"/>
                    </a:lnTo>
                    <a:cubicBezTo>
                      <a:pt x="43914" y="154223"/>
                      <a:pt x="100181" y="189130"/>
                      <a:pt x="97734" y="190889"/>
                    </a:cubicBezTo>
                    <a:cubicBezTo>
                      <a:pt x="21278" y="194728"/>
                      <a:pt x="3099" y="150729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Rectangle 15">
                <a:extLst>
                  <a:ext uri="{FF2B5EF4-FFF2-40B4-BE49-F238E27FC236}">
                    <a16:creationId xmlns:a16="http://schemas.microsoft.com/office/drawing/2014/main" id="{E7F54B21-0A1B-4559-82D7-83E72F834621}"/>
                  </a:ext>
                </a:extLst>
              </p:cNvPr>
              <p:cNvSpPr/>
              <p:nvPr/>
            </p:nvSpPr>
            <p:spPr>
              <a:xfrm rot="18149711" flipH="1">
                <a:off x="6729807" y="4563094"/>
                <a:ext cx="156613" cy="226014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273304 w 290674"/>
                  <a:gd name="connsiteY1" fmla="*/ 318396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125089 w 208637"/>
                  <a:gd name="connsiteY0" fmla="*/ 0 h 423888"/>
                  <a:gd name="connsiteX1" fmla="*/ 191267 w 208637"/>
                  <a:gd name="connsiteY1" fmla="*/ 34194 h 423888"/>
                  <a:gd name="connsiteX2" fmla="*/ 208637 w 208637"/>
                  <a:gd name="connsiteY2" fmla="*/ 423888 h 423888"/>
                  <a:gd name="connsiteX3" fmla="*/ 125089 w 208637"/>
                  <a:gd name="connsiteY3" fmla="*/ 0 h 423888"/>
                  <a:gd name="connsiteX0" fmla="*/ 74344 w 157892"/>
                  <a:gd name="connsiteY0" fmla="*/ 0 h 423888"/>
                  <a:gd name="connsiteX1" fmla="*/ 140522 w 157892"/>
                  <a:gd name="connsiteY1" fmla="*/ 34194 h 423888"/>
                  <a:gd name="connsiteX2" fmla="*/ 157892 w 157892"/>
                  <a:gd name="connsiteY2" fmla="*/ 423888 h 423888"/>
                  <a:gd name="connsiteX3" fmla="*/ 74344 w 157892"/>
                  <a:gd name="connsiteY3" fmla="*/ 0 h 423888"/>
                  <a:gd name="connsiteX0" fmla="*/ 72166 w 155714"/>
                  <a:gd name="connsiteY0" fmla="*/ 0 h 423888"/>
                  <a:gd name="connsiteX1" fmla="*/ 138344 w 155714"/>
                  <a:gd name="connsiteY1" fmla="*/ 34194 h 423888"/>
                  <a:gd name="connsiteX2" fmla="*/ 155714 w 155714"/>
                  <a:gd name="connsiteY2" fmla="*/ 423888 h 423888"/>
                  <a:gd name="connsiteX3" fmla="*/ 72166 w 155714"/>
                  <a:gd name="connsiteY3" fmla="*/ 0 h 423888"/>
                  <a:gd name="connsiteX0" fmla="*/ 33200 w 116748"/>
                  <a:gd name="connsiteY0" fmla="*/ 0 h 423888"/>
                  <a:gd name="connsiteX1" fmla="*/ 99378 w 116748"/>
                  <a:gd name="connsiteY1" fmla="*/ 34194 h 423888"/>
                  <a:gd name="connsiteX2" fmla="*/ 116748 w 116748"/>
                  <a:gd name="connsiteY2" fmla="*/ 423888 h 423888"/>
                  <a:gd name="connsiteX3" fmla="*/ 33200 w 116748"/>
                  <a:gd name="connsiteY3" fmla="*/ 0 h 423888"/>
                  <a:gd name="connsiteX0" fmla="*/ 25525 w 123259"/>
                  <a:gd name="connsiteY0" fmla="*/ 0 h 190889"/>
                  <a:gd name="connsiteX1" fmla="*/ 91703 w 123259"/>
                  <a:gd name="connsiteY1" fmla="*/ 34194 h 190889"/>
                  <a:gd name="connsiteX2" fmla="*/ 123259 w 123259"/>
                  <a:gd name="connsiteY2" fmla="*/ 190889 h 190889"/>
                  <a:gd name="connsiteX3" fmla="*/ 25525 w 123259"/>
                  <a:gd name="connsiteY3" fmla="*/ 0 h 190889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734"/>
                  <a:gd name="connsiteY0" fmla="*/ 0 h 191116"/>
                  <a:gd name="connsiteX1" fmla="*/ 66178 w 97734"/>
                  <a:gd name="connsiteY1" fmla="*/ 34194 h 191116"/>
                  <a:gd name="connsiteX2" fmla="*/ 97734 w 97734"/>
                  <a:gd name="connsiteY2" fmla="*/ 190889 h 191116"/>
                  <a:gd name="connsiteX3" fmla="*/ 0 w 97734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28"/>
                  <a:gd name="connsiteY0" fmla="*/ 0 h 191116"/>
                  <a:gd name="connsiteX1" fmla="*/ 66178 w 97828"/>
                  <a:gd name="connsiteY1" fmla="*/ 34194 h 191116"/>
                  <a:gd name="connsiteX2" fmla="*/ 97734 w 97828"/>
                  <a:gd name="connsiteY2" fmla="*/ 190889 h 191116"/>
                  <a:gd name="connsiteX3" fmla="*/ 0 w 97828"/>
                  <a:gd name="connsiteY3" fmla="*/ 0 h 191116"/>
                  <a:gd name="connsiteX0" fmla="*/ 0 w 97803"/>
                  <a:gd name="connsiteY0" fmla="*/ 0 h 191116"/>
                  <a:gd name="connsiteX1" fmla="*/ 48746 w 97803"/>
                  <a:gd name="connsiteY1" fmla="*/ 23637 h 191116"/>
                  <a:gd name="connsiteX2" fmla="*/ 97734 w 97803"/>
                  <a:gd name="connsiteY2" fmla="*/ 190889 h 191116"/>
                  <a:gd name="connsiteX3" fmla="*/ 0 w 97803"/>
                  <a:gd name="connsiteY3" fmla="*/ 0 h 191116"/>
                  <a:gd name="connsiteX0" fmla="*/ 0 w 97811"/>
                  <a:gd name="connsiteY0" fmla="*/ 0 h 191116"/>
                  <a:gd name="connsiteX1" fmla="*/ 55850 w 97811"/>
                  <a:gd name="connsiteY1" fmla="*/ 29564 h 191116"/>
                  <a:gd name="connsiteX2" fmla="*/ 97734 w 97811"/>
                  <a:gd name="connsiteY2" fmla="*/ 190889 h 191116"/>
                  <a:gd name="connsiteX3" fmla="*/ 0 w 97811"/>
                  <a:gd name="connsiteY3" fmla="*/ 0 h 191116"/>
                  <a:gd name="connsiteX0" fmla="*/ 0 w 97824"/>
                  <a:gd name="connsiteY0" fmla="*/ 26864 h 217980"/>
                  <a:gd name="connsiteX1" fmla="*/ 64193 w 97824"/>
                  <a:gd name="connsiteY1" fmla="*/ 0 h 217980"/>
                  <a:gd name="connsiteX2" fmla="*/ 97734 w 97824"/>
                  <a:gd name="connsiteY2" fmla="*/ 217753 h 217980"/>
                  <a:gd name="connsiteX3" fmla="*/ 0 w 97824"/>
                  <a:gd name="connsiteY3" fmla="*/ 26864 h 217980"/>
                  <a:gd name="connsiteX0" fmla="*/ 0 w 97831"/>
                  <a:gd name="connsiteY0" fmla="*/ 34898 h 226014"/>
                  <a:gd name="connsiteX1" fmla="*/ 67390 w 97831"/>
                  <a:gd name="connsiteY1" fmla="*/ 0 h 226014"/>
                  <a:gd name="connsiteX2" fmla="*/ 97734 w 97831"/>
                  <a:gd name="connsiteY2" fmla="*/ 225787 h 226014"/>
                  <a:gd name="connsiteX3" fmla="*/ 0 w 97831"/>
                  <a:gd name="connsiteY3" fmla="*/ 34898 h 226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831" h="226014">
                    <a:moveTo>
                      <a:pt x="0" y="34898"/>
                    </a:moveTo>
                    <a:lnTo>
                      <a:pt x="67390" y="0"/>
                    </a:lnTo>
                    <a:cubicBezTo>
                      <a:pt x="55454" y="124659"/>
                      <a:pt x="100181" y="224028"/>
                      <a:pt x="97734" y="225787"/>
                    </a:cubicBezTo>
                    <a:cubicBezTo>
                      <a:pt x="21278" y="229626"/>
                      <a:pt x="3099" y="185627"/>
                      <a:pt x="0" y="3489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 15">
                <a:extLst>
                  <a:ext uri="{FF2B5EF4-FFF2-40B4-BE49-F238E27FC236}">
                    <a16:creationId xmlns:a16="http://schemas.microsoft.com/office/drawing/2014/main" id="{831138A7-2553-48A8-8127-447E5A9A5D0C}"/>
                  </a:ext>
                </a:extLst>
              </p:cNvPr>
              <p:cNvSpPr/>
              <p:nvPr/>
            </p:nvSpPr>
            <p:spPr>
              <a:xfrm rot="3941651">
                <a:off x="5460220" y="4519676"/>
                <a:ext cx="410996" cy="611768"/>
              </a:xfrm>
              <a:custGeom>
                <a:avLst/>
                <a:gdLst>
                  <a:gd name="connsiteX0" fmla="*/ 0 w 101933"/>
                  <a:gd name="connsiteY0" fmla="*/ 0 h 911945"/>
                  <a:gd name="connsiteX1" fmla="*/ 101933 w 101933"/>
                  <a:gd name="connsiteY1" fmla="*/ 0 h 911945"/>
                  <a:gd name="connsiteX2" fmla="*/ 101933 w 101933"/>
                  <a:gd name="connsiteY2" fmla="*/ 911945 h 911945"/>
                  <a:gd name="connsiteX3" fmla="*/ 0 w 101933"/>
                  <a:gd name="connsiteY3" fmla="*/ 911945 h 911945"/>
                  <a:gd name="connsiteX4" fmla="*/ 0 w 101933"/>
                  <a:gd name="connsiteY4" fmla="*/ 0 h 911945"/>
                  <a:gd name="connsiteX0" fmla="*/ 0 w 121349"/>
                  <a:gd name="connsiteY0" fmla="*/ 12134 h 911945"/>
                  <a:gd name="connsiteX1" fmla="*/ 121349 w 121349"/>
                  <a:gd name="connsiteY1" fmla="*/ 0 h 911945"/>
                  <a:gd name="connsiteX2" fmla="*/ 121349 w 121349"/>
                  <a:gd name="connsiteY2" fmla="*/ 911945 h 911945"/>
                  <a:gd name="connsiteX3" fmla="*/ 19416 w 121349"/>
                  <a:gd name="connsiteY3" fmla="*/ 911945 h 911945"/>
                  <a:gd name="connsiteX4" fmla="*/ 0 w 121349"/>
                  <a:gd name="connsiteY4" fmla="*/ 12134 h 911945"/>
                  <a:gd name="connsiteX0" fmla="*/ 95801 w 217150"/>
                  <a:gd name="connsiteY0" fmla="*/ 12134 h 911945"/>
                  <a:gd name="connsiteX1" fmla="*/ 217150 w 217150"/>
                  <a:gd name="connsiteY1" fmla="*/ 0 h 911945"/>
                  <a:gd name="connsiteX2" fmla="*/ 217150 w 217150"/>
                  <a:gd name="connsiteY2" fmla="*/ 911945 h 911945"/>
                  <a:gd name="connsiteX3" fmla="*/ 115217 w 217150"/>
                  <a:gd name="connsiteY3" fmla="*/ 911945 h 911945"/>
                  <a:gd name="connsiteX4" fmla="*/ 95801 w 217150"/>
                  <a:gd name="connsiteY4" fmla="*/ 12134 h 911945"/>
                  <a:gd name="connsiteX0" fmla="*/ 95801 w 622629"/>
                  <a:gd name="connsiteY0" fmla="*/ 12134 h 911945"/>
                  <a:gd name="connsiteX1" fmla="*/ 217150 w 622629"/>
                  <a:gd name="connsiteY1" fmla="*/ 0 h 911945"/>
                  <a:gd name="connsiteX2" fmla="*/ 622629 w 622629"/>
                  <a:gd name="connsiteY2" fmla="*/ 816372 h 911945"/>
                  <a:gd name="connsiteX3" fmla="*/ 115217 w 622629"/>
                  <a:gd name="connsiteY3" fmla="*/ 911945 h 911945"/>
                  <a:gd name="connsiteX4" fmla="*/ 95801 w 622629"/>
                  <a:gd name="connsiteY4" fmla="*/ 12134 h 911945"/>
                  <a:gd name="connsiteX0" fmla="*/ 72258 w 599086"/>
                  <a:gd name="connsiteY0" fmla="*/ 12134 h 816372"/>
                  <a:gd name="connsiteX1" fmla="*/ 193607 w 599086"/>
                  <a:gd name="connsiteY1" fmla="*/ 0 h 816372"/>
                  <a:gd name="connsiteX2" fmla="*/ 599086 w 599086"/>
                  <a:gd name="connsiteY2" fmla="*/ 816372 h 816372"/>
                  <a:gd name="connsiteX3" fmla="*/ 220490 w 599086"/>
                  <a:gd name="connsiteY3" fmla="*/ 719290 h 816372"/>
                  <a:gd name="connsiteX4" fmla="*/ 72258 w 599086"/>
                  <a:gd name="connsiteY4" fmla="*/ 12134 h 816372"/>
                  <a:gd name="connsiteX0" fmla="*/ 102542 w 629370"/>
                  <a:gd name="connsiteY0" fmla="*/ 12134 h 816372"/>
                  <a:gd name="connsiteX1" fmla="*/ 223891 w 629370"/>
                  <a:gd name="connsiteY1" fmla="*/ 0 h 816372"/>
                  <a:gd name="connsiteX2" fmla="*/ 629370 w 629370"/>
                  <a:gd name="connsiteY2" fmla="*/ 816372 h 816372"/>
                  <a:gd name="connsiteX3" fmla="*/ 250774 w 629370"/>
                  <a:gd name="connsiteY3" fmla="*/ 719290 h 816372"/>
                  <a:gd name="connsiteX4" fmla="*/ 102542 w 629370"/>
                  <a:gd name="connsiteY4" fmla="*/ 12134 h 816372"/>
                  <a:gd name="connsiteX0" fmla="*/ 102542 w 250774"/>
                  <a:gd name="connsiteY0" fmla="*/ 12134 h 719489"/>
                  <a:gd name="connsiteX1" fmla="*/ 223891 w 250774"/>
                  <a:gd name="connsiteY1" fmla="*/ 0 h 719489"/>
                  <a:gd name="connsiteX2" fmla="*/ 250774 w 250774"/>
                  <a:gd name="connsiteY2" fmla="*/ 719290 h 719489"/>
                  <a:gd name="connsiteX3" fmla="*/ 102542 w 250774"/>
                  <a:gd name="connsiteY3" fmla="*/ 12134 h 719489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102542 w 250774"/>
                  <a:gd name="connsiteY0" fmla="*/ 0 h 707355"/>
                  <a:gd name="connsiteX1" fmla="*/ 171432 w 250774"/>
                  <a:gd name="connsiteY1" fmla="*/ 26882 h 707355"/>
                  <a:gd name="connsiteX2" fmla="*/ 250774 w 250774"/>
                  <a:gd name="connsiteY2" fmla="*/ 707156 h 707355"/>
                  <a:gd name="connsiteX3" fmla="*/ 102542 w 250774"/>
                  <a:gd name="connsiteY3" fmla="*/ 0 h 707355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1542 w 288125"/>
                  <a:gd name="connsiteY0" fmla="*/ 0 h 708288"/>
                  <a:gd name="connsiteX1" fmla="*/ 160432 w 288125"/>
                  <a:gd name="connsiteY1" fmla="*/ 26882 h 708288"/>
                  <a:gd name="connsiteX2" fmla="*/ 288125 w 288125"/>
                  <a:gd name="connsiteY2" fmla="*/ 708090 h 708288"/>
                  <a:gd name="connsiteX3" fmla="*/ 91542 w 288125"/>
                  <a:gd name="connsiteY3" fmla="*/ 0 h 708288"/>
                  <a:gd name="connsiteX0" fmla="*/ 94091 w 290674"/>
                  <a:gd name="connsiteY0" fmla="*/ 0 h 708090"/>
                  <a:gd name="connsiteX1" fmla="*/ 162981 w 290674"/>
                  <a:gd name="connsiteY1" fmla="*/ 26882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94091 w 290674"/>
                  <a:gd name="connsiteY0" fmla="*/ 0 h 708090"/>
                  <a:gd name="connsiteX1" fmla="*/ 180342 w 290674"/>
                  <a:gd name="connsiteY1" fmla="*/ 34723 h 708090"/>
                  <a:gd name="connsiteX2" fmla="*/ 290674 w 290674"/>
                  <a:gd name="connsiteY2" fmla="*/ 708090 h 708090"/>
                  <a:gd name="connsiteX3" fmla="*/ 94091 w 290674"/>
                  <a:gd name="connsiteY3" fmla="*/ 0 h 708090"/>
                  <a:gd name="connsiteX0" fmla="*/ 64710 w 453208"/>
                  <a:gd name="connsiteY0" fmla="*/ 143369 h 673367"/>
                  <a:gd name="connsiteX1" fmla="*/ 342876 w 453208"/>
                  <a:gd name="connsiteY1" fmla="*/ 0 h 673367"/>
                  <a:gd name="connsiteX2" fmla="*/ 453208 w 453208"/>
                  <a:gd name="connsiteY2" fmla="*/ 673367 h 673367"/>
                  <a:gd name="connsiteX3" fmla="*/ 64710 w 453208"/>
                  <a:gd name="connsiteY3" fmla="*/ 143369 h 673367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4710 w 453208"/>
                  <a:gd name="connsiteY0" fmla="*/ 108277 h 638275"/>
                  <a:gd name="connsiteX1" fmla="*/ 173740 w 453208"/>
                  <a:gd name="connsiteY1" fmla="*/ 0 h 638275"/>
                  <a:gd name="connsiteX2" fmla="*/ 453208 w 453208"/>
                  <a:gd name="connsiteY2" fmla="*/ 638275 h 638275"/>
                  <a:gd name="connsiteX3" fmla="*/ 64710 w 453208"/>
                  <a:gd name="connsiteY3" fmla="*/ 108277 h 638275"/>
                  <a:gd name="connsiteX0" fmla="*/ 62419 w 472946"/>
                  <a:gd name="connsiteY0" fmla="*/ 108277 h 620354"/>
                  <a:gd name="connsiteX1" fmla="*/ 171449 w 472946"/>
                  <a:gd name="connsiteY1" fmla="*/ 0 h 620354"/>
                  <a:gd name="connsiteX2" fmla="*/ 472946 w 472946"/>
                  <a:gd name="connsiteY2" fmla="*/ 620354 h 620354"/>
                  <a:gd name="connsiteX3" fmla="*/ 62419 w 472946"/>
                  <a:gd name="connsiteY3" fmla="*/ 108277 h 620354"/>
                  <a:gd name="connsiteX0" fmla="*/ 872 w 411399"/>
                  <a:gd name="connsiteY0" fmla="*/ 108277 h 620354"/>
                  <a:gd name="connsiteX1" fmla="*/ 109902 w 411399"/>
                  <a:gd name="connsiteY1" fmla="*/ 0 h 620354"/>
                  <a:gd name="connsiteX2" fmla="*/ 411399 w 411399"/>
                  <a:gd name="connsiteY2" fmla="*/ 620354 h 620354"/>
                  <a:gd name="connsiteX3" fmla="*/ 872 w 411399"/>
                  <a:gd name="connsiteY3" fmla="*/ 108277 h 620354"/>
                  <a:gd name="connsiteX0" fmla="*/ 469 w 410996"/>
                  <a:gd name="connsiteY0" fmla="*/ 108277 h 620354"/>
                  <a:gd name="connsiteX1" fmla="*/ 109499 w 410996"/>
                  <a:gd name="connsiteY1" fmla="*/ 0 h 620354"/>
                  <a:gd name="connsiteX2" fmla="*/ 410996 w 410996"/>
                  <a:gd name="connsiteY2" fmla="*/ 620354 h 620354"/>
                  <a:gd name="connsiteX3" fmla="*/ 469 w 410996"/>
                  <a:gd name="connsiteY3" fmla="*/ 108277 h 620354"/>
                  <a:gd name="connsiteX0" fmla="*/ 469 w 410996"/>
                  <a:gd name="connsiteY0" fmla="*/ 94276 h 606353"/>
                  <a:gd name="connsiteX1" fmla="*/ 78789 w 410996"/>
                  <a:gd name="connsiteY1" fmla="*/ 0 h 606353"/>
                  <a:gd name="connsiteX2" fmla="*/ 410996 w 410996"/>
                  <a:gd name="connsiteY2" fmla="*/ 606353 h 606353"/>
                  <a:gd name="connsiteX3" fmla="*/ 469 w 410996"/>
                  <a:gd name="connsiteY3" fmla="*/ 94276 h 606353"/>
                  <a:gd name="connsiteX0" fmla="*/ 469 w 410996"/>
                  <a:gd name="connsiteY0" fmla="*/ 99691 h 611768"/>
                  <a:gd name="connsiteX1" fmla="*/ 35945 w 410996"/>
                  <a:gd name="connsiteY1" fmla="*/ 0 h 611768"/>
                  <a:gd name="connsiteX2" fmla="*/ 410996 w 410996"/>
                  <a:gd name="connsiteY2" fmla="*/ 611768 h 611768"/>
                  <a:gd name="connsiteX3" fmla="*/ 469 w 410996"/>
                  <a:gd name="connsiteY3" fmla="*/ 99691 h 611768"/>
                  <a:gd name="connsiteX0" fmla="*/ 469 w 410996"/>
                  <a:gd name="connsiteY0" fmla="*/ 99691 h 611768"/>
                  <a:gd name="connsiteX1" fmla="*/ 35945 w 410996"/>
                  <a:gd name="connsiteY1" fmla="*/ 0 h 611768"/>
                  <a:gd name="connsiteX2" fmla="*/ 410996 w 410996"/>
                  <a:gd name="connsiteY2" fmla="*/ 611768 h 611768"/>
                  <a:gd name="connsiteX3" fmla="*/ 469 w 410996"/>
                  <a:gd name="connsiteY3" fmla="*/ 99691 h 61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996" h="611768">
                    <a:moveTo>
                      <a:pt x="469" y="99691"/>
                    </a:moveTo>
                    <a:lnTo>
                      <a:pt x="35945" y="0"/>
                    </a:lnTo>
                    <a:cubicBezTo>
                      <a:pt x="56322" y="325046"/>
                      <a:pt x="299047" y="450909"/>
                      <a:pt x="410996" y="611768"/>
                    </a:cubicBezTo>
                    <a:cubicBezTo>
                      <a:pt x="209621" y="558249"/>
                      <a:pt x="-11540" y="363411"/>
                      <a:pt x="469" y="9969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11">
                <a:extLst>
                  <a:ext uri="{FF2B5EF4-FFF2-40B4-BE49-F238E27FC236}">
                    <a16:creationId xmlns:a16="http://schemas.microsoft.com/office/drawing/2014/main" id="{01EE19BB-7295-4FC5-90A8-A098F18306F5}"/>
                  </a:ext>
                </a:extLst>
              </p:cNvPr>
              <p:cNvSpPr/>
              <p:nvPr/>
            </p:nvSpPr>
            <p:spPr>
              <a:xfrm rot="19172178">
                <a:off x="6128668" y="1400760"/>
                <a:ext cx="327689" cy="16979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Rectangle 11">
                <a:extLst>
                  <a:ext uri="{FF2B5EF4-FFF2-40B4-BE49-F238E27FC236}">
                    <a16:creationId xmlns:a16="http://schemas.microsoft.com/office/drawing/2014/main" id="{E4DF79DA-3C65-48C3-8377-1A6409788553}"/>
                  </a:ext>
                </a:extLst>
              </p:cNvPr>
              <p:cNvSpPr/>
              <p:nvPr/>
            </p:nvSpPr>
            <p:spPr>
              <a:xfrm>
                <a:off x="4886150" y="1459726"/>
                <a:ext cx="909314" cy="31319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Rectangle 11">
                <a:extLst>
                  <a:ext uri="{FF2B5EF4-FFF2-40B4-BE49-F238E27FC236}">
                    <a16:creationId xmlns:a16="http://schemas.microsoft.com/office/drawing/2014/main" id="{F67F2F09-6DEF-4F4E-B1B1-6700B28506D4}"/>
                  </a:ext>
                </a:extLst>
              </p:cNvPr>
              <p:cNvSpPr/>
              <p:nvPr/>
            </p:nvSpPr>
            <p:spPr>
              <a:xfrm rot="18680758">
                <a:off x="5491343" y="1231632"/>
                <a:ext cx="909314" cy="31319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11">
                <a:extLst>
                  <a:ext uri="{FF2B5EF4-FFF2-40B4-BE49-F238E27FC236}">
                    <a16:creationId xmlns:a16="http://schemas.microsoft.com/office/drawing/2014/main" id="{D49408CA-C9BB-4C2C-BB29-F9A421911D8A}"/>
                  </a:ext>
                </a:extLst>
              </p:cNvPr>
              <p:cNvSpPr/>
              <p:nvPr/>
            </p:nvSpPr>
            <p:spPr>
              <a:xfrm rot="20970300">
                <a:off x="7035523" y="4292031"/>
                <a:ext cx="762667" cy="169795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 10">
                <a:extLst>
                  <a:ext uri="{FF2B5EF4-FFF2-40B4-BE49-F238E27FC236}">
                    <a16:creationId xmlns:a16="http://schemas.microsoft.com/office/drawing/2014/main" id="{AB3C63A1-86D5-4992-8D11-1B2279F529E2}"/>
                  </a:ext>
                </a:extLst>
              </p:cNvPr>
              <p:cNvSpPr/>
              <p:nvPr/>
            </p:nvSpPr>
            <p:spPr>
              <a:xfrm rot="638591">
                <a:off x="4949311" y="2107533"/>
                <a:ext cx="1090684" cy="1664121"/>
              </a:xfrm>
              <a:custGeom>
                <a:avLst/>
                <a:gdLst>
                  <a:gd name="connsiteX0" fmla="*/ 0 w 1026790"/>
                  <a:gd name="connsiteY0" fmla="*/ 0 h 2422222"/>
                  <a:gd name="connsiteX1" fmla="*/ 1026790 w 1026790"/>
                  <a:gd name="connsiteY1" fmla="*/ 0 h 2422222"/>
                  <a:gd name="connsiteX2" fmla="*/ 1026790 w 1026790"/>
                  <a:gd name="connsiteY2" fmla="*/ 2422222 h 2422222"/>
                  <a:gd name="connsiteX3" fmla="*/ 0 w 1026790"/>
                  <a:gd name="connsiteY3" fmla="*/ 2422222 h 2422222"/>
                  <a:gd name="connsiteX4" fmla="*/ 0 w 1026790"/>
                  <a:gd name="connsiteY4" fmla="*/ 0 h 2422222"/>
                  <a:gd name="connsiteX0" fmla="*/ 0 w 1026790"/>
                  <a:gd name="connsiteY0" fmla="*/ 0 h 4028585"/>
                  <a:gd name="connsiteX1" fmla="*/ 1026790 w 1026790"/>
                  <a:gd name="connsiteY1" fmla="*/ 0 h 4028585"/>
                  <a:gd name="connsiteX2" fmla="*/ 1026790 w 1026790"/>
                  <a:gd name="connsiteY2" fmla="*/ 2422222 h 4028585"/>
                  <a:gd name="connsiteX3" fmla="*/ 1005987 w 1026790"/>
                  <a:gd name="connsiteY3" fmla="*/ 4028585 h 4028585"/>
                  <a:gd name="connsiteX4" fmla="*/ 0 w 1026790"/>
                  <a:gd name="connsiteY4" fmla="*/ 0 h 4028585"/>
                  <a:gd name="connsiteX0" fmla="*/ 87786 w 1114576"/>
                  <a:gd name="connsiteY0" fmla="*/ 0 h 4028585"/>
                  <a:gd name="connsiteX1" fmla="*/ 1114576 w 1114576"/>
                  <a:gd name="connsiteY1" fmla="*/ 0 h 4028585"/>
                  <a:gd name="connsiteX2" fmla="*/ 1114576 w 1114576"/>
                  <a:gd name="connsiteY2" fmla="*/ 2422222 h 4028585"/>
                  <a:gd name="connsiteX3" fmla="*/ 1093773 w 1114576"/>
                  <a:gd name="connsiteY3" fmla="*/ 4028585 h 4028585"/>
                  <a:gd name="connsiteX4" fmla="*/ 87786 w 1114576"/>
                  <a:gd name="connsiteY4" fmla="*/ 0 h 4028585"/>
                  <a:gd name="connsiteX0" fmla="*/ 57806 w 1119534"/>
                  <a:gd name="connsiteY0" fmla="*/ 0 h 3964158"/>
                  <a:gd name="connsiteX1" fmla="*/ 1084596 w 1119534"/>
                  <a:gd name="connsiteY1" fmla="*/ 0 h 3964158"/>
                  <a:gd name="connsiteX2" fmla="*/ 1084596 w 1119534"/>
                  <a:gd name="connsiteY2" fmla="*/ 2422222 h 3964158"/>
                  <a:gd name="connsiteX3" fmla="*/ 1119534 w 1119534"/>
                  <a:gd name="connsiteY3" fmla="*/ 3964158 h 3964158"/>
                  <a:gd name="connsiteX4" fmla="*/ 57806 w 1119534"/>
                  <a:gd name="connsiteY4" fmla="*/ 0 h 3964158"/>
                  <a:gd name="connsiteX0" fmla="*/ 454060 w 1515788"/>
                  <a:gd name="connsiteY0" fmla="*/ 0 h 3964158"/>
                  <a:gd name="connsiteX1" fmla="*/ 1480850 w 1515788"/>
                  <a:gd name="connsiteY1" fmla="*/ 0 h 3964158"/>
                  <a:gd name="connsiteX2" fmla="*/ 1480850 w 1515788"/>
                  <a:gd name="connsiteY2" fmla="*/ 2422222 h 3964158"/>
                  <a:gd name="connsiteX3" fmla="*/ 1515788 w 1515788"/>
                  <a:gd name="connsiteY3" fmla="*/ 3964158 h 3964158"/>
                  <a:gd name="connsiteX4" fmla="*/ 454060 w 1515788"/>
                  <a:gd name="connsiteY4" fmla="*/ 0 h 3964158"/>
                  <a:gd name="connsiteX0" fmla="*/ 707170 w 1768898"/>
                  <a:gd name="connsiteY0" fmla="*/ 0 h 3964158"/>
                  <a:gd name="connsiteX1" fmla="*/ 1733960 w 1768898"/>
                  <a:gd name="connsiteY1" fmla="*/ 0 h 3964158"/>
                  <a:gd name="connsiteX2" fmla="*/ 1733960 w 1768898"/>
                  <a:gd name="connsiteY2" fmla="*/ 2422222 h 3964158"/>
                  <a:gd name="connsiteX3" fmla="*/ 1768898 w 1768898"/>
                  <a:gd name="connsiteY3" fmla="*/ 3964158 h 3964158"/>
                  <a:gd name="connsiteX4" fmla="*/ 707170 w 1768898"/>
                  <a:gd name="connsiteY4" fmla="*/ 0 h 3964158"/>
                  <a:gd name="connsiteX0" fmla="*/ 707170 w 1963251"/>
                  <a:gd name="connsiteY0" fmla="*/ 0 h 3964158"/>
                  <a:gd name="connsiteX1" fmla="*/ 1733960 w 1963251"/>
                  <a:gd name="connsiteY1" fmla="*/ 0 h 3964158"/>
                  <a:gd name="connsiteX2" fmla="*/ 1733960 w 1963251"/>
                  <a:gd name="connsiteY2" fmla="*/ 2422222 h 3964158"/>
                  <a:gd name="connsiteX3" fmla="*/ 1768898 w 1963251"/>
                  <a:gd name="connsiteY3" fmla="*/ 3964158 h 3964158"/>
                  <a:gd name="connsiteX4" fmla="*/ 707170 w 1963251"/>
                  <a:gd name="connsiteY4" fmla="*/ 0 h 3964158"/>
                  <a:gd name="connsiteX0" fmla="*/ 707170 w 1883061"/>
                  <a:gd name="connsiteY0" fmla="*/ 0 h 3964158"/>
                  <a:gd name="connsiteX1" fmla="*/ 1733960 w 1883061"/>
                  <a:gd name="connsiteY1" fmla="*/ 0 h 3964158"/>
                  <a:gd name="connsiteX2" fmla="*/ 1768898 w 1883061"/>
                  <a:gd name="connsiteY2" fmla="*/ 3964158 h 3964158"/>
                  <a:gd name="connsiteX3" fmla="*/ 707170 w 1883061"/>
                  <a:gd name="connsiteY3" fmla="*/ 0 h 3964158"/>
                  <a:gd name="connsiteX0" fmla="*/ 707170 w 2605296"/>
                  <a:gd name="connsiteY0" fmla="*/ 0 h 4225469"/>
                  <a:gd name="connsiteX1" fmla="*/ 1733960 w 2605296"/>
                  <a:gd name="connsiteY1" fmla="*/ 0 h 4225469"/>
                  <a:gd name="connsiteX2" fmla="*/ 2605258 w 2605296"/>
                  <a:gd name="connsiteY2" fmla="*/ 3517601 h 4225469"/>
                  <a:gd name="connsiteX3" fmla="*/ 1768898 w 2605296"/>
                  <a:gd name="connsiteY3" fmla="*/ 3964158 h 4225469"/>
                  <a:gd name="connsiteX4" fmla="*/ 707170 w 2605296"/>
                  <a:gd name="connsiteY4" fmla="*/ 0 h 4225469"/>
                  <a:gd name="connsiteX0" fmla="*/ 707170 w 2605297"/>
                  <a:gd name="connsiteY0" fmla="*/ 0 h 4030700"/>
                  <a:gd name="connsiteX1" fmla="*/ 1733960 w 2605297"/>
                  <a:gd name="connsiteY1" fmla="*/ 0 h 4030700"/>
                  <a:gd name="connsiteX2" fmla="*/ 2605258 w 2605297"/>
                  <a:gd name="connsiteY2" fmla="*/ 3517601 h 4030700"/>
                  <a:gd name="connsiteX3" fmla="*/ 1768898 w 2605297"/>
                  <a:gd name="connsiteY3" fmla="*/ 3964158 h 4030700"/>
                  <a:gd name="connsiteX4" fmla="*/ 707170 w 2605297"/>
                  <a:gd name="connsiteY4" fmla="*/ 0 h 4030700"/>
                  <a:gd name="connsiteX0" fmla="*/ 707170 w 2605297"/>
                  <a:gd name="connsiteY0" fmla="*/ 0 h 4030700"/>
                  <a:gd name="connsiteX1" fmla="*/ 1733960 w 2605297"/>
                  <a:gd name="connsiteY1" fmla="*/ 0 h 4030700"/>
                  <a:gd name="connsiteX2" fmla="*/ 2605258 w 2605297"/>
                  <a:gd name="connsiteY2" fmla="*/ 3517601 h 4030700"/>
                  <a:gd name="connsiteX3" fmla="*/ 1768898 w 2605297"/>
                  <a:gd name="connsiteY3" fmla="*/ 3964158 h 4030700"/>
                  <a:gd name="connsiteX4" fmla="*/ 707170 w 2605297"/>
                  <a:gd name="connsiteY4" fmla="*/ 0 h 4030700"/>
                  <a:gd name="connsiteX0" fmla="*/ 707170 w 2632831"/>
                  <a:gd name="connsiteY0" fmla="*/ 0 h 4030700"/>
                  <a:gd name="connsiteX1" fmla="*/ 1733960 w 2632831"/>
                  <a:gd name="connsiteY1" fmla="*/ 0 h 4030700"/>
                  <a:gd name="connsiteX2" fmla="*/ 2605258 w 2632831"/>
                  <a:gd name="connsiteY2" fmla="*/ 3517601 h 4030700"/>
                  <a:gd name="connsiteX3" fmla="*/ 1768898 w 2632831"/>
                  <a:gd name="connsiteY3" fmla="*/ 3964158 h 4030700"/>
                  <a:gd name="connsiteX4" fmla="*/ 707170 w 2632831"/>
                  <a:gd name="connsiteY4" fmla="*/ 0 h 4030700"/>
                  <a:gd name="connsiteX0" fmla="*/ 707170 w 2632831"/>
                  <a:gd name="connsiteY0" fmla="*/ 0 h 4016959"/>
                  <a:gd name="connsiteX1" fmla="*/ 1733960 w 2632831"/>
                  <a:gd name="connsiteY1" fmla="*/ 0 h 4016959"/>
                  <a:gd name="connsiteX2" fmla="*/ 2605258 w 2632831"/>
                  <a:gd name="connsiteY2" fmla="*/ 3517601 h 4016959"/>
                  <a:gd name="connsiteX3" fmla="*/ 1768898 w 2632831"/>
                  <a:gd name="connsiteY3" fmla="*/ 3964158 h 4016959"/>
                  <a:gd name="connsiteX4" fmla="*/ 707170 w 2632831"/>
                  <a:gd name="connsiteY4" fmla="*/ 0 h 4016959"/>
                  <a:gd name="connsiteX0" fmla="*/ 707170 w 2632831"/>
                  <a:gd name="connsiteY0" fmla="*/ 0 h 4017064"/>
                  <a:gd name="connsiteX1" fmla="*/ 1733960 w 2632831"/>
                  <a:gd name="connsiteY1" fmla="*/ 0 h 4017064"/>
                  <a:gd name="connsiteX2" fmla="*/ 2605258 w 2632831"/>
                  <a:gd name="connsiteY2" fmla="*/ 3517601 h 4017064"/>
                  <a:gd name="connsiteX3" fmla="*/ 1768898 w 2632831"/>
                  <a:gd name="connsiteY3" fmla="*/ 3964158 h 4017064"/>
                  <a:gd name="connsiteX4" fmla="*/ 707170 w 2632831"/>
                  <a:gd name="connsiteY4" fmla="*/ 0 h 4017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2831" h="4017064">
                    <a:moveTo>
                      <a:pt x="707170" y="0"/>
                    </a:moveTo>
                    <a:lnTo>
                      <a:pt x="1733960" y="0"/>
                    </a:lnTo>
                    <a:cubicBezTo>
                      <a:pt x="2156436" y="1506720"/>
                      <a:pt x="2770521" y="2494229"/>
                      <a:pt x="2605258" y="3517601"/>
                    </a:cubicBezTo>
                    <a:cubicBezTo>
                      <a:pt x="2611081" y="4178294"/>
                      <a:pt x="2576985" y="4009544"/>
                      <a:pt x="1768898" y="3964158"/>
                    </a:cubicBezTo>
                    <a:cubicBezTo>
                      <a:pt x="-1095292" y="2618870"/>
                      <a:pt x="277087" y="1003586"/>
                      <a:pt x="707170" y="0"/>
                    </a:cubicBezTo>
                    <a:close/>
                  </a:path>
                </a:pathLst>
              </a:custGeom>
              <a:gradFill>
                <a:gsLst>
                  <a:gs pos="38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8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Rectangle 11">
                <a:extLst>
                  <a:ext uri="{FF2B5EF4-FFF2-40B4-BE49-F238E27FC236}">
                    <a16:creationId xmlns:a16="http://schemas.microsoft.com/office/drawing/2014/main" id="{97FBFB20-46D7-4209-9697-DC27B269173F}"/>
                  </a:ext>
                </a:extLst>
              </p:cNvPr>
              <p:cNvSpPr/>
              <p:nvPr/>
            </p:nvSpPr>
            <p:spPr>
              <a:xfrm rot="19091287">
                <a:off x="7002044" y="1661734"/>
                <a:ext cx="507658" cy="2394656"/>
              </a:xfrm>
              <a:custGeom>
                <a:avLst/>
                <a:gdLst>
                  <a:gd name="connsiteX0" fmla="*/ 0 w 335709"/>
                  <a:gd name="connsiteY0" fmla="*/ 0 h 2180922"/>
                  <a:gd name="connsiteX1" fmla="*/ 335709 w 335709"/>
                  <a:gd name="connsiteY1" fmla="*/ 0 h 2180922"/>
                  <a:gd name="connsiteX2" fmla="*/ 335709 w 335709"/>
                  <a:gd name="connsiteY2" fmla="*/ 2180922 h 2180922"/>
                  <a:gd name="connsiteX3" fmla="*/ 0 w 335709"/>
                  <a:gd name="connsiteY3" fmla="*/ 2180922 h 2180922"/>
                  <a:gd name="connsiteX4" fmla="*/ 0 w 335709"/>
                  <a:gd name="connsiteY4" fmla="*/ 0 h 2180922"/>
                  <a:gd name="connsiteX0" fmla="*/ 298720 w 634429"/>
                  <a:gd name="connsiteY0" fmla="*/ 0 h 3411758"/>
                  <a:gd name="connsiteX1" fmla="*/ 634429 w 634429"/>
                  <a:gd name="connsiteY1" fmla="*/ 0 h 3411758"/>
                  <a:gd name="connsiteX2" fmla="*/ 634429 w 634429"/>
                  <a:gd name="connsiteY2" fmla="*/ 2180922 h 3411758"/>
                  <a:gd name="connsiteX3" fmla="*/ 0 w 634429"/>
                  <a:gd name="connsiteY3" fmla="*/ 3411758 h 3411758"/>
                  <a:gd name="connsiteX4" fmla="*/ 298720 w 634429"/>
                  <a:gd name="connsiteY4" fmla="*/ 0 h 3411758"/>
                  <a:gd name="connsiteX0" fmla="*/ 298720 w 634429"/>
                  <a:gd name="connsiteY0" fmla="*/ 0 h 3411758"/>
                  <a:gd name="connsiteX1" fmla="*/ 634429 w 634429"/>
                  <a:gd name="connsiteY1" fmla="*/ 0 h 3411758"/>
                  <a:gd name="connsiteX2" fmla="*/ 634429 w 634429"/>
                  <a:gd name="connsiteY2" fmla="*/ 2180922 h 3411758"/>
                  <a:gd name="connsiteX3" fmla="*/ 0 w 634429"/>
                  <a:gd name="connsiteY3" fmla="*/ 3411758 h 3411758"/>
                  <a:gd name="connsiteX4" fmla="*/ 298720 w 634429"/>
                  <a:gd name="connsiteY4" fmla="*/ 0 h 3411758"/>
                  <a:gd name="connsiteX0" fmla="*/ 318638 w 654347"/>
                  <a:gd name="connsiteY0" fmla="*/ 0 h 3411758"/>
                  <a:gd name="connsiteX1" fmla="*/ 654347 w 654347"/>
                  <a:gd name="connsiteY1" fmla="*/ 0 h 3411758"/>
                  <a:gd name="connsiteX2" fmla="*/ 654347 w 654347"/>
                  <a:gd name="connsiteY2" fmla="*/ 2180922 h 3411758"/>
                  <a:gd name="connsiteX3" fmla="*/ 19918 w 654347"/>
                  <a:gd name="connsiteY3" fmla="*/ 3411758 h 3411758"/>
                  <a:gd name="connsiteX4" fmla="*/ 318638 w 654347"/>
                  <a:gd name="connsiteY4" fmla="*/ 0 h 3411758"/>
                  <a:gd name="connsiteX0" fmla="*/ 417229 w 634429"/>
                  <a:gd name="connsiteY0" fmla="*/ 17623 h 3411758"/>
                  <a:gd name="connsiteX1" fmla="*/ 634429 w 634429"/>
                  <a:gd name="connsiteY1" fmla="*/ 0 h 3411758"/>
                  <a:gd name="connsiteX2" fmla="*/ 634429 w 634429"/>
                  <a:gd name="connsiteY2" fmla="*/ 2180922 h 3411758"/>
                  <a:gd name="connsiteX3" fmla="*/ 0 w 634429"/>
                  <a:gd name="connsiteY3" fmla="*/ 3411758 h 3411758"/>
                  <a:gd name="connsiteX4" fmla="*/ 417229 w 634429"/>
                  <a:gd name="connsiteY4" fmla="*/ 17623 h 3411758"/>
                  <a:gd name="connsiteX0" fmla="*/ 461647 w 678847"/>
                  <a:gd name="connsiteY0" fmla="*/ 17623 h 3411758"/>
                  <a:gd name="connsiteX1" fmla="*/ 678847 w 678847"/>
                  <a:gd name="connsiteY1" fmla="*/ 0 h 3411758"/>
                  <a:gd name="connsiteX2" fmla="*/ 678847 w 678847"/>
                  <a:gd name="connsiteY2" fmla="*/ 2180922 h 3411758"/>
                  <a:gd name="connsiteX3" fmla="*/ 44418 w 678847"/>
                  <a:gd name="connsiteY3" fmla="*/ 3411758 h 3411758"/>
                  <a:gd name="connsiteX4" fmla="*/ 461647 w 678847"/>
                  <a:gd name="connsiteY4" fmla="*/ 17623 h 3411758"/>
                  <a:gd name="connsiteX0" fmla="*/ 461647 w 785707"/>
                  <a:gd name="connsiteY0" fmla="*/ 17623 h 3411758"/>
                  <a:gd name="connsiteX1" fmla="*/ 678847 w 785707"/>
                  <a:gd name="connsiteY1" fmla="*/ 0 h 3411758"/>
                  <a:gd name="connsiteX2" fmla="*/ 678847 w 785707"/>
                  <a:gd name="connsiteY2" fmla="*/ 2180922 h 3411758"/>
                  <a:gd name="connsiteX3" fmla="*/ 44418 w 785707"/>
                  <a:gd name="connsiteY3" fmla="*/ 3411758 h 3411758"/>
                  <a:gd name="connsiteX4" fmla="*/ 461647 w 785707"/>
                  <a:gd name="connsiteY4" fmla="*/ 17623 h 3411758"/>
                  <a:gd name="connsiteX0" fmla="*/ 461647 w 678847"/>
                  <a:gd name="connsiteY0" fmla="*/ 17623 h 3411758"/>
                  <a:gd name="connsiteX1" fmla="*/ 678847 w 678847"/>
                  <a:gd name="connsiteY1" fmla="*/ 0 h 3411758"/>
                  <a:gd name="connsiteX2" fmla="*/ 44418 w 678847"/>
                  <a:gd name="connsiteY2" fmla="*/ 3411758 h 3411758"/>
                  <a:gd name="connsiteX3" fmla="*/ 461647 w 678847"/>
                  <a:gd name="connsiteY3" fmla="*/ 17623 h 3411758"/>
                  <a:gd name="connsiteX0" fmla="*/ 461647 w 777783"/>
                  <a:gd name="connsiteY0" fmla="*/ 17623 h 3411758"/>
                  <a:gd name="connsiteX1" fmla="*/ 678847 w 777783"/>
                  <a:gd name="connsiteY1" fmla="*/ 0 h 3411758"/>
                  <a:gd name="connsiteX2" fmla="*/ 44418 w 777783"/>
                  <a:gd name="connsiteY2" fmla="*/ 3411758 h 3411758"/>
                  <a:gd name="connsiteX3" fmla="*/ 461647 w 777783"/>
                  <a:gd name="connsiteY3" fmla="*/ 17623 h 3411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7783" h="3411758">
                    <a:moveTo>
                      <a:pt x="461647" y="17623"/>
                    </a:moveTo>
                    <a:lnTo>
                      <a:pt x="678847" y="0"/>
                    </a:lnTo>
                    <a:cubicBezTo>
                      <a:pt x="1091837" y="1878677"/>
                      <a:pt x="80618" y="3408821"/>
                      <a:pt x="44418" y="3411758"/>
                    </a:cubicBezTo>
                    <a:cubicBezTo>
                      <a:pt x="54765" y="1831161"/>
                      <a:pt x="-214575" y="1948330"/>
                      <a:pt x="461647" y="17623"/>
                    </a:cubicBezTo>
                    <a:close/>
                  </a:path>
                </a:pathLst>
              </a:custGeom>
              <a:gradFill>
                <a:gsLst>
                  <a:gs pos="38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6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Rectangle 15">
                <a:extLst>
                  <a:ext uri="{FF2B5EF4-FFF2-40B4-BE49-F238E27FC236}">
                    <a16:creationId xmlns:a16="http://schemas.microsoft.com/office/drawing/2014/main" id="{AE975A77-A4D5-4172-9E8E-DEE531737675}"/>
                  </a:ext>
                </a:extLst>
              </p:cNvPr>
              <p:cNvSpPr/>
              <p:nvPr/>
            </p:nvSpPr>
            <p:spPr>
              <a:xfrm rot="3245550">
                <a:off x="5785400" y="4434086"/>
                <a:ext cx="92012" cy="22616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Rectangle 15">
                <a:extLst>
                  <a:ext uri="{FF2B5EF4-FFF2-40B4-BE49-F238E27FC236}">
                    <a16:creationId xmlns:a16="http://schemas.microsoft.com/office/drawing/2014/main" id="{9BEF8D15-50A9-4175-ABD0-46E1784F6A89}"/>
                  </a:ext>
                </a:extLst>
              </p:cNvPr>
              <p:cNvSpPr/>
              <p:nvPr/>
            </p:nvSpPr>
            <p:spPr>
              <a:xfrm rot="3245550">
                <a:off x="6667653" y="4489235"/>
                <a:ext cx="92012" cy="1941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Rectangle 15">
                <a:extLst>
                  <a:ext uri="{FF2B5EF4-FFF2-40B4-BE49-F238E27FC236}">
                    <a16:creationId xmlns:a16="http://schemas.microsoft.com/office/drawing/2014/main" id="{71FBEC44-3012-4CB1-910B-FD27C4AF04CC}"/>
                  </a:ext>
                </a:extLst>
              </p:cNvPr>
              <p:cNvSpPr/>
              <p:nvPr/>
            </p:nvSpPr>
            <p:spPr>
              <a:xfrm rot="4477630">
                <a:off x="6612706" y="4526033"/>
                <a:ext cx="95868" cy="13802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Rectangle 15">
                <a:extLst>
                  <a:ext uri="{FF2B5EF4-FFF2-40B4-BE49-F238E27FC236}">
                    <a16:creationId xmlns:a16="http://schemas.microsoft.com/office/drawing/2014/main" id="{89557C93-BF99-4014-A993-B49D64ABF147}"/>
                  </a:ext>
                </a:extLst>
              </p:cNvPr>
              <p:cNvSpPr/>
              <p:nvPr/>
            </p:nvSpPr>
            <p:spPr>
              <a:xfrm rot="4477630">
                <a:off x="6538742" y="4505139"/>
                <a:ext cx="92012" cy="11175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15">
                <a:extLst>
                  <a:ext uri="{FF2B5EF4-FFF2-40B4-BE49-F238E27FC236}">
                    <a16:creationId xmlns:a16="http://schemas.microsoft.com/office/drawing/2014/main" id="{97EBFFBF-C547-44E7-81DA-2D2D28B9BC35}"/>
                  </a:ext>
                </a:extLst>
              </p:cNvPr>
              <p:cNvSpPr/>
              <p:nvPr/>
            </p:nvSpPr>
            <p:spPr>
              <a:xfrm rot="4477630">
                <a:off x="5686982" y="4541810"/>
                <a:ext cx="92012" cy="11175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Rectangle 15">
                <a:extLst>
                  <a:ext uri="{FF2B5EF4-FFF2-40B4-BE49-F238E27FC236}">
                    <a16:creationId xmlns:a16="http://schemas.microsoft.com/office/drawing/2014/main" id="{A9273476-DB32-4D97-B3D1-3B51F2AC177C}"/>
                  </a:ext>
                </a:extLst>
              </p:cNvPr>
              <p:cNvSpPr/>
              <p:nvPr/>
            </p:nvSpPr>
            <p:spPr>
              <a:xfrm rot="4477630">
                <a:off x="5638941" y="4582017"/>
                <a:ext cx="98753" cy="12519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Rectangle 15">
                <a:extLst>
                  <a:ext uri="{FF2B5EF4-FFF2-40B4-BE49-F238E27FC236}">
                    <a16:creationId xmlns:a16="http://schemas.microsoft.com/office/drawing/2014/main" id="{4B621017-412B-4817-9DBF-EFDDCC26F5CC}"/>
                  </a:ext>
                </a:extLst>
              </p:cNvPr>
              <p:cNvSpPr/>
              <p:nvPr/>
            </p:nvSpPr>
            <p:spPr>
              <a:xfrm rot="4477630">
                <a:off x="6672026" y="4607510"/>
                <a:ext cx="45719" cy="49623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D8BB656-F01A-4F5C-8A64-55631F7045F6}"/>
              </a:ext>
            </a:extLst>
          </p:cNvPr>
          <p:cNvGrpSpPr/>
          <p:nvPr/>
        </p:nvGrpSpPr>
        <p:grpSpPr>
          <a:xfrm>
            <a:off x="7110850" y="1917302"/>
            <a:ext cx="5034229" cy="5014281"/>
            <a:chOff x="7110850" y="1917302"/>
            <a:chExt cx="5034229" cy="5014281"/>
          </a:xfrm>
        </p:grpSpPr>
        <p:sp>
          <p:nvSpPr>
            <p:cNvPr id="103" name="Star: 5 Points 102">
              <a:extLst>
                <a:ext uri="{FF2B5EF4-FFF2-40B4-BE49-F238E27FC236}">
                  <a16:creationId xmlns:a16="http://schemas.microsoft.com/office/drawing/2014/main" id="{B986199C-2709-448B-8C05-593C60A02C44}"/>
                </a:ext>
              </a:extLst>
            </p:cNvPr>
            <p:cNvSpPr/>
            <p:nvPr/>
          </p:nvSpPr>
          <p:spPr>
            <a:xfrm flipH="1">
              <a:off x="11549777" y="4838895"/>
              <a:ext cx="386862" cy="386862"/>
            </a:xfrm>
            <a:prstGeom prst="star5">
              <a:avLst>
                <a:gd name="adj" fmla="val 10345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noFill/>
            </a:ln>
            <a:effectLst>
              <a:glow rad="215900">
                <a:schemeClr val="accent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Star: 5 Points 103">
              <a:extLst>
                <a:ext uri="{FF2B5EF4-FFF2-40B4-BE49-F238E27FC236}">
                  <a16:creationId xmlns:a16="http://schemas.microsoft.com/office/drawing/2014/main" id="{8FE7E4F6-3D96-40FE-A0D0-145B24144416}"/>
                </a:ext>
              </a:extLst>
            </p:cNvPr>
            <p:cNvSpPr/>
            <p:nvPr/>
          </p:nvSpPr>
          <p:spPr>
            <a:xfrm flipH="1">
              <a:off x="7110850" y="2343055"/>
              <a:ext cx="295866" cy="295866"/>
            </a:xfrm>
            <a:prstGeom prst="star5">
              <a:avLst>
                <a:gd name="adj" fmla="val 10345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noFill/>
            </a:ln>
            <a:effectLst>
              <a:glow rad="215900">
                <a:schemeClr val="accent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Star: 4 Points 104">
              <a:extLst>
                <a:ext uri="{FF2B5EF4-FFF2-40B4-BE49-F238E27FC236}">
                  <a16:creationId xmlns:a16="http://schemas.microsoft.com/office/drawing/2014/main" id="{B235D5AC-F3D3-4690-9113-4C930219F9DA}"/>
                </a:ext>
              </a:extLst>
            </p:cNvPr>
            <p:cNvSpPr/>
            <p:nvPr/>
          </p:nvSpPr>
          <p:spPr>
            <a:xfrm flipH="1">
              <a:off x="11998643" y="1917302"/>
              <a:ext cx="146436" cy="146436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  <a:effectLst>
              <a:glow rad="215900">
                <a:schemeClr val="accent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Star: 4 Points 105">
              <a:extLst>
                <a:ext uri="{FF2B5EF4-FFF2-40B4-BE49-F238E27FC236}">
                  <a16:creationId xmlns:a16="http://schemas.microsoft.com/office/drawing/2014/main" id="{8059729B-0AD3-4A5E-9911-E5E64972C0C1}"/>
                </a:ext>
              </a:extLst>
            </p:cNvPr>
            <p:cNvSpPr/>
            <p:nvPr/>
          </p:nvSpPr>
          <p:spPr>
            <a:xfrm flipH="1">
              <a:off x="9513653" y="3729758"/>
              <a:ext cx="268769" cy="291472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  <a:effectLst>
              <a:glow rad="215900">
                <a:schemeClr val="accent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Star: 4 Points 106">
              <a:extLst>
                <a:ext uri="{FF2B5EF4-FFF2-40B4-BE49-F238E27FC236}">
                  <a16:creationId xmlns:a16="http://schemas.microsoft.com/office/drawing/2014/main" id="{2A0FEA3E-26FC-441C-95B2-AC5FFAE9DF25}"/>
                </a:ext>
              </a:extLst>
            </p:cNvPr>
            <p:cNvSpPr/>
            <p:nvPr/>
          </p:nvSpPr>
          <p:spPr>
            <a:xfrm flipH="1">
              <a:off x="7756516" y="5526156"/>
              <a:ext cx="351285" cy="351285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  <a:effectLst>
              <a:glow rad="215900">
                <a:schemeClr val="accent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Star: 5 Points 107">
              <a:extLst>
                <a:ext uri="{FF2B5EF4-FFF2-40B4-BE49-F238E27FC236}">
                  <a16:creationId xmlns:a16="http://schemas.microsoft.com/office/drawing/2014/main" id="{48F20F37-6B4B-41F9-AF71-1BA57497FB28}"/>
                </a:ext>
              </a:extLst>
            </p:cNvPr>
            <p:cNvSpPr/>
            <p:nvPr/>
          </p:nvSpPr>
          <p:spPr>
            <a:xfrm flipH="1">
              <a:off x="10856562" y="6540750"/>
              <a:ext cx="390833" cy="390833"/>
            </a:xfrm>
            <a:prstGeom prst="star5">
              <a:avLst>
                <a:gd name="adj" fmla="val 10345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noFill/>
            </a:ln>
            <a:effectLst>
              <a:glow rad="215900">
                <a:schemeClr val="accent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Star: 5 Points 108">
              <a:extLst>
                <a:ext uri="{FF2B5EF4-FFF2-40B4-BE49-F238E27FC236}">
                  <a16:creationId xmlns:a16="http://schemas.microsoft.com/office/drawing/2014/main" id="{79F931F1-ADA1-42E2-AE8E-22DDE31A8499}"/>
                </a:ext>
              </a:extLst>
            </p:cNvPr>
            <p:cNvSpPr/>
            <p:nvPr/>
          </p:nvSpPr>
          <p:spPr>
            <a:xfrm flipH="1">
              <a:off x="9862910" y="2009772"/>
              <a:ext cx="226484" cy="226484"/>
            </a:xfrm>
            <a:prstGeom prst="star5">
              <a:avLst>
                <a:gd name="adj" fmla="val 10345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noFill/>
            </a:ln>
            <a:effectLst>
              <a:glow rad="215900">
                <a:schemeClr val="accent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ttsMP3.com_VoiceText_2025-1-22_23-37-19">
            <a:hlinkClick r:id="" action="ppaction://media"/>
            <a:extLst>
              <a:ext uri="{FF2B5EF4-FFF2-40B4-BE49-F238E27FC236}">
                <a16:creationId xmlns:a16="http://schemas.microsoft.com/office/drawing/2014/main" id="{44B61F28-A4ED-4EDA-8C0C-0127A78A74C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929687" y="2590561"/>
            <a:ext cx="609600" cy="609600"/>
          </a:xfrm>
          <a:prstGeom prst="rect">
            <a:avLst/>
          </a:prstGeom>
        </p:spPr>
      </p:pic>
      <p:pic>
        <p:nvPicPr>
          <p:cNvPr id="54" name="2sec">
            <a:hlinkClick r:id="" action="ppaction://media"/>
            <a:extLst>
              <a:ext uri="{FF2B5EF4-FFF2-40B4-BE49-F238E27FC236}">
                <a16:creationId xmlns:a16="http://schemas.microsoft.com/office/drawing/2014/main" id="{0A225D6C-5CF7-4B90-985F-574BF7B2674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  <p:pic>
        <p:nvPicPr>
          <p:cNvPr id="9" name="ttsMP3.com_VoiceText_2025-1-22_23-37-46">
            <a:hlinkClick r:id="" action="ppaction://media"/>
            <a:extLst>
              <a:ext uri="{FF2B5EF4-FFF2-40B4-BE49-F238E27FC236}">
                <a16:creationId xmlns:a16="http://schemas.microsoft.com/office/drawing/2014/main" id="{808DD868-E250-48A8-8368-42AEEEA5B85C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9989223" y="1152284"/>
            <a:ext cx="609600" cy="609600"/>
          </a:xfrm>
          <a:prstGeom prst="rect">
            <a:avLst/>
          </a:prstGeom>
        </p:spPr>
      </p:pic>
      <p:pic>
        <p:nvPicPr>
          <p:cNvPr id="56" name="2sec">
            <a:hlinkClick r:id="" action="ppaction://media"/>
            <a:extLst>
              <a:ext uri="{FF2B5EF4-FFF2-40B4-BE49-F238E27FC236}">
                <a16:creationId xmlns:a16="http://schemas.microsoft.com/office/drawing/2014/main" id="{45D9210B-5DF0-4008-B8EB-19342D9E5EA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582400" y="105870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06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4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4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5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312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96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272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064" fill="hold"/>
                                        <p:tgtEl>
                                          <p:spTgt spid="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4"/>
                </p:tgtEl>
              </p:cMediaNode>
            </p:audio>
            <p:audio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6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CBDD5D86-ADB0-4575-977C-0A30EBDCF195}"/>
              </a:ext>
            </a:extLst>
          </p:cNvPr>
          <p:cNvGrpSpPr/>
          <p:nvPr/>
        </p:nvGrpSpPr>
        <p:grpSpPr>
          <a:xfrm>
            <a:off x="431874" y="2686249"/>
            <a:ext cx="5664126" cy="1672555"/>
            <a:chOff x="4212756" y="2733541"/>
            <a:chExt cx="8262860" cy="2439933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84348D2-500B-427E-87D9-5E3BA4AC4359}"/>
                </a:ext>
              </a:extLst>
            </p:cNvPr>
            <p:cNvSpPr txBox="1"/>
            <p:nvPr/>
          </p:nvSpPr>
          <p:spPr>
            <a:xfrm>
              <a:off x="8397047" y="2733541"/>
              <a:ext cx="4078569" cy="19306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chemeClr val="accent6">
                      <a:lumMod val="50000"/>
                    </a:scheme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N</a:t>
              </a: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latin typeface="Arial Black" panose="020B0A04020102020204" pitchFamily="34" charset="0"/>
                </a:rPr>
                <a:t>et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73E594E-E5FB-4AEA-ACCC-34D086F52CD8}"/>
                </a:ext>
              </a:extLst>
            </p:cNvPr>
            <p:cNvGrpSpPr/>
            <p:nvPr/>
          </p:nvGrpSpPr>
          <p:grpSpPr>
            <a:xfrm rot="19674353">
              <a:off x="4212756" y="3164706"/>
              <a:ext cx="3155823" cy="2008768"/>
              <a:chOff x="-109731" y="1482172"/>
              <a:chExt cx="7098903" cy="4518646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F81E544E-08D3-4787-A838-BC2870D2B20B}"/>
                  </a:ext>
                </a:extLst>
              </p:cNvPr>
              <p:cNvSpPr/>
              <p:nvPr/>
            </p:nvSpPr>
            <p:spPr>
              <a:xfrm rot="19807475">
                <a:off x="3398804" y="1589868"/>
                <a:ext cx="3590368" cy="19562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DE6B1C20-6BA2-4170-AC5A-1B28B9D59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3458" y="2140104"/>
                <a:ext cx="1987773" cy="24541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CCF4F655-8E80-448B-8D91-D4ABF02B7F80}"/>
                  </a:ext>
                </a:extLst>
              </p:cNvPr>
              <p:cNvCxnSpPr>
                <a:cxnSpLocks/>
                <a:stCxn id="109" idx="8"/>
              </p:cNvCxnSpPr>
              <p:nvPr/>
            </p:nvCxnSpPr>
            <p:spPr>
              <a:xfrm>
                <a:off x="3840970" y="3326712"/>
                <a:ext cx="2007794" cy="26204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90DF8D7-4FF9-46FE-B796-A72CA02A4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3613" y="3670114"/>
                <a:ext cx="1725252" cy="23299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A42EE13-EC90-44E3-8A81-B3388BF8A33A}"/>
                  </a:ext>
                </a:extLst>
              </p:cNvPr>
              <p:cNvCxnSpPr>
                <a:cxnSpLocks/>
                <a:endCxn id="107" idx="4"/>
              </p:cNvCxnSpPr>
              <p:nvPr/>
            </p:nvCxnSpPr>
            <p:spPr>
              <a:xfrm>
                <a:off x="4875583" y="1893080"/>
                <a:ext cx="1698821" cy="22090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60AA670-D050-47C3-9AB0-64886E36BD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3048" y="1663847"/>
                <a:ext cx="1313838" cy="18292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D0A6005-B249-4CEF-AB2F-C022BEFEA7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31684" y="1482172"/>
                <a:ext cx="876200" cy="10623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49E9C833-521B-4A46-AEA5-C1C931C651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84466" y="1673753"/>
                <a:ext cx="1318123" cy="18292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1F5F3C39-97FD-4CC2-8F99-90F9C1ECCC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64522" y="1577703"/>
                <a:ext cx="1649026" cy="24539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D829AB17-334F-4785-9EDF-0082723CA1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9426" y="1540166"/>
                <a:ext cx="1893349" cy="28596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E02B1BD-E40F-4509-B359-5B2CE8D9DB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06188" y="1621243"/>
                <a:ext cx="2168281" cy="30913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CC3840B4-CCA5-48E2-928A-9948F65211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40354" y="2051250"/>
                <a:ext cx="2199747" cy="29331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3E902E43-A197-4C46-A2DA-47150C7B82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74666" y="2544539"/>
                <a:ext cx="2240321" cy="270120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CE0B193-44C8-49AA-8E00-A662F8A10A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16982" y="3429000"/>
                <a:ext cx="1739904" cy="23835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6430010B-3355-420D-912A-12EE706D6E9D}"/>
                  </a:ext>
                </a:extLst>
              </p:cNvPr>
              <p:cNvCxnSpPr>
                <a:cxnSpLocks/>
                <a:stCxn id="107" idx="4"/>
              </p:cNvCxnSpPr>
              <p:nvPr/>
            </p:nvCxnSpPr>
            <p:spPr>
              <a:xfrm flipH="1">
                <a:off x="5221390" y="4102100"/>
                <a:ext cx="1353014" cy="18551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5CF21041-2023-4B76-82B8-F8268F81F2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29433" y="4645025"/>
                <a:ext cx="918363" cy="1355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AF8320F8-0F26-4A2B-84A0-7106AFD87C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1840" y="4375027"/>
                <a:ext cx="1196872" cy="16093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660C5F3-7DE2-4B94-9F6B-32C19C2271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495" y="2888059"/>
                <a:ext cx="2240599" cy="28083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6F82098-345A-488C-9473-B0231D7F3F93}"/>
                  </a:ext>
                </a:extLst>
              </p:cNvPr>
              <p:cNvSpPr/>
              <p:nvPr/>
            </p:nvSpPr>
            <p:spPr>
              <a:xfrm>
                <a:off x="3784600" y="1879600"/>
                <a:ext cx="2967375" cy="4121218"/>
              </a:xfrm>
              <a:custGeom>
                <a:avLst/>
                <a:gdLst>
                  <a:gd name="connsiteX0" fmla="*/ 0 w 2921348"/>
                  <a:gd name="connsiteY0" fmla="*/ 1054100 h 3498918"/>
                  <a:gd name="connsiteX1" fmla="*/ 901700 w 2921348"/>
                  <a:gd name="connsiteY1" fmla="*/ 3098800 h 3498918"/>
                  <a:gd name="connsiteX2" fmla="*/ 1930400 w 2921348"/>
                  <a:gd name="connsiteY2" fmla="*/ 3492500 h 3498918"/>
                  <a:gd name="connsiteX3" fmla="*/ 2425700 w 2921348"/>
                  <a:gd name="connsiteY3" fmla="*/ 2971800 h 3498918"/>
                  <a:gd name="connsiteX4" fmla="*/ 2806700 w 2921348"/>
                  <a:gd name="connsiteY4" fmla="*/ 1600200 h 3498918"/>
                  <a:gd name="connsiteX5" fmla="*/ 2921000 w 2921348"/>
                  <a:gd name="connsiteY5" fmla="*/ 381000 h 3498918"/>
                  <a:gd name="connsiteX6" fmla="*/ 2844800 w 2921348"/>
                  <a:gd name="connsiteY6" fmla="*/ 0 h 3498918"/>
                  <a:gd name="connsiteX7" fmla="*/ 2844800 w 2921348"/>
                  <a:gd name="connsiteY7" fmla="*/ 0 h 3498918"/>
                  <a:gd name="connsiteX0" fmla="*/ 0 w 2985346"/>
                  <a:gd name="connsiteY0" fmla="*/ 1676400 h 4121218"/>
                  <a:gd name="connsiteX1" fmla="*/ 901700 w 2985346"/>
                  <a:gd name="connsiteY1" fmla="*/ 3721100 h 4121218"/>
                  <a:gd name="connsiteX2" fmla="*/ 1930400 w 2985346"/>
                  <a:gd name="connsiteY2" fmla="*/ 4114800 h 4121218"/>
                  <a:gd name="connsiteX3" fmla="*/ 2425700 w 2985346"/>
                  <a:gd name="connsiteY3" fmla="*/ 3594100 h 4121218"/>
                  <a:gd name="connsiteX4" fmla="*/ 2806700 w 2985346"/>
                  <a:gd name="connsiteY4" fmla="*/ 2222500 h 4121218"/>
                  <a:gd name="connsiteX5" fmla="*/ 2921000 w 2985346"/>
                  <a:gd name="connsiteY5" fmla="*/ 1003300 h 4121218"/>
                  <a:gd name="connsiteX6" fmla="*/ 2844800 w 2985346"/>
                  <a:gd name="connsiteY6" fmla="*/ 622300 h 4121218"/>
                  <a:gd name="connsiteX7" fmla="*/ 2985346 w 2985346"/>
                  <a:gd name="connsiteY7" fmla="*/ 0 h 4121218"/>
                  <a:gd name="connsiteX0" fmla="*/ 0 w 2985346"/>
                  <a:gd name="connsiteY0" fmla="*/ 1676400 h 4121218"/>
                  <a:gd name="connsiteX1" fmla="*/ 901700 w 2985346"/>
                  <a:gd name="connsiteY1" fmla="*/ 3721100 h 4121218"/>
                  <a:gd name="connsiteX2" fmla="*/ 1930400 w 2985346"/>
                  <a:gd name="connsiteY2" fmla="*/ 4114800 h 4121218"/>
                  <a:gd name="connsiteX3" fmla="*/ 2425700 w 2985346"/>
                  <a:gd name="connsiteY3" fmla="*/ 3594100 h 4121218"/>
                  <a:gd name="connsiteX4" fmla="*/ 2806700 w 2985346"/>
                  <a:gd name="connsiteY4" fmla="*/ 2222500 h 4121218"/>
                  <a:gd name="connsiteX5" fmla="*/ 2921000 w 2985346"/>
                  <a:gd name="connsiteY5" fmla="*/ 1003300 h 4121218"/>
                  <a:gd name="connsiteX6" fmla="*/ 2985346 w 2985346"/>
                  <a:gd name="connsiteY6" fmla="*/ 0 h 4121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5346" h="4121218">
                    <a:moveTo>
                      <a:pt x="0" y="1676400"/>
                    </a:moveTo>
                    <a:cubicBezTo>
                      <a:pt x="289983" y="2495550"/>
                      <a:pt x="579967" y="3314700"/>
                      <a:pt x="901700" y="3721100"/>
                    </a:cubicBezTo>
                    <a:cubicBezTo>
                      <a:pt x="1223433" y="4127500"/>
                      <a:pt x="1676400" y="4135967"/>
                      <a:pt x="1930400" y="4114800"/>
                    </a:cubicBezTo>
                    <a:cubicBezTo>
                      <a:pt x="2184400" y="4093633"/>
                      <a:pt x="2279650" y="3909483"/>
                      <a:pt x="2425700" y="3594100"/>
                    </a:cubicBezTo>
                    <a:cubicBezTo>
                      <a:pt x="2571750" y="3278717"/>
                      <a:pt x="2724150" y="2654300"/>
                      <a:pt x="2806700" y="2222500"/>
                    </a:cubicBezTo>
                    <a:cubicBezTo>
                      <a:pt x="2889250" y="1790700"/>
                      <a:pt x="2891226" y="1373717"/>
                      <a:pt x="2921000" y="1003300"/>
                    </a:cubicBezTo>
                    <a:cubicBezTo>
                      <a:pt x="2950774" y="632883"/>
                      <a:pt x="2971941" y="209021"/>
                      <a:pt x="2985346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Rectangle: Rounded Corners 3">
                <a:extLst>
                  <a:ext uri="{FF2B5EF4-FFF2-40B4-BE49-F238E27FC236}">
                    <a16:creationId xmlns:a16="http://schemas.microsoft.com/office/drawing/2014/main" id="{8A83DA11-8887-496C-83B8-AA64394EE010}"/>
                  </a:ext>
                </a:extLst>
              </p:cNvPr>
              <p:cNvSpPr/>
              <p:nvPr/>
            </p:nvSpPr>
            <p:spPr>
              <a:xfrm rot="19863004">
                <a:off x="-109731" y="4322213"/>
                <a:ext cx="4165368" cy="330288"/>
              </a:xfrm>
              <a:custGeom>
                <a:avLst/>
                <a:gdLst>
                  <a:gd name="connsiteX0" fmla="*/ 0 w 4165368"/>
                  <a:gd name="connsiteY0" fmla="*/ 55049 h 330288"/>
                  <a:gd name="connsiteX1" fmla="*/ 55049 w 4165368"/>
                  <a:gd name="connsiteY1" fmla="*/ 0 h 330288"/>
                  <a:gd name="connsiteX2" fmla="*/ 4110319 w 4165368"/>
                  <a:gd name="connsiteY2" fmla="*/ 0 h 330288"/>
                  <a:gd name="connsiteX3" fmla="*/ 4165368 w 4165368"/>
                  <a:gd name="connsiteY3" fmla="*/ 55049 h 330288"/>
                  <a:gd name="connsiteX4" fmla="*/ 4165368 w 4165368"/>
                  <a:gd name="connsiteY4" fmla="*/ 275239 h 330288"/>
                  <a:gd name="connsiteX5" fmla="*/ 4110319 w 4165368"/>
                  <a:gd name="connsiteY5" fmla="*/ 330288 h 330288"/>
                  <a:gd name="connsiteX6" fmla="*/ 55049 w 4165368"/>
                  <a:gd name="connsiteY6" fmla="*/ 330288 h 330288"/>
                  <a:gd name="connsiteX7" fmla="*/ 0 w 4165368"/>
                  <a:gd name="connsiteY7" fmla="*/ 275239 h 330288"/>
                  <a:gd name="connsiteX8" fmla="*/ 0 w 4165368"/>
                  <a:gd name="connsiteY8" fmla="*/ 55049 h 330288"/>
                  <a:gd name="connsiteX0" fmla="*/ 0 w 4165368"/>
                  <a:gd name="connsiteY0" fmla="*/ 55049 h 330288"/>
                  <a:gd name="connsiteX1" fmla="*/ 55049 w 4165368"/>
                  <a:gd name="connsiteY1" fmla="*/ 0 h 330288"/>
                  <a:gd name="connsiteX2" fmla="*/ 4110319 w 4165368"/>
                  <a:gd name="connsiteY2" fmla="*/ 0 h 330288"/>
                  <a:gd name="connsiteX3" fmla="*/ 4165368 w 4165368"/>
                  <a:gd name="connsiteY3" fmla="*/ 55049 h 330288"/>
                  <a:gd name="connsiteX4" fmla="*/ 4165368 w 4165368"/>
                  <a:gd name="connsiteY4" fmla="*/ 275239 h 330288"/>
                  <a:gd name="connsiteX5" fmla="*/ 4110319 w 4165368"/>
                  <a:gd name="connsiteY5" fmla="*/ 330288 h 330288"/>
                  <a:gd name="connsiteX6" fmla="*/ 55049 w 4165368"/>
                  <a:gd name="connsiteY6" fmla="*/ 330288 h 330288"/>
                  <a:gd name="connsiteX7" fmla="*/ 0 w 4165368"/>
                  <a:gd name="connsiteY7" fmla="*/ 275239 h 330288"/>
                  <a:gd name="connsiteX8" fmla="*/ 0 w 4165368"/>
                  <a:gd name="connsiteY8" fmla="*/ 55049 h 330288"/>
                  <a:gd name="connsiteX0" fmla="*/ 0 w 4165368"/>
                  <a:gd name="connsiteY0" fmla="*/ 55049 h 330288"/>
                  <a:gd name="connsiteX1" fmla="*/ 55049 w 4165368"/>
                  <a:gd name="connsiteY1" fmla="*/ 0 h 330288"/>
                  <a:gd name="connsiteX2" fmla="*/ 4110319 w 4165368"/>
                  <a:gd name="connsiteY2" fmla="*/ 0 h 330288"/>
                  <a:gd name="connsiteX3" fmla="*/ 4165368 w 4165368"/>
                  <a:gd name="connsiteY3" fmla="*/ 55049 h 330288"/>
                  <a:gd name="connsiteX4" fmla="*/ 4165368 w 4165368"/>
                  <a:gd name="connsiteY4" fmla="*/ 275239 h 330288"/>
                  <a:gd name="connsiteX5" fmla="*/ 4110319 w 4165368"/>
                  <a:gd name="connsiteY5" fmla="*/ 330288 h 330288"/>
                  <a:gd name="connsiteX6" fmla="*/ 55049 w 4165368"/>
                  <a:gd name="connsiteY6" fmla="*/ 330288 h 330288"/>
                  <a:gd name="connsiteX7" fmla="*/ 0 w 4165368"/>
                  <a:gd name="connsiteY7" fmla="*/ 275239 h 330288"/>
                  <a:gd name="connsiteX8" fmla="*/ 0 w 4165368"/>
                  <a:gd name="connsiteY8" fmla="*/ 55049 h 330288"/>
                  <a:gd name="connsiteX0" fmla="*/ 0 w 4165368"/>
                  <a:gd name="connsiteY0" fmla="*/ 55049 h 330288"/>
                  <a:gd name="connsiteX1" fmla="*/ 55049 w 4165368"/>
                  <a:gd name="connsiteY1" fmla="*/ 0 h 330288"/>
                  <a:gd name="connsiteX2" fmla="*/ 4110319 w 4165368"/>
                  <a:gd name="connsiteY2" fmla="*/ 0 h 330288"/>
                  <a:gd name="connsiteX3" fmla="*/ 4165368 w 4165368"/>
                  <a:gd name="connsiteY3" fmla="*/ 55049 h 330288"/>
                  <a:gd name="connsiteX4" fmla="*/ 4165368 w 4165368"/>
                  <a:gd name="connsiteY4" fmla="*/ 275239 h 330288"/>
                  <a:gd name="connsiteX5" fmla="*/ 4110319 w 4165368"/>
                  <a:gd name="connsiteY5" fmla="*/ 330288 h 330288"/>
                  <a:gd name="connsiteX6" fmla="*/ 55049 w 4165368"/>
                  <a:gd name="connsiteY6" fmla="*/ 330288 h 330288"/>
                  <a:gd name="connsiteX7" fmla="*/ 0 w 4165368"/>
                  <a:gd name="connsiteY7" fmla="*/ 275239 h 330288"/>
                  <a:gd name="connsiteX8" fmla="*/ 0 w 4165368"/>
                  <a:gd name="connsiteY8" fmla="*/ 55049 h 330288"/>
                  <a:gd name="connsiteX0" fmla="*/ 0 w 4165368"/>
                  <a:gd name="connsiteY0" fmla="*/ 55049 h 330288"/>
                  <a:gd name="connsiteX1" fmla="*/ 55049 w 4165368"/>
                  <a:gd name="connsiteY1" fmla="*/ 0 h 330288"/>
                  <a:gd name="connsiteX2" fmla="*/ 4110319 w 4165368"/>
                  <a:gd name="connsiteY2" fmla="*/ 0 h 330288"/>
                  <a:gd name="connsiteX3" fmla="*/ 4165368 w 4165368"/>
                  <a:gd name="connsiteY3" fmla="*/ 55049 h 330288"/>
                  <a:gd name="connsiteX4" fmla="*/ 4165368 w 4165368"/>
                  <a:gd name="connsiteY4" fmla="*/ 275239 h 330288"/>
                  <a:gd name="connsiteX5" fmla="*/ 4110319 w 4165368"/>
                  <a:gd name="connsiteY5" fmla="*/ 330288 h 330288"/>
                  <a:gd name="connsiteX6" fmla="*/ 55049 w 4165368"/>
                  <a:gd name="connsiteY6" fmla="*/ 330288 h 330288"/>
                  <a:gd name="connsiteX7" fmla="*/ 0 w 4165368"/>
                  <a:gd name="connsiteY7" fmla="*/ 275239 h 330288"/>
                  <a:gd name="connsiteX8" fmla="*/ 0 w 4165368"/>
                  <a:gd name="connsiteY8" fmla="*/ 55049 h 330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5368" h="330288">
                    <a:moveTo>
                      <a:pt x="0" y="55049"/>
                    </a:moveTo>
                    <a:cubicBezTo>
                      <a:pt x="0" y="24646"/>
                      <a:pt x="24646" y="0"/>
                      <a:pt x="55049" y="0"/>
                    </a:cubicBezTo>
                    <a:cubicBezTo>
                      <a:pt x="2116382" y="160297"/>
                      <a:pt x="3687557" y="78483"/>
                      <a:pt x="4110319" y="0"/>
                    </a:cubicBezTo>
                    <a:cubicBezTo>
                      <a:pt x="4140722" y="0"/>
                      <a:pt x="4165368" y="24646"/>
                      <a:pt x="4165368" y="55049"/>
                    </a:cubicBezTo>
                    <a:lnTo>
                      <a:pt x="4165368" y="275239"/>
                    </a:lnTo>
                    <a:cubicBezTo>
                      <a:pt x="4165368" y="305642"/>
                      <a:pt x="4140722" y="330288"/>
                      <a:pt x="4110319" y="330288"/>
                    </a:cubicBezTo>
                    <a:cubicBezTo>
                      <a:pt x="3973416" y="233087"/>
                      <a:pt x="3362915" y="178690"/>
                      <a:pt x="55049" y="330288"/>
                    </a:cubicBezTo>
                    <a:cubicBezTo>
                      <a:pt x="24646" y="330288"/>
                      <a:pt x="0" y="305642"/>
                      <a:pt x="0" y="275239"/>
                    </a:cubicBezTo>
                    <a:lnTo>
                      <a:pt x="0" y="5504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6A301051-2B1C-4EBF-B787-A87B2FB7155E}"/>
                  </a:ext>
                </a:extLst>
              </p:cNvPr>
              <p:cNvSpPr/>
              <p:nvPr/>
            </p:nvSpPr>
            <p:spPr>
              <a:xfrm rot="19807475">
                <a:off x="3398802" y="1592027"/>
                <a:ext cx="3590369" cy="1956222"/>
              </a:xfrm>
              <a:custGeom>
                <a:avLst/>
                <a:gdLst>
                  <a:gd name="connsiteX0" fmla="*/ 3064572 w 3590369"/>
                  <a:gd name="connsiteY0" fmla="*/ 286482 h 1956222"/>
                  <a:gd name="connsiteX1" fmla="*/ 3590369 w 3590369"/>
                  <a:gd name="connsiteY1" fmla="*/ 978111 h 1956222"/>
                  <a:gd name="connsiteX2" fmla="*/ 1795184 w 3590369"/>
                  <a:gd name="connsiteY2" fmla="*/ 1956222 h 1956222"/>
                  <a:gd name="connsiteX3" fmla="*/ 0 w 3590369"/>
                  <a:gd name="connsiteY3" fmla="*/ 978111 h 1956222"/>
                  <a:gd name="connsiteX4" fmla="*/ 1795185 w 3590369"/>
                  <a:gd name="connsiteY4" fmla="*/ 0 h 1956222"/>
                  <a:gd name="connsiteX5" fmla="*/ 3064572 w 3590369"/>
                  <a:gd name="connsiteY5" fmla="*/ 286482 h 1956222"/>
                  <a:gd name="connsiteX6" fmla="*/ 2947306 w 3590369"/>
                  <a:gd name="connsiteY6" fmla="*/ 518405 h 1956222"/>
                  <a:gd name="connsiteX7" fmla="*/ 1770352 w 3590369"/>
                  <a:gd name="connsiteY7" fmla="*/ 265664 h 1956222"/>
                  <a:gd name="connsiteX8" fmla="*/ 245108 w 3590369"/>
                  <a:gd name="connsiteY8" fmla="*/ 960185 h 1956222"/>
                  <a:gd name="connsiteX9" fmla="*/ 1770353 w 3590369"/>
                  <a:gd name="connsiteY9" fmla="*/ 1654706 h 1956222"/>
                  <a:gd name="connsiteX10" fmla="*/ 3295597 w 3590369"/>
                  <a:gd name="connsiteY10" fmla="*/ 960185 h 1956222"/>
                  <a:gd name="connsiteX11" fmla="*/ 2947306 w 3590369"/>
                  <a:gd name="connsiteY11" fmla="*/ 518405 h 195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90369" h="1956222">
                    <a:moveTo>
                      <a:pt x="3064572" y="286482"/>
                    </a:moveTo>
                    <a:cubicBezTo>
                      <a:pt x="3389436" y="463485"/>
                      <a:pt x="3590369" y="708012"/>
                      <a:pt x="3590369" y="978111"/>
                    </a:cubicBezTo>
                    <a:cubicBezTo>
                      <a:pt x="3590369" y="1518306"/>
                      <a:pt x="2786638" y="1956221"/>
                      <a:pt x="1795184" y="1956222"/>
                    </a:cubicBezTo>
                    <a:cubicBezTo>
                      <a:pt x="803732" y="1956221"/>
                      <a:pt x="1" y="1518306"/>
                      <a:pt x="0" y="978111"/>
                    </a:cubicBezTo>
                    <a:cubicBezTo>
                      <a:pt x="1" y="437915"/>
                      <a:pt x="803732" y="-1"/>
                      <a:pt x="1795185" y="0"/>
                    </a:cubicBezTo>
                    <a:cubicBezTo>
                      <a:pt x="2290912" y="0"/>
                      <a:pt x="2739707" y="109478"/>
                      <a:pt x="3064572" y="286482"/>
                    </a:cubicBezTo>
                    <a:close/>
                    <a:moveTo>
                      <a:pt x="2947306" y="518405"/>
                    </a:moveTo>
                    <a:cubicBezTo>
                      <a:pt x="2667553" y="364050"/>
                      <a:pt x="2244186" y="265664"/>
                      <a:pt x="1770352" y="265664"/>
                    </a:cubicBezTo>
                    <a:cubicBezTo>
                      <a:pt x="927984" y="265664"/>
                      <a:pt x="245108" y="576613"/>
                      <a:pt x="245108" y="960185"/>
                    </a:cubicBezTo>
                    <a:cubicBezTo>
                      <a:pt x="245108" y="1343758"/>
                      <a:pt x="927983" y="1654706"/>
                      <a:pt x="1770353" y="1654706"/>
                    </a:cubicBezTo>
                    <a:cubicBezTo>
                      <a:pt x="2612723" y="1654706"/>
                      <a:pt x="3295598" y="1343758"/>
                      <a:pt x="3295597" y="960185"/>
                    </a:cubicBezTo>
                    <a:cubicBezTo>
                      <a:pt x="3295598" y="792372"/>
                      <a:pt x="3164892" y="638460"/>
                      <a:pt x="2947306" y="51840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F51CADC-B9E7-478E-A145-F5E1131D19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9251" y="2491803"/>
                <a:ext cx="2221568" cy="27318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4A2D3E8C-6563-426E-AE63-EC276C1232BA}"/>
                  </a:ext>
                </a:extLst>
              </p:cNvPr>
              <p:cNvCxnSpPr>
                <a:cxnSpLocks/>
                <a:endCxn id="107" idx="1"/>
              </p:cNvCxnSpPr>
              <p:nvPr/>
            </p:nvCxnSpPr>
            <p:spPr>
              <a:xfrm flipH="1">
                <a:off x="4680872" y="3043238"/>
                <a:ext cx="1994807" cy="25574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0E8EC99-C9C9-4B92-BA13-D1B12B1516C8}"/>
              </a:ext>
            </a:extLst>
          </p:cNvPr>
          <p:cNvGrpSpPr/>
          <p:nvPr/>
        </p:nvGrpSpPr>
        <p:grpSpPr>
          <a:xfrm>
            <a:off x="559349" y="351656"/>
            <a:ext cx="5987490" cy="1575506"/>
            <a:chOff x="557996" y="2191835"/>
            <a:chExt cx="12850123" cy="3381292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215D8C0-E065-4778-8733-2FD932347660}"/>
                </a:ext>
              </a:extLst>
            </p:cNvPr>
            <p:cNvSpPr txBox="1"/>
            <p:nvPr/>
          </p:nvSpPr>
          <p:spPr>
            <a:xfrm>
              <a:off x="6427395" y="2341759"/>
              <a:ext cx="6980724" cy="28403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8B532D"/>
                  </a:solidFill>
                  <a:latin typeface="Arial Black" panose="020B0A04020102020204" pitchFamily="34" charset="0"/>
                </a:rPr>
                <a:t>N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est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32F06CF-9BCE-42DF-AFF4-6F4136C093D4}"/>
                </a:ext>
              </a:extLst>
            </p:cNvPr>
            <p:cNvGrpSpPr/>
            <p:nvPr/>
          </p:nvGrpSpPr>
          <p:grpSpPr>
            <a:xfrm>
              <a:off x="557996" y="2191835"/>
              <a:ext cx="4972894" cy="3381292"/>
              <a:chOff x="1045776" y="1961177"/>
              <a:chExt cx="5050224" cy="3433872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FDC7D0D3-A9DA-4B3C-85A5-BB929F81FAC0}"/>
                  </a:ext>
                </a:extLst>
              </p:cNvPr>
              <p:cNvGrpSpPr/>
              <p:nvPr/>
            </p:nvGrpSpPr>
            <p:grpSpPr>
              <a:xfrm>
                <a:off x="1045776" y="1961177"/>
                <a:ext cx="5050224" cy="3433872"/>
                <a:chOff x="1539003" y="105967"/>
                <a:chExt cx="9609980" cy="6534253"/>
              </a:xfrm>
            </p:grpSpPr>
            <p:sp>
              <p:nvSpPr>
                <p:cNvPr id="128" name="Oval 3">
                  <a:extLst>
                    <a:ext uri="{FF2B5EF4-FFF2-40B4-BE49-F238E27FC236}">
                      <a16:creationId xmlns:a16="http://schemas.microsoft.com/office/drawing/2014/main" id="{3BD37A05-4C21-47F4-A1A4-6D45B972C2F5}"/>
                    </a:ext>
                  </a:extLst>
                </p:cNvPr>
                <p:cNvSpPr/>
                <p:nvPr/>
              </p:nvSpPr>
              <p:spPr>
                <a:xfrm rot="302131">
                  <a:off x="2830531" y="2423270"/>
                  <a:ext cx="4718808" cy="1598158"/>
                </a:xfrm>
                <a:custGeom>
                  <a:avLst/>
                  <a:gdLst>
                    <a:gd name="connsiteX0" fmla="*/ 0 w 4672840"/>
                    <a:gd name="connsiteY0" fmla="*/ 798089 h 1596177"/>
                    <a:gd name="connsiteX1" fmla="*/ 2336420 w 4672840"/>
                    <a:gd name="connsiteY1" fmla="*/ 0 h 1596177"/>
                    <a:gd name="connsiteX2" fmla="*/ 4672840 w 4672840"/>
                    <a:gd name="connsiteY2" fmla="*/ 798089 h 1596177"/>
                    <a:gd name="connsiteX3" fmla="*/ 2336420 w 4672840"/>
                    <a:gd name="connsiteY3" fmla="*/ 1596178 h 1596177"/>
                    <a:gd name="connsiteX4" fmla="*/ 0 w 4672840"/>
                    <a:gd name="connsiteY4" fmla="*/ 798089 h 1596177"/>
                    <a:gd name="connsiteX0" fmla="*/ 8117 w 4680957"/>
                    <a:gd name="connsiteY0" fmla="*/ 798089 h 1596178"/>
                    <a:gd name="connsiteX1" fmla="*/ 2344537 w 4680957"/>
                    <a:gd name="connsiteY1" fmla="*/ 0 h 1596178"/>
                    <a:gd name="connsiteX2" fmla="*/ 4680957 w 4680957"/>
                    <a:gd name="connsiteY2" fmla="*/ 798089 h 1596178"/>
                    <a:gd name="connsiteX3" fmla="*/ 2344537 w 4680957"/>
                    <a:gd name="connsiteY3" fmla="*/ 1596178 h 1596178"/>
                    <a:gd name="connsiteX4" fmla="*/ 8117 w 4680957"/>
                    <a:gd name="connsiteY4" fmla="*/ 798089 h 1596178"/>
                    <a:gd name="connsiteX0" fmla="*/ 6402 w 4679242"/>
                    <a:gd name="connsiteY0" fmla="*/ 798089 h 1596178"/>
                    <a:gd name="connsiteX1" fmla="*/ 2342822 w 4679242"/>
                    <a:gd name="connsiteY1" fmla="*/ 0 h 1596178"/>
                    <a:gd name="connsiteX2" fmla="*/ 4679242 w 4679242"/>
                    <a:gd name="connsiteY2" fmla="*/ 798089 h 1596178"/>
                    <a:gd name="connsiteX3" fmla="*/ 2342822 w 4679242"/>
                    <a:gd name="connsiteY3" fmla="*/ 1596178 h 1596178"/>
                    <a:gd name="connsiteX4" fmla="*/ 6402 w 4679242"/>
                    <a:gd name="connsiteY4" fmla="*/ 798089 h 1596178"/>
                    <a:gd name="connsiteX0" fmla="*/ 4461 w 4721216"/>
                    <a:gd name="connsiteY0" fmla="*/ 878805 h 1597317"/>
                    <a:gd name="connsiteX1" fmla="*/ 2384796 w 4721216"/>
                    <a:gd name="connsiteY1" fmla="*/ 351 h 1597317"/>
                    <a:gd name="connsiteX2" fmla="*/ 4721216 w 4721216"/>
                    <a:gd name="connsiteY2" fmla="*/ 798440 h 1597317"/>
                    <a:gd name="connsiteX3" fmla="*/ 2384796 w 4721216"/>
                    <a:gd name="connsiteY3" fmla="*/ 1596529 h 1597317"/>
                    <a:gd name="connsiteX4" fmla="*/ 4461 w 4721216"/>
                    <a:gd name="connsiteY4" fmla="*/ 878805 h 1597317"/>
                    <a:gd name="connsiteX0" fmla="*/ 6801 w 4723556"/>
                    <a:gd name="connsiteY0" fmla="*/ 878805 h 1599143"/>
                    <a:gd name="connsiteX1" fmla="*/ 2387136 w 4723556"/>
                    <a:gd name="connsiteY1" fmla="*/ 351 h 1599143"/>
                    <a:gd name="connsiteX2" fmla="*/ 4723556 w 4723556"/>
                    <a:gd name="connsiteY2" fmla="*/ 798440 h 1599143"/>
                    <a:gd name="connsiteX3" fmla="*/ 2387136 w 4723556"/>
                    <a:gd name="connsiteY3" fmla="*/ 1596529 h 1599143"/>
                    <a:gd name="connsiteX4" fmla="*/ 6801 w 4723556"/>
                    <a:gd name="connsiteY4" fmla="*/ 878805 h 1599143"/>
                    <a:gd name="connsiteX0" fmla="*/ 6435 w 4723190"/>
                    <a:gd name="connsiteY0" fmla="*/ 878805 h 1597538"/>
                    <a:gd name="connsiteX1" fmla="*/ 2386770 w 4723190"/>
                    <a:gd name="connsiteY1" fmla="*/ 351 h 1597538"/>
                    <a:gd name="connsiteX2" fmla="*/ 4723190 w 4723190"/>
                    <a:gd name="connsiteY2" fmla="*/ 798440 h 1597538"/>
                    <a:gd name="connsiteX3" fmla="*/ 2386770 w 4723190"/>
                    <a:gd name="connsiteY3" fmla="*/ 1596529 h 1597538"/>
                    <a:gd name="connsiteX4" fmla="*/ 6435 w 4723190"/>
                    <a:gd name="connsiteY4" fmla="*/ 878805 h 1597538"/>
                    <a:gd name="connsiteX0" fmla="*/ 2053 w 4718808"/>
                    <a:gd name="connsiteY0" fmla="*/ 878805 h 1598158"/>
                    <a:gd name="connsiteX1" fmla="*/ 2382388 w 4718808"/>
                    <a:gd name="connsiteY1" fmla="*/ 351 h 1598158"/>
                    <a:gd name="connsiteX2" fmla="*/ 4718808 w 4718808"/>
                    <a:gd name="connsiteY2" fmla="*/ 798440 h 1598158"/>
                    <a:gd name="connsiteX3" fmla="*/ 2382388 w 4718808"/>
                    <a:gd name="connsiteY3" fmla="*/ 1596529 h 1598158"/>
                    <a:gd name="connsiteX4" fmla="*/ 2053 w 4718808"/>
                    <a:gd name="connsiteY4" fmla="*/ 878805 h 1598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18808" h="1598158">
                      <a:moveTo>
                        <a:pt x="2053" y="878805"/>
                      </a:moveTo>
                      <a:cubicBezTo>
                        <a:pt x="70544" y="202512"/>
                        <a:pt x="1596262" y="13745"/>
                        <a:pt x="2382388" y="351"/>
                      </a:cubicBezTo>
                      <a:cubicBezTo>
                        <a:pt x="3168514" y="-13043"/>
                        <a:pt x="4718808" y="357668"/>
                        <a:pt x="4718808" y="798440"/>
                      </a:cubicBezTo>
                      <a:cubicBezTo>
                        <a:pt x="4718808" y="1239212"/>
                        <a:pt x="3168514" y="1583135"/>
                        <a:pt x="2382388" y="1596529"/>
                      </a:cubicBezTo>
                      <a:cubicBezTo>
                        <a:pt x="1596262" y="1609923"/>
                        <a:pt x="-66438" y="1555098"/>
                        <a:pt x="2053" y="878805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6">
                  <a:extLst>
                    <a:ext uri="{FF2B5EF4-FFF2-40B4-BE49-F238E27FC236}">
                      <a16:creationId xmlns:a16="http://schemas.microsoft.com/office/drawing/2014/main" id="{6D9CEEC1-4C29-4F52-8C8A-48F80A9B3666}"/>
                    </a:ext>
                  </a:extLst>
                </p:cNvPr>
                <p:cNvSpPr/>
                <p:nvPr/>
              </p:nvSpPr>
              <p:spPr>
                <a:xfrm>
                  <a:off x="1539003" y="105967"/>
                  <a:ext cx="9609980" cy="6534253"/>
                </a:xfrm>
                <a:custGeom>
                  <a:avLst/>
                  <a:gdLst>
                    <a:gd name="connsiteX0" fmla="*/ 0 w 8723086"/>
                    <a:gd name="connsiteY0" fmla="*/ 2721429 h 5442857"/>
                    <a:gd name="connsiteX1" fmla="*/ 4361543 w 8723086"/>
                    <a:gd name="connsiteY1" fmla="*/ 0 h 5442857"/>
                    <a:gd name="connsiteX2" fmla="*/ 8723086 w 8723086"/>
                    <a:gd name="connsiteY2" fmla="*/ 2721429 h 5442857"/>
                    <a:gd name="connsiteX3" fmla="*/ 4361543 w 8723086"/>
                    <a:gd name="connsiteY3" fmla="*/ 5442858 h 5442857"/>
                    <a:gd name="connsiteX4" fmla="*/ 0 w 8723086"/>
                    <a:gd name="connsiteY4" fmla="*/ 2721429 h 5442857"/>
                    <a:gd name="connsiteX0" fmla="*/ 1073 w 8724159"/>
                    <a:gd name="connsiteY0" fmla="*/ 2721429 h 5881008"/>
                    <a:gd name="connsiteX1" fmla="*/ 4362616 w 8724159"/>
                    <a:gd name="connsiteY1" fmla="*/ 0 h 5881008"/>
                    <a:gd name="connsiteX2" fmla="*/ 8724159 w 8724159"/>
                    <a:gd name="connsiteY2" fmla="*/ 2721429 h 5881008"/>
                    <a:gd name="connsiteX3" fmla="*/ 4062578 w 8724159"/>
                    <a:gd name="connsiteY3" fmla="*/ 5881008 h 5881008"/>
                    <a:gd name="connsiteX4" fmla="*/ 1073 w 8724159"/>
                    <a:gd name="connsiteY4" fmla="*/ 2721429 h 5881008"/>
                    <a:gd name="connsiteX0" fmla="*/ 567 w 8725500"/>
                    <a:gd name="connsiteY0" fmla="*/ 2721429 h 6081650"/>
                    <a:gd name="connsiteX1" fmla="*/ 4362110 w 8725500"/>
                    <a:gd name="connsiteY1" fmla="*/ 0 h 6081650"/>
                    <a:gd name="connsiteX2" fmla="*/ 8723653 w 8725500"/>
                    <a:gd name="connsiteY2" fmla="*/ 2721429 h 6081650"/>
                    <a:gd name="connsiteX3" fmla="*/ 5026593 w 8725500"/>
                    <a:gd name="connsiteY3" fmla="*/ 5427208 h 6081650"/>
                    <a:gd name="connsiteX4" fmla="*/ 4062072 w 8725500"/>
                    <a:gd name="connsiteY4" fmla="*/ 5881008 h 6081650"/>
                    <a:gd name="connsiteX5" fmla="*/ 567 w 8725500"/>
                    <a:gd name="connsiteY5" fmla="*/ 2721429 h 6081650"/>
                    <a:gd name="connsiteX0" fmla="*/ 567 w 8729407"/>
                    <a:gd name="connsiteY0" fmla="*/ 2721429 h 6017515"/>
                    <a:gd name="connsiteX1" fmla="*/ 4362110 w 8729407"/>
                    <a:gd name="connsiteY1" fmla="*/ 0 h 6017515"/>
                    <a:gd name="connsiteX2" fmla="*/ 8723653 w 8729407"/>
                    <a:gd name="connsiteY2" fmla="*/ 2721429 h 6017515"/>
                    <a:gd name="connsiteX3" fmla="*/ 5107555 w 8729407"/>
                    <a:gd name="connsiteY3" fmla="*/ 5898695 h 6017515"/>
                    <a:gd name="connsiteX4" fmla="*/ 5026593 w 8729407"/>
                    <a:gd name="connsiteY4" fmla="*/ 5427208 h 6017515"/>
                    <a:gd name="connsiteX5" fmla="*/ 4062072 w 8729407"/>
                    <a:gd name="connsiteY5" fmla="*/ 5881008 h 6017515"/>
                    <a:gd name="connsiteX6" fmla="*/ 567 w 8729407"/>
                    <a:gd name="connsiteY6" fmla="*/ 2721429 h 6017515"/>
                    <a:gd name="connsiteX0" fmla="*/ 567 w 8734659"/>
                    <a:gd name="connsiteY0" fmla="*/ 2721429 h 6053406"/>
                    <a:gd name="connsiteX1" fmla="*/ 4362110 w 8734659"/>
                    <a:gd name="connsiteY1" fmla="*/ 0 h 6053406"/>
                    <a:gd name="connsiteX2" fmla="*/ 8723653 w 8734659"/>
                    <a:gd name="connsiteY2" fmla="*/ 2721429 h 6053406"/>
                    <a:gd name="connsiteX3" fmla="*/ 5517130 w 8734659"/>
                    <a:gd name="connsiteY3" fmla="*/ 5774871 h 6053406"/>
                    <a:gd name="connsiteX4" fmla="*/ 5107555 w 8734659"/>
                    <a:gd name="connsiteY4" fmla="*/ 5898695 h 6053406"/>
                    <a:gd name="connsiteX5" fmla="*/ 5026593 w 8734659"/>
                    <a:gd name="connsiteY5" fmla="*/ 5427208 h 6053406"/>
                    <a:gd name="connsiteX6" fmla="*/ 4062072 w 8734659"/>
                    <a:gd name="connsiteY6" fmla="*/ 5881008 h 6053406"/>
                    <a:gd name="connsiteX7" fmla="*/ 567 w 8734659"/>
                    <a:gd name="connsiteY7" fmla="*/ 2721429 h 6053406"/>
                    <a:gd name="connsiteX0" fmla="*/ 567 w 8734659"/>
                    <a:gd name="connsiteY0" fmla="*/ 2721429 h 6017515"/>
                    <a:gd name="connsiteX1" fmla="*/ 4362110 w 8734659"/>
                    <a:gd name="connsiteY1" fmla="*/ 0 h 6017515"/>
                    <a:gd name="connsiteX2" fmla="*/ 8723653 w 8734659"/>
                    <a:gd name="connsiteY2" fmla="*/ 2721429 h 6017515"/>
                    <a:gd name="connsiteX3" fmla="*/ 5517130 w 8734659"/>
                    <a:gd name="connsiteY3" fmla="*/ 5608183 h 6017515"/>
                    <a:gd name="connsiteX4" fmla="*/ 5107555 w 8734659"/>
                    <a:gd name="connsiteY4" fmla="*/ 5898695 h 6017515"/>
                    <a:gd name="connsiteX5" fmla="*/ 5026593 w 8734659"/>
                    <a:gd name="connsiteY5" fmla="*/ 5427208 h 6017515"/>
                    <a:gd name="connsiteX6" fmla="*/ 4062072 w 8734659"/>
                    <a:gd name="connsiteY6" fmla="*/ 5881008 h 6017515"/>
                    <a:gd name="connsiteX7" fmla="*/ 567 w 8734659"/>
                    <a:gd name="connsiteY7" fmla="*/ 2721429 h 6017515"/>
                    <a:gd name="connsiteX0" fmla="*/ 567 w 8734484"/>
                    <a:gd name="connsiteY0" fmla="*/ 2721429 h 6017515"/>
                    <a:gd name="connsiteX1" fmla="*/ 4362110 w 8734484"/>
                    <a:gd name="connsiteY1" fmla="*/ 0 h 6017515"/>
                    <a:gd name="connsiteX2" fmla="*/ 8723653 w 8734484"/>
                    <a:gd name="connsiteY2" fmla="*/ 2721429 h 6017515"/>
                    <a:gd name="connsiteX3" fmla="*/ 5493317 w 8734484"/>
                    <a:gd name="connsiteY3" fmla="*/ 5803446 h 6017515"/>
                    <a:gd name="connsiteX4" fmla="*/ 5517130 w 8734484"/>
                    <a:gd name="connsiteY4" fmla="*/ 5608183 h 6017515"/>
                    <a:gd name="connsiteX5" fmla="*/ 5107555 w 8734484"/>
                    <a:gd name="connsiteY5" fmla="*/ 5898695 h 6017515"/>
                    <a:gd name="connsiteX6" fmla="*/ 5026593 w 8734484"/>
                    <a:gd name="connsiteY6" fmla="*/ 5427208 h 6017515"/>
                    <a:gd name="connsiteX7" fmla="*/ 4062072 w 8734484"/>
                    <a:gd name="connsiteY7" fmla="*/ 5881008 h 6017515"/>
                    <a:gd name="connsiteX8" fmla="*/ 567 w 8734484"/>
                    <a:gd name="connsiteY8" fmla="*/ 2721429 h 6017515"/>
                    <a:gd name="connsiteX0" fmla="*/ 567 w 8749652"/>
                    <a:gd name="connsiteY0" fmla="*/ 2721429 h 6017515"/>
                    <a:gd name="connsiteX1" fmla="*/ 4362110 w 8749652"/>
                    <a:gd name="connsiteY1" fmla="*/ 0 h 6017515"/>
                    <a:gd name="connsiteX2" fmla="*/ 8723653 w 8749652"/>
                    <a:gd name="connsiteY2" fmla="*/ 2721429 h 6017515"/>
                    <a:gd name="connsiteX3" fmla="*/ 6145158 w 8749652"/>
                    <a:gd name="connsiteY3" fmla="*/ 5289510 h 6017515"/>
                    <a:gd name="connsiteX4" fmla="*/ 5493317 w 8749652"/>
                    <a:gd name="connsiteY4" fmla="*/ 5803446 h 6017515"/>
                    <a:gd name="connsiteX5" fmla="*/ 5517130 w 8749652"/>
                    <a:gd name="connsiteY5" fmla="*/ 5608183 h 6017515"/>
                    <a:gd name="connsiteX6" fmla="*/ 5107555 w 8749652"/>
                    <a:gd name="connsiteY6" fmla="*/ 5898695 h 6017515"/>
                    <a:gd name="connsiteX7" fmla="*/ 5026593 w 8749652"/>
                    <a:gd name="connsiteY7" fmla="*/ 5427208 h 6017515"/>
                    <a:gd name="connsiteX8" fmla="*/ 4062072 w 8749652"/>
                    <a:gd name="connsiteY8" fmla="*/ 5881008 h 6017515"/>
                    <a:gd name="connsiteX9" fmla="*/ 567 w 8749652"/>
                    <a:gd name="connsiteY9" fmla="*/ 2721429 h 6017515"/>
                    <a:gd name="connsiteX0" fmla="*/ 567 w 8759661"/>
                    <a:gd name="connsiteY0" fmla="*/ 2721429 h 6017515"/>
                    <a:gd name="connsiteX1" fmla="*/ 4362110 w 8759661"/>
                    <a:gd name="connsiteY1" fmla="*/ 0 h 6017515"/>
                    <a:gd name="connsiteX2" fmla="*/ 8723653 w 8759661"/>
                    <a:gd name="connsiteY2" fmla="*/ 2721429 h 6017515"/>
                    <a:gd name="connsiteX3" fmla="*/ 6277680 w 8759661"/>
                    <a:gd name="connsiteY3" fmla="*/ 5660571 h 6017515"/>
                    <a:gd name="connsiteX4" fmla="*/ 6145158 w 8759661"/>
                    <a:gd name="connsiteY4" fmla="*/ 5289510 h 6017515"/>
                    <a:gd name="connsiteX5" fmla="*/ 5493317 w 8759661"/>
                    <a:gd name="connsiteY5" fmla="*/ 5803446 h 6017515"/>
                    <a:gd name="connsiteX6" fmla="*/ 5517130 w 8759661"/>
                    <a:gd name="connsiteY6" fmla="*/ 5608183 h 6017515"/>
                    <a:gd name="connsiteX7" fmla="*/ 5107555 w 8759661"/>
                    <a:gd name="connsiteY7" fmla="*/ 5898695 h 6017515"/>
                    <a:gd name="connsiteX8" fmla="*/ 5026593 w 8759661"/>
                    <a:gd name="connsiteY8" fmla="*/ 5427208 h 6017515"/>
                    <a:gd name="connsiteX9" fmla="*/ 4062072 w 8759661"/>
                    <a:gd name="connsiteY9" fmla="*/ 5881008 h 6017515"/>
                    <a:gd name="connsiteX10" fmla="*/ 567 w 8759661"/>
                    <a:gd name="connsiteY10" fmla="*/ 2721429 h 6017515"/>
                    <a:gd name="connsiteX0" fmla="*/ 567 w 8785804"/>
                    <a:gd name="connsiteY0" fmla="*/ 2721429 h 6017515"/>
                    <a:gd name="connsiteX1" fmla="*/ 4362110 w 8785804"/>
                    <a:gd name="connsiteY1" fmla="*/ 0 h 6017515"/>
                    <a:gd name="connsiteX2" fmla="*/ 8723653 w 8785804"/>
                    <a:gd name="connsiteY2" fmla="*/ 2721429 h 6017515"/>
                    <a:gd name="connsiteX3" fmla="*/ 6821019 w 8785804"/>
                    <a:gd name="connsiteY3" fmla="*/ 5143736 h 6017515"/>
                    <a:gd name="connsiteX4" fmla="*/ 6277680 w 8785804"/>
                    <a:gd name="connsiteY4" fmla="*/ 5660571 h 6017515"/>
                    <a:gd name="connsiteX5" fmla="*/ 6145158 w 8785804"/>
                    <a:gd name="connsiteY5" fmla="*/ 5289510 h 6017515"/>
                    <a:gd name="connsiteX6" fmla="*/ 5493317 w 8785804"/>
                    <a:gd name="connsiteY6" fmla="*/ 5803446 h 6017515"/>
                    <a:gd name="connsiteX7" fmla="*/ 5517130 w 8785804"/>
                    <a:gd name="connsiteY7" fmla="*/ 5608183 h 6017515"/>
                    <a:gd name="connsiteX8" fmla="*/ 5107555 w 8785804"/>
                    <a:gd name="connsiteY8" fmla="*/ 5898695 h 6017515"/>
                    <a:gd name="connsiteX9" fmla="*/ 5026593 w 8785804"/>
                    <a:gd name="connsiteY9" fmla="*/ 5427208 h 6017515"/>
                    <a:gd name="connsiteX10" fmla="*/ 4062072 w 8785804"/>
                    <a:gd name="connsiteY10" fmla="*/ 5881008 h 6017515"/>
                    <a:gd name="connsiteX11" fmla="*/ 567 w 8785804"/>
                    <a:gd name="connsiteY11" fmla="*/ 2721429 h 6017515"/>
                    <a:gd name="connsiteX0" fmla="*/ 567 w 8794990"/>
                    <a:gd name="connsiteY0" fmla="*/ 2721429 h 6017515"/>
                    <a:gd name="connsiteX1" fmla="*/ 4362110 w 8794990"/>
                    <a:gd name="connsiteY1" fmla="*/ 0 h 6017515"/>
                    <a:gd name="connsiteX2" fmla="*/ 8723653 w 8794990"/>
                    <a:gd name="connsiteY2" fmla="*/ 2721429 h 6017515"/>
                    <a:gd name="connsiteX3" fmla="*/ 6794514 w 8794990"/>
                    <a:gd name="connsiteY3" fmla="*/ 5435284 h 6017515"/>
                    <a:gd name="connsiteX4" fmla="*/ 6821019 w 8794990"/>
                    <a:gd name="connsiteY4" fmla="*/ 5143736 h 6017515"/>
                    <a:gd name="connsiteX5" fmla="*/ 6277680 w 8794990"/>
                    <a:gd name="connsiteY5" fmla="*/ 5660571 h 6017515"/>
                    <a:gd name="connsiteX6" fmla="*/ 6145158 w 8794990"/>
                    <a:gd name="connsiteY6" fmla="*/ 5289510 h 6017515"/>
                    <a:gd name="connsiteX7" fmla="*/ 5493317 w 8794990"/>
                    <a:gd name="connsiteY7" fmla="*/ 5803446 h 6017515"/>
                    <a:gd name="connsiteX8" fmla="*/ 5517130 w 8794990"/>
                    <a:gd name="connsiteY8" fmla="*/ 5608183 h 6017515"/>
                    <a:gd name="connsiteX9" fmla="*/ 5107555 w 8794990"/>
                    <a:gd name="connsiteY9" fmla="*/ 5898695 h 6017515"/>
                    <a:gd name="connsiteX10" fmla="*/ 5026593 w 8794990"/>
                    <a:gd name="connsiteY10" fmla="*/ 5427208 h 6017515"/>
                    <a:gd name="connsiteX11" fmla="*/ 4062072 w 8794990"/>
                    <a:gd name="connsiteY11" fmla="*/ 5881008 h 6017515"/>
                    <a:gd name="connsiteX12" fmla="*/ 567 w 8794990"/>
                    <a:gd name="connsiteY12" fmla="*/ 2721429 h 6017515"/>
                    <a:gd name="connsiteX0" fmla="*/ 567 w 8816384"/>
                    <a:gd name="connsiteY0" fmla="*/ 2721429 h 6017515"/>
                    <a:gd name="connsiteX1" fmla="*/ 4362110 w 8816384"/>
                    <a:gd name="connsiteY1" fmla="*/ 0 h 6017515"/>
                    <a:gd name="connsiteX2" fmla="*/ 8723653 w 8816384"/>
                    <a:gd name="connsiteY2" fmla="*/ 2721429 h 6017515"/>
                    <a:gd name="connsiteX3" fmla="*/ 7258340 w 8816384"/>
                    <a:gd name="connsiteY3" fmla="*/ 5037719 h 6017515"/>
                    <a:gd name="connsiteX4" fmla="*/ 6794514 w 8816384"/>
                    <a:gd name="connsiteY4" fmla="*/ 5435284 h 6017515"/>
                    <a:gd name="connsiteX5" fmla="*/ 6821019 w 8816384"/>
                    <a:gd name="connsiteY5" fmla="*/ 5143736 h 6017515"/>
                    <a:gd name="connsiteX6" fmla="*/ 6277680 w 8816384"/>
                    <a:gd name="connsiteY6" fmla="*/ 5660571 h 6017515"/>
                    <a:gd name="connsiteX7" fmla="*/ 6145158 w 8816384"/>
                    <a:gd name="connsiteY7" fmla="*/ 5289510 h 6017515"/>
                    <a:gd name="connsiteX8" fmla="*/ 5493317 w 8816384"/>
                    <a:gd name="connsiteY8" fmla="*/ 5803446 h 6017515"/>
                    <a:gd name="connsiteX9" fmla="*/ 5517130 w 8816384"/>
                    <a:gd name="connsiteY9" fmla="*/ 5608183 h 6017515"/>
                    <a:gd name="connsiteX10" fmla="*/ 5107555 w 8816384"/>
                    <a:gd name="connsiteY10" fmla="*/ 5898695 h 6017515"/>
                    <a:gd name="connsiteX11" fmla="*/ 5026593 w 8816384"/>
                    <a:gd name="connsiteY11" fmla="*/ 5427208 h 6017515"/>
                    <a:gd name="connsiteX12" fmla="*/ 4062072 w 8816384"/>
                    <a:gd name="connsiteY12" fmla="*/ 5881008 h 6017515"/>
                    <a:gd name="connsiteX13" fmla="*/ 567 w 8816384"/>
                    <a:gd name="connsiteY13" fmla="*/ 2721429 h 6017515"/>
                    <a:gd name="connsiteX0" fmla="*/ 567 w 8828781"/>
                    <a:gd name="connsiteY0" fmla="*/ 2721429 h 6017515"/>
                    <a:gd name="connsiteX1" fmla="*/ 4362110 w 8828781"/>
                    <a:gd name="connsiteY1" fmla="*/ 0 h 6017515"/>
                    <a:gd name="connsiteX2" fmla="*/ 8723653 w 8828781"/>
                    <a:gd name="connsiteY2" fmla="*/ 2721429 h 6017515"/>
                    <a:gd name="connsiteX3" fmla="*/ 7205331 w 8828781"/>
                    <a:gd name="connsiteY3" fmla="*/ 5302762 h 6017515"/>
                    <a:gd name="connsiteX4" fmla="*/ 7258340 w 8828781"/>
                    <a:gd name="connsiteY4" fmla="*/ 5037719 h 6017515"/>
                    <a:gd name="connsiteX5" fmla="*/ 6794514 w 8828781"/>
                    <a:gd name="connsiteY5" fmla="*/ 5435284 h 6017515"/>
                    <a:gd name="connsiteX6" fmla="*/ 6821019 w 8828781"/>
                    <a:gd name="connsiteY6" fmla="*/ 5143736 h 6017515"/>
                    <a:gd name="connsiteX7" fmla="*/ 6277680 w 8828781"/>
                    <a:gd name="connsiteY7" fmla="*/ 5660571 h 6017515"/>
                    <a:gd name="connsiteX8" fmla="*/ 6145158 w 8828781"/>
                    <a:gd name="connsiteY8" fmla="*/ 5289510 h 6017515"/>
                    <a:gd name="connsiteX9" fmla="*/ 5493317 w 8828781"/>
                    <a:gd name="connsiteY9" fmla="*/ 5803446 h 6017515"/>
                    <a:gd name="connsiteX10" fmla="*/ 5517130 w 8828781"/>
                    <a:gd name="connsiteY10" fmla="*/ 5608183 h 6017515"/>
                    <a:gd name="connsiteX11" fmla="*/ 5107555 w 8828781"/>
                    <a:gd name="connsiteY11" fmla="*/ 5898695 h 6017515"/>
                    <a:gd name="connsiteX12" fmla="*/ 5026593 w 8828781"/>
                    <a:gd name="connsiteY12" fmla="*/ 5427208 h 6017515"/>
                    <a:gd name="connsiteX13" fmla="*/ 4062072 w 8828781"/>
                    <a:gd name="connsiteY13" fmla="*/ 5881008 h 6017515"/>
                    <a:gd name="connsiteX14" fmla="*/ 567 w 8828781"/>
                    <a:gd name="connsiteY14" fmla="*/ 2721429 h 6017515"/>
                    <a:gd name="connsiteX0" fmla="*/ 567 w 8848289"/>
                    <a:gd name="connsiteY0" fmla="*/ 2721429 h 6017515"/>
                    <a:gd name="connsiteX1" fmla="*/ 4362110 w 8848289"/>
                    <a:gd name="connsiteY1" fmla="*/ 0 h 6017515"/>
                    <a:gd name="connsiteX2" fmla="*/ 8723653 w 8848289"/>
                    <a:gd name="connsiteY2" fmla="*/ 2721429 h 6017515"/>
                    <a:gd name="connsiteX3" fmla="*/ 7536636 w 8848289"/>
                    <a:gd name="connsiteY3" fmla="*/ 4666658 h 6017515"/>
                    <a:gd name="connsiteX4" fmla="*/ 7205331 w 8848289"/>
                    <a:gd name="connsiteY4" fmla="*/ 5302762 h 6017515"/>
                    <a:gd name="connsiteX5" fmla="*/ 7258340 w 8848289"/>
                    <a:gd name="connsiteY5" fmla="*/ 5037719 h 6017515"/>
                    <a:gd name="connsiteX6" fmla="*/ 6794514 w 8848289"/>
                    <a:gd name="connsiteY6" fmla="*/ 5435284 h 6017515"/>
                    <a:gd name="connsiteX7" fmla="*/ 6821019 w 8848289"/>
                    <a:gd name="connsiteY7" fmla="*/ 5143736 h 6017515"/>
                    <a:gd name="connsiteX8" fmla="*/ 6277680 w 8848289"/>
                    <a:gd name="connsiteY8" fmla="*/ 5660571 h 6017515"/>
                    <a:gd name="connsiteX9" fmla="*/ 6145158 w 8848289"/>
                    <a:gd name="connsiteY9" fmla="*/ 5289510 h 6017515"/>
                    <a:gd name="connsiteX10" fmla="*/ 5493317 w 8848289"/>
                    <a:gd name="connsiteY10" fmla="*/ 5803446 h 6017515"/>
                    <a:gd name="connsiteX11" fmla="*/ 5517130 w 8848289"/>
                    <a:gd name="connsiteY11" fmla="*/ 5608183 h 6017515"/>
                    <a:gd name="connsiteX12" fmla="*/ 5107555 w 8848289"/>
                    <a:gd name="connsiteY12" fmla="*/ 5898695 h 6017515"/>
                    <a:gd name="connsiteX13" fmla="*/ 5026593 w 8848289"/>
                    <a:gd name="connsiteY13" fmla="*/ 5427208 h 6017515"/>
                    <a:gd name="connsiteX14" fmla="*/ 4062072 w 8848289"/>
                    <a:gd name="connsiteY14" fmla="*/ 5881008 h 6017515"/>
                    <a:gd name="connsiteX15" fmla="*/ 567 w 8848289"/>
                    <a:gd name="connsiteY15" fmla="*/ 2721429 h 6017515"/>
                    <a:gd name="connsiteX0" fmla="*/ 567 w 8870118"/>
                    <a:gd name="connsiteY0" fmla="*/ 2721429 h 6017515"/>
                    <a:gd name="connsiteX1" fmla="*/ 4362110 w 8870118"/>
                    <a:gd name="connsiteY1" fmla="*/ 0 h 6017515"/>
                    <a:gd name="connsiteX2" fmla="*/ 8723653 w 8870118"/>
                    <a:gd name="connsiteY2" fmla="*/ 2721429 h 6017515"/>
                    <a:gd name="connsiteX3" fmla="*/ 7722166 w 8870118"/>
                    <a:gd name="connsiteY3" fmla="*/ 4905197 h 6017515"/>
                    <a:gd name="connsiteX4" fmla="*/ 7536636 w 8870118"/>
                    <a:gd name="connsiteY4" fmla="*/ 4666658 h 6017515"/>
                    <a:gd name="connsiteX5" fmla="*/ 7205331 w 8870118"/>
                    <a:gd name="connsiteY5" fmla="*/ 5302762 h 6017515"/>
                    <a:gd name="connsiteX6" fmla="*/ 7258340 w 8870118"/>
                    <a:gd name="connsiteY6" fmla="*/ 5037719 h 6017515"/>
                    <a:gd name="connsiteX7" fmla="*/ 6794514 w 8870118"/>
                    <a:gd name="connsiteY7" fmla="*/ 5435284 h 6017515"/>
                    <a:gd name="connsiteX8" fmla="*/ 6821019 w 8870118"/>
                    <a:gd name="connsiteY8" fmla="*/ 5143736 h 6017515"/>
                    <a:gd name="connsiteX9" fmla="*/ 6277680 w 8870118"/>
                    <a:gd name="connsiteY9" fmla="*/ 5660571 h 6017515"/>
                    <a:gd name="connsiteX10" fmla="*/ 6145158 w 8870118"/>
                    <a:gd name="connsiteY10" fmla="*/ 5289510 h 6017515"/>
                    <a:gd name="connsiteX11" fmla="*/ 5493317 w 8870118"/>
                    <a:gd name="connsiteY11" fmla="*/ 5803446 h 6017515"/>
                    <a:gd name="connsiteX12" fmla="*/ 5517130 w 8870118"/>
                    <a:gd name="connsiteY12" fmla="*/ 5608183 h 6017515"/>
                    <a:gd name="connsiteX13" fmla="*/ 5107555 w 8870118"/>
                    <a:gd name="connsiteY13" fmla="*/ 5898695 h 6017515"/>
                    <a:gd name="connsiteX14" fmla="*/ 5026593 w 8870118"/>
                    <a:gd name="connsiteY14" fmla="*/ 5427208 h 6017515"/>
                    <a:gd name="connsiteX15" fmla="*/ 4062072 w 8870118"/>
                    <a:gd name="connsiteY15" fmla="*/ 5881008 h 6017515"/>
                    <a:gd name="connsiteX16" fmla="*/ 567 w 8870118"/>
                    <a:gd name="connsiteY16" fmla="*/ 2721429 h 6017515"/>
                    <a:gd name="connsiteX0" fmla="*/ 567 w 8920965"/>
                    <a:gd name="connsiteY0" fmla="*/ 2721429 h 6017515"/>
                    <a:gd name="connsiteX1" fmla="*/ 4362110 w 8920965"/>
                    <a:gd name="connsiteY1" fmla="*/ 0 h 6017515"/>
                    <a:gd name="connsiteX2" fmla="*/ 8723653 w 8920965"/>
                    <a:gd name="connsiteY2" fmla="*/ 2721429 h 6017515"/>
                    <a:gd name="connsiteX3" fmla="*/ 8040217 w 8920965"/>
                    <a:gd name="connsiteY3" fmla="*/ 4375110 h 6017515"/>
                    <a:gd name="connsiteX4" fmla="*/ 7722166 w 8920965"/>
                    <a:gd name="connsiteY4" fmla="*/ 4905197 h 6017515"/>
                    <a:gd name="connsiteX5" fmla="*/ 7536636 w 8920965"/>
                    <a:gd name="connsiteY5" fmla="*/ 4666658 h 6017515"/>
                    <a:gd name="connsiteX6" fmla="*/ 7205331 w 8920965"/>
                    <a:gd name="connsiteY6" fmla="*/ 5302762 h 6017515"/>
                    <a:gd name="connsiteX7" fmla="*/ 7258340 w 8920965"/>
                    <a:gd name="connsiteY7" fmla="*/ 5037719 h 6017515"/>
                    <a:gd name="connsiteX8" fmla="*/ 6794514 w 8920965"/>
                    <a:gd name="connsiteY8" fmla="*/ 5435284 h 6017515"/>
                    <a:gd name="connsiteX9" fmla="*/ 6821019 w 8920965"/>
                    <a:gd name="connsiteY9" fmla="*/ 5143736 h 6017515"/>
                    <a:gd name="connsiteX10" fmla="*/ 6277680 w 8920965"/>
                    <a:gd name="connsiteY10" fmla="*/ 5660571 h 6017515"/>
                    <a:gd name="connsiteX11" fmla="*/ 6145158 w 8920965"/>
                    <a:gd name="connsiteY11" fmla="*/ 5289510 h 6017515"/>
                    <a:gd name="connsiteX12" fmla="*/ 5493317 w 8920965"/>
                    <a:gd name="connsiteY12" fmla="*/ 5803446 h 6017515"/>
                    <a:gd name="connsiteX13" fmla="*/ 5517130 w 8920965"/>
                    <a:gd name="connsiteY13" fmla="*/ 5608183 h 6017515"/>
                    <a:gd name="connsiteX14" fmla="*/ 5107555 w 8920965"/>
                    <a:gd name="connsiteY14" fmla="*/ 5898695 h 6017515"/>
                    <a:gd name="connsiteX15" fmla="*/ 5026593 w 8920965"/>
                    <a:gd name="connsiteY15" fmla="*/ 5427208 h 6017515"/>
                    <a:gd name="connsiteX16" fmla="*/ 4062072 w 8920965"/>
                    <a:gd name="connsiteY16" fmla="*/ 5881008 h 6017515"/>
                    <a:gd name="connsiteX17" fmla="*/ 567 w 8920965"/>
                    <a:gd name="connsiteY17" fmla="*/ 2721429 h 6017515"/>
                    <a:gd name="connsiteX0" fmla="*/ 567 w 8943288"/>
                    <a:gd name="connsiteY0" fmla="*/ 2721429 h 6017515"/>
                    <a:gd name="connsiteX1" fmla="*/ 4362110 w 8943288"/>
                    <a:gd name="connsiteY1" fmla="*/ 0 h 6017515"/>
                    <a:gd name="connsiteX2" fmla="*/ 8723653 w 8943288"/>
                    <a:gd name="connsiteY2" fmla="*/ 2721429 h 6017515"/>
                    <a:gd name="connsiteX3" fmla="*/ 8212495 w 8943288"/>
                    <a:gd name="connsiteY3" fmla="*/ 4520884 h 6017515"/>
                    <a:gd name="connsiteX4" fmla="*/ 8040217 w 8943288"/>
                    <a:gd name="connsiteY4" fmla="*/ 4375110 h 6017515"/>
                    <a:gd name="connsiteX5" fmla="*/ 7722166 w 8943288"/>
                    <a:gd name="connsiteY5" fmla="*/ 4905197 h 6017515"/>
                    <a:gd name="connsiteX6" fmla="*/ 7536636 w 8943288"/>
                    <a:gd name="connsiteY6" fmla="*/ 4666658 h 6017515"/>
                    <a:gd name="connsiteX7" fmla="*/ 7205331 w 8943288"/>
                    <a:gd name="connsiteY7" fmla="*/ 5302762 h 6017515"/>
                    <a:gd name="connsiteX8" fmla="*/ 7258340 w 8943288"/>
                    <a:gd name="connsiteY8" fmla="*/ 5037719 h 6017515"/>
                    <a:gd name="connsiteX9" fmla="*/ 6794514 w 8943288"/>
                    <a:gd name="connsiteY9" fmla="*/ 5435284 h 6017515"/>
                    <a:gd name="connsiteX10" fmla="*/ 6821019 w 8943288"/>
                    <a:gd name="connsiteY10" fmla="*/ 5143736 h 6017515"/>
                    <a:gd name="connsiteX11" fmla="*/ 6277680 w 8943288"/>
                    <a:gd name="connsiteY11" fmla="*/ 5660571 h 6017515"/>
                    <a:gd name="connsiteX12" fmla="*/ 6145158 w 8943288"/>
                    <a:gd name="connsiteY12" fmla="*/ 5289510 h 6017515"/>
                    <a:gd name="connsiteX13" fmla="*/ 5493317 w 8943288"/>
                    <a:gd name="connsiteY13" fmla="*/ 5803446 h 6017515"/>
                    <a:gd name="connsiteX14" fmla="*/ 5517130 w 8943288"/>
                    <a:gd name="connsiteY14" fmla="*/ 5608183 h 6017515"/>
                    <a:gd name="connsiteX15" fmla="*/ 5107555 w 8943288"/>
                    <a:gd name="connsiteY15" fmla="*/ 5898695 h 6017515"/>
                    <a:gd name="connsiteX16" fmla="*/ 5026593 w 8943288"/>
                    <a:gd name="connsiteY16" fmla="*/ 5427208 h 6017515"/>
                    <a:gd name="connsiteX17" fmla="*/ 4062072 w 8943288"/>
                    <a:gd name="connsiteY17" fmla="*/ 5881008 h 6017515"/>
                    <a:gd name="connsiteX18" fmla="*/ 567 w 8943288"/>
                    <a:gd name="connsiteY18" fmla="*/ 2721429 h 6017515"/>
                    <a:gd name="connsiteX0" fmla="*/ 567 w 8983026"/>
                    <a:gd name="connsiteY0" fmla="*/ 2721429 h 6017515"/>
                    <a:gd name="connsiteX1" fmla="*/ 4362110 w 8983026"/>
                    <a:gd name="connsiteY1" fmla="*/ 0 h 6017515"/>
                    <a:gd name="connsiteX2" fmla="*/ 8723653 w 8983026"/>
                    <a:gd name="connsiteY2" fmla="*/ 2721429 h 6017515"/>
                    <a:gd name="connsiteX3" fmla="*/ 8411277 w 8983026"/>
                    <a:gd name="connsiteY3" fmla="*/ 4255841 h 6017515"/>
                    <a:gd name="connsiteX4" fmla="*/ 8212495 w 8983026"/>
                    <a:gd name="connsiteY4" fmla="*/ 4520884 h 6017515"/>
                    <a:gd name="connsiteX5" fmla="*/ 8040217 w 8983026"/>
                    <a:gd name="connsiteY5" fmla="*/ 4375110 h 6017515"/>
                    <a:gd name="connsiteX6" fmla="*/ 7722166 w 8983026"/>
                    <a:gd name="connsiteY6" fmla="*/ 4905197 h 6017515"/>
                    <a:gd name="connsiteX7" fmla="*/ 7536636 w 8983026"/>
                    <a:gd name="connsiteY7" fmla="*/ 4666658 h 6017515"/>
                    <a:gd name="connsiteX8" fmla="*/ 7205331 w 8983026"/>
                    <a:gd name="connsiteY8" fmla="*/ 5302762 h 6017515"/>
                    <a:gd name="connsiteX9" fmla="*/ 7258340 w 8983026"/>
                    <a:gd name="connsiteY9" fmla="*/ 5037719 h 6017515"/>
                    <a:gd name="connsiteX10" fmla="*/ 6794514 w 8983026"/>
                    <a:gd name="connsiteY10" fmla="*/ 5435284 h 6017515"/>
                    <a:gd name="connsiteX11" fmla="*/ 6821019 w 8983026"/>
                    <a:gd name="connsiteY11" fmla="*/ 5143736 h 6017515"/>
                    <a:gd name="connsiteX12" fmla="*/ 6277680 w 8983026"/>
                    <a:gd name="connsiteY12" fmla="*/ 5660571 h 6017515"/>
                    <a:gd name="connsiteX13" fmla="*/ 6145158 w 8983026"/>
                    <a:gd name="connsiteY13" fmla="*/ 5289510 h 6017515"/>
                    <a:gd name="connsiteX14" fmla="*/ 5493317 w 8983026"/>
                    <a:gd name="connsiteY14" fmla="*/ 5803446 h 6017515"/>
                    <a:gd name="connsiteX15" fmla="*/ 5517130 w 8983026"/>
                    <a:gd name="connsiteY15" fmla="*/ 5608183 h 6017515"/>
                    <a:gd name="connsiteX16" fmla="*/ 5107555 w 8983026"/>
                    <a:gd name="connsiteY16" fmla="*/ 5898695 h 6017515"/>
                    <a:gd name="connsiteX17" fmla="*/ 5026593 w 8983026"/>
                    <a:gd name="connsiteY17" fmla="*/ 5427208 h 6017515"/>
                    <a:gd name="connsiteX18" fmla="*/ 4062072 w 8983026"/>
                    <a:gd name="connsiteY18" fmla="*/ 5881008 h 6017515"/>
                    <a:gd name="connsiteX19" fmla="*/ 567 w 8983026"/>
                    <a:gd name="connsiteY19" fmla="*/ 2721429 h 6017515"/>
                    <a:gd name="connsiteX0" fmla="*/ 567 w 9008501"/>
                    <a:gd name="connsiteY0" fmla="*/ 2721429 h 6017515"/>
                    <a:gd name="connsiteX1" fmla="*/ 4362110 w 9008501"/>
                    <a:gd name="connsiteY1" fmla="*/ 0 h 6017515"/>
                    <a:gd name="connsiteX2" fmla="*/ 8723653 w 9008501"/>
                    <a:gd name="connsiteY2" fmla="*/ 2721429 h 6017515"/>
                    <a:gd name="connsiteX3" fmla="*/ 8504042 w 9008501"/>
                    <a:gd name="connsiteY3" fmla="*/ 4401614 h 6017515"/>
                    <a:gd name="connsiteX4" fmla="*/ 8411277 w 9008501"/>
                    <a:gd name="connsiteY4" fmla="*/ 4255841 h 6017515"/>
                    <a:gd name="connsiteX5" fmla="*/ 8212495 w 9008501"/>
                    <a:gd name="connsiteY5" fmla="*/ 4520884 h 6017515"/>
                    <a:gd name="connsiteX6" fmla="*/ 8040217 w 9008501"/>
                    <a:gd name="connsiteY6" fmla="*/ 4375110 h 6017515"/>
                    <a:gd name="connsiteX7" fmla="*/ 7722166 w 9008501"/>
                    <a:gd name="connsiteY7" fmla="*/ 4905197 h 6017515"/>
                    <a:gd name="connsiteX8" fmla="*/ 7536636 w 9008501"/>
                    <a:gd name="connsiteY8" fmla="*/ 4666658 h 6017515"/>
                    <a:gd name="connsiteX9" fmla="*/ 7205331 w 9008501"/>
                    <a:gd name="connsiteY9" fmla="*/ 5302762 h 6017515"/>
                    <a:gd name="connsiteX10" fmla="*/ 7258340 w 9008501"/>
                    <a:gd name="connsiteY10" fmla="*/ 5037719 h 6017515"/>
                    <a:gd name="connsiteX11" fmla="*/ 6794514 w 9008501"/>
                    <a:gd name="connsiteY11" fmla="*/ 5435284 h 6017515"/>
                    <a:gd name="connsiteX12" fmla="*/ 6821019 w 9008501"/>
                    <a:gd name="connsiteY12" fmla="*/ 5143736 h 6017515"/>
                    <a:gd name="connsiteX13" fmla="*/ 6277680 w 9008501"/>
                    <a:gd name="connsiteY13" fmla="*/ 5660571 h 6017515"/>
                    <a:gd name="connsiteX14" fmla="*/ 6145158 w 9008501"/>
                    <a:gd name="connsiteY14" fmla="*/ 5289510 h 6017515"/>
                    <a:gd name="connsiteX15" fmla="*/ 5493317 w 9008501"/>
                    <a:gd name="connsiteY15" fmla="*/ 5803446 h 6017515"/>
                    <a:gd name="connsiteX16" fmla="*/ 5517130 w 9008501"/>
                    <a:gd name="connsiteY16" fmla="*/ 5608183 h 6017515"/>
                    <a:gd name="connsiteX17" fmla="*/ 5107555 w 9008501"/>
                    <a:gd name="connsiteY17" fmla="*/ 5898695 h 6017515"/>
                    <a:gd name="connsiteX18" fmla="*/ 5026593 w 9008501"/>
                    <a:gd name="connsiteY18" fmla="*/ 5427208 h 6017515"/>
                    <a:gd name="connsiteX19" fmla="*/ 4062072 w 9008501"/>
                    <a:gd name="connsiteY19" fmla="*/ 5881008 h 6017515"/>
                    <a:gd name="connsiteX20" fmla="*/ 567 w 9008501"/>
                    <a:gd name="connsiteY20" fmla="*/ 2721429 h 6017515"/>
                    <a:gd name="connsiteX0" fmla="*/ 567 w 9073659"/>
                    <a:gd name="connsiteY0" fmla="*/ 2721429 h 6017515"/>
                    <a:gd name="connsiteX1" fmla="*/ 4362110 w 9073659"/>
                    <a:gd name="connsiteY1" fmla="*/ 0 h 6017515"/>
                    <a:gd name="connsiteX2" fmla="*/ 8723653 w 9073659"/>
                    <a:gd name="connsiteY2" fmla="*/ 2721429 h 6017515"/>
                    <a:gd name="connsiteX3" fmla="*/ 8729329 w 9073659"/>
                    <a:gd name="connsiteY3" fmla="*/ 3314936 h 6017515"/>
                    <a:gd name="connsiteX4" fmla="*/ 8504042 w 9073659"/>
                    <a:gd name="connsiteY4" fmla="*/ 4401614 h 6017515"/>
                    <a:gd name="connsiteX5" fmla="*/ 8411277 w 9073659"/>
                    <a:gd name="connsiteY5" fmla="*/ 4255841 h 6017515"/>
                    <a:gd name="connsiteX6" fmla="*/ 8212495 w 9073659"/>
                    <a:gd name="connsiteY6" fmla="*/ 4520884 h 6017515"/>
                    <a:gd name="connsiteX7" fmla="*/ 8040217 w 9073659"/>
                    <a:gd name="connsiteY7" fmla="*/ 4375110 h 6017515"/>
                    <a:gd name="connsiteX8" fmla="*/ 7722166 w 9073659"/>
                    <a:gd name="connsiteY8" fmla="*/ 4905197 h 6017515"/>
                    <a:gd name="connsiteX9" fmla="*/ 7536636 w 9073659"/>
                    <a:gd name="connsiteY9" fmla="*/ 4666658 h 6017515"/>
                    <a:gd name="connsiteX10" fmla="*/ 7205331 w 9073659"/>
                    <a:gd name="connsiteY10" fmla="*/ 5302762 h 6017515"/>
                    <a:gd name="connsiteX11" fmla="*/ 7258340 w 9073659"/>
                    <a:gd name="connsiteY11" fmla="*/ 5037719 h 6017515"/>
                    <a:gd name="connsiteX12" fmla="*/ 6794514 w 9073659"/>
                    <a:gd name="connsiteY12" fmla="*/ 5435284 h 6017515"/>
                    <a:gd name="connsiteX13" fmla="*/ 6821019 w 9073659"/>
                    <a:gd name="connsiteY13" fmla="*/ 5143736 h 6017515"/>
                    <a:gd name="connsiteX14" fmla="*/ 6277680 w 9073659"/>
                    <a:gd name="connsiteY14" fmla="*/ 5660571 h 6017515"/>
                    <a:gd name="connsiteX15" fmla="*/ 6145158 w 9073659"/>
                    <a:gd name="connsiteY15" fmla="*/ 5289510 h 6017515"/>
                    <a:gd name="connsiteX16" fmla="*/ 5493317 w 9073659"/>
                    <a:gd name="connsiteY16" fmla="*/ 5803446 h 6017515"/>
                    <a:gd name="connsiteX17" fmla="*/ 5517130 w 9073659"/>
                    <a:gd name="connsiteY17" fmla="*/ 5608183 h 6017515"/>
                    <a:gd name="connsiteX18" fmla="*/ 5107555 w 9073659"/>
                    <a:gd name="connsiteY18" fmla="*/ 5898695 h 6017515"/>
                    <a:gd name="connsiteX19" fmla="*/ 5026593 w 9073659"/>
                    <a:gd name="connsiteY19" fmla="*/ 5427208 h 6017515"/>
                    <a:gd name="connsiteX20" fmla="*/ 4062072 w 9073659"/>
                    <a:gd name="connsiteY20" fmla="*/ 5881008 h 6017515"/>
                    <a:gd name="connsiteX21" fmla="*/ 567 w 9073659"/>
                    <a:gd name="connsiteY21" fmla="*/ 2721429 h 6017515"/>
                    <a:gd name="connsiteX0" fmla="*/ 567 w 9158695"/>
                    <a:gd name="connsiteY0" fmla="*/ 2721429 h 6017515"/>
                    <a:gd name="connsiteX1" fmla="*/ 4362110 w 9158695"/>
                    <a:gd name="connsiteY1" fmla="*/ 0 h 6017515"/>
                    <a:gd name="connsiteX2" fmla="*/ 8723653 w 9158695"/>
                    <a:gd name="connsiteY2" fmla="*/ 2721429 h 6017515"/>
                    <a:gd name="connsiteX3" fmla="*/ 8994373 w 9158695"/>
                    <a:gd name="connsiteY3" fmla="*/ 3460710 h 6017515"/>
                    <a:gd name="connsiteX4" fmla="*/ 8729329 w 9158695"/>
                    <a:gd name="connsiteY4" fmla="*/ 3314936 h 6017515"/>
                    <a:gd name="connsiteX5" fmla="*/ 8504042 w 9158695"/>
                    <a:gd name="connsiteY5" fmla="*/ 4401614 h 6017515"/>
                    <a:gd name="connsiteX6" fmla="*/ 8411277 w 9158695"/>
                    <a:gd name="connsiteY6" fmla="*/ 4255841 h 6017515"/>
                    <a:gd name="connsiteX7" fmla="*/ 8212495 w 9158695"/>
                    <a:gd name="connsiteY7" fmla="*/ 4520884 h 6017515"/>
                    <a:gd name="connsiteX8" fmla="*/ 8040217 w 9158695"/>
                    <a:gd name="connsiteY8" fmla="*/ 4375110 h 6017515"/>
                    <a:gd name="connsiteX9" fmla="*/ 7722166 w 9158695"/>
                    <a:gd name="connsiteY9" fmla="*/ 4905197 h 6017515"/>
                    <a:gd name="connsiteX10" fmla="*/ 7536636 w 9158695"/>
                    <a:gd name="connsiteY10" fmla="*/ 4666658 h 6017515"/>
                    <a:gd name="connsiteX11" fmla="*/ 7205331 w 9158695"/>
                    <a:gd name="connsiteY11" fmla="*/ 5302762 h 6017515"/>
                    <a:gd name="connsiteX12" fmla="*/ 7258340 w 9158695"/>
                    <a:gd name="connsiteY12" fmla="*/ 5037719 h 6017515"/>
                    <a:gd name="connsiteX13" fmla="*/ 6794514 w 9158695"/>
                    <a:gd name="connsiteY13" fmla="*/ 5435284 h 6017515"/>
                    <a:gd name="connsiteX14" fmla="*/ 6821019 w 9158695"/>
                    <a:gd name="connsiteY14" fmla="*/ 5143736 h 6017515"/>
                    <a:gd name="connsiteX15" fmla="*/ 6277680 w 9158695"/>
                    <a:gd name="connsiteY15" fmla="*/ 5660571 h 6017515"/>
                    <a:gd name="connsiteX16" fmla="*/ 6145158 w 9158695"/>
                    <a:gd name="connsiteY16" fmla="*/ 5289510 h 6017515"/>
                    <a:gd name="connsiteX17" fmla="*/ 5493317 w 9158695"/>
                    <a:gd name="connsiteY17" fmla="*/ 5803446 h 6017515"/>
                    <a:gd name="connsiteX18" fmla="*/ 5517130 w 9158695"/>
                    <a:gd name="connsiteY18" fmla="*/ 5608183 h 6017515"/>
                    <a:gd name="connsiteX19" fmla="*/ 5107555 w 9158695"/>
                    <a:gd name="connsiteY19" fmla="*/ 5898695 h 6017515"/>
                    <a:gd name="connsiteX20" fmla="*/ 5026593 w 9158695"/>
                    <a:gd name="connsiteY20" fmla="*/ 5427208 h 6017515"/>
                    <a:gd name="connsiteX21" fmla="*/ 4062072 w 9158695"/>
                    <a:gd name="connsiteY21" fmla="*/ 5881008 h 6017515"/>
                    <a:gd name="connsiteX22" fmla="*/ 567 w 9158695"/>
                    <a:gd name="connsiteY22" fmla="*/ 2721429 h 6017515"/>
                    <a:gd name="connsiteX0" fmla="*/ 567 w 9135414"/>
                    <a:gd name="connsiteY0" fmla="*/ 2722011 h 6018097"/>
                    <a:gd name="connsiteX1" fmla="*/ 4362110 w 9135414"/>
                    <a:gd name="connsiteY1" fmla="*/ 582 h 6018097"/>
                    <a:gd name="connsiteX2" fmla="*/ 8683896 w 9135414"/>
                    <a:gd name="connsiteY2" fmla="*/ 2483471 h 6018097"/>
                    <a:gd name="connsiteX3" fmla="*/ 8994373 w 9135414"/>
                    <a:gd name="connsiteY3" fmla="*/ 3461292 h 6018097"/>
                    <a:gd name="connsiteX4" fmla="*/ 8729329 w 9135414"/>
                    <a:gd name="connsiteY4" fmla="*/ 3315518 h 6018097"/>
                    <a:gd name="connsiteX5" fmla="*/ 8504042 w 9135414"/>
                    <a:gd name="connsiteY5" fmla="*/ 4402196 h 6018097"/>
                    <a:gd name="connsiteX6" fmla="*/ 8411277 w 9135414"/>
                    <a:gd name="connsiteY6" fmla="*/ 4256423 h 6018097"/>
                    <a:gd name="connsiteX7" fmla="*/ 8212495 w 9135414"/>
                    <a:gd name="connsiteY7" fmla="*/ 4521466 h 6018097"/>
                    <a:gd name="connsiteX8" fmla="*/ 8040217 w 9135414"/>
                    <a:gd name="connsiteY8" fmla="*/ 4375692 h 6018097"/>
                    <a:gd name="connsiteX9" fmla="*/ 7722166 w 9135414"/>
                    <a:gd name="connsiteY9" fmla="*/ 4905779 h 6018097"/>
                    <a:gd name="connsiteX10" fmla="*/ 7536636 w 9135414"/>
                    <a:gd name="connsiteY10" fmla="*/ 4667240 h 6018097"/>
                    <a:gd name="connsiteX11" fmla="*/ 7205331 w 9135414"/>
                    <a:gd name="connsiteY11" fmla="*/ 5303344 h 6018097"/>
                    <a:gd name="connsiteX12" fmla="*/ 7258340 w 9135414"/>
                    <a:gd name="connsiteY12" fmla="*/ 5038301 h 6018097"/>
                    <a:gd name="connsiteX13" fmla="*/ 6794514 w 9135414"/>
                    <a:gd name="connsiteY13" fmla="*/ 5435866 h 6018097"/>
                    <a:gd name="connsiteX14" fmla="*/ 6821019 w 9135414"/>
                    <a:gd name="connsiteY14" fmla="*/ 5144318 h 6018097"/>
                    <a:gd name="connsiteX15" fmla="*/ 6277680 w 9135414"/>
                    <a:gd name="connsiteY15" fmla="*/ 5661153 h 6018097"/>
                    <a:gd name="connsiteX16" fmla="*/ 6145158 w 9135414"/>
                    <a:gd name="connsiteY16" fmla="*/ 5290092 h 6018097"/>
                    <a:gd name="connsiteX17" fmla="*/ 5493317 w 9135414"/>
                    <a:gd name="connsiteY17" fmla="*/ 5804028 h 6018097"/>
                    <a:gd name="connsiteX18" fmla="*/ 5517130 w 9135414"/>
                    <a:gd name="connsiteY18" fmla="*/ 5608765 h 6018097"/>
                    <a:gd name="connsiteX19" fmla="*/ 5107555 w 9135414"/>
                    <a:gd name="connsiteY19" fmla="*/ 5899277 h 6018097"/>
                    <a:gd name="connsiteX20" fmla="*/ 5026593 w 9135414"/>
                    <a:gd name="connsiteY20" fmla="*/ 5427790 h 6018097"/>
                    <a:gd name="connsiteX21" fmla="*/ 4062072 w 9135414"/>
                    <a:gd name="connsiteY21" fmla="*/ 5881590 h 6018097"/>
                    <a:gd name="connsiteX22" fmla="*/ 567 w 9135414"/>
                    <a:gd name="connsiteY22" fmla="*/ 2722011 h 6018097"/>
                    <a:gd name="connsiteX0" fmla="*/ 567 w 9339543"/>
                    <a:gd name="connsiteY0" fmla="*/ 2721499 h 6017585"/>
                    <a:gd name="connsiteX1" fmla="*/ 4362110 w 9339543"/>
                    <a:gd name="connsiteY1" fmla="*/ 70 h 6017585"/>
                    <a:gd name="connsiteX2" fmla="*/ 9113642 w 9339543"/>
                    <a:gd name="connsiteY2" fmla="*/ 2798171 h 6017585"/>
                    <a:gd name="connsiteX3" fmla="*/ 8683896 w 9339543"/>
                    <a:gd name="connsiteY3" fmla="*/ 2482959 h 6017585"/>
                    <a:gd name="connsiteX4" fmla="*/ 8994373 w 9339543"/>
                    <a:gd name="connsiteY4" fmla="*/ 3460780 h 6017585"/>
                    <a:gd name="connsiteX5" fmla="*/ 8729329 w 9339543"/>
                    <a:gd name="connsiteY5" fmla="*/ 3315006 h 6017585"/>
                    <a:gd name="connsiteX6" fmla="*/ 8504042 w 9339543"/>
                    <a:gd name="connsiteY6" fmla="*/ 4401684 h 6017585"/>
                    <a:gd name="connsiteX7" fmla="*/ 8411277 w 9339543"/>
                    <a:gd name="connsiteY7" fmla="*/ 4255911 h 6017585"/>
                    <a:gd name="connsiteX8" fmla="*/ 8212495 w 9339543"/>
                    <a:gd name="connsiteY8" fmla="*/ 4520954 h 6017585"/>
                    <a:gd name="connsiteX9" fmla="*/ 8040217 w 9339543"/>
                    <a:gd name="connsiteY9" fmla="*/ 4375180 h 6017585"/>
                    <a:gd name="connsiteX10" fmla="*/ 7722166 w 9339543"/>
                    <a:gd name="connsiteY10" fmla="*/ 4905267 h 6017585"/>
                    <a:gd name="connsiteX11" fmla="*/ 7536636 w 9339543"/>
                    <a:gd name="connsiteY11" fmla="*/ 4666728 h 6017585"/>
                    <a:gd name="connsiteX12" fmla="*/ 7205331 w 9339543"/>
                    <a:gd name="connsiteY12" fmla="*/ 5302832 h 6017585"/>
                    <a:gd name="connsiteX13" fmla="*/ 7258340 w 9339543"/>
                    <a:gd name="connsiteY13" fmla="*/ 5037789 h 6017585"/>
                    <a:gd name="connsiteX14" fmla="*/ 6794514 w 9339543"/>
                    <a:gd name="connsiteY14" fmla="*/ 5435354 h 6017585"/>
                    <a:gd name="connsiteX15" fmla="*/ 6821019 w 9339543"/>
                    <a:gd name="connsiteY15" fmla="*/ 5143806 h 6017585"/>
                    <a:gd name="connsiteX16" fmla="*/ 6277680 w 9339543"/>
                    <a:gd name="connsiteY16" fmla="*/ 5660641 h 6017585"/>
                    <a:gd name="connsiteX17" fmla="*/ 6145158 w 9339543"/>
                    <a:gd name="connsiteY17" fmla="*/ 5289580 h 6017585"/>
                    <a:gd name="connsiteX18" fmla="*/ 5493317 w 9339543"/>
                    <a:gd name="connsiteY18" fmla="*/ 5803516 h 6017585"/>
                    <a:gd name="connsiteX19" fmla="*/ 5517130 w 9339543"/>
                    <a:gd name="connsiteY19" fmla="*/ 5608253 h 6017585"/>
                    <a:gd name="connsiteX20" fmla="*/ 5107555 w 9339543"/>
                    <a:gd name="connsiteY20" fmla="*/ 5898765 h 6017585"/>
                    <a:gd name="connsiteX21" fmla="*/ 5026593 w 9339543"/>
                    <a:gd name="connsiteY21" fmla="*/ 5427278 h 6017585"/>
                    <a:gd name="connsiteX22" fmla="*/ 4062072 w 9339543"/>
                    <a:gd name="connsiteY22" fmla="*/ 5881078 h 6017585"/>
                    <a:gd name="connsiteX23" fmla="*/ 567 w 9339543"/>
                    <a:gd name="connsiteY23" fmla="*/ 2721499 h 6017585"/>
                    <a:gd name="connsiteX0" fmla="*/ 567 w 9198055"/>
                    <a:gd name="connsiteY0" fmla="*/ 2727602 h 6023688"/>
                    <a:gd name="connsiteX1" fmla="*/ 4362110 w 9198055"/>
                    <a:gd name="connsiteY1" fmla="*/ 6173 h 6023688"/>
                    <a:gd name="connsiteX2" fmla="*/ 8729329 w 9198055"/>
                    <a:gd name="connsiteY2" fmla="*/ 2009144 h 6023688"/>
                    <a:gd name="connsiteX3" fmla="*/ 9113642 w 9198055"/>
                    <a:gd name="connsiteY3" fmla="*/ 2804274 h 6023688"/>
                    <a:gd name="connsiteX4" fmla="*/ 8683896 w 9198055"/>
                    <a:gd name="connsiteY4" fmla="*/ 2489062 h 6023688"/>
                    <a:gd name="connsiteX5" fmla="*/ 8994373 w 9198055"/>
                    <a:gd name="connsiteY5" fmla="*/ 3466883 h 6023688"/>
                    <a:gd name="connsiteX6" fmla="*/ 8729329 w 9198055"/>
                    <a:gd name="connsiteY6" fmla="*/ 3321109 h 6023688"/>
                    <a:gd name="connsiteX7" fmla="*/ 8504042 w 9198055"/>
                    <a:gd name="connsiteY7" fmla="*/ 4407787 h 6023688"/>
                    <a:gd name="connsiteX8" fmla="*/ 8411277 w 9198055"/>
                    <a:gd name="connsiteY8" fmla="*/ 4262014 h 6023688"/>
                    <a:gd name="connsiteX9" fmla="*/ 8212495 w 9198055"/>
                    <a:gd name="connsiteY9" fmla="*/ 4527057 h 6023688"/>
                    <a:gd name="connsiteX10" fmla="*/ 8040217 w 9198055"/>
                    <a:gd name="connsiteY10" fmla="*/ 4381283 h 6023688"/>
                    <a:gd name="connsiteX11" fmla="*/ 7722166 w 9198055"/>
                    <a:gd name="connsiteY11" fmla="*/ 4911370 h 6023688"/>
                    <a:gd name="connsiteX12" fmla="*/ 7536636 w 9198055"/>
                    <a:gd name="connsiteY12" fmla="*/ 4672831 h 6023688"/>
                    <a:gd name="connsiteX13" fmla="*/ 7205331 w 9198055"/>
                    <a:gd name="connsiteY13" fmla="*/ 5308935 h 6023688"/>
                    <a:gd name="connsiteX14" fmla="*/ 7258340 w 9198055"/>
                    <a:gd name="connsiteY14" fmla="*/ 5043892 h 6023688"/>
                    <a:gd name="connsiteX15" fmla="*/ 6794514 w 9198055"/>
                    <a:gd name="connsiteY15" fmla="*/ 5441457 h 6023688"/>
                    <a:gd name="connsiteX16" fmla="*/ 6821019 w 9198055"/>
                    <a:gd name="connsiteY16" fmla="*/ 5149909 h 6023688"/>
                    <a:gd name="connsiteX17" fmla="*/ 6277680 w 9198055"/>
                    <a:gd name="connsiteY17" fmla="*/ 5666744 h 6023688"/>
                    <a:gd name="connsiteX18" fmla="*/ 6145158 w 9198055"/>
                    <a:gd name="connsiteY18" fmla="*/ 5295683 h 6023688"/>
                    <a:gd name="connsiteX19" fmla="*/ 5493317 w 9198055"/>
                    <a:gd name="connsiteY19" fmla="*/ 5809619 h 6023688"/>
                    <a:gd name="connsiteX20" fmla="*/ 5517130 w 9198055"/>
                    <a:gd name="connsiteY20" fmla="*/ 5614356 h 6023688"/>
                    <a:gd name="connsiteX21" fmla="*/ 5107555 w 9198055"/>
                    <a:gd name="connsiteY21" fmla="*/ 5904868 h 6023688"/>
                    <a:gd name="connsiteX22" fmla="*/ 5026593 w 9198055"/>
                    <a:gd name="connsiteY22" fmla="*/ 5433381 h 6023688"/>
                    <a:gd name="connsiteX23" fmla="*/ 4062072 w 9198055"/>
                    <a:gd name="connsiteY23" fmla="*/ 5887181 h 6023688"/>
                    <a:gd name="connsiteX24" fmla="*/ 567 w 9198055"/>
                    <a:gd name="connsiteY24" fmla="*/ 2727602 h 6023688"/>
                    <a:gd name="connsiteX0" fmla="*/ 567 w 9333480"/>
                    <a:gd name="connsiteY0" fmla="*/ 2724712 h 6020798"/>
                    <a:gd name="connsiteX1" fmla="*/ 4362110 w 9333480"/>
                    <a:gd name="connsiteY1" fmla="*/ 3283 h 6020798"/>
                    <a:gd name="connsiteX2" fmla="*/ 9100390 w 9333480"/>
                    <a:gd name="connsiteY2" fmla="*/ 2165280 h 6020798"/>
                    <a:gd name="connsiteX3" fmla="*/ 8729329 w 9333480"/>
                    <a:gd name="connsiteY3" fmla="*/ 2006254 h 6020798"/>
                    <a:gd name="connsiteX4" fmla="*/ 9113642 w 9333480"/>
                    <a:gd name="connsiteY4" fmla="*/ 2801384 h 6020798"/>
                    <a:gd name="connsiteX5" fmla="*/ 8683896 w 9333480"/>
                    <a:gd name="connsiteY5" fmla="*/ 2486172 h 6020798"/>
                    <a:gd name="connsiteX6" fmla="*/ 8994373 w 9333480"/>
                    <a:gd name="connsiteY6" fmla="*/ 3463993 h 6020798"/>
                    <a:gd name="connsiteX7" fmla="*/ 8729329 w 9333480"/>
                    <a:gd name="connsiteY7" fmla="*/ 3318219 h 6020798"/>
                    <a:gd name="connsiteX8" fmla="*/ 8504042 w 9333480"/>
                    <a:gd name="connsiteY8" fmla="*/ 4404897 h 6020798"/>
                    <a:gd name="connsiteX9" fmla="*/ 8411277 w 9333480"/>
                    <a:gd name="connsiteY9" fmla="*/ 4259124 h 6020798"/>
                    <a:gd name="connsiteX10" fmla="*/ 8212495 w 9333480"/>
                    <a:gd name="connsiteY10" fmla="*/ 4524167 h 6020798"/>
                    <a:gd name="connsiteX11" fmla="*/ 8040217 w 9333480"/>
                    <a:gd name="connsiteY11" fmla="*/ 4378393 h 6020798"/>
                    <a:gd name="connsiteX12" fmla="*/ 7722166 w 9333480"/>
                    <a:gd name="connsiteY12" fmla="*/ 4908480 h 6020798"/>
                    <a:gd name="connsiteX13" fmla="*/ 7536636 w 9333480"/>
                    <a:gd name="connsiteY13" fmla="*/ 4669941 h 6020798"/>
                    <a:gd name="connsiteX14" fmla="*/ 7205331 w 9333480"/>
                    <a:gd name="connsiteY14" fmla="*/ 5306045 h 6020798"/>
                    <a:gd name="connsiteX15" fmla="*/ 7258340 w 9333480"/>
                    <a:gd name="connsiteY15" fmla="*/ 5041002 h 6020798"/>
                    <a:gd name="connsiteX16" fmla="*/ 6794514 w 9333480"/>
                    <a:gd name="connsiteY16" fmla="*/ 5438567 h 6020798"/>
                    <a:gd name="connsiteX17" fmla="*/ 6821019 w 9333480"/>
                    <a:gd name="connsiteY17" fmla="*/ 5147019 h 6020798"/>
                    <a:gd name="connsiteX18" fmla="*/ 6277680 w 9333480"/>
                    <a:gd name="connsiteY18" fmla="*/ 5663854 h 6020798"/>
                    <a:gd name="connsiteX19" fmla="*/ 6145158 w 9333480"/>
                    <a:gd name="connsiteY19" fmla="*/ 5292793 h 6020798"/>
                    <a:gd name="connsiteX20" fmla="*/ 5493317 w 9333480"/>
                    <a:gd name="connsiteY20" fmla="*/ 5806729 h 6020798"/>
                    <a:gd name="connsiteX21" fmla="*/ 5517130 w 9333480"/>
                    <a:gd name="connsiteY21" fmla="*/ 5611466 h 6020798"/>
                    <a:gd name="connsiteX22" fmla="*/ 5107555 w 9333480"/>
                    <a:gd name="connsiteY22" fmla="*/ 5901978 h 6020798"/>
                    <a:gd name="connsiteX23" fmla="*/ 5026593 w 9333480"/>
                    <a:gd name="connsiteY23" fmla="*/ 5430491 h 6020798"/>
                    <a:gd name="connsiteX24" fmla="*/ 4062072 w 9333480"/>
                    <a:gd name="connsiteY24" fmla="*/ 5884291 h 6020798"/>
                    <a:gd name="connsiteX25" fmla="*/ 567 w 9333480"/>
                    <a:gd name="connsiteY25" fmla="*/ 2724712 h 6020798"/>
                    <a:gd name="connsiteX0" fmla="*/ 567 w 9117544"/>
                    <a:gd name="connsiteY0" fmla="*/ 2751070 h 6047156"/>
                    <a:gd name="connsiteX1" fmla="*/ 4362110 w 9117544"/>
                    <a:gd name="connsiteY1" fmla="*/ 29641 h 6047156"/>
                    <a:gd name="connsiteX2" fmla="*/ 8119728 w 9117544"/>
                    <a:gd name="connsiteY2" fmla="*/ 1356751 h 6047156"/>
                    <a:gd name="connsiteX3" fmla="*/ 9100390 w 9117544"/>
                    <a:gd name="connsiteY3" fmla="*/ 2191638 h 6047156"/>
                    <a:gd name="connsiteX4" fmla="*/ 8729329 w 9117544"/>
                    <a:gd name="connsiteY4" fmla="*/ 2032612 h 6047156"/>
                    <a:gd name="connsiteX5" fmla="*/ 9113642 w 9117544"/>
                    <a:gd name="connsiteY5" fmla="*/ 2827742 h 6047156"/>
                    <a:gd name="connsiteX6" fmla="*/ 8683896 w 9117544"/>
                    <a:gd name="connsiteY6" fmla="*/ 2512530 h 6047156"/>
                    <a:gd name="connsiteX7" fmla="*/ 8994373 w 9117544"/>
                    <a:gd name="connsiteY7" fmla="*/ 3490351 h 6047156"/>
                    <a:gd name="connsiteX8" fmla="*/ 8729329 w 9117544"/>
                    <a:gd name="connsiteY8" fmla="*/ 3344577 h 6047156"/>
                    <a:gd name="connsiteX9" fmla="*/ 8504042 w 9117544"/>
                    <a:gd name="connsiteY9" fmla="*/ 4431255 h 6047156"/>
                    <a:gd name="connsiteX10" fmla="*/ 8411277 w 9117544"/>
                    <a:gd name="connsiteY10" fmla="*/ 4285482 h 6047156"/>
                    <a:gd name="connsiteX11" fmla="*/ 8212495 w 9117544"/>
                    <a:gd name="connsiteY11" fmla="*/ 4550525 h 6047156"/>
                    <a:gd name="connsiteX12" fmla="*/ 8040217 w 9117544"/>
                    <a:gd name="connsiteY12" fmla="*/ 4404751 h 6047156"/>
                    <a:gd name="connsiteX13" fmla="*/ 7722166 w 9117544"/>
                    <a:gd name="connsiteY13" fmla="*/ 4934838 h 6047156"/>
                    <a:gd name="connsiteX14" fmla="*/ 7536636 w 9117544"/>
                    <a:gd name="connsiteY14" fmla="*/ 4696299 h 6047156"/>
                    <a:gd name="connsiteX15" fmla="*/ 7205331 w 9117544"/>
                    <a:gd name="connsiteY15" fmla="*/ 5332403 h 6047156"/>
                    <a:gd name="connsiteX16" fmla="*/ 7258340 w 9117544"/>
                    <a:gd name="connsiteY16" fmla="*/ 5067360 h 6047156"/>
                    <a:gd name="connsiteX17" fmla="*/ 6794514 w 9117544"/>
                    <a:gd name="connsiteY17" fmla="*/ 5464925 h 6047156"/>
                    <a:gd name="connsiteX18" fmla="*/ 6821019 w 9117544"/>
                    <a:gd name="connsiteY18" fmla="*/ 5173377 h 6047156"/>
                    <a:gd name="connsiteX19" fmla="*/ 6277680 w 9117544"/>
                    <a:gd name="connsiteY19" fmla="*/ 5690212 h 6047156"/>
                    <a:gd name="connsiteX20" fmla="*/ 6145158 w 9117544"/>
                    <a:gd name="connsiteY20" fmla="*/ 5319151 h 6047156"/>
                    <a:gd name="connsiteX21" fmla="*/ 5493317 w 9117544"/>
                    <a:gd name="connsiteY21" fmla="*/ 5833087 h 6047156"/>
                    <a:gd name="connsiteX22" fmla="*/ 5517130 w 9117544"/>
                    <a:gd name="connsiteY22" fmla="*/ 5637824 h 6047156"/>
                    <a:gd name="connsiteX23" fmla="*/ 5107555 w 9117544"/>
                    <a:gd name="connsiteY23" fmla="*/ 5928336 h 6047156"/>
                    <a:gd name="connsiteX24" fmla="*/ 5026593 w 9117544"/>
                    <a:gd name="connsiteY24" fmla="*/ 5456849 h 6047156"/>
                    <a:gd name="connsiteX25" fmla="*/ 4062072 w 9117544"/>
                    <a:gd name="connsiteY25" fmla="*/ 5910649 h 6047156"/>
                    <a:gd name="connsiteX26" fmla="*/ 567 w 9117544"/>
                    <a:gd name="connsiteY26" fmla="*/ 2751070 h 6047156"/>
                    <a:gd name="connsiteX0" fmla="*/ 567 w 9117544"/>
                    <a:gd name="connsiteY0" fmla="*/ 2745796 h 6041882"/>
                    <a:gd name="connsiteX1" fmla="*/ 4362110 w 9117544"/>
                    <a:gd name="connsiteY1" fmla="*/ 24367 h 6041882"/>
                    <a:gd name="connsiteX2" fmla="*/ 8583554 w 9117544"/>
                    <a:gd name="connsiteY2" fmla="*/ 1404486 h 6041882"/>
                    <a:gd name="connsiteX3" fmla="*/ 8119728 w 9117544"/>
                    <a:gd name="connsiteY3" fmla="*/ 1351477 h 6041882"/>
                    <a:gd name="connsiteX4" fmla="*/ 9100390 w 9117544"/>
                    <a:gd name="connsiteY4" fmla="*/ 2186364 h 6041882"/>
                    <a:gd name="connsiteX5" fmla="*/ 8729329 w 9117544"/>
                    <a:gd name="connsiteY5" fmla="*/ 2027338 h 6041882"/>
                    <a:gd name="connsiteX6" fmla="*/ 9113642 w 9117544"/>
                    <a:gd name="connsiteY6" fmla="*/ 2822468 h 6041882"/>
                    <a:gd name="connsiteX7" fmla="*/ 8683896 w 9117544"/>
                    <a:gd name="connsiteY7" fmla="*/ 2507256 h 6041882"/>
                    <a:gd name="connsiteX8" fmla="*/ 8994373 w 9117544"/>
                    <a:gd name="connsiteY8" fmla="*/ 3485077 h 6041882"/>
                    <a:gd name="connsiteX9" fmla="*/ 8729329 w 9117544"/>
                    <a:gd name="connsiteY9" fmla="*/ 3339303 h 6041882"/>
                    <a:gd name="connsiteX10" fmla="*/ 8504042 w 9117544"/>
                    <a:gd name="connsiteY10" fmla="*/ 4425981 h 6041882"/>
                    <a:gd name="connsiteX11" fmla="*/ 8411277 w 9117544"/>
                    <a:gd name="connsiteY11" fmla="*/ 4280208 h 6041882"/>
                    <a:gd name="connsiteX12" fmla="*/ 8212495 w 9117544"/>
                    <a:gd name="connsiteY12" fmla="*/ 4545251 h 6041882"/>
                    <a:gd name="connsiteX13" fmla="*/ 8040217 w 9117544"/>
                    <a:gd name="connsiteY13" fmla="*/ 4399477 h 6041882"/>
                    <a:gd name="connsiteX14" fmla="*/ 7722166 w 9117544"/>
                    <a:gd name="connsiteY14" fmla="*/ 4929564 h 6041882"/>
                    <a:gd name="connsiteX15" fmla="*/ 7536636 w 9117544"/>
                    <a:gd name="connsiteY15" fmla="*/ 4691025 h 6041882"/>
                    <a:gd name="connsiteX16" fmla="*/ 7205331 w 9117544"/>
                    <a:gd name="connsiteY16" fmla="*/ 5327129 h 6041882"/>
                    <a:gd name="connsiteX17" fmla="*/ 7258340 w 9117544"/>
                    <a:gd name="connsiteY17" fmla="*/ 5062086 h 6041882"/>
                    <a:gd name="connsiteX18" fmla="*/ 6794514 w 9117544"/>
                    <a:gd name="connsiteY18" fmla="*/ 5459651 h 6041882"/>
                    <a:gd name="connsiteX19" fmla="*/ 6821019 w 9117544"/>
                    <a:gd name="connsiteY19" fmla="*/ 5168103 h 6041882"/>
                    <a:gd name="connsiteX20" fmla="*/ 6277680 w 9117544"/>
                    <a:gd name="connsiteY20" fmla="*/ 5684938 h 6041882"/>
                    <a:gd name="connsiteX21" fmla="*/ 6145158 w 9117544"/>
                    <a:gd name="connsiteY21" fmla="*/ 5313877 h 6041882"/>
                    <a:gd name="connsiteX22" fmla="*/ 5493317 w 9117544"/>
                    <a:gd name="connsiteY22" fmla="*/ 5827813 h 6041882"/>
                    <a:gd name="connsiteX23" fmla="*/ 5517130 w 9117544"/>
                    <a:gd name="connsiteY23" fmla="*/ 5632550 h 6041882"/>
                    <a:gd name="connsiteX24" fmla="*/ 5107555 w 9117544"/>
                    <a:gd name="connsiteY24" fmla="*/ 5923062 h 6041882"/>
                    <a:gd name="connsiteX25" fmla="*/ 5026593 w 9117544"/>
                    <a:gd name="connsiteY25" fmla="*/ 5451575 h 6041882"/>
                    <a:gd name="connsiteX26" fmla="*/ 4062072 w 9117544"/>
                    <a:gd name="connsiteY26" fmla="*/ 5905375 h 6041882"/>
                    <a:gd name="connsiteX27" fmla="*/ 567 w 9117544"/>
                    <a:gd name="connsiteY27" fmla="*/ 2745796 h 6041882"/>
                    <a:gd name="connsiteX0" fmla="*/ 567 w 9117544"/>
                    <a:gd name="connsiteY0" fmla="*/ 2756176 h 6052262"/>
                    <a:gd name="connsiteX1" fmla="*/ 4362110 w 9117544"/>
                    <a:gd name="connsiteY1" fmla="*/ 34747 h 6052262"/>
                    <a:gd name="connsiteX2" fmla="*/ 8318511 w 9117544"/>
                    <a:gd name="connsiteY2" fmla="*/ 1229335 h 6052262"/>
                    <a:gd name="connsiteX3" fmla="*/ 8583554 w 9117544"/>
                    <a:gd name="connsiteY3" fmla="*/ 1414866 h 6052262"/>
                    <a:gd name="connsiteX4" fmla="*/ 8119728 w 9117544"/>
                    <a:gd name="connsiteY4" fmla="*/ 1361857 h 6052262"/>
                    <a:gd name="connsiteX5" fmla="*/ 9100390 w 9117544"/>
                    <a:gd name="connsiteY5" fmla="*/ 2196744 h 6052262"/>
                    <a:gd name="connsiteX6" fmla="*/ 8729329 w 9117544"/>
                    <a:gd name="connsiteY6" fmla="*/ 2037718 h 6052262"/>
                    <a:gd name="connsiteX7" fmla="*/ 9113642 w 9117544"/>
                    <a:gd name="connsiteY7" fmla="*/ 2832848 h 6052262"/>
                    <a:gd name="connsiteX8" fmla="*/ 8683896 w 9117544"/>
                    <a:gd name="connsiteY8" fmla="*/ 2517636 h 6052262"/>
                    <a:gd name="connsiteX9" fmla="*/ 8994373 w 9117544"/>
                    <a:gd name="connsiteY9" fmla="*/ 3495457 h 6052262"/>
                    <a:gd name="connsiteX10" fmla="*/ 8729329 w 9117544"/>
                    <a:gd name="connsiteY10" fmla="*/ 3349683 h 6052262"/>
                    <a:gd name="connsiteX11" fmla="*/ 8504042 w 9117544"/>
                    <a:gd name="connsiteY11" fmla="*/ 4436361 h 6052262"/>
                    <a:gd name="connsiteX12" fmla="*/ 8411277 w 9117544"/>
                    <a:gd name="connsiteY12" fmla="*/ 4290588 h 6052262"/>
                    <a:gd name="connsiteX13" fmla="*/ 8212495 w 9117544"/>
                    <a:gd name="connsiteY13" fmla="*/ 4555631 h 6052262"/>
                    <a:gd name="connsiteX14" fmla="*/ 8040217 w 9117544"/>
                    <a:gd name="connsiteY14" fmla="*/ 4409857 h 6052262"/>
                    <a:gd name="connsiteX15" fmla="*/ 7722166 w 9117544"/>
                    <a:gd name="connsiteY15" fmla="*/ 4939944 h 6052262"/>
                    <a:gd name="connsiteX16" fmla="*/ 7536636 w 9117544"/>
                    <a:gd name="connsiteY16" fmla="*/ 4701405 h 6052262"/>
                    <a:gd name="connsiteX17" fmla="*/ 7205331 w 9117544"/>
                    <a:gd name="connsiteY17" fmla="*/ 5337509 h 6052262"/>
                    <a:gd name="connsiteX18" fmla="*/ 7258340 w 9117544"/>
                    <a:gd name="connsiteY18" fmla="*/ 5072466 h 6052262"/>
                    <a:gd name="connsiteX19" fmla="*/ 6794514 w 9117544"/>
                    <a:gd name="connsiteY19" fmla="*/ 5470031 h 6052262"/>
                    <a:gd name="connsiteX20" fmla="*/ 6821019 w 9117544"/>
                    <a:gd name="connsiteY20" fmla="*/ 5178483 h 6052262"/>
                    <a:gd name="connsiteX21" fmla="*/ 6277680 w 9117544"/>
                    <a:gd name="connsiteY21" fmla="*/ 5695318 h 6052262"/>
                    <a:gd name="connsiteX22" fmla="*/ 6145158 w 9117544"/>
                    <a:gd name="connsiteY22" fmla="*/ 5324257 h 6052262"/>
                    <a:gd name="connsiteX23" fmla="*/ 5493317 w 9117544"/>
                    <a:gd name="connsiteY23" fmla="*/ 5838193 h 6052262"/>
                    <a:gd name="connsiteX24" fmla="*/ 5517130 w 9117544"/>
                    <a:gd name="connsiteY24" fmla="*/ 5642930 h 6052262"/>
                    <a:gd name="connsiteX25" fmla="*/ 5107555 w 9117544"/>
                    <a:gd name="connsiteY25" fmla="*/ 5933442 h 6052262"/>
                    <a:gd name="connsiteX26" fmla="*/ 5026593 w 9117544"/>
                    <a:gd name="connsiteY26" fmla="*/ 5461955 h 6052262"/>
                    <a:gd name="connsiteX27" fmla="*/ 4062072 w 9117544"/>
                    <a:gd name="connsiteY27" fmla="*/ 5915755 h 6052262"/>
                    <a:gd name="connsiteX28" fmla="*/ 567 w 9117544"/>
                    <a:gd name="connsiteY28" fmla="*/ 2756176 h 6052262"/>
                    <a:gd name="connsiteX0" fmla="*/ 567 w 9117544"/>
                    <a:gd name="connsiteY0" fmla="*/ 2756276 h 6052362"/>
                    <a:gd name="connsiteX1" fmla="*/ 4362110 w 9117544"/>
                    <a:gd name="connsiteY1" fmla="*/ 34847 h 6052362"/>
                    <a:gd name="connsiteX2" fmla="*/ 8676320 w 9117544"/>
                    <a:gd name="connsiteY2" fmla="*/ 1216183 h 6052362"/>
                    <a:gd name="connsiteX3" fmla="*/ 8318511 w 9117544"/>
                    <a:gd name="connsiteY3" fmla="*/ 1229435 h 6052362"/>
                    <a:gd name="connsiteX4" fmla="*/ 8583554 w 9117544"/>
                    <a:gd name="connsiteY4" fmla="*/ 1414966 h 6052362"/>
                    <a:gd name="connsiteX5" fmla="*/ 8119728 w 9117544"/>
                    <a:gd name="connsiteY5" fmla="*/ 1361957 h 6052362"/>
                    <a:gd name="connsiteX6" fmla="*/ 9100390 w 9117544"/>
                    <a:gd name="connsiteY6" fmla="*/ 2196844 h 6052362"/>
                    <a:gd name="connsiteX7" fmla="*/ 8729329 w 9117544"/>
                    <a:gd name="connsiteY7" fmla="*/ 2037818 h 6052362"/>
                    <a:gd name="connsiteX8" fmla="*/ 9113642 w 9117544"/>
                    <a:gd name="connsiteY8" fmla="*/ 2832948 h 6052362"/>
                    <a:gd name="connsiteX9" fmla="*/ 8683896 w 9117544"/>
                    <a:gd name="connsiteY9" fmla="*/ 2517736 h 6052362"/>
                    <a:gd name="connsiteX10" fmla="*/ 8994373 w 9117544"/>
                    <a:gd name="connsiteY10" fmla="*/ 3495557 h 6052362"/>
                    <a:gd name="connsiteX11" fmla="*/ 8729329 w 9117544"/>
                    <a:gd name="connsiteY11" fmla="*/ 3349783 h 6052362"/>
                    <a:gd name="connsiteX12" fmla="*/ 8504042 w 9117544"/>
                    <a:gd name="connsiteY12" fmla="*/ 4436461 h 6052362"/>
                    <a:gd name="connsiteX13" fmla="*/ 8411277 w 9117544"/>
                    <a:gd name="connsiteY13" fmla="*/ 4290688 h 6052362"/>
                    <a:gd name="connsiteX14" fmla="*/ 8212495 w 9117544"/>
                    <a:gd name="connsiteY14" fmla="*/ 4555731 h 6052362"/>
                    <a:gd name="connsiteX15" fmla="*/ 8040217 w 9117544"/>
                    <a:gd name="connsiteY15" fmla="*/ 4409957 h 6052362"/>
                    <a:gd name="connsiteX16" fmla="*/ 7722166 w 9117544"/>
                    <a:gd name="connsiteY16" fmla="*/ 4940044 h 6052362"/>
                    <a:gd name="connsiteX17" fmla="*/ 7536636 w 9117544"/>
                    <a:gd name="connsiteY17" fmla="*/ 4701505 h 6052362"/>
                    <a:gd name="connsiteX18" fmla="*/ 7205331 w 9117544"/>
                    <a:gd name="connsiteY18" fmla="*/ 5337609 h 6052362"/>
                    <a:gd name="connsiteX19" fmla="*/ 7258340 w 9117544"/>
                    <a:gd name="connsiteY19" fmla="*/ 5072566 h 6052362"/>
                    <a:gd name="connsiteX20" fmla="*/ 6794514 w 9117544"/>
                    <a:gd name="connsiteY20" fmla="*/ 5470131 h 6052362"/>
                    <a:gd name="connsiteX21" fmla="*/ 6821019 w 9117544"/>
                    <a:gd name="connsiteY21" fmla="*/ 5178583 h 6052362"/>
                    <a:gd name="connsiteX22" fmla="*/ 6277680 w 9117544"/>
                    <a:gd name="connsiteY22" fmla="*/ 5695418 h 6052362"/>
                    <a:gd name="connsiteX23" fmla="*/ 6145158 w 9117544"/>
                    <a:gd name="connsiteY23" fmla="*/ 5324357 h 6052362"/>
                    <a:gd name="connsiteX24" fmla="*/ 5493317 w 9117544"/>
                    <a:gd name="connsiteY24" fmla="*/ 5838293 h 6052362"/>
                    <a:gd name="connsiteX25" fmla="*/ 5517130 w 9117544"/>
                    <a:gd name="connsiteY25" fmla="*/ 5643030 h 6052362"/>
                    <a:gd name="connsiteX26" fmla="*/ 5107555 w 9117544"/>
                    <a:gd name="connsiteY26" fmla="*/ 5933542 h 6052362"/>
                    <a:gd name="connsiteX27" fmla="*/ 5026593 w 9117544"/>
                    <a:gd name="connsiteY27" fmla="*/ 5462055 h 6052362"/>
                    <a:gd name="connsiteX28" fmla="*/ 4062072 w 9117544"/>
                    <a:gd name="connsiteY28" fmla="*/ 5915855 h 6052362"/>
                    <a:gd name="connsiteX29" fmla="*/ 567 w 9117544"/>
                    <a:gd name="connsiteY29" fmla="*/ 2756276 h 6052362"/>
                    <a:gd name="connsiteX0" fmla="*/ 567 w 9117544"/>
                    <a:gd name="connsiteY0" fmla="*/ 2763406 h 6059492"/>
                    <a:gd name="connsiteX1" fmla="*/ 4362110 w 9117544"/>
                    <a:gd name="connsiteY1" fmla="*/ 41977 h 6059492"/>
                    <a:gd name="connsiteX2" fmla="*/ 7775172 w 9117544"/>
                    <a:gd name="connsiteY2" fmla="*/ 1117296 h 6059492"/>
                    <a:gd name="connsiteX3" fmla="*/ 8676320 w 9117544"/>
                    <a:gd name="connsiteY3" fmla="*/ 1223313 h 6059492"/>
                    <a:gd name="connsiteX4" fmla="*/ 8318511 w 9117544"/>
                    <a:gd name="connsiteY4" fmla="*/ 1236565 h 6059492"/>
                    <a:gd name="connsiteX5" fmla="*/ 8583554 w 9117544"/>
                    <a:gd name="connsiteY5" fmla="*/ 1422096 h 6059492"/>
                    <a:gd name="connsiteX6" fmla="*/ 8119728 w 9117544"/>
                    <a:gd name="connsiteY6" fmla="*/ 1369087 h 6059492"/>
                    <a:gd name="connsiteX7" fmla="*/ 9100390 w 9117544"/>
                    <a:gd name="connsiteY7" fmla="*/ 2203974 h 6059492"/>
                    <a:gd name="connsiteX8" fmla="*/ 8729329 w 9117544"/>
                    <a:gd name="connsiteY8" fmla="*/ 2044948 h 6059492"/>
                    <a:gd name="connsiteX9" fmla="*/ 9113642 w 9117544"/>
                    <a:gd name="connsiteY9" fmla="*/ 2840078 h 6059492"/>
                    <a:gd name="connsiteX10" fmla="*/ 8683896 w 9117544"/>
                    <a:gd name="connsiteY10" fmla="*/ 2524866 h 6059492"/>
                    <a:gd name="connsiteX11" fmla="*/ 8994373 w 9117544"/>
                    <a:gd name="connsiteY11" fmla="*/ 3502687 h 6059492"/>
                    <a:gd name="connsiteX12" fmla="*/ 8729329 w 9117544"/>
                    <a:gd name="connsiteY12" fmla="*/ 3356913 h 6059492"/>
                    <a:gd name="connsiteX13" fmla="*/ 8504042 w 9117544"/>
                    <a:gd name="connsiteY13" fmla="*/ 4443591 h 6059492"/>
                    <a:gd name="connsiteX14" fmla="*/ 8411277 w 9117544"/>
                    <a:gd name="connsiteY14" fmla="*/ 4297818 h 6059492"/>
                    <a:gd name="connsiteX15" fmla="*/ 8212495 w 9117544"/>
                    <a:gd name="connsiteY15" fmla="*/ 4562861 h 6059492"/>
                    <a:gd name="connsiteX16" fmla="*/ 8040217 w 9117544"/>
                    <a:gd name="connsiteY16" fmla="*/ 4417087 h 6059492"/>
                    <a:gd name="connsiteX17" fmla="*/ 7722166 w 9117544"/>
                    <a:gd name="connsiteY17" fmla="*/ 4947174 h 6059492"/>
                    <a:gd name="connsiteX18" fmla="*/ 7536636 w 9117544"/>
                    <a:gd name="connsiteY18" fmla="*/ 4708635 h 6059492"/>
                    <a:gd name="connsiteX19" fmla="*/ 7205331 w 9117544"/>
                    <a:gd name="connsiteY19" fmla="*/ 5344739 h 6059492"/>
                    <a:gd name="connsiteX20" fmla="*/ 7258340 w 9117544"/>
                    <a:gd name="connsiteY20" fmla="*/ 5079696 h 6059492"/>
                    <a:gd name="connsiteX21" fmla="*/ 6794514 w 9117544"/>
                    <a:gd name="connsiteY21" fmla="*/ 5477261 h 6059492"/>
                    <a:gd name="connsiteX22" fmla="*/ 6821019 w 9117544"/>
                    <a:gd name="connsiteY22" fmla="*/ 5185713 h 6059492"/>
                    <a:gd name="connsiteX23" fmla="*/ 6277680 w 9117544"/>
                    <a:gd name="connsiteY23" fmla="*/ 5702548 h 6059492"/>
                    <a:gd name="connsiteX24" fmla="*/ 6145158 w 9117544"/>
                    <a:gd name="connsiteY24" fmla="*/ 5331487 h 6059492"/>
                    <a:gd name="connsiteX25" fmla="*/ 5493317 w 9117544"/>
                    <a:gd name="connsiteY25" fmla="*/ 5845423 h 6059492"/>
                    <a:gd name="connsiteX26" fmla="*/ 5517130 w 9117544"/>
                    <a:gd name="connsiteY26" fmla="*/ 5650160 h 6059492"/>
                    <a:gd name="connsiteX27" fmla="*/ 5107555 w 9117544"/>
                    <a:gd name="connsiteY27" fmla="*/ 5940672 h 6059492"/>
                    <a:gd name="connsiteX28" fmla="*/ 5026593 w 9117544"/>
                    <a:gd name="connsiteY28" fmla="*/ 5469185 h 6059492"/>
                    <a:gd name="connsiteX29" fmla="*/ 4062072 w 9117544"/>
                    <a:gd name="connsiteY29" fmla="*/ 5922985 h 6059492"/>
                    <a:gd name="connsiteX30" fmla="*/ 567 w 9117544"/>
                    <a:gd name="connsiteY30" fmla="*/ 2763406 h 6059492"/>
                    <a:gd name="connsiteX0" fmla="*/ 567 w 9117544"/>
                    <a:gd name="connsiteY0" fmla="*/ 2830247 h 6126333"/>
                    <a:gd name="connsiteX1" fmla="*/ 4362110 w 9117544"/>
                    <a:gd name="connsiteY1" fmla="*/ 108818 h 6126333"/>
                    <a:gd name="connsiteX2" fmla="*/ 7364354 w 9117544"/>
                    <a:gd name="connsiteY2" fmla="*/ 601041 h 6126333"/>
                    <a:gd name="connsiteX3" fmla="*/ 7775172 w 9117544"/>
                    <a:gd name="connsiteY3" fmla="*/ 1184137 h 6126333"/>
                    <a:gd name="connsiteX4" fmla="*/ 8676320 w 9117544"/>
                    <a:gd name="connsiteY4" fmla="*/ 1290154 h 6126333"/>
                    <a:gd name="connsiteX5" fmla="*/ 8318511 w 9117544"/>
                    <a:gd name="connsiteY5" fmla="*/ 1303406 h 6126333"/>
                    <a:gd name="connsiteX6" fmla="*/ 8583554 w 9117544"/>
                    <a:gd name="connsiteY6" fmla="*/ 1488937 h 6126333"/>
                    <a:gd name="connsiteX7" fmla="*/ 8119728 w 9117544"/>
                    <a:gd name="connsiteY7" fmla="*/ 1435928 h 6126333"/>
                    <a:gd name="connsiteX8" fmla="*/ 9100390 w 9117544"/>
                    <a:gd name="connsiteY8" fmla="*/ 2270815 h 6126333"/>
                    <a:gd name="connsiteX9" fmla="*/ 8729329 w 9117544"/>
                    <a:gd name="connsiteY9" fmla="*/ 2111789 h 6126333"/>
                    <a:gd name="connsiteX10" fmla="*/ 9113642 w 9117544"/>
                    <a:gd name="connsiteY10" fmla="*/ 2906919 h 6126333"/>
                    <a:gd name="connsiteX11" fmla="*/ 8683896 w 9117544"/>
                    <a:gd name="connsiteY11" fmla="*/ 2591707 h 6126333"/>
                    <a:gd name="connsiteX12" fmla="*/ 8994373 w 9117544"/>
                    <a:gd name="connsiteY12" fmla="*/ 3569528 h 6126333"/>
                    <a:gd name="connsiteX13" fmla="*/ 8729329 w 9117544"/>
                    <a:gd name="connsiteY13" fmla="*/ 3423754 h 6126333"/>
                    <a:gd name="connsiteX14" fmla="*/ 8504042 w 9117544"/>
                    <a:gd name="connsiteY14" fmla="*/ 4510432 h 6126333"/>
                    <a:gd name="connsiteX15" fmla="*/ 8411277 w 9117544"/>
                    <a:gd name="connsiteY15" fmla="*/ 4364659 h 6126333"/>
                    <a:gd name="connsiteX16" fmla="*/ 8212495 w 9117544"/>
                    <a:gd name="connsiteY16" fmla="*/ 4629702 h 6126333"/>
                    <a:gd name="connsiteX17" fmla="*/ 8040217 w 9117544"/>
                    <a:gd name="connsiteY17" fmla="*/ 4483928 h 6126333"/>
                    <a:gd name="connsiteX18" fmla="*/ 7722166 w 9117544"/>
                    <a:gd name="connsiteY18" fmla="*/ 5014015 h 6126333"/>
                    <a:gd name="connsiteX19" fmla="*/ 7536636 w 9117544"/>
                    <a:gd name="connsiteY19" fmla="*/ 4775476 h 6126333"/>
                    <a:gd name="connsiteX20" fmla="*/ 7205331 w 9117544"/>
                    <a:gd name="connsiteY20" fmla="*/ 5411580 h 6126333"/>
                    <a:gd name="connsiteX21" fmla="*/ 7258340 w 9117544"/>
                    <a:gd name="connsiteY21" fmla="*/ 5146537 h 6126333"/>
                    <a:gd name="connsiteX22" fmla="*/ 6794514 w 9117544"/>
                    <a:gd name="connsiteY22" fmla="*/ 5544102 h 6126333"/>
                    <a:gd name="connsiteX23" fmla="*/ 6821019 w 9117544"/>
                    <a:gd name="connsiteY23" fmla="*/ 5252554 h 6126333"/>
                    <a:gd name="connsiteX24" fmla="*/ 6277680 w 9117544"/>
                    <a:gd name="connsiteY24" fmla="*/ 5769389 h 6126333"/>
                    <a:gd name="connsiteX25" fmla="*/ 6145158 w 9117544"/>
                    <a:gd name="connsiteY25" fmla="*/ 5398328 h 6126333"/>
                    <a:gd name="connsiteX26" fmla="*/ 5493317 w 9117544"/>
                    <a:gd name="connsiteY26" fmla="*/ 5912264 h 6126333"/>
                    <a:gd name="connsiteX27" fmla="*/ 5517130 w 9117544"/>
                    <a:gd name="connsiteY27" fmla="*/ 5717001 h 6126333"/>
                    <a:gd name="connsiteX28" fmla="*/ 5107555 w 9117544"/>
                    <a:gd name="connsiteY28" fmla="*/ 6007513 h 6126333"/>
                    <a:gd name="connsiteX29" fmla="*/ 5026593 w 9117544"/>
                    <a:gd name="connsiteY29" fmla="*/ 5536026 h 6126333"/>
                    <a:gd name="connsiteX30" fmla="*/ 4062072 w 9117544"/>
                    <a:gd name="connsiteY30" fmla="*/ 5989826 h 6126333"/>
                    <a:gd name="connsiteX31" fmla="*/ 567 w 9117544"/>
                    <a:gd name="connsiteY31" fmla="*/ 2830247 h 6126333"/>
                    <a:gd name="connsiteX0" fmla="*/ 567 w 9117544"/>
                    <a:gd name="connsiteY0" fmla="*/ 2827462 h 6123548"/>
                    <a:gd name="connsiteX1" fmla="*/ 4362110 w 9117544"/>
                    <a:gd name="connsiteY1" fmla="*/ 106033 h 6123548"/>
                    <a:gd name="connsiteX2" fmla="*/ 7616146 w 9117544"/>
                    <a:gd name="connsiteY2" fmla="*/ 558501 h 6123548"/>
                    <a:gd name="connsiteX3" fmla="*/ 7364354 w 9117544"/>
                    <a:gd name="connsiteY3" fmla="*/ 598256 h 6123548"/>
                    <a:gd name="connsiteX4" fmla="*/ 7775172 w 9117544"/>
                    <a:gd name="connsiteY4" fmla="*/ 1181352 h 6123548"/>
                    <a:gd name="connsiteX5" fmla="*/ 8676320 w 9117544"/>
                    <a:gd name="connsiteY5" fmla="*/ 1287369 h 6123548"/>
                    <a:gd name="connsiteX6" fmla="*/ 8318511 w 9117544"/>
                    <a:gd name="connsiteY6" fmla="*/ 1300621 h 6123548"/>
                    <a:gd name="connsiteX7" fmla="*/ 8583554 w 9117544"/>
                    <a:gd name="connsiteY7" fmla="*/ 1486152 h 6123548"/>
                    <a:gd name="connsiteX8" fmla="*/ 8119728 w 9117544"/>
                    <a:gd name="connsiteY8" fmla="*/ 1433143 h 6123548"/>
                    <a:gd name="connsiteX9" fmla="*/ 9100390 w 9117544"/>
                    <a:gd name="connsiteY9" fmla="*/ 2268030 h 6123548"/>
                    <a:gd name="connsiteX10" fmla="*/ 8729329 w 9117544"/>
                    <a:gd name="connsiteY10" fmla="*/ 2109004 h 6123548"/>
                    <a:gd name="connsiteX11" fmla="*/ 9113642 w 9117544"/>
                    <a:gd name="connsiteY11" fmla="*/ 2904134 h 6123548"/>
                    <a:gd name="connsiteX12" fmla="*/ 8683896 w 9117544"/>
                    <a:gd name="connsiteY12" fmla="*/ 2588922 h 6123548"/>
                    <a:gd name="connsiteX13" fmla="*/ 8994373 w 9117544"/>
                    <a:gd name="connsiteY13" fmla="*/ 3566743 h 6123548"/>
                    <a:gd name="connsiteX14" fmla="*/ 8729329 w 9117544"/>
                    <a:gd name="connsiteY14" fmla="*/ 3420969 h 6123548"/>
                    <a:gd name="connsiteX15" fmla="*/ 8504042 w 9117544"/>
                    <a:gd name="connsiteY15" fmla="*/ 4507647 h 6123548"/>
                    <a:gd name="connsiteX16" fmla="*/ 8411277 w 9117544"/>
                    <a:gd name="connsiteY16" fmla="*/ 4361874 h 6123548"/>
                    <a:gd name="connsiteX17" fmla="*/ 8212495 w 9117544"/>
                    <a:gd name="connsiteY17" fmla="*/ 4626917 h 6123548"/>
                    <a:gd name="connsiteX18" fmla="*/ 8040217 w 9117544"/>
                    <a:gd name="connsiteY18" fmla="*/ 4481143 h 6123548"/>
                    <a:gd name="connsiteX19" fmla="*/ 7722166 w 9117544"/>
                    <a:gd name="connsiteY19" fmla="*/ 5011230 h 6123548"/>
                    <a:gd name="connsiteX20" fmla="*/ 7536636 w 9117544"/>
                    <a:gd name="connsiteY20" fmla="*/ 4772691 h 6123548"/>
                    <a:gd name="connsiteX21" fmla="*/ 7205331 w 9117544"/>
                    <a:gd name="connsiteY21" fmla="*/ 5408795 h 6123548"/>
                    <a:gd name="connsiteX22" fmla="*/ 7258340 w 9117544"/>
                    <a:gd name="connsiteY22" fmla="*/ 5143752 h 6123548"/>
                    <a:gd name="connsiteX23" fmla="*/ 6794514 w 9117544"/>
                    <a:gd name="connsiteY23" fmla="*/ 5541317 h 6123548"/>
                    <a:gd name="connsiteX24" fmla="*/ 6821019 w 9117544"/>
                    <a:gd name="connsiteY24" fmla="*/ 5249769 h 6123548"/>
                    <a:gd name="connsiteX25" fmla="*/ 6277680 w 9117544"/>
                    <a:gd name="connsiteY25" fmla="*/ 5766604 h 6123548"/>
                    <a:gd name="connsiteX26" fmla="*/ 6145158 w 9117544"/>
                    <a:gd name="connsiteY26" fmla="*/ 5395543 h 6123548"/>
                    <a:gd name="connsiteX27" fmla="*/ 5493317 w 9117544"/>
                    <a:gd name="connsiteY27" fmla="*/ 5909479 h 6123548"/>
                    <a:gd name="connsiteX28" fmla="*/ 5517130 w 9117544"/>
                    <a:gd name="connsiteY28" fmla="*/ 5714216 h 6123548"/>
                    <a:gd name="connsiteX29" fmla="*/ 5107555 w 9117544"/>
                    <a:gd name="connsiteY29" fmla="*/ 6004728 h 6123548"/>
                    <a:gd name="connsiteX30" fmla="*/ 5026593 w 9117544"/>
                    <a:gd name="connsiteY30" fmla="*/ 5533241 h 6123548"/>
                    <a:gd name="connsiteX31" fmla="*/ 4062072 w 9117544"/>
                    <a:gd name="connsiteY31" fmla="*/ 5987041 h 6123548"/>
                    <a:gd name="connsiteX32" fmla="*/ 567 w 9117544"/>
                    <a:gd name="connsiteY32" fmla="*/ 2827462 h 6123548"/>
                    <a:gd name="connsiteX0" fmla="*/ 567 w 9117544"/>
                    <a:gd name="connsiteY0" fmla="*/ 2878842 h 6174928"/>
                    <a:gd name="connsiteX1" fmla="*/ 4362110 w 9117544"/>
                    <a:gd name="connsiteY1" fmla="*/ 157413 h 6174928"/>
                    <a:gd name="connsiteX2" fmla="*/ 7125815 w 9117544"/>
                    <a:gd name="connsiteY2" fmla="*/ 358088 h 6174928"/>
                    <a:gd name="connsiteX3" fmla="*/ 7616146 w 9117544"/>
                    <a:gd name="connsiteY3" fmla="*/ 609881 h 6174928"/>
                    <a:gd name="connsiteX4" fmla="*/ 7364354 w 9117544"/>
                    <a:gd name="connsiteY4" fmla="*/ 649636 h 6174928"/>
                    <a:gd name="connsiteX5" fmla="*/ 7775172 w 9117544"/>
                    <a:gd name="connsiteY5" fmla="*/ 1232732 h 6174928"/>
                    <a:gd name="connsiteX6" fmla="*/ 8676320 w 9117544"/>
                    <a:gd name="connsiteY6" fmla="*/ 1338749 h 6174928"/>
                    <a:gd name="connsiteX7" fmla="*/ 8318511 w 9117544"/>
                    <a:gd name="connsiteY7" fmla="*/ 1352001 h 6174928"/>
                    <a:gd name="connsiteX8" fmla="*/ 8583554 w 9117544"/>
                    <a:gd name="connsiteY8" fmla="*/ 1537532 h 6174928"/>
                    <a:gd name="connsiteX9" fmla="*/ 8119728 w 9117544"/>
                    <a:gd name="connsiteY9" fmla="*/ 1484523 h 6174928"/>
                    <a:gd name="connsiteX10" fmla="*/ 9100390 w 9117544"/>
                    <a:gd name="connsiteY10" fmla="*/ 2319410 h 6174928"/>
                    <a:gd name="connsiteX11" fmla="*/ 8729329 w 9117544"/>
                    <a:gd name="connsiteY11" fmla="*/ 2160384 h 6174928"/>
                    <a:gd name="connsiteX12" fmla="*/ 9113642 w 9117544"/>
                    <a:gd name="connsiteY12" fmla="*/ 2955514 h 6174928"/>
                    <a:gd name="connsiteX13" fmla="*/ 8683896 w 9117544"/>
                    <a:gd name="connsiteY13" fmla="*/ 2640302 h 6174928"/>
                    <a:gd name="connsiteX14" fmla="*/ 8994373 w 9117544"/>
                    <a:gd name="connsiteY14" fmla="*/ 3618123 h 6174928"/>
                    <a:gd name="connsiteX15" fmla="*/ 8729329 w 9117544"/>
                    <a:gd name="connsiteY15" fmla="*/ 3472349 h 6174928"/>
                    <a:gd name="connsiteX16" fmla="*/ 8504042 w 9117544"/>
                    <a:gd name="connsiteY16" fmla="*/ 4559027 h 6174928"/>
                    <a:gd name="connsiteX17" fmla="*/ 8411277 w 9117544"/>
                    <a:gd name="connsiteY17" fmla="*/ 4413254 h 6174928"/>
                    <a:gd name="connsiteX18" fmla="*/ 8212495 w 9117544"/>
                    <a:gd name="connsiteY18" fmla="*/ 4678297 h 6174928"/>
                    <a:gd name="connsiteX19" fmla="*/ 8040217 w 9117544"/>
                    <a:gd name="connsiteY19" fmla="*/ 4532523 h 6174928"/>
                    <a:gd name="connsiteX20" fmla="*/ 7722166 w 9117544"/>
                    <a:gd name="connsiteY20" fmla="*/ 5062610 h 6174928"/>
                    <a:gd name="connsiteX21" fmla="*/ 7536636 w 9117544"/>
                    <a:gd name="connsiteY21" fmla="*/ 4824071 h 6174928"/>
                    <a:gd name="connsiteX22" fmla="*/ 7205331 w 9117544"/>
                    <a:gd name="connsiteY22" fmla="*/ 5460175 h 6174928"/>
                    <a:gd name="connsiteX23" fmla="*/ 7258340 w 9117544"/>
                    <a:gd name="connsiteY23" fmla="*/ 5195132 h 6174928"/>
                    <a:gd name="connsiteX24" fmla="*/ 6794514 w 9117544"/>
                    <a:gd name="connsiteY24" fmla="*/ 5592697 h 6174928"/>
                    <a:gd name="connsiteX25" fmla="*/ 6821019 w 9117544"/>
                    <a:gd name="connsiteY25" fmla="*/ 5301149 h 6174928"/>
                    <a:gd name="connsiteX26" fmla="*/ 6277680 w 9117544"/>
                    <a:gd name="connsiteY26" fmla="*/ 5817984 h 6174928"/>
                    <a:gd name="connsiteX27" fmla="*/ 6145158 w 9117544"/>
                    <a:gd name="connsiteY27" fmla="*/ 5446923 h 6174928"/>
                    <a:gd name="connsiteX28" fmla="*/ 5493317 w 9117544"/>
                    <a:gd name="connsiteY28" fmla="*/ 5960859 h 6174928"/>
                    <a:gd name="connsiteX29" fmla="*/ 5517130 w 9117544"/>
                    <a:gd name="connsiteY29" fmla="*/ 5765596 h 6174928"/>
                    <a:gd name="connsiteX30" fmla="*/ 5107555 w 9117544"/>
                    <a:gd name="connsiteY30" fmla="*/ 6056108 h 6174928"/>
                    <a:gd name="connsiteX31" fmla="*/ 5026593 w 9117544"/>
                    <a:gd name="connsiteY31" fmla="*/ 5584621 h 6174928"/>
                    <a:gd name="connsiteX32" fmla="*/ 4062072 w 9117544"/>
                    <a:gd name="connsiteY32" fmla="*/ 6038421 h 6174928"/>
                    <a:gd name="connsiteX33" fmla="*/ 567 w 9117544"/>
                    <a:gd name="connsiteY33" fmla="*/ 2878842 h 6174928"/>
                    <a:gd name="connsiteX0" fmla="*/ 567 w 9117544"/>
                    <a:gd name="connsiteY0" fmla="*/ 2889189 h 6185275"/>
                    <a:gd name="connsiteX1" fmla="*/ 4362110 w 9117544"/>
                    <a:gd name="connsiteY1" fmla="*/ 167760 h 6185275"/>
                    <a:gd name="connsiteX2" fmla="*/ 7364354 w 9117544"/>
                    <a:gd name="connsiteY2" fmla="*/ 302174 h 6185275"/>
                    <a:gd name="connsiteX3" fmla="*/ 7125815 w 9117544"/>
                    <a:gd name="connsiteY3" fmla="*/ 368435 h 6185275"/>
                    <a:gd name="connsiteX4" fmla="*/ 7616146 w 9117544"/>
                    <a:gd name="connsiteY4" fmla="*/ 620228 h 6185275"/>
                    <a:gd name="connsiteX5" fmla="*/ 7364354 w 9117544"/>
                    <a:gd name="connsiteY5" fmla="*/ 659983 h 6185275"/>
                    <a:gd name="connsiteX6" fmla="*/ 7775172 w 9117544"/>
                    <a:gd name="connsiteY6" fmla="*/ 1243079 h 6185275"/>
                    <a:gd name="connsiteX7" fmla="*/ 8676320 w 9117544"/>
                    <a:gd name="connsiteY7" fmla="*/ 1349096 h 6185275"/>
                    <a:gd name="connsiteX8" fmla="*/ 8318511 w 9117544"/>
                    <a:gd name="connsiteY8" fmla="*/ 1362348 h 6185275"/>
                    <a:gd name="connsiteX9" fmla="*/ 8583554 w 9117544"/>
                    <a:gd name="connsiteY9" fmla="*/ 1547879 h 6185275"/>
                    <a:gd name="connsiteX10" fmla="*/ 8119728 w 9117544"/>
                    <a:gd name="connsiteY10" fmla="*/ 1494870 h 6185275"/>
                    <a:gd name="connsiteX11" fmla="*/ 9100390 w 9117544"/>
                    <a:gd name="connsiteY11" fmla="*/ 2329757 h 6185275"/>
                    <a:gd name="connsiteX12" fmla="*/ 8729329 w 9117544"/>
                    <a:gd name="connsiteY12" fmla="*/ 2170731 h 6185275"/>
                    <a:gd name="connsiteX13" fmla="*/ 9113642 w 9117544"/>
                    <a:gd name="connsiteY13" fmla="*/ 2965861 h 6185275"/>
                    <a:gd name="connsiteX14" fmla="*/ 8683896 w 9117544"/>
                    <a:gd name="connsiteY14" fmla="*/ 2650649 h 6185275"/>
                    <a:gd name="connsiteX15" fmla="*/ 8994373 w 9117544"/>
                    <a:gd name="connsiteY15" fmla="*/ 3628470 h 6185275"/>
                    <a:gd name="connsiteX16" fmla="*/ 8729329 w 9117544"/>
                    <a:gd name="connsiteY16" fmla="*/ 3482696 h 6185275"/>
                    <a:gd name="connsiteX17" fmla="*/ 8504042 w 9117544"/>
                    <a:gd name="connsiteY17" fmla="*/ 4569374 h 6185275"/>
                    <a:gd name="connsiteX18" fmla="*/ 8411277 w 9117544"/>
                    <a:gd name="connsiteY18" fmla="*/ 4423601 h 6185275"/>
                    <a:gd name="connsiteX19" fmla="*/ 8212495 w 9117544"/>
                    <a:gd name="connsiteY19" fmla="*/ 4688644 h 6185275"/>
                    <a:gd name="connsiteX20" fmla="*/ 8040217 w 9117544"/>
                    <a:gd name="connsiteY20" fmla="*/ 4542870 h 6185275"/>
                    <a:gd name="connsiteX21" fmla="*/ 7722166 w 9117544"/>
                    <a:gd name="connsiteY21" fmla="*/ 5072957 h 6185275"/>
                    <a:gd name="connsiteX22" fmla="*/ 7536636 w 9117544"/>
                    <a:gd name="connsiteY22" fmla="*/ 4834418 h 6185275"/>
                    <a:gd name="connsiteX23" fmla="*/ 7205331 w 9117544"/>
                    <a:gd name="connsiteY23" fmla="*/ 5470522 h 6185275"/>
                    <a:gd name="connsiteX24" fmla="*/ 7258340 w 9117544"/>
                    <a:gd name="connsiteY24" fmla="*/ 5205479 h 6185275"/>
                    <a:gd name="connsiteX25" fmla="*/ 6794514 w 9117544"/>
                    <a:gd name="connsiteY25" fmla="*/ 5603044 h 6185275"/>
                    <a:gd name="connsiteX26" fmla="*/ 6821019 w 9117544"/>
                    <a:gd name="connsiteY26" fmla="*/ 5311496 h 6185275"/>
                    <a:gd name="connsiteX27" fmla="*/ 6277680 w 9117544"/>
                    <a:gd name="connsiteY27" fmla="*/ 5828331 h 6185275"/>
                    <a:gd name="connsiteX28" fmla="*/ 6145158 w 9117544"/>
                    <a:gd name="connsiteY28" fmla="*/ 5457270 h 6185275"/>
                    <a:gd name="connsiteX29" fmla="*/ 5493317 w 9117544"/>
                    <a:gd name="connsiteY29" fmla="*/ 5971206 h 6185275"/>
                    <a:gd name="connsiteX30" fmla="*/ 5517130 w 9117544"/>
                    <a:gd name="connsiteY30" fmla="*/ 5775943 h 6185275"/>
                    <a:gd name="connsiteX31" fmla="*/ 5107555 w 9117544"/>
                    <a:gd name="connsiteY31" fmla="*/ 6066455 h 6185275"/>
                    <a:gd name="connsiteX32" fmla="*/ 5026593 w 9117544"/>
                    <a:gd name="connsiteY32" fmla="*/ 5594968 h 6185275"/>
                    <a:gd name="connsiteX33" fmla="*/ 4062072 w 9117544"/>
                    <a:gd name="connsiteY33" fmla="*/ 6048768 h 6185275"/>
                    <a:gd name="connsiteX34" fmla="*/ 567 w 9117544"/>
                    <a:gd name="connsiteY34" fmla="*/ 2889189 h 6185275"/>
                    <a:gd name="connsiteX0" fmla="*/ 567 w 9117544"/>
                    <a:gd name="connsiteY0" fmla="*/ 2941631 h 6237717"/>
                    <a:gd name="connsiteX1" fmla="*/ 4362110 w 9117544"/>
                    <a:gd name="connsiteY1" fmla="*/ 220202 h 6237717"/>
                    <a:gd name="connsiteX2" fmla="*/ 5866859 w 9117544"/>
                    <a:gd name="connsiteY2" fmla="*/ 182339 h 6237717"/>
                    <a:gd name="connsiteX3" fmla="*/ 7364354 w 9117544"/>
                    <a:gd name="connsiteY3" fmla="*/ 354616 h 6237717"/>
                    <a:gd name="connsiteX4" fmla="*/ 7125815 w 9117544"/>
                    <a:gd name="connsiteY4" fmla="*/ 420877 h 6237717"/>
                    <a:gd name="connsiteX5" fmla="*/ 7616146 w 9117544"/>
                    <a:gd name="connsiteY5" fmla="*/ 672670 h 6237717"/>
                    <a:gd name="connsiteX6" fmla="*/ 7364354 w 9117544"/>
                    <a:gd name="connsiteY6" fmla="*/ 712425 h 6237717"/>
                    <a:gd name="connsiteX7" fmla="*/ 7775172 w 9117544"/>
                    <a:gd name="connsiteY7" fmla="*/ 1295521 h 6237717"/>
                    <a:gd name="connsiteX8" fmla="*/ 8676320 w 9117544"/>
                    <a:gd name="connsiteY8" fmla="*/ 1401538 h 6237717"/>
                    <a:gd name="connsiteX9" fmla="*/ 8318511 w 9117544"/>
                    <a:gd name="connsiteY9" fmla="*/ 1414790 h 6237717"/>
                    <a:gd name="connsiteX10" fmla="*/ 8583554 w 9117544"/>
                    <a:gd name="connsiteY10" fmla="*/ 1600321 h 6237717"/>
                    <a:gd name="connsiteX11" fmla="*/ 8119728 w 9117544"/>
                    <a:gd name="connsiteY11" fmla="*/ 1547312 h 6237717"/>
                    <a:gd name="connsiteX12" fmla="*/ 9100390 w 9117544"/>
                    <a:gd name="connsiteY12" fmla="*/ 2382199 h 6237717"/>
                    <a:gd name="connsiteX13" fmla="*/ 8729329 w 9117544"/>
                    <a:gd name="connsiteY13" fmla="*/ 2223173 h 6237717"/>
                    <a:gd name="connsiteX14" fmla="*/ 9113642 w 9117544"/>
                    <a:gd name="connsiteY14" fmla="*/ 3018303 h 6237717"/>
                    <a:gd name="connsiteX15" fmla="*/ 8683896 w 9117544"/>
                    <a:gd name="connsiteY15" fmla="*/ 2703091 h 6237717"/>
                    <a:gd name="connsiteX16" fmla="*/ 8994373 w 9117544"/>
                    <a:gd name="connsiteY16" fmla="*/ 3680912 h 6237717"/>
                    <a:gd name="connsiteX17" fmla="*/ 8729329 w 9117544"/>
                    <a:gd name="connsiteY17" fmla="*/ 3535138 h 6237717"/>
                    <a:gd name="connsiteX18" fmla="*/ 8504042 w 9117544"/>
                    <a:gd name="connsiteY18" fmla="*/ 4621816 h 6237717"/>
                    <a:gd name="connsiteX19" fmla="*/ 8411277 w 9117544"/>
                    <a:gd name="connsiteY19" fmla="*/ 4476043 h 6237717"/>
                    <a:gd name="connsiteX20" fmla="*/ 8212495 w 9117544"/>
                    <a:gd name="connsiteY20" fmla="*/ 4741086 h 6237717"/>
                    <a:gd name="connsiteX21" fmla="*/ 8040217 w 9117544"/>
                    <a:gd name="connsiteY21" fmla="*/ 4595312 h 6237717"/>
                    <a:gd name="connsiteX22" fmla="*/ 7722166 w 9117544"/>
                    <a:gd name="connsiteY22" fmla="*/ 5125399 h 6237717"/>
                    <a:gd name="connsiteX23" fmla="*/ 7536636 w 9117544"/>
                    <a:gd name="connsiteY23" fmla="*/ 4886860 h 6237717"/>
                    <a:gd name="connsiteX24" fmla="*/ 7205331 w 9117544"/>
                    <a:gd name="connsiteY24" fmla="*/ 5522964 h 6237717"/>
                    <a:gd name="connsiteX25" fmla="*/ 7258340 w 9117544"/>
                    <a:gd name="connsiteY25" fmla="*/ 5257921 h 6237717"/>
                    <a:gd name="connsiteX26" fmla="*/ 6794514 w 9117544"/>
                    <a:gd name="connsiteY26" fmla="*/ 5655486 h 6237717"/>
                    <a:gd name="connsiteX27" fmla="*/ 6821019 w 9117544"/>
                    <a:gd name="connsiteY27" fmla="*/ 5363938 h 6237717"/>
                    <a:gd name="connsiteX28" fmla="*/ 6277680 w 9117544"/>
                    <a:gd name="connsiteY28" fmla="*/ 5880773 h 6237717"/>
                    <a:gd name="connsiteX29" fmla="*/ 6145158 w 9117544"/>
                    <a:gd name="connsiteY29" fmla="*/ 5509712 h 6237717"/>
                    <a:gd name="connsiteX30" fmla="*/ 5493317 w 9117544"/>
                    <a:gd name="connsiteY30" fmla="*/ 6023648 h 6237717"/>
                    <a:gd name="connsiteX31" fmla="*/ 5517130 w 9117544"/>
                    <a:gd name="connsiteY31" fmla="*/ 5828385 h 6237717"/>
                    <a:gd name="connsiteX32" fmla="*/ 5107555 w 9117544"/>
                    <a:gd name="connsiteY32" fmla="*/ 6118897 h 6237717"/>
                    <a:gd name="connsiteX33" fmla="*/ 5026593 w 9117544"/>
                    <a:gd name="connsiteY33" fmla="*/ 5647410 h 6237717"/>
                    <a:gd name="connsiteX34" fmla="*/ 4062072 w 9117544"/>
                    <a:gd name="connsiteY34" fmla="*/ 6101210 h 6237717"/>
                    <a:gd name="connsiteX35" fmla="*/ 567 w 9117544"/>
                    <a:gd name="connsiteY35" fmla="*/ 2941631 h 6237717"/>
                    <a:gd name="connsiteX0" fmla="*/ 567 w 9117544"/>
                    <a:gd name="connsiteY0" fmla="*/ 2995182 h 6291268"/>
                    <a:gd name="connsiteX1" fmla="*/ 4362110 w 9117544"/>
                    <a:gd name="connsiteY1" fmla="*/ 273753 h 6291268"/>
                    <a:gd name="connsiteX2" fmla="*/ 6092146 w 9117544"/>
                    <a:gd name="connsiteY2" fmla="*/ 90116 h 6291268"/>
                    <a:gd name="connsiteX3" fmla="*/ 5866859 w 9117544"/>
                    <a:gd name="connsiteY3" fmla="*/ 235890 h 6291268"/>
                    <a:gd name="connsiteX4" fmla="*/ 7364354 w 9117544"/>
                    <a:gd name="connsiteY4" fmla="*/ 408167 h 6291268"/>
                    <a:gd name="connsiteX5" fmla="*/ 7125815 w 9117544"/>
                    <a:gd name="connsiteY5" fmla="*/ 474428 h 6291268"/>
                    <a:gd name="connsiteX6" fmla="*/ 7616146 w 9117544"/>
                    <a:gd name="connsiteY6" fmla="*/ 726221 h 6291268"/>
                    <a:gd name="connsiteX7" fmla="*/ 7364354 w 9117544"/>
                    <a:gd name="connsiteY7" fmla="*/ 765976 h 6291268"/>
                    <a:gd name="connsiteX8" fmla="*/ 7775172 w 9117544"/>
                    <a:gd name="connsiteY8" fmla="*/ 1349072 h 6291268"/>
                    <a:gd name="connsiteX9" fmla="*/ 8676320 w 9117544"/>
                    <a:gd name="connsiteY9" fmla="*/ 1455089 h 6291268"/>
                    <a:gd name="connsiteX10" fmla="*/ 8318511 w 9117544"/>
                    <a:gd name="connsiteY10" fmla="*/ 1468341 h 6291268"/>
                    <a:gd name="connsiteX11" fmla="*/ 8583554 w 9117544"/>
                    <a:gd name="connsiteY11" fmla="*/ 1653872 h 6291268"/>
                    <a:gd name="connsiteX12" fmla="*/ 8119728 w 9117544"/>
                    <a:gd name="connsiteY12" fmla="*/ 1600863 h 6291268"/>
                    <a:gd name="connsiteX13" fmla="*/ 9100390 w 9117544"/>
                    <a:gd name="connsiteY13" fmla="*/ 2435750 h 6291268"/>
                    <a:gd name="connsiteX14" fmla="*/ 8729329 w 9117544"/>
                    <a:gd name="connsiteY14" fmla="*/ 2276724 h 6291268"/>
                    <a:gd name="connsiteX15" fmla="*/ 9113642 w 9117544"/>
                    <a:gd name="connsiteY15" fmla="*/ 3071854 h 6291268"/>
                    <a:gd name="connsiteX16" fmla="*/ 8683896 w 9117544"/>
                    <a:gd name="connsiteY16" fmla="*/ 2756642 h 6291268"/>
                    <a:gd name="connsiteX17" fmla="*/ 8994373 w 9117544"/>
                    <a:gd name="connsiteY17" fmla="*/ 3734463 h 6291268"/>
                    <a:gd name="connsiteX18" fmla="*/ 8729329 w 9117544"/>
                    <a:gd name="connsiteY18" fmla="*/ 3588689 h 6291268"/>
                    <a:gd name="connsiteX19" fmla="*/ 8504042 w 9117544"/>
                    <a:gd name="connsiteY19" fmla="*/ 4675367 h 6291268"/>
                    <a:gd name="connsiteX20" fmla="*/ 8411277 w 9117544"/>
                    <a:gd name="connsiteY20" fmla="*/ 4529594 h 6291268"/>
                    <a:gd name="connsiteX21" fmla="*/ 8212495 w 9117544"/>
                    <a:gd name="connsiteY21" fmla="*/ 4794637 h 6291268"/>
                    <a:gd name="connsiteX22" fmla="*/ 8040217 w 9117544"/>
                    <a:gd name="connsiteY22" fmla="*/ 4648863 h 6291268"/>
                    <a:gd name="connsiteX23" fmla="*/ 7722166 w 9117544"/>
                    <a:gd name="connsiteY23" fmla="*/ 5178950 h 6291268"/>
                    <a:gd name="connsiteX24" fmla="*/ 7536636 w 9117544"/>
                    <a:gd name="connsiteY24" fmla="*/ 4940411 h 6291268"/>
                    <a:gd name="connsiteX25" fmla="*/ 7205331 w 9117544"/>
                    <a:gd name="connsiteY25" fmla="*/ 5576515 h 6291268"/>
                    <a:gd name="connsiteX26" fmla="*/ 7258340 w 9117544"/>
                    <a:gd name="connsiteY26" fmla="*/ 5311472 h 6291268"/>
                    <a:gd name="connsiteX27" fmla="*/ 6794514 w 9117544"/>
                    <a:gd name="connsiteY27" fmla="*/ 5709037 h 6291268"/>
                    <a:gd name="connsiteX28" fmla="*/ 6821019 w 9117544"/>
                    <a:gd name="connsiteY28" fmla="*/ 5417489 h 6291268"/>
                    <a:gd name="connsiteX29" fmla="*/ 6277680 w 9117544"/>
                    <a:gd name="connsiteY29" fmla="*/ 5934324 h 6291268"/>
                    <a:gd name="connsiteX30" fmla="*/ 6145158 w 9117544"/>
                    <a:gd name="connsiteY30" fmla="*/ 5563263 h 6291268"/>
                    <a:gd name="connsiteX31" fmla="*/ 5493317 w 9117544"/>
                    <a:gd name="connsiteY31" fmla="*/ 6077199 h 6291268"/>
                    <a:gd name="connsiteX32" fmla="*/ 5517130 w 9117544"/>
                    <a:gd name="connsiteY32" fmla="*/ 5881936 h 6291268"/>
                    <a:gd name="connsiteX33" fmla="*/ 5107555 w 9117544"/>
                    <a:gd name="connsiteY33" fmla="*/ 6172448 h 6291268"/>
                    <a:gd name="connsiteX34" fmla="*/ 5026593 w 9117544"/>
                    <a:gd name="connsiteY34" fmla="*/ 5700961 h 6291268"/>
                    <a:gd name="connsiteX35" fmla="*/ 4062072 w 9117544"/>
                    <a:gd name="connsiteY35" fmla="*/ 6154761 h 6291268"/>
                    <a:gd name="connsiteX36" fmla="*/ 567 w 9117544"/>
                    <a:gd name="connsiteY36" fmla="*/ 2995182 h 6291268"/>
                    <a:gd name="connsiteX0" fmla="*/ 567 w 9117544"/>
                    <a:gd name="connsiteY0" fmla="*/ 3043425 h 6339511"/>
                    <a:gd name="connsiteX1" fmla="*/ 4362110 w 9117544"/>
                    <a:gd name="connsiteY1" fmla="*/ 321996 h 6339511"/>
                    <a:gd name="connsiteX2" fmla="*/ 5774093 w 9117544"/>
                    <a:gd name="connsiteY2" fmla="*/ 32342 h 6339511"/>
                    <a:gd name="connsiteX3" fmla="*/ 6092146 w 9117544"/>
                    <a:gd name="connsiteY3" fmla="*/ 138359 h 6339511"/>
                    <a:gd name="connsiteX4" fmla="*/ 5866859 w 9117544"/>
                    <a:gd name="connsiteY4" fmla="*/ 284133 h 6339511"/>
                    <a:gd name="connsiteX5" fmla="*/ 7364354 w 9117544"/>
                    <a:gd name="connsiteY5" fmla="*/ 456410 h 6339511"/>
                    <a:gd name="connsiteX6" fmla="*/ 7125815 w 9117544"/>
                    <a:gd name="connsiteY6" fmla="*/ 522671 h 6339511"/>
                    <a:gd name="connsiteX7" fmla="*/ 7616146 w 9117544"/>
                    <a:gd name="connsiteY7" fmla="*/ 774464 h 6339511"/>
                    <a:gd name="connsiteX8" fmla="*/ 7364354 w 9117544"/>
                    <a:gd name="connsiteY8" fmla="*/ 814219 h 6339511"/>
                    <a:gd name="connsiteX9" fmla="*/ 7775172 w 9117544"/>
                    <a:gd name="connsiteY9" fmla="*/ 1397315 h 6339511"/>
                    <a:gd name="connsiteX10" fmla="*/ 8676320 w 9117544"/>
                    <a:gd name="connsiteY10" fmla="*/ 1503332 h 6339511"/>
                    <a:gd name="connsiteX11" fmla="*/ 8318511 w 9117544"/>
                    <a:gd name="connsiteY11" fmla="*/ 1516584 h 6339511"/>
                    <a:gd name="connsiteX12" fmla="*/ 8583554 w 9117544"/>
                    <a:gd name="connsiteY12" fmla="*/ 1702115 h 6339511"/>
                    <a:gd name="connsiteX13" fmla="*/ 8119728 w 9117544"/>
                    <a:gd name="connsiteY13" fmla="*/ 1649106 h 6339511"/>
                    <a:gd name="connsiteX14" fmla="*/ 9100390 w 9117544"/>
                    <a:gd name="connsiteY14" fmla="*/ 2483993 h 6339511"/>
                    <a:gd name="connsiteX15" fmla="*/ 8729329 w 9117544"/>
                    <a:gd name="connsiteY15" fmla="*/ 2324967 h 6339511"/>
                    <a:gd name="connsiteX16" fmla="*/ 9113642 w 9117544"/>
                    <a:gd name="connsiteY16" fmla="*/ 3120097 h 6339511"/>
                    <a:gd name="connsiteX17" fmla="*/ 8683896 w 9117544"/>
                    <a:gd name="connsiteY17" fmla="*/ 2804885 h 6339511"/>
                    <a:gd name="connsiteX18" fmla="*/ 8994373 w 9117544"/>
                    <a:gd name="connsiteY18" fmla="*/ 3782706 h 6339511"/>
                    <a:gd name="connsiteX19" fmla="*/ 8729329 w 9117544"/>
                    <a:gd name="connsiteY19" fmla="*/ 3636932 h 6339511"/>
                    <a:gd name="connsiteX20" fmla="*/ 8504042 w 9117544"/>
                    <a:gd name="connsiteY20" fmla="*/ 4723610 h 6339511"/>
                    <a:gd name="connsiteX21" fmla="*/ 8411277 w 9117544"/>
                    <a:gd name="connsiteY21" fmla="*/ 4577837 h 6339511"/>
                    <a:gd name="connsiteX22" fmla="*/ 8212495 w 9117544"/>
                    <a:gd name="connsiteY22" fmla="*/ 4842880 h 6339511"/>
                    <a:gd name="connsiteX23" fmla="*/ 8040217 w 9117544"/>
                    <a:gd name="connsiteY23" fmla="*/ 4697106 h 6339511"/>
                    <a:gd name="connsiteX24" fmla="*/ 7722166 w 9117544"/>
                    <a:gd name="connsiteY24" fmla="*/ 5227193 h 6339511"/>
                    <a:gd name="connsiteX25" fmla="*/ 7536636 w 9117544"/>
                    <a:gd name="connsiteY25" fmla="*/ 4988654 h 6339511"/>
                    <a:gd name="connsiteX26" fmla="*/ 7205331 w 9117544"/>
                    <a:gd name="connsiteY26" fmla="*/ 5624758 h 6339511"/>
                    <a:gd name="connsiteX27" fmla="*/ 7258340 w 9117544"/>
                    <a:gd name="connsiteY27" fmla="*/ 5359715 h 6339511"/>
                    <a:gd name="connsiteX28" fmla="*/ 6794514 w 9117544"/>
                    <a:gd name="connsiteY28" fmla="*/ 5757280 h 6339511"/>
                    <a:gd name="connsiteX29" fmla="*/ 6821019 w 9117544"/>
                    <a:gd name="connsiteY29" fmla="*/ 5465732 h 6339511"/>
                    <a:gd name="connsiteX30" fmla="*/ 6277680 w 9117544"/>
                    <a:gd name="connsiteY30" fmla="*/ 5982567 h 6339511"/>
                    <a:gd name="connsiteX31" fmla="*/ 6145158 w 9117544"/>
                    <a:gd name="connsiteY31" fmla="*/ 5611506 h 6339511"/>
                    <a:gd name="connsiteX32" fmla="*/ 5493317 w 9117544"/>
                    <a:gd name="connsiteY32" fmla="*/ 6125442 h 6339511"/>
                    <a:gd name="connsiteX33" fmla="*/ 5517130 w 9117544"/>
                    <a:gd name="connsiteY33" fmla="*/ 5930179 h 6339511"/>
                    <a:gd name="connsiteX34" fmla="*/ 5107555 w 9117544"/>
                    <a:gd name="connsiteY34" fmla="*/ 6220691 h 6339511"/>
                    <a:gd name="connsiteX35" fmla="*/ 5026593 w 9117544"/>
                    <a:gd name="connsiteY35" fmla="*/ 5749204 h 6339511"/>
                    <a:gd name="connsiteX36" fmla="*/ 4062072 w 9117544"/>
                    <a:gd name="connsiteY36" fmla="*/ 6203004 h 6339511"/>
                    <a:gd name="connsiteX37" fmla="*/ 567 w 9117544"/>
                    <a:gd name="connsiteY37" fmla="*/ 3043425 h 6339511"/>
                    <a:gd name="connsiteX0" fmla="*/ 567 w 9117544"/>
                    <a:gd name="connsiteY0" fmla="*/ 3242465 h 6538551"/>
                    <a:gd name="connsiteX1" fmla="*/ 4362110 w 9117544"/>
                    <a:gd name="connsiteY1" fmla="*/ 521036 h 6538551"/>
                    <a:gd name="connsiteX2" fmla="*/ 5959624 w 9117544"/>
                    <a:gd name="connsiteY2" fmla="*/ 6096 h 6538551"/>
                    <a:gd name="connsiteX3" fmla="*/ 5774093 w 9117544"/>
                    <a:gd name="connsiteY3" fmla="*/ 231382 h 6538551"/>
                    <a:gd name="connsiteX4" fmla="*/ 6092146 w 9117544"/>
                    <a:gd name="connsiteY4" fmla="*/ 337399 h 6538551"/>
                    <a:gd name="connsiteX5" fmla="*/ 5866859 w 9117544"/>
                    <a:gd name="connsiteY5" fmla="*/ 483173 h 6538551"/>
                    <a:gd name="connsiteX6" fmla="*/ 7364354 w 9117544"/>
                    <a:gd name="connsiteY6" fmla="*/ 655450 h 6538551"/>
                    <a:gd name="connsiteX7" fmla="*/ 7125815 w 9117544"/>
                    <a:gd name="connsiteY7" fmla="*/ 721711 h 6538551"/>
                    <a:gd name="connsiteX8" fmla="*/ 7616146 w 9117544"/>
                    <a:gd name="connsiteY8" fmla="*/ 973504 h 6538551"/>
                    <a:gd name="connsiteX9" fmla="*/ 7364354 w 9117544"/>
                    <a:gd name="connsiteY9" fmla="*/ 1013259 h 6538551"/>
                    <a:gd name="connsiteX10" fmla="*/ 7775172 w 9117544"/>
                    <a:gd name="connsiteY10" fmla="*/ 1596355 h 6538551"/>
                    <a:gd name="connsiteX11" fmla="*/ 8676320 w 9117544"/>
                    <a:gd name="connsiteY11" fmla="*/ 1702372 h 6538551"/>
                    <a:gd name="connsiteX12" fmla="*/ 8318511 w 9117544"/>
                    <a:gd name="connsiteY12" fmla="*/ 1715624 h 6538551"/>
                    <a:gd name="connsiteX13" fmla="*/ 8583554 w 9117544"/>
                    <a:gd name="connsiteY13" fmla="*/ 1901155 h 6538551"/>
                    <a:gd name="connsiteX14" fmla="*/ 8119728 w 9117544"/>
                    <a:gd name="connsiteY14" fmla="*/ 1848146 h 6538551"/>
                    <a:gd name="connsiteX15" fmla="*/ 9100390 w 9117544"/>
                    <a:gd name="connsiteY15" fmla="*/ 2683033 h 6538551"/>
                    <a:gd name="connsiteX16" fmla="*/ 8729329 w 9117544"/>
                    <a:gd name="connsiteY16" fmla="*/ 2524007 h 6538551"/>
                    <a:gd name="connsiteX17" fmla="*/ 9113642 w 9117544"/>
                    <a:gd name="connsiteY17" fmla="*/ 3319137 h 6538551"/>
                    <a:gd name="connsiteX18" fmla="*/ 8683896 w 9117544"/>
                    <a:gd name="connsiteY18" fmla="*/ 3003925 h 6538551"/>
                    <a:gd name="connsiteX19" fmla="*/ 8994373 w 9117544"/>
                    <a:gd name="connsiteY19" fmla="*/ 3981746 h 6538551"/>
                    <a:gd name="connsiteX20" fmla="*/ 8729329 w 9117544"/>
                    <a:gd name="connsiteY20" fmla="*/ 3835972 h 6538551"/>
                    <a:gd name="connsiteX21" fmla="*/ 8504042 w 9117544"/>
                    <a:gd name="connsiteY21" fmla="*/ 4922650 h 6538551"/>
                    <a:gd name="connsiteX22" fmla="*/ 8411277 w 9117544"/>
                    <a:gd name="connsiteY22" fmla="*/ 4776877 h 6538551"/>
                    <a:gd name="connsiteX23" fmla="*/ 8212495 w 9117544"/>
                    <a:gd name="connsiteY23" fmla="*/ 5041920 h 6538551"/>
                    <a:gd name="connsiteX24" fmla="*/ 8040217 w 9117544"/>
                    <a:gd name="connsiteY24" fmla="*/ 4896146 h 6538551"/>
                    <a:gd name="connsiteX25" fmla="*/ 7722166 w 9117544"/>
                    <a:gd name="connsiteY25" fmla="*/ 5426233 h 6538551"/>
                    <a:gd name="connsiteX26" fmla="*/ 7536636 w 9117544"/>
                    <a:gd name="connsiteY26" fmla="*/ 5187694 h 6538551"/>
                    <a:gd name="connsiteX27" fmla="*/ 7205331 w 9117544"/>
                    <a:gd name="connsiteY27" fmla="*/ 5823798 h 6538551"/>
                    <a:gd name="connsiteX28" fmla="*/ 7258340 w 9117544"/>
                    <a:gd name="connsiteY28" fmla="*/ 5558755 h 6538551"/>
                    <a:gd name="connsiteX29" fmla="*/ 6794514 w 9117544"/>
                    <a:gd name="connsiteY29" fmla="*/ 5956320 h 6538551"/>
                    <a:gd name="connsiteX30" fmla="*/ 6821019 w 9117544"/>
                    <a:gd name="connsiteY30" fmla="*/ 5664772 h 6538551"/>
                    <a:gd name="connsiteX31" fmla="*/ 6277680 w 9117544"/>
                    <a:gd name="connsiteY31" fmla="*/ 6181607 h 6538551"/>
                    <a:gd name="connsiteX32" fmla="*/ 6145158 w 9117544"/>
                    <a:gd name="connsiteY32" fmla="*/ 5810546 h 6538551"/>
                    <a:gd name="connsiteX33" fmla="*/ 5493317 w 9117544"/>
                    <a:gd name="connsiteY33" fmla="*/ 6324482 h 6538551"/>
                    <a:gd name="connsiteX34" fmla="*/ 5517130 w 9117544"/>
                    <a:gd name="connsiteY34" fmla="*/ 6129219 h 6538551"/>
                    <a:gd name="connsiteX35" fmla="*/ 5107555 w 9117544"/>
                    <a:gd name="connsiteY35" fmla="*/ 6419731 h 6538551"/>
                    <a:gd name="connsiteX36" fmla="*/ 5026593 w 9117544"/>
                    <a:gd name="connsiteY36" fmla="*/ 5948244 h 6538551"/>
                    <a:gd name="connsiteX37" fmla="*/ 4062072 w 9117544"/>
                    <a:gd name="connsiteY37" fmla="*/ 6402044 h 6538551"/>
                    <a:gd name="connsiteX38" fmla="*/ 567 w 9117544"/>
                    <a:gd name="connsiteY38" fmla="*/ 3242465 h 6538551"/>
                    <a:gd name="connsiteX0" fmla="*/ 567 w 9117544"/>
                    <a:gd name="connsiteY0" fmla="*/ 3238795 h 6534881"/>
                    <a:gd name="connsiteX1" fmla="*/ 4362110 w 9117544"/>
                    <a:gd name="connsiteY1" fmla="*/ 517366 h 6534881"/>
                    <a:gd name="connsiteX2" fmla="*/ 5442789 w 9117544"/>
                    <a:gd name="connsiteY2" fmla="*/ 174704 h 6534881"/>
                    <a:gd name="connsiteX3" fmla="*/ 5959624 w 9117544"/>
                    <a:gd name="connsiteY3" fmla="*/ 2426 h 6534881"/>
                    <a:gd name="connsiteX4" fmla="*/ 5774093 w 9117544"/>
                    <a:gd name="connsiteY4" fmla="*/ 227712 h 6534881"/>
                    <a:gd name="connsiteX5" fmla="*/ 6092146 w 9117544"/>
                    <a:gd name="connsiteY5" fmla="*/ 333729 h 6534881"/>
                    <a:gd name="connsiteX6" fmla="*/ 5866859 w 9117544"/>
                    <a:gd name="connsiteY6" fmla="*/ 479503 h 6534881"/>
                    <a:gd name="connsiteX7" fmla="*/ 7364354 w 9117544"/>
                    <a:gd name="connsiteY7" fmla="*/ 651780 h 6534881"/>
                    <a:gd name="connsiteX8" fmla="*/ 7125815 w 9117544"/>
                    <a:gd name="connsiteY8" fmla="*/ 718041 h 6534881"/>
                    <a:gd name="connsiteX9" fmla="*/ 7616146 w 9117544"/>
                    <a:gd name="connsiteY9" fmla="*/ 969834 h 6534881"/>
                    <a:gd name="connsiteX10" fmla="*/ 7364354 w 9117544"/>
                    <a:gd name="connsiteY10" fmla="*/ 1009589 h 6534881"/>
                    <a:gd name="connsiteX11" fmla="*/ 7775172 w 9117544"/>
                    <a:gd name="connsiteY11" fmla="*/ 1592685 h 6534881"/>
                    <a:gd name="connsiteX12" fmla="*/ 8676320 w 9117544"/>
                    <a:gd name="connsiteY12" fmla="*/ 1698702 h 6534881"/>
                    <a:gd name="connsiteX13" fmla="*/ 8318511 w 9117544"/>
                    <a:gd name="connsiteY13" fmla="*/ 1711954 h 6534881"/>
                    <a:gd name="connsiteX14" fmla="*/ 8583554 w 9117544"/>
                    <a:gd name="connsiteY14" fmla="*/ 1897485 h 6534881"/>
                    <a:gd name="connsiteX15" fmla="*/ 8119728 w 9117544"/>
                    <a:gd name="connsiteY15" fmla="*/ 1844476 h 6534881"/>
                    <a:gd name="connsiteX16" fmla="*/ 9100390 w 9117544"/>
                    <a:gd name="connsiteY16" fmla="*/ 2679363 h 6534881"/>
                    <a:gd name="connsiteX17" fmla="*/ 8729329 w 9117544"/>
                    <a:gd name="connsiteY17" fmla="*/ 2520337 h 6534881"/>
                    <a:gd name="connsiteX18" fmla="*/ 9113642 w 9117544"/>
                    <a:gd name="connsiteY18" fmla="*/ 3315467 h 6534881"/>
                    <a:gd name="connsiteX19" fmla="*/ 8683896 w 9117544"/>
                    <a:gd name="connsiteY19" fmla="*/ 3000255 h 6534881"/>
                    <a:gd name="connsiteX20" fmla="*/ 8994373 w 9117544"/>
                    <a:gd name="connsiteY20" fmla="*/ 3978076 h 6534881"/>
                    <a:gd name="connsiteX21" fmla="*/ 8729329 w 9117544"/>
                    <a:gd name="connsiteY21" fmla="*/ 3832302 h 6534881"/>
                    <a:gd name="connsiteX22" fmla="*/ 8504042 w 9117544"/>
                    <a:gd name="connsiteY22" fmla="*/ 4918980 h 6534881"/>
                    <a:gd name="connsiteX23" fmla="*/ 8411277 w 9117544"/>
                    <a:gd name="connsiteY23" fmla="*/ 4773207 h 6534881"/>
                    <a:gd name="connsiteX24" fmla="*/ 8212495 w 9117544"/>
                    <a:gd name="connsiteY24" fmla="*/ 5038250 h 6534881"/>
                    <a:gd name="connsiteX25" fmla="*/ 8040217 w 9117544"/>
                    <a:gd name="connsiteY25" fmla="*/ 4892476 h 6534881"/>
                    <a:gd name="connsiteX26" fmla="*/ 7722166 w 9117544"/>
                    <a:gd name="connsiteY26" fmla="*/ 5422563 h 6534881"/>
                    <a:gd name="connsiteX27" fmla="*/ 7536636 w 9117544"/>
                    <a:gd name="connsiteY27" fmla="*/ 5184024 h 6534881"/>
                    <a:gd name="connsiteX28" fmla="*/ 7205331 w 9117544"/>
                    <a:gd name="connsiteY28" fmla="*/ 5820128 h 6534881"/>
                    <a:gd name="connsiteX29" fmla="*/ 7258340 w 9117544"/>
                    <a:gd name="connsiteY29" fmla="*/ 5555085 h 6534881"/>
                    <a:gd name="connsiteX30" fmla="*/ 6794514 w 9117544"/>
                    <a:gd name="connsiteY30" fmla="*/ 5952650 h 6534881"/>
                    <a:gd name="connsiteX31" fmla="*/ 6821019 w 9117544"/>
                    <a:gd name="connsiteY31" fmla="*/ 5661102 h 6534881"/>
                    <a:gd name="connsiteX32" fmla="*/ 6277680 w 9117544"/>
                    <a:gd name="connsiteY32" fmla="*/ 6177937 h 6534881"/>
                    <a:gd name="connsiteX33" fmla="*/ 6145158 w 9117544"/>
                    <a:gd name="connsiteY33" fmla="*/ 5806876 h 6534881"/>
                    <a:gd name="connsiteX34" fmla="*/ 5493317 w 9117544"/>
                    <a:gd name="connsiteY34" fmla="*/ 6320812 h 6534881"/>
                    <a:gd name="connsiteX35" fmla="*/ 5517130 w 9117544"/>
                    <a:gd name="connsiteY35" fmla="*/ 6125549 h 6534881"/>
                    <a:gd name="connsiteX36" fmla="*/ 5107555 w 9117544"/>
                    <a:gd name="connsiteY36" fmla="*/ 6416061 h 6534881"/>
                    <a:gd name="connsiteX37" fmla="*/ 5026593 w 9117544"/>
                    <a:gd name="connsiteY37" fmla="*/ 5944574 h 6534881"/>
                    <a:gd name="connsiteX38" fmla="*/ 4062072 w 9117544"/>
                    <a:gd name="connsiteY38" fmla="*/ 6398374 h 6534881"/>
                    <a:gd name="connsiteX39" fmla="*/ 567 w 9117544"/>
                    <a:gd name="connsiteY39" fmla="*/ 3238795 h 6534881"/>
                    <a:gd name="connsiteX0" fmla="*/ 567 w 9117544"/>
                    <a:gd name="connsiteY0" fmla="*/ 3238795 h 6534881"/>
                    <a:gd name="connsiteX1" fmla="*/ 4362110 w 9117544"/>
                    <a:gd name="connsiteY1" fmla="*/ 517366 h 6534881"/>
                    <a:gd name="connsiteX2" fmla="*/ 5442789 w 9117544"/>
                    <a:gd name="connsiteY2" fmla="*/ 174704 h 6534881"/>
                    <a:gd name="connsiteX3" fmla="*/ 5959624 w 9117544"/>
                    <a:gd name="connsiteY3" fmla="*/ 2426 h 6534881"/>
                    <a:gd name="connsiteX4" fmla="*/ 5774093 w 9117544"/>
                    <a:gd name="connsiteY4" fmla="*/ 227712 h 6534881"/>
                    <a:gd name="connsiteX5" fmla="*/ 6092146 w 9117544"/>
                    <a:gd name="connsiteY5" fmla="*/ 333729 h 6534881"/>
                    <a:gd name="connsiteX6" fmla="*/ 5866859 w 9117544"/>
                    <a:gd name="connsiteY6" fmla="*/ 479503 h 6534881"/>
                    <a:gd name="connsiteX7" fmla="*/ 7364354 w 9117544"/>
                    <a:gd name="connsiteY7" fmla="*/ 651780 h 6534881"/>
                    <a:gd name="connsiteX8" fmla="*/ 7125815 w 9117544"/>
                    <a:gd name="connsiteY8" fmla="*/ 718041 h 6534881"/>
                    <a:gd name="connsiteX9" fmla="*/ 7616146 w 9117544"/>
                    <a:gd name="connsiteY9" fmla="*/ 969834 h 6534881"/>
                    <a:gd name="connsiteX10" fmla="*/ 7364354 w 9117544"/>
                    <a:gd name="connsiteY10" fmla="*/ 1009589 h 6534881"/>
                    <a:gd name="connsiteX11" fmla="*/ 7775172 w 9117544"/>
                    <a:gd name="connsiteY11" fmla="*/ 1592685 h 6534881"/>
                    <a:gd name="connsiteX12" fmla="*/ 8676320 w 9117544"/>
                    <a:gd name="connsiteY12" fmla="*/ 1698702 h 6534881"/>
                    <a:gd name="connsiteX13" fmla="*/ 8318511 w 9117544"/>
                    <a:gd name="connsiteY13" fmla="*/ 1711954 h 6534881"/>
                    <a:gd name="connsiteX14" fmla="*/ 8583554 w 9117544"/>
                    <a:gd name="connsiteY14" fmla="*/ 1897485 h 6534881"/>
                    <a:gd name="connsiteX15" fmla="*/ 8119728 w 9117544"/>
                    <a:gd name="connsiteY15" fmla="*/ 1844476 h 6534881"/>
                    <a:gd name="connsiteX16" fmla="*/ 9100390 w 9117544"/>
                    <a:gd name="connsiteY16" fmla="*/ 2679363 h 6534881"/>
                    <a:gd name="connsiteX17" fmla="*/ 8729329 w 9117544"/>
                    <a:gd name="connsiteY17" fmla="*/ 2520337 h 6534881"/>
                    <a:gd name="connsiteX18" fmla="*/ 9113642 w 9117544"/>
                    <a:gd name="connsiteY18" fmla="*/ 3315467 h 6534881"/>
                    <a:gd name="connsiteX19" fmla="*/ 8683896 w 9117544"/>
                    <a:gd name="connsiteY19" fmla="*/ 3000255 h 6534881"/>
                    <a:gd name="connsiteX20" fmla="*/ 8994373 w 9117544"/>
                    <a:gd name="connsiteY20" fmla="*/ 3978076 h 6534881"/>
                    <a:gd name="connsiteX21" fmla="*/ 8729329 w 9117544"/>
                    <a:gd name="connsiteY21" fmla="*/ 3832302 h 6534881"/>
                    <a:gd name="connsiteX22" fmla="*/ 8504042 w 9117544"/>
                    <a:gd name="connsiteY22" fmla="*/ 4918980 h 6534881"/>
                    <a:gd name="connsiteX23" fmla="*/ 8411277 w 9117544"/>
                    <a:gd name="connsiteY23" fmla="*/ 4773207 h 6534881"/>
                    <a:gd name="connsiteX24" fmla="*/ 8212495 w 9117544"/>
                    <a:gd name="connsiteY24" fmla="*/ 5038250 h 6534881"/>
                    <a:gd name="connsiteX25" fmla="*/ 8040217 w 9117544"/>
                    <a:gd name="connsiteY25" fmla="*/ 4892476 h 6534881"/>
                    <a:gd name="connsiteX26" fmla="*/ 7722166 w 9117544"/>
                    <a:gd name="connsiteY26" fmla="*/ 5422563 h 6534881"/>
                    <a:gd name="connsiteX27" fmla="*/ 7536636 w 9117544"/>
                    <a:gd name="connsiteY27" fmla="*/ 5184024 h 6534881"/>
                    <a:gd name="connsiteX28" fmla="*/ 7205331 w 9117544"/>
                    <a:gd name="connsiteY28" fmla="*/ 5820128 h 6534881"/>
                    <a:gd name="connsiteX29" fmla="*/ 7258340 w 9117544"/>
                    <a:gd name="connsiteY29" fmla="*/ 5555085 h 6534881"/>
                    <a:gd name="connsiteX30" fmla="*/ 6794514 w 9117544"/>
                    <a:gd name="connsiteY30" fmla="*/ 5952650 h 6534881"/>
                    <a:gd name="connsiteX31" fmla="*/ 6821019 w 9117544"/>
                    <a:gd name="connsiteY31" fmla="*/ 5661102 h 6534881"/>
                    <a:gd name="connsiteX32" fmla="*/ 6277680 w 9117544"/>
                    <a:gd name="connsiteY32" fmla="*/ 6177937 h 6534881"/>
                    <a:gd name="connsiteX33" fmla="*/ 6145158 w 9117544"/>
                    <a:gd name="connsiteY33" fmla="*/ 5806876 h 6534881"/>
                    <a:gd name="connsiteX34" fmla="*/ 5493317 w 9117544"/>
                    <a:gd name="connsiteY34" fmla="*/ 6320812 h 6534881"/>
                    <a:gd name="connsiteX35" fmla="*/ 5517130 w 9117544"/>
                    <a:gd name="connsiteY35" fmla="*/ 6125549 h 6534881"/>
                    <a:gd name="connsiteX36" fmla="*/ 5107555 w 9117544"/>
                    <a:gd name="connsiteY36" fmla="*/ 6416061 h 6534881"/>
                    <a:gd name="connsiteX37" fmla="*/ 5026593 w 9117544"/>
                    <a:gd name="connsiteY37" fmla="*/ 5944574 h 6534881"/>
                    <a:gd name="connsiteX38" fmla="*/ 4062072 w 9117544"/>
                    <a:gd name="connsiteY38" fmla="*/ 6398374 h 6534881"/>
                    <a:gd name="connsiteX39" fmla="*/ 567 w 9117544"/>
                    <a:gd name="connsiteY39" fmla="*/ 3238795 h 6534881"/>
                    <a:gd name="connsiteX0" fmla="*/ 567 w 9117544"/>
                    <a:gd name="connsiteY0" fmla="*/ 3361723 h 6657809"/>
                    <a:gd name="connsiteX1" fmla="*/ 4362110 w 9117544"/>
                    <a:gd name="connsiteY1" fmla="*/ 640294 h 6657809"/>
                    <a:gd name="connsiteX2" fmla="*/ 5707833 w 9117544"/>
                    <a:gd name="connsiteY2" fmla="*/ 6084 h 6657809"/>
                    <a:gd name="connsiteX3" fmla="*/ 5442789 w 9117544"/>
                    <a:gd name="connsiteY3" fmla="*/ 297632 h 6657809"/>
                    <a:gd name="connsiteX4" fmla="*/ 5959624 w 9117544"/>
                    <a:gd name="connsiteY4" fmla="*/ 125354 h 6657809"/>
                    <a:gd name="connsiteX5" fmla="*/ 5774093 w 9117544"/>
                    <a:gd name="connsiteY5" fmla="*/ 350640 h 6657809"/>
                    <a:gd name="connsiteX6" fmla="*/ 6092146 w 9117544"/>
                    <a:gd name="connsiteY6" fmla="*/ 456657 h 6657809"/>
                    <a:gd name="connsiteX7" fmla="*/ 5866859 w 9117544"/>
                    <a:gd name="connsiteY7" fmla="*/ 602431 h 6657809"/>
                    <a:gd name="connsiteX8" fmla="*/ 7364354 w 9117544"/>
                    <a:gd name="connsiteY8" fmla="*/ 774708 h 6657809"/>
                    <a:gd name="connsiteX9" fmla="*/ 7125815 w 9117544"/>
                    <a:gd name="connsiteY9" fmla="*/ 840969 h 6657809"/>
                    <a:gd name="connsiteX10" fmla="*/ 7616146 w 9117544"/>
                    <a:gd name="connsiteY10" fmla="*/ 1092762 h 6657809"/>
                    <a:gd name="connsiteX11" fmla="*/ 7364354 w 9117544"/>
                    <a:gd name="connsiteY11" fmla="*/ 1132517 h 6657809"/>
                    <a:gd name="connsiteX12" fmla="*/ 7775172 w 9117544"/>
                    <a:gd name="connsiteY12" fmla="*/ 1715613 h 6657809"/>
                    <a:gd name="connsiteX13" fmla="*/ 8676320 w 9117544"/>
                    <a:gd name="connsiteY13" fmla="*/ 1821630 h 6657809"/>
                    <a:gd name="connsiteX14" fmla="*/ 8318511 w 9117544"/>
                    <a:gd name="connsiteY14" fmla="*/ 1834882 h 6657809"/>
                    <a:gd name="connsiteX15" fmla="*/ 8583554 w 9117544"/>
                    <a:gd name="connsiteY15" fmla="*/ 2020413 h 6657809"/>
                    <a:gd name="connsiteX16" fmla="*/ 8119728 w 9117544"/>
                    <a:gd name="connsiteY16" fmla="*/ 1967404 h 6657809"/>
                    <a:gd name="connsiteX17" fmla="*/ 9100390 w 9117544"/>
                    <a:gd name="connsiteY17" fmla="*/ 2802291 h 6657809"/>
                    <a:gd name="connsiteX18" fmla="*/ 8729329 w 9117544"/>
                    <a:gd name="connsiteY18" fmla="*/ 2643265 h 6657809"/>
                    <a:gd name="connsiteX19" fmla="*/ 9113642 w 9117544"/>
                    <a:gd name="connsiteY19" fmla="*/ 3438395 h 6657809"/>
                    <a:gd name="connsiteX20" fmla="*/ 8683896 w 9117544"/>
                    <a:gd name="connsiteY20" fmla="*/ 3123183 h 6657809"/>
                    <a:gd name="connsiteX21" fmla="*/ 8994373 w 9117544"/>
                    <a:gd name="connsiteY21" fmla="*/ 4101004 h 6657809"/>
                    <a:gd name="connsiteX22" fmla="*/ 8729329 w 9117544"/>
                    <a:gd name="connsiteY22" fmla="*/ 3955230 h 6657809"/>
                    <a:gd name="connsiteX23" fmla="*/ 8504042 w 9117544"/>
                    <a:gd name="connsiteY23" fmla="*/ 5041908 h 6657809"/>
                    <a:gd name="connsiteX24" fmla="*/ 8411277 w 9117544"/>
                    <a:gd name="connsiteY24" fmla="*/ 4896135 h 6657809"/>
                    <a:gd name="connsiteX25" fmla="*/ 8212495 w 9117544"/>
                    <a:gd name="connsiteY25" fmla="*/ 5161178 h 6657809"/>
                    <a:gd name="connsiteX26" fmla="*/ 8040217 w 9117544"/>
                    <a:gd name="connsiteY26" fmla="*/ 5015404 h 6657809"/>
                    <a:gd name="connsiteX27" fmla="*/ 7722166 w 9117544"/>
                    <a:gd name="connsiteY27" fmla="*/ 5545491 h 6657809"/>
                    <a:gd name="connsiteX28" fmla="*/ 7536636 w 9117544"/>
                    <a:gd name="connsiteY28" fmla="*/ 5306952 h 6657809"/>
                    <a:gd name="connsiteX29" fmla="*/ 7205331 w 9117544"/>
                    <a:gd name="connsiteY29" fmla="*/ 5943056 h 6657809"/>
                    <a:gd name="connsiteX30" fmla="*/ 7258340 w 9117544"/>
                    <a:gd name="connsiteY30" fmla="*/ 5678013 h 6657809"/>
                    <a:gd name="connsiteX31" fmla="*/ 6794514 w 9117544"/>
                    <a:gd name="connsiteY31" fmla="*/ 6075578 h 6657809"/>
                    <a:gd name="connsiteX32" fmla="*/ 6821019 w 9117544"/>
                    <a:gd name="connsiteY32" fmla="*/ 5784030 h 6657809"/>
                    <a:gd name="connsiteX33" fmla="*/ 6277680 w 9117544"/>
                    <a:gd name="connsiteY33" fmla="*/ 6300865 h 6657809"/>
                    <a:gd name="connsiteX34" fmla="*/ 6145158 w 9117544"/>
                    <a:gd name="connsiteY34" fmla="*/ 5929804 h 6657809"/>
                    <a:gd name="connsiteX35" fmla="*/ 5493317 w 9117544"/>
                    <a:gd name="connsiteY35" fmla="*/ 6443740 h 6657809"/>
                    <a:gd name="connsiteX36" fmla="*/ 5517130 w 9117544"/>
                    <a:gd name="connsiteY36" fmla="*/ 6248477 h 6657809"/>
                    <a:gd name="connsiteX37" fmla="*/ 5107555 w 9117544"/>
                    <a:gd name="connsiteY37" fmla="*/ 6538989 h 6657809"/>
                    <a:gd name="connsiteX38" fmla="*/ 5026593 w 9117544"/>
                    <a:gd name="connsiteY38" fmla="*/ 6067502 h 6657809"/>
                    <a:gd name="connsiteX39" fmla="*/ 4062072 w 9117544"/>
                    <a:gd name="connsiteY39" fmla="*/ 6521302 h 6657809"/>
                    <a:gd name="connsiteX40" fmla="*/ 567 w 9117544"/>
                    <a:gd name="connsiteY40" fmla="*/ 3361723 h 6657809"/>
                    <a:gd name="connsiteX0" fmla="*/ 567 w 9117544"/>
                    <a:gd name="connsiteY0" fmla="*/ 3355693 h 6651779"/>
                    <a:gd name="connsiteX1" fmla="*/ 4362110 w 9117544"/>
                    <a:gd name="connsiteY1" fmla="*/ 634264 h 6651779"/>
                    <a:gd name="connsiteX2" fmla="*/ 5018720 w 9117544"/>
                    <a:gd name="connsiteY2" fmla="*/ 371115 h 6651779"/>
                    <a:gd name="connsiteX3" fmla="*/ 5707833 w 9117544"/>
                    <a:gd name="connsiteY3" fmla="*/ 54 h 6651779"/>
                    <a:gd name="connsiteX4" fmla="*/ 5442789 w 9117544"/>
                    <a:gd name="connsiteY4" fmla="*/ 291602 h 6651779"/>
                    <a:gd name="connsiteX5" fmla="*/ 5959624 w 9117544"/>
                    <a:gd name="connsiteY5" fmla="*/ 119324 h 6651779"/>
                    <a:gd name="connsiteX6" fmla="*/ 5774093 w 9117544"/>
                    <a:gd name="connsiteY6" fmla="*/ 344610 h 6651779"/>
                    <a:gd name="connsiteX7" fmla="*/ 6092146 w 9117544"/>
                    <a:gd name="connsiteY7" fmla="*/ 450627 h 6651779"/>
                    <a:gd name="connsiteX8" fmla="*/ 5866859 w 9117544"/>
                    <a:gd name="connsiteY8" fmla="*/ 596401 h 6651779"/>
                    <a:gd name="connsiteX9" fmla="*/ 7364354 w 9117544"/>
                    <a:gd name="connsiteY9" fmla="*/ 768678 h 6651779"/>
                    <a:gd name="connsiteX10" fmla="*/ 7125815 w 9117544"/>
                    <a:gd name="connsiteY10" fmla="*/ 834939 h 6651779"/>
                    <a:gd name="connsiteX11" fmla="*/ 7616146 w 9117544"/>
                    <a:gd name="connsiteY11" fmla="*/ 1086732 h 6651779"/>
                    <a:gd name="connsiteX12" fmla="*/ 7364354 w 9117544"/>
                    <a:gd name="connsiteY12" fmla="*/ 1126487 h 6651779"/>
                    <a:gd name="connsiteX13" fmla="*/ 7775172 w 9117544"/>
                    <a:gd name="connsiteY13" fmla="*/ 1709583 h 6651779"/>
                    <a:gd name="connsiteX14" fmla="*/ 8676320 w 9117544"/>
                    <a:gd name="connsiteY14" fmla="*/ 1815600 h 6651779"/>
                    <a:gd name="connsiteX15" fmla="*/ 8318511 w 9117544"/>
                    <a:gd name="connsiteY15" fmla="*/ 1828852 h 6651779"/>
                    <a:gd name="connsiteX16" fmla="*/ 8583554 w 9117544"/>
                    <a:gd name="connsiteY16" fmla="*/ 2014383 h 6651779"/>
                    <a:gd name="connsiteX17" fmla="*/ 8119728 w 9117544"/>
                    <a:gd name="connsiteY17" fmla="*/ 1961374 h 6651779"/>
                    <a:gd name="connsiteX18" fmla="*/ 9100390 w 9117544"/>
                    <a:gd name="connsiteY18" fmla="*/ 2796261 h 6651779"/>
                    <a:gd name="connsiteX19" fmla="*/ 8729329 w 9117544"/>
                    <a:gd name="connsiteY19" fmla="*/ 2637235 h 6651779"/>
                    <a:gd name="connsiteX20" fmla="*/ 9113642 w 9117544"/>
                    <a:gd name="connsiteY20" fmla="*/ 3432365 h 6651779"/>
                    <a:gd name="connsiteX21" fmla="*/ 8683896 w 9117544"/>
                    <a:gd name="connsiteY21" fmla="*/ 3117153 h 6651779"/>
                    <a:gd name="connsiteX22" fmla="*/ 8994373 w 9117544"/>
                    <a:gd name="connsiteY22" fmla="*/ 4094974 h 6651779"/>
                    <a:gd name="connsiteX23" fmla="*/ 8729329 w 9117544"/>
                    <a:gd name="connsiteY23" fmla="*/ 3949200 h 6651779"/>
                    <a:gd name="connsiteX24" fmla="*/ 8504042 w 9117544"/>
                    <a:gd name="connsiteY24" fmla="*/ 5035878 h 6651779"/>
                    <a:gd name="connsiteX25" fmla="*/ 8411277 w 9117544"/>
                    <a:gd name="connsiteY25" fmla="*/ 4890105 h 6651779"/>
                    <a:gd name="connsiteX26" fmla="*/ 8212495 w 9117544"/>
                    <a:gd name="connsiteY26" fmla="*/ 5155148 h 6651779"/>
                    <a:gd name="connsiteX27" fmla="*/ 8040217 w 9117544"/>
                    <a:gd name="connsiteY27" fmla="*/ 5009374 h 6651779"/>
                    <a:gd name="connsiteX28" fmla="*/ 7722166 w 9117544"/>
                    <a:gd name="connsiteY28" fmla="*/ 5539461 h 6651779"/>
                    <a:gd name="connsiteX29" fmla="*/ 7536636 w 9117544"/>
                    <a:gd name="connsiteY29" fmla="*/ 5300922 h 6651779"/>
                    <a:gd name="connsiteX30" fmla="*/ 7205331 w 9117544"/>
                    <a:gd name="connsiteY30" fmla="*/ 5937026 h 6651779"/>
                    <a:gd name="connsiteX31" fmla="*/ 7258340 w 9117544"/>
                    <a:gd name="connsiteY31" fmla="*/ 5671983 h 6651779"/>
                    <a:gd name="connsiteX32" fmla="*/ 6794514 w 9117544"/>
                    <a:gd name="connsiteY32" fmla="*/ 6069548 h 6651779"/>
                    <a:gd name="connsiteX33" fmla="*/ 6821019 w 9117544"/>
                    <a:gd name="connsiteY33" fmla="*/ 5778000 h 6651779"/>
                    <a:gd name="connsiteX34" fmla="*/ 6277680 w 9117544"/>
                    <a:gd name="connsiteY34" fmla="*/ 6294835 h 6651779"/>
                    <a:gd name="connsiteX35" fmla="*/ 6145158 w 9117544"/>
                    <a:gd name="connsiteY35" fmla="*/ 5923774 h 6651779"/>
                    <a:gd name="connsiteX36" fmla="*/ 5493317 w 9117544"/>
                    <a:gd name="connsiteY36" fmla="*/ 6437710 h 6651779"/>
                    <a:gd name="connsiteX37" fmla="*/ 5517130 w 9117544"/>
                    <a:gd name="connsiteY37" fmla="*/ 6242447 h 6651779"/>
                    <a:gd name="connsiteX38" fmla="*/ 5107555 w 9117544"/>
                    <a:gd name="connsiteY38" fmla="*/ 6532959 h 6651779"/>
                    <a:gd name="connsiteX39" fmla="*/ 5026593 w 9117544"/>
                    <a:gd name="connsiteY39" fmla="*/ 6061472 h 6651779"/>
                    <a:gd name="connsiteX40" fmla="*/ 4062072 w 9117544"/>
                    <a:gd name="connsiteY40" fmla="*/ 6515272 h 6651779"/>
                    <a:gd name="connsiteX41" fmla="*/ 567 w 9117544"/>
                    <a:gd name="connsiteY41" fmla="*/ 3355693 h 6651779"/>
                    <a:gd name="connsiteX0" fmla="*/ 567 w 9117544"/>
                    <a:gd name="connsiteY0" fmla="*/ 3355689 h 6651775"/>
                    <a:gd name="connsiteX1" fmla="*/ 4362110 w 9117544"/>
                    <a:gd name="connsiteY1" fmla="*/ 634260 h 6651775"/>
                    <a:gd name="connsiteX2" fmla="*/ 4740424 w 9117544"/>
                    <a:gd name="connsiteY2" fmla="*/ 251842 h 6651775"/>
                    <a:gd name="connsiteX3" fmla="*/ 5018720 w 9117544"/>
                    <a:gd name="connsiteY3" fmla="*/ 371111 h 6651775"/>
                    <a:gd name="connsiteX4" fmla="*/ 5707833 w 9117544"/>
                    <a:gd name="connsiteY4" fmla="*/ 50 h 6651775"/>
                    <a:gd name="connsiteX5" fmla="*/ 5442789 w 9117544"/>
                    <a:gd name="connsiteY5" fmla="*/ 291598 h 6651775"/>
                    <a:gd name="connsiteX6" fmla="*/ 5959624 w 9117544"/>
                    <a:gd name="connsiteY6" fmla="*/ 119320 h 6651775"/>
                    <a:gd name="connsiteX7" fmla="*/ 5774093 w 9117544"/>
                    <a:gd name="connsiteY7" fmla="*/ 344606 h 6651775"/>
                    <a:gd name="connsiteX8" fmla="*/ 6092146 w 9117544"/>
                    <a:gd name="connsiteY8" fmla="*/ 450623 h 6651775"/>
                    <a:gd name="connsiteX9" fmla="*/ 5866859 w 9117544"/>
                    <a:gd name="connsiteY9" fmla="*/ 596397 h 6651775"/>
                    <a:gd name="connsiteX10" fmla="*/ 7364354 w 9117544"/>
                    <a:gd name="connsiteY10" fmla="*/ 768674 h 6651775"/>
                    <a:gd name="connsiteX11" fmla="*/ 7125815 w 9117544"/>
                    <a:gd name="connsiteY11" fmla="*/ 834935 h 6651775"/>
                    <a:gd name="connsiteX12" fmla="*/ 7616146 w 9117544"/>
                    <a:gd name="connsiteY12" fmla="*/ 1086728 h 6651775"/>
                    <a:gd name="connsiteX13" fmla="*/ 7364354 w 9117544"/>
                    <a:gd name="connsiteY13" fmla="*/ 1126483 h 6651775"/>
                    <a:gd name="connsiteX14" fmla="*/ 7775172 w 9117544"/>
                    <a:gd name="connsiteY14" fmla="*/ 1709579 h 6651775"/>
                    <a:gd name="connsiteX15" fmla="*/ 8676320 w 9117544"/>
                    <a:gd name="connsiteY15" fmla="*/ 1815596 h 6651775"/>
                    <a:gd name="connsiteX16" fmla="*/ 8318511 w 9117544"/>
                    <a:gd name="connsiteY16" fmla="*/ 1828848 h 6651775"/>
                    <a:gd name="connsiteX17" fmla="*/ 8583554 w 9117544"/>
                    <a:gd name="connsiteY17" fmla="*/ 2014379 h 6651775"/>
                    <a:gd name="connsiteX18" fmla="*/ 8119728 w 9117544"/>
                    <a:gd name="connsiteY18" fmla="*/ 1961370 h 6651775"/>
                    <a:gd name="connsiteX19" fmla="*/ 9100390 w 9117544"/>
                    <a:gd name="connsiteY19" fmla="*/ 2796257 h 6651775"/>
                    <a:gd name="connsiteX20" fmla="*/ 8729329 w 9117544"/>
                    <a:gd name="connsiteY20" fmla="*/ 2637231 h 6651775"/>
                    <a:gd name="connsiteX21" fmla="*/ 9113642 w 9117544"/>
                    <a:gd name="connsiteY21" fmla="*/ 3432361 h 6651775"/>
                    <a:gd name="connsiteX22" fmla="*/ 8683896 w 9117544"/>
                    <a:gd name="connsiteY22" fmla="*/ 3117149 h 6651775"/>
                    <a:gd name="connsiteX23" fmla="*/ 8994373 w 9117544"/>
                    <a:gd name="connsiteY23" fmla="*/ 4094970 h 6651775"/>
                    <a:gd name="connsiteX24" fmla="*/ 8729329 w 9117544"/>
                    <a:gd name="connsiteY24" fmla="*/ 3949196 h 6651775"/>
                    <a:gd name="connsiteX25" fmla="*/ 8504042 w 9117544"/>
                    <a:gd name="connsiteY25" fmla="*/ 5035874 h 6651775"/>
                    <a:gd name="connsiteX26" fmla="*/ 8411277 w 9117544"/>
                    <a:gd name="connsiteY26" fmla="*/ 4890101 h 6651775"/>
                    <a:gd name="connsiteX27" fmla="*/ 8212495 w 9117544"/>
                    <a:gd name="connsiteY27" fmla="*/ 5155144 h 6651775"/>
                    <a:gd name="connsiteX28" fmla="*/ 8040217 w 9117544"/>
                    <a:gd name="connsiteY28" fmla="*/ 5009370 h 6651775"/>
                    <a:gd name="connsiteX29" fmla="*/ 7722166 w 9117544"/>
                    <a:gd name="connsiteY29" fmla="*/ 5539457 h 6651775"/>
                    <a:gd name="connsiteX30" fmla="*/ 7536636 w 9117544"/>
                    <a:gd name="connsiteY30" fmla="*/ 5300918 h 6651775"/>
                    <a:gd name="connsiteX31" fmla="*/ 7205331 w 9117544"/>
                    <a:gd name="connsiteY31" fmla="*/ 5937022 h 6651775"/>
                    <a:gd name="connsiteX32" fmla="*/ 7258340 w 9117544"/>
                    <a:gd name="connsiteY32" fmla="*/ 5671979 h 6651775"/>
                    <a:gd name="connsiteX33" fmla="*/ 6794514 w 9117544"/>
                    <a:gd name="connsiteY33" fmla="*/ 6069544 h 6651775"/>
                    <a:gd name="connsiteX34" fmla="*/ 6821019 w 9117544"/>
                    <a:gd name="connsiteY34" fmla="*/ 5777996 h 6651775"/>
                    <a:gd name="connsiteX35" fmla="*/ 6277680 w 9117544"/>
                    <a:gd name="connsiteY35" fmla="*/ 6294831 h 6651775"/>
                    <a:gd name="connsiteX36" fmla="*/ 6145158 w 9117544"/>
                    <a:gd name="connsiteY36" fmla="*/ 5923770 h 6651775"/>
                    <a:gd name="connsiteX37" fmla="*/ 5493317 w 9117544"/>
                    <a:gd name="connsiteY37" fmla="*/ 6437706 h 6651775"/>
                    <a:gd name="connsiteX38" fmla="*/ 5517130 w 9117544"/>
                    <a:gd name="connsiteY38" fmla="*/ 6242443 h 6651775"/>
                    <a:gd name="connsiteX39" fmla="*/ 5107555 w 9117544"/>
                    <a:gd name="connsiteY39" fmla="*/ 6532955 h 6651775"/>
                    <a:gd name="connsiteX40" fmla="*/ 5026593 w 9117544"/>
                    <a:gd name="connsiteY40" fmla="*/ 6061468 h 6651775"/>
                    <a:gd name="connsiteX41" fmla="*/ 4062072 w 9117544"/>
                    <a:gd name="connsiteY41" fmla="*/ 6515268 h 6651775"/>
                    <a:gd name="connsiteX42" fmla="*/ 567 w 9117544"/>
                    <a:gd name="connsiteY42" fmla="*/ 3355689 h 6651775"/>
                    <a:gd name="connsiteX0" fmla="*/ 567 w 9117544"/>
                    <a:gd name="connsiteY0" fmla="*/ 3355689 h 6651775"/>
                    <a:gd name="connsiteX1" fmla="*/ 4362110 w 9117544"/>
                    <a:gd name="connsiteY1" fmla="*/ 634260 h 6651775"/>
                    <a:gd name="connsiteX2" fmla="*/ 4846441 w 9117544"/>
                    <a:gd name="connsiteY2" fmla="*/ 636155 h 6651775"/>
                    <a:gd name="connsiteX3" fmla="*/ 4740424 w 9117544"/>
                    <a:gd name="connsiteY3" fmla="*/ 251842 h 6651775"/>
                    <a:gd name="connsiteX4" fmla="*/ 5018720 w 9117544"/>
                    <a:gd name="connsiteY4" fmla="*/ 371111 h 6651775"/>
                    <a:gd name="connsiteX5" fmla="*/ 5707833 w 9117544"/>
                    <a:gd name="connsiteY5" fmla="*/ 50 h 6651775"/>
                    <a:gd name="connsiteX6" fmla="*/ 5442789 w 9117544"/>
                    <a:gd name="connsiteY6" fmla="*/ 291598 h 6651775"/>
                    <a:gd name="connsiteX7" fmla="*/ 5959624 w 9117544"/>
                    <a:gd name="connsiteY7" fmla="*/ 119320 h 6651775"/>
                    <a:gd name="connsiteX8" fmla="*/ 5774093 w 9117544"/>
                    <a:gd name="connsiteY8" fmla="*/ 344606 h 6651775"/>
                    <a:gd name="connsiteX9" fmla="*/ 6092146 w 9117544"/>
                    <a:gd name="connsiteY9" fmla="*/ 450623 h 6651775"/>
                    <a:gd name="connsiteX10" fmla="*/ 5866859 w 9117544"/>
                    <a:gd name="connsiteY10" fmla="*/ 596397 h 6651775"/>
                    <a:gd name="connsiteX11" fmla="*/ 7364354 w 9117544"/>
                    <a:gd name="connsiteY11" fmla="*/ 768674 h 6651775"/>
                    <a:gd name="connsiteX12" fmla="*/ 7125815 w 9117544"/>
                    <a:gd name="connsiteY12" fmla="*/ 834935 h 6651775"/>
                    <a:gd name="connsiteX13" fmla="*/ 7616146 w 9117544"/>
                    <a:gd name="connsiteY13" fmla="*/ 1086728 h 6651775"/>
                    <a:gd name="connsiteX14" fmla="*/ 7364354 w 9117544"/>
                    <a:gd name="connsiteY14" fmla="*/ 1126483 h 6651775"/>
                    <a:gd name="connsiteX15" fmla="*/ 7775172 w 9117544"/>
                    <a:gd name="connsiteY15" fmla="*/ 1709579 h 6651775"/>
                    <a:gd name="connsiteX16" fmla="*/ 8676320 w 9117544"/>
                    <a:gd name="connsiteY16" fmla="*/ 1815596 h 6651775"/>
                    <a:gd name="connsiteX17" fmla="*/ 8318511 w 9117544"/>
                    <a:gd name="connsiteY17" fmla="*/ 1828848 h 6651775"/>
                    <a:gd name="connsiteX18" fmla="*/ 8583554 w 9117544"/>
                    <a:gd name="connsiteY18" fmla="*/ 2014379 h 6651775"/>
                    <a:gd name="connsiteX19" fmla="*/ 8119728 w 9117544"/>
                    <a:gd name="connsiteY19" fmla="*/ 1961370 h 6651775"/>
                    <a:gd name="connsiteX20" fmla="*/ 9100390 w 9117544"/>
                    <a:gd name="connsiteY20" fmla="*/ 2796257 h 6651775"/>
                    <a:gd name="connsiteX21" fmla="*/ 8729329 w 9117544"/>
                    <a:gd name="connsiteY21" fmla="*/ 2637231 h 6651775"/>
                    <a:gd name="connsiteX22" fmla="*/ 9113642 w 9117544"/>
                    <a:gd name="connsiteY22" fmla="*/ 3432361 h 6651775"/>
                    <a:gd name="connsiteX23" fmla="*/ 8683896 w 9117544"/>
                    <a:gd name="connsiteY23" fmla="*/ 3117149 h 6651775"/>
                    <a:gd name="connsiteX24" fmla="*/ 8994373 w 9117544"/>
                    <a:gd name="connsiteY24" fmla="*/ 4094970 h 6651775"/>
                    <a:gd name="connsiteX25" fmla="*/ 8729329 w 9117544"/>
                    <a:gd name="connsiteY25" fmla="*/ 3949196 h 6651775"/>
                    <a:gd name="connsiteX26" fmla="*/ 8504042 w 9117544"/>
                    <a:gd name="connsiteY26" fmla="*/ 5035874 h 6651775"/>
                    <a:gd name="connsiteX27" fmla="*/ 8411277 w 9117544"/>
                    <a:gd name="connsiteY27" fmla="*/ 4890101 h 6651775"/>
                    <a:gd name="connsiteX28" fmla="*/ 8212495 w 9117544"/>
                    <a:gd name="connsiteY28" fmla="*/ 5155144 h 6651775"/>
                    <a:gd name="connsiteX29" fmla="*/ 8040217 w 9117544"/>
                    <a:gd name="connsiteY29" fmla="*/ 5009370 h 6651775"/>
                    <a:gd name="connsiteX30" fmla="*/ 7722166 w 9117544"/>
                    <a:gd name="connsiteY30" fmla="*/ 5539457 h 6651775"/>
                    <a:gd name="connsiteX31" fmla="*/ 7536636 w 9117544"/>
                    <a:gd name="connsiteY31" fmla="*/ 5300918 h 6651775"/>
                    <a:gd name="connsiteX32" fmla="*/ 7205331 w 9117544"/>
                    <a:gd name="connsiteY32" fmla="*/ 5937022 h 6651775"/>
                    <a:gd name="connsiteX33" fmla="*/ 7258340 w 9117544"/>
                    <a:gd name="connsiteY33" fmla="*/ 5671979 h 6651775"/>
                    <a:gd name="connsiteX34" fmla="*/ 6794514 w 9117544"/>
                    <a:gd name="connsiteY34" fmla="*/ 6069544 h 6651775"/>
                    <a:gd name="connsiteX35" fmla="*/ 6821019 w 9117544"/>
                    <a:gd name="connsiteY35" fmla="*/ 5777996 h 6651775"/>
                    <a:gd name="connsiteX36" fmla="*/ 6277680 w 9117544"/>
                    <a:gd name="connsiteY36" fmla="*/ 6294831 h 6651775"/>
                    <a:gd name="connsiteX37" fmla="*/ 6145158 w 9117544"/>
                    <a:gd name="connsiteY37" fmla="*/ 5923770 h 6651775"/>
                    <a:gd name="connsiteX38" fmla="*/ 5493317 w 9117544"/>
                    <a:gd name="connsiteY38" fmla="*/ 6437706 h 6651775"/>
                    <a:gd name="connsiteX39" fmla="*/ 5517130 w 9117544"/>
                    <a:gd name="connsiteY39" fmla="*/ 6242443 h 6651775"/>
                    <a:gd name="connsiteX40" fmla="*/ 5107555 w 9117544"/>
                    <a:gd name="connsiteY40" fmla="*/ 6532955 h 6651775"/>
                    <a:gd name="connsiteX41" fmla="*/ 5026593 w 9117544"/>
                    <a:gd name="connsiteY41" fmla="*/ 6061468 h 6651775"/>
                    <a:gd name="connsiteX42" fmla="*/ 4062072 w 9117544"/>
                    <a:gd name="connsiteY42" fmla="*/ 6515268 h 6651775"/>
                    <a:gd name="connsiteX43" fmla="*/ 567 w 9117544"/>
                    <a:gd name="connsiteY43" fmla="*/ 3355689 h 6651775"/>
                    <a:gd name="connsiteX0" fmla="*/ 1789 w 9118766"/>
                    <a:gd name="connsiteY0" fmla="*/ 3355689 h 6651775"/>
                    <a:gd name="connsiteX1" fmla="*/ 4601871 w 9118766"/>
                    <a:gd name="connsiteY1" fmla="*/ 528242 h 6651775"/>
                    <a:gd name="connsiteX2" fmla="*/ 4847663 w 9118766"/>
                    <a:gd name="connsiteY2" fmla="*/ 636155 h 6651775"/>
                    <a:gd name="connsiteX3" fmla="*/ 4741646 w 9118766"/>
                    <a:gd name="connsiteY3" fmla="*/ 251842 h 6651775"/>
                    <a:gd name="connsiteX4" fmla="*/ 5019942 w 9118766"/>
                    <a:gd name="connsiteY4" fmla="*/ 371111 h 6651775"/>
                    <a:gd name="connsiteX5" fmla="*/ 5709055 w 9118766"/>
                    <a:gd name="connsiteY5" fmla="*/ 50 h 6651775"/>
                    <a:gd name="connsiteX6" fmla="*/ 5444011 w 9118766"/>
                    <a:gd name="connsiteY6" fmla="*/ 291598 h 6651775"/>
                    <a:gd name="connsiteX7" fmla="*/ 5960846 w 9118766"/>
                    <a:gd name="connsiteY7" fmla="*/ 119320 h 6651775"/>
                    <a:gd name="connsiteX8" fmla="*/ 5775315 w 9118766"/>
                    <a:gd name="connsiteY8" fmla="*/ 344606 h 6651775"/>
                    <a:gd name="connsiteX9" fmla="*/ 6093368 w 9118766"/>
                    <a:gd name="connsiteY9" fmla="*/ 450623 h 6651775"/>
                    <a:gd name="connsiteX10" fmla="*/ 5868081 w 9118766"/>
                    <a:gd name="connsiteY10" fmla="*/ 596397 h 6651775"/>
                    <a:gd name="connsiteX11" fmla="*/ 7365576 w 9118766"/>
                    <a:gd name="connsiteY11" fmla="*/ 768674 h 6651775"/>
                    <a:gd name="connsiteX12" fmla="*/ 7127037 w 9118766"/>
                    <a:gd name="connsiteY12" fmla="*/ 834935 h 6651775"/>
                    <a:gd name="connsiteX13" fmla="*/ 7617368 w 9118766"/>
                    <a:gd name="connsiteY13" fmla="*/ 1086728 h 6651775"/>
                    <a:gd name="connsiteX14" fmla="*/ 7365576 w 9118766"/>
                    <a:gd name="connsiteY14" fmla="*/ 1126483 h 6651775"/>
                    <a:gd name="connsiteX15" fmla="*/ 7776394 w 9118766"/>
                    <a:gd name="connsiteY15" fmla="*/ 1709579 h 6651775"/>
                    <a:gd name="connsiteX16" fmla="*/ 8677542 w 9118766"/>
                    <a:gd name="connsiteY16" fmla="*/ 1815596 h 6651775"/>
                    <a:gd name="connsiteX17" fmla="*/ 8319733 w 9118766"/>
                    <a:gd name="connsiteY17" fmla="*/ 1828848 h 6651775"/>
                    <a:gd name="connsiteX18" fmla="*/ 8584776 w 9118766"/>
                    <a:gd name="connsiteY18" fmla="*/ 2014379 h 6651775"/>
                    <a:gd name="connsiteX19" fmla="*/ 8120950 w 9118766"/>
                    <a:gd name="connsiteY19" fmla="*/ 1961370 h 6651775"/>
                    <a:gd name="connsiteX20" fmla="*/ 9101612 w 9118766"/>
                    <a:gd name="connsiteY20" fmla="*/ 2796257 h 6651775"/>
                    <a:gd name="connsiteX21" fmla="*/ 8730551 w 9118766"/>
                    <a:gd name="connsiteY21" fmla="*/ 2637231 h 6651775"/>
                    <a:gd name="connsiteX22" fmla="*/ 9114864 w 9118766"/>
                    <a:gd name="connsiteY22" fmla="*/ 3432361 h 6651775"/>
                    <a:gd name="connsiteX23" fmla="*/ 8685118 w 9118766"/>
                    <a:gd name="connsiteY23" fmla="*/ 3117149 h 6651775"/>
                    <a:gd name="connsiteX24" fmla="*/ 8995595 w 9118766"/>
                    <a:gd name="connsiteY24" fmla="*/ 4094970 h 6651775"/>
                    <a:gd name="connsiteX25" fmla="*/ 8730551 w 9118766"/>
                    <a:gd name="connsiteY25" fmla="*/ 3949196 h 6651775"/>
                    <a:gd name="connsiteX26" fmla="*/ 8505264 w 9118766"/>
                    <a:gd name="connsiteY26" fmla="*/ 5035874 h 6651775"/>
                    <a:gd name="connsiteX27" fmla="*/ 8412499 w 9118766"/>
                    <a:gd name="connsiteY27" fmla="*/ 4890101 h 6651775"/>
                    <a:gd name="connsiteX28" fmla="*/ 8213717 w 9118766"/>
                    <a:gd name="connsiteY28" fmla="*/ 5155144 h 6651775"/>
                    <a:gd name="connsiteX29" fmla="*/ 8041439 w 9118766"/>
                    <a:gd name="connsiteY29" fmla="*/ 5009370 h 6651775"/>
                    <a:gd name="connsiteX30" fmla="*/ 7723388 w 9118766"/>
                    <a:gd name="connsiteY30" fmla="*/ 5539457 h 6651775"/>
                    <a:gd name="connsiteX31" fmla="*/ 7537858 w 9118766"/>
                    <a:gd name="connsiteY31" fmla="*/ 5300918 h 6651775"/>
                    <a:gd name="connsiteX32" fmla="*/ 7206553 w 9118766"/>
                    <a:gd name="connsiteY32" fmla="*/ 5937022 h 6651775"/>
                    <a:gd name="connsiteX33" fmla="*/ 7259562 w 9118766"/>
                    <a:gd name="connsiteY33" fmla="*/ 5671979 h 6651775"/>
                    <a:gd name="connsiteX34" fmla="*/ 6795736 w 9118766"/>
                    <a:gd name="connsiteY34" fmla="*/ 6069544 h 6651775"/>
                    <a:gd name="connsiteX35" fmla="*/ 6822241 w 9118766"/>
                    <a:gd name="connsiteY35" fmla="*/ 5777996 h 6651775"/>
                    <a:gd name="connsiteX36" fmla="*/ 6278902 w 9118766"/>
                    <a:gd name="connsiteY36" fmla="*/ 6294831 h 6651775"/>
                    <a:gd name="connsiteX37" fmla="*/ 6146380 w 9118766"/>
                    <a:gd name="connsiteY37" fmla="*/ 5923770 h 6651775"/>
                    <a:gd name="connsiteX38" fmla="*/ 5494539 w 9118766"/>
                    <a:gd name="connsiteY38" fmla="*/ 6437706 h 6651775"/>
                    <a:gd name="connsiteX39" fmla="*/ 5518352 w 9118766"/>
                    <a:gd name="connsiteY39" fmla="*/ 6242443 h 6651775"/>
                    <a:gd name="connsiteX40" fmla="*/ 5108777 w 9118766"/>
                    <a:gd name="connsiteY40" fmla="*/ 6532955 h 6651775"/>
                    <a:gd name="connsiteX41" fmla="*/ 5027815 w 9118766"/>
                    <a:gd name="connsiteY41" fmla="*/ 6061468 h 6651775"/>
                    <a:gd name="connsiteX42" fmla="*/ 4063294 w 9118766"/>
                    <a:gd name="connsiteY42" fmla="*/ 6515268 h 6651775"/>
                    <a:gd name="connsiteX43" fmla="*/ 1789 w 9118766"/>
                    <a:gd name="connsiteY43" fmla="*/ 3355689 h 6651775"/>
                    <a:gd name="connsiteX0" fmla="*/ 1505 w 9118482"/>
                    <a:gd name="connsiteY0" fmla="*/ 3355689 h 6651775"/>
                    <a:gd name="connsiteX1" fmla="*/ 4555831 w 9118482"/>
                    <a:gd name="connsiteY1" fmla="*/ 384363 h 6651775"/>
                    <a:gd name="connsiteX2" fmla="*/ 4601587 w 9118482"/>
                    <a:gd name="connsiteY2" fmla="*/ 528242 h 6651775"/>
                    <a:gd name="connsiteX3" fmla="*/ 4847379 w 9118482"/>
                    <a:gd name="connsiteY3" fmla="*/ 636155 h 6651775"/>
                    <a:gd name="connsiteX4" fmla="*/ 4741362 w 9118482"/>
                    <a:gd name="connsiteY4" fmla="*/ 251842 h 6651775"/>
                    <a:gd name="connsiteX5" fmla="*/ 5019658 w 9118482"/>
                    <a:gd name="connsiteY5" fmla="*/ 371111 h 6651775"/>
                    <a:gd name="connsiteX6" fmla="*/ 5708771 w 9118482"/>
                    <a:gd name="connsiteY6" fmla="*/ 50 h 6651775"/>
                    <a:gd name="connsiteX7" fmla="*/ 5443727 w 9118482"/>
                    <a:gd name="connsiteY7" fmla="*/ 291598 h 6651775"/>
                    <a:gd name="connsiteX8" fmla="*/ 5960562 w 9118482"/>
                    <a:gd name="connsiteY8" fmla="*/ 119320 h 6651775"/>
                    <a:gd name="connsiteX9" fmla="*/ 5775031 w 9118482"/>
                    <a:gd name="connsiteY9" fmla="*/ 344606 h 6651775"/>
                    <a:gd name="connsiteX10" fmla="*/ 6093084 w 9118482"/>
                    <a:gd name="connsiteY10" fmla="*/ 450623 h 6651775"/>
                    <a:gd name="connsiteX11" fmla="*/ 5867797 w 9118482"/>
                    <a:gd name="connsiteY11" fmla="*/ 596397 h 6651775"/>
                    <a:gd name="connsiteX12" fmla="*/ 7365292 w 9118482"/>
                    <a:gd name="connsiteY12" fmla="*/ 768674 h 6651775"/>
                    <a:gd name="connsiteX13" fmla="*/ 7126753 w 9118482"/>
                    <a:gd name="connsiteY13" fmla="*/ 834935 h 6651775"/>
                    <a:gd name="connsiteX14" fmla="*/ 7617084 w 9118482"/>
                    <a:gd name="connsiteY14" fmla="*/ 1086728 h 6651775"/>
                    <a:gd name="connsiteX15" fmla="*/ 7365292 w 9118482"/>
                    <a:gd name="connsiteY15" fmla="*/ 1126483 h 6651775"/>
                    <a:gd name="connsiteX16" fmla="*/ 7776110 w 9118482"/>
                    <a:gd name="connsiteY16" fmla="*/ 1709579 h 6651775"/>
                    <a:gd name="connsiteX17" fmla="*/ 8677258 w 9118482"/>
                    <a:gd name="connsiteY17" fmla="*/ 1815596 h 6651775"/>
                    <a:gd name="connsiteX18" fmla="*/ 8319449 w 9118482"/>
                    <a:gd name="connsiteY18" fmla="*/ 1828848 h 6651775"/>
                    <a:gd name="connsiteX19" fmla="*/ 8584492 w 9118482"/>
                    <a:gd name="connsiteY19" fmla="*/ 2014379 h 6651775"/>
                    <a:gd name="connsiteX20" fmla="*/ 8120666 w 9118482"/>
                    <a:gd name="connsiteY20" fmla="*/ 1961370 h 6651775"/>
                    <a:gd name="connsiteX21" fmla="*/ 9101328 w 9118482"/>
                    <a:gd name="connsiteY21" fmla="*/ 2796257 h 6651775"/>
                    <a:gd name="connsiteX22" fmla="*/ 8730267 w 9118482"/>
                    <a:gd name="connsiteY22" fmla="*/ 2637231 h 6651775"/>
                    <a:gd name="connsiteX23" fmla="*/ 9114580 w 9118482"/>
                    <a:gd name="connsiteY23" fmla="*/ 3432361 h 6651775"/>
                    <a:gd name="connsiteX24" fmla="*/ 8684834 w 9118482"/>
                    <a:gd name="connsiteY24" fmla="*/ 3117149 h 6651775"/>
                    <a:gd name="connsiteX25" fmla="*/ 8995311 w 9118482"/>
                    <a:gd name="connsiteY25" fmla="*/ 4094970 h 6651775"/>
                    <a:gd name="connsiteX26" fmla="*/ 8730267 w 9118482"/>
                    <a:gd name="connsiteY26" fmla="*/ 3949196 h 6651775"/>
                    <a:gd name="connsiteX27" fmla="*/ 8504980 w 9118482"/>
                    <a:gd name="connsiteY27" fmla="*/ 5035874 h 6651775"/>
                    <a:gd name="connsiteX28" fmla="*/ 8412215 w 9118482"/>
                    <a:gd name="connsiteY28" fmla="*/ 4890101 h 6651775"/>
                    <a:gd name="connsiteX29" fmla="*/ 8213433 w 9118482"/>
                    <a:gd name="connsiteY29" fmla="*/ 5155144 h 6651775"/>
                    <a:gd name="connsiteX30" fmla="*/ 8041155 w 9118482"/>
                    <a:gd name="connsiteY30" fmla="*/ 5009370 h 6651775"/>
                    <a:gd name="connsiteX31" fmla="*/ 7723104 w 9118482"/>
                    <a:gd name="connsiteY31" fmla="*/ 5539457 h 6651775"/>
                    <a:gd name="connsiteX32" fmla="*/ 7537574 w 9118482"/>
                    <a:gd name="connsiteY32" fmla="*/ 5300918 h 6651775"/>
                    <a:gd name="connsiteX33" fmla="*/ 7206269 w 9118482"/>
                    <a:gd name="connsiteY33" fmla="*/ 5937022 h 6651775"/>
                    <a:gd name="connsiteX34" fmla="*/ 7259278 w 9118482"/>
                    <a:gd name="connsiteY34" fmla="*/ 5671979 h 6651775"/>
                    <a:gd name="connsiteX35" fmla="*/ 6795452 w 9118482"/>
                    <a:gd name="connsiteY35" fmla="*/ 6069544 h 6651775"/>
                    <a:gd name="connsiteX36" fmla="*/ 6821957 w 9118482"/>
                    <a:gd name="connsiteY36" fmla="*/ 5777996 h 6651775"/>
                    <a:gd name="connsiteX37" fmla="*/ 6278618 w 9118482"/>
                    <a:gd name="connsiteY37" fmla="*/ 6294831 h 6651775"/>
                    <a:gd name="connsiteX38" fmla="*/ 6146096 w 9118482"/>
                    <a:gd name="connsiteY38" fmla="*/ 5923770 h 6651775"/>
                    <a:gd name="connsiteX39" fmla="*/ 5494255 w 9118482"/>
                    <a:gd name="connsiteY39" fmla="*/ 6437706 h 6651775"/>
                    <a:gd name="connsiteX40" fmla="*/ 5518068 w 9118482"/>
                    <a:gd name="connsiteY40" fmla="*/ 6242443 h 6651775"/>
                    <a:gd name="connsiteX41" fmla="*/ 5108493 w 9118482"/>
                    <a:gd name="connsiteY41" fmla="*/ 6532955 h 6651775"/>
                    <a:gd name="connsiteX42" fmla="*/ 5027531 w 9118482"/>
                    <a:gd name="connsiteY42" fmla="*/ 6061468 h 6651775"/>
                    <a:gd name="connsiteX43" fmla="*/ 4063010 w 9118482"/>
                    <a:gd name="connsiteY43" fmla="*/ 6515268 h 6651775"/>
                    <a:gd name="connsiteX44" fmla="*/ 1505 w 9118482"/>
                    <a:gd name="connsiteY44" fmla="*/ 3355689 h 6651775"/>
                    <a:gd name="connsiteX0" fmla="*/ 292 w 9117269"/>
                    <a:gd name="connsiteY0" fmla="*/ 3355689 h 6651775"/>
                    <a:gd name="connsiteX1" fmla="*/ 4276323 w 9117269"/>
                    <a:gd name="connsiteY1" fmla="*/ 437372 h 6651775"/>
                    <a:gd name="connsiteX2" fmla="*/ 4554618 w 9117269"/>
                    <a:gd name="connsiteY2" fmla="*/ 384363 h 6651775"/>
                    <a:gd name="connsiteX3" fmla="*/ 4600374 w 9117269"/>
                    <a:gd name="connsiteY3" fmla="*/ 528242 h 6651775"/>
                    <a:gd name="connsiteX4" fmla="*/ 4846166 w 9117269"/>
                    <a:gd name="connsiteY4" fmla="*/ 636155 h 6651775"/>
                    <a:gd name="connsiteX5" fmla="*/ 4740149 w 9117269"/>
                    <a:gd name="connsiteY5" fmla="*/ 251842 h 6651775"/>
                    <a:gd name="connsiteX6" fmla="*/ 5018445 w 9117269"/>
                    <a:gd name="connsiteY6" fmla="*/ 371111 h 6651775"/>
                    <a:gd name="connsiteX7" fmla="*/ 5707558 w 9117269"/>
                    <a:gd name="connsiteY7" fmla="*/ 50 h 6651775"/>
                    <a:gd name="connsiteX8" fmla="*/ 5442514 w 9117269"/>
                    <a:gd name="connsiteY8" fmla="*/ 291598 h 6651775"/>
                    <a:gd name="connsiteX9" fmla="*/ 5959349 w 9117269"/>
                    <a:gd name="connsiteY9" fmla="*/ 119320 h 6651775"/>
                    <a:gd name="connsiteX10" fmla="*/ 5773818 w 9117269"/>
                    <a:gd name="connsiteY10" fmla="*/ 344606 h 6651775"/>
                    <a:gd name="connsiteX11" fmla="*/ 6091871 w 9117269"/>
                    <a:gd name="connsiteY11" fmla="*/ 450623 h 6651775"/>
                    <a:gd name="connsiteX12" fmla="*/ 5866584 w 9117269"/>
                    <a:gd name="connsiteY12" fmla="*/ 596397 h 6651775"/>
                    <a:gd name="connsiteX13" fmla="*/ 7364079 w 9117269"/>
                    <a:gd name="connsiteY13" fmla="*/ 768674 h 6651775"/>
                    <a:gd name="connsiteX14" fmla="*/ 7125540 w 9117269"/>
                    <a:gd name="connsiteY14" fmla="*/ 834935 h 6651775"/>
                    <a:gd name="connsiteX15" fmla="*/ 7615871 w 9117269"/>
                    <a:gd name="connsiteY15" fmla="*/ 1086728 h 6651775"/>
                    <a:gd name="connsiteX16" fmla="*/ 7364079 w 9117269"/>
                    <a:gd name="connsiteY16" fmla="*/ 1126483 h 6651775"/>
                    <a:gd name="connsiteX17" fmla="*/ 7774897 w 9117269"/>
                    <a:gd name="connsiteY17" fmla="*/ 1709579 h 6651775"/>
                    <a:gd name="connsiteX18" fmla="*/ 8676045 w 9117269"/>
                    <a:gd name="connsiteY18" fmla="*/ 1815596 h 6651775"/>
                    <a:gd name="connsiteX19" fmla="*/ 8318236 w 9117269"/>
                    <a:gd name="connsiteY19" fmla="*/ 1828848 h 6651775"/>
                    <a:gd name="connsiteX20" fmla="*/ 8583279 w 9117269"/>
                    <a:gd name="connsiteY20" fmla="*/ 2014379 h 6651775"/>
                    <a:gd name="connsiteX21" fmla="*/ 8119453 w 9117269"/>
                    <a:gd name="connsiteY21" fmla="*/ 1961370 h 6651775"/>
                    <a:gd name="connsiteX22" fmla="*/ 9100115 w 9117269"/>
                    <a:gd name="connsiteY22" fmla="*/ 2796257 h 6651775"/>
                    <a:gd name="connsiteX23" fmla="*/ 8729054 w 9117269"/>
                    <a:gd name="connsiteY23" fmla="*/ 2637231 h 6651775"/>
                    <a:gd name="connsiteX24" fmla="*/ 9113367 w 9117269"/>
                    <a:gd name="connsiteY24" fmla="*/ 3432361 h 6651775"/>
                    <a:gd name="connsiteX25" fmla="*/ 8683621 w 9117269"/>
                    <a:gd name="connsiteY25" fmla="*/ 3117149 h 6651775"/>
                    <a:gd name="connsiteX26" fmla="*/ 8994098 w 9117269"/>
                    <a:gd name="connsiteY26" fmla="*/ 4094970 h 6651775"/>
                    <a:gd name="connsiteX27" fmla="*/ 8729054 w 9117269"/>
                    <a:gd name="connsiteY27" fmla="*/ 3949196 h 6651775"/>
                    <a:gd name="connsiteX28" fmla="*/ 8503767 w 9117269"/>
                    <a:gd name="connsiteY28" fmla="*/ 5035874 h 6651775"/>
                    <a:gd name="connsiteX29" fmla="*/ 8411002 w 9117269"/>
                    <a:gd name="connsiteY29" fmla="*/ 4890101 h 6651775"/>
                    <a:gd name="connsiteX30" fmla="*/ 8212220 w 9117269"/>
                    <a:gd name="connsiteY30" fmla="*/ 5155144 h 6651775"/>
                    <a:gd name="connsiteX31" fmla="*/ 8039942 w 9117269"/>
                    <a:gd name="connsiteY31" fmla="*/ 5009370 h 6651775"/>
                    <a:gd name="connsiteX32" fmla="*/ 7721891 w 9117269"/>
                    <a:gd name="connsiteY32" fmla="*/ 5539457 h 6651775"/>
                    <a:gd name="connsiteX33" fmla="*/ 7536361 w 9117269"/>
                    <a:gd name="connsiteY33" fmla="*/ 5300918 h 6651775"/>
                    <a:gd name="connsiteX34" fmla="*/ 7205056 w 9117269"/>
                    <a:gd name="connsiteY34" fmla="*/ 5937022 h 6651775"/>
                    <a:gd name="connsiteX35" fmla="*/ 7258065 w 9117269"/>
                    <a:gd name="connsiteY35" fmla="*/ 5671979 h 6651775"/>
                    <a:gd name="connsiteX36" fmla="*/ 6794239 w 9117269"/>
                    <a:gd name="connsiteY36" fmla="*/ 6069544 h 6651775"/>
                    <a:gd name="connsiteX37" fmla="*/ 6820744 w 9117269"/>
                    <a:gd name="connsiteY37" fmla="*/ 5777996 h 6651775"/>
                    <a:gd name="connsiteX38" fmla="*/ 6277405 w 9117269"/>
                    <a:gd name="connsiteY38" fmla="*/ 6294831 h 6651775"/>
                    <a:gd name="connsiteX39" fmla="*/ 6144883 w 9117269"/>
                    <a:gd name="connsiteY39" fmla="*/ 5923770 h 6651775"/>
                    <a:gd name="connsiteX40" fmla="*/ 5493042 w 9117269"/>
                    <a:gd name="connsiteY40" fmla="*/ 6437706 h 6651775"/>
                    <a:gd name="connsiteX41" fmla="*/ 5516855 w 9117269"/>
                    <a:gd name="connsiteY41" fmla="*/ 6242443 h 6651775"/>
                    <a:gd name="connsiteX42" fmla="*/ 5107280 w 9117269"/>
                    <a:gd name="connsiteY42" fmla="*/ 6532955 h 6651775"/>
                    <a:gd name="connsiteX43" fmla="*/ 5026318 w 9117269"/>
                    <a:gd name="connsiteY43" fmla="*/ 6061468 h 6651775"/>
                    <a:gd name="connsiteX44" fmla="*/ 4061797 w 9117269"/>
                    <a:gd name="connsiteY44" fmla="*/ 6515268 h 6651775"/>
                    <a:gd name="connsiteX45" fmla="*/ 292 w 9117269"/>
                    <a:gd name="connsiteY45" fmla="*/ 3355689 h 6651775"/>
                    <a:gd name="connsiteX0" fmla="*/ 755 w 9117732"/>
                    <a:gd name="connsiteY0" fmla="*/ 3355689 h 6651775"/>
                    <a:gd name="connsiteX1" fmla="*/ 4409308 w 9117732"/>
                    <a:gd name="connsiteY1" fmla="*/ 265094 h 6651775"/>
                    <a:gd name="connsiteX2" fmla="*/ 4276786 w 9117732"/>
                    <a:gd name="connsiteY2" fmla="*/ 437372 h 6651775"/>
                    <a:gd name="connsiteX3" fmla="*/ 4555081 w 9117732"/>
                    <a:gd name="connsiteY3" fmla="*/ 384363 h 6651775"/>
                    <a:gd name="connsiteX4" fmla="*/ 4600837 w 9117732"/>
                    <a:gd name="connsiteY4" fmla="*/ 528242 h 6651775"/>
                    <a:gd name="connsiteX5" fmla="*/ 4846629 w 9117732"/>
                    <a:gd name="connsiteY5" fmla="*/ 636155 h 6651775"/>
                    <a:gd name="connsiteX6" fmla="*/ 4740612 w 9117732"/>
                    <a:gd name="connsiteY6" fmla="*/ 251842 h 6651775"/>
                    <a:gd name="connsiteX7" fmla="*/ 5018908 w 9117732"/>
                    <a:gd name="connsiteY7" fmla="*/ 371111 h 6651775"/>
                    <a:gd name="connsiteX8" fmla="*/ 5708021 w 9117732"/>
                    <a:gd name="connsiteY8" fmla="*/ 50 h 6651775"/>
                    <a:gd name="connsiteX9" fmla="*/ 5442977 w 9117732"/>
                    <a:gd name="connsiteY9" fmla="*/ 291598 h 6651775"/>
                    <a:gd name="connsiteX10" fmla="*/ 5959812 w 9117732"/>
                    <a:gd name="connsiteY10" fmla="*/ 119320 h 6651775"/>
                    <a:gd name="connsiteX11" fmla="*/ 5774281 w 9117732"/>
                    <a:gd name="connsiteY11" fmla="*/ 344606 h 6651775"/>
                    <a:gd name="connsiteX12" fmla="*/ 6092334 w 9117732"/>
                    <a:gd name="connsiteY12" fmla="*/ 450623 h 6651775"/>
                    <a:gd name="connsiteX13" fmla="*/ 5867047 w 9117732"/>
                    <a:gd name="connsiteY13" fmla="*/ 596397 h 6651775"/>
                    <a:gd name="connsiteX14" fmla="*/ 7364542 w 9117732"/>
                    <a:gd name="connsiteY14" fmla="*/ 768674 h 6651775"/>
                    <a:gd name="connsiteX15" fmla="*/ 7126003 w 9117732"/>
                    <a:gd name="connsiteY15" fmla="*/ 834935 h 6651775"/>
                    <a:gd name="connsiteX16" fmla="*/ 7616334 w 9117732"/>
                    <a:gd name="connsiteY16" fmla="*/ 1086728 h 6651775"/>
                    <a:gd name="connsiteX17" fmla="*/ 7364542 w 9117732"/>
                    <a:gd name="connsiteY17" fmla="*/ 1126483 h 6651775"/>
                    <a:gd name="connsiteX18" fmla="*/ 7775360 w 9117732"/>
                    <a:gd name="connsiteY18" fmla="*/ 1709579 h 6651775"/>
                    <a:gd name="connsiteX19" fmla="*/ 8676508 w 9117732"/>
                    <a:gd name="connsiteY19" fmla="*/ 1815596 h 6651775"/>
                    <a:gd name="connsiteX20" fmla="*/ 8318699 w 9117732"/>
                    <a:gd name="connsiteY20" fmla="*/ 1828848 h 6651775"/>
                    <a:gd name="connsiteX21" fmla="*/ 8583742 w 9117732"/>
                    <a:gd name="connsiteY21" fmla="*/ 2014379 h 6651775"/>
                    <a:gd name="connsiteX22" fmla="*/ 8119916 w 9117732"/>
                    <a:gd name="connsiteY22" fmla="*/ 1961370 h 6651775"/>
                    <a:gd name="connsiteX23" fmla="*/ 9100578 w 9117732"/>
                    <a:gd name="connsiteY23" fmla="*/ 2796257 h 6651775"/>
                    <a:gd name="connsiteX24" fmla="*/ 8729517 w 9117732"/>
                    <a:gd name="connsiteY24" fmla="*/ 2637231 h 6651775"/>
                    <a:gd name="connsiteX25" fmla="*/ 9113830 w 9117732"/>
                    <a:gd name="connsiteY25" fmla="*/ 3432361 h 6651775"/>
                    <a:gd name="connsiteX26" fmla="*/ 8684084 w 9117732"/>
                    <a:gd name="connsiteY26" fmla="*/ 3117149 h 6651775"/>
                    <a:gd name="connsiteX27" fmla="*/ 8994561 w 9117732"/>
                    <a:gd name="connsiteY27" fmla="*/ 4094970 h 6651775"/>
                    <a:gd name="connsiteX28" fmla="*/ 8729517 w 9117732"/>
                    <a:gd name="connsiteY28" fmla="*/ 3949196 h 6651775"/>
                    <a:gd name="connsiteX29" fmla="*/ 8504230 w 9117732"/>
                    <a:gd name="connsiteY29" fmla="*/ 5035874 h 6651775"/>
                    <a:gd name="connsiteX30" fmla="*/ 8411465 w 9117732"/>
                    <a:gd name="connsiteY30" fmla="*/ 4890101 h 6651775"/>
                    <a:gd name="connsiteX31" fmla="*/ 8212683 w 9117732"/>
                    <a:gd name="connsiteY31" fmla="*/ 5155144 h 6651775"/>
                    <a:gd name="connsiteX32" fmla="*/ 8040405 w 9117732"/>
                    <a:gd name="connsiteY32" fmla="*/ 5009370 h 6651775"/>
                    <a:gd name="connsiteX33" fmla="*/ 7722354 w 9117732"/>
                    <a:gd name="connsiteY33" fmla="*/ 5539457 h 6651775"/>
                    <a:gd name="connsiteX34" fmla="*/ 7536824 w 9117732"/>
                    <a:gd name="connsiteY34" fmla="*/ 5300918 h 6651775"/>
                    <a:gd name="connsiteX35" fmla="*/ 7205519 w 9117732"/>
                    <a:gd name="connsiteY35" fmla="*/ 5937022 h 6651775"/>
                    <a:gd name="connsiteX36" fmla="*/ 7258528 w 9117732"/>
                    <a:gd name="connsiteY36" fmla="*/ 5671979 h 6651775"/>
                    <a:gd name="connsiteX37" fmla="*/ 6794702 w 9117732"/>
                    <a:gd name="connsiteY37" fmla="*/ 6069544 h 6651775"/>
                    <a:gd name="connsiteX38" fmla="*/ 6821207 w 9117732"/>
                    <a:gd name="connsiteY38" fmla="*/ 5777996 h 6651775"/>
                    <a:gd name="connsiteX39" fmla="*/ 6277868 w 9117732"/>
                    <a:gd name="connsiteY39" fmla="*/ 6294831 h 6651775"/>
                    <a:gd name="connsiteX40" fmla="*/ 6145346 w 9117732"/>
                    <a:gd name="connsiteY40" fmla="*/ 5923770 h 6651775"/>
                    <a:gd name="connsiteX41" fmla="*/ 5493505 w 9117732"/>
                    <a:gd name="connsiteY41" fmla="*/ 6437706 h 6651775"/>
                    <a:gd name="connsiteX42" fmla="*/ 5517318 w 9117732"/>
                    <a:gd name="connsiteY42" fmla="*/ 6242443 h 6651775"/>
                    <a:gd name="connsiteX43" fmla="*/ 5107743 w 9117732"/>
                    <a:gd name="connsiteY43" fmla="*/ 6532955 h 6651775"/>
                    <a:gd name="connsiteX44" fmla="*/ 5026781 w 9117732"/>
                    <a:gd name="connsiteY44" fmla="*/ 6061468 h 6651775"/>
                    <a:gd name="connsiteX45" fmla="*/ 4062260 w 9117732"/>
                    <a:gd name="connsiteY45" fmla="*/ 6515268 h 6651775"/>
                    <a:gd name="connsiteX46" fmla="*/ 755 w 9117732"/>
                    <a:gd name="connsiteY46" fmla="*/ 3355689 h 6651775"/>
                    <a:gd name="connsiteX0" fmla="*/ 12 w 9116989"/>
                    <a:gd name="connsiteY0" fmla="*/ 3355689 h 6651775"/>
                    <a:gd name="connsiteX1" fmla="*/ 4103765 w 9116989"/>
                    <a:gd name="connsiteY1" fmla="*/ 371111 h 6651775"/>
                    <a:gd name="connsiteX2" fmla="*/ 4408565 w 9116989"/>
                    <a:gd name="connsiteY2" fmla="*/ 265094 h 6651775"/>
                    <a:gd name="connsiteX3" fmla="*/ 4276043 w 9116989"/>
                    <a:gd name="connsiteY3" fmla="*/ 437372 h 6651775"/>
                    <a:gd name="connsiteX4" fmla="*/ 4554338 w 9116989"/>
                    <a:gd name="connsiteY4" fmla="*/ 384363 h 6651775"/>
                    <a:gd name="connsiteX5" fmla="*/ 4600094 w 9116989"/>
                    <a:gd name="connsiteY5" fmla="*/ 528242 h 6651775"/>
                    <a:gd name="connsiteX6" fmla="*/ 4845886 w 9116989"/>
                    <a:gd name="connsiteY6" fmla="*/ 636155 h 6651775"/>
                    <a:gd name="connsiteX7" fmla="*/ 4739869 w 9116989"/>
                    <a:gd name="connsiteY7" fmla="*/ 251842 h 6651775"/>
                    <a:gd name="connsiteX8" fmla="*/ 5018165 w 9116989"/>
                    <a:gd name="connsiteY8" fmla="*/ 371111 h 6651775"/>
                    <a:gd name="connsiteX9" fmla="*/ 5707278 w 9116989"/>
                    <a:gd name="connsiteY9" fmla="*/ 50 h 6651775"/>
                    <a:gd name="connsiteX10" fmla="*/ 5442234 w 9116989"/>
                    <a:gd name="connsiteY10" fmla="*/ 291598 h 6651775"/>
                    <a:gd name="connsiteX11" fmla="*/ 5959069 w 9116989"/>
                    <a:gd name="connsiteY11" fmla="*/ 119320 h 6651775"/>
                    <a:gd name="connsiteX12" fmla="*/ 5773538 w 9116989"/>
                    <a:gd name="connsiteY12" fmla="*/ 344606 h 6651775"/>
                    <a:gd name="connsiteX13" fmla="*/ 6091591 w 9116989"/>
                    <a:gd name="connsiteY13" fmla="*/ 450623 h 6651775"/>
                    <a:gd name="connsiteX14" fmla="*/ 5866304 w 9116989"/>
                    <a:gd name="connsiteY14" fmla="*/ 596397 h 6651775"/>
                    <a:gd name="connsiteX15" fmla="*/ 7363799 w 9116989"/>
                    <a:gd name="connsiteY15" fmla="*/ 768674 h 6651775"/>
                    <a:gd name="connsiteX16" fmla="*/ 7125260 w 9116989"/>
                    <a:gd name="connsiteY16" fmla="*/ 834935 h 6651775"/>
                    <a:gd name="connsiteX17" fmla="*/ 7615591 w 9116989"/>
                    <a:gd name="connsiteY17" fmla="*/ 1086728 h 6651775"/>
                    <a:gd name="connsiteX18" fmla="*/ 7363799 w 9116989"/>
                    <a:gd name="connsiteY18" fmla="*/ 1126483 h 6651775"/>
                    <a:gd name="connsiteX19" fmla="*/ 7774617 w 9116989"/>
                    <a:gd name="connsiteY19" fmla="*/ 1709579 h 6651775"/>
                    <a:gd name="connsiteX20" fmla="*/ 8675765 w 9116989"/>
                    <a:gd name="connsiteY20" fmla="*/ 1815596 h 6651775"/>
                    <a:gd name="connsiteX21" fmla="*/ 8317956 w 9116989"/>
                    <a:gd name="connsiteY21" fmla="*/ 1828848 h 6651775"/>
                    <a:gd name="connsiteX22" fmla="*/ 8582999 w 9116989"/>
                    <a:gd name="connsiteY22" fmla="*/ 2014379 h 6651775"/>
                    <a:gd name="connsiteX23" fmla="*/ 8119173 w 9116989"/>
                    <a:gd name="connsiteY23" fmla="*/ 1961370 h 6651775"/>
                    <a:gd name="connsiteX24" fmla="*/ 9099835 w 9116989"/>
                    <a:gd name="connsiteY24" fmla="*/ 2796257 h 6651775"/>
                    <a:gd name="connsiteX25" fmla="*/ 8728774 w 9116989"/>
                    <a:gd name="connsiteY25" fmla="*/ 2637231 h 6651775"/>
                    <a:gd name="connsiteX26" fmla="*/ 9113087 w 9116989"/>
                    <a:gd name="connsiteY26" fmla="*/ 3432361 h 6651775"/>
                    <a:gd name="connsiteX27" fmla="*/ 8683341 w 9116989"/>
                    <a:gd name="connsiteY27" fmla="*/ 3117149 h 6651775"/>
                    <a:gd name="connsiteX28" fmla="*/ 8993818 w 9116989"/>
                    <a:gd name="connsiteY28" fmla="*/ 4094970 h 6651775"/>
                    <a:gd name="connsiteX29" fmla="*/ 8728774 w 9116989"/>
                    <a:gd name="connsiteY29" fmla="*/ 3949196 h 6651775"/>
                    <a:gd name="connsiteX30" fmla="*/ 8503487 w 9116989"/>
                    <a:gd name="connsiteY30" fmla="*/ 5035874 h 6651775"/>
                    <a:gd name="connsiteX31" fmla="*/ 8410722 w 9116989"/>
                    <a:gd name="connsiteY31" fmla="*/ 4890101 h 6651775"/>
                    <a:gd name="connsiteX32" fmla="*/ 8211940 w 9116989"/>
                    <a:gd name="connsiteY32" fmla="*/ 5155144 h 6651775"/>
                    <a:gd name="connsiteX33" fmla="*/ 8039662 w 9116989"/>
                    <a:gd name="connsiteY33" fmla="*/ 5009370 h 6651775"/>
                    <a:gd name="connsiteX34" fmla="*/ 7721611 w 9116989"/>
                    <a:gd name="connsiteY34" fmla="*/ 5539457 h 6651775"/>
                    <a:gd name="connsiteX35" fmla="*/ 7536081 w 9116989"/>
                    <a:gd name="connsiteY35" fmla="*/ 5300918 h 6651775"/>
                    <a:gd name="connsiteX36" fmla="*/ 7204776 w 9116989"/>
                    <a:gd name="connsiteY36" fmla="*/ 5937022 h 6651775"/>
                    <a:gd name="connsiteX37" fmla="*/ 7257785 w 9116989"/>
                    <a:gd name="connsiteY37" fmla="*/ 5671979 h 6651775"/>
                    <a:gd name="connsiteX38" fmla="*/ 6793959 w 9116989"/>
                    <a:gd name="connsiteY38" fmla="*/ 6069544 h 6651775"/>
                    <a:gd name="connsiteX39" fmla="*/ 6820464 w 9116989"/>
                    <a:gd name="connsiteY39" fmla="*/ 5777996 h 6651775"/>
                    <a:gd name="connsiteX40" fmla="*/ 6277125 w 9116989"/>
                    <a:gd name="connsiteY40" fmla="*/ 6294831 h 6651775"/>
                    <a:gd name="connsiteX41" fmla="*/ 6144603 w 9116989"/>
                    <a:gd name="connsiteY41" fmla="*/ 5923770 h 6651775"/>
                    <a:gd name="connsiteX42" fmla="*/ 5492762 w 9116989"/>
                    <a:gd name="connsiteY42" fmla="*/ 6437706 h 6651775"/>
                    <a:gd name="connsiteX43" fmla="*/ 5516575 w 9116989"/>
                    <a:gd name="connsiteY43" fmla="*/ 6242443 h 6651775"/>
                    <a:gd name="connsiteX44" fmla="*/ 5107000 w 9116989"/>
                    <a:gd name="connsiteY44" fmla="*/ 6532955 h 6651775"/>
                    <a:gd name="connsiteX45" fmla="*/ 5026038 w 9116989"/>
                    <a:gd name="connsiteY45" fmla="*/ 6061468 h 6651775"/>
                    <a:gd name="connsiteX46" fmla="*/ 4061517 w 9116989"/>
                    <a:gd name="connsiteY46" fmla="*/ 6515268 h 6651775"/>
                    <a:gd name="connsiteX47" fmla="*/ 12 w 9116989"/>
                    <a:gd name="connsiteY47" fmla="*/ 3355689 h 6651775"/>
                    <a:gd name="connsiteX0" fmla="*/ 214 w 9117191"/>
                    <a:gd name="connsiteY0" fmla="*/ 3355689 h 6651775"/>
                    <a:gd name="connsiteX1" fmla="*/ 3878680 w 9117191"/>
                    <a:gd name="connsiteY1" fmla="*/ 198833 h 6651775"/>
                    <a:gd name="connsiteX2" fmla="*/ 4103967 w 9117191"/>
                    <a:gd name="connsiteY2" fmla="*/ 371111 h 6651775"/>
                    <a:gd name="connsiteX3" fmla="*/ 4408767 w 9117191"/>
                    <a:gd name="connsiteY3" fmla="*/ 265094 h 6651775"/>
                    <a:gd name="connsiteX4" fmla="*/ 4276245 w 9117191"/>
                    <a:gd name="connsiteY4" fmla="*/ 437372 h 6651775"/>
                    <a:gd name="connsiteX5" fmla="*/ 4554540 w 9117191"/>
                    <a:gd name="connsiteY5" fmla="*/ 384363 h 6651775"/>
                    <a:gd name="connsiteX6" fmla="*/ 4600296 w 9117191"/>
                    <a:gd name="connsiteY6" fmla="*/ 528242 h 6651775"/>
                    <a:gd name="connsiteX7" fmla="*/ 4846088 w 9117191"/>
                    <a:gd name="connsiteY7" fmla="*/ 636155 h 6651775"/>
                    <a:gd name="connsiteX8" fmla="*/ 4740071 w 9117191"/>
                    <a:gd name="connsiteY8" fmla="*/ 251842 h 6651775"/>
                    <a:gd name="connsiteX9" fmla="*/ 5018367 w 9117191"/>
                    <a:gd name="connsiteY9" fmla="*/ 371111 h 6651775"/>
                    <a:gd name="connsiteX10" fmla="*/ 5707480 w 9117191"/>
                    <a:gd name="connsiteY10" fmla="*/ 50 h 6651775"/>
                    <a:gd name="connsiteX11" fmla="*/ 5442436 w 9117191"/>
                    <a:gd name="connsiteY11" fmla="*/ 291598 h 6651775"/>
                    <a:gd name="connsiteX12" fmla="*/ 5959271 w 9117191"/>
                    <a:gd name="connsiteY12" fmla="*/ 119320 h 6651775"/>
                    <a:gd name="connsiteX13" fmla="*/ 5773740 w 9117191"/>
                    <a:gd name="connsiteY13" fmla="*/ 344606 h 6651775"/>
                    <a:gd name="connsiteX14" fmla="*/ 6091793 w 9117191"/>
                    <a:gd name="connsiteY14" fmla="*/ 450623 h 6651775"/>
                    <a:gd name="connsiteX15" fmla="*/ 5866506 w 9117191"/>
                    <a:gd name="connsiteY15" fmla="*/ 596397 h 6651775"/>
                    <a:gd name="connsiteX16" fmla="*/ 7364001 w 9117191"/>
                    <a:gd name="connsiteY16" fmla="*/ 768674 h 6651775"/>
                    <a:gd name="connsiteX17" fmla="*/ 7125462 w 9117191"/>
                    <a:gd name="connsiteY17" fmla="*/ 834935 h 6651775"/>
                    <a:gd name="connsiteX18" fmla="*/ 7615793 w 9117191"/>
                    <a:gd name="connsiteY18" fmla="*/ 1086728 h 6651775"/>
                    <a:gd name="connsiteX19" fmla="*/ 7364001 w 9117191"/>
                    <a:gd name="connsiteY19" fmla="*/ 1126483 h 6651775"/>
                    <a:gd name="connsiteX20" fmla="*/ 7774819 w 9117191"/>
                    <a:gd name="connsiteY20" fmla="*/ 1709579 h 6651775"/>
                    <a:gd name="connsiteX21" fmla="*/ 8675967 w 9117191"/>
                    <a:gd name="connsiteY21" fmla="*/ 1815596 h 6651775"/>
                    <a:gd name="connsiteX22" fmla="*/ 8318158 w 9117191"/>
                    <a:gd name="connsiteY22" fmla="*/ 1828848 h 6651775"/>
                    <a:gd name="connsiteX23" fmla="*/ 8583201 w 9117191"/>
                    <a:gd name="connsiteY23" fmla="*/ 2014379 h 6651775"/>
                    <a:gd name="connsiteX24" fmla="*/ 8119375 w 9117191"/>
                    <a:gd name="connsiteY24" fmla="*/ 1961370 h 6651775"/>
                    <a:gd name="connsiteX25" fmla="*/ 9100037 w 9117191"/>
                    <a:gd name="connsiteY25" fmla="*/ 2796257 h 6651775"/>
                    <a:gd name="connsiteX26" fmla="*/ 8728976 w 9117191"/>
                    <a:gd name="connsiteY26" fmla="*/ 2637231 h 6651775"/>
                    <a:gd name="connsiteX27" fmla="*/ 9113289 w 9117191"/>
                    <a:gd name="connsiteY27" fmla="*/ 3432361 h 6651775"/>
                    <a:gd name="connsiteX28" fmla="*/ 8683543 w 9117191"/>
                    <a:gd name="connsiteY28" fmla="*/ 3117149 h 6651775"/>
                    <a:gd name="connsiteX29" fmla="*/ 8994020 w 9117191"/>
                    <a:gd name="connsiteY29" fmla="*/ 4094970 h 6651775"/>
                    <a:gd name="connsiteX30" fmla="*/ 8728976 w 9117191"/>
                    <a:gd name="connsiteY30" fmla="*/ 3949196 h 6651775"/>
                    <a:gd name="connsiteX31" fmla="*/ 8503689 w 9117191"/>
                    <a:gd name="connsiteY31" fmla="*/ 5035874 h 6651775"/>
                    <a:gd name="connsiteX32" fmla="*/ 8410924 w 9117191"/>
                    <a:gd name="connsiteY32" fmla="*/ 4890101 h 6651775"/>
                    <a:gd name="connsiteX33" fmla="*/ 8212142 w 9117191"/>
                    <a:gd name="connsiteY33" fmla="*/ 5155144 h 6651775"/>
                    <a:gd name="connsiteX34" fmla="*/ 8039864 w 9117191"/>
                    <a:gd name="connsiteY34" fmla="*/ 5009370 h 6651775"/>
                    <a:gd name="connsiteX35" fmla="*/ 7721813 w 9117191"/>
                    <a:gd name="connsiteY35" fmla="*/ 5539457 h 6651775"/>
                    <a:gd name="connsiteX36" fmla="*/ 7536283 w 9117191"/>
                    <a:gd name="connsiteY36" fmla="*/ 5300918 h 6651775"/>
                    <a:gd name="connsiteX37" fmla="*/ 7204978 w 9117191"/>
                    <a:gd name="connsiteY37" fmla="*/ 5937022 h 6651775"/>
                    <a:gd name="connsiteX38" fmla="*/ 7257987 w 9117191"/>
                    <a:gd name="connsiteY38" fmla="*/ 5671979 h 6651775"/>
                    <a:gd name="connsiteX39" fmla="*/ 6794161 w 9117191"/>
                    <a:gd name="connsiteY39" fmla="*/ 6069544 h 6651775"/>
                    <a:gd name="connsiteX40" fmla="*/ 6820666 w 9117191"/>
                    <a:gd name="connsiteY40" fmla="*/ 5777996 h 6651775"/>
                    <a:gd name="connsiteX41" fmla="*/ 6277327 w 9117191"/>
                    <a:gd name="connsiteY41" fmla="*/ 6294831 h 6651775"/>
                    <a:gd name="connsiteX42" fmla="*/ 6144805 w 9117191"/>
                    <a:gd name="connsiteY42" fmla="*/ 5923770 h 6651775"/>
                    <a:gd name="connsiteX43" fmla="*/ 5492964 w 9117191"/>
                    <a:gd name="connsiteY43" fmla="*/ 6437706 h 6651775"/>
                    <a:gd name="connsiteX44" fmla="*/ 5516777 w 9117191"/>
                    <a:gd name="connsiteY44" fmla="*/ 6242443 h 6651775"/>
                    <a:gd name="connsiteX45" fmla="*/ 5107202 w 9117191"/>
                    <a:gd name="connsiteY45" fmla="*/ 6532955 h 6651775"/>
                    <a:gd name="connsiteX46" fmla="*/ 5026240 w 9117191"/>
                    <a:gd name="connsiteY46" fmla="*/ 6061468 h 6651775"/>
                    <a:gd name="connsiteX47" fmla="*/ 4061719 w 9117191"/>
                    <a:gd name="connsiteY47" fmla="*/ 6515268 h 6651775"/>
                    <a:gd name="connsiteX48" fmla="*/ 214 w 9117191"/>
                    <a:gd name="connsiteY48" fmla="*/ 3355689 h 6651775"/>
                    <a:gd name="connsiteX0" fmla="*/ 213 w 9117190"/>
                    <a:gd name="connsiteY0" fmla="*/ 3355689 h 6651775"/>
                    <a:gd name="connsiteX1" fmla="*/ 3878679 w 9117190"/>
                    <a:gd name="connsiteY1" fmla="*/ 331355 h 6651775"/>
                    <a:gd name="connsiteX2" fmla="*/ 3878679 w 9117190"/>
                    <a:gd name="connsiteY2" fmla="*/ 198833 h 6651775"/>
                    <a:gd name="connsiteX3" fmla="*/ 4103966 w 9117190"/>
                    <a:gd name="connsiteY3" fmla="*/ 371111 h 6651775"/>
                    <a:gd name="connsiteX4" fmla="*/ 4408766 w 9117190"/>
                    <a:gd name="connsiteY4" fmla="*/ 265094 h 6651775"/>
                    <a:gd name="connsiteX5" fmla="*/ 4276244 w 9117190"/>
                    <a:gd name="connsiteY5" fmla="*/ 437372 h 6651775"/>
                    <a:gd name="connsiteX6" fmla="*/ 4554539 w 9117190"/>
                    <a:gd name="connsiteY6" fmla="*/ 384363 h 6651775"/>
                    <a:gd name="connsiteX7" fmla="*/ 4600295 w 9117190"/>
                    <a:gd name="connsiteY7" fmla="*/ 528242 h 6651775"/>
                    <a:gd name="connsiteX8" fmla="*/ 4846087 w 9117190"/>
                    <a:gd name="connsiteY8" fmla="*/ 636155 h 6651775"/>
                    <a:gd name="connsiteX9" fmla="*/ 4740070 w 9117190"/>
                    <a:gd name="connsiteY9" fmla="*/ 251842 h 6651775"/>
                    <a:gd name="connsiteX10" fmla="*/ 5018366 w 9117190"/>
                    <a:gd name="connsiteY10" fmla="*/ 371111 h 6651775"/>
                    <a:gd name="connsiteX11" fmla="*/ 5707479 w 9117190"/>
                    <a:gd name="connsiteY11" fmla="*/ 50 h 6651775"/>
                    <a:gd name="connsiteX12" fmla="*/ 5442435 w 9117190"/>
                    <a:gd name="connsiteY12" fmla="*/ 291598 h 6651775"/>
                    <a:gd name="connsiteX13" fmla="*/ 5959270 w 9117190"/>
                    <a:gd name="connsiteY13" fmla="*/ 119320 h 6651775"/>
                    <a:gd name="connsiteX14" fmla="*/ 5773739 w 9117190"/>
                    <a:gd name="connsiteY14" fmla="*/ 344606 h 6651775"/>
                    <a:gd name="connsiteX15" fmla="*/ 6091792 w 9117190"/>
                    <a:gd name="connsiteY15" fmla="*/ 450623 h 6651775"/>
                    <a:gd name="connsiteX16" fmla="*/ 5866505 w 9117190"/>
                    <a:gd name="connsiteY16" fmla="*/ 596397 h 6651775"/>
                    <a:gd name="connsiteX17" fmla="*/ 7364000 w 9117190"/>
                    <a:gd name="connsiteY17" fmla="*/ 768674 h 6651775"/>
                    <a:gd name="connsiteX18" fmla="*/ 7125461 w 9117190"/>
                    <a:gd name="connsiteY18" fmla="*/ 834935 h 6651775"/>
                    <a:gd name="connsiteX19" fmla="*/ 7615792 w 9117190"/>
                    <a:gd name="connsiteY19" fmla="*/ 1086728 h 6651775"/>
                    <a:gd name="connsiteX20" fmla="*/ 7364000 w 9117190"/>
                    <a:gd name="connsiteY20" fmla="*/ 1126483 h 6651775"/>
                    <a:gd name="connsiteX21" fmla="*/ 7774818 w 9117190"/>
                    <a:gd name="connsiteY21" fmla="*/ 1709579 h 6651775"/>
                    <a:gd name="connsiteX22" fmla="*/ 8675966 w 9117190"/>
                    <a:gd name="connsiteY22" fmla="*/ 1815596 h 6651775"/>
                    <a:gd name="connsiteX23" fmla="*/ 8318157 w 9117190"/>
                    <a:gd name="connsiteY23" fmla="*/ 1828848 h 6651775"/>
                    <a:gd name="connsiteX24" fmla="*/ 8583200 w 9117190"/>
                    <a:gd name="connsiteY24" fmla="*/ 2014379 h 6651775"/>
                    <a:gd name="connsiteX25" fmla="*/ 8119374 w 9117190"/>
                    <a:gd name="connsiteY25" fmla="*/ 1961370 h 6651775"/>
                    <a:gd name="connsiteX26" fmla="*/ 9100036 w 9117190"/>
                    <a:gd name="connsiteY26" fmla="*/ 2796257 h 6651775"/>
                    <a:gd name="connsiteX27" fmla="*/ 8728975 w 9117190"/>
                    <a:gd name="connsiteY27" fmla="*/ 2637231 h 6651775"/>
                    <a:gd name="connsiteX28" fmla="*/ 9113288 w 9117190"/>
                    <a:gd name="connsiteY28" fmla="*/ 3432361 h 6651775"/>
                    <a:gd name="connsiteX29" fmla="*/ 8683542 w 9117190"/>
                    <a:gd name="connsiteY29" fmla="*/ 3117149 h 6651775"/>
                    <a:gd name="connsiteX30" fmla="*/ 8994019 w 9117190"/>
                    <a:gd name="connsiteY30" fmla="*/ 4094970 h 6651775"/>
                    <a:gd name="connsiteX31" fmla="*/ 8728975 w 9117190"/>
                    <a:gd name="connsiteY31" fmla="*/ 3949196 h 6651775"/>
                    <a:gd name="connsiteX32" fmla="*/ 8503688 w 9117190"/>
                    <a:gd name="connsiteY32" fmla="*/ 5035874 h 6651775"/>
                    <a:gd name="connsiteX33" fmla="*/ 8410923 w 9117190"/>
                    <a:gd name="connsiteY33" fmla="*/ 4890101 h 6651775"/>
                    <a:gd name="connsiteX34" fmla="*/ 8212141 w 9117190"/>
                    <a:gd name="connsiteY34" fmla="*/ 5155144 h 6651775"/>
                    <a:gd name="connsiteX35" fmla="*/ 8039863 w 9117190"/>
                    <a:gd name="connsiteY35" fmla="*/ 5009370 h 6651775"/>
                    <a:gd name="connsiteX36" fmla="*/ 7721812 w 9117190"/>
                    <a:gd name="connsiteY36" fmla="*/ 5539457 h 6651775"/>
                    <a:gd name="connsiteX37" fmla="*/ 7536282 w 9117190"/>
                    <a:gd name="connsiteY37" fmla="*/ 5300918 h 6651775"/>
                    <a:gd name="connsiteX38" fmla="*/ 7204977 w 9117190"/>
                    <a:gd name="connsiteY38" fmla="*/ 5937022 h 6651775"/>
                    <a:gd name="connsiteX39" fmla="*/ 7257986 w 9117190"/>
                    <a:gd name="connsiteY39" fmla="*/ 5671979 h 6651775"/>
                    <a:gd name="connsiteX40" fmla="*/ 6794160 w 9117190"/>
                    <a:gd name="connsiteY40" fmla="*/ 6069544 h 6651775"/>
                    <a:gd name="connsiteX41" fmla="*/ 6820665 w 9117190"/>
                    <a:gd name="connsiteY41" fmla="*/ 5777996 h 6651775"/>
                    <a:gd name="connsiteX42" fmla="*/ 6277326 w 9117190"/>
                    <a:gd name="connsiteY42" fmla="*/ 6294831 h 6651775"/>
                    <a:gd name="connsiteX43" fmla="*/ 6144804 w 9117190"/>
                    <a:gd name="connsiteY43" fmla="*/ 5923770 h 6651775"/>
                    <a:gd name="connsiteX44" fmla="*/ 5492963 w 9117190"/>
                    <a:gd name="connsiteY44" fmla="*/ 6437706 h 6651775"/>
                    <a:gd name="connsiteX45" fmla="*/ 5516776 w 9117190"/>
                    <a:gd name="connsiteY45" fmla="*/ 6242443 h 6651775"/>
                    <a:gd name="connsiteX46" fmla="*/ 5107201 w 9117190"/>
                    <a:gd name="connsiteY46" fmla="*/ 6532955 h 6651775"/>
                    <a:gd name="connsiteX47" fmla="*/ 5026239 w 9117190"/>
                    <a:gd name="connsiteY47" fmla="*/ 6061468 h 6651775"/>
                    <a:gd name="connsiteX48" fmla="*/ 4061718 w 9117190"/>
                    <a:gd name="connsiteY48" fmla="*/ 6515268 h 6651775"/>
                    <a:gd name="connsiteX49" fmla="*/ 213 w 9117190"/>
                    <a:gd name="connsiteY49" fmla="*/ 3355689 h 6651775"/>
                    <a:gd name="connsiteX0" fmla="*/ 5677 w 9122654"/>
                    <a:gd name="connsiteY0" fmla="*/ 3355689 h 6651775"/>
                    <a:gd name="connsiteX1" fmla="*/ 3195029 w 9122654"/>
                    <a:gd name="connsiteY1" fmla="*/ 278346 h 6651775"/>
                    <a:gd name="connsiteX2" fmla="*/ 3884143 w 9122654"/>
                    <a:gd name="connsiteY2" fmla="*/ 331355 h 6651775"/>
                    <a:gd name="connsiteX3" fmla="*/ 3884143 w 9122654"/>
                    <a:gd name="connsiteY3" fmla="*/ 198833 h 6651775"/>
                    <a:gd name="connsiteX4" fmla="*/ 4109430 w 9122654"/>
                    <a:gd name="connsiteY4" fmla="*/ 371111 h 6651775"/>
                    <a:gd name="connsiteX5" fmla="*/ 4414230 w 9122654"/>
                    <a:gd name="connsiteY5" fmla="*/ 265094 h 6651775"/>
                    <a:gd name="connsiteX6" fmla="*/ 4281708 w 9122654"/>
                    <a:gd name="connsiteY6" fmla="*/ 437372 h 6651775"/>
                    <a:gd name="connsiteX7" fmla="*/ 4560003 w 9122654"/>
                    <a:gd name="connsiteY7" fmla="*/ 384363 h 6651775"/>
                    <a:gd name="connsiteX8" fmla="*/ 4605759 w 9122654"/>
                    <a:gd name="connsiteY8" fmla="*/ 528242 h 6651775"/>
                    <a:gd name="connsiteX9" fmla="*/ 4851551 w 9122654"/>
                    <a:gd name="connsiteY9" fmla="*/ 636155 h 6651775"/>
                    <a:gd name="connsiteX10" fmla="*/ 4745534 w 9122654"/>
                    <a:gd name="connsiteY10" fmla="*/ 251842 h 6651775"/>
                    <a:gd name="connsiteX11" fmla="*/ 5023830 w 9122654"/>
                    <a:gd name="connsiteY11" fmla="*/ 371111 h 6651775"/>
                    <a:gd name="connsiteX12" fmla="*/ 5712943 w 9122654"/>
                    <a:gd name="connsiteY12" fmla="*/ 50 h 6651775"/>
                    <a:gd name="connsiteX13" fmla="*/ 5447899 w 9122654"/>
                    <a:gd name="connsiteY13" fmla="*/ 291598 h 6651775"/>
                    <a:gd name="connsiteX14" fmla="*/ 5964734 w 9122654"/>
                    <a:gd name="connsiteY14" fmla="*/ 119320 h 6651775"/>
                    <a:gd name="connsiteX15" fmla="*/ 5779203 w 9122654"/>
                    <a:gd name="connsiteY15" fmla="*/ 344606 h 6651775"/>
                    <a:gd name="connsiteX16" fmla="*/ 6097256 w 9122654"/>
                    <a:gd name="connsiteY16" fmla="*/ 450623 h 6651775"/>
                    <a:gd name="connsiteX17" fmla="*/ 5871969 w 9122654"/>
                    <a:gd name="connsiteY17" fmla="*/ 596397 h 6651775"/>
                    <a:gd name="connsiteX18" fmla="*/ 7369464 w 9122654"/>
                    <a:gd name="connsiteY18" fmla="*/ 768674 h 6651775"/>
                    <a:gd name="connsiteX19" fmla="*/ 7130925 w 9122654"/>
                    <a:gd name="connsiteY19" fmla="*/ 834935 h 6651775"/>
                    <a:gd name="connsiteX20" fmla="*/ 7621256 w 9122654"/>
                    <a:gd name="connsiteY20" fmla="*/ 1086728 h 6651775"/>
                    <a:gd name="connsiteX21" fmla="*/ 7369464 w 9122654"/>
                    <a:gd name="connsiteY21" fmla="*/ 1126483 h 6651775"/>
                    <a:gd name="connsiteX22" fmla="*/ 7780282 w 9122654"/>
                    <a:gd name="connsiteY22" fmla="*/ 1709579 h 6651775"/>
                    <a:gd name="connsiteX23" fmla="*/ 8681430 w 9122654"/>
                    <a:gd name="connsiteY23" fmla="*/ 1815596 h 6651775"/>
                    <a:gd name="connsiteX24" fmla="*/ 8323621 w 9122654"/>
                    <a:gd name="connsiteY24" fmla="*/ 1828848 h 6651775"/>
                    <a:gd name="connsiteX25" fmla="*/ 8588664 w 9122654"/>
                    <a:gd name="connsiteY25" fmla="*/ 2014379 h 6651775"/>
                    <a:gd name="connsiteX26" fmla="*/ 8124838 w 9122654"/>
                    <a:gd name="connsiteY26" fmla="*/ 1961370 h 6651775"/>
                    <a:gd name="connsiteX27" fmla="*/ 9105500 w 9122654"/>
                    <a:gd name="connsiteY27" fmla="*/ 2796257 h 6651775"/>
                    <a:gd name="connsiteX28" fmla="*/ 8734439 w 9122654"/>
                    <a:gd name="connsiteY28" fmla="*/ 2637231 h 6651775"/>
                    <a:gd name="connsiteX29" fmla="*/ 9118752 w 9122654"/>
                    <a:gd name="connsiteY29" fmla="*/ 3432361 h 6651775"/>
                    <a:gd name="connsiteX30" fmla="*/ 8689006 w 9122654"/>
                    <a:gd name="connsiteY30" fmla="*/ 3117149 h 6651775"/>
                    <a:gd name="connsiteX31" fmla="*/ 8999483 w 9122654"/>
                    <a:gd name="connsiteY31" fmla="*/ 4094970 h 6651775"/>
                    <a:gd name="connsiteX32" fmla="*/ 8734439 w 9122654"/>
                    <a:gd name="connsiteY32" fmla="*/ 3949196 h 6651775"/>
                    <a:gd name="connsiteX33" fmla="*/ 8509152 w 9122654"/>
                    <a:gd name="connsiteY33" fmla="*/ 5035874 h 6651775"/>
                    <a:gd name="connsiteX34" fmla="*/ 8416387 w 9122654"/>
                    <a:gd name="connsiteY34" fmla="*/ 4890101 h 6651775"/>
                    <a:gd name="connsiteX35" fmla="*/ 8217605 w 9122654"/>
                    <a:gd name="connsiteY35" fmla="*/ 5155144 h 6651775"/>
                    <a:gd name="connsiteX36" fmla="*/ 8045327 w 9122654"/>
                    <a:gd name="connsiteY36" fmla="*/ 5009370 h 6651775"/>
                    <a:gd name="connsiteX37" fmla="*/ 7727276 w 9122654"/>
                    <a:gd name="connsiteY37" fmla="*/ 5539457 h 6651775"/>
                    <a:gd name="connsiteX38" fmla="*/ 7541746 w 9122654"/>
                    <a:gd name="connsiteY38" fmla="*/ 5300918 h 6651775"/>
                    <a:gd name="connsiteX39" fmla="*/ 7210441 w 9122654"/>
                    <a:gd name="connsiteY39" fmla="*/ 5937022 h 6651775"/>
                    <a:gd name="connsiteX40" fmla="*/ 7263450 w 9122654"/>
                    <a:gd name="connsiteY40" fmla="*/ 5671979 h 6651775"/>
                    <a:gd name="connsiteX41" fmla="*/ 6799624 w 9122654"/>
                    <a:gd name="connsiteY41" fmla="*/ 6069544 h 6651775"/>
                    <a:gd name="connsiteX42" fmla="*/ 6826129 w 9122654"/>
                    <a:gd name="connsiteY42" fmla="*/ 5777996 h 6651775"/>
                    <a:gd name="connsiteX43" fmla="*/ 6282790 w 9122654"/>
                    <a:gd name="connsiteY43" fmla="*/ 6294831 h 6651775"/>
                    <a:gd name="connsiteX44" fmla="*/ 6150268 w 9122654"/>
                    <a:gd name="connsiteY44" fmla="*/ 5923770 h 6651775"/>
                    <a:gd name="connsiteX45" fmla="*/ 5498427 w 9122654"/>
                    <a:gd name="connsiteY45" fmla="*/ 6437706 h 6651775"/>
                    <a:gd name="connsiteX46" fmla="*/ 5522240 w 9122654"/>
                    <a:gd name="connsiteY46" fmla="*/ 6242443 h 6651775"/>
                    <a:gd name="connsiteX47" fmla="*/ 5112665 w 9122654"/>
                    <a:gd name="connsiteY47" fmla="*/ 6532955 h 6651775"/>
                    <a:gd name="connsiteX48" fmla="*/ 5031703 w 9122654"/>
                    <a:gd name="connsiteY48" fmla="*/ 6061468 h 6651775"/>
                    <a:gd name="connsiteX49" fmla="*/ 4067182 w 9122654"/>
                    <a:gd name="connsiteY49" fmla="*/ 6515268 h 6651775"/>
                    <a:gd name="connsiteX50" fmla="*/ 5677 w 9122654"/>
                    <a:gd name="connsiteY50" fmla="*/ 3355689 h 6651775"/>
                    <a:gd name="connsiteX0" fmla="*/ 5096 w 9122073"/>
                    <a:gd name="connsiteY0" fmla="*/ 3403746 h 6699832"/>
                    <a:gd name="connsiteX1" fmla="*/ 3220952 w 9122073"/>
                    <a:gd name="connsiteY1" fmla="*/ 193881 h 6699832"/>
                    <a:gd name="connsiteX2" fmla="*/ 3194448 w 9122073"/>
                    <a:gd name="connsiteY2" fmla="*/ 326403 h 6699832"/>
                    <a:gd name="connsiteX3" fmla="*/ 3883562 w 9122073"/>
                    <a:gd name="connsiteY3" fmla="*/ 379412 h 6699832"/>
                    <a:gd name="connsiteX4" fmla="*/ 3883562 w 9122073"/>
                    <a:gd name="connsiteY4" fmla="*/ 246890 h 6699832"/>
                    <a:gd name="connsiteX5" fmla="*/ 4108849 w 9122073"/>
                    <a:gd name="connsiteY5" fmla="*/ 419168 h 6699832"/>
                    <a:gd name="connsiteX6" fmla="*/ 4413649 w 9122073"/>
                    <a:gd name="connsiteY6" fmla="*/ 313151 h 6699832"/>
                    <a:gd name="connsiteX7" fmla="*/ 4281127 w 9122073"/>
                    <a:gd name="connsiteY7" fmla="*/ 485429 h 6699832"/>
                    <a:gd name="connsiteX8" fmla="*/ 4559422 w 9122073"/>
                    <a:gd name="connsiteY8" fmla="*/ 432420 h 6699832"/>
                    <a:gd name="connsiteX9" fmla="*/ 4605178 w 9122073"/>
                    <a:gd name="connsiteY9" fmla="*/ 576299 h 6699832"/>
                    <a:gd name="connsiteX10" fmla="*/ 4850970 w 9122073"/>
                    <a:gd name="connsiteY10" fmla="*/ 684212 h 6699832"/>
                    <a:gd name="connsiteX11" fmla="*/ 4744953 w 9122073"/>
                    <a:gd name="connsiteY11" fmla="*/ 299899 h 6699832"/>
                    <a:gd name="connsiteX12" fmla="*/ 5023249 w 9122073"/>
                    <a:gd name="connsiteY12" fmla="*/ 419168 h 6699832"/>
                    <a:gd name="connsiteX13" fmla="*/ 5712362 w 9122073"/>
                    <a:gd name="connsiteY13" fmla="*/ 48107 h 6699832"/>
                    <a:gd name="connsiteX14" fmla="*/ 5447318 w 9122073"/>
                    <a:gd name="connsiteY14" fmla="*/ 339655 h 6699832"/>
                    <a:gd name="connsiteX15" fmla="*/ 5964153 w 9122073"/>
                    <a:gd name="connsiteY15" fmla="*/ 167377 h 6699832"/>
                    <a:gd name="connsiteX16" fmla="*/ 5778622 w 9122073"/>
                    <a:gd name="connsiteY16" fmla="*/ 392663 h 6699832"/>
                    <a:gd name="connsiteX17" fmla="*/ 6096675 w 9122073"/>
                    <a:gd name="connsiteY17" fmla="*/ 498680 h 6699832"/>
                    <a:gd name="connsiteX18" fmla="*/ 5871388 w 9122073"/>
                    <a:gd name="connsiteY18" fmla="*/ 644454 h 6699832"/>
                    <a:gd name="connsiteX19" fmla="*/ 7368883 w 9122073"/>
                    <a:gd name="connsiteY19" fmla="*/ 816731 h 6699832"/>
                    <a:gd name="connsiteX20" fmla="*/ 7130344 w 9122073"/>
                    <a:gd name="connsiteY20" fmla="*/ 882992 h 6699832"/>
                    <a:gd name="connsiteX21" fmla="*/ 7620675 w 9122073"/>
                    <a:gd name="connsiteY21" fmla="*/ 1134785 h 6699832"/>
                    <a:gd name="connsiteX22" fmla="*/ 7368883 w 9122073"/>
                    <a:gd name="connsiteY22" fmla="*/ 1174540 h 6699832"/>
                    <a:gd name="connsiteX23" fmla="*/ 7779701 w 9122073"/>
                    <a:gd name="connsiteY23" fmla="*/ 1757636 h 6699832"/>
                    <a:gd name="connsiteX24" fmla="*/ 8680849 w 9122073"/>
                    <a:gd name="connsiteY24" fmla="*/ 1863653 h 6699832"/>
                    <a:gd name="connsiteX25" fmla="*/ 8323040 w 9122073"/>
                    <a:gd name="connsiteY25" fmla="*/ 1876905 h 6699832"/>
                    <a:gd name="connsiteX26" fmla="*/ 8588083 w 9122073"/>
                    <a:gd name="connsiteY26" fmla="*/ 2062436 h 6699832"/>
                    <a:gd name="connsiteX27" fmla="*/ 8124257 w 9122073"/>
                    <a:gd name="connsiteY27" fmla="*/ 2009427 h 6699832"/>
                    <a:gd name="connsiteX28" fmla="*/ 9104919 w 9122073"/>
                    <a:gd name="connsiteY28" fmla="*/ 2844314 h 6699832"/>
                    <a:gd name="connsiteX29" fmla="*/ 8733858 w 9122073"/>
                    <a:gd name="connsiteY29" fmla="*/ 2685288 h 6699832"/>
                    <a:gd name="connsiteX30" fmla="*/ 9118171 w 9122073"/>
                    <a:gd name="connsiteY30" fmla="*/ 3480418 h 6699832"/>
                    <a:gd name="connsiteX31" fmla="*/ 8688425 w 9122073"/>
                    <a:gd name="connsiteY31" fmla="*/ 3165206 h 6699832"/>
                    <a:gd name="connsiteX32" fmla="*/ 8998902 w 9122073"/>
                    <a:gd name="connsiteY32" fmla="*/ 4143027 h 6699832"/>
                    <a:gd name="connsiteX33" fmla="*/ 8733858 w 9122073"/>
                    <a:gd name="connsiteY33" fmla="*/ 3997253 h 6699832"/>
                    <a:gd name="connsiteX34" fmla="*/ 8508571 w 9122073"/>
                    <a:gd name="connsiteY34" fmla="*/ 5083931 h 6699832"/>
                    <a:gd name="connsiteX35" fmla="*/ 8415806 w 9122073"/>
                    <a:gd name="connsiteY35" fmla="*/ 4938158 h 6699832"/>
                    <a:gd name="connsiteX36" fmla="*/ 8217024 w 9122073"/>
                    <a:gd name="connsiteY36" fmla="*/ 5203201 h 6699832"/>
                    <a:gd name="connsiteX37" fmla="*/ 8044746 w 9122073"/>
                    <a:gd name="connsiteY37" fmla="*/ 5057427 h 6699832"/>
                    <a:gd name="connsiteX38" fmla="*/ 7726695 w 9122073"/>
                    <a:gd name="connsiteY38" fmla="*/ 5587514 h 6699832"/>
                    <a:gd name="connsiteX39" fmla="*/ 7541165 w 9122073"/>
                    <a:gd name="connsiteY39" fmla="*/ 5348975 h 6699832"/>
                    <a:gd name="connsiteX40" fmla="*/ 7209860 w 9122073"/>
                    <a:gd name="connsiteY40" fmla="*/ 5985079 h 6699832"/>
                    <a:gd name="connsiteX41" fmla="*/ 7262869 w 9122073"/>
                    <a:gd name="connsiteY41" fmla="*/ 5720036 h 6699832"/>
                    <a:gd name="connsiteX42" fmla="*/ 6799043 w 9122073"/>
                    <a:gd name="connsiteY42" fmla="*/ 6117601 h 6699832"/>
                    <a:gd name="connsiteX43" fmla="*/ 6825548 w 9122073"/>
                    <a:gd name="connsiteY43" fmla="*/ 5826053 h 6699832"/>
                    <a:gd name="connsiteX44" fmla="*/ 6282209 w 9122073"/>
                    <a:gd name="connsiteY44" fmla="*/ 6342888 h 6699832"/>
                    <a:gd name="connsiteX45" fmla="*/ 6149687 w 9122073"/>
                    <a:gd name="connsiteY45" fmla="*/ 5971827 h 6699832"/>
                    <a:gd name="connsiteX46" fmla="*/ 5497846 w 9122073"/>
                    <a:gd name="connsiteY46" fmla="*/ 6485763 h 6699832"/>
                    <a:gd name="connsiteX47" fmla="*/ 5521659 w 9122073"/>
                    <a:gd name="connsiteY47" fmla="*/ 6290500 h 6699832"/>
                    <a:gd name="connsiteX48" fmla="*/ 5112084 w 9122073"/>
                    <a:gd name="connsiteY48" fmla="*/ 6581012 h 6699832"/>
                    <a:gd name="connsiteX49" fmla="*/ 5031122 w 9122073"/>
                    <a:gd name="connsiteY49" fmla="*/ 6109525 h 6699832"/>
                    <a:gd name="connsiteX50" fmla="*/ 4066601 w 9122073"/>
                    <a:gd name="connsiteY50" fmla="*/ 6563325 h 6699832"/>
                    <a:gd name="connsiteX51" fmla="*/ 5096 w 9122073"/>
                    <a:gd name="connsiteY51" fmla="*/ 3403746 h 6699832"/>
                    <a:gd name="connsiteX0" fmla="*/ 11039 w 9128016"/>
                    <a:gd name="connsiteY0" fmla="*/ 3355689 h 6651775"/>
                    <a:gd name="connsiteX1" fmla="*/ 2882338 w 9128016"/>
                    <a:gd name="connsiteY1" fmla="*/ 357859 h 6651775"/>
                    <a:gd name="connsiteX2" fmla="*/ 3226895 w 9128016"/>
                    <a:gd name="connsiteY2" fmla="*/ 145824 h 6651775"/>
                    <a:gd name="connsiteX3" fmla="*/ 3200391 w 9128016"/>
                    <a:gd name="connsiteY3" fmla="*/ 278346 h 6651775"/>
                    <a:gd name="connsiteX4" fmla="*/ 3889505 w 9128016"/>
                    <a:gd name="connsiteY4" fmla="*/ 331355 h 6651775"/>
                    <a:gd name="connsiteX5" fmla="*/ 3889505 w 9128016"/>
                    <a:gd name="connsiteY5" fmla="*/ 198833 h 6651775"/>
                    <a:gd name="connsiteX6" fmla="*/ 4114792 w 9128016"/>
                    <a:gd name="connsiteY6" fmla="*/ 371111 h 6651775"/>
                    <a:gd name="connsiteX7" fmla="*/ 4419592 w 9128016"/>
                    <a:gd name="connsiteY7" fmla="*/ 265094 h 6651775"/>
                    <a:gd name="connsiteX8" fmla="*/ 4287070 w 9128016"/>
                    <a:gd name="connsiteY8" fmla="*/ 437372 h 6651775"/>
                    <a:gd name="connsiteX9" fmla="*/ 4565365 w 9128016"/>
                    <a:gd name="connsiteY9" fmla="*/ 384363 h 6651775"/>
                    <a:gd name="connsiteX10" fmla="*/ 4611121 w 9128016"/>
                    <a:gd name="connsiteY10" fmla="*/ 528242 h 6651775"/>
                    <a:gd name="connsiteX11" fmla="*/ 4856913 w 9128016"/>
                    <a:gd name="connsiteY11" fmla="*/ 636155 h 6651775"/>
                    <a:gd name="connsiteX12" fmla="*/ 4750896 w 9128016"/>
                    <a:gd name="connsiteY12" fmla="*/ 251842 h 6651775"/>
                    <a:gd name="connsiteX13" fmla="*/ 5029192 w 9128016"/>
                    <a:gd name="connsiteY13" fmla="*/ 371111 h 6651775"/>
                    <a:gd name="connsiteX14" fmla="*/ 5718305 w 9128016"/>
                    <a:gd name="connsiteY14" fmla="*/ 50 h 6651775"/>
                    <a:gd name="connsiteX15" fmla="*/ 5453261 w 9128016"/>
                    <a:gd name="connsiteY15" fmla="*/ 291598 h 6651775"/>
                    <a:gd name="connsiteX16" fmla="*/ 5970096 w 9128016"/>
                    <a:gd name="connsiteY16" fmla="*/ 119320 h 6651775"/>
                    <a:gd name="connsiteX17" fmla="*/ 5784565 w 9128016"/>
                    <a:gd name="connsiteY17" fmla="*/ 344606 h 6651775"/>
                    <a:gd name="connsiteX18" fmla="*/ 6102618 w 9128016"/>
                    <a:gd name="connsiteY18" fmla="*/ 450623 h 6651775"/>
                    <a:gd name="connsiteX19" fmla="*/ 5877331 w 9128016"/>
                    <a:gd name="connsiteY19" fmla="*/ 596397 h 6651775"/>
                    <a:gd name="connsiteX20" fmla="*/ 7374826 w 9128016"/>
                    <a:gd name="connsiteY20" fmla="*/ 768674 h 6651775"/>
                    <a:gd name="connsiteX21" fmla="*/ 7136287 w 9128016"/>
                    <a:gd name="connsiteY21" fmla="*/ 834935 h 6651775"/>
                    <a:gd name="connsiteX22" fmla="*/ 7626618 w 9128016"/>
                    <a:gd name="connsiteY22" fmla="*/ 1086728 h 6651775"/>
                    <a:gd name="connsiteX23" fmla="*/ 7374826 w 9128016"/>
                    <a:gd name="connsiteY23" fmla="*/ 1126483 h 6651775"/>
                    <a:gd name="connsiteX24" fmla="*/ 7785644 w 9128016"/>
                    <a:gd name="connsiteY24" fmla="*/ 1709579 h 6651775"/>
                    <a:gd name="connsiteX25" fmla="*/ 8686792 w 9128016"/>
                    <a:gd name="connsiteY25" fmla="*/ 1815596 h 6651775"/>
                    <a:gd name="connsiteX26" fmla="*/ 8328983 w 9128016"/>
                    <a:gd name="connsiteY26" fmla="*/ 1828848 h 6651775"/>
                    <a:gd name="connsiteX27" fmla="*/ 8594026 w 9128016"/>
                    <a:gd name="connsiteY27" fmla="*/ 2014379 h 6651775"/>
                    <a:gd name="connsiteX28" fmla="*/ 8130200 w 9128016"/>
                    <a:gd name="connsiteY28" fmla="*/ 1961370 h 6651775"/>
                    <a:gd name="connsiteX29" fmla="*/ 9110862 w 9128016"/>
                    <a:gd name="connsiteY29" fmla="*/ 2796257 h 6651775"/>
                    <a:gd name="connsiteX30" fmla="*/ 8739801 w 9128016"/>
                    <a:gd name="connsiteY30" fmla="*/ 2637231 h 6651775"/>
                    <a:gd name="connsiteX31" fmla="*/ 9124114 w 9128016"/>
                    <a:gd name="connsiteY31" fmla="*/ 3432361 h 6651775"/>
                    <a:gd name="connsiteX32" fmla="*/ 8694368 w 9128016"/>
                    <a:gd name="connsiteY32" fmla="*/ 3117149 h 6651775"/>
                    <a:gd name="connsiteX33" fmla="*/ 9004845 w 9128016"/>
                    <a:gd name="connsiteY33" fmla="*/ 4094970 h 6651775"/>
                    <a:gd name="connsiteX34" fmla="*/ 8739801 w 9128016"/>
                    <a:gd name="connsiteY34" fmla="*/ 3949196 h 6651775"/>
                    <a:gd name="connsiteX35" fmla="*/ 8514514 w 9128016"/>
                    <a:gd name="connsiteY35" fmla="*/ 5035874 h 6651775"/>
                    <a:gd name="connsiteX36" fmla="*/ 8421749 w 9128016"/>
                    <a:gd name="connsiteY36" fmla="*/ 4890101 h 6651775"/>
                    <a:gd name="connsiteX37" fmla="*/ 8222967 w 9128016"/>
                    <a:gd name="connsiteY37" fmla="*/ 5155144 h 6651775"/>
                    <a:gd name="connsiteX38" fmla="*/ 8050689 w 9128016"/>
                    <a:gd name="connsiteY38" fmla="*/ 5009370 h 6651775"/>
                    <a:gd name="connsiteX39" fmla="*/ 7732638 w 9128016"/>
                    <a:gd name="connsiteY39" fmla="*/ 5539457 h 6651775"/>
                    <a:gd name="connsiteX40" fmla="*/ 7547108 w 9128016"/>
                    <a:gd name="connsiteY40" fmla="*/ 5300918 h 6651775"/>
                    <a:gd name="connsiteX41" fmla="*/ 7215803 w 9128016"/>
                    <a:gd name="connsiteY41" fmla="*/ 5937022 h 6651775"/>
                    <a:gd name="connsiteX42" fmla="*/ 7268812 w 9128016"/>
                    <a:gd name="connsiteY42" fmla="*/ 5671979 h 6651775"/>
                    <a:gd name="connsiteX43" fmla="*/ 6804986 w 9128016"/>
                    <a:gd name="connsiteY43" fmla="*/ 6069544 h 6651775"/>
                    <a:gd name="connsiteX44" fmla="*/ 6831491 w 9128016"/>
                    <a:gd name="connsiteY44" fmla="*/ 5777996 h 6651775"/>
                    <a:gd name="connsiteX45" fmla="*/ 6288152 w 9128016"/>
                    <a:gd name="connsiteY45" fmla="*/ 6294831 h 6651775"/>
                    <a:gd name="connsiteX46" fmla="*/ 6155630 w 9128016"/>
                    <a:gd name="connsiteY46" fmla="*/ 5923770 h 6651775"/>
                    <a:gd name="connsiteX47" fmla="*/ 5503789 w 9128016"/>
                    <a:gd name="connsiteY47" fmla="*/ 6437706 h 6651775"/>
                    <a:gd name="connsiteX48" fmla="*/ 5527602 w 9128016"/>
                    <a:gd name="connsiteY48" fmla="*/ 6242443 h 6651775"/>
                    <a:gd name="connsiteX49" fmla="*/ 5118027 w 9128016"/>
                    <a:gd name="connsiteY49" fmla="*/ 6532955 h 6651775"/>
                    <a:gd name="connsiteX50" fmla="*/ 5037065 w 9128016"/>
                    <a:gd name="connsiteY50" fmla="*/ 6061468 h 6651775"/>
                    <a:gd name="connsiteX51" fmla="*/ 4072544 w 9128016"/>
                    <a:gd name="connsiteY51" fmla="*/ 6515268 h 6651775"/>
                    <a:gd name="connsiteX52" fmla="*/ 11039 w 9128016"/>
                    <a:gd name="connsiteY52" fmla="*/ 3355689 h 6651775"/>
                    <a:gd name="connsiteX0" fmla="*/ 24720 w 9141697"/>
                    <a:gd name="connsiteY0" fmla="*/ 3355689 h 6651775"/>
                    <a:gd name="connsiteX1" fmla="*/ 2405689 w 9141697"/>
                    <a:gd name="connsiteY1" fmla="*/ 318103 h 6651775"/>
                    <a:gd name="connsiteX2" fmla="*/ 2896019 w 9141697"/>
                    <a:gd name="connsiteY2" fmla="*/ 357859 h 6651775"/>
                    <a:gd name="connsiteX3" fmla="*/ 3240576 w 9141697"/>
                    <a:gd name="connsiteY3" fmla="*/ 145824 h 6651775"/>
                    <a:gd name="connsiteX4" fmla="*/ 3214072 w 9141697"/>
                    <a:gd name="connsiteY4" fmla="*/ 278346 h 6651775"/>
                    <a:gd name="connsiteX5" fmla="*/ 3903186 w 9141697"/>
                    <a:gd name="connsiteY5" fmla="*/ 331355 h 6651775"/>
                    <a:gd name="connsiteX6" fmla="*/ 3903186 w 9141697"/>
                    <a:gd name="connsiteY6" fmla="*/ 198833 h 6651775"/>
                    <a:gd name="connsiteX7" fmla="*/ 4128473 w 9141697"/>
                    <a:gd name="connsiteY7" fmla="*/ 371111 h 6651775"/>
                    <a:gd name="connsiteX8" fmla="*/ 4433273 w 9141697"/>
                    <a:gd name="connsiteY8" fmla="*/ 265094 h 6651775"/>
                    <a:gd name="connsiteX9" fmla="*/ 4300751 w 9141697"/>
                    <a:gd name="connsiteY9" fmla="*/ 437372 h 6651775"/>
                    <a:gd name="connsiteX10" fmla="*/ 4579046 w 9141697"/>
                    <a:gd name="connsiteY10" fmla="*/ 384363 h 6651775"/>
                    <a:gd name="connsiteX11" fmla="*/ 4624802 w 9141697"/>
                    <a:gd name="connsiteY11" fmla="*/ 528242 h 6651775"/>
                    <a:gd name="connsiteX12" fmla="*/ 4870594 w 9141697"/>
                    <a:gd name="connsiteY12" fmla="*/ 636155 h 6651775"/>
                    <a:gd name="connsiteX13" fmla="*/ 4764577 w 9141697"/>
                    <a:gd name="connsiteY13" fmla="*/ 251842 h 6651775"/>
                    <a:gd name="connsiteX14" fmla="*/ 5042873 w 9141697"/>
                    <a:gd name="connsiteY14" fmla="*/ 371111 h 6651775"/>
                    <a:gd name="connsiteX15" fmla="*/ 5731986 w 9141697"/>
                    <a:gd name="connsiteY15" fmla="*/ 50 h 6651775"/>
                    <a:gd name="connsiteX16" fmla="*/ 5466942 w 9141697"/>
                    <a:gd name="connsiteY16" fmla="*/ 291598 h 6651775"/>
                    <a:gd name="connsiteX17" fmla="*/ 5983777 w 9141697"/>
                    <a:gd name="connsiteY17" fmla="*/ 119320 h 6651775"/>
                    <a:gd name="connsiteX18" fmla="*/ 5798246 w 9141697"/>
                    <a:gd name="connsiteY18" fmla="*/ 344606 h 6651775"/>
                    <a:gd name="connsiteX19" fmla="*/ 6116299 w 9141697"/>
                    <a:gd name="connsiteY19" fmla="*/ 450623 h 6651775"/>
                    <a:gd name="connsiteX20" fmla="*/ 5891012 w 9141697"/>
                    <a:gd name="connsiteY20" fmla="*/ 596397 h 6651775"/>
                    <a:gd name="connsiteX21" fmla="*/ 7388507 w 9141697"/>
                    <a:gd name="connsiteY21" fmla="*/ 768674 h 6651775"/>
                    <a:gd name="connsiteX22" fmla="*/ 7149968 w 9141697"/>
                    <a:gd name="connsiteY22" fmla="*/ 834935 h 6651775"/>
                    <a:gd name="connsiteX23" fmla="*/ 7640299 w 9141697"/>
                    <a:gd name="connsiteY23" fmla="*/ 1086728 h 6651775"/>
                    <a:gd name="connsiteX24" fmla="*/ 7388507 w 9141697"/>
                    <a:gd name="connsiteY24" fmla="*/ 1126483 h 6651775"/>
                    <a:gd name="connsiteX25" fmla="*/ 7799325 w 9141697"/>
                    <a:gd name="connsiteY25" fmla="*/ 1709579 h 6651775"/>
                    <a:gd name="connsiteX26" fmla="*/ 8700473 w 9141697"/>
                    <a:gd name="connsiteY26" fmla="*/ 1815596 h 6651775"/>
                    <a:gd name="connsiteX27" fmla="*/ 8342664 w 9141697"/>
                    <a:gd name="connsiteY27" fmla="*/ 1828848 h 6651775"/>
                    <a:gd name="connsiteX28" fmla="*/ 8607707 w 9141697"/>
                    <a:gd name="connsiteY28" fmla="*/ 2014379 h 6651775"/>
                    <a:gd name="connsiteX29" fmla="*/ 8143881 w 9141697"/>
                    <a:gd name="connsiteY29" fmla="*/ 1961370 h 6651775"/>
                    <a:gd name="connsiteX30" fmla="*/ 9124543 w 9141697"/>
                    <a:gd name="connsiteY30" fmla="*/ 2796257 h 6651775"/>
                    <a:gd name="connsiteX31" fmla="*/ 8753482 w 9141697"/>
                    <a:gd name="connsiteY31" fmla="*/ 2637231 h 6651775"/>
                    <a:gd name="connsiteX32" fmla="*/ 9137795 w 9141697"/>
                    <a:gd name="connsiteY32" fmla="*/ 3432361 h 6651775"/>
                    <a:gd name="connsiteX33" fmla="*/ 8708049 w 9141697"/>
                    <a:gd name="connsiteY33" fmla="*/ 3117149 h 6651775"/>
                    <a:gd name="connsiteX34" fmla="*/ 9018526 w 9141697"/>
                    <a:gd name="connsiteY34" fmla="*/ 4094970 h 6651775"/>
                    <a:gd name="connsiteX35" fmla="*/ 8753482 w 9141697"/>
                    <a:gd name="connsiteY35" fmla="*/ 3949196 h 6651775"/>
                    <a:gd name="connsiteX36" fmla="*/ 8528195 w 9141697"/>
                    <a:gd name="connsiteY36" fmla="*/ 5035874 h 6651775"/>
                    <a:gd name="connsiteX37" fmla="*/ 8435430 w 9141697"/>
                    <a:gd name="connsiteY37" fmla="*/ 4890101 h 6651775"/>
                    <a:gd name="connsiteX38" fmla="*/ 8236648 w 9141697"/>
                    <a:gd name="connsiteY38" fmla="*/ 5155144 h 6651775"/>
                    <a:gd name="connsiteX39" fmla="*/ 8064370 w 9141697"/>
                    <a:gd name="connsiteY39" fmla="*/ 5009370 h 6651775"/>
                    <a:gd name="connsiteX40" fmla="*/ 7746319 w 9141697"/>
                    <a:gd name="connsiteY40" fmla="*/ 5539457 h 6651775"/>
                    <a:gd name="connsiteX41" fmla="*/ 7560789 w 9141697"/>
                    <a:gd name="connsiteY41" fmla="*/ 5300918 h 6651775"/>
                    <a:gd name="connsiteX42" fmla="*/ 7229484 w 9141697"/>
                    <a:gd name="connsiteY42" fmla="*/ 5937022 h 6651775"/>
                    <a:gd name="connsiteX43" fmla="*/ 7282493 w 9141697"/>
                    <a:gd name="connsiteY43" fmla="*/ 5671979 h 6651775"/>
                    <a:gd name="connsiteX44" fmla="*/ 6818667 w 9141697"/>
                    <a:gd name="connsiteY44" fmla="*/ 6069544 h 6651775"/>
                    <a:gd name="connsiteX45" fmla="*/ 6845172 w 9141697"/>
                    <a:gd name="connsiteY45" fmla="*/ 5777996 h 6651775"/>
                    <a:gd name="connsiteX46" fmla="*/ 6301833 w 9141697"/>
                    <a:gd name="connsiteY46" fmla="*/ 6294831 h 6651775"/>
                    <a:gd name="connsiteX47" fmla="*/ 6169311 w 9141697"/>
                    <a:gd name="connsiteY47" fmla="*/ 5923770 h 6651775"/>
                    <a:gd name="connsiteX48" fmla="*/ 5517470 w 9141697"/>
                    <a:gd name="connsiteY48" fmla="*/ 6437706 h 6651775"/>
                    <a:gd name="connsiteX49" fmla="*/ 5541283 w 9141697"/>
                    <a:gd name="connsiteY49" fmla="*/ 6242443 h 6651775"/>
                    <a:gd name="connsiteX50" fmla="*/ 5131708 w 9141697"/>
                    <a:gd name="connsiteY50" fmla="*/ 6532955 h 6651775"/>
                    <a:gd name="connsiteX51" fmla="*/ 5050746 w 9141697"/>
                    <a:gd name="connsiteY51" fmla="*/ 6061468 h 6651775"/>
                    <a:gd name="connsiteX52" fmla="*/ 4086225 w 9141697"/>
                    <a:gd name="connsiteY52" fmla="*/ 6515268 h 6651775"/>
                    <a:gd name="connsiteX53" fmla="*/ 24720 w 9141697"/>
                    <a:gd name="connsiteY53" fmla="*/ 3355689 h 6651775"/>
                    <a:gd name="connsiteX0" fmla="*/ 22095 w 9139072"/>
                    <a:gd name="connsiteY0" fmla="*/ 3355689 h 6651775"/>
                    <a:gd name="connsiteX1" fmla="*/ 2456074 w 9139072"/>
                    <a:gd name="connsiteY1" fmla="*/ 437372 h 6651775"/>
                    <a:gd name="connsiteX2" fmla="*/ 2403064 w 9139072"/>
                    <a:gd name="connsiteY2" fmla="*/ 318103 h 6651775"/>
                    <a:gd name="connsiteX3" fmla="*/ 2893394 w 9139072"/>
                    <a:gd name="connsiteY3" fmla="*/ 357859 h 6651775"/>
                    <a:gd name="connsiteX4" fmla="*/ 3237951 w 9139072"/>
                    <a:gd name="connsiteY4" fmla="*/ 145824 h 6651775"/>
                    <a:gd name="connsiteX5" fmla="*/ 3211447 w 9139072"/>
                    <a:gd name="connsiteY5" fmla="*/ 278346 h 6651775"/>
                    <a:gd name="connsiteX6" fmla="*/ 3900561 w 9139072"/>
                    <a:gd name="connsiteY6" fmla="*/ 331355 h 6651775"/>
                    <a:gd name="connsiteX7" fmla="*/ 3900561 w 9139072"/>
                    <a:gd name="connsiteY7" fmla="*/ 198833 h 6651775"/>
                    <a:gd name="connsiteX8" fmla="*/ 4125848 w 9139072"/>
                    <a:gd name="connsiteY8" fmla="*/ 371111 h 6651775"/>
                    <a:gd name="connsiteX9" fmla="*/ 4430648 w 9139072"/>
                    <a:gd name="connsiteY9" fmla="*/ 265094 h 6651775"/>
                    <a:gd name="connsiteX10" fmla="*/ 4298126 w 9139072"/>
                    <a:gd name="connsiteY10" fmla="*/ 437372 h 6651775"/>
                    <a:gd name="connsiteX11" fmla="*/ 4576421 w 9139072"/>
                    <a:gd name="connsiteY11" fmla="*/ 384363 h 6651775"/>
                    <a:gd name="connsiteX12" fmla="*/ 4622177 w 9139072"/>
                    <a:gd name="connsiteY12" fmla="*/ 528242 h 6651775"/>
                    <a:gd name="connsiteX13" fmla="*/ 4867969 w 9139072"/>
                    <a:gd name="connsiteY13" fmla="*/ 636155 h 6651775"/>
                    <a:gd name="connsiteX14" fmla="*/ 4761952 w 9139072"/>
                    <a:gd name="connsiteY14" fmla="*/ 251842 h 6651775"/>
                    <a:gd name="connsiteX15" fmla="*/ 5040248 w 9139072"/>
                    <a:gd name="connsiteY15" fmla="*/ 371111 h 6651775"/>
                    <a:gd name="connsiteX16" fmla="*/ 5729361 w 9139072"/>
                    <a:gd name="connsiteY16" fmla="*/ 50 h 6651775"/>
                    <a:gd name="connsiteX17" fmla="*/ 5464317 w 9139072"/>
                    <a:gd name="connsiteY17" fmla="*/ 291598 h 6651775"/>
                    <a:gd name="connsiteX18" fmla="*/ 5981152 w 9139072"/>
                    <a:gd name="connsiteY18" fmla="*/ 119320 h 6651775"/>
                    <a:gd name="connsiteX19" fmla="*/ 5795621 w 9139072"/>
                    <a:gd name="connsiteY19" fmla="*/ 344606 h 6651775"/>
                    <a:gd name="connsiteX20" fmla="*/ 6113674 w 9139072"/>
                    <a:gd name="connsiteY20" fmla="*/ 450623 h 6651775"/>
                    <a:gd name="connsiteX21" fmla="*/ 5888387 w 9139072"/>
                    <a:gd name="connsiteY21" fmla="*/ 596397 h 6651775"/>
                    <a:gd name="connsiteX22" fmla="*/ 7385882 w 9139072"/>
                    <a:gd name="connsiteY22" fmla="*/ 768674 h 6651775"/>
                    <a:gd name="connsiteX23" fmla="*/ 7147343 w 9139072"/>
                    <a:gd name="connsiteY23" fmla="*/ 834935 h 6651775"/>
                    <a:gd name="connsiteX24" fmla="*/ 7637674 w 9139072"/>
                    <a:gd name="connsiteY24" fmla="*/ 1086728 h 6651775"/>
                    <a:gd name="connsiteX25" fmla="*/ 7385882 w 9139072"/>
                    <a:gd name="connsiteY25" fmla="*/ 1126483 h 6651775"/>
                    <a:gd name="connsiteX26" fmla="*/ 7796700 w 9139072"/>
                    <a:gd name="connsiteY26" fmla="*/ 1709579 h 6651775"/>
                    <a:gd name="connsiteX27" fmla="*/ 8697848 w 9139072"/>
                    <a:gd name="connsiteY27" fmla="*/ 1815596 h 6651775"/>
                    <a:gd name="connsiteX28" fmla="*/ 8340039 w 9139072"/>
                    <a:gd name="connsiteY28" fmla="*/ 1828848 h 6651775"/>
                    <a:gd name="connsiteX29" fmla="*/ 8605082 w 9139072"/>
                    <a:gd name="connsiteY29" fmla="*/ 2014379 h 6651775"/>
                    <a:gd name="connsiteX30" fmla="*/ 8141256 w 9139072"/>
                    <a:gd name="connsiteY30" fmla="*/ 1961370 h 6651775"/>
                    <a:gd name="connsiteX31" fmla="*/ 9121918 w 9139072"/>
                    <a:gd name="connsiteY31" fmla="*/ 2796257 h 6651775"/>
                    <a:gd name="connsiteX32" fmla="*/ 8750857 w 9139072"/>
                    <a:gd name="connsiteY32" fmla="*/ 2637231 h 6651775"/>
                    <a:gd name="connsiteX33" fmla="*/ 9135170 w 9139072"/>
                    <a:gd name="connsiteY33" fmla="*/ 3432361 h 6651775"/>
                    <a:gd name="connsiteX34" fmla="*/ 8705424 w 9139072"/>
                    <a:gd name="connsiteY34" fmla="*/ 3117149 h 6651775"/>
                    <a:gd name="connsiteX35" fmla="*/ 9015901 w 9139072"/>
                    <a:gd name="connsiteY35" fmla="*/ 4094970 h 6651775"/>
                    <a:gd name="connsiteX36" fmla="*/ 8750857 w 9139072"/>
                    <a:gd name="connsiteY36" fmla="*/ 3949196 h 6651775"/>
                    <a:gd name="connsiteX37" fmla="*/ 8525570 w 9139072"/>
                    <a:gd name="connsiteY37" fmla="*/ 5035874 h 6651775"/>
                    <a:gd name="connsiteX38" fmla="*/ 8432805 w 9139072"/>
                    <a:gd name="connsiteY38" fmla="*/ 4890101 h 6651775"/>
                    <a:gd name="connsiteX39" fmla="*/ 8234023 w 9139072"/>
                    <a:gd name="connsiteY39" fmla="*/ 5155144 h 6651775"/>
                    <a:gd name="connsiteX40" fmla="*/ 8061745 w 9139072"/>
                    <a:gd name="connsiteY40" fmla="*/ 5009370 h 6651775"/>
                    <a:gd name="connsiteX41" fmla="*/ 7743694 w 9139072"/>
                    <a:gd name="connsiteY41" fmla="*/ 5539457 h 6651775"/>
                    <a:gd name="connsiteX42" fmla="*/ 7558164 w 9139072"/>
                    <a:gd name="connsiteY42" fmla="*/ 5300918 h 6651775"/>
                    <a:gd name="connsiteX43" fmla="*/ 7226859 w 9139072"/>
                    <a:gd name="connsiteY43" fmla="*/ 5937022 h 6651775"/>
                    <a:gd name="connsiteX44" fmla="*/ 7279868 w 9139072"/>
                    <a:gd name="connsiteY44" fmla="*/ 5671979 h 6651775"/>
                    <a:gd name="connsiteX45" fmla="*/ 6816042 w 9139072"/>
                    <a:gd name="connsiteY45" fmla="*/ 6069544 h 6651775"/>
                    <a:gd name="connsiteX46" fmla="*/ 6842547 w 9139072"/>
                    <a:gd name="connsiteY46" fmla="*/ 5777996 h 6651775"/>
                    <a:gd name="connsiteX47" fmla="*/ 6299208 w 9139072"/>
                    <a:gd name="connsiteY47" fmla="*/ 6294831 h 6651775"/>
                    <a:gd name="connsiteX48" fmla="*/ 6166686 w 9139072"/>
                    <a:gd name="connsiteY48" fmla="*/ 5923770 h 6651775"/>
                    <a:gd name="connsiteX49" fmla="*/ 5514845 w 9139072"/>
                    <a:gd name="connsiteY49" fmla="*/ 6437706 h 6651775"/>
                    <a:gd name="connsiteX50" fmla="*/ 5538658 w 9139072"/>
                    <a:gd name="connsiteY50" fmla="*/ 6242443 h 6651775"/>
                    <a:gd name="connsiteX51" fmla="*/ 5129083 w 9139072"/>
                    <a:gd name="connsiteY51" fmla="*/ 6532955 h 6651775"/>
                    <a:gd name="connsiteX52" fmla="*/ 5048121 w 9139072"/>
                    <a:gd name="connsiteY52" fmla="*/ 6061468 h 6651775"/>
                    <a:gd name="connsiteX53" fmla="*/ 4083600 w 9139072"/>
                    <a:gd name="connsiteY53" fmla="*/ 6515268 h 6651775"/>
                    <a:gd name="connsiteX54" fmla="*/ 22095 w 9139072"/>
                    <a:gd name="connsiteY54" fmla="*/ 3355689 h 6651775"/>
                    <a:gd name="connsiteX0" fmla="*/ 36753 w 9153730"/>
                    <a:gd name="connsiteY0" fmla="*/ 3355689 h 6651775"/>
                    <a:gd name="connsiteX1" fmla="*/ 2112922 w 9153730"/>
                    <a:gd name="connsiteY1" fmla="*/ 516885 h 6651775"/>
                    <a:gd name="connsiteX2" fmla="*/ 2470732 w 9153730"/>
                    <a:gd name="connsiteY2" fmla="*/ 437372 h 6651775"/>
                    <a:gd name="connsiteX3" fmla="*/ 2417722 w 9153730"/>
                    <a:gd name="connsiteY3" fmla="*/ 318103 h 6651775"/>
                    <a:gd name="connsiteX4" fmla="*/ 2908052 w 9153730"/>
                    <a:gd name="connsiteY4" fmla="*/ 357859 h 6651775"/>
                    <a:gd name="connsiteX5" fmla="*/ 3252609 w 9153730"/>
                    <a:gd name="connsiteY5" fmla="*/ 145824 h 6651775"/>
                    <a:gd name="connsiteX6" fmla="*/ 3226105 w 9153730"/>
                    <a:gd name="connsiteY6" fmla="*/ 278346 h 6651775"/>
                    <a:gd name="connsiteX7" fmla="*/ 3915219 w 9153730"/>
                    <a:gd name="connsiteY7" fmla="*/ 331355 h 6651775"/>
                    <a:gd name="connsiteX8" fmla="*/ 3915219 w 9153730"/>
                    <a:gd name="connsiteY8" fmla="*/ 198833 h 6651775"/>
                    <a:gd name="connsiteX9" fmla="*/ 4140506 w 9153730"/>
                    <a:gd name="connsiteY9" fmla="*/ 371111 h 6651775"/>
                    <a:gd name="connsiteX10" fmla="*/ 4445306 w 9153730"/>
                    <a:gd name="connsiteY10" fmla="*/ 265094 h 6651775"/>
                    <a:gd name="connsiteX11" fmla="*/ 4312784 w 9153730"/>
                    <a:gd name="connsiteY11" fmla="*/ 437372 h 6651775"/>
                    <a:gd name="connsiteX12" fmla="*/ 4591079 w 9153730"/>
                    <a:gd name="connsiteY12" fmla="*/ 384363 h 6651775"/>
                    <a:gd name="connsiteX13" fmla="*/ 4636835 w 9153730"/>
                    <a:gd name="connsiteY13" fmla="*/ 528242 h 6651775"/>
                    <a:gd name="connsiteX14" fmla="*/ 4882627 w 9153730"/>
                    <a:gd name="connsiteY14" fmla="*/ 636155 h 6651775"/>
                    <a:gd name="connsiteX15" fmla="*/ 4776610 w 9153730"/>
                    <a:gd name="connsiteY15" fmla="*/ 251842 h 6651775"/>
                    <a:gd name="connsiteX16" fmla="*/ 5054906 w 9153730"/>
                    <a:gd name="connsiteY16" fmla="*/ 371111 h 6651775"/>
                    <a:gd name="connsiteX17" fmla="*/ 5744019 w 9153730"/>
                    <a:gd name="connsiteY17" fmla="*/ 50 h 6651775"/>
                    <a:gd name="connsiteX18" fmla="*/ 5478975 w 9153730"/>
                    <a:gd name="connsiteY18" fmla="*/ 291598 h 6651775"/>
                    <a:gd name="connsiteX19" fmla="*/ 5995810 w 9153730"/>
                    <a:gd name="connsiteY19" fmla="*/ 119320 h 6651775"/>
                    <a:gd name="connsiteX20" fmla="*/ 5810279 w 9153730"/>
                    <a:gd name="connsiteY20" fmla="*/ 344606 h 6651775"/>
                    <a:gd name="connsiteX21" fmla="*/ 6128332 w 9153730"/>
                    <a:gd name="connsiteY21" fmla="*/ 450623 h 6651775"/>
                    <a:gd name="connsiteX22" fmla="*/ 5903045 w 9153730"/>
                    <a:gd name="connsiteY22" fmla="*/ 596397 h 6651775"/>
                    <a:gd name="connsiteX23" fmla="*/ 7400540 w 9153730"/>
                    <a:gd name="connsiteY23" fmla="*/ 768674 h 6651775"/>
                    <a:gd name="connsiteX24" fmla="*/ 7162001 w 9153730"/>
                    <a:gd name="connsiteY24" fmla="*/ 834935 h 6651775"/>
                    <a:gd name="connsiteX25" fmla="*/ 7652332 w 9153730"/>
                    <a:gd name="connsiteY25" fmla="*/ 1086728 h 6651775"/>
                    <a:gd name="connsiteX26" fmla="*/ 7400540 w 9153730"/>
                    <a:gd name="connsiteY26" fmla="*/ 1126483 h 6651775"/>
                    <a:gd name="connsiteX27" fmla="*/ 7811358 w 9153730"/>
                    <a:gd name="connsiteY27" fmla="*/ 1709579 h 6651775"/>
                    <a:gd name="connsiteX28" fmla="*/ 8712506 w 9153730"/>
                    <a:gd name="connsiteY28" fmla="*/ 1815596 h 6651775"/>
                    <a:gd name="connsiteX29" fmla="*/ 8354697 w 9153730"/>
                    <a:gd name="connsiteY29" fmla="*/ 1828848 h 6651775"/>
                    <a:gd name="connsiteX30" fmla="*/ 8619740 w 9153730"/>
                    <a:gd name="connsiteY30" fmla="*/ 2014379 h 6651775"/>
                    <a:gd name="connsiteX31" fmla="*/ 8155914 w 9153730"/>
                    <a:gd name="connsiteY31" fmla="*/ 1961370 h 6651775"/>
                    <a:gd name="connsiteX32" fmla="*/ 9136576 w 9153730"/>
                    <a:gd name="connsiteY32" fmla="*/ 2796257 h 6651775"/>
                    <a:gd name="connsiteX33" fmla="*/ 8765515 w 9153730"/>
                    <a:gd name="connsiteY33" fmla="*/ 2637231 h 6651775"/>
                    <a:gd name="connsiteX34" fmla="*/ 9149828 w 9153730"/>
                    <a:gd name="connsiteY34" fmla="*/ 3432361 h 6651775"/>
                    <a:gd name="connsiteX35" fmla="*/ 8720082 w 9153730"/>
                    <a:gd name="connsiteY35" fmla="*/ 3117149 h 6651775"/>
                    <a:gd name="connsiteX36" fmla="*/ 9030559 w 9153730"/>
                    <a:gd name="connsiteY36" fmla="*/ 4094970 h 6651775"/>
                    <a:gd name="connsiteX37" fmla="*/ 8765515 w 9153730"/>
                    <a:gd name="connsiteY37" fmla="*/ 3949196 h 6651775"/>
                    <a:gd name="connsiteX38" fmla="*/ 8540228 w 9153730"/>
                    <a:gd name="connsiteY38" fmla="*/ 5035874 h 6651775"/>
                    <a:gd name="connsiteX39" fmla="*/ 8447463 w 9153730"/>
                    <a:gd name="connsiteY39" fmla="*/ 4890101 h 6651775"/>
                    <a:gd name="connsiteX40" fmla="*/ 8248681 w 9153730"/>
                    <a:gd name="connsiteY40" fmla="*/ 5155144 h 6651775"/>
                    <a:gd name="connsiteX41" fmla="*/ 8076403 w 9153730"/>
                    <a:gd name="connsiteY41" fmla="*/ 5009370 h 6651775"/>
                    <a:gd name="connsiteX42" fmla="*/ 7758352 w 9153730"/>
                    <a:gd name="connsiteY42" fmla="*/ 5539457 h 6651775"/>
                    <a:gd name="connsiteX43" fmla="*/ 7572822 w 9153730"/>
                    <a:gd name="connsiteY43" fmla="*/ 5300918 h 6651775"/>
                    <a:gd name="connsiteX44" fmla="*/ 7241517 w 9153730"/>
                    <a:gd name="connsiteY44" fmla="*/ 5937022 h 6651775"/>
                    <a:gd name="connsiteX45" fmla="*/ 7294526 w 9153730"/>
                    <a:gd name="connsiteY45" fmla="*/ 5671979 h 6651775"/>
                    <a:gd name="connsiteX46" fmla="*/ 6830700 w 9153730"/>
                    <a:gd name="connsiteY46" fmla="*/ 6069544 h 6651775"/>
                    <a:gd name="connsiteX47" fmla="*/ 6857205 w 9153730"/>
                    <a:gd name="connsiteY47" fmla="*/ 5777996 h 6651775"/>
                    <a:gd name="connsiteX48" fmla="*/ 6313866 w 9153730"/>
                    <a:gd name="connsiteY48" fmla="*/ 6294831 h 6651775"/>
                    <a:gd name="connsiteX49" fmla="*/ 6181344 w 9153730"/>
                    <a:gd name="connsiteY49" fmla="*/ 5923770 h 6651775"/>
                    <a:gd name="connsiteX50" fmla="*/ 5529503 w 9153730"/>
                    <a:gd name="connsiteY50" fmla="*/ 6437706 h 6651775"/>
                    <a:gd name="connsiteX51" fmla="*/ 5553316 w 9153730"/>
                    <a:gd name="connsiteY51" fmla="*/ 6242443 h 6651775"/>
                    <a:gd name="connsiteX52" fmla="*/ 5143741 w 9153730"/>
                    <a:gd name="connsiteY52" fmla="*/ 6532955 h 6651775"/>
                    <a:gd name="connsiteX53" fmla="*/ 5062779 w 9153730"/>
                    <a:gd name="connsiteY53" fmla="*/ 6061468 h 6651775"/>
                    <a:gd name="connsiteX54" fmla="*/ 4098258 w 9153730"/>
                    <a:gd name="connsiteY54" fmla="*/ 6515268 h 6651775"/>
                    <a:gd name="connsiteX55" fmla="*/ 36753 w 9153730"/>
                    <a:gd name="connsiteY55" fmla="*/ 3355689 h 6651775"/>
                    <a:gd name="connsiteX0" fmla="*/ 31645 w 9148622"/>
                    <a:gd name="connsiteY0" fmla="*/ 3355689 h 6651775"/>
                    <a:gd name="connsiteX1" fmla="*/ 2200579 w 9148622"/>
                    <a:gd name="connsiteY1" fmla="*/ 609650 h 6651775"/>
                    <a:gd name="connsiteX2" fmla="*/ 2107814 w 9148622"/>
                    <a:gd name="connsiteY2" fmla="*/ 516885 h 6651775"/>
                    <a:gd name="connsiteX3" fmla="*/ 2465624 w 9148622"/>
                    <a:gd name="connsiteY3" fmla="*/ 437372 h 6651775"/>
                    <a:gd name="connsiteX4" fmla="*/ 2412614 w 9148622"/>
                    <a:gd name="connsiteY4" fmla="*/ 318103 h 6651775"/>
                    <a:gd name="connsiteX5" fmla="*/ 2902944 w 9148622"/>
                    <a:gd name="connsiteY5" fmla="*/ 357859 h 6651775"/>
                    <a:gd name="connsiteX6" fmla="*/ 3247501 w 9148622"/>
                    <a:gd name="connsiteY6" fmla="*/ 145824 h 6651775"/>
                    <a:gd name="connsiteX7" fmla="*/ 3220997 w 9148622"/>
                    <a:gd name="connsiteY7" fmla="*/ 278346 h 6651775"/>
                    <a:gd name="connsiteX8" fmla="*/ 3910111 w 9148622"/>
                    <a:gd name="connsiteY8" fmla="*/ 331355 h 6651775"/>
                    <a:gd name="connsiteX9" fmla="*/ 3910111 w 9148622"/>
                    <a:gd name="connsiteY9" fmla="*/ 198833 h 6651775"/>
                    <a:gd name="connsiteX10" fmla="*/ 4135398 w 9148622"/>
                    <a:gd name="connsiteY10" fmla="*/ 371111 h 6651775"/>
                    <a:gd name="connsiteX11" fmla="*/ 4440198 w 9148622"/>
                    <a:gd name="connsiteY11" fmla="*/ 265094 h 6651775"/>
                    <a:gd name="connsiteX12" fmla="*/ 4307676 w 9148622"/>
                    <a:gd name="connsiteY12" fmla="*/ 437372 h 6651775"/>
                    <a:gd name="connsiteX13" fmla="*/ 4585971 w 9148622"/>
                    <a:gd name="connsiteY13" fmla="*/ 384363 h 6651775"/>
                    <a:gd name="connsiteX14" fmla="*/ 4631727 w 9148622"/>
                    <a:gd name="connsiteY14" fmla="*/ 528242 h 6651775"/>
                    <a:gd name="connsiteX15" fmla="*/ 4877519 w 9148622"/>
                    <a:gd name="connsiteY15" fmla="*/ 636155 h 6651775"/>
                    <a:gd name="connsiteX16" fmla="*/ 4771502 w 9148622"/>
                    <a:gd name="connsiteY16" fmla="*/ 251842 h 6651775"/>
                    <a:gd name="connsiteX17" fmla="*/ 5049798 w 9148622"/>
                    <a:gd name="connsiteY17" fmla="*/ 371111 h 6651775"/>
                    <a:gd name="connsiteX18" fmla="*/ 5738911 w 9148622"/>
                    <a:gd name="connsiteY18" fmla="*/ 50 h 6651775"/>
                    <a:gd name="connsiteX19" fmla="*/ 5473867 w 9148622"/>
                    <a:gd name="connsiteY19" fmla="*/ 291598 h 6651775"/>
                    <a:gd name="connsiteX20" fmla="*/ 5990702 w 9148622"/>
                    <a:gd name="connsiteY20" fmla="*/ 119320 h 6651775"/>
                    <a:gd name="connsiteX21" fmla="*/ 5805171 w 9148622"/>
                    <a:gd name="connsiteY21" fmla="*/ 344606 h 6651775"/>
                    <a:gd name="connsiteX22" fmla="*/ 6123224 w 9148622"/>
                    <a:gd name="connsiteY22" fmla="*/ 450623 h 6651775"/>
                    <a:gd name="connsiteX23" fmla="*/ 5897937 w 9148622"/>
                    <a:gd name="connsiteY23" fmla="*/ 596397 h 6651775"/>
                    <a:gd name="connsiteX24" fmla="*/ 7395432 w 9148622"/>
                    <a:gd name="connsiteY24" fmla="*/ 768674 h 6651775"/>
                    <a:gd name="connsiteX25" fmla="*/ 7156893 w 9148622"/>
                    <a:gd name="connsiteY25" fmla="*/ 834935 h 6651775"/>
                    <a:gd name="connsiteX26" fmla="*/ 7647224 w 9148622"/>
                    <a:gd name="connsiteY26" fmla="*/ 1086728 h 6651775"/>
                    <a:gd name="connsiteX27" fmla="*/ 7395432 w 9148622"/>
                    <a:gd name="connsiteY27" fmla="*/ 1126483 h 6651775"/>
                    <a:gd name="connsiteX28" fmla="*/ 7806250 w 9148622"/>
                    <a:gd name="connsiteY28" fmla="*/ 1709579 h 6651775"/>
                    <a:gd name="connsiteX29" fmla="*/ 8707398 w 9148622"/>
                    <a:gd name="connsiteY29" fmla="*/ 1815596 h 6651775"/>
                    <a:gd name="connsiteX30" fmla="*/ 8349589 w 9148622"/>
                    <a:gd name="connsiteY30" fmla="*/ 1828848 h 6651775"/>
                    <a:gd name="connsiteX31" fmla="*/ 8614632 w 9148622"/>
                    <a:gd name="connsiteY31" fmla="*/ 2014379 h 6651775"/>
                    <a:gd name="connsiteX32" fmla="*/ 8150806 w 9148622"/>
                    <a:gd name="connsiteY32" fmla="*/ 1961370 h 6651775"/>
                    <a:gd name="connsiteX33" fmla="*/ 9131468 w 9148622"/>
                    <a:gd name="connsiteY33" fmla="*/ 2796257 h 6651775"/>
                    <a:gd name="connsiteX34" fmla="*/ 8760407 w 9148622"/>
                    <a:gd name="connsiteY34" fmla="*/ 2637231 h 6651775"/>
                    <a:gd name="connsiteX35" fmla="*/ 9144720 w 9148622"/>
                    <a:gd name="connsiteY35" fmla="*/ 3432361 h 6651775"/>
                    <a:gd name="connsiteX36" fmla="*/ 8714974 w 9148622"/>
                    <a:gd name="connsiteY36" fmla="*/ 3117149 h 6651775"/>
                    <a:gd name="connsiteX37" fmla="*/ 9025451 w 9148622"/>
                    <a:gd name="connsiteY37" fmla="*/ 4094970 h 6651775"/>
                    <a:gd name="connsiteX38" fmla="*/ 8760407 w 9148622"/>
                    <a:gd name="connsiteY38" fmla="*/ 3949196 h 6651775"/>
                    <a:gd name="connsiteX39" fmla="*/ 8535120 w 9148622"/>
                    <a:gd name="connsiteY39" fmla="*/ 5035874 h 6651775"/>
                    <a:gd name="connsiteX40" fmla="*/ 8442355 w 9148622"/>
                    <a:gd name="connsiteY40" fmla="*/ 4890101 h 6651775"/>
                    <a:gd name="connsiteX41" fmla="*/ 8243573 w 9148622"/>
                    <a:gd name="connsiteY41" fmla="*/ 5155144 h 6651775"/>
                    <a:gd name="connsiteX42" fmla="*/ 8071295 w 9148622"/>
                    <a:gd name="connsiteY42" fmla="*/ 5009370 h 6651775"/>
                    <a:gd name="connsiteX43" fmla="*/ 7753244 w 9148622"/>
                    <a:gd name="connsiteY43" fmla="*/ 5539457 h 6651775"/>
                    <a:gd name="connsiteX44" fmla="*/ 7567714 w 9148622"/>
                    <a:gd name="connsiteY44" fmla="*/ 5300918 h 6651775"/>
                    <a:gd name="connsiteX45" fmla="*/ 7236409 w 9148622"/>
                    <a:gd name="connsiteY45" fmla="*/ 5937022 h 6651775"/>
                    <a:gd name="connsiteX46" fmla="*/ 7289418 w 9148622"/>
                    <a:gd name="connsiteY46" fmla="*/ 5671979 h 6651775"/>
                    <a:gd name="connsiteX47" fmla="*/ 6825592 w 9148622"/>
                    <a:gd name="connsiteY47" fmla="*/ 6069544 h 6651775"/>
                    <a:gd name="connsiteX48" fmla="*/ 6852097 w 9148622"/>
                    <a:gd name="connsiteY48" fmla="*/ 5777996 h 6651775"/>
                    <a:gd name="connsiteX49" fmla="*/ 6308758 w 9148622"/>
                    <a:gd name="connsiteY49" fmla="*/ 6294831 h 6651775"/>
                    <a:gd name="connsiteX50" fmla="*/ 6176236 w 9148622"/>
                    <a:gd name="connsiteY50" fmla="*/ 5923770 h 6651775"/>
                    <a:gd name="connsiteX51" fmla="*/ 5524395 w 9148622"/>
                    <a:gd name="connsiteY51" fmla="*/ 6437706 h 6651775"/>
                    <a:gd name="connsiteX52" fmla="*/ 5548208 w 9148622"/>
                    <a:gd name="connsiteY52" fmla="*/ 6242443 h 6651775"/>
                    <a:gd name="connsiteX53" fmla="*/ 5138633 w 9148622"/>
                    <a:gd name="connsiteY53" fmla="*/ 6532955 h 6651775"/>
                    <a:gd name="connsiteX54" fmla="*/ 5057671 w 9148622"/>
                    <a:gd name="connsiteY54" fmla="*/ 6061468 h 6651775"/>
                    <a:gd name="connsiteX55" fmla="*/ 4093150 w 9148622"/>
                    <a:gd name="connsiteY55" fmla="*/ 6515268 h 6651775"/>
                    <a:gd name="connsiteX56" fmla="*/ 31645 w 9148622"/>
                    <a:gd name="connsiteY56" fmla="*/ 3355689 h 6651775"/>
                    <a:gd name="connsiteX0" fmla="*/ 63160 w 9180137"/>
                    <a:gd name="connsiteY0" fmla="*/ 3355689 h 6651775"/>
                    <a:gd name="connsiteX1" fmla="*/ 1688755 w 9180137"/>
                    <a:gd name="connsiteY1" fmla="*/ 808433 h 6651775"/>
                    <a:gd name="connsiteX2" fmla="*/ 2232094 w 9180137"/>
                    <a:gd name="connsiteY2" fmla="*/ 609650 h 6651775"/>
                    <a:gd name="connsiteX3" fmla="*/ 2139329 w 9180137"/>
                    <a:gd name="connsiteY3" fmla="*/ 516885 h 6651775"/>
                    <a:gd name="connsiteX4" fmla="*/ 2497139 w 9180137"/>
                    <a:gd name="connsiteY4" fmla="*/ 437372 h 6651775"/>
                    <a:gd name="connsiteX5" fmla="*/ 2444129 w 9180137"/>
                    <a:gd name="connsiteY5" fmla="*/ 318103 h 6651775"/>
                    <a:gd name="connsiteX6" fmla="*/ 2934459 w 9180137"/>
                    <a:gd name="connsiteY6" fmla="*/ 357859 h 6651775"/>
                    <a:gd name="connsiteX7" fmla="*/ 3279016 w 9180137"/>
                    <a:gd name="connsiteY7" fmla="*/ 145824 h 6651775"/>
                    <a:gd name="connsiteX8" fmla="*/ 3252512 w 9180137"/>
                    <a:gd name="connsiteY8" fmla="*/ 278346 h 6651775"/>
                    <a:gd name="connsiteX9" fmla="*/ 3941626 w 9180137"/>
                    <a:gd name="connsiteY9" fmla="*/ 331355 h 6651775"/>
                    <a:gd name="connsiteX10" fmla="*/ 3941626 w 9180137"/>
                    <a:gd name="connsiteY10" fmla="*/ 198833 h 6651775"/>
                    <a:gd name="connsiteX11" fmla="*/ 4166913 w 9180137"/>
                    <a:gd name="connsiteY11" fmla="*/ 371111 h 6651775"/>
                    <a:gd name="connsiteX12" fmla="*/ 4471713 w 9180137"/>
                    <a:gd name="connsiteY12" fmla="*/ 265094 h 6651775"/>
                    <a:gd name="connsiteX13" fmla="*/ 4339191 w 9180137"/>
                    <a:gd name="connsiteY13" fmla="*/ 437372 h 6651775"/>
                    <a:gd name="connsiteX14" fmla="*/ 4617486 w 9180137"/>
                    <a:gd name="connsiteY14" fmla="*/ 384363 h 6651775"/>
                    <a:gd name="connsiteX15" fmla="*/ 4663242 w 9180137"/>
                    <a:gd name="connsiteY15" fmla="*/ 528242 h 6651775"/>
                    <a:gd name="connsiteX16" fmla="*/ 4909034 w 9180137"/>
                    <a:gd name="connsiteY16" fmla="*/ 636155 h 6651775"/>
                    <a:gd name="connsiteX17" fmla="*/ 4803017 w 9180137"/>
                    <a:gd name="connsiteY17" fmla="*/ 251842 h 6651775"/>
                    <a:gd name="connsiteX18" fmla="*/ 5081313 w 9180137"/>
                    <a:gd name="connsiteY18" fmla="*/ 371111 h 6651775"/>
                    <a:gd name="connsiteX19" fmla="*/ 5770426 w 9180137"/>
                    <a:gd name="connsiteY19" fmla="*/ 50 h 6651775"/>
                    <a:gd name="connsiteX20" fmla="*/ 5505382 w 9180137"/>
                    <a:gd name="connsiteY20" fmla="*/ 291598 h 6651775"/>
                    <a:gd name="connsiteX21" fmla="*/ 6022217 w 9180137"/>
                    <a:gd name="connsiteY21" fmla="*/ 119320 h 6651775"/>
                    <a:gd name="connsiteX22" fmla="*/ 5836686 w 9180137"/>
                    <a:gd name="connsiteY22" fmla="*/ 344606 h 6651775"/>
                    <a:gd name="connsiteX23" fmla="*/ 6154739 w 9180137"/>
                    <a:gd name="connsiteY23" fmla="*/ 450623 h 6651775"/>
                    <a:gd name="connsiteX24" fmla="*/ 5929452 w 9180137"/>
                    <a:gd name="connsiteY24" fmla="*/ 596397 h 6651775"/>
                    <a:gd name="connsiteX25" fmla="*/ 7426947 w 9180137"/>
                    <a:gd name="connsiteY25" fmla="*/ 768674 h 6651775"/>
                    <a:gd name="connsiteX26" fmla="*/ 7188408 w 9180137"/>
                    <a:gd name="connsiteY26" fmla="*/ 834935 h 6651775"/>
                    <a:gd name="connsiteX27" fmla="*/ 7678739 w 9180137"/>
                    <a:gd name="connsiteY27" fmla="*/ 1086728 h 6651775"/>
                    <a:gd name="connsiteX28" fmla="*/ 7426947 w 9180137"/>
                    <a:gd name="connsiteY28" fmla="*/ 1126483 h 6651775"/>
                    <a:gd name="connsiteX29" fmla="*/ 7837765 w 9180137"/>
                    <a:gd name="connsiteY29" fmla="*/ 1709579 h 6651775"/>
                    <a:gd name="connsiteX30" fmla="*/ 8738913 w 9180137"/>
                    <a:gd name="connsiteY30" fmla="*/ 1815596 h 6651775"/>
                    <a:gd name="connsiteX31" fmla="*/ 8381104 w 9180137"/>
                    <a:gd name="connsiteY31" fmla="*/ 1828848 h 6651775"/>
                    <a:gd name="connsiteX32" fmla="*/ 8646147 w 9180137"/>
                    <a:gd name="connsiteY32" fmla="*/ 2014379 h 6651775"/>
                    <a:gd name="connsiteX33" fmla="*/ 8182321 w 9180137"/>
                    <a:gd name="connsiteY33" fmla="*/ 1961370 h 6651775"/>
                    <a:gd name="connsiteX34" fmla="*/ 9162983 w 9180137"/>
                    <a:gd name="connsiteY34" fmla="*/ 2796257 h 6651775"/>
                    <a:gd name="connsiteX35" fmla="*/ 8791922 w 9180137"/>
                    <a:gd name="connsiteY35" fmla="*/ 2637231 h 6651775"/>
                    <a:gd name="connsiteX36" fmla="*/ 9176235 w 9180137"/>
                    <a:gd name="connsiteY36" fmla="*/ 3432361 h 6651775"/>
                    <a:gd name="connsiteX37" fmla="*/ 8746489 w 9180137"/>
                    <a:gd name="connsiteY37" fmla="*/ 3117149 h 6651775"/>
                    <a:gd name="connsiteX38" fmla="*/ 9056966 w 9180137"/>
                    <a:gd name="connsiteY38" fmla="*/ 4094970 h 6651775"/>
                    <a:gd name="connsiteX39" fmla="*/ 8791922 w 9180137"/>
                    <a:gd name="connsiteY39" fmla="*/ 3949196 h 6651775"/>
                    <a:gd name="connsiteX40" fmla="*/ 8566635 w 9180137"/>
                    <a:gd name="connsiteY40" fmla="*/ 5035874 h 6651775"/>
                    <a:gd name="connsiteX41" fmla="*/ 8473870 w 9180137"/>
                    <a:gd name="connsiteY41" fmla="*/ 4890101 h 6651775"/>
                    <a:gd name="connsiteX42" fmla="*/ 8275088 w 9180137"/>
                    <a:gd name="connsiteY42" fmla="*/ 5155144 h 6651775"/>
                    <a:gd name="connsiteX43" fmla="*/ 8102810 w 9180137"/>
                    <a:gd name="connsiteY43" fmla="*/ 5009370 h 6651775"/>
                    <a:gd name="connsiteX44" fmla="*/ 7784759 w 9180137"/>
                    <a:gd name="connsiteY44" fmla="*/ 5539457 h 6651775"/>
                    <a:gd name="connsiteX45" fmla="*/ 7599229 w 9180137"/>
                    <a:gd name="connsiteY45" fmla="*/ 5300918 h 6651775"/>
                    <a:gd name="connsiteX46" fmla="*/ 7267924 w 9180137"/>
                    <a:gd name="connsiteY46" fmla="*/ 5937022 h 6651775"/>
                    <a:gd name="connsiteX47" fmla="*/ 7320933 w 9180137"/>
                    <a:gd name="connsiteY47" fmla="*/ 5671979 h 6651775"/>
                    <a:gd name="connsiteX48" fmla="*/ 6857107 w 9180137"/>
                    <a:gd name="connsiteY48" fmla="*/ 6069544 h 6651775"/>
                    <a:gd name="connsiteX49" fmla="*/ 6883612 w 9180137"/>
                    <a:gd name="connsiteY49" fmla="*/ 5777996 h 6651775"/>
                    <a:gd name="connsiteX50" fmla="*/ 6340273 w 9180137"/>
                    <a:gd name="connsiteY50" fmla="*/ 6294831 h 6651775"/>
                    <a:gd name="connsiteX51" fmla="*/ 6207751 w 9180137"/>
                    <a:gd name="connsiteY51" fmla="*/ 5923770 h 6651775"/>
                    <a:gd name="connsiteX52" fmla="*/ 5555910 w 9180137"/>
                    <a:gd name="connsiteY52" fmla="*/ 6437706 h 6651775"/>
                    <a:gd name="connsiteX53" fmla="*/ 5579723 w 9180137"/>
                    <a:gd name="connsiteY53" fmla="*/ 6242443 h 6651775"/>
                    <a:gd name="connsiteX54" fmla="*/ 5170148 w 9180137"/>
                    <a:gd name="connsiteY54" fmla="*/ 6532955 h 6651775"/>
                    <a:gd name="connsiteX55" fmla="*/ 5089186 w 9180137"/>
                    <a:gd name="connsiteY55" fmla="*/ 6061468 h 6651775"/>
                    <a:gd name="connsiteX56" fmla="*/ 4124665 w 9180137"/>
                    <a:gd name="connsiteY56" fmla="*/ 6515268 h 6651775"/>
                    <a:gd name="connsiteX57" fmla="*/ 63160 w 9180137"/>
                    <a:gd name="connsiteY57" fmla="*/ 3355689 h 6651775"/>
                    <a:gd name="connsiteX0" fmla="*/ 60489 w 9177466"/>
                    <a:gd name="connsiteY0" fmla="*/ 3355689 h 6651775"/>
                    <a:gd name="connsiteX1" fmla="*/ 1686085 w 9177466"/>
                    <a:gd name="connsiteY1" fmla="*/ 543390 h 6651775"/>
                    <a:gd name="connsiteX2" fmla="*/ 1686084 w 9177466"/>
                    <a:gd name="connsiteY2" fmla="*/ 808433 h 6651775"/>
                    <a:gd name="connsiteX3" fmla="*/ 2229423 w 9177466"/>
                    <a:gd name="connsiteY3" fmla="*/ 609650 h 6651775"/>
                    <a:gd name="connsiteX4" fmla="*/ 2136658 w 9177466"/>
                    <a:gd name="connsiteY4" fmla="*/ 516885 h 6651775"/>
                    <a:gd name="connsiteX5" fmla="*/ 2494468 w 9177466"/>
                    <a:gd name="connsiteY5" fmla="*/ 437372 h 6651775"/>
                    <a:gd name="connsiteX6" fmla="*/ 2441458 w 9177466"/>
                    <a:gd name="connsiteY6" fmla="*/ 318103 h 6651775"/>
                    <a:gd name="connsiteX7" fmla="*/ 2931788 w 9177466"/>
                    <a:gd name="connsiteY7" fmla="*/ 357859 h 6651775"/>
                    <a:gd name="connsiteX8" fmla="*/ 3276345 w 9177466"/>
                    <a:gd name="connsiteY8" fmla="*/ 145824 h 6651775"/>
                    <a:gd name="connsiteX9" fmla="*/ 3249841 w 9177466"/>
                    <a:gd name="connsiteY9" fmla="*/ 278346 h 6651775"/>
                    <a:gd name="connsiteX10" fmla="*/ 3938955 w 9177466"/>
                    <a:gd name="connsiteY10" fmla="*/ 331355 h 6651775"/>
                    <a:gd name="connsiteX11" fmla="*/ 3938955 w 9177466"/>
                    <a:gd name="connsiteY11" fmla="*/ 198833 h 6651775"/>
                    <a:gd name="connsiteX12" fmla="*/ 4164242 w 9177466"/>
                    <a:gd name="connsiteY12" fmla="*/ 371111 h 6651775"/>
                    <a:gd name="connsiteX13" fmla="*/ 4469042 w 9177466"/>
                    <a:gd name="connsiteY13" fmla="*/ 265094 h 6651775"/>
                    <a:gd name="connsiteX14" fmla="*/ 4336520 w 9177466"/>
                    <a:gd name="connsiteY14" fmla="*/ 437372 h 6651775"/>
                    <a:gd name="connsiteX15" fmla="*/ 4614815 w 9177466"/>
                    <a:gd name="connsiteY15" fmla="*/ 384363 h 6651775"/>
                    <a:gd name="connsiteX16" fmla="*/ 4660571 w 9177466"/>
                    <a:gd name="connsiteY16" fmla="*/ 528242 h 6651775"/>
                    <a:gd name="connsiteX17" fmla="*/ 4906363 w 9177466"/>
                    <a:gd name="connsiteY17" fmla="*/ 636155 h 6651775"/>
                    <a:gd name="connsiteX18" fmla="*/ 4800346 w 9177466"/>
                    <a:gd name="connsiteY18" fmla="*/ 251842 h 6651775"/>
                    <a:gd name="connsiteX19" fmla="*/ 5078642 w 9177466"/>
                    <a:gd name="connsiteY19" fmla="*/ 371111 h 6651775"/>
                    <a:gd name="connsiteX20" fmla="*/ 5767755 w 9177466"/>
                    <a:gd name="connsiteY20" fmla="*/ 50 h 6651775"/>
                    <a:gd name="connsiteX21" fmla="*/ 5502711 w 9177466"/>
                    <a:gd name="connsiteY21" fmla="*/ 291598 h 6651775"/>
                    <a:gd name="connsiteX22" fmla="*/ 6019546 w 9177466"/>
                    <a:gd name="connsiteY22" fmla="*/ 119320 h 6651775"/>
                    <a:gd name="connsiteX23" fmla="*/ 5834015 w 9177466"/>
                    <a:gd name="connsiteY23" fmla="*/ 344606 h 6651775"/>
                    <a:gd name="connsiteX24" fmla="*/ 6152068 w 9177466"/>
                    <a:gd name="connsiteY24" fmla="*/ 450623 h 6651775"/>
                    <a:gd name="connsiteX25" fmla="*/ 5926781 w 9177466"/>
                    <a:gd name="connsiteY25" fmla="*/ 596397 h 6651775"/>
                    <a:gd name="connsiteX26" fmla="*/ 7424276 w 9177466"/>
                    <a:gd name="connsiteY26" fmla="*/ 768674 h 6651775"/>
                    <a:gd name="connsiteX27" fmla="*/ 7185737 w 9177466"/>
                    <a:gd name="connsiteY27" fmla="*/ 834935 h 6651775"/>
                    <a:gd name="connsiteX28" fmla="*/ 7676068 w 9177466"/>
                    <a:gd name="connsiteY28" fmla="*/ 1086728 h 6651775"/>
                    <a:gd name="connsiteX29" fmla="*/ 7424276 w 9177466"/>
                    <a:gd name="connsiteY29" fmla="*/ 1126483 h 6651775"/>
                    <a:gd name="connsiteX30" fmla="*/ 7835094 w 9177466"/>
                    <a:gd name="connsiteY30" fmla="*/ 1709579 h 6651775"/>
                    <a:gd name="connsiteX31" fmla="*/ 8736242 w 9177466"/>
                    <a:gd name="connsiteY31" fmla="*/ 1815596 h 6651775"/>
                    <a:gd name="connsiteX32" fmla="*/ 8378433 w 9177466"/>
                    <a:gd name="connsiteY32" fmla="*/ 1828848 h 6651775"/>
                    <a:gd name="connsiteX33" fmla="*/ 8643476 w 9177466"/>
                    <a:gd name="connsiteY33" fmla="*/ 2014379 h 6651775"/>
                    <a:gd name="connsiteX34" fmla="*/ 8179650 w 9177466"/>
                    <a:gd name="connsiteY34" fmla="*/ 1961370 h 6651775"/>
                    <a:gd name="connsiteX35" fmla="*/ 9160312 w 9177466"/>
                    <a:gd name="connsiteY35" fmla="*/ 2796257 h 6651775"/>
                    <a:gd name="connsiteX36" fmla="*/ 8789251 w 9177466"/>
                    <a:gd name="connsiteY36" fmla="*/ 2637231 h 6651775"/>
                    <a:gd name="connsiteX37" fmla="*/ 9173564 w 9177466"/>
                    <a:gd name="connsiteY37" fmla="*/ 3432361 h 6651775"/>
                    <a:gd name="connsiteX38" fmla="*/ 8743818 w 9177466"/>
                    <a:gd name="connsiteY38" fmla="*/ 3117149 h 6651775"/>
                    <a:gd name="connsiteX39" fmla="*/ 9054295 w 9177466"/>
                    <a:gd name="connsiteY39" fmla="*/ 4094970 h 6651775"/>
                    <a:gd name="connsiteX40" fmla="*/ 8789251 w 9177466"/>
                    <a:gd name="connsiteY40" fmla="*/ 3949196 h 6651775"/>
                    <a:gd name="connsiteX41" fmla="*/ 8563964 w 9177466"/>
                    <a:gd name="connsiteY41" fmla="*/ 5035874 h 6651775"/>
                    <a:gd name="connsiteX42" fmla="*/ 8471199 w 9177466"/>
                    <a:gd name="connsiteY42" fmla="*/ 4890101 h 6651775"/>
                    <a:gd name="connsiteX43" fmla="*/ 8272417 w 9177466"/>
                    <a:gd name="connsiteY43" fmla="*/ 5155144 h 6651775"/>
                    <a:gd name="connsiteX44" fmla="*/ 8100139 w 9177466"/>
                    <a:gd name="connsiteY44" fmla="*/ 5009370 h 6651775"/>
                    <a:gd name="connsiteX45" fmla="*/ 7782088 w 9177466"/>
                    <a:gd name="connsiteY45" fmla="*/ 5539457 h 6651775"/>
                    <a:gd name="connsiteX46" fmla="*/ 7596558 w 9177466"/>
                    <a:gd name="connsiteY46" fmla="*/ 5300918 h 6651775"/>
                    <a:gd name="connsiteX47" fmla="*/ 7265253 w 9177466"/>
                    <a:gd name="connsiteY47" fmla="*/ 5937022 h 6651775"/>
                    <a:gd name="connsiteX48" fmla="*/ 7318262 w 9177466"/>
                    <a:gd name="connsiteY48" fmla="*/ 5671979 h 6651775"/>
                    <a:gd name="connsiteX49" fmla="*/ 6854436 w 9177466"/>
                    <a:gd name="connsiteY49" fmla="*/ 6069544 h 6651775"/>
                    <a:gd name="connsiteX50" fmla="*/ 6880941 w 9177466"/>
                    <a:gd name="connsiteY50" fmla="*/ 5777996 h 6651775"/>
                    <a:gd name="connsiteX51" fmla="*/ 6337602 w 9177466"/>
                    <a:gd name="connsiteY51" fmla="*/ 6294831 h 6651775"/>
                    <a:gd name="connsiteX52" fmla="*/ 6205080 w 9177466"/>
                    <a:gd name="connsiteY52" fmla="*/ 5923770 h 6651775"/>
                    <a:gd name="connsiteX53" fmla="*/ 5553239 w 9177466"/>
                    <a:gd name="connsiteY53" fmla="*/ 6437706 h 6651775"/>
                    <a:gd name="connsiteX54" fmla="*/ 5577052 w 9177466"/>
                    <a:gd name="connsiteY54" fmla="*/ 6242443 h 6651775"/>
                    <a:gd name="connsiteX55" fmla="*/ 5167477 w 9177466"/>
                    <a:gd name="connsiteY55" fmla="*/ 6532955 h 6651775"/>
                    <a:gd name="connsiteX56" fmla="*/ 5086515 w 9177466"/>
                    <a:gd name="connsiteY56" fmla="*/ 6061468 h 6651775"/>
                    <a:gd name="connsiteX57" fmla="*/ 4121994 w 9177466"/>
                    <a:gd name="connsiteY57" fmla="*/ 6515268 h 6651775"/>
                    <a:gd name="connsiteX58" fmla="*/ 60489 w 9177466"/>
                    <a:gd name="connsiteY58" fmla="*/ 3355689 h 6651775"/>
                    <a:gd name="connsiteX0" fmla="*/ 76011 w 9192988"/>
                    <a:gd name="connsiteY0" fmla="*/ 3355689 h 6651775"/>
                    <a:gd name="connsiteX1" fmla="*/ 1502823 w 9192988"/>
                    <a:gd name="connsiteY1" fmla="*/ 993963 h 6651775"/>
                    <a:gd name="connsiteX2" fmla="*/ 1701607 w 9192988"/>
                    <a:gd name="connsiteY2" fmla="*/ 543390 h 6651775"/>
                    <a:gd name="connsiteX3" fmla="*/ 1701606 w 9192988"/>
                    <a:gd name="connsiteY3" fmla="*/ 808433 h 6651775"/>
                    <a:gd name="connsiteX4" fmla="*/ 2244945 w 9192988"/>
                    <a:gd name="connsiteY4" fmla="*/ 609650 h 6651775"/>
                    <a:gd name="connsiteX5" fmla="*/ 2152180 w 9192988"/>
                    <a:gd name="connsiteY5" fmla="*/ 516885 h 6651775"/>
                    <a:gd name="connsiteX6" fmla="*/ 2509990 w 9192988"/>
                    <a:gd name="connsiteY6" fmla="*/ 437372 h 6651775"/>
                    <a:gd name="connsiteX7" fmla="*/ 2456980 w 9192988"/>
                    <a:gd name="connsiteY7" fmla="*/ 318103 h 6651775"/>
                    <a:gd name="connsiteX8" fmla="*/ 2947310 w 9192988"/>
                    <a:gd name="connsiteY8" fmla="*/ 357859 h 6651775"/>
                    <a:gd name="connsiteX9" fmla="*/ 3291867 w 9192988"/>
                    <a:gd name="connsiteY9" fmla="*/ 145824 h 6651775"/>
                    <a:gd name="connsiteX10" fmla="*/ 3265363 w 9192988"/>
                    <a:gd name="connsiteY10" fmla="*/ 278346 h 6651775"/>
                    <a:gd name="connsiteX11" fmla="*/ 3954477 w 9192988"/>
                    <a:gd name="connsiteY11" fmla="*/ 331355 h 6651775"/>
                    <a:gd name="connsiteX12" fmla="*/ 3954477 w 9192988"/>
                    <a:gd name="connsiteY12" fmla="*/ 198833 h 6651775"/>
                    <a:gd name="connsiteX13" fmla="*/ 4179764 w 9192988"/>
                    <a:gd name="connsiteY13" fmla="*/ 371111 h 6651775"/>
                    <a:gd name="connsiteX14" fmla="*/ 4484564 w 9192988"/>
                    <a:gd name="connsiteY14" fmla="*/ 265094 h 6651775"/>
                    <a:gd name="connsiteX15" fmla="*/ 4352042 w 9192988"/>
                    <a:gd name="connsiteY15" fmla="*/ 437372 h 6651775"/>
                    <a:gd name="connsiteX16" fmla="*/ 4630337 w 9192988"/>
                    <a:gd name="connsiteY16" fmla="*/ 384363 h 6651775"/>
                    <a:gd name="connsiteX17" fmla="*/ 4676093 w 9192988"/>
                    <a:gd name="connsiteY17" fmla="*/ 528242 h 6651775"/>
                    <a:gd name="connsiteX18" fmla="*/ 4921885 w 9192988"/>
                    <a:gd name="connsiteY18" fmla="*/ 636155 h 6651775"/>
                    <a:gd name="connsiteX19" fmla="*/ 4815868 w 9192988"/>
                    <a:gd name="connsiteY19" fmla="*/ 251842 h 6651775"/>
                    <a:gd name="connsiteX20" fmla="*/ 5094164 w 9192988"/>
                    <a:gd name="connsiteY20" fmla="*/ 371111 h 6651775"/>
                    <a:gd name="connsiteX21" fmla="*/ 5783277 w 9192988"/>
                    <a:gd name="connsiteY21" fmla="*/ 50 h 6651775"/>
                    <a:gd name="connsiteX22" fmla="*/ 5518233 w 9192988"/>
                    <a:gd name="connsiteY22" fmla="*/ 291598 h 6651775"/>
                    <a:gd name="connsiteX23" fmla="*/ 6035068 w 9192988"/>
                    <a:gd name="connsiteY23" fmla="*/ 119320 h 6651775"/>
                    <a:gd name="connsiteX24" fmla="*/ 5849537 w 9192988"/>
                    <a:gd name="connsiteY24" fmla="*/ 344606 h 6651775"/>
                    <a:gd name="connsiteX25" fmla="*/ 6167590 w 9192988"/>
                    <a:gd name="connsiteY25" fmla="*/ 450623 h 6651775"/>
                    <a:gd name="connsiteX26" fmla="*/ 5942303 w 9192988"/>
                    <a:gd name="connsiteY26" fmla="*/ 596397 h 6651775"/>
                    <a:gd name="connsiteX27" fmla="*/ 7439798 w 9192988"/>
                    <a:gd name="connsiteY27" fmla="*/ 768674 h 6651775"/>
                    <a:gd name="connsiteX28" fmla="*/ 7201259 w 9192988"/>
                    <a:gd name="connsiteY28" fmla="*/ 834935 h 6651775"/>
                    <a:gd name="connsiteX29" fmla="*/ 7691590 w 9192988"/>
                    <a:gd name="connsiteY29" fmla="*/ 1086728 h 6651775"/>
                    <a:gd name="connsiteX30" fmla="*/ 7439798 w 9192988"/>
                    <a:gd name="connsiteY30" fmla="*/ 1126483 h 6651775"/>
                    <a:gd name="connsiteX31" fmla="*/ 7850616 w 9192988"/>
                    <a:gd name="connsiteY31" fmla="*/ 1709579 h 6651775"/>
                    <a:gd name="connsiteX32" fmla="*/ 8751764 w 9192988"/>
                    <a:gd name="connsiteY32" fmla="*/ 1815596 h 6651775"/>
                    <a:gd name="connsiteX33" fmla="*/ 8393955 w 9192988"/>
                    <a:gd name="connsiteY33" fmla="*/ 1828848 h 6651775"/>
                    <a:gd name="connsiteX34" fmla="*/ 8658998 w 9192988"/>
                    <a:gd name="connsiteY34" fmla="*/ 2014379 h 6651775"/>
                    <a:gd name="connsiteX35" fmla="*/ 8195172 w 9192988"/>
                    <a:gd name="connsiteY35" fmla="*/ 1961370 h 6651775"/>
                    <a:gd name="connsiteX36" fmla="*/ 9175834 w 9192988"/>
                    <a:gd name="connsiteY36" fmla="*/ 2796257 h 6651775"/>
                    <a:gd name="connsiteX37" fmla="*/ 8804773 w 9192988"/>
                    <a:gd name="connsiteY37" fmla="*/ 2637231 h 6651775"/>
                    <a:gd name="connsiteX38" fmla="*/ 9189086 w 9192988"/>
                    <a:gd name="connsiteY38" fmla="*/ 3432361 h 6651775"/>
                    <a:gd name="connsiteX39" fmla="*/ 8759340 w 9192988"/>
                    <a:gd name="connsiteY39" fmla="*/ 3117149 h 6651775"/>
                    <a:gd name="connsiteX40" fmla="*/ 9069817 w 9192988"/>
                    <a:gd name="connsiteY40" fmla="*/ 4094970 h 6651775"/>
                    <a:gd name="connsiteX41" fmla="*/ 8804773 w 9192988"/>
                    <a:gd name="connsiteY41" fmla="*/ 3949196 h 6651775"/>
                    <a:gd name="connsiteX42" fmla="*/ 8579486 w 9192988"/>
                    <a:gd name="connsiteY42" fmla="*/ 5035874 h 6651775"/>
                    <a:gd name="connsiteX43" fmla="*/ 8486721 w 9192988"/>
                    <a:gd name="connsiteY43" fmla="*/ 4890101 h 6651775"/>
                    <a:gd name="connsiteX44" fmla="*/ 8287939 w 9192988"/>
                    <a:gd name="connsiteY44" fmla="*/ 5155144 h 6651775"/>
                    <a:gd name="connsiteX45" fmla="*/ 8115661 w 9192988"/>
                    <a:gd name="connsiteY45" fmla="*/ 5009370 h 6651775"/>
                    <a:gd name="connsiteX46" fmla="*/ 7797610 w 9192988"/>
                    <a:gd name="connsiteY46" fmla="*/ 5539457 h 6651775"/>
                    <a:gd name="connsiteX47" fmla="*/ 7612080 w 9192988"/>
                    <a:gd name="connsiteY47" fmla="*/ 5300918 h 6651775"/>
                    <a:gd name="connsiteX48" fmla="*/ 7280775 w 9192988"/>
                    <a:gd name="connsiteY48" fmla="*/ 5937022 h 6651775"/>
                    <a:gd name="connsiteX49" fmla="*/ 7333784 w 9192988"/>
                    <a:gd name="connsiteY49" fmla="*/ 5671979 h 6651775"/>
                    <a:gd name="connsiteX50" fmla="*/ 6869958 w 9192988"/>
                    <a:gd name="connsiteY50" fmla="*/ 6069544 h 6651775"/>
                    <a:gd name="connsiteX51" fmla="*/ 6896463 w 9192988"/>
                    <a:gd name="connsiteY51" fmla="*/ 5777996 h 6651775"/>
                    <a:gd name="connsiteX52" fmla="*/ 6353124 w 9192988"/>
                    <a:gd name="connsiteY52" fmla="*/ 6294831 h 6651775"/>
                    <a:gd name="connsiteX53" fmla="*/ 6220602 w 9192988"/>
                    <a:gd name="connsiteY53" fmla="*/ 5923770 h 6651775"/>
                    <a:gd name="connsiteX54" fmla="*/ 5568761 w 9192988"/>
                    <a:gd name="connsiteY54" fmla="*/ 6437706 h 6651775"/>
                    <a:gd name="connsiteX55" fmla="*/ 5592574 w 9192988"/>
                    <a:gd name="connsiteY55" fmla="*/ 6242443 h 6651775"/>
                    <a:gd name="connsiteX56" fmla="*/ 5182999 w 9192988"/>
                    <a:gd name="connsiteY56" fmla="*/ 6532955 h 6651775"/>
                    <a:gd name="connsiteX57" fmla="*/ 5102037 w 9192988"/>
                    <a:gd name="connsiteY57" fmla="*/ 6061468 h 6651775"/>
                    <a:gd name="connsiteX58" fmla="*/ 4137516 w 9192988"/>
                    <a:gd name="connsiteY58" fmla="*/ 6515268 h 6651775"/>
                    <a:gd name="connsiteX59" fmla="*/ 76011 w 9192988"/>
                    <a:gd name="connsiteY59" fmla="*/ 3355689 h 6651775"/>
                    <a:gd name="connsiteX0" fmla="*/ 110994 w 9227971"/>
                    <a:gd name="connsiteY0" fmla="*/ 3355689 h 6651775"/>
                    <a:gd name="connsiteX1" fmla="*/ 1179998 w 9227971"/>
                    <a:gd name="connsiteY1" fmla="*/ 954207 h 6651775"/>
                    <a:gd name="connsiteX2" fmla="*/ 1537806 w 9227971"/>
                    <a:gd name="connsiteY2" fmla="*/ 993963 h 6651775"/>
                    <a:gd name="connsiteX3" fmla="*/ 1736590 w 9227971"/>
                    <a:gd name="connsiteY3" fmla="*/ 543390 h 6651775"/>
                    <a:gd name="connsiteX4" fmla="*/ 1736589 w 9227971"/>
                    <a:gd name="connsiteY4" fmla="*/ 808433 h 6651775"/>
                    <a:gd name="connsiteX5" fmla="*/ 2279928 w 9227971"/>
                    <a:gd name="connsiteY5" fmla="*/ 609650 h 6651775"/>
                    <a:gd name="connsiteX6" fmla="*/ 2187163 w 9227971"/>
                    <a:gd name="connsiteY6" fmla="*/ 516885 h 6651775"/>
                    <a:gd name="connsiteX7" fmla="*/ 2544973 w 9227971"/>
                    <a:gd name="connsiteY7" fmla="*/ 437372 h 6651775"/>
                    <a:gd name="connsiteX8" fmla="*/ 2491963 w 9227971"/>
                    <a:gd name="connsiteY8" fmla="*/ 318103 h 6651775"/>
                    <a:gd name="connsiteX9" fmla="*/ 2982293 w 9227971"/>
                    <a:gd name="connsiteY9" fmla="*/ 357859 h 6651775"/>
                    <a:gd name="connsiteX10" fmla="*/ 3326850 w 9227971"/>
                    <a:gd name="connsiteY10" fmla="*/ 145824 h 6651775"/>
                    <a:gd name="connsiteX11" fmla="*/ 3300346 w 9227971"/>
                    <a:gd name="connsiteY11" fmla="*/ 278346 h 6651775"/>
                    <a:gd name="connsiteX12" fmla="*/ 3989460 w 9227971"/>
                    <a:gd name="connsiteY12" fmla="*/ 331355 h 6651775"/>
                    <a:gd name="connsiteX13" fmla="*/ 3989460 w 9227971"/>
                    <a:gd name="connsiteY13" fmla="*/ 198833 h 6651775"/>
                    <a:gd name="connsiteX14" fmla="*/ 4214747 w 9227971"/>
                    <a:gd name="connsiteY14" fmla="*/ 371111 h 6651775"/>
                    <a:gd name="connsiteX15" fmla="*/ 4519547 w 9227971"/>
                    <a:gd name="connsiteY15" fmla="*/ 265094 h 6651775"/>
                    <a:gd name="connsiteX16" fmla="*/ 4387025 w 9227971"/>
                    <a:gd name="connsiteY16" fmla="*/ 437372 h 6651775"/>
                    <a:gd name="connsiteX17" fmla="*/ 4665320 w 9227971"/>
                    <a:gd name="connsiteY17" fmla="*/ 384363 h 6651775"/>
                    <a:gd name="connsiteX18" fmla="*/ 4711076 w 9227971"/>
                    <a:gd name="connsiteY18" fmla="*/ 528242 h 6651775"/>
                    <a:gd name="connsiteX19" fmla="*/ 4956868 w 9227971"/>
                    <a:gd name="connsiteY19" fmla="*/ 636155 h 6651775"/>
                    <a:gd name="connsiteX20" fmla="*/ 4850851 w 9227971"/>
                    <a:gd name="connsiteY20" fmla="*/ 251842 h 6651775"/>
                    <a:gd name="connsiteX21" fmla="*/ 5129147 w 9227971"/>
                    <a:gd name="connsiteY21" fmla="*/ 371111 h 6651775"/>
                    <a:gd name="connsiteX22" fmla="*/ 5818260 w 9227971"/>
                    <a:gd name="connsiteY22" fmla="*/ 50 h 6651775"/>
                    <a:gd name="connsiteX23" fmla="*/ 5553216 w 9227971"/>
                    <a:gd name="connsiteY23" fmla="*/ 291598 h 6651775"/>
                    <a:gd name="connsiteX24" fmla="*/ 6070051 w 9227971"/>
                    <a:gd name="connsiteY24" fmla="*/ 119320 h 6651775"/>
                    <a:gd name="connsiteX25" fmla="*/ 5884520 w 9227971"/>
                    <a:gd name="connsiteY25" fmla="*/ 344606 h 6651775"/>
                    <a:gd name="connsiteX26" fmla="*/ 6202573 w 9227971"/>
                    <a:gd name="connsiteY26" fmla="*/ 450623 h 6651775"/>
                    <a:gd name="connsiteX27" fmla="*/ 5977286 w 9227971"/>
                    <a:gd name="connsiteY27" fmla="*/ 596397 h 6651775"/>
                    <a:gd name="connsiteX28" fmla="*/ 7474781 w 9227971"/>
                    <a:gd name="connsiteY28" fmla="*/ 768674 h 6651775"/>
                    <a:gd name="connsiteX29" fmla="*/ 7236242 w 9227971"/>
                    <a:gd name="connsiteY29" fmla="*/ 834935 h 6651775"/>
                    <a:gd name="connsiteX30" fmla="*/ 7726573 w 9227971"/>
                    <a:gd name="connsiteY30" fmla="*/ 1086728 h 6651775"/>
                    <a:gd name="connsiteX31" fmla="*/ 7474781 w 9227971"/>
                    <a:gd name="connsiteY31" fmla="*/ 1126483 h 6651775"/>
                    <a:gd name="connsiteX32" fmla="*/ 7885599 w 9227971"/>
                    <a:gd name="connsiteY32" fmla="*/ 1709579 h 6651775"/>
                    <a:gd name="connsiteX33" fmla="*/ 8786747 w 9227971"/>
                    <a:gd name="connsiteY33" fmla="*/ 1815596 h 6651775"/>
                    <a:gd name="connsiteX34" fmla="*/ 8428938 w 9227971"/>
                    <a:gd name="connsiteY34" fmla="*/ 1828848 h 6651775"/>
                    <a:gd name="connsiteX35" fmla="*/ 8693981 w 9227971"/>
                    <a:gd name="connsiteY35" fmla="*/ 2014379 h 6651775"/>
                    <a:gd name="connsiteX36" fmla="*/ 8230155 w 9227971"/>
                    <a:gd name="connsiteY36" fmla="*/ 1961370 h 6651775"/>
                    <a:gd name="connsiteX37" fmla="*/ 9210817 w 9227971"/>
                    <a:gd name="connsiteY37" fmla="*/ 2796257 h 6651775"/>
                    <a:gd name="connsiteX38" fmla="*/ 8839756 w 9227971"/>
                    <a:gd name="connsiteY38" fmla="*/ 2637231 h 6651775"/>
                    <a:gd name="connsiteX39" fmla="*/ 9224069 w 9227971"/>
                    <a:gd name="connsiteY39" fmla="*/ 3432361 h 6651775"/>
                    <a:gd name="connsiteX40" fmla="*/ 8794323 w 9227971"/>
                    <a:gd name="connsiteY40" fmla="*/ 3117149 h 6651775"/>
                    <a:gd name="connsiteX41" fmla="*/ 9104800 w 9227971"/>
                    <a:gd name="connsiteY41" fmla="*/ 4094970 h 6651775"/>
                    <a:gd name="connsiteX42" fmla="*/ 8839756 w 9227971"/>
                    <a:gd name="connsiteY42" fmla="*/ 3949196 h 6651775"/>
                    <a:gd name="connsiteX43" fmla="*/ 8614469 w 9227971"/>
                    <a:gd name="connsiteY43" fmla="*/ 5035874 h 6651775"/>
                    <a:gd name="connsiteX44" fmla="*/ 8521704 w 9227971"/>
                    <a:gd name="connsiteY44" fmla="*/ 4890101 h 6651775"/>
                    <a:gd name="connsiteX45" fmla="*/ 8322922 w 9227971"/>
                    <a:gd name="connsiteY45" fmla="*/ 5155144 h 6651775"/>
                    <a:gd name="connsiteX46" fmla="*/ 8150644 w 9227971"/>
                    <a:gd name="connsiteY46" fmla="*/ 5009370 h 6651775"/>
                    <a:gd name="connsiteX47" fmla="*/ 7832593 w 9227971"/>
                    <a:gd name="connsiteY47" fmla="*/ 5539457 h 6651775"/>
                    <a:gd name="connsiteX48" fmla="*/ 7647063 w 9227971"/>
                    <a:gd name="connsiteY48" fmla="*/ 5300918 h 6651775"/>
                    <a:gd name="connsiteX49" fmla="*/ 7315758 w 9227971"/>
                    <a:gd name="connsiteY49" fmla="*/ 5937022 h 6651775"/>
                    <a:gd name="connsiteX50" fmla="*/ 7368767 w 9227971"/>
                    <a:gd name="connsiteY50" fmla="*/ 5671979 h 6651775"/>
                    <a:gd name="connsiteX51" fmla="*/ 6904941 w 9227971"/>
                    <a:gd name="connsiteY51" fmla="*/ 6069544 h 6651775"/>
                    <a:gd name="connsiteX52" fmla="*/ 6931446 w 9227971"/>
                    <a:gd name="connsiteY52" fmla="*/ 5777996 h 6651775"/>
                    <a:gd name="connsiteX53" fmla="*/ 6388107 w 9227971"/>
                    <a:gd name="connsiteY53" fmla="*/ 6294831 h 6651775"/>
                    <a:gd name="connsiteX54" fmla="*/ 6255585 w 9227971"/>
                    <a:gd name="connsiteY54" fmla="*/ 5923770 h 6651775"/>
                    <a:gd name="connsiteX55" fmla="*/ 5603744 w 9227971"/>
                    <a:gd name="connsiteY55" fmla="*/ 6437706 h 6651775"/>
                    <a:gd name="connsiteX56" fmla="*/ 5627557 w 9227971"/>
                    <a:gd name="connsiteY56" fmla="*/ 6242443 h 6651775"/>
                    <a:gd name="connsiteX57" fmla="*/ 5217982 w 9227971"/>
                    <a:gd name="connsiteY57" fmla="*/ 6532955 h 6651775"/>
                    <a:gd name="connsiteX58" fmla="*/ 5137020 w 9227971"/>
                    <a:gd name="connsiteY58" fmla="*/ 6061468 h 6651775"/>
                    <a:gd name="connsiteX59" fmla="*/ 4172499 w 9227971"/>
                    <a:gd name="connsiteY59" fmla="*/ 6515268 h 6651775"/>
                    <a:gd name="connsiteX60" fmla="*/ 110994 w 9227971"/>
                    <a:gd name="connsiteY60" fmla="*/ 3355689 h 6651775"/>
                    <a:gd name="connsiteX0" fmla="*/ 84122 w 9201099"/>
                    <a:gd name="connsiteY0" fmla="*/ 3355689 h 6651775"/>
                    <a:gd name="connsiteX1" fmla="*/ 1378414 w 9201099"/>
                    <a:gd name="connsiteY1" fmla="*/ 1033720 h 6651775"/>
                    <a:gd name="connsiteX2" fmla="*/ 1153126 w 9201099"/>
                    <a:gd name="connsiteY2" fmla="*/ 954207 h 6651775"/>
                    <a:gd name="connsiteX3" fmla="*/ 1510934 w 9201099"/>
                    <a:gd name="connsiteY3" fmla="*/ 993963 h 6651775"/>
                    <a:gd name="connsiteX4" fmla="*/ 1709718 w 9201099"/>
                    <a:gd name="connsiteY4" fmla="*/ 543390 h 6651775"/>
                    <a:gd name="connsiteX5" fmla="*/ 1709717 w 9201099"/>
                    <a:gd name="connsiteY5" fmla="*/ 808433 h 6651775"/>
                    <a:gd name="connsiteX6" fmla="*/ 2253056 w 9201099"/>
                    <a:gd name="connsiteY6" fmla="*/ 609650 h 6651775"/>
                    <a:gd name="connsiteX7" fmla="*/ 2160291 w 9201099"/>
                    <a:gd name="connsiteY7" fmla="*/ 516885 h 6651775"/>
                    <a:gd name="connsiteX8" fmla="*/ 2518101 w 9201099"/>
                    <a:gd name="connsiteY8" fmla="*/ 437372 h 6651775"/>
                    <a:gd name="connsiteX9" fmla="*/ 2465091 w 9201099"/>
                    <a:gd name="connsiteY9" fmla="*/ 318103 h 6651775"/>
                    <a:gd name="connsiteX10" fmla="*/ 2955421 w 9201099"/>
                    <a:gd name="connsiteY10" fmla="*/ 357859 h 6651775"/>
                    <a:gd name="connsiteX11" fmla="*/ 3299978 w 9201099"/>
                    <a:gd name="connsiteY11" fmla="*/ 145824 h 6651775"/>
                    <a:gd name="connsiteX12" fmla="*/ 3273474 w 9201099"/>
                    <a:gd name="connsiteY12" fmla="*/ 278346 h 6651775"/>
                    <a:gd name="connsiteX13" fmla="*/ 3962588 w 9201099"/>
                    <a:gd name="connsiteY13" fmla="*/ 331355 h 6651775"/>
                    <a:gd name="connsiteX14" fmla="*/ 3962588 w 9201099"/>
                    <a:gd name="connsiteY14" fmla="*/ 198833 h 6651775"/>
                    <a:gd name="connsiteX15" fmla="*/ 4187875 w 9201099"/>
                    <a:gd name="connsiteY15" fmla="*/ 371111 h 6651775"/>
                    <a:gd name="connsiteX16" fmla="*/ 4492675 w 9201099"/>
                    <a:gd name="connsiteY16" fmla="*/ 265094 h 6651775"/>
                    <a:gd name="connsiteX17" fmla="*/ 4360153 w 9201099"/>
                    <a:gd name="connsiteY17" fmla="*/ 437372 h 6651775"/>
                    <a:gd name="connsiteX18" fmla="*/ 4638448 w 9201099"/>
                    <a:gd name="connsiteY18" fmla="*/ 384363 h 6651775"/>
                    <a:gd name="connsiteX19" fmla="*/ 4684204 w 9201099"/>
                    <a:gd name="connsiteY19" fmla="*/ 528242 h 6651775"/>
                    <a:gd name="connsiteX20" fmla="*/ 4929996 w 9201099"/>
                    <a:gd name="connsiteY20" fmla="*/ 636155 h 6651775"/>
                    <a:gd name="connsiteX21" fmla="*/ 4823979 w 9201099"/>
                    <a:gd name="connsiteY21" fmla="*/ 251842 h 6651775"/>
                    <a:gd name="connsiteX22" fmla="*/ 5102275 w 9201099"/>
                    <a:gd name="connsiteY22" fmla="*/ 371111 h 6651775"/>
                    <a:gd name="connsiteX23" fmla="*/ 5791388 w 9201099"/>
                    <a:gd name="connsiteY23" fmla="*/ 50 h 6651775"/>
                    <a:gd name="connsiteX24" fmla="*/ 5526344 w 9201099"/>
                    <a:gd name="connsiteY24" fmla="*/ 291598 h 6651775"/>
                    <a:gd name="connsiteX25" fmla="*/ 6043179 w 9201099"/>
                    <a:gd name="connsiteY25" fmla="*/ 119320 h 6651775"/>
                    <a:gd name="connsiteX26" fmla="*/ 5857648 w 9201099"/>
                    <a:gd name="connsiteY26" fmla="*/ 344606 h 6651775"/>
                    <a:gd name="connsiteX27" fmla="*/ 6175701 w 9201099"/>
                    <a:gd name="connsiteY27" fmla="*/ 450623 h 6651775"/>
                    <a:gd name="connsiteX28" fmla="*/ 5950414 w 9201099"/>
                    <a:gd name="connsiteY28" fmla="*/ 596397 h 6651775"/>
                    <a:gd name="connsiteX29" fmla="*/ 7447909 w 9201099"/>
                    <a:gd name="connsiteY29" fmla="*/ 768674 h 6651775"/>
                    <a:gd name="connsiteX30" fmla="*/ 7209370 w 9201099"/>
                    <a:gd name="connsiteY30" fmla="*/ 834935 h 6651775"/>
                    <a:gd name="connsiteX31" fmla="*/ 7699701 w 9201099"/>
                    <a:gd name="connsiteY31" fmla="*/ 1086728 h 6651775"/>
                    <a:gd name="connsiteX32" fmla="*/ 7447909 w 9201099"/>
                    <a:gd name="connsiteY32" fmla="*/ 1126483 h 6651775"/>
                    <a:gd name="connsiteX33" fmla="*/ 7858727 w 9201099"/>
                    <a:gd name="connsiteY33" fmla="*/ 1709579 h 6651775"/>
                    <a:gd name="connsiteX34" fmla="*/ 8759875 w 9201099"/>
                    <a:gd name="connsiteY34" fmla="*/ 1815596 h 6651775"/>
                    <a:gd name="connsiteX35" fmla="*/ 8402066 w 9201099"/>
                    <a:gd name="connsiteY35" fmla="*/ 1828848 h 6651775"/>
                    <a:gd name="connsiteX36" fmla="*/ 8667109 w 9201099"/>
                    <a:gd name="connsiteY36" fmla="*/ 2014379 h 6651775"/>
                    <a:gd name="connsiteX37" fmla="*/ 8203283 w 9201099"/>
                    <a:gd name="connsiteY37" fmla="*/ 1961370 h 6651775"/>
                    <a:gd name="connsiteX38" fmla="*/ 9183945 w 9201099"/>
                    <a:gd name="connsiteY38" fmla="*/ 2796257 h 6651775"/>
                    <a:gd name="connsiteX39" fmla="*/ 8812884 w 9201099"/>
                    <a:gd name="connsiteY39" fmla="*/ 2637231 h 6651775"/>
                    <a:gd name="connsiteX40" fmla="*/ 9197197 w 9201099"/>
                    <a:gd name="connsiteY40" fmla="*/ 3432361 h 6651775"/>
                    <a:gd name="connsiteX41" fmla="*/ 8767451 w 9201099"/>
                    <a:gd name="connsiteY41" fmla="*/ 3117149 h 6651775"/>
                    <a:gd name="connsiteX42" fmla="*/ 9077928 w 9201099"/>
                    <a:gd name="connsiteY42" fmla="*/ 4094970 h 6651775"/>
                    <a:gd name="connsiteX43" fmla="*/ 8812884 w 9201099"/>
                    <a:gd name="connsiteY43" fmla="*/ 3949196 h 6651775"/>
                    <a:gd name="connsiteX44" fmla="*/ 8587597 w 9201099"/>
                    <a:gd name="connsiteY44" fmla="*/ 5035874 h 6651775"/>
                    <a:gd name="connsiteX45" fmla="*/ 8494832 w 9201099"/>
                    <a:gd name="connsiteY45" fmla="*/ 4890101 h 6651775"/>
                    <a:gd name="connsiteX46" fmla="*/ 8296050 w 9201099"/>
                    <a:gd name="connsiteY46" fmla="*/ 5155144 h 6651775"/>
                    <a:gd name="connsiteX47" fmla="*/ 8123772 w 9201099"/>
                    <a:gd name="connsiteY47" fmla="*/ 5009370 h 6651775"/>
                    <a:gd name="connsiteX48" fmla="*/ 7805721 w 9201099"/>
                    <a:gd name="connsiteY48" fmla="*/ 5539457 h 6651775"/>
                    <a:gd name="connsiteX49" fmla="*/ 7620191 w 9201099"/>
                    <a:gd name="connsiteY49" fmla="*/ 5300918 h 6651775"/>
                    <a:gd name="connsiteX50" fmla="*/ 7288886 w 9201099"/>
                    <a:gd name="connsiteY50" fmla="*/ 5937022 h 6651775"/>
                    <a:gd name="connsiteX51" fmla="*/ 7341895 w 9201099"/>
                    <a:gd name="connsiteY51" fmla="*/ 5671979 h 6651775"/>
                    <a:gd name="connsiteX52" fmla="*/ 6878069 w 9201099"/>
                    <a:gd name="connsiteY52" fmla="*/ 6069544 h 6651775"/>
                    <a:gd name="connsiteX53" fmla="*/ 6904574 w 9201099"/>
                    <a:gd name="connsiteY53" fmla="*/ 5777996 h 6651775"/>
                    <a:gd name="connsiteX54" fmla="*/ 6361235 w 9201099"/>
                    <a:gd name="connsiteY54" fmla="*/ 6294831 h 6651775"/>
                    <a:gd name="connsiteX55" fmla="*/ 6228713 w 9201099"/>
                    <a:gd name="connsiteY55" fmla="*/ 5923770 h 6651775"/>
                    <a:gd name="connsiteX56" fmla="*/ 5576872 w 9201099"/>
                    <a:gd name="connsiteY56" fmla="*/ 6437706 h 6651775"/>
                    <a:gd name="connsiteX57" fmla="*/ 5600685 w 9201099"/>
                    <a:gd name="connsiteY57" fmla="*/ 6242443 h 6651775"/>
                    <a:gd name="connsiteX58" fmla="*/ 5191110 w 9201099"/>
                    <a:gd name="connsiteY58" fmla="*/ 6532955 h 6651775"/>
                    <a:gd name="connsiteX59" fmla="*/ 5110148 w 9201099"/>
                    <a:gd name="connsiteY59" fmla="*/ 6061468 h 6651775"/>
                    <a:gd name="connsiteX60" fmla="*/ 4145627 w 9201099"/>
                    <a:gd name="connsiteY60" fmla="*/ 6515268 h 6651775"/>
                    <a:gd name="connsiteX61" fmla="*/ 84122 w 9201099"/>
                    <a:gd name="connsiteY61" fmla="*/ 3355689 h 6651775"/>
                    <a:gd name="connsiteX0" fmla="*/ 194284 w 9311261"/>
                    <a:gd name="connsiteY0" fmla="*/ 3355689 h 6651775"/>
                    <a:gd name="connsiteX1" fmla="*/ 733202 w 9311261"/>
                    <a:gd name="connsiteY1" fmla="*/ 1325268 h 6651775"/>
                    <a:gd name="connsiteX2" fmla="*/ 1488576 w 9311261"/>
                    <a:gd name="connsiteY2" fmla="*/ 1033720 h 6651775"/>
                    <a:gd name="connsiteX3" fmla="*/ 1263288 w 9311261"/>
                    <a:gd name="connsiteY3" fmla="*/ 954207 h 6651775"/>
                    <a:gd name="connsiteX4" fmla="*/ 1621096 w 9311261"/>
                    <a:gd name="connsiteY4" fmla="*/ 993963 h 6651775"/>
                    <a:gd name="connsiteX5" fmla="*/ 1819880 w 9311261"/>
                    <a:gd name="connsiteY5" fmla="*/ 543390 h 6651775"/>
                    <a:gd name="connsiteX6" fmla="*/ 1819879 w 9311261"/>
                    <a:gd name="connsiteY6" fmla="*/ 808433 h 6651775"/>
                    <a:gd name="connsiteX7" fmla="*/ 2363218 w 9311261"/>
                    <a:gd name="connsiteY7" fmla="*/ 609650 h 6651775"/>
                    <a:gd name="connsiteX8" fmla="*/ 2270453 w 9311261"/>
                    <a:gd name="connsiteY8" fmla="*/ 516885 h 6651775"/>
                    <a:gd name="connsiteX9" fmla="*/ 2628263 w 9311261"/>
                    <a:gd name="connsiteY9" fmla="*/ 437372 h 6651775"/>
                    <a:gd name="connsiteX10" fmla="*/ 2575253 w 9311261"/>
                    <a:gd name="connsiteY10" fmla="*/ 318103 h 6651775"/>
                    <a:gd name="connsiteX11" fmla="*/ 3065583 w 9311261"/>
                    <a:gd name="connsiteY11" fmla="*/ 357859 h 6651775"/>
                    <a:gd name="connsiteX12" fmla="*/ 3410140 w 9311261"/>
                    <a:gd name="connsiteY12" fmla="*/ 145824 h 6651775"/>
                    <a:gd name="connsiteX13" fmla="*/ 3383636 w 9311261"/>
                    <a:gd name="connsiteY13" fmla="*/ 278346 h 6651775"/>
                    <a:gd name="connsiteX14" fmla="*/ 4072750 w 9311261"/>
                    <a:gd name="connsiteY14" fmla="*/ 331355 h 6651775"/>
                    <a:gd name="connsiteX15" fmla="*/ 4072750 w 9311261"/>
                    <a:gd name="connsiteY15" fmla="*/ 198833 h 6651775"/>
                    <a:gd name="connsiteX16" fmla="*/ 4298037 w 9311261"/>
                    <a:gd name="connsiteY16" fmla="*/ 371111 h 6651775"/>
                    <a:gd name="connsiteX17" fmla="*/ 4602837 w 9311261"/>
                    <a:gd name="connsiteY17" fmla="*/ 265094 h 6651775"/>
                    <a:gd name="connsiteX18" fmla="*/ 4470315 w 9311261"/>
                    <a:gd name="connsiteY18" fmla="*/ 437372 h 6651775"/>
                    <a:gd name="connsiteX19" fmla="*/ 4748610 w 9311261"/>
                    <a:gd name="connsiteY19" fmla="*/ 384363 h 6651775"/>
                    <a:gd name="connsiteX20" fmla="*/ 4794366 w 9311261"/>
                    <a:gd name="connsiteY20" fmla="*/ 528242 h 6651775"/>
                    <a:gd name="connsiteX21" fmla="*/ 5040158 w 9311261"/>
                    <a:gd name="connsiteY21" fmla="*/ 636155 h 6651775"/>
                    <a:gd name="connsiteX22" fmla="*/ 4934141 w 9311261"/>
                    <a:gd name="connsiteY22" fmla="*/ 251842 h 6651775"/>
                    <a:gd name="connsiteX23" fmla="*/ 5212437 w 9311261"/>
                    <a:gd name="connsiteY23" fmla="*/ 371111 h 6651775"/>
                    <a:gd name="connsiteX24" fmla="*/ 5901550 w 9311261"/>
                    <a:gd name="connsiteY24" fmla="*/ 50 h 6651775"/>
                    <a:gd name="connsiteX25" fmla="*/ 5636506 w 9311261"/>
                    <a:gd name="connsiteY25" fmla="*/ 291598 h 6651775"/>
                    <a:gd name="connsiteX26" fmla="*/ 6153341 w 9311261"/>
                    <a:gd name="connsiteY26" fmla="*/ 119320 h 6651775"/>
                    <a:gd name="connsiteX27" fmla="*/ 5967810 w 9311261"/>
                    <a:gd name="connsiteY27" fmla="*/ 344606 h 6651775"/>
                    <a:gd name="connsiteX28" fmla="*/ 6285863 w 9311261"/>
                    <a:gd name="connsiteY28" fmla="*/ 450623 h 6651775"/>
                    <a:gd name="connsiteX29" fmla="*/ 6060576 w 9311261"/>
                    <a:gd name="connsiteY29" fmla="*/ 596397 h 6651775"/>
                    <a:gd name="connsiteX30" fmla="*/ 7558071 w 9311261"/>
                    <a:gd name="connsiteY30" fmla="*/ 768674 h 6651775"/>
                    <a:gd name="connsiteX31" fmla="*/ 7319532 w 9311261"/>
                    <a:gd name="connsiteY31" fmla="*/ 834935 h 6651775"/>
                    <a:gd name="connsiteX32" fmla="*/ 7809863 w 9311261"/>
                    <a:gd name="connsiteY32" fmla="*/ 1086728 h 6651775"/>
                    <a:gd name="connsiteX33" fmla="*/ 7558071 w 9311261"/>
                    <a:gd name="connsiteY33" fmla="*/ 1126483 h 6651775"/>
                    <a:gd name="connsiteX34" fmla="*/ 7968889 w 9311261"/>
                    <a:gd name="connsiteY34" fmla="*/ 1709579 h 6651775"/>
                    <a:gd name="connsiteX35" fmla="*/ 8870037 w 9311261"/>
                    <a:gd name="connsiteY35" fmla="*/ 1815596 h 6651775"/>
                    <a:gd name="connsiteX36" fmla="*/ 8512228 w 9311261"/>
                    <a:gd name="connsiteY36" fmla="*/ 1828848 h 6651775"/>
                    <a:gd name="connsiteX37" fmla="*/ 8777271 w 9311261"/>
                    <a:gd name="connsiteY37" fmla="*/ 2014379 h 6651775"/>
                    <a:gd name="connsiteX38" fmla="*/ 8313445 w 9311261"/>
                    <a:gd name="connsiteY38" fmla="*/ 1961370 h 6651775"/>
                    <a:gd name="connsiteX39" fmla="*/ 9294107 w 9311261"/>
                    <a:gd name="connsiteY39" fmla="*/ 2796257 h 6651775"/>
                    <a:gd name="connsiteX40" fmla="*/ 8923046 w 9311261"/>
                    <a:gd name="connsiteY40" fmla="*/ 2637231 h 6651775"/>
                    <a:gd name="connsiteX41" fmla="*/ 9307359 w 9311261"/>
                    <a:gd name="connsiteY41" fmla="*/ 3432361 h 6651775"/>
                    <a:gd name="connsiteX42" fmla="*/ 8877613 w 9311261"/>
                    <a:gd name="connsiteY42" fmla="*/ 3117149 h 6651775"/>
                    <a:gd name="connsiteX43" fmla="*/ 9188090 w 9311261"/>
                    <a:gd name="connsiteY43" fmla="*/ 4094970 h 6651775"/>
                    <a:gd name="connsiteX44" fmla="*/ 8923046 w 9311261"/>
                    <a:gd name="connsiteY44" fmla="*/ 3949196 h 6651775"/>
                    <a:gd name="connsiteX45" fmla="*/ 8697759 w 9311261"/>
                    <a:gd name="connsiteY45" fmla="*/ 5035874 h 6651775"/>
                    <a:gd name="connsiteX46" fmla="*/ 8604994 w 9311261"/>
                    <a:gd name="connsiteY46" fmla="*/ 4890101 h 6651775"/>
                    <a:gd name="connsiteX47" fmla="*/ 8406212 w 9311261"/>
                    <a:gd name="connsiteY47" fmla="*/ 5155144 h 6651775"/>
                    <a:gd name="connsiteX48" fmla="*/ 8233934 w 9311261"/>
                    <a:gd name="connsiteY48" fmla="*/ 5009370 h 6651775"/>
                    <a:gd name="connsiteX49" fmla="*/ 7915883 w 9311261"/>
                    <a:gd name="connsiteY49" fmla="*/ 5539457 h 6651775"/>
                    <a:gd name="connsiteX50" fmla="*/ 7730353 w 9311261"/>
                    <a:gd name="connsiteY50" fmla="*/ 5300918 h 6651775"/>
                    <a:gd name="connsiteX51" fmla="*/ 7399048 w 9311261"/>
                    <a:gd name="connsiteY51" fmla="*/ 5937022 h 6651775"/>
                    <a:gd name="connsiteX52" fmla="*/ 7452057 w 9311261"/>
                    <a:gd name="connsiteY52" fmla="*/ 5671979 h 6651775"/>
                    <a:gd name="connsiteX53" fmla="*/ 6988231 w 9311261"/>
                    <a:gd name="connsiteY53" fmla="*/ 6069544 h 6651775"/>
                    <a:gd name="connsiteX54" fmla="*/ 7014736 w 9311261"/>
                    <a:gd name="connsiteY54" fmla="*/ 5777996 h 6651775"/>
                    <a:gd name="connsiteX55" fmla="*/ 6471397 w 9311261"/>
                    <a:gd name="connsiteY55" fmla="*/ 6294831 h 6651775"/>
                    <a:gd name="connsiteX56" fmla="*/ 6338875 w 9311261"/>
                    <a:gd name="connsiteY56" fmla="*/ 5923770 h 6651775"/>
                    <a:gd name="connsiteX57" fmla="*/ 5687034 w 9311261"/>
                    <a:gd name="connsiteY57" fmla="*/ 6437706 h 6651775"/>
                    <a:gd name="connsiteX58" fmla="*/ 5710847 w 9311261"/>
                    <a:gd name="connsiteY58" fmla="*/ 6242443 h 6651775"/>
                    <a:gd name="connsiteX59" fmla="*/ 5301272 w 9311261"/>
                    <a:gd name="connsiteY59" fmla="*/ 6532955 h 6651775"/>
                    <a:gd name="connsiteX60" fmla="*/ 5220310 w 9311261"/>
                    <a:gd name="connsiteY60" fmla="*/ 6061468 h 6651775"/>
                    <a:gd name="connsiteX61" fmla="*/ 4255789 w 9311261"/>
                    <a:gd name="connsiteY61" fmla="*/ 6515268 h 6651775"/>
                    <a:gd name="connsiteX62" fmla="*/ 194284 w 9311261"/>
                    <a:gd name="connsiteY62" fmla="*/ 3355689 h 6651775"/>
                    <a:gd name="connsiteX0" fmla="*/ 109990 w 9226967"/>
                    <a:gd name="connsiteY0" fmla="*/ 3355689 h 6651775"/>
                    <a:gd name="connsiteX1" fmla="*/ 1112734 w 9226967"/>
                    <a:gd name="connsiteY1" fmla="*/ 1325268 h 6651775"/>
                    <a:gd name="connsiteX2" fmla="*/ 648908 w 9226967"/>
                    <a:gd name="connsiteY2" fmla="*/ 1325268 h 6651775"/>
                    <a:gd name="connsiteX3" fmla="*/ 1404282 w 9226967"/>
                    <a:gd name="connsiteY3" fmla="*/ 1033720 h 6651775"/>
                    <a:gd name="connsiteX4" fmla="*/ 1178994 w 9226967"/>
                    <a:gd name="connsiteY4" fmla="*/ 954207 h 6651775"/>
                    <a:gd name="connsiteX5" fmla="*/ 1536802 w 9226967"/>
                    <a:gd name="connsiteY5" fmla="*/ 993963 h 6651775"/>
                    <a:gd name="connsiteX6" fmla="*/ 1735586 w 9226967"/>
                    <a:gd name="connsiteY6" fmla="*/ 543390 h 6651775"/>
                    <a:gd name="connsiteX7" fmla="*/ 1735585 w 9226967"/>
                    <a:gd name="connsiteY7" fmla="*/ 808433 h 6651775"/>
                    <a:gd name="connsiteX8" fmla="*/ 2278924 w 9226967"/>
                    <a:gd name="connsiteY8" fmla="*/ 609650 h 6651775"/>
                    <a:gd name="connsiteX9" fmla="*/ 2186159 w 9226967"/>
                    <a:gd name="connsiteY9" fmla="*/ 516885 h 6651775"/>
                    <a:gd name="connsiteX10" fmla="*/ 2543969 w 9226967"/>
                    <a:gd name="connsiteY10" fmla="*/ 437372 h 6651775"/>
                    <a:gd name="connsiteX11" fmla="*/ 2490959 w 9226967"/>
                    <a:gd name="connsiteY11" fmla="*/ 318103 h 6651775"/>
                    <a:gd name="connsiteX12" fmla="*/ 2981289 w 9226967"/>
                    <a:gd name="connsiteY12" fmla="*/ 357859 h 6651775"/>
                    <a:gd name="connsiteX13" fmla="*/ 3325846 w 9226967"/>
                    <a:gd name="connsiteY13" fmla="*/ 145824 h 6651775"/>
                    <a:gd name="connsiteX14" fmla="*/ 3299342 w 9226967"/>
                    <a:gd name="connsiteY14" fmla="*/ 278346 h 6651775"/>
                    <a:gd name="connsiteX15" fmla="*/ 3988456 w 9226967"/>
                    <a:gd name="connsiteY15" fmla="*/ 331355 h 6651775"/>
                    <a:gd name="connsiteX16" fmla="*/ 3988456 w 9226967"/>
                    <a:gd name="connsiteY16" fmla="*/ 198833 h 6651775"/>
                    <a:gd name="connsiteX17" fmla="*/ 4213743 w 9226967"/>
                    <a:gd name="connsiteY17" fmla="*/ 371111 h 6651775"/>
                    <a:gd name="connsiteX18" fmla="*/ 4518543 w 9226967"/>
                    <a:gd name="connsiteY18" fmla="*/ 265094 h 6651775"/>
                    <a:gd name="connsiteX19" fmla="*/ 4386021 w 9226967"/>
                    <a:gd name="connsiteY19" fmla="*/ 437372 h 6651775"/>
                    <a:gd name="connsiteX20" fmla="*/ 4664316 w 9226967"/>
                    <a:gd name="connsiteY20" fmla="*/ 384363 h 6651775"/>
                    <a:gd name="connsiteX21" fmla="*/ 4710072 w 9226967"/>
                    <a:gd name="connsiteY21" fmla="*/ 528242 h 6651775"/>
                    <a:gd name="connsiteX22" fmla="*/ 4955864 w 9226967"/>
                    <a:gd name="connsiteY22" fmla="*/ 636155 h 6651775"/>
                    <a:gd name="connsiteX23" fmla="*/ 4849847 w 9226967"/>
                    <a:gd name="connsiteY23" fmla="*/ 251842 h 6651775"/>
                    <a:gd name="connsiteX24" fmla="*/ 5128143 w 9226967"/>
                    <a:gd name="connsiteY24" fmla="*/ 371111 h 6651775"/>
                    <a:gd name="connsiteX25" fmla="*/ 5817256 w 9226967"/>
                    <a:gd name="connsiteY25" fmla="*/ 50 h 6651775"/>
                    <a:gd name="connsiteX26" fmla="*/ 5552212 w 9226967"/>
                    <a:gd name="connsiteY26" fmla="*/ 291598 h 6651775"/>
                    <a:gd name="connsiteX27" fmla="*/ 6069047 w 9226967"/>
                    <a:gd name="connsiteY27" fmla="*/ 119320 h 6651775"/>
                    <a:gd name="connsiteX28" fmla="*/ 5883516 w 9226967"/>
                    <a:gd name="connsiteY28" fmla="*/ 344606 h 6651775"/>
                    <a:gd name="connsiteX29" fmla="*/ 6201569 w 9226967"/>
                    <a:gd name="connsiteY29" fmla="*/ 450623 h 6651775"/>
                    <a:gd name="connsiteX30" fmla="*/ 5976282 w 9226967"/>
                    <a:gd name="connsiteY30" fmla="*/ 596397 h 6651775"/>
                    <a:gd name="connsiteX31" fmla="*/ 7473777 w 9226967"/>
                    <a:gd name="connsiteY31" fmla="*/ 768674 h 6651775"/>
                    <a:gd name="connsiteX32" fmla="*/ 7235238 w 9226967"/>
                    <a:gd name="connsiteY32" fmla="*/ 834935 h 6651775"/>
                    <a:gd name="connsiteX33" fmla="*/ 7725569 w 9226967"/>
                    <a:gd name="connsiteY33" fmla="*/ 1086728 h 6651775"/>
                    <a:gd name="connsiteX34" fmla="*/ 7473777 w 9226967"/>
                    <a:gd name="connsiteY34" fmla="*/ 1126483 h 6651775"/>
                    <a:gd name="connsiteX35" fmla="*/ 7884595 w 9226967"/>
                    <a:gd name="connsiteY35" fmla="*/ 1709579 h 6651775"/>
                    <a:gd name="connsiteX36" fmla="*/ 8785743 w 9226967"/>
                    <a:gd name="connsiteY36" fmla="*/ 1815596 h 6651775"/>
                    <a:gd name="connsiteX37" fmla="*/ 8427934 w 9226967"/>
                    <a:gd name="connsiteY37" fmla="*/ 1828848 h 6651775"/>
                    <a:gd name="connsiteX38" fmla="*/ 8692977 w 9226967"/>
                    <a:gd name="connsiteY38" fmla="*/ 2014379 h 6651775"/>
                    <a:gd name="connsiteX39" fmla="*/ 8229151 w 9226967"/>
                    <a:gd name="connsiteY39" fmla="*/ 1961370 h 6651775"/>
                    <a:gd name="connsiteX40" fmla="*/ 9209813 w 9226967"/>
                    <a:gd name="connsiteY40" fmla="*/ 2796257 h 6651775"/>
                    <a:gd name="connsiteX41" fmla="*/ 8838752 w 9226967"/>
                    <a:gd name="connsiteY41" fmla="*/ 2637231 h 6651775"/>
                    <a:gd name="connsiteX42" fmla="*/ 9223065 w 9226967"/>
                    <a:gd name="connsiteY42" fmla="*/ 3432361 h 6651775"/>
                    <a:gd name="connsiteX43" fmla="*/ 8793319 w 9226967"/>
                    <a:gd name="connsiteY43" fmla="*/ 3117149 h 6651775"/>
                    <a:gd name="connsiteX44" fmla="*/ 9103796 w 9226967"/>
                    <a:gd name="connsiteY44" fmla="*/ 4094970 h 6651775"/>
                    <a:gd name="connsiteX45" fmla="*/ 8838752 w 9226967"/>
                    <a:gd name="connsiteY45" fmla="*/ 3949196 h 6651775"/>
                    <a:gd name="connsiteX46" fmla="*/ 8613465 w 9226967"/>
                    <a:gd name="connsiteY46" fmla="*/ 5035874 h 6651775"/>
                    <a:gd name="connsiteX47" fmla="*/ 8520700 w 9226967"/>
                    <a:gd name="connsiteY47" fmla="*/ 4890101 h 6651775"/>
                    <a:gd name="connsiteX48" fmla="*/ 8321918 w 9226967"/>
                    <a:gd name="connsiteY48" fmla="*/ 5155144 h 6651775"/>
                    <a:gd name="connsiteX49" fmla="*/ 8149640 w 9226967"/>
                    <a:gd name="connsiteY49" fmla="*/ 5009370 h 6651775"/>
                    <a:gd name="connsiteX50" fmla="*/ 7831589 w 9226967"/>
                    <a:gd name="connsiteY50" fmla="*/ 5539457 h 6651775"/>
                    <a:gd name="connsiteX51" fmla="*/ 7646059 w 9226967"/>
                    <a:gd name="connsiteY51" fmla="*/ 5300918 h 6651775"/>
                    <a:gd name="connsiteX52" fmla="*/ 7314754 w 9226967"/>
                    <a:gd name="connsiteY52" fmla="*/ 5937022 h 6651775"/>
                    <a:gd name="connsiteX53" fmla="*/ 7367763 w 9226967"/>
                    <a:gd name="connsiteY53" fmla="*/ 5671979 h 6651775"/>
                    <a:gd name="connsiteX54" fmla="*/ 6903937 w 9226967"/>
                    <a:gd name="connsiteY54" fmla="*/ 6069544 h 6651775"/>
                    <a:gd name="connsiteX55" fmla="*/ 6930442 w 9226967"/>
                    <a:gd name="connsiteY55" fmla="*/ 5777996 h 6651775"/>
                    <a:gd name="connsiteX56" fmla="*/ 6387103 w 9226967"/>
                    <a:gd name="connsiteY56" fmla="*/ 6294831 h 6651775"/>
                    <a:gd name="connsiteX57" fmla="*/ 6254581 w 9226967"/>
                    <a:gd name="connsiteY57" fmla="*/ 5923770 h 6651775"/>
                    <a:gd name="connsiteX58" fmla="*/ 5602740 w 9226967"/>
                    <a:gd name="connsiteY58" fmla="*/ 6437706 h 6651775"/>
                    <a:gd name="connsiteX59" fmla="*/ 5626553 w 9226967"/>
                    <a:gd name="connsiteY59" fmla="*/ 6242443 h 6651775"/>
                    <a:gd name="connsiteX60" fmla="*/ 5216978 w 9226967"/>
                    <a:gd name="connsiteY60" fmla="*/ 6532955 h 6651775"/>
                    <a:gd name="connsiteX61" fmla="*/ 5136016 w 9226967"/>
                    <a:gd name="connsiteY61" fmla="*/ 6061468 h 6651775"/>
                    <a:gd name="connsiteX62" fmla="*/ 4171495 w 9226967"/>
                    <a:gd name="connsiteY62" fmla="*/ 6515268 h 6651775"/>
                    <a:gd name="connsiteX63" fmla="*/ 109990 w 9226967"/>
                    <a:gd name="connsiteY63" fmla="*/ 3355689 h 6651775"/>
                    <a:gd name="connsiteX0" fmla="*/ 130786 w 9247763"/>
                    <a:gd name="connsiteY0" fmla="*/ 3355689 h 6651775"/>
                    <a:gd name="connsiteX1" fmla="*/ 1133530 w 9247763"/>
                    <a:gd name="connsiteY1" fmla="*/ 1325268 h 6651775"/>
                    <a:gd name="connsiteX2" fmla="*/ 669704 w 9247763"/>
                    <a:gd name="connsiteY2" fmla="*/ 1325268 h 6651775"/>
                    <a:gd name="connsiteX3" fmla="*/ 1425078 w 9247763"/>
                    <a:gd name="connsiteY3" fmla="*/ 1033720 h 6651775"/>
                    <a:gd name="connsiteX4" fmla="*/ 1199790 w 9247763"/>
                    <a:gd name="connsiteY4" fmla="*/ 954207 h 6651775"/>
                    <a:gd name="connsiteX5" fmla="*/ 1557598 w 9247763"/>
                    <a:gd name="connsiteY5" fmla="*/ 993963 h 6651775"/>
                    <a:gd name="connsiteX6" fmla="*/ 1756382 w 9247763"/>
                    <a:gd name="connsiteY6" fmla="*/ 543390 h 6651775"/>
                    <a:gd name="connsiteX7" fmla="*/ 1756381 w 9247763"/>
                    <a:gd name="connsiteY7" fmla="*/ 808433 h 6651775"/>
                    <a:gd name="connsiteX8" fmla="*/ 2299720 w 9247763"/>
                    <a:gd name="connsiteY8" fmla="*/ 609650 h 6651775"/>
                    <a:gd name="connsiteX9" fmla="*/ 2206955 w 9247763"/>
                    <a:gd name="connsiteY9" fmla="*/ 516885 h 6651775"/>
                    <a:gd name="connsiteX10" fmla="*/ 2564765 w 9247763"/>
                    <a:gd name="connsiteY10" fmla="*/ 437372 h 6651775"/>
                    <a:gd name="connsiteX11" fmla="*/ 2511755 w 9247763"/>
                    <a:gd name="connsiteY11" fmla="*/ 318103 h 6651775"/>
                    <a:gd name="connsiteX12" fmla="*/ 3002085 w 9247763"/>
                    <a:gd name="connsiteY12" fmla="*/ 357859 h 6651775"/>
                    <a:gd name="connsiteX13" fmla="*/ 3346642 w 9247763"/>
                    <a:gd name="connsiteY13" fmla="*/ 145824 h 6651775"/>
                    <a:gd name="connsiteX14" fmla="*/ 3320138 w 9247763"/>
                    <a:gd name="connsiteY14" fmla="*/ 278346 h 6651775"/>
                    <a:gd name="connsiteX15" fmla="*/ 4009252 w 9247763"/>
                    <a:gd name="connsiteY15" fmla="*/ 331355 h 6651775"/>
                    <a:gd name="connsiteX16" fmla="*/ 4009252 w 9247763"/>
                    <a:gd name="connsiteY16" fmla="*/ 198833 h 6651775"/>
                    <a:gd name="connsiteX17" fmla="*/ 4234539 w 9247763"/>
                    <a:gd name="connsiteY17" fmla="*/ 371111 h 6651775"/>
                    <a:gd name="connsiteX18" fmla="*/ 4539339 w 9247763"/>
                    <a:gd name="connsiteY18" fmla="*/ 265094 h 6651775"/>
                    <a:gd name="connsiteX19" fmla="*/ 4406817 w 9247763"/>
                    <a:gd name="connsiteY19" fmla="*/ 437372 h 6651775"/>
                    <a:gd name="connsiteX20" fmla="*/ 4685112 w 9247763"/>
                    <a:gd name="connsiteY20" fmla="*/ 384363 h 6651775"/>
                    <a:gd name="connsiteX21" fmla="*/ 4730868 w 9247763"/>
                    <a:gd name="connsiteY21" fmla="*/ 528242 h 6651775"/>
                    <a:gd name="connsiteX22" fmla="*/ 4976660 w 9247763"/>
                    <a:gd name="connsiteY22" fmla="*/ 636155 h 6651775"/>
                    <a:gd name="connsiteX23" fmla="*/ 4870643 w 9247763"/>
                    <a:gd name="connsiteY23" fmla="*/ 251842 h 6651775"/>
                    <a:gd name="connsiteX24" fmla="*/ 5148939 w 9247763"/>
                    <a:gd name="connsiteY24" fmla="*/ 371111 h 6651775"/>
                    <a:gd name="connsiteX25" fmla="*/ 5838052 w 9247763"/>
                    <a:gd name="connsiteY25" fmla="*/ 50 h 6651775"/>
                    <a:gd name="connsiteX26" fmla="*/ 5573008 w 9247763"/>
                    <a:gd name="connsiteY26" fmla="*/ 291598 h 6651775"/>
                    <a:gd name="connsiteX27" fmla="*/ 6089843 w 9247763"/>
                    <a:gd name="connsiteY27" fmla="*/ 119320 h 6651775"/>
                    <a:gd name="connsiteX28" fmla="*/ 5904312 w 9247763"/>
                    <a:gd name="connsiteY28" fmla="*/ 344606 h 6651775"/>
                    <a:gd name="connsiteX29" fmla="*/ 6222365 w 9247763"/>
                    <a:gd name="connsiteY29" fmla="*/ 450623 h 6651775"/>
                    <a:gd name="connsiteX30" fmla="*/ 5997078 w 9247763"/>
                    <a:gd name="connsiteY30" fmla="*/ 596397 h 6651775"/>
                    <a:gd name="connsiteX31" fmla="*/ 7494573 w 9247763"/>
                    <a:gd name="connsiteY31" fmla="*/ 768674 h 6651775"/>
                    <a:gd name="connsiteX32" fmla="*/ 7256034 w 9247763"/>
                    <a:gd name="connsiteY32" fmla="*/ 834935 h 6651775"/>
                    <a:gd name="connsiteX33" fmla="*/ 7746365 w 9247763"/>
                    <a:gd name="connsiteY33" fmla="*/ 1086728 h 6651775"/>
                    <a:gd name="connsiteX34" fmla="*/ 7494573 w 9247763"/>
                    <a:gd name="connsiteY34" fmla="*/ 1126483 h 6651775"/>
                    <a:gd name="connsiteX35" fmla="*/ 7905391 w 9247763"/>
                    <a:gd name="connsiteY35" fmla="*/ 1709579 h 6651775"/>
                    <a:gd name="connsiteX36" fmla="*/ 8806539 w 9247763"/>
                    <a:gd name="connsiteY36" fmla="*/ 1815596 h 6651775"/>
                    <a:gd name="connsiteX37" fmla="*/ 8448730 w 9247763"/>
                    <a:gd name="connsiteY37" fmla="*/ 1828848 h 6651775"/>
                    <a:gd name="connsiteX38" fmla="*/ 8713773 w 9247763"/>
                    <a:gd name="connsiteY38" fmla="*/ 2014379 h 6651775"/>
                    <a:gd name="connsiteX39" fmla="*/ 8249947 w 9247763"/>
                    <a:gd name="connsiteY39" fmla="*/ 1961370 h 6651775"/>
                    <a:gd name="connsiteX40" fmla="*/ 9230609 w 9247763"/>
                    <a:gd name="connsiteY40" fmla="*/ 2796257 h 6651775"/>
                    <a:gd name="connsiteX41" fmla="*/ 8859548 w 9247763"/>
                    <a:gd name="connsiteY41" fmla="*/ 2637231 h 6651775"/>
                    <a:gd name="connsiteX42" fmla="*/ 9243861 w 9247763"/>
                    <a:gd name="connsiteY42" fmla="*/ 3432361 h 6651775"/>
                    <a:gd name="connsiteX43" fmla="*/ 8814115 w 9247763"/>
                    <a:gd name="connsiteY43" fmla="*/ 3117149 h 6651775"/>
                    <a:gd name="connsiteX44" fmla="*/ 9124592 w 9247763"/>
                    <a:gd name="connsiteY44" fmla="*/ 4094970 h 6651775"/>
                    <a:gd name="connsiteX45" fmla="*/ 8859548 w 9247763"/>
                    <a:gd name="connsiteY45" fmla="*/ 3949196 h 6651775"/>
                    <a:gd name="connsiteX46" fmla="*/ 8634261 w 9247763"/>
                    <a:gd name="connsiteY46" fmla="*/ 5035874 h 6651775"/>
                    <a:gd name="connsiteX47" fmla="*/ 8541496 w 9247763"/>
                    <a:gd name="connsiteY47" fmla="*/ 4890101 h 6651775"/>
                    <a:gd name="connsiteX48" fmla="*/ 8342714 w 9247763"/>
                    <a:gd name="connsiteY48" fmla="*/ 5155144 h 6651775"/>
                    <a:gd name="connsiteX49" fmla="*/ 8170436 w 9247763"/>
                    <a:gd name="connsiteY49" fmla="*/ 5009370 h 6651775"/>
                    <a:gd name="connsiteX50" fmla="*/ 7852385 w 9247763"/>
                    <a:gd name="connsiteY50" fmla="*/ 5539457 h 6651775"/>
                    <a:gd name="connsiteX51" fmla="*/ 7666855 w 9247763"/>
                    <a:gd name="connsiteY51" fmla="*/ 5300918 h 6651775"/>
                    <a:gd name="connsiteX52" fmla="*/ 7335550 w 9247763"/>
                    <a:gd name="connsiteY52" fmla="*/ 5937022 h 6651775"/>
                    <a:gd name="connsiteX53" fmla="*/ 7388559 w 9247763"/>
                    <a:gd name="connsiteY53" fmla="*/ 5671979 h 6651775"/>
                    <a:gd name="connsiteX54" fmla="*/ 6924733 w 9247763"/>
                    <a:gd name="connsiteY54" fmla="*/ 6069544 h 6651775"/>
                    <a:gd name="connsiteX55" fmla="*/ 6951238 w 9247763"/>
                    <a:gd name="connsiteY55" fmla="*/ 5777996 h 6651775"/>
                    <a:gd name="connsiteX56" fmla="*/ 6407899 w 9247763"/>
                    <a:gd name="connsiteY56" fmla="*/ 6294831 h 6651775"/>
                    <a:gd name="connsiteX57" fmla="*/ 6275377 w 9247763"/>
                    <a:gd name="connsiteY57" fmla="*/ 5923770 h 6651775"/>
                    <a:gd name="connsiteX58" fmla="*/ 5623536 w 9247763"/>
                    <a:gd name="connsiteY58" fmla="*/ 6437706 h 6651775"/>
                    <a:gd name="connsiteX59" fmla="*/ 5647349 w 9247763"/>
                    <a:gd name="connsiteY59" fmla="*/ 6242443 h 6651775"/>
                    <a:gd name="connsiteX60" fmla="*/ 5237774 w 9247763"/>
                    <a:gd name="connsiteY60" fmla="*/ 6532955 h 6651775"/>
                    <a:gd name="connsiteX61" fmla="*/ 5156812 w 9247763"/>
                    <a:gd name="connsiteY61" fmla="*/ 6061468 h 6651775"/>
                    <a:gd name="connsiteX62" fmla="*/ 4192291 w 9247763"/>
                    <a:gd name="connsiteY62" fmla="*/ 6515268 h 6651775"/>
                    <a:gd name="connsiteX63" fmla="*/ 130786 w 9247763"/>
                    <a:gd name="connsiteY63" fmla="*/ 3355689 h 6651775"/>
                    <a:gd name="connsiteX0" fmla="*/ 172808 w 9289785"/>
                    <a:gd name="connsiteY0" fmla="*/ 3355689 h 6651775"/>
                    <a:gd name="connsiteX1" fmla="*/ 791239 w 9289785"/>
                    <a:gd name="connsiteY1" fmla="*/ 1524050 h 6651775"/>
                    <a:gd name="connsiteX2" fmla="*/ 1175552 w 9289785"/>
                    <a:gd name="connsiteY2" fmla="*/ 1325268 h 6651775"/>
                    <a:gd name="connsiteX3" fmla="*/ 711726 w 9289785"/>
                    <a:gd name="connsiteY3" fmla="*/ 1325268 h 6651775"/>
                    <a:gd name="connsiteX4" fmla="*/ 1467100 w 9289785"/>
                    <a:gd name="connsiteY4" fmla="*/ 1033720 h 6651775"/>
                    <a:gd name="connsiteX5" fmla="*/ 1241812 w 9289785"/>
                    <a:gd name="connsiteY5" fmla="*/ 954207 h 6651775"/>
                    <a:gd name="connsiteX6" fmla="*/ 1599620 w 9289785"/>
                    <a:gd name="connsiteY6" fmla="*/ 993963 h 6651775"/>
                    <a:gd name="connsiteX7" fmla="*/ 1798404 w 9289785"/>
                    <a:gd name="connsiteY7" fmla="*/ 543390 h 6651775"/>
                    <a:gd name="connsiteX8" fmla="*/ 1798403 w 9289785"/>
                    <a:gd name="connsiteY8" fmla="*/ 808433 h 6651775"/>
                    <a:gd name="connsiteX9" fmla="*/ 2341742 w 9289785"/>
                    <a:gd name="connsiteY9" fmla="*/ 609650 h 6651775"/>
                    <a:gd name="connsiteX10" fmla="*/ 2248977 w 9289785"/>
                    <a:gd name="connsiteY10" fmla="*/ 516885 h 6651775"/>
                    <a:gd name="connsiteX11" fmla="*/ 2606787 w 9289785"/>
                    <a:gd name="connsiteY11" fmla="*/ 437372 h 6651775"/>
                    <a:gd name="connsiteX12" fmla="*/ 2553777 w 9289785"/>
                    <a:gd name="connsiteY12" fmla="*/ 318103 h 6651775"/>
                    <a:gd name="connsiteX13" fmla="*/ 3044107 w 9289785"/>
                    <a:gd name="connsiteY13" fmla="*/ 357859 h 6651775"/>
                    <a:gd name="connsiteX14" fmla="*/ 3388664 w 9289785"/>
                    <a:gd name="connsiteY14" fmla="*/ 145824 h 6651775"/>
                    <a:gd name="connsiteX15" fmla="*/ 3362160 w 9289785"/>
                    <a:gd name="connsiteY15" fmla="*/ 278346 h 6651775"/>
                    <a:gd name="connsiteX16" fmla="*/ 4051274 w 9289785"/>
                    <a:gd name="connsiteY16" fmla="*/ 331355 h 6651775"/>
                    <a:gd name="connsiteX17" fmla="*/ 4051274 w 9289785"/>
                    <a:gd name="connsiteY17" fmla="*/ 198833 h 6651775"/>
                    <a:gd name="connsiteX18" fmla="*/ 4276561 w 9289785"/>
                    <a:gd name="connsiteY18" fmla="*/ 371111 h 6651775"/>
                    <a:gd name="connsiteX19" fmla="*/ 4581361 w 9289785"/>
                    <a:gd name="connsiteY19" fmla="*/ 265094 h 6651775"/>
                    <a:gd name="connsiteX20" fmla="*/ 4448839 w 9289785"/>
                    <a:gd name="connsiteY20" fmla="*/ 437372 h 6651775"/>
                    <a:gd name="connsiteX21" fmla="*/ 4727134 w 9289785"/>
                    <a:gd name="connsiteY21" fmla="*/ 384363 h 6651775"/>
                    <a:gd name="connsiteX22" fmla="*/ 4772890 w 9289785"/>
                    <a:gd name="connsiteY22" fmla="*/ 528242 h 6651775"/>
                    <a:gd name="connsiteX23" fmla="*/ 5018682 w 9289785"/>
                    <a:gd name="connsiteY23" fmla="*/ 636155 h 6651775"/>
                    <a:gd name="connsiteX24" fmla="*/ 4912665 w 9289785"/>
                    <a:gd name="connsiteY24" fmla="*/ 251842 h 6651775"/>
                    <a:gd name="connsiteX25" fmla="*/ 5190961 w 9289785"/>
                    <a:gd name="connsiteY25" fmla="*/ 371111 h 6651775"/>
                    <a:gd name="connsiteX26" fmla="*/ 5880074 w 9289785"/>
                    <a:gd name="connsiteY26" fmla="*/ 50 h 6651775"/>
                    <a:gd name="connsiteX27" fmla="*/ 5615030 w 9289785"/>
                    <a:gd name="connsiteY27" fmla="*/ 291598 h 6651775"/>
                    <a:gd name="connsiteX28" fmla="*/ 6131865 w 9289785"/>
                    <a:gd name="connsiteY28" fmla="*/ 119320 h 6651775"/>
                    <a:gd name="connsiteX29" fmla="*/ 5946334 w 9289785"/>
                    <a:gd name="connsiteY29" fmla="*/ 344606 h 6651775"/>
                    <a:gd name="connsiteX30" fmla="*/ 6264387 w 9289785"/>
                    <a:gd name="connsiteY30" fmla="*/ 450623 h 6651775"/>
                    <a:gd name="connsiteX31" fmla="*/ 6039100 w 9289785"/>
                    <a:gd name="connsiteY31" fmla="*/ 596397 h 6651775"/>
                    <a:gd name="connsiteX32" fmla="*/ 7536595 w 9289785"/>
                    <a:gd name="connsiteY32" fmla="*/ 768674 h 6651775"/>
                    <a:gd name="connsiteX33" fmla="*/ 7298056 w 9289785"/>
                    <a:gd name="connsiteY33" fmla="*/ 834935 h 6651775"/>
                    <a:gd name="connsiteX34" fmla="*/ 7788387 w 9289785"/>
                    <a:gd name="connsiteY34" fmla="*/ 1086728 h 6651775"/>
                    <a:gd name="connsiteX35" fmla="*/ 7536595 w 9289785"/>
                    <a:gd name="connsiteY35" fmla="*/ 1126483 h 6651775"/>
                    <a:gd name="connsiteX36" fmla="*/ 7947413 w 9289785"/>
                    <a:gd name="connsiteY36" fmla="*/ 1709579 h 6651775"/>
                    <a:gd name="connsiteX37" fmla="*/ 8848561 w 9289785"/>
                    <a:gd name="connsiteY37" fmla="*/ 1815596 h 6651775"/>
                    <a:gd name="connsiteX38" fmla="*/ 8490752 w 9289785"/>
                    <a:gd name="connsiteY38" fmla="*/ 1828848 h 6651775"/>
                    <a:gd name="connsiteX39" fmla="*/ 8755795 w 9289785"/>
                    <a:gd name="connsiteY39" fmla="*/ 2014379 h 6651775"/>
                    <a:gd name="connsiteX40" fmla="*/ 8291969 w 9289785"/>
                    <a:gd name="connsiteY40" fmla="*/ 1961370 h 6651775"/>
                    <a:gd name="connsiteX41" fmla="*/ 9272631 w 9289785"/>
                    <a:gd name="connsiteY41" fmla="*/ 2796257 h 6651775"/>
                    <a:gd name="connsiteX42" fmla="*/ 8901570 w 9289785"/>
                    <a:gd name="connsiteY42" fmla="*/ 2637231 h 6651775"/>
                    <a:gd name="connsiteX43" fmla="*/ 9285883 w 9289785"/>
                    <a:gd name="connsiteY43" fmla="*/ 3432361 h 6651775"/>
                    <a:gd name="connsiteX44" fmla="*/ 8856137 w 9289785"/>
                    <a:gd name="connsiteY44" fmla="*/ 3117149 h 6651775"/>
                    <a:gd name="connsiteX45" fmla="*/ 9166614 w 9289785"/>
                    <a:gd name="connsiteY45" fmla="*/ 4094970 h 6651775"/>
                    <a:gd name="connsiteX46" fmla="*/ 8901570 w 9289785"/>
                    <a:gd name="connsiteY46" fmla="*/ 3949196 h 6651775"/>
                    <a:gd name="connsiteX47" fmla="*/ 8676283 w 9289785"/>
                    <a:gd name="connsiteY47" fmla="*/ 5035874 h 6651775"/>
                    <a:gd name="connsiteX48" fmla="*/ 8583518 w 9289785"/>
                    <a:gd name="connsiteY48" fmla="*/ 4890101 h 6651775"/>
                    <a:gd name="connsiteX49" fmla="*/ 8384736 w 9289785"/>
                    <a:gd name="connsiteY49" fmla="*/ 5155144 h 6651775"/>
                    <a:gd name="connsiteX50" fmla="*/ 8212458 w 9289785"/>
                    <a:gd name="connsiteY50" fmla="*/ 5009370 h 6651775"/>
                    <a:gd name="connsiteX51" fmla="*/ 7894407 w 9289785"/>
                    <a:gd name="connsiteY51" fmla="*/ 5539457 h 6651775"/>
                    <a:gd name="connsiteX52" fmla="*/ 7708877 w 9289785"/>
                    <a:gd name="connsiteY52" fmla="*/ 5300918 h 6651775"/>
                    <a:gd name="connsiteX53" fmla="*/ 7377572 w 9289785"/>
                    <a:gd name="connsiteY53" fmla="*/ 5937022 h 6651775"/>
                    <a:gd name="connsiteX54" fmla="*/ 7430581 w 9289785"/>
                    <a:gd name="connsiteY54" fmla="*/ 5671979 h 6651775"/>
                    <a:gd name="connsiteX55" fmla="*/ 6966755 w 9289785"/>
                    <a:gd name="connsiteY55" fmla="*/ 6069544 h 6651775"/>
                    <a:gd name="connsiteX56" fmla="*/ 6993260 w 9289785"/>
                    <a:gd name="connsiteY56" fmla="*/ 5777996 h 6651775"/>
                    <a:gd name="connsiteX57" fmla="*/ 6449921 w 9289785"/>
                    <a:gd name="connsiteY57" fmla="*/ 6294831 h 6651775"/>
                    <a:gd name="connsiteX58" fmla="*/ 6317399 w 9289785"/>
                    <a:gd name="connsiteY58" fmla="*/ 5923770 h 6651775"/>
                    <a:gd name="connsiteX59" fmla="*/ 5665558 w 9289785"/>
                    <a:gd name="connsiteY59" fmla="*/ 6437706 h 6651775"/>
                    <a:gd name="connsiteX60" fmla="*/ 5689371 w 9289785"/>
                    <a:gd name="connsiteY60" fmla="*/ 6242443 h 6651775"/>
                    <a:gd name="connsiteX61" fmla="*/ 5279796 w 9289785"/>
                    <a:gd name="connsiteY61" fmla="*/ 6532955 h 6651775"/>
                    <a:gd name="connsiteX62" fmla="*/ 5198834 w 9289785"/>
                    <a:gd name="connsiteY62" fmla="*/ 6061468 h 6651775"/>
                    <a:gd name="connsiteX63" fmla="*/ 4234313 w 9289785"/>
                    <a:gd name="connsiteY63" fmla="*/ 6515268 h 6651775"/>
                    <a:gd name="connsiteX64" fmla="*/ 172808 w 9289785"/>
                    <a:gd name="connsiteY64" fmla="*/ 3355689 h 6651775"/>
                    <a:gd name="connsiteX0" fmla="*/ 146463 w 9263440"/>
                    <a:gd name="connsiteY0" fmla="*/ 3355689 h 6651775"/>
                    <a:gd name="connsiteX1" fmla="*/ 884163 w 9263440"/>
                    <a:gd name="connsiteY1" fmla="*/ 1577059 h 6651775"/>
                    <a:gd name="connsiteX2" fmla="*/ 764894 w 9263440"/>
                    <a:gd name="connsiteY2" fmla="*/ 1524050 h 6651775"/>
                    <a:gd name="connsiteX3" fmla="*/ 1149207 w 9263440"/>
                    <a:gd name="connsiteY3" fmla="*/ 1325268 h 6651775"/>
                    <a:gd name="connsiteX4" fmla="*/ 685381 w 9263440"/>
                    <a:gd name="connsiteY4" fmla="*/ 1325268 h 6651775"/>
                    <a:gd name="connsiteX5" fmla="*/ 1440755 w 9263440"/>
                    <a:gd name="connsiteY5" fmla="*/ 1033720 h 6651775"/>
                    <a:gd name="connsiteX6" fmla="*/ 1215467 w 9263440"/>
                    <a:gd name="connsiteY6" fmla="*/ 954207 h 6651775"/>
                    <a:gd name="connsiteX7" fmla="*/ 1573275 w 9263440"/>
                    <a:gd name="connsiteY7" fmla="*/ 993963 h 6651775"/>
                    <a:gd name="connsiteX8" fmla="*/ 1772059 w 9263440"/>
                    <a:gd name="connsiteY8" fmla="*/ 543390 h 6651775"/>
                    <a:gd name="connsiteX9" fmla="*/ 1772058 w 9263440"/>
                    <a:gd name="connsiteY9" fmla="*/ 808433 h 6651775"/>
                    <a:gd name="connsiteX10" fmla="*/ 2315397 w 9263440"/>
                    <a:gd name="connsiteY10" fmla="*/ 609650 h 6651775"/>
                    <a:gd name="connsiteX11" fmla="*/ 2222632 w 9263440"/>
                    <a:gd name="connsiteY11" fmla="*/ 516885 h 6651775"/>
                    <a:gd name="connsiteX12" fmla="*/ 2580442 w 9263440"/>
                    <a:gd name="connsiteY12" fmla="*/ 437372 h 6651775"/>
                    <a:gd name="connsiteX13" fmla="*/ 2527432 w 9263440"/>
                    <a:gd name="connsiteY13" fmla="*/ 318103 h 6651775"/>
                    <a:gd name="connsiteX14" fmla="*/ 3017762 w 9263440"/>
                    <a:gd name="connsiteY14" fmla="*/ 357859 h 6651775"/>
                    <a:gd name="connsiteX15" fmla="*/ 3362319 w 9263440"/>
                    <a:gd name="connsiteY15" fmla="*/ 145824 h 6651775"/>
                    <a:gd name="connsiteX16" fmla="*/ 3335815 w 9263440"/>
                    <a:gd name="connsiteY16" fmla="*/ 278346 h 6651775"/>
                    <a:gd name="connsiteX17" fmla="*/ 4024929 w 9263440"/>
                    <a:gd name="connsiteY17" fmla="*/ 331355 h 6651775"/>
                    <a:gd name="connsiteX18" fmla="*/ 4024929 w 9263440"/>
                    <a:gd name="connsiteY18" fmla="*/ 198833 h 6651775"/>
                    <a:gd name="connsiteX19" fmla="*/ 4250216 w 9263440"/>
                    <a:gd name="connsiteY19" fmla="*/ 371111 h 6651775"/>
                    <a:gd name="connsiteX20" fmla="*/ 4555016 w 9263440"/>
                    <a:gd name="connsiteY20" fmla="*/ 265094 h 6651775"/>
                    <a:gd name="connsiteX21" fmla="*/ 4422494 w 9263440"/>
                    <a:gd name="connsiteY21" fmla="*/ 437372 h 6651775"/>
                    <a:gd name="connsiteX22" fmla="*/ 4700789 w 9263440"/>
                    <a:gd name="connsiteY22" fmla="*/ 384363 h 6651775"/>
                    <a:gd name="connsiteX23" fmla="*/ 4746545 w 9263440"/>
                    <a:gd name="connsiteY23" fmla="*/ 528242 h 6651775"/>
                    <a:gd name="connsiteX24" fmla="*/ 4992337 w 9263440"/>
                    <a:gd name="connsiteY24" fmla="*/ 636155 h 6651775"/>
                    <a:gd name="connsiteX25" fmla="*/ 4886320 w 9263440"/>
                    <a:gd name="connsiteY25" fmla="*/ 251842 h 6651775"/>
                    <a:gd name="connsiteX26" fmla="*/ 5164616 w 9263440"/>
                    <a:gd name="connsiteY26" fmla="*/ 371111 h 6651775"/>
                    <a:gd name="connsiteX27" fmla="*/ 5853729 w 9263440"/>
                    <a:gd name="connsiteY27" fmla="*/ 50 h 6651775"/>
                    <a:gd name="connsiteX28" fmla="*/ 5588685 w 9263440"/>
                    <a:gd name="connsiteY28" fmla="*/ 291598 h 6651775"/>
                    <a:gd name="connsiteX29" fmla="*/ 6105520 w 9263440"/>
                    <a:gd name="connsiteY29" fmla="*/ 119320 h 6651775"/>
                    <a:gd name="connsiteX30" fmla="*/ 5919989 w 9263440"/>
                    <a:gd name="connsiteY30" fmla="*/ 344606 h 6651775"/>
                    <a:gd name="connsiteX31" fmla="*/ 6238042 w 9263440"/>
                    <a:gd name="connsiteY31" fmla="*/ 450623 h 6651775"/>
                    <a:gd name="connsiteX32" fmla="*/ 6012755 w 9263440"/>
                    <a:gd name="connsiteY32" fmla="*/ 596397 h 6651775"/>
                    <a:gd name="connsiteX33" fmla="*/ 7510250 w 9263440"/>
                    <a:gd name="connsiteY33" fmla="*/ 768674 h 6651775"/>
                    <a:gd name="connsiteX34" fmla="*/ 7271711 w 9263440"/>
                    <a:gd name="connsiteY34" fmla="*/ 834935 h 6651775"/>
                    <a:gd name="connsiteX35" fmla="*/ 7762042 w 9263440"/>
                    <a:gd name="connsiteY35" fmla="*/ 1086728 h 6651775"/>
                    <a:gd name="connsiteX36" fmla="*/ 7510250 w 9263440"/>
                    <a:gd name="connsiteY36" fmla="*/ 1126483 h 6651775"/>
                    <a:gd name="connsiteX37" fmla="*/ 7921068 w 9263440"/>
                    <a:gd name="connsiteY37" fmla="*/ 1709579 h 6651775"/>
                    <a:gd name="connsiteX38" fmla="*/ 8822216 w 9263440"/>
                    <a:gd name="connsiteY38" fmla="*/ 1815596 h 6651775"/>
                    <a:gd name="connsiteX39" fmla="*/ 8464407 w 9263440"/>
                    <a:gd name="connsiteY39" fmla="*/ 1828848 h 6651775"/>
                    <a:gd name="connsiteX40" fmla="*/ 8729450 w 9263440"/>
                    <a:gd name="connsiteY40" fmla="*/ 2014379 h 6651775"/>
                    <a:gd name="connsiteX41" fmla="*/ 8265624 w 9263440"/>
                    <a:gd name="connsiteY41" fmla="*/ 1961370 h 6651775"/>
                    <a:gd name="connsiteX42" fmla="*/ 9246286 w 9263440"/>
                    <a:gd name="connsiteY42" fmla="*/ 2796257 h 6651775"/>
                    <a:gd name="connsiteX43" fmla="*/ 8875225 w 9263440"/>
                    <a:gd name="connsiteY43" fmla="*/ 2637231 h 6651775"/>
                    <a:gd name="connsiteX44" fmla="*/ 9259538 w 9263440"/>
                    <a:gd name="connsiteY44" fmla="*/ 3432361 h 6651775"/>
                    <a:gd name="connsiteX45" fmla="*/ 8829792 w 9263440"/>
                    <a:gd name="connsiteY45" fmla="*/ 3117149 h 6651775"/>
                    <a:gd name="connsiteX46" fmla="*/ 9140269 w 9263440"/>
                    <a:gd name="connsiteY46" fmla="*/ 4094970 h 6651775"/>
                    <a:gd name="connsiteX47" fmla="*/ 8875225 w 9263440"/>
                    <a:gd name="connsiteY47" fmla="*/ 3949196 h 6651775"/>
                    <a:gd name="connsiteX48" fmla="*/ 8649938 w 9263440"/>
                    <a:gd name="connsiteY48" fmla="*/ 5035874 h 6651775"/>
                    <a:gd name="connsiteX49" fmla="*/ 8557173 w 9263440"/>
                    <a:gd name="connsiteY49" fmla="*/ 4890101 h 6651775"/>
                    <a:gd name="connsiteX50" fmla="*/ 8358391 w 9263440"/>
                    <a:gd name="connsiteY50" fmla="*/ 5155144 h 6651775"/>
                    <a:gd name="connsiteX51" fmla="*/ 8186113 w 9263440"/>
                    <a:gd name="connsiteY51" fmla="*/ 5009370 h 6651775"/>
                    <a:gd name="connsiteX52" fmla="*/ 7868062 w 9263440"/>
                    <a:gd name="connsiteY52" fmla="*/ 5539457 h 6651775"/>
                    <a:gd name="connsiteX53" fmla="*/ 7682532 w 9263440"/>
                    <a:gd name="connsiteY53" fmla="*/ 5300918 h 6651775"/>
                    <a:gd name="connsiteX54" fmla="*/ 7351227 w 9263440"/>
                    <a:gd name="connsiteY54" fmla="*/ 5937022 h 6651775"/>
                    <a:gd name="connsiteX55" fmla="*/ 7404236 w 9263440"/>
                    <a:gd name="connsiteY55" fmla="*/ 5671979 h 6651775"/>
                    <a:gd name="connsiteX56" fmla="*/ 6940410 w 9263440"/>
                    <a:gd name="connsiteY56" fmla="*/ 6069544 h 6651775"/>
                    <a:gd name="connsiteX57" fmla="*/ 6966915 w 9263440"/>
                    <a:gd name="connsiteY57" fmla="*/ 5777996 h 6651775"/>
                    <a:gd name="connsiteX58" fmla="*/ 6423576 w 9263440"/>
                    <a:gd name="connsiteY58" fmla="*/ 6294831 h 6651775"/>
                    <a:gd name="connsiteX59" fmla="*/ 6291054 w 9263440"/>
                    <a:gd name="connsiteY59" fmla="*/ 5923770 h 6651775"/>
                    <a:gd name="connsiteX60" fmla="*/ 5639213 w 9263440"/>
                    <a:gd name="connsiteY60" fmla="*/ 6437706 h 6651775"/>
                    <a:gd name="connsiteX61" fmla="*/ 5663026 w 9263440"/>
                    <a:gd name="connsiteY61" fmla="*/ 6242443 h 6651775"/>
                    <a:gd name="connsiteX62" fmla="*/ 5253451 w 9263440"/>
                    <a:gd name="connsiteY62" fmla="*/ 6532955 h 6651775"/>
                    <a:gd name="connsiteX63" fmla="*/ 5172489 w 9263440"/>
                    <a:gd name="connsiteY63" fmla="*/ 6061468 h 6651775"/>
                    <a:gd name="connsiteX64" fmla="*/ 4207968 w 9263440"/>
                    <a:gd name="connsiteY64" fmla="*/ 6515268 h 6651775"/>
                    <a:gd name="connsiteX65" fmla="*/ 146463 w 9263440"/>
                    <a:gd name="connsiteY65" fmla="*/ 3355689 h 6651775"/>
                    <a:gd name="connsiteX0" fmla="*/ 290000 w 9406977"/>
                    <a:gd name="connsiteY0" fmla="*/ 3355689 h 6651775"/>
                    <a:gd name="connsiteX1" fmla="*/ 404847 w 9406977"/>
                    <a:gd name="connsiteY1" fmla="*/ 1815598 h 6651775"/>
                    <a:gd name="connsiteX2" fmla="*/ 1027700 w 9406977"/>
                    <a:gd name="connsiteY2" fmla="*/ 1577059 h 6651775"/>
                    <a:gd name="connsiteX3" fmla="*/ 908431 w 9406977"/>
                    <a:gd name="connsiteY3" fmla="*/ 1524050 h 6651775"/>
                    <a:gd name="connsiteX4" fmla="*/ 1292744 w 9406977"/>
                    <a:gd name="connsiteY4" fmla="*/ 1325268 h 6651775"/>
                    <a:gd name="connsiteX5" fmla="*/ 828918 w 9406977"/>
                    <a:gd name="connsiteY5" fmla="*/ 1325268 h 6651775"/>
                    <a:gd name="connsiteX6" fmla="*/ 1584292 w 9406977"/>
                    <a:gd name="connsiteY6" fmla="*/ 1033720 h 6651775"/>
                    <a:gd name="connsiteX7" fmla="*/ 1359004 w 9406977"/>
                    <a:gd name="connsiteY7" fmla="*/ 954207 h 6651775"/>
                    <a:gd name="connsiteX8" fmla="*/ 1716812 w 9406977"/>
                    <a:gd name="connsiteY8" fmla="*/ 993963 h 6651775"/>
                    <a:gd name="connsiteX9" fmla="*/ 1915596 w 9406977"/>
                    <a:gd name="connsiteY9" fmla="*/ 543390 h 6651775"/>
                    <a:gd name="connsiteX10" fmla="*/ 1915595 w 9406977"/>
                    <a:gd name="connsiteY10" fmla="*/ 808433 h 6651775"/>
                    <a:gd name="connsiteX11" fmla="*/ 2458934 w 9406977"/>
                    <a:gd name="connsiteY11" fmla="*/ 609650 h 6651775"/>
                    <a:gd name="connsiteX12" fmla="*/ 2366169 w 9406977"/>
                    <a:gd name="connsiteY12" fmla="*/ 516885 h 6651775"/>
                    <a:gd name="connsiteX13" fmla="*/ 2723979 w 9406977"/>
                    <a:gd name="connsiteY13" fmla="*/ 437372 h 6651775"/>
                    <a:gd name="connsiteX14" fmla="*/ 2670969 w 9406977"/>
                    <a:gd name="connsiteY14" fmla="*/ 318103 h 6651775"/>
                    <a:gd name="connsiteX15" fmla="*/ 3161299 w 9406977"/>
                    <a:gd name="connsiteY15" fmla="*/ 357859 h 6651775"/>
                    <a:gd name="connsiteX16" fmla="*/ 3505856 w 9406977"/>
                    <a:gd name="connsiteY16" fmla="*/ 145824 h 6651775"/>
                    <a:gd name="connsiteX17" fmla="*/ 3479352 w 9406977"/>
                    <a:gd name="connsiteY17" fmla="*/ 278346 h 6651775"/>
                    <a:gd name="connsiteX18" fmla="*/ 4168466 w 9406977"/>
                    <a:gd name="connsiteY18" fmla="*/ 331355 h 6651775"/>
                    <a:gd name="connsiteX19" fmla="*/ 4168466 w 9406977"/>
                    <a:gd name="connsiteY19" fmla="*/ 198833 h 6651775"/>
                    <a:gd name="connsiteX20" fmla="*/ 4393753 w 9406977"/>
                    <a:gd name="connsiteY20" fmla="*/ 371111 h 6651775"/>
                    <a:gd name="connsiteX21" fmla="*/ 4698553 w 9406977"/>
                    <a:gd name="connsiteY21" fmla="*/ 265094 h 6651775"/>
                    <a:gd name="connsiteX22" fmla="*/ 4566031 w 9406977"/>
                    <a:gd name="connsiteY22" fmla="*/ 437372 h 6651775"/>
                    <a:gd name="connsiteX23" fmla="*/ 4844326 w 9406977"/>
                    <a:gd name="connsiteY23" fmla="*/ 384363 h 6651775"/>
                    <a:gd name="connsiteX24" fmla="*/ 4890082 w 9406977"/>
                    <a:gd name="connsiteY24" fmla="*/ 528242 h 6651775"/>
                    <a:gd name="connsiteX25" fmla="*/ 5135874 w 9406977"/>
                    <a:gd name="connsiteY25" fmla="*/ 636155 h 6651775"/>
                    <a:gd name="connsiteX26" fmla="*/ 5029857 w 9406977"/>
                    <a:gd name="connsiteY26" fmla="*/ 251842 h 6651775"/>
                    <a:gd name="connsiteX27" fmla="*/ 5308153 w 9406977"/>
                    <a:gd name="connsiteY27" fmla="*/ 371111 h 6651775"/>
                    <a:gd name="connsiteX28" fmla="*/ 5997266 w 9406977"/>
                    <a:gd name="connsiteY28" fmla="*/ 50 h 6651775"/>
                    <a:gd name="connsiteX29" fmla="*/ 5732222 w 9406977"/>
                    <a:gd name="connsiteY29" fmla="*/ 291598 h 6651775"/>
                    <a:gd name="connsiteX30" fmla="*/ 6249057 w 9406977"/>
                    <a:gd name="connsiteY30" fmla="*/ 119320 h 6651775"/>
                    <a:gd name="connsiteX31" fmla="*/ 6063526 w 9406977"/>
                    <a:gd name="connsiteY31" fmla="*/ 344606 h 6651775"/>
                    <a:gd name="connsiteX32" fmla="*/ 6381579 w 9406977"/>
                    <a:gd name="connsiteY32" fmla="*/ 450623 h 6651775"/>
                    <a:gd name="connsiteX33" fmla="*/ 6156292 w 9406977"/>
                    <a:gd name="connsiteY33" fmla="*/ 596397 h 6651775"/>
                    <a:gd name="connsiteX34" fmla="*/ 7653787 w 9406977"/>
                    <a:gd name="connsiteY34" fmla="*/ 768674 h 6651775"/>
                    <a:gd name="connsiteX35" fmla="*/ 7415248 w 9406977"/>
                    <a:gd name="connsiteY35" fmla="*/ 834935 h 6651775"/>
                    <a:gd name="connsiteX36" fmla="*/ 7905579 w 9406977"/>
                    <a:gd name="connsiteY36" fmla="*/ 1086728 h 6651775"/>
                    <a:gd name="connsiteX37" fmla="*/ 7653787 w 9406977"/>
                    <a:gd name="connsiteY37" fmla="*/ 1126483 h 6651775"/>
                    <a:gd name="connsiteX38" fmla="*/ 8064605 w 9406977"/>
                    <a:gd name="connsiteY38" fmla="*/ 1709579 h 6651775"/>
                    <a:gd name="connsiteX39" fmla="*/ 8965753 w 9406977"/>
                    <a:gd name="connsiteY39" fmla="*/ 1815596 h 6651775"/>
                    <a:gd name="connsiteX40" fmla="*/ 8607944 w 9406977"/>
                    <a:gd name="connsiteY40" fmla="*/ 1828848 h 6651775"/>
                    <a:gd name="connsiteX41" fmla="*/ 8872987 w 9406977"/>
                    <a:gd name="connsiteY41" fmla="*/ 2014379 h 6651775"/>
                    <a:gd name="connsiteX42" fmla="*/ 8409161 w 9406977"/>
                    <a:gd name="connsiteY42" fmla="*/ 1961370 h 6651775"/>
                    <a:gd name="connsiteX43" fmla="*/ 9389823 w 9406977"/>
                    <a:gd name="connsiteY43" fmla="*/ 2796257 h 6651775"/>
                    <a:gd name="connsiteX44" fmla="*/ 9018762 w 9406977"/>
                    <a:gd name="connsiteY44" fmla="*/ 2637231 h 6651775"/>
                    <a:gd name="connsiteX45" fmla="*/ 9403075 w 9406977"/>
                    <a:gd name="connsiteY45" fmla="*/ 3432361 h 6651775"/>
                    <a:gd name="connsiteX46" fmla="*/ 8973329 w 9406977"/>
                    <a:gd name="connsiteY46" fmla="*/ 3117149 h 6651775"/>
                    <a:gd name="connsiteX47" fmla="*/ 9283806 w 9406977"/>
                    <a:gd name="connsiteY47" fmla="*/ 4094970 h 6651775"/>
                    <a:gd name="connsiteX48" fmla="*/ 9018762 w 9406977"/>
                    <a:gd name="connsiteY48" fmla="*/ 3949196 h 6651775"/>
                    <a:gd name="connsiteX49" fmla="*/ 8793475 w 9406977"/>
                    <a:gd name="connsiteY49" fmla="*/ 5035874 h 6651775"/>
                    <a:gd name="connsiteX50" fmla="*/ 8700710 w 9406977"/>
                    <a:gd name="connsiteY50" fmla="*/ 4890101 h 6651775"/>
                    <a:gd name="connsiteX51" fmla="*/ 8501928 w 9406977"/>
                    <a:gd name="connsiteY51" fmla="*/ 5155144 h 6651775"/>
                    <a:gd name="connsiteX52" fmla="*/ 8329650 w 9406977"/>
                    <a:gd name="connsiteY52" fmla="*/ 5009370 h 6651775"/>
                    <a:gd name="connsiteX53" fmla="*/ 8011599 w 9406977"/>
                    <a:gd name="connsiteY53" fmla="*/ 5539457 h 6651775"/>
                    <a:gd name="connsiteX54" fmla="*/ 7826069 w 9406977"/>
                    <a:gd name="connsiteY54" fmla="*/ 5300918 h 6651775"/>
                    <a:gd name="connsiteX55" fmla="*/ 7494764 w 9406977"/>
                    <a:gd name="connsiteY55" fmla="*/ 5937022 h 6651775"/>
                    <a:gd name="connsiteX56" fmla="*/ 7547773 w 9406977"/>
                    <a:gd name="connsiteY56" fmla="*/ 5671979 h 6651775"/>
                    <a:gd name="connsiteX57" fmla="*/ 7083947 w 9406977"/>
                    <a:gd name="connsiteY57" fmla="*/ 6069544 h 6651775"/>
                    <a:gd name="connsiteX58" fmla="*/ 7110452 w 9406977"/>
                    <a:gd name="connsiteY58" fmla="*/ 5777996 h 6651775"/>
                    <a:gd name="connsiteX59" fmla="*/ 6567113 w 9406977"/>
                    <a:gd name="connsiteY59" fmla="*/ 6294831 h 6651775"/>
                    <a:gd name="connsiteX60" fmla="*/ 6434591 w 9406977"/>
                    <a:gd name="connsiteY60" fmla="*/ 5923770 h 6651775"/>
                    <a:gd name="connsiteX61" fmla="*/ 5782750 w 9406977"/>
                    <a:gd name="connsiteY61" fmla="*/ 6437706 h 6651775"/>
                    <a:gd name="connsiteX62" fmla="*/ 5806563 w 9406977"/>
                    <a:gd name="connsiteY62" fmla="*/ 6242443 h 6651775"/>
                    <a:gd name="connsiteX63" fmla="*/ 5396988 w 9406977"/>
                    <a:gd name="connsiteY63" fmla="*/ 6532955 h 6651775"/>
                    <a:gd name="connsiteX64" fmla="*/ 5316026 w 9406977"/>
                    <a:gd name="connsiteY64" fmla="*/ 6061468 h 6651775"/>
                    <a:gd name="connsiteX65" fmla="*/ 4351505 w 9406977"/>
                    <a:gd name="connsiteY65" fmla="*/ 6515268 h 6651775"/>
                    <a:gd name="connsiteX66" fmla="*/ 290000 w 9406977"/>
                    <a:gd name="connsiteY66" fmla="*/ 3355689 h 6651775"/>
                    <a:gd name="connsiteX0" fmla="*/ 176321 w 9293298"/>
                    <a:gd name="connsiteY0" fmla="*/ 3355689 h 6651775"/>
                    <a:gd name="connsiteX1" fmla="*/ 688734 w 9293298"/>
                    <a:gd name="connsiteY1" fmla="*/ 1855355 h 6651775"/>
                    <a:gd name="connsiteX2" fmla="*/ 291168 w 9293298"/>
                    <a:gd name="connsiteY2" fmla="*/ 1815598 h 6651775"/>
                    <a:gd name="connsiteX3" fmla="*/ 914021 w 9293298"/>
                    <a:gd name="connsiteY3" fmla="*/ 1577059 h 6651775"/>
                    <a:gd name="connsiteX4" fmla="*/ 794752 w 9293298"/>
                    <a:gd name="connsiteY4" fmla="*/ 1524050 h 6651775"/>
                    <a:gd name="connsiteX5" fmla="*/ 1179065 w 9293298"/>
                    <a:gd name="connsiteY5" fmla="*/ 1325268 h 6651775"/>
                    <a:gd name="connsiteX6" fmla="*/ 715239 w 9293298"/>
                    <a:gd name="connsiteY6" fmla="*/ 1325268 h 6651775"/>
                    <a:gd name="connsiteX7" fmla="*/ 1470613 w 9293298"/>
                    <a:gd name="connsiteY7" fmla="*/ 1033720 h 6651775"/>
                    <a:gd name="connsiteX8" fmla="*/ 1245325 w 9293298"/>
                    <a:gd name="connsiteY8" fmla="*/ 954207 h 6651775"/>
                    <a:gd name="connsiteX9" fmla="*/ 1603133 w 9293298"/>
                    <a:gd name="connsiteY9" fmla="*/ 993963 h 6651775"/>
                    <a:gd name="connsiteX10" fmla="*/ 1801917 w 9293298"/>
                    <a:gd name="connsiteY10" fmla="*/ 543390 h 6651775"/>
                    <a:gd name="connsiteX11" fmla="*/ 1801916 w 9293298"/>
                    <a:gd name="connsiteY11" fmla="*/ 808433 h 6651775"/>
                    <a:gd name="connsiteX12" fmla="*/ 2345255 w 9293298"/>
                    <a:gd name="connsiteY12" fmla="*/ 609650 h 6651775"/>
                    <a:gd name="connsiteX13" fmla="*/ 2252490 w 9293298"/>
                    <a:gd name="connsiteY13" fmla="*/ 516885 h 6651775"/>
                    <a:gd name="connsiteX14" fmla="*/ 2610300 w 9293298"/>
                    <a:gd name="connsiteY14" fmla="*/ 437372 h 6651775"/>
                    <a:gd name="connsiteX15" fmla="*/ 2557290 w 9293298"/>
                    <a:gd name="connsiteY15" fmla="*/ 318103 h 6651775"/>
                    <a:gd name="connsiteX16" fmla="*/ 3047620 w 9293298"/>
                    <a:gd name="connsiteY16" fmla="*/ 357859 h 6651775"/>
                    <a:gd name="connsiteX17" fmla="*/ 3392177 w 9293298"/>
                    <a:gd name="connsiteY17" fmla="*/ 145824 h 6651775"/>
                    <a:gd name="connsiteX18" fmla="*/ 3365673 w 9293298"/>
                    <a:gd name="connsiteY18" fmla="*/ 278346 h 6651775"/>
                    <a:gd name="connsiteX19" fmla="*/ 4054787 w 9293298"/>
                    <a:gd name="connsiteY19" fmla="*/ 331355 h 6651775"/>
                    <a:gd name="connsiteX20" fmla="*/ 4054787 w 9293298"/>
                    <a:gd name="connsiteY20" fmla="*/ 198833 h 6651775"/>
                    <a:gd name="connsiteX21" fmla="*/ 4280074 w 9293298"/>
                    <a:gd name="connsiteY21" fmla="*/ 371111 h 6651775"/>
                    <a:gd name="connsiteX22" fmla="*/ 4584874 w 9293298"/>
                    <a:gd name="connsiteY22" fmla="*/ 265094 h 6651775"/>
                    <a:gd name="connsiteX23" fmla="*/ 4452352 w 9293298"/>
                    <a:gd name="connsiteY23" fmla="*/ 437372 h 6651775"/>
                    <a:gd name="connsiteX24" fmla="*/ 4730647 w 9293298"/>
                    <a:gd name="connsiteY24" fmla="*/ 384363 h 6651775"/>
                    <a:gd name="connsiteX25" fmla="*/ 4776403 w 9293298"/>
                    <a:gd name="connsiteY25" fmla="*/ 528242 h 6651775"/>
                    <a:gd name="connsiteX26" fmla="*/ 5022195 w 9293298"/>
                    <a:gd name="connsiteY26" fmla="*/ 636155 h 6651775"/>
                    <a:gd name="connsiteX27" fmla="*/ 4916178 w 9293298"/>
                    <a:gd name="connsiteY27" fmla="*/ 251842 h 6651775"/>
                    <a:gd name="connsiteX28" fmla="*/ 5194474 w 9293298"/>
                    <a:gd name="connsiteY28" fmla="*/ 371111 h 6651775"/>
                    <a:gd name="connsiteX29" fmla="*/ 5883587 w 9293298"/>
                    <a:gd name="connsiteY29" fmla="*/ 50 h 6651775"/>
                    <a:gd name="connsiteX30" fmla="*/ 5618543 w 9293298"/>
                    <a:gd name="connsiteY30" fmla="*/ 291598 h 6651775"/>
                    <a:gd name="connsiteX31" fmla="*/ 6135378 w 9293298"/>
                    <a:gd name="connsiteY31" fmla="*/ 119320 h 6651775"/>
                    <a:gd name="connsiteX32" fmla="*/ 5949847 w 9293298"/>
                    <a:gd name="connsiteY32" fmla="*/ 344606 h 6651775"/>
                    <a:gd name="connsiteX33" fmla="*/ 6267900 w 9293298"/>
                    <a:gd name="connsiteY33" fmla="*/ 450623 h 6651775"/>
                    <a:gd name="connsiteX34" fmla="*/ 6042613 w 9293298"/>
                    <a:gd name="connsiteY34" fmla="*/ 596397 h 6651775"/>
                    <a:gd name="connsiteX35" fmla="*/ 7540108 w 9293298"/>
                    <a:gd name="connsiteY35" fmla="*/ 768674 h 6651775"/>
                    <a:gd name="connsiteX36" fmla="*/ 7301569 w 9293298"/>
                    <a:gd name="connsiteY36" fmla="*/ 834935 h 6651775"/>
                    <a:gd name="connsiteX37" fmla="*/ 7791900 w 9293298"/>
                    <a:gd name="connsiteY37" fmla="*/ 1086728 h 6651775"/>
                    <a:gd name="connsiteX38" fmla="*/ 7540108 w 9293298"/>
                    <a:gd name="connsiteY38" fmla="*/ 1126483 h 6651775"/>
                    <a:gd name="connsiteX39" fmla="*/ 7950926 w 9293298"/>
                    <a:gd name="connsiteY39" fmla="*/ 1709579 h 6651775"/>
                    <a:gd name="connsiteX40" fmla="*/ 8852074 w 9293298"/>
                    <a:gd name="connsiteY40" fmla="*/ 1815596 h 6651775"/>
                    <a:gd name="connsiteX41" fmla="*/ 8494265 w 9293298"/>
                    <a:gd name="connsiteY41" fmla="*/ 1828848 h 6651775"/>
                    <a:gd name="connsiteX42" fmla="*/ 8759308 w 9293298"/>
                    <a:gd name="connsiteY42" fmla="*/ 2014379 h 6651775"/>
                    <a:gd name="connsiteX43" fmla="*/ 8295482 w 9293298"/>
                    <a:gd name="connsiteY43" fmla="*/ 1961370 h 6651775"/>
                    <a:gd name="connsiteX44" fmla="*/ 9276144 w 9293298"/>
                    <a:gd name="connsiteY44" fmla="*/ 2796257 h 6651775"/>
                    <a:gd name="connsiteX45" fmla="*/ 8905083 w 9293298"/>
                    <a:gd name="connsiteY45" fmla="*/ 2637231 h 6651775"/>
                    <a:gd name="connsiteX46" fmla="*/ 9289396 w 9293298"/>
                    <a:gd name="connsiteY46" fmla="*/ 3432361 h 6651775"/>
                    <a:gd name="connsiteX47" fmla="*/ 8859650 w 9293298"/>
                    <a:gd name="connsiteY47" fmla="*/ 3117149 h 6651775"/>
                    <a:gd name="connsiteX48" fmla="*/ 9170127 w 9293298"/>
                    <a:gd name="connsiteY48" fmla="*/ 4094970 h 6651775"/>
                    <a:gd name="connsiteX49" fmla="*/ 8905083 w 9293298"/>
                    <a:gd name="connsiteY49" fmla="*/ 3949196 h 6651775"/>
                    <a:gd name="connsiteX50" fmla="*/ 8679796 w 9293298"/>
                    <a:gd name="connsiteY50" fmla="*/ 5035874 h 6651775"/>
                    <a:gd name="connsiteX51" fmla="*/ 8587031 w 9293298"/>
                    <a:gd name="connsiteY51" fmla="*/ 4890101 h 6651775"/>
                    <a:gd name="connsiteX52" fmla="*/ 8388249 w 9293298"/>
                    <a:gd name="connsiteY52" fmla="*/ 5155144 h 6651775"/>
                    <a:gd name="connsiteX53" fmla="*/ 8215971 w 9293298"/>
                    <a:gd name="connsiteY53" fmla="*/ 5009370 h 6651775"/>
                    <a:gd name="connsiteX54" fmla="*/ 7897920 w 9293298"/>
                    <a:gd name="connsiteY54" fmla="*/ 5539457 h 6651775"/>
                    <a:gd name="connsiteX55" fmla="*/ 7712390 w 9293298"/>
                    <a:gd name="connsiteY55" fmla="*/ 5300918 h 6651775"/>
                    <a:gd name="connsiteX56" fmla="*/ 7381085 w 9293298"/>
                    <a:gd name="connsiteY56" fmla="*/ 5937022 h 6651775"/>
                    <a:gd name="connsiteX57" fmla="*/ 7434094 w 9293298"/>
                    <a:gd name="connsiteY57" fmla="*/ 5671979 h 6651775"/>
                    <a:gd name="connsiteX58" fmla="*/ 6970268 w 9293298"/>
                    <a:gd name="connsiteY58" fmla="*/ 6069544 h 6651775"/>
                    <a:gd name="connsiteX59" fmla="*/ 6996773 w 9293298"/>
                    <a:gd name="connsiteY59" fmla="*/ 5777996 h 6651775"/>
                    <a:gd name="connsiteX60" fmla="*/ 6453434 w 9293298"/>
                    <a:gd name="connsiteY60" fmla="*/ 6294831 h 6651775"/>
                    <a:gd name="connsiteX61" fmla="*/ 6320912 w 9293298"/>
                    <a:gd name="connsiteY61" fmla="*/ 5923770 h 6651775"/>
                    <a:gd name="connsiteX62" fmla="*/ 5669071 w 9293298"/>
                    <a:gd name="connsiteY62" fmla="*/ 6437706 h 6651775"/>
                    <a:gd name="connsiteX63" fmla="*/ 5692884 w 9293298"/>
                    <a:gd name="connsiteY63" fmla="*/ 6242443 h 6651775"/>
                    <a:gd name="connsiteX64" fmla="*/ 5283309 w 9293298"/>
                    <a:gd name="connsiteY64" fmla="*/ 6532955 h 6651775"/>
                    <a:gd name="connsiteX65" fmla="*/ 5202347 w 9293298"/>
                    <a:gd name="connsiteY65" fmla="*/ 6061468 h 6651775"/>
                    <a:gd name="connsiteX66" fmla="*/ 4237826 w 9293298"/>
                    <a:gd name="connsiteY66" fmla="*/ 6515268 h 6651775"/>
                    <a:gd name="connsiteX67" fmla="*/ 176321 w 9293298"/>
                    <a:gd name="connsiteY67" fmla="*/ 3355689 h 6651775"/>
                    <a:gd name="connsiteX0" fmla="*/ 405413 w 9522390"/>
                    <a:gd name="connsiteY0" fmla="*/ 3355689 h 6651775"/>
                    <a:gd name="connsiteX1" fmla="*/ 202208 w 9522390"/>
                    <a:gd name="connsiteY1" fmla="*/ 2279424 h 6651775"/>
                    <a:gd name="connsiteX2" fmla="*/ 917826 w 9522390"/>
                    <a:gd name="connsiteY2" fmla="*/ 1855355 h 6651775"/>
                    <a:gd name="connsiteX3" fmla="*/ 520260 w 9522390"/>
                    <a:gd name="connsiteY3" fmla="*/ 1815598 h 6651775"/>
                    <a:gd name="connsiteX4" fmla="*/ 1143113 w 9522390"/>
                    <a:gd name="connsiteY4" fmla="*/ 1577059 h 6651775"/>
                    <a:gd name="connsiteX5" fmla="*/ 1023844 w 9522390"/>
                    <a:gd name="connsiteY5" fmla="*/ 1524050 h 6651775"/>
                    <a:gd name="connsiteX6" fmla="*/ 1408157 w 9522390"/>
                    <a:gd name="connsiteY6" fmla="*/ 1325268 h 6651775"/>
                    <a:gd name="connsiteX7" fmla="*/ 944331 w 9522390"/>
                    <a:gd name="connsiteY7" fmla="*/ 1325268 h 6651775"/>
                    <a:gd name="connsiteX8" fmla="*/ 1699705 w 9522390"/>
                    <a:gd name="connsiteY8" fmla="*/ 1033720 h 6651775"/>
                    <a:gd name="connsiteX9" fmla="*/ 1474417 w 9522390"/>
                    <a:gd name="connsiteY9" fmla="*/ 954207 h 6651775"/>
                    <a:gd name="connsiteX10" fmla="*/ 1832225 w 9522390"/>
                    <a:gd name="connsiteY10" fmla="*/ 993963 h 6651775"/>
                    <a:gd name="connsiteX11" fmla="*/ 2031009 w 9522390"/>
                    <a:gd name="connsiteY11" fmla="*/ 543390 h 6651775"/>
                    <a:gd name="connsiteX12" fmla="*/ 2031008 w 9522390"/>
                    <a:gd name="connsiteY12" fmla="*/ 808433 h 6651775"/>
                    <a:gd name="connsiteX13" fmla="*/ 2574347 w 9522390"/>
                    <a:gd name="connsiteY13" fmla="*/ 609650 h 6651775"/>
                    <a:gd name="connsiteX14" fmla="*/ 2481582 w 9522390"/>
                    <a:gd name="connsiteY14" fmla="*/ 516885 h 6651775"/>
                    <a:gd name="connsiteX15" fmla="*/ 2839392 w 9522390"/>
                    <a:gd name="connsiteY15" fmla="*/ 437372 h 6651775"/>
                    <a:gd name="connsiteX16" fmla="*/ 2786382 w 9522390"/>
                    <a:gd name="connsiteY16" fmla="*/ 318103 h 6651775"/>
                    <a:gd name="connsiteX17" fmla="*/ 3276712 w 9522390"/>
                    <a:gd name="connsiteY17" fmla="*/ 357859 h 6651775"/>
                    <a:gd name="connsiteX18" fmla="*/ 3621269 w 9522390"/>
                    <a:gd name="connsiteY18" fmla="*/ 145824 h 6651775"/>
                    <a:gd name="connsiteX19" fmla="*/ 3594765 w 9522390"/>
                    <a:gd name="connsiteY19" fmla="*/ 278346 h 6651775"/>
                    <a:gd name="connsiteX20" fmla="*/ 4283879 w 9522390"/>
                    <a:gd name="connsiteY20" fmla="*/ 331355 h 6651775"/>
                    <a:gd name="connsiteX21" fmla="*/ 4283879 w 9522390"/>
                    <a:gd name="connsiteY21" fmla="*/ 198833 h 6651775"/>
                    <a:gd name="connsiteX22" fmla="*/ 4509166 w 9522390"/>
                    <a:gd name="connsiteY22" fmla="*/ 371111 h 6651775"/>
                    <a:gd name="connsiteX23" fmla="*/ 4813966 w 9522390"/>
                    <a:gd name="connsiteY23" fmla="*/ 265094 h 6651775"/>
                    <a:gd name="connsiteX24" fmla="*/ 4681444 w 9522390"/>
                    <a:gd name="connsiteY24" fmla="*/ 437372 h 6651775"/>
                    <a:gd name="connsiteX25" fmla="*/ 4959739 w 9522390"/>
                    <a:gd name="connsiteY25" fmla="*/ 384363 h 6651775"/>
                    <a:gd name="connsiteX26" fmla="*/ 5005495 w 9522390"/>
                    <a:gd name="connsiteY26" fmla="*/ 528242 h 6651775"/>
                    <a:gd name="connsiteX27" fmla="*/ 5251287 w 9522390"/>
                    <a:gd name="connsiteY27" fmla="*/ 636155 h 6651775"/>
                    <a:gd name="connsiteX28" fmla="*/ 5145270 w 9522390"/>
                    <a:gd name="connsiteY28" fmla="*/ 251842 h 6651775"/>
                    <a:gd name="connsiteX29" fmla="*/ 5423566 w 9522390"/>
                    <a:gd name="connsiteY29" fmla="*/ 371111 h 6651775"/>
                    <a:gd name="connsiteX30" fmla="*/ 6112679 w 9522390"/>
                    <a:gd name="connsiteY30" fmla="*/ 50 h 6651775"/>
                    <a:gd name="connsiteX31" fmla="*/ 5847635 w 9522390"/>
                    <a:gd name="connsiteY31" fmla="*/ 291598 h 6651775"/>
                    <a:gd name="connsiteX32" fmla="*/ 6364470 w 9522390"/>
                    <a:gd name="connsiteY32" fmla="*/ 119320 h 6651775"/>
                    <a:gd name="connsiteX33" fmla="*/ 6178939 w 9522390"/>
                    <a:gd name="connsiteY33" fmla="*/ 344606 h 6651775"/>
                    <a:gd name="connsiteX34" fmla="*/ 6496992 w 9522390"/>
                    <a:gd name="connsiteY34" fmla="*/ 450623 h 6651775"/>
                    <a:gd name="connsiteX35" fmla="*/ 6271705 w 9522390"/>
                    <a:gd name="connsiteY35" fmla="*/ 596397 h 6651775"/>
                    <a:gd name="connsiteX36" fmla="*/ 7769200 w 9522390"/>
                    <a:gd name="connsiteY36" fmla="*/ 768674 h 6651775"/>
                    <a:gd name="connsiteX37" fmla="*/ 7530661 w 9522390"/>
                    <a:gd name="connsiteY37" fmla="*/ 834935 h 6651775"/>
                    <a:gd name="connsiteX38" fmla="*/ 8020992 w 9522390"/>
                    <a:gd name="connsiteY38" fmla="*/ 1086728 h 6651775"/>
                    <a:gd name="connsiteX39" fmla="*/ 7769200 w 9522390"/>
                    <a:gd name="connsiteY39" fmla="*/ 1126483 h 6651775"/>
                    <a:gd name="connsiteX40" fmla="*/ 8180018 w 9522390"/>
                    <a:gd name="connsiteY40" fmla="*/ 1709579 h 6651775"/>
                    <a:gd name="connsiteX41" fmla="*/ 9081166 w 9522390"/>
                    <a:gd name="connsiteY41" fmla="*/ 1815596 h 6651775"/>
                    <a:gd name="connsiteX42" fmla="*/ 8723357 w 9522390"/>
                    <a:gd name="connsiteY42" fmla="*/ 1828848 h 6651775"/>
                    <a:gd name="connsiteX43" fmla="*/ 8988400 w 9522390"/>
                    <a:gd name="connsiteY43" fmla="*/ 2014379 h 6651775"/>
                    <a:gd name="connsiteX44" fmla="*/ 8524574 w 9522390"/>
                    <a:gd name="connsiteY44" fmla="*/ 1961370 h 6651775"/>
                    <a:gd name="connsiteX45" fmla="*/ 9505236 w 9522390"/>
                    <a:gd name="connsiteY45" fmla="*/ 2796257 h 6651775"/>
                    <a:gd name="connsiteX46" fmla="*/ 9134175 w 9522390"/>
                    <a:gd name="connsiteY46" fmla="*/ 2637231 h 6651775"/>
                    <a:gd name="connsiteX47" fmla="*/ 9518488 w 9522390"/>
                    <a:gd name="connsiteY47" fmla="*/ 3432361 h 6651775"/>
                    <a:gd name="connsiteX48" fmla="*/ 9088742 w 9522390"/>
                    <a:gd name="connsiteY48" fmla="*/ 3117149 h 6651775"/>
                    <a:gd name="connsiteX49" fmla="*/ 9399219 w 9522390"/>
                    <a:gd name="connsiteY49" fmla="*/ 4094970 h 6651775"/>
                    <a:gd name="connsiteX50" fmla="*/ 9134175 w 9522390"/>
                    <a:gd name="connsiteY50" fmla="*/ 3949196 h 6651775"/>
                    <a:gd name="connsiteX51" fmla="*/ 8908888 w 9522390"/>
                    <a:gd name="connsiteY51" fmla="*/ 5035874 h 6651775"/>
                    <a:gd name="connsiteX52" fmla="*/ 8816123 w 9522390"/>
                    <a:gd name="connsiteY52" fmla="*/ 4890101 h 6651775"/>
                    <a:gd name="connsiteX53" fmla="*/ 8617341 w 9522390"/>
                    <a:gd name="connsiteY53" fmla="*/ 5155144 h 6651775"/>
                    <a:gd name="connsiteX54" fmla="*/ 8445063 w 9522390"/>
                    <a:gd name="connsiteY54" fmla="*/ 5009370 h 6651775"/>
                    <a:gd name="connsiteX55" fmla="*/ 8127012 w 9522390"/>
                    <a:gd name="connsiteY55" fmla="*/ 5539457 h 6651775"/>
                    <a:gd name="connsiteX56" fmla="*/ 7941482 w 9522390"/>
                    <a:gd name="connsiteY56" fmla="*/ 5300918 h 6651775"/>
                    <a:gd name="connsiteX57" fmla="*/ 7610177 w 9522390"/>
                    <a:gd name="connsiteY57" fmla="*/ 5937022 h 6651775"/>
                    <a:gd name="connsiteX58" fmla="*/ 7663186 w 9522390"/>
                    <a:gd name="connsiteY58" fmla="*/ 5671979 h 6651775"/>
                    <a:gd name="connsiteX59" fmla="*/ 7199360 w 9522390"/>
                    <a:gd name="connsiteY59" fmla="*/ 6069544 h 6651775"/>
                    <a:gd name="connsiteX60" fmla="*/ 7225865 w 9522390"/>
                    <a:gd name="connsiteY60" fmla="*/ 5777996 h 6651775"/>
                    <a:gd name="connsiteX61" fmla="*/ 6682526 w 9522390"/>
                    <a:gd name="connsiteY61" fmla="*/ 6294831 h 6651775"/>
                    <a:gd name="connsiteX62" fmla="*/ 6550004 w 9522390"/>
                    <a:gd name="connsiteY62" fmla="*/ 5923770 h 6651775"/>
                    <a:gd name="connsiteX63" fmla="*/ 5898163 w 9522390"/>
                    <a:gd name="connsiteY63" fmla="*/ 6437706 h 6651775"/>
                    <a:gd name="connsiteX64" fmla="*/ 5921976 w 9522390"/>
                    <a:gd name="connsiteY64" fmla="*/ 6242443 h 6651775"/>
                    <a:gd name="connsiteX65" fmla="*/ 5512401 w 9522390"/>
                    <a:gd name="connsiteY65" fmla="*/ 6532955 h 6651775"/>
                    <a:gd name="connsiteX66" fmla="*/ 5431439 w 9522390"/>
                    <a:gd name="connsiteY66" fmla="*/ 6061468 h 6651775"/>
                    <a:gd name="connsiteX67" fmla="*/ 4466918 w 9522390"/>
                    <a:gd name="connsiteY67" fmla="*/ 6515268 h 6651775"/>
                    <a:gd name="connsiteX68" fmla="*/ 405413 w 9522390"/>
                    <a:gd name="connsiteY68" fmla="*/ 3355689 h 6651775"/>
                    <a:gd name="connsiteX0" fmla="*/ 227988 w 9344965"/>
                    <a:gd name="connsiteY0" fmla="*/ 3355689 h 6651775"/>
                    <a:gd name="connsiteX1" fmla="*/ 488609 w 9344965"/>
                    <a:gd name="connsiteY1" fmla="*/ 2305929 h 6651775"/>
                    <a:gd name="connsiteX2" fmla="*/ 24783 w 9344965"/>
                    <a:gd name="connsiteY2" fmla="*/ 2279424 h 6651775"/>
                    <a:gd name="connsiteX3" fmla="*/ 740401 w 9344965"/>
                    <a:gd name="connsiteY3" fmla="*/ 1855355 h 6651775"/>
                    <a:gd name="connsiteX4" fmla="*/ 342835 w 9344965"/>
                    <a:gd name="connsiteY4" fmla="*/ 1815598 h 6651775"/>
                    <a:gd name="connsiteX5" fmla="*/ 965688 w 9344965"/>
                    <a:gd name="connsiteY5" fmla="*/ 1577059 h 6651775"/>
                    <a:gd name="connsiteX6" fmla="*/ 846419 w 9344965"/>
                    <a:gd name="connsiteY6" fmla="*/ 1524050 h 6651775"/>
                    <a:gd name="connsiteX7" fmla="*/ 1230732 w 9344965"/>
                    <a:gd name="connsiteY7" fmla="*/ 1325268 h 6651775"/>
                    <a:gd name="connsiteX8" fmla="*/ 766906 w 9344965"/>
                    <a:gd name="connsiteY8" fmla="*/ 1325268 h 6651775"/>
                    <a:gd name="connsiteX9" fmla="*/ 1522280 w 9344965"/>
                    <a:gd name="connsiteY9" fmla="*/ 1033720 h 6651775"/>
                    <a:gd name="connsiteX10" fmla="*/ 1296992 w 9344965"/>
                    <a:gd name="connsiteY10" fmla="*/ 954207 h 6651775"/>
                    <a:gd name="connsiteX11" fmla="*/ 1654800 w 9344965"/>
                    <a:gd name="connsiteY11" fmla="*/ 993963 h 6651775"/>
                    <a:gd name="connsiteX12" fmla="*/ 1853584 w 9344965"/>
                    <a:gd name="connsiteY12" fmla="*/ 543390 h 6651775"/>
                    <a:gd name="connsiteX13" fmla="*/ 1853583 w 9344965"/>
                    <a:gd name="connsiteY13" fmla="*/ 808433 h 6651775"/>
                    <a:gd name="connsiteX14" fmla="*/ 2396922 w 9344965"/>
                    <a:gd name="connsiteY14" fmla="*/ 609650 h 6651775"/>
                    <a:gd name="connsiteX15" fmla="*/ 2304157 w 9344965"/>
                    <a:gd name="connsiteY15" fmla="*/ 516885 h 6651775"/>
                    <a:gd name="connsiteX16" fmla="*/ 2661967 w 9344965"/>
                    <a:gd name="connsiteY16" fmla="*/ 437372 h 6651775"/>
                    <a:gd name="connsiteX17" fmla="*/ 2608957 w 9344965"/>
                    <a:gd name="connsiteY17" fmla="*/ 318103 h 6651775"/>
                    <a:gd name="connsiteX18" fmla="*/ 3099287 w 9344965"/>
                    <a:gd name="connsiteY18" fmla="*/ 357859 h 6651775"/>
                    <a:gd name="connsiteX19" fmla="*/ 3443844 w 9344965"/>
                    <a:gd name="connsiteY19" fmla="*/ 145824 h 6651775"/>
                    <a:gd name="connsiteX20" fmla="*/ 3417340 w 9344965"/>
                    <a:gd name="connsiteY20" fmla="*/ 278346 h 6651775"/>
                    <a:gd name="connsiteX21" fmla="*/ 4106454 w 9344965"/>
                    <a:gd name="connsiteY21" fmla="*/ 331355 h 6651775"/>
                    <a:gd name="connsiteX22" fmla="*/ 4106454 w 9344965"/>
                    <a:gd name="connsiteY22" fmla="*/ 198833 h 6651775"/>
                    <a:gd name="connsiteX23" fmla="*/ 4331741 w 9344965"/>
                    <a:gd name="connsiteY23" fmla="*/ 371111 h 6651775"/>
                    <a:gd name="connsiteX24" fmla="*/ 4636541 w 9344965"/>
                    <a:gd name="connsiteY24" fmla="*/ 265094 h 6651775"/>
                    <a:gd name="connsiteX25" fmla="*/ 4504019 w 9344965"/>
                    <a:gd name="connsiteY25" fmla="*/ 437372 h 6651775"/>
                    <a:gd name="connsiteX26" fmla="*/ 4782314 w 9344965"/>
                    <a:gd name="connsiteY26" fmla="*/ 384363 h 6651775"/>
                    <a:gd name="connsiteX27" fmla="*/ 4828070 w 9344965"/>
                    <a:gd name="connsiteY27" fmla="*/ 528242 h 6651775"/>
                    <a:gd name="connsiteX28" fmla="*/ 5073862 w 9344965"/>
                    <a:gd name="connsiteY28" fmla="*/ 636155 h 6651775"/>
                    <a:gd name="connsiteX29" fmla="*/ 4967845 w 9344965"/>
                    <a:gd name="connsiteY29" fmla="*/ 251842 h 6651775"/>
                    <a:gd name="connsiteX30" fmla="*/ 5246141 w 9344965"/>
                    <a:gd name="connsiteY30" fmla="*/ 371111 h 6651775"/>
                    <a:gd name="connsiteX31" fmla="*/ 5935254 w 9344965"/>
                    <a:gd name="connsiteY31" fmla="*/ 50 h 6651775"/>
                    <a:gd name="connsiteX32" fmla="*/ 5670210 w 9344965"/>
                    <a:gd name="connsiteY32" fmla="*/ 291598 h 6651775"/>
                    <a:gd name="connsiteX33" fmla="*/ 6187045 w 9344965"/>
                    <a:gd name="connsiteY33" fmla="*/ 119320 h 6651775"/>
                    <a:gd name="connsiteX34" fmla="*/ 6001514 w 9344965"/>
                    <a:gd name="connsiteY34" fmla="*/ 344606 h 6651775"/>
                    <a:gd name="connsiteX35" fmla="*/ 6319567 w 9344965"/>
                    <a:gd name="connsiteY35" fmla="*/ 450623 h 6651775"/>
                    <a:gd name="connsiteX36" fmla="*/ 6094280 w 9344965"/>
                    <a:gd name="connsiteY36" fmla="*/ 596397 h 6651775"/>
                    <a:gd name="connsiteX37" fmla="*/ 7591775 w 9344965"/>
                    <a:gd name="connsiteY37" fmla="*/ 768674 h 6651775"/>
                    <a:gd name="connsiteX38" fmla="*/ 7353236 w 9344965"/>
                    <a:gd name="connsiteY38" fmla="*/ 834935 h 6651775"/>
                    <a:gd name="connsiteX39" fmla="*/ 7843567 w 9344965"/>
                    <a:gd name="connsiteY39" fmla="*/ 1086728 h 6651775"/>
                    <a:gd name="connsiteX40" fmla="*/ 7591775 w 9344965"/>
                    <a:gd name="connsiteY40" fmla="*/ 1126483 h 6651775"/>
                    <a:gd name="connsiteX41" fmla="*/ 8002593 w 9344965"/>
                    <a:gd name="connsiteY41" fmla="*/ 1709579 h 6651775"/>
                    <a:gd name="connsiteX42" fmla="*/ 8903741 w 9344965"/>
                    <a:gd name="connsiteY42" fmla="*/ 1815596 h 6651775"/>
                    <a:gd name="connsiteX43" fmla="*/ 8545932 w 9344965"/>
                    <a:gd name="connsiteY43" fmla="*/ 1828848 h 6651775"/>
                    <a:gd name="connsiteX44" fmla="*/ 8810975 w 9344965"/>
                    <a:gd name="connsiteY44" fmla="*/ 2014379 h 6651775"/>
                    <a:gd name="connsiteX45" fmla="*/ 8347149 w 9344965"/>
                    <a:gd name="connsiteY45" fmla="*/ 1961370 h 6651775"/>
                    <a:gd name="connsiteX46" fmla="*/ 9327811 w 9344965"/>
                    <a:gd name="connsiteY46" fmla="*/ 2796257 h 6651775"/>
                    <a:gd name="connsiteX47" fmla="*/ 8956750 w 9344965"/>
                    <a:gd name="connsiteY47" fmla="*/ 2637231 h 6651775"/>
                    <a:gd name="connsiteX48" fmla="*/ 9341063 w 9344965"/>
                    <a:gd name="connsiteY48" fmla="*/ 3432361 h 6651775"/>
                    <a:gd name="connsiteX49" fmla="*/ 8911317 w 9344965"/>
                    <a:gd name="connsiteY49" fmla="*/ 3117149 h 6651775"/>
                    <a:gd name="connsiteX50" fmla="*/ 9221794 w 9344965"/>
                    <a:gd name="connsiteY50" fmla="*/ 4094970 h 6651775"/>
                    <a:gd name="connsiteX51" fmla="*/ 8956750 w 9344965"/>
                    <a:gd name="connsiteY51" fmla="*/ 3949196 h 6651775"/>
                    <a:gd name="connsiteX52" fmla="*/ 8731463 w 9344965"/>
                    <a:gd name="connsiteY52" fmla="*/ 5035874 h 6651775"/>
                    <a:gd name="connsiteX53" fmla="*/ 8638698 w 9344965"/>
                    <a:gd name="connsiteY53" fmla="*/ 4890101 h 6651775"/>
                    <a:gd name="connsiteX54" fmla="*/ 8439916 w 9344965"/>
                    <a:gd name="connsiteY54" fmla="*/ 5155144 h 6651775"/>
                    <a:gd name="connsiteX55" fmla="*/ 8267638 w 9344965"/>
                    <a:gd name="connsiteY55" fmla="*/ 5009370 h 6651775"/>
                    <a:gd name="connsiteX56" fmla="*/ 7949587 w 9344965"/>
                    <a:gd name="connsiteY56" fmla="*/ 5539457 h 6651775"/>
                    <a:gd name="connsiteX57" fmla="*/ 7764057 w 9344965"/>
                    <a:gd name="connsiteY57" fmla="*/ 5300918 h 6651775"/>
                    <a:gd name="connsiteX58" fmla="*/ 7432752 w 9344965"/>
                    <a:gd name="connsiteY58" fmla="*/ 5937022 h 6651775"/>
                    <a:gd name="connsiteX59" fmla="*/ 7485761 w 9344965"/>
                    <a:gd name="connsiteY59" fmla="*/ 5671979 h 6651775"/>
                    <a:gd name="connsiteX60" fmla="*/ 7021935 w 9344965"/>
                    <a:gd name="connsiteY60" fmla="*/ 6069544 h 6651775"/>
                    <a:gd name="connsiteX61" fmla="*/ 7048440 w 9344965"/>
                    <a:gd name="connsiteY61" fmla="*/ 5777996 h 6651775"/>
                    <a:gd name="connsiteX62" fmla="*/ 6505101 w 9344965"/>
                    <a:gd name="connsiteY62" fmla="*/ 6294831 h 6651775"/>
                    <a:gd name="connsiteX63" fmla="*/ 6372579 w 9344965"/>
                    <a:gd name="connsiteY63" fmla="*/ 5923770 h 6651775"/>
                    <a:gd name="connsiteX64" fmla="*/ 5720738 w 9344965"/>
                    <a:gd name="connsiteY64" fmla="*/ 6437706 h 6651775"/>
                    <a:gd name="connsiteX65" fmla="*/ 5744551 w 9344965"/>
                    <a:gd name="connsiteY65" fmla="*/ 6242443 h 6651775"/>
                    <a:gd name="connsiteX66" fmla="*/ 5334976 w 9344965"/>
                    <a:gd name="connsiteY66" fmla="*/ 6532955 h 6651775"/>
                    <a:gd name="connsiteX67" fmla="*/ 5254014 w 9344965"/>
                    <a:gd name="connsiteY67" fmla="*/ 6061468 h 6651775"/>
                    <a:gd name="connsiteX68" fmla="*/ 4289493 w 9344965"/>
                    <a:gd name="connsiteY68" fmla="*/ 6515268 h 6651775"/>
                    <a:gd name="connsiteX69" fmla="*/ 227988 w 9344965"/>
                    <a:gd name="connsiteY69" fmla="*/ 3355689 h 6651775"/>
                    <a:gd name="connsiteX0" fmla="*/ 336520 w 9453497"/>
                    <a:gd name="connsiteY0" fmla="*/ 3355689 h 6651775"/>
                    <a:gd name="connsiteX1" fmla="*/ 265837 w 9453497"/>
                    <a:gd name="connsiteY1" fmla="*/ 2517963 h 6651775"/>
                    <a:gd name="connsiteX2" fmla="*/ 597141 w 9453497"/>
                    <a:gd name="connsiteY2" fmla="*/ 2305929 h 6651775"/>
                    <a:gd name="connsiteX3" fmla="*/ 133315 w 9453497"/>
                    <a:gd name="connsiteY3" fmla="*/ 2279424 h 6651775"/>
                    <a:gd name="connsiteX4" fmla="*/ 848933 w 9453497"/>
                    <a:gd name="connsiteY4" fmla="*/ 1855355 h 6651775"/>
                    <a:gd name="connsiteX5" fmla="*/ 451367 w 9453497"/>
                    <a:gd name="connsiteY5" fmla="*/ 1815598 h 6651775"/>
                    <a:gd name="connsiteX6" fmla="*/ 1074220 w 9453497"/>
                    <a:gd name="connsiteY6" fmla="*/ 1577059 h 6651775"/>
                    <a:gd name="connsiteX7" fmla="*/ 954951 w 9453497"/>
                    <a:gd name="connsiteY7" fmla="*/ 1524050 h 6651775"/>
                    <a:gd name="connsiteX8" fmla="*/ 1339264 w 9453497"/>
                    <a:gd name="connsiteY8" fmla="*/ 1325268 h 6651775"/>
                    <a:gd name="connsiteX9" fmla="*/ 875438 w 9453497"/>
                    <a:gd name="connsiteY9" fmla="*/ 1325268 h 6651775"/>
                    <a:gd name="connsiteX10" fmla="*/ 1630812 w 9453497"/>
                    <a:gd name="connsiteY10" fmla="*/ 1033720 h 6651775"/>
                    <a:gd name="connsiteX11" fmla="*/ 1405524 w 9453497"/>
                    <a:gd name="connsiteY11" fmla="*/ 954207 h 6651775"/>
                    <a:gd name="connsiteX12" fmla="*/ 1763332 w 9453497"/>
                    <a:gd name="connsiteY12" fmla="*/ 993963 h 6651775"/>
                    <a:gd name="connsiteX13" fmla="*/ 1962116 w 9453497"/>
                    <a:gd name="connsiteY13" fmla="*/ 543390 h 6651775"/>
                    <a:gd name="connsiteX14" fmla="*/ 1962115 w 9453497"/>
                    <a:gd name="connsiteY14" fmla="*/ 808433 h 6651775"/>
                    <a:gd name="connsiteX15" fmla="*/ 2505454 w 9453497"/>
                    <a:gd name="connsiteY15" fmla="*/ 609650 h 6651775"/>
                    <a:gd name="connsiteX16" fmla="*/ 2412689 w 9453497"/>
                    <a:gd name="connsiteY16" fmla="*/ 516885 h 6651775"/>
                    <a:gd name="connsiteX17" fmla="*/ 2770499 w 9453497"/>
                    <a:gd name="connsiteY17" fmla="*/ 437372 h 6651775"/>
                    <a:gd name="connsiteX18" fmla="*/ 2717489 w 9453497"/>
                    <a:gd name="connsiteY18" fmla="*/ 318103 h 6651775"/>
                    <a:gd name="connsiteX19" fmla="*/ 3207819 w 9453497"/>
                    <a:gd name="connsiteY19" fmla="*/ 357859 h 6651775"/>
                    <a:gd name="connsiteX20" fmla="*/ 3552376 w 9453497"/>
                    <a:gd name="connsiteY20" fmla="*/ 145824 h 6651775"/>
                    <a:gd name="connsiteX21" fmla="*/ 3525872 w 9453497"/>
                    <a:gd name="connsiteY21" fmla="*/ 278346 h 6651775"/>
                    <a:gd name="connsiteX22" fmla="*/ 4214986 w 9453497"/>
                    <a:gd name="connsiteY22" fmla="*/ 331355 h 6651775"/>
                    <a:gd name="connsiteX23" fmla="*/ 4214986 w 9453497"/>
                    <a:gd name="connsiteY23" fmla="*/ 198833 h 6651775"/>
                    <a:gd name="connsiteX24" fmla="*/ 4440273 w 9453497"/>
                    <a:gd name="connsiteY24" fmla="*/ 371111 h 6651775"/>
                    <a:gd name="connsiteX25" fmla="*/ 4745073 w 9453497"/>
                    <a:gd name="connsiteY25" fmla="*/ 265094 h 6651775"/>
                    <a:gd name="connsiteX26" fmla="*/ 4612551 w 9453497"/>
                    <a:gd name="connsiteY26" fmla="*/ 437372 h 6651775"/>
                    <a:gd name="connsiteX27" fmla="*/ 4890846 w 9453497"/>
                    <a:gd name="connsiteY27" fmla="*/ 384363 h 6651775"/>
                    <a:gd name="connsiteX28" fmla="*/ 4936602 w 9453497"/>
                    <a:gd name="connsiteY28" fmla="*/ 528242 h 6651775"/>
                    <a:gd name="connsiteX29" fmla="*/ 5182394 w 9453497"/>
                    <a:gd name="connsiteY29" fmla="*/ 636155 h 6651775"/>
                    <a:gd name="connsiteX30" fmla="*/ 5076377 w 9453497"/>
                    <a:gd name="connsiteY30" fmla="*/ 251842 h 6651775"/>
                    <a:gd name="connsiteX31" fmla="*/ 5354673 w 9453497"/>
                    <a:gd name="connsiteY31" fmla="*/ 371111 h 6651775"/>
                    <a:gd name="connsiteX32" fmla="*/ 6043786 w 9453497"/>
                    <a:gd name="connsiteY32" fmla="*/ 50 h 6651775"/>
                    <a:gd name="connsiteX33" fmla="*/ 5778742 w 9453497"/>
                    <a:gd name="connsiteY33" fmla="*/ 291598 h 6651775"/>
                    <a:gd name="connsiteX34" fmla="*/ 6295577 w 9453497"/>
                    <a:gd name="connsiteY34" fmla="*/ 119320 h 6651775"/>
                    <a:gd name="connsiteX35" fmla="*/ 6110046 w 9453497"/>
                    <a:gd name="connsiteY35" fmla="*/ 344606 h 6651775"/>
                    <a:gd name="connsiteX36" fmla="*/ 6428099 w 9453497"/>
                    <a:gd name="connsiteY36" fmla="*/ 450623 h 6651775"/>
                    <a:gd name="connsiteX37" fmla="*/ 6202812 w 9453497"/>
                    <a:gd name="connsiteY37" fmla="*/ 596397 h 6651775"/>
                    <a:gd name="connsiteX38" fmla="*/ 7700307 w 9453497"/>
                    <a:gd name="connsiteY38" fmla="*/ 768674 h 6651775"/>
                    <a:gd name="connsiteX39" fmla="*/ 7461768 w 9453497"/>
                    <a:gd name="connsiteY39" fmla="*/ 834935 h 6651775"/>
                    <a:gd name="connsiteX40" fmla="*/ 7952099 w 9453497"/>
                    <a:gd name="connsiteY40" fmla="*/ 1086728 h 6651775"/>
                    <a:gd name="connsiteX41" fmla="*/ 7700307 w 9453497"/>
                    <a:gd name="connsiteY41" fmla="*/ 1126483 h 6651775"/>
                    <a:gd name="connsiteX42" fmla="*/ 8111125 w 9453497"/>
                    <a:gd name="connsiteY42" fmla="*/ 1709579 h 6651775"/>
                    <a:gd name="connsiteX43" fmla="*/ 9012273 w 9453497"/>
                    <a:gd name="connsiteY43" fmla="*/ 1815596 h 6651775"/>
                    <a:gd name="connsiteX44" fmla="*/ 8654464 w 9453497"/>
                    <a:gd name="connsiteY44" fmla="*/ 1828848 h 6651775"/>
                    <a:gd name="connsiteX45" fmla="*/ 8919507 w 9453497"/>
                    <a:gd name="connsiteY45" fmla="*/ 2014379 h 6651775"/>
                    <a:gd name="connsiteX46" fmla="*/ 8455681 w 9453497"/>
                    <a:gd name="connsiteY46" fmla="*/ 1961370 h 6651775"/>
                    <a:gd name="connsiteX47" fmla="*/ 9436343 w 9453497"/>
                    <a:gd name="connsiteY47" fmla="*/ 2796257 h 6651775"/>
                    <a:gd name="connsiteX48" fmla="*/ 9065282 w 9453497"/>
                    <a:gd name="connsiteY48" fmla="*/ 2637231 h 6651775"/>
                    <a:gd name="connsiteX49" fmla="*/ 9449595 w 9453497"/>
                    <a:gd name="connsiteY49" fmla="*/ 3432361 h 6651775"/>
                    <a:gd name="connsiteX50" fmla="*/ 9019849 w 9453497"/>
                    <a:gd name="connsiteY50" fmla="*/ 3117149 h 6651775"/>
                    <a:gd name="connsiteX51" fmla="*/ 9330326 w 9453497"/>
                    <a:gd name="connsiteY51" fmla="*/ 4094970 h 6651775"/>
                    <a:gd name="connsiteX52" fmla="*/ 9065282 w 9453497"/>
                    <a:gd name="connsiteY52" fmla="*/ 3949196 h 6651775"/>
                    <a:gd name="connsiteX53" fmla="*/ 8839995 w 9453497"/>
                    <a:gd name="connsiteY53" fmla="*/ 5035874 h 6651775"/>
                    <a:gd name="connsiteX54" fmla="*/ 8747230 w 9453497"/>
                    <a:gd name="connsiteY54" fmla="*/ 4890101 h 6651775"/>
                    <a:gd name="connsiteX55" fmla="*/ 8548448 w 9453497"/>
                    <a:gd name="connsiteY55" fmla="*/ 5155144 h 6651775"/>
                    <a:gd name="connsiteX56" fmla="*/ 8376170 w 9453497"/>
                    <a:gd name="connsiteY56" fmla="*/ 5009370 h 6651775"/>
                    <a:gd name="connsiteX57" fmla="*/ 8058119 w 9453497"/>
                    <a:gd name="connsiteY57" fmla="*/ 5539457 h 6651775"/>
                    <a:gd name="connsiteX58" fmla="*/ 7872589 w 9453497"/>
                    <a:gd name="connsiteY58" fmla="*/ 5300918 h 6651775"/>
                    <a:gd name="connsiteX59" fmla="*/ 7541284 w 9453497"/>
                    <a:gd name="connsiteY59" fmla="*/ 5937022 h 6651775"/>
                    <a:gd name="connsiteX60" fmla="*/ 7594293 w 9453497"/>
                    <a:gd name="connsiteY60" fmla="*/ 5671979 h 6651775"/>
                    <a:gd name="connsiteX61" fmla="*/ 7130467 w 9453497"/>
                    <a:gd name="connsiteY61" fmla="*/ 6069544 h 6651775"/>
                    <a:gd name="connsiteX62" fmla="*/ 7156972 w 9453497"/>
                    <a:gd name="connsiteY62" fmla="*/ 5777996 h 6651775"/>
                    <a:gd name="connsiteX63" fmla="*/ 6613633 w 9453497"/>
                    <a:gd name="connsiteY63" fmla="*/ 6294831 h 6651775"/>
                    <a:gd name="connsiteX64" fmla="*/ 6481111 w 9453497"/>
                    <a:gd name="connsiteY64" fmla="*/ 5923770 h 6651775"/>
                    <a:gd name="connsiteX65" fmla="*/ 5829270 w 9453497"/>
                    <a:gd name="connsiteY65" fmla="*/ 6437706 h 6651775"/>
                    <a:gd name="connsiteX66" fmla="*/ 5853083 w 9453497"/>
                    <a:gd name="connsiteY66" fmla="*/ 6242443 h 6651775"/>
                    <a:gd name="connsiteX67" fmla="*/ 5443508 w 9453497"/>
                    <a:gd name="connsiteY67" fmla="*/ 6532955 h 6651775"/>
                    <a:gd name="connsiteX68" fmla="*/ 5362546 w 9453497"/>
                    <a:gd name="connsiteY68" fmla="*/ 6061468 h 6651775"/>
                    <a:gd name="connsiteX69" fmla="*/ 4398025 w 9453497"/>
                    <a:gd name="connsiteY69" fmla="*/ 6515268 h 6651775"/>
                    <a:gd name="connsiteX70" fmla="*/ 336520 w 9453497"/>
                    <a:gd name="connsiteY70" fmla="*/ 3355689 h 6651775"/>
                    <a:gd name="connsiteX0" fmla="*/ 248491 w 9365468"/>
                    <a:gd name="connsiteY0" fmla="*/ 3355689 h 6651775"/>
                    <a:gd name="connsiteX1" fmla="*/ 416347 w 9365468"/>
                    <a:gd name="connsiteY1" fmla="*/ 2517963 h 6651775"/>
                    <a:gd name="connsiteX2" fmla="*/ 177808 w 9365468"/>
                    <a:gd name="connsiteY2" fmla="*/ 2517963 h 6651775"/>
                    <a:gd name="connsiteX3" fmla="*/ 509112 w 9365468"/>
                    <a:gd name="connsiteY3" fmla="*/ 2305929 h 6651775"/>
                    <a:gd name="connsiteX4" fmla="*/ 45286 w 9365468"/>
                    <a:gd name="connsiteY4" fmla="*/ 2279424 h 6651775"/>
                    <a:gd name="connsiteX5" fmla="*/ 760904 w 9365468"/>
                    <a:gd name="connsiteY5" fmla="*/ 1855355 h 6651775"/>
                    <a:gd name="connsiteX6" fmla="*/ 363338 w 9365468"/>
                    <a:gd name="connsiteY6" fmla="*/ 1815598 h 6651775"/>
                    <a:gd name="connsiteX7" fmla="*/ 986191 w 9365468"/>
                    <a:gd name="connsiteY7" fmla="*/ 1577059 h 6651775"/>
                    <a:gd name="connsiteX8" fmla="*/ 866922 w 9365468"/>
                    <a:gd name="connsiteY8" fmla="*/ 1524050 h 6651775"/>
                    <a:gd name="connsiteX9" fmla="*/ 1251235 w 9365468"/>
                    <a:gd name="connsiteY9" fmla="*/ 1325268 h 6651775"/>
                    <a:gd name="connsiteX10" fmla="*/ 787409 w 9365468"/>
                    <a:gd name="connsiteY10" fmla="*/ 1325268 h 6651775"/>
                    <a:gd name="connsiteX11" fmla="*/ 1542783 w 9365468"/>
                    <a:gd name="connsiteY11" fmla="*/ 1033720 h 6651775"/>
                    <a:gd name="connsiteX12" fmla="*/ 1317495 w 9365468"/>
                    <a:gd name="connsiteY12" fmla="*/ 954207 h 6651775"/>
                    <a:gd name="connsiteX13" fmla="*/ 1675303 w 9365468"/>
                    <a:gd name="connsiteY13" fmla="*/ 993963 h 6651775"/>
                    <a:gd name="connsiteX14" fmla="*/ 1874087 w 9365468"/>
                    <a:gd name="connsiteY14" fmla="*/ 543390 h 6651775"/>
                    <a:gd name="connsiteX15" fmla="*/ 1874086 w 9365468"/>
                    <a:gd name="connsiteY15" fmla="*/ 808433 h 6651775"/>
                    <a:gd name="connsiteX16" fmla="*/ 2417425 w 9365468"/>
                    <a:gd name="connsiteY16" fmla="*/ 609650 h 6651775"/>
                    <a:gd name="connsiteX17" fmla="*/ 2324660 w 9365468"/>
                    <a:gd name="connsiteY17" fmla="*/ 516885 h 6651775"/>
                    <a:gd name="connsiteX18" fmla="*/ 2682470 w 9365468"/>
                    <a:gd name="connsiteY18" fmla="*/ 437372 h 6651775"/>
                    <a:gd name="connsiteX19" fmla="*/ 2629460 w 9365468"/>
                    <a:gd name="connsiteY19" fmla="*/ 318103 h 6651775"/>
                    <a:gd name="connsiteX20" fmla="*/ 3119790 w 9365468"/>
                    <a:gd name="connsiteY20" fmla="*/ 357859 h 6651775"/>
                    <a:gd name="connsiteX21" fmla="*/ 3464347 w 9365468"/>
                    <a:gd name="connsiteY21" fmla="*/ 145824 h 6651775"/>
                    <a:gd name="connsiteX22" fmla="*/ 3437843 w 9365468"/>
                    <a:gd name="connsiteY22" fmla="*/ 278346 h 6651775"/>
                    <a:gd name="connsiteX23" fmla="*/ 4126957 w 9365468"/>
                    <a:gd name="connsiteY23" fmla="*/ 331355 h 6651775"/>
                    <a:gd name="connsiteX24" fmla="*/ 4126957 w 9365468"/>
                    <a:gd name="connsiteY24" fmla="*/ 198833 h 6651775"/>
                    <a:gd name="connsiteX25" fmla="*/ 4352244 w 9365468"/>
                    <a:gd name="connsiteY25" fmla="*/ 371111 h 6651775"/>
                    <a:gd name="connsiteX26" fmla="*/ 4657044 w 9365468"/>
                    <a:gd name="connsiteY26" fmla="*/ 265094 h 6651775"/>
                    <a:gd name="connsiteX27" fmla="*/ 4524522 w 9365468"/>
                    <a:gd name="connsiteY27" fmla="*/ 437372 h 6651775"/>
                    <a:gd name="connsiteX28" fmla="*/ 4802817 w 9365468"/>
                    <a:gd name="connsiteY28" fmla="*/ 384363 h 6651775"/>
                    <a:gd name="connsiteX29" fmla="*/ 4848573 w 9365468"/>
                    <a:gd name="connsiteY29" fmla="*/ 528242 h 6651775"/>
                    <a:gd name="connsiteX30" fmla="*/ 5094365 w 9365468"/>
                    <a:gd name="connsiteY30" fmla="*/ 636155 h 6651775"/>
                    <a:gd name="connsiteX31" fmla="*/ 4988348 w 9365468"/>
                    <a:gd name="connsiteY31" fmla="*/ 251842 h 6651775"/>
                    <a:gd name="connsiteX32" fmla="*/ 5266644 w 9365468"/>
                    <a:gd name="connsiteY32" fmla="*/ 371111 h 6651775"/>
                    <a:gd name="connsiteX33" fmla="*/ 5955757 w 9365468"/>
                    <a:gd name="connsiteY33" fmla="*/ 50 h 6651775"/>
                    <a:gd name="connsiteX34" fmla="*/ 5690713 w 9365468"/>
                    <a:gd name="connsiteY34" fmla="*/ 291598 h 6651775"/>
                    <a:gd name="connsiteX35" fmla="*/ 6207548 w 9365468"/>
                    <a:gd name="connsiteY35" fmla="*/ 119320 h 6651775"/>
                    <a:gd name="connsiteX36" fmla="*/ 6022017 w 9365468"/>
                    <a:gd name="connsiteY36" fmla="*/ 344606 h 6651775"/>
                    <a:gd name="connsiteX37" fmla="*/ 6340070 w 9365468"/>
                    <a:gd name="connsiteY37" fmla="*/ 450623 h 6651775"/>
                    <a:gd name="connsiteX38" fmla="*/ 6114783 w 9365468"/>
                    <a:gd name="connsiteY38" fmla="*/ 596397 h 6651775"/>
                    <a:gd name="connsiteX39" fmla="*/ 7612278 w 9365468"/>
                    <a:gd name="connsiteY39" fmla="*/ 768674 h 6651775"/>
                    <a:gd name="connsiteX40" fmla="*/ 7373739 w 9365468"/>
                    <a:gd name="connsiteY40" fmla="*/ 834935 h 6651775"/>
                    <a:gd name="connsiteX41" fmla="*/ 7864070 w 9365468"/>
                    <a:gd name="connsiteY41" fmla="*/ 1086728 h 6651775"/>
                    <a:gd name="connsiteX42" fmla="*/ 7612278 w 9365468"/>
                    <a:gd name="connsiteY42" fmla="*/ 1126483 h 6651775"/>
                    <a:gd name="connsiteX43" fmla="*/ 8023096 w 9365468"/>
                    <a:gd name="connsiteY43" fmla="*/ 1709579 h 6651775"/>
                    <a:gd name="connsiteX44" fmla="*/ 8924244 w 9365468"/>
                    <a:gd name="connsiteY44" fmla="*/ 1815596 h 6651775"/>
                    <a:gd name="connsiteX45" fmla="*/ 8566435 w 9365468"/>
                    <a:gd name="connsiteY45" fmla="*/ 1828848 h 6651775"/>
                    <a:gd name="connsiteX46" fmla="*/ 8831478 w 9365468"/>
                    <a:gd name="connsiteY46" fmla="*/ 2014379 h 6651775"/>
                    <a:gd name="connsiteX47" fmla="*/ 8367652 w 9365468"/>
                    <a:gd name="connsiteY47" fmla="*/ 1961370 h 6651775"/>
                    <a:gd name="connsiteX48" fmla="*/ 9348314 w 9365468"/>
                    <a:gd name="connsiteY48" fmla="*/ 2796257 h 6651775"/>
                    <a:gd name="connsiteX49" fmla="*/ 8977253 w 9365468"/>
                    <a:gd name="connsiteY49" fmla="*/ 2637231 h 6651775"/>
                    <a:gd name="connsiteX50" fmla="*/ 9361566 w 9365468"/>
                    <a:gd name="connsiteY50" fmla="*/ 3432361 h 6651775"/>
                    <a:gd name="connsiteX51" fmla="*/ 8931820 w 9365468"/>
                    <a:gd name="connsiteY51" fmla="*/ 3117149 h 6651775"/>
                    <a:gd name="connsiteX52" fmla="*/ 9242297 w 9365468"/>
                    <a:gd name="connsiteY52" fmla="*/ 4094970 h 6651775"/>
                    <a:gd name="connsiteX53" fmla="*/ 8977253 w 9365468"/>
                    <a:gd name="connsiteY53" fmla="*/ 3949196 h 6651775"/>
                    <a:gd name="connsiteX54" fmla="*/ 8751966 w 9365468"/>
                    <a:gd name="connsiteY54" fmla="*/ 5035874 h 6651775"/>
                    <a:gd name="connsiteX55" fmla="*/ 8659201 w 9365468"/>
                    <a:gd name="connsiteY55" fmla="*/ 4890101 h 6651775"/>
                    <a:gd name="connsiteX56" fmla="*/ 8460419 w 9365468"/>
                    <a:gd name="connsiteY56" fmla="*/ 5155144 h 6651775"/>
                    <a:gd name="connsiteX57" fmla="*/ 8288141 w 9365468"/>
                    <a:gd name="connsiteY57" fmla="*/ 5009370 h 6651775"/>
                    <a:gd name="connsiteX58" fmla="*/ 7970090 w 9365468"/>
                    <a:gd name="connsiteY58" fmla="*/ 5539457 h 6651775"/>
                    <a:gd name="connsiteX59" fmla="*/ 7784560 w 9365468"/>
                    <a:gd name="connsiteY59" fmla="*/ 5300918 h 6651775"/>
                    <a:gd name="connsiteX60" fmla="*/ 7453255 w 9365468"/>
                    <a:gd name="connsiteY60" fmla="*/ 5937022 h 6651775"/>
                    <a:gd name="connsiteX61" fmla="*/ 7506264 w 9365468"/>
                    <a:gd name="connsiteY61" fmla="*/ 5671979 h 6651775"/>
                    <a:gd name="connsiteX62" fmla="*/ 7042438 w 9365468"/>
                    <a:gd name="connsiteY62" fmla="*/ 6069544 h 6651775"/>
                    <a:gd name="connsiteX63" fmla="*/ 7068943 w 9365468"/>
                    <a:gd name="connsiteY63" fmla="*/ 5777996 h 6651775"/>
                    <a:gd name="connsiteX64" fmla="*/ 6525604 w 9365468"/>
                    <a:gd name="connsiteY64" fmla="*/ 6294831 h 6651775"/>
                    <a:gd name="connsiteX65" fmla="*/ 6393082 w 9365468"/>
                    <a:gd name="connsiteY65" fmla="*/ 5923770 h 6651775"/>
                    <a:gd name="connsiteX66" fmla="*/ 5741241 w 9365468"/>
                    <a:gd name="connsiteY66" fmla="*/ 6437706 h 6651775"/>
                    <a:gd name="connsiteX67" fmla="*/ 5765054 w 9365468"/>
                    <a:gd name="connsiteY67" fmla="*/ 6242443 h 6651775"/>
                    <a:gd name="connsiteX68" fmla="*/ 5355479 w 9365468"/>
                    <a:gd name="connsiteY68" fmla="*/ 6532955 h 6651775"/>
                    <a:gd name="connsiteX69" fmla="*/ 5274517 w 9365468"/>
                    <a:gd name="connsiteY69" fmla="*/ 6061468 h 6651775"/>
                    <a:gd name="connsiteX70" fmla="*/ 4309996 w 9365468"/>
                    <a:gd name="connsiteY70" fmla="*/ 6515268 h 6651775"/>
                    <a:gd name="connsiteX71" fmla="*/ 248491 w 9365468"/>
                    <a:gd name="connsiteY71" fmla="*/ 3355689 h 6651775"/>
                    <a:gd name="connsiteX0" fmla="*/ 499506 w 9616483"/>
                    <a:gd name="connsiteY0" fmla="*/ 3355689 h 6651775"/>
                    <a:gd name="connsiteX1" fmla="*/ 84265 w 9616483"/>
                    <a:gd name="connsiteY1" fmla="*/ 3392607 h 6651775"/>
                    <a:gd name="connsiteX2" fmla="*/ 667362 w 9616483"/>
                    <a:gd name="connsiteY2" fmla="*/ 2517963 h 6651775"/>
                    <a:gd name="connsiteX3" fmla="*/ 428823 w 9616483"/>
                    <a:gd name="connsiteY3" fmla="*/ 2517963 h 6651775"/>
                    <a:gd name="connsiteX4" fmla="*/ 760127 w 9616483"/>
                    <a:gd name="connsiteY4" fmla="*/ 2305929 h 6651775"/>
                    <a:gd name="connsiteX5" fmla="*/ 296301 w 9616483"/>
                    <a:gd name="connsiteY5" fmla="*/ 2279424 h 6651775"/>
                    <a:gd name="connsiteX6" fmla="*/ 1011919 w 9616483"/>
                    <a:gd name="connsiteY6" fmla="*/ 1855355 h 6651775"/>
                    <a:gd name="connsiteX7" fmla="*/ 614353 w 9616483"/>
                    <a:gd name="connsiteY7" fmla="*/ 1815598 h 6651775"/>
                    <a:gd name="connsiteX8" fmla="*/ 1237206 w 9616483"/>
                    <a:gd name="connsiteY8" fmla="*/ 1577059 h 6651775"/>
                    <a:gd name="connsiteX9" fmla="*/ 1117937 w 9616483"/>
                    <a:gd name="connsiteY9" fmla="*/ 1524050 h 6651775"/>
                    <a:gd name="connsiteX10" fmla="*/ 1502250 w 9616483"/>
                    <a:gd name="connsiteY10" fmla="*/ 1325268 h 6651775"/>
                    <a:gd name="connsiteX11" fmla="*/ 1038424 w 9616483"/>
                    <a:gd name="connsiteY11" fmla="*/ 1325268 h 6651775"/>
                    <a:gd name="connsiteX12" fmla="*/ 1793798 w 9616483"/>
                    <a:gd name="connsiteY12" fmla="*/ 1033720 h 6651775"/>
                    <a:gd name="connsiteX13" fmla="*/ 1568510 w 9616483"/>
                    <a:gd name="connsiteY13" fmla="*/ 954207 h 6651775"/>
                    <a:gd name="connsiteX14" fmla="*/ 1926318 w 9616483"/>
                    <a:gd name="connsiteY14" fmla="*/ 993963 h 6651775"/>
                    <a:gd name="connsiteX15" fmla="*/ 2125102 w 9616483"/>
                    <a:gd name="connsiteY15" fmla="*/ 543390 h 6651775"/>
                    <a:gd name="connsiteX16" fmla="*/ 2125101 w 9616483"/>
                    <a:gd name="connsiteY16" fmla="*/ 808433 h 6651775"/>
                    <a:gd name="connsiteX17" fmla="*/ 2668440 w 9616483"/>
                    <a:gd name="connsiteY17" fmla="*/ 609650 h 6651775"/>
                    <a:gd name="connsiteX18" fmla="*/ 2575675 w 9616483"/>
                    <a:gd name="connsiteY18" fmla="*/ 516885 h 6651775"/>
                    <a:gd name="connsiteX19" fmla="*/ 2933485 w 9616483"/>
                    <a:gd name="connsiteY19" fmla="*/ 437372 h 6651775"/>
                    <a:gd name="connsiteX20" fmla="*/ 2880475 w 9616483"/>
                    <a:gd name="connsiteY20" fmla="*/ 318103 h 6651775"/>
                    <a:gd name="connsiteX21" fmla="*/ 3370805 w 9616483"/>
                    <a:gd name="connsiteY21" fmla="*/ 357859 h 6651775"/>
                    <a:gd name="connsiteX22" fmla="*/ 3715362 w 9616483"/>
                    <a:gd name="connsiteY22" fmla="*/ 145824 h 6651775"/>
                    <a:gd name="connsiteX23" fmla="*/ 3688858 w 9616483"/>
                    <a:gd name="connsiteY23" fmla="*/ 278346 h 6651775"/>
                    <a:gd name="connsiteX24" fmla="*/ 4377972 w 9616483"/>
                    <a:gd name="connsiteY24" fmla="*/ 331355 h 6651775"/>
                    <a:gd name="connsiteX25" fmla="*/ 4377972 w 9616483"/>
                    <a:gd name="connsiteY25" fmla="*/ 198833 h 6651775"/>
                    <a:gd name="connsiteX26" fmla="*/ 4603259 w 9616483"/>
                    <a:gd name="connsiteY26" fmla="*/ 371111 h 6651775"/>
                    <a:gd name="connsiteX27" fmla="*/ 4908059 w 9616483"/>
                    <a:gd name="connsiteY27" fmla="*/ 265094 h 6651775"/>
                    <a:gd name="connsiteX28" fmla="*/ 4775537 w 9616483"/>
                    <a:gd name="connsiteY28" fmla="*/ 437372 h 6651775"/>
                    <a:gd name="connsiteX29" fmla="*/ 5053832 w 9616483"/>
                    <a:gd name="connsiteY29" fmla="*/ 384363 h 6651775"/>
                    <a:gd name="connsiteX30" fmla="*/ 5099588 w 9616483"/>
                    <a:gd name="connsiteY30" fmla="*/ 528242 h 6651775"/>
                    <a:gd name="connsiteX31" fmla="*/ 5345380 w 9616483"/>
                    <a:gd name="connsiteY31" fmla="*/ 636155 h 6651775"/>
                    <a:gd name="connsiteX32" fmla="*/ 5239363 w 9616483"/>
                    <a:gd name="connsiteY32" fmla="*/ 251842 h 6651775"/>
                    <a:gd name="connsiteX33" fmla="*/ 5517659 w 9616483"/>
                    <a:gd name="connsiteY33" fmla="*/ 371111 h 6651775"/>
                    <a:gd name="connsiteX34" fmla="*/ 6206772 w 9616483"/>
                    <a:gd name="connsiteY34" fmla="*/ 50 h 6651775"/>
                    <a:gd name="connsiteX35" fmla="*/ 5941728 w 9616483"/>
                    <a:gd name="connsiteY35" fmla="*/ 291598 h 6651775"/>
                    <a:gd name="connsiteX36" fmla="*/ 6458563 w 9616483"/>
                    <a:gd name="connsiteY36" fmla="*/ 119320 h 6651775"/>
                    <a:gd name="connsiteX37" fmla="*/ 6273032 w 9616483"/>
                    <a:gd name="connsiteY37" fmla="*/ 344606 h 6651775"/>
                    <a:gd name="connsiteX38" fmla="*/ 6591085 w 9616483"/>
                    <a:gd name="connsiteY38" fmla="*/ 450623 h 6651775"/>
                    <a:gd name="connsiteX39" fmla="*/ 6365798 w 9616483"/>
                    <a:gd name="connsiteY39" fmla="*/ 596397 h 6651775"/>
                    <a:gd name="connsiteX40" fmla="*/ 7863293 w 9616483"/>
                    <a:gd name="connsiteY40" fmla="*/ 768674 h 6651775"/>
                    <a:gd name="connsiteX41" fmla="*/ 7624754 w 9616483"/>
                    <a:gd name="connsiteY41" fmla="*/ 834935 h 6651775"/>
                    <a:gd name="connsiteX42" fmla="*/ 8115085 w 9616483"/>
                    <a:gd name="connsiteY42" fmla="*/ 1086728 h 6651775"/>
                    <a:gd name="connsiteX43" fmla="*/ 7863293 w 9616483"/>
                    <a:gd name="connsiteY43" fmla="*/ 1126483 h 6651775"/>
                    <a:gd name="connsiteX44" fmla="*/ 8274111 w 9616483"/>
                    <a:gd name="connsiteY44" fmla="*/ 1709579 h 6651775"/>
                    <a:gd name="connsiteX45" fmla="*/ 9175259 w 9616483"/>
                    <a:gd name="connsiteY45" fmla="*/ 1815596 h 6651775"/>
                    <a:gd name="connsiteX46" fmla="*/ 8817450 w 9616483"/>
                    <a:gd name="connsiteY46" fmla="*/ 1828848 h 6651775"/>
                    <a:gd name="connsiteX47" fmla="*/ 9082493 w 9616483"/>
                    <a:gd name="connsiteY47" fmla="*/ 2014379 h 6651775"/>
                    <a:gd name="connsiteX48" fmla="*/ 8618667 w 9616483"/>
                    <a:gd name="connsiteY48" fmla="*/ 1961370 h 6651775"/>
                    <a:gd name="connsiteX49" fmla="*/ 9599329 w 9616483"/>
                    <a:gd name="connsiteY49" fmla="*/ 2796257 h 6651775"/>
                    <a:gd name="connsiteX50" fmla="*/ 9228268 w 9616483"/>
                    <a:gd name="connsiteY50" fmla="*/ 2637231 h 6651775"/>
                    <a:gd name="connsiteX51" fmla="*/ 9612581 w 9616483"/>
                    <a:gd name="connsiteY51" fmla="*/ 3432361 h 6651775"/>
                    <a:gd name="connsiteX52" fmla="*/ 9182835 w 9616483"/>
                    <a:gd name="connsiteY52" fmla="*/ 3117149 h 6651775"/>
                    <a:gd name="connsiteX53" fmla="*/ 9493312 w 9616483"/>
                    <a:gd name="connsiteY53" fmla="*/ 4094970 h 6651775"/>
                    <a:gd name="connsiteX54" fmla="*/ 9228268 w 9616483"/>
                    <a:gd name="connsiteY54" fmla="*/ 3949196 h 6651775"/>
                    <a:gd name="connsiteX55" fmla="*/ 9002981 w 9616483"/>
                    <a:gd name="connsiteY55" fmla="*/ 5035874 h 6651775"/>
                    <a:gd name="connsiteX56" fmla="*/ 8910216 w 9616483"/>
                    <a:gd name="connsiteY56" fmla="*/ 4890101 h 6651775"/>
                    <a:gd name="connsiteX57" fmla="*/ 8711434 w 9616483"/>
                    <a:gd name="connsiteY57" fmla="*/ 5155144 h 6651775"/>
                    <a:gd name="connsiteX58" fmla="*/ 8539156 w 9616483"/>
                    <a:gd name="connsiteY58" fmla="*/ 5009370 h 6651775"/>
                    <a:gd name="connsiteX59" fmla="*/ 8221105 w 9616483"/>
                    <a:gd name="connsiteY59" fmla="*/ 5539457 h 6651775"/>
                    <a:gd name="connsiteX60" fmla="*/ 8035575 w 9616483"/>
                    <a:gd name="connsiteY60" fmla="*/ 5300918 h 6651775"/>
                    <a:gd name="connsiteX61" fmla="*/ 7704270 w 9616483"/>
                    <a:gd name="connsiteY61" fmla="*/ 5937022 h 6651775"/>
                    <a:gd name="connsiteX62" fmla="*/ 7757279 w 9616483"/>
                    <a:gd name="connsiteY62" fmla="*/ 5671979 h 6651775"/>
                    <a:gd name="connsiteX63" fmla="*/ 7293453 w 9616483"/>
                    <a:gd name="connsiteY63" fmla="*/ 6069544 h 6651775"/>
                    <a:gd name="connsiteX64" fmla="*/ 7319958 w 9616483"/>
                    <a:gd name="connsiteY64" fmla="*/ 5777996 h 6651775"/>
                    <a:gd name="connsiteX65" fmla="*/ 6776619 w 9616483"/>
                    <a:gd name="connsiteY65" fmla="*/ 6294831 h 6651775"/>
                    <a:gd name="connsiteX66" fmla="*/ 6644097 w 9616483"/>
                    <a:gd name="connsiteY66" fmla="*/ 5923770 h 6651775"/>
                    <a:gd name="connsiteX67" fmla="*/ 5992256 w 9616483"/>
                    <a:gd name="connsiteY67" fmla="*/ 6437706 h 6651775"/>
                    <a:gd name="connsiteX68" fmla="*/ 6016069 w 9616483"/>
                    <a:gd name="connsiteY68" fmla="*/ 6242443 h 6651775"/>
                    <a:gd name="connsiteX69" fmla="*/ 5606494 w 9616483"/>
                    <a:gd name="connsiteY69" fmla="*/ 6532955 h 6651775"/>
                    <a:gd name="connsiteX70" fmla="*/ 5525532 w 9616483"/>
                    <a:gd name="connsiteY70" fmla="*/ 6061468 h 6651775"/>
                    <a:gd name="connsiteX71" fmla="*/ 4561011 w 9616483"/>
                    <a:gd name="connsiteY71" fmla="*/ 6515268 h 6651775"/>
                    <a:gd name="connsiteX72" fmla="*/ 499506 w 9616483"/>
                    <a:gd name="connsiteY72" fmla="*/ 3355689 h 6651775"/>
                    <a:gd name="connsiteX0" fmla="*/ 499506 w 9616483"/>
                    <a:gd name="connsiteY0" fmla="*/ 3355689 h 6651775"/>
                    <a:gd name="connsiteX1" fmla="*/ 84265 w 9616483"/>
                    <a:gd name="connsiteY1" fmla="*/ 3392607 h 6651775"/>
                    <a:gd name="connsiteX2" fmla="*/ 667362 w 9616483"/>
                    <a:gd name="connsiteY2" fmla="*/ 2517963 h 6651775"/>
                    <a:gd name="connsiteX3" fmla="*/ 428823 w 9616483"/>
                    <a:gd name="connsiteY3" fmla="*/ 2517963 h 6651775"/>
                    <a:gd name="connsiteX4" fmla="*/ 760127 w 9616483"/>
                    <a:gd name="connsiteY4" fmla="*/ 2305929 h 6651775"/>
                    <a:gd name="connsiteX5" fmla="*/ 296301 w 9616483"/>
                    <a:gd name="connsiteY5" fmla="*/ 2279424 h 6651775"/>
                    <a:gd name="connsiteX6" fmla="*/ 1011919 w 9616483"/>
                    <a:gd name="connsiteY6" fmla="*/ 1855355 h 6651775"/>
                    <a:gd name="connsiteX7" fmla="*/ 614353 w 9616483"/>
                    <a:gd name="connsiteY7" fmla="*/ 1815598 h 6651775"/>
                    <a:gd name="connsiteX8" fmla="*/ 1237206 w 9616483"/>
                    <a:gd name="connsiteY8" fmla="*/ 1577059 h 6651775"/>
                    <a:gd name="connsiteX9" fmla="*/ 1117937 w 9616483"/>
                    <a:gd name="connsiteY9" fmla="*/ 1524050 h 6651775"/>
                    <a:gd name="connsiteX10" fmla="*/ 1502250 w 9616483"/>
                    <a:gd name="connsiteY10" fmla="*/ 1325268 h 6651775"/>
                    <a:gd name="connsiteX11" fmla="*/ 1038424 w 9616483"/>
                    <a:gd name="connsiteY11" fmla="*/ 1325268 h 6651775"/>
                    <a:gd name="connsiteX12" fmla="*/ 1793798 w 9616483"/>
                    <a:gd name="connsiteY12" fmla="*/ 1033720 h 6651775"/>
                    <a:gd name="connsiteX13" fmla="*/ 1568510 w 9616483"/>
                    <a:gd name="connsiteY13" fmla="*/ 954207 h 6651775"/>
                    <a:gd name="connsiteX14" fmla="*/ 1926318 w 9616483"/>
                    <a:gd name="connsiteY14" fmla="*/ 993963 h 6651775"/>
                    <a:gd name="connsiteX15" fmla="*/ 2125102 w 9616483"/>
                    <a:gd name="connsiteY15" fmla="*/ 543390 h 6651775"/>
                    <a:gd name="connsiteX16" fmla="*/ 2125101 w 9616483"/>
                    <a:gd name="connsiteY16" fmla="*/ 808433 h 6651775"/>
                    <a:gd name="connsiteX17" fmla="*/ 2668440 w 9616483"/>
                    <a:gd name="connsiteY17" fmla="*/ 609650 h 6651775"/>
                    <a:gd name="connsiteX18" fmla="*/ 2575675 w 9616483"/>
                    <a:gd name="connsiteY18" fmla="*/ 516885 h 6651775"/>
                    <a:gd name="connsiteX19" fmla="*/ 2933485 w 9616483"/>
                    <a:gd name="connsiteY19" fmla="*/ 437372 h 6651775"/>
                    <a:gd name="connsiteX20" fmla="*/ 2880475 w 9616483"/>
                    <a:gd name="connsiteY20" fmla="*/ 318103 h 6651775"/>
                    <a:gd name="connsiteX21" fmla="*/ 3370805 w 9616483"/>
                    <a:gd name="connsiteY21" fmla="*/ 357859 h 6651775"/>
                    <a:gd name="connsiteX22" fmla="*/ 3715362 w 9616483"/>
                    <a:gd name="connsiteY22" fmla="*/ 145824 h 6651775"/>
                    <a:gd name="connsiteX23" fmla="*/ 3688858 w 9616483"/>
                    <a:gd name="connsiteY23" fmla="*/ 278346 h 6651775"/>
                    <a:gd name="connsiteX24" fmla="*/ 4377972 w 9616483"/>
                    <a:gd name="connsiteY24" fmla="*/ 331355 h 6651775"/>
                    <a:gd name="connsiteX25" fmla="*/ 4377972 w 9616483"/>
                    <a:gd name="connsiteY25" fmla="*/ 198833 h 6651775"/>
                    <a:gd name="connsiteX26" fmla="*/ 4603259 w 9616483"/>
                    <a:gd name="connsiteY26" fmla="*/ 371111 h 6651775"/>
                    <a:gd name="connsiteX27" fmla="*/ 4908059 w 9616483"/>
                    <a:gd name="connsiteY27" fmla="*/ 265094 h 6651775"/>
                    <a:gd name="connsiteX28" fmla="*/ 4775537 w 9616483"/>
                    <a:gd name="connsiteY28" fmla="*/ 437372 h 6651775"/>
                    <a:gd name="connsiteX29" fmla="*/ 5053832 w 9616483"/>
                    <a:gd name="connsiteY29" fmla="*/ 384363 h 6651775"/>
                    <a:gd name="connsiteX30" fmla="*/ 5099588 w 9616483"/>
                    <a:gd name="connsiteY30" fmla="*/ 528242 h 6651775"/>
                    <a:gd name="connsiteX31" fmla="*/ 5345380 w 9616483"/>
                    <a:gd name="connsiteY31" fmla="*/ 636155 h 6651775"/>
                    <a:gd name="connsiteX32" fmla="*/ 5239363 w 9616483"/>
                    <a:gd name="connsiteY32" fmla="*/ 251842 h 6651775"/>
                    <a:gd name="connsiteX33" fmla="*/ 5517659 w 9616483"/>
                    <a:gd name="connsiteY33" fmla="*/ 371111 h 6651775"/>
                    <a:gd name="connsiteX34" fmla="*/ 6206772 w 9616483"/>
                    <a:gd name="connsiteY34" fmla="*/ 50 h 6651775"/>
                    <a:gd name="connsiteX35" fmla="*/ 5941728 w 9616483"/>
                    <a:gd name="connsiteY35" fmla="*/ 291598 h 6651775"/>
                    <a:gd name="connsiteX36" fmla="*/ 6458563 w 9616483"/>
                    <a:gd name="connsiteY36" fmla="*/ 119320 h 6651775"/>
                    <a:gd name="connsiteX37" fmla="*/ 6273032 w 9616483"/>
                    <a:gd name="connsiteY37" fmla="*/ 344606 h 6651775"/>
                    <a:gd name="connsiteX38" fmla="*/ 6591085 w 9616483"/>
                    <a:gd name="connsiteY38" fmla="*/ 450623 h 6651775"/>
                    <a:gd name="connsiteX39" fmla="*/ 6365798 w 9616483"/>
                    <a:gd name="connsiteY39" fmla="*/ 596397 h 6651775"/>
                    <a:gd name="connsiteX40" fmla="*/ 7863293 w 9616483"/>
                    <a:gd name="connsiteY40" fmla="*/ 768674 h 6651775"/>
                    <a:gd name="connsiteX41" fmla="*/ 7624754 w 9616483"/>
                    <a:gd name="connsiteY41" fmla="*/ 834935 h 6651775"/>
                    <a:gd name="connsiteX42" fmla="*/ 8115085 w 9616483"/>
                    <a:gd name="connsiteY42" fmla="*/ 1086728 h 6651775"/>
                    <a:gd name="connsiteX43" fmla="*/ 7863293 w 9616483"/>
                    <a:gd name="connsiteY43" fmla="*/ 1126483 h 6651775"/>
                    <a:gd name="connsiteX44" fmla="*/ 8274111 w 9616483"/>
                    <a:gd name="connsiteY44" fmla="*/ 1709579 h 6651775"/>
                    <a:gd name="connsiteX45" fmla="*/ 9175259 w 9616483"/>
                    <a:gd name="connsiteY45" fmla="*/ 1815596 h 6651775"/>
                    <a:gd name="connsiteX46" fmla="*/ 8817450 w 9616483"/>
                    <a:gd name="connsiteY46" fmla="*/ 1828848 h 6651775"/>
                    <a:gd name="connsiteX47" fmla="*/ 9082493 w 9616483"/>
                    <a:gd name="connsiteY47" fmla="*/ 2014379 h 6651775"/>
                    <a:gd name="connsiteX48" fmla="*/ 8618667 w 9616483"/>
                    <a:gd name="connsiteY48" fmla="*/ 1961370 h 6651775"/>
                    <a:gd name="connsiteX49" fmla="*/ 9599329 w 9616483"/>
                    <a:gd name="connsiteY49" fmla="*/ 2796257 h 6651775"/>
                    <a:gd name="connsiteX50" fmla="*/ 9228268 w 9616483"/>
                    <a:gd name="connsiteY50" fmla="*/ 2637231 h 6651775"/>
                    <a:gd name="connsiteX51" fmla="*/ 9612581 w 9616483"/>
                    <a:gd name="connsiteY51" fmla="*/ 3432361 h 6651775"/>
                    <a:gd name="connsiteX52" fmla="*/ 9182835 w 9616483"/>
                    <a:gd name="connsiteY52" fmla="*/ 3117149 h 6651775"/>
                    <a:gd name="connsiteX53" fmla="*/ 9493312 w 9616483"/>
                    <a:gd name="connsiteY53" fmla="*/ 4094970 h 6651775"/>
                    <a:gd name="connsiteX54" fmla="*/ 9228268 w 9616483"/>
                    <a:gd name="connsiteY54" fmla="*/ 3949196 h 6651775"/>
                    <a:gd name="connsiteX55" fmla="*/ 9002981 w 9616483"/>
                    <a:gd name="connsiteY55" fmla="*/ 5035874 h 6651775"/>
                    <a:gd name="connsiteX56" fmla="*/ 8910216 w 9616483"/>
                    <a:gd name="connsiteY56" fmla="*/ 4890101 h 6651775"/>
                    <a:gd name="connsiteX57" fmla="*/ 8711434 w 9616483"/>
                    <a:gd name="connsiteY57" fmla="*/ 5155144 h 6651775"/>
                    <a:gd name="connsiteX58" fmla="*/ 8539156 w 9616483"/>
                    <a:gd name="connsiteY58" fmla="*/ 5009370 h 6651775"/>
                    <a:gd name="connsiteX59" fmla="*/ 8221105 w 9616483"/>
                    <a:gd name="connsiteY59" fmla="*/ 5539457 h 6651775"/>
                    <a:gd name="connsiteX60" fmla="*/ 8035575 w 9616483"/>
                    <a:gd name="connsiteY60" fmla="*/ 5300918 h 6651775"/>
                    <a:gd name="connsiteX61" fmla="*/ 7704270 w 9616483"/>
                    <a:gd name="connsiteY61" fmla="*/ 5937022 h 6651775"/>
                    <a:gd name="connsiteX62" fmla="*/ 7757279 w 9616483"/>
                    <a:gd name="connsiteY62" fmla="*/ 5671979 h 6651775"/>
                    <a:gd name="connsiteX63" fmla="*/ 7293453 w 9616483"/>
                    <a:gd name="connsiteY63" fmla="*/ 6069544 h 6651775"/>
                    <a:gd name="connsiteX64" fmla="*/ 7319958 w 9616483"/>
                    <a:gd name="connsiteY64" fmla="*/ 5777996 h 6651775"/>
                    <a:gd name="connsiteX65" fmla="*/ 6776619 w 9616483"/>
                    <a:gd name="connsiteY65" fmla="*/ 6294831 h 6651775"/>
                    <a:gd name="connsiteX66" fmla="*/ 6644097 w 9616483"/>
                    <a:gd name="connsiteY66" fmla="*/ 5923770 h 6651775"/>
                    <a:gd name="connsiteX67" fmla="*/ 5992256 w 9616483"/>
                    <a:gd name="connsiteY67" fmla="*/ 6437706 h 6651775"/>
                    <a:gd name="connsiteX68" fmla="*/ 6016069 w 9616483"/>
                    <a:gd name="connsiteY68" fmla="*/ 6242443 h 6651775"/>
                    <a:gd name="connsiteX69" fmla="*/ 5606494 w 9616483"/>
                    <a:gd name="connsiteY69" fmla="*/ 6532955 h 6651775"/>
                    <a:gd name="connsiteX70" fmla="*/ 5525532 w 9616483"/>
                    <a:gd name="connsiteY70" fmla="*/ 6061468 h 6651775"/>
                    <a:gd name="connsiteX71" fmla="*/ 4561011 w 9616483"/>
                    <a:gd name="connsiteY71" fmla="*/ 6515268 h 6651775"/>
                    <a:gd name="connsiteX72" fmla="*/ 499506 w 9616483"/>
                    <a:gd name="connsiteY72" fmla="*/ 3355689 h 6651775"/>
                    <a:gd name="connsiteX0" fmla="*/ 493003 w 9609980"/>
                    <a:gd name="connsiteY0" fmla="*/ 3355689 h 6651775"/>
                    <a:gd name="connsiteX1" fmla="*/ 77762 w 9609980"/>
                    <a:gd name="connsiteY1" fmla="*/ 3392607 h 6651775"/>
                    <a:gd name="connsiteX2" fmla="*/ 660859 w 9609980"/>
                    <a:gd name="connsiteY2" fmla="*/ 2517963 h 6651775"/>
                    <a:gd name="connsiteX3" fmla="*/ 422320 w 9609980"/>
                    <a:gd name="connsiteY3" fmla="*/ 2517963 h 6651775"/>
                    <a:gd name="connsiteX4" fmla="*/ 753624 w 9609980"/>
                    <a:gd name="connsiteY4" fmla="*/ 2305929 h 6651775"/>
                    <a:gd name="connsiteX5" fmla="*/ 289798 w 9609980"/>
                    <a:gd name="connsiteY5" fmla="*/ 2279424 h 6651775"/>
                    <a:gd name="connsiteX6" fmla="*/ 1005416 w 9609980"/>
                    <a:gd name="connsiteY6" fmla="*/ 1855355 h 6651775"/>
                    <a:gd name="connsiteX7" fmla="*/ 607850 w 9609980"/>
                    <a:gd name="connsiteY7" fmla="*/ 1815598 h 6651775"/>
                    <a:gd name="connsiteX8" fmla="*/ 1230703 w 9609980"/>
                    <a:gd name="connsiteY8" fmla="*/ 1577059 h 6651775"/>
                    <a:gd name="connsiteX9" fmla="*/ 1111434 w 9609980"/>
                    <a:gd name="connsiteY9" fmla="*/ 1524050 h 6651775"/>
                    <a:gd name="connsiteX10" fmla="*/ 1495747 w 9609980"/>
                    <a:gd name="connsiteY10" fmla="*/ 1325268 h 6651775"/>
                    <a:gd name="connsiteX11" fmla="*/ 1031921 w 9609980"/>
                    <a:gd name="connsiteY11" fmla="*/ 1325268 h 6651775"/>
                    <a:gd name="connsiteX12" fmla="*/ 1787295 w 9609980"/>
                    <a:gd name="connsiteY12" fmla="*/ 1033720 h 6651775"/>
                    <a:gd name="connsiteX13" fmla="*/ 1562007 w 9609980"/>
                    <a:gd name="connsiteY13" fmla="*/ 954207 h 6651775"/>
                    <a:gd name="connsiteX14" fmla="*/ 1919815 w 9609980"/>
                    <a:gd name="connsiteY14" fmla="*/ 993963 h 6651775"/>
                    <a:gd name="connsiteX15" fmla="*/ 2118599 w 9609980"/>
                    <a:gd name="connsiteY15" fmla="*/ 543390 h 6651775"/>
                    <a:gd name="connsiteX16" fmla="*/ 2118598 w 9609980"/>
                    <a:gd name="connsiteY16" fmla="*/ 808433 h 6651775"/>
                    <a:gd name="connsiteX17" fmla="*/ 2661937 w 9609980"/>
                    <a:gd name="connsiteY17" fmla="*/ 609650 h 6651775"/>
                    <a:gd name="connsiteX18" fmla="*/ 2569172 w 9609980"/>
                    <a:gd name="connsiteY18" fmla="*/ 516885 h 6651775"/>
                    <a:gd name="connsiteX19" fmla="*/ 2926982 w 9609980"/>
                    <a:gd name="connsiteY19" fmla="*/ 437372 h 6651775"/>
                    <a:gd name="connsiteX20" fmla="*/ 2873972 w 9609980"/>
                    <a:gd name="connsiteY20" fmla="*/ 318103 h 6651775"/>
                    <a:gd name="connsiteX21" fmla="*/ 3364302 w 9609980"/>
                    <a:gd name="connsiteY21" fmla="*/ 357859 h 6651775"/>
                    <a:gd name="connsiteX22" fmla="*/ 3708859 w 9609980"/>
                    <a:gd name="connsiteY22" fmla="*/ 145824 h 6651775"/>
                    <a:gd name="connsiteX23" fmla="*/ 3682355 w 9609980"/>
                    <a:gd name="connsiteY23" fmla="*/ 278346 h 6651775"/>
                    <a:gd name="connsiteX24" fmla="*/ 4371469 w 9609980"/>
                    <a:gd name="connsiteY24" fmla="*/ 331355 h 6651775"/>
                    <a:gd name="connsiteX25" fmla="*/ 4371469 w 9609980"/>
                    <a:gd name="connsiteY25" fmla="*/ 198833 h 6651775"/>
                    <a:gd name="connsiteX26" fmla="*/ 4596756 w 9609980"/>
                    <a:gd name="connsiteY26" fmla="*/ 371111 h 6651775"/>
                    <a:gd name="connsiteX27" fmla="*/ 4901556 w 9609980"/>
                    <a:gd name="connsiteY27" fmla="*/ 265094 h 6651775"/>
                    <a:gd name="connsiteX28" fmla="*/ 4769034 w 9609980"/>
                    <a:gd name="connsiteY28" fmla="*/ 437372 h 6651775"/>
                    <a:gd name="connsiteX29" fmla="*/ 5047329 w 9609980"/>
                    <a:gd name="connsiteY29" fmla="*/ 384363 h 6651775"/>
                    <a:gd name="connsiteX30" fmla="*/ 5093085 w 9609980"/>
                    <a:gd name="connsiteY30" fmla="*/ 528242 h 6651775"/>
                    <a:gd name="connsiteX31" fmla="*/ 5338877 w 9609980"/>
                    <a:gd name="connsiteY31" fmla="*/ 636155 h 6651775"/>
                    <a:gd name="connsiteX32" fmla="*/ 5232860 w 9609980"/>
                    <a:gd name="connsiteY32" fmla="*/ 251842 h 6651775"/>
                    <a:gd name="connsiteX33" fmla="*/ 5511156 w 9609980"/>
                    <a:gd name="connsiteY33" fmla="*/ 371111 h 6651775"/>
                    <a:gd name="connsiteX34" fmla="*/ 6200269 w 9609980"/>
                    <a:gd name="connsiteY34" fmla="*/ 50 h 6651775"/>
                    <a:gd name="connsiteX35" fmla="*/ 5935225 w 9609980"/>
                    <a:gd name="connsiteY35" fmla="*/ 291598 h 6651775"/>
                    <a:gd name="connsiteX36" fmla="*/ 6452060 w 9609980"/>
                    <a:gd name="connsiteY36" fmla="*/ 119320 h 6651775"/>
                    <a:gd name="connsiteX37" fmla="*/ 6266529 w 9609980"/>
                    <a:gd name="connsiteY37" fmla="*/ 344606 h 6651775"/>
                    <a:gd name="connsiteX38" fmla="*/ 6584582 w 9609980"/>
                    <a:gd name="connsiteY38" fmla="*/ 450623 h 6651775"/>
                    <a:gd name="connsiteX39" fmla="*/ 6359295 w 9609980"/>
                    <a:gd name="connsiteY39" fmla="*/ 596397 h 6651775"/>
                    <a:gd name="connsiteX40" fmla="*/ 7856790 w 9609980"/>
                    <a:gd name="connsiteY40" fmla="*/ 768674 h 6651775"/>
                    <a:gd name="connsiteX41" fmla="*/ 7618251 w 9609980"/>
                    <a:gd name="connsiteY41" fmla="*/ 834935 h 6651775"/>
                    <a:gd name="connsiteX42" fmla="*/ 8108582 w 9609980"/>
                    <a:gd name="connsiteY42" fmla="*/ 1086728 h 6651775"/>
                    <a:gd name="connsiteX43" fmla="*/ 7856790 w 9609980"/>
                    <a:gd name="connsiteY43" fmla="*/ 1126483 h 6651775"/>
                    <a:gd name="connsiteX44" fmla="*/ 8267608 w 9609980"/>
                    <a:gd name="connsiteY44" fmla="*/ 1709579 h 6651775"/>
                    <a:gd name="connsiteX45" fmla="*/ 9168756 w 9609980"/>
                    <a:gd name="connsiteY45" fmla="*/ 1815596 h 6651775"/>
                    <a:gd name="connsiteX46" fmla="*/ 8810947 w 9609980"/>
                    <a:gd name="connsiteY46" fmla="*/ 1828848 h 6651775"/>
                    <a:gd name="connsiteX47" fmla="*/ 9075990 w 9609980"/>
                    <a:gd name="connsiteY47" fmla="*/ 2014379 h 6651775"/>
                    <a:gd name="connsiteX48" fmla="*/ 8612164 w 9609980"/>
                    <a:gd name="connsiteY48" fmla="*/ 1961370 h 6651775"/>
                    <a:gd name="connsiteX49" fmla="*/ 9592826 w 9609980"/>
                    <a:gd name="connsiteY49" fmla="*/ 2796257 h 6651775"/>
                    <a:gd name="connsiteX50" fmla="*/ 9221765 w 9609980"/>
                    <a:gd name="connsiteY50" fmla="*/ 2637231 h 6651775"/>
                    <a:gd name="connsiteX51" fmla="*/ 9606078 w 9609980"/>
                    <a:gd name="connsiteY51" fmla="*/ 3432361 h 6651775"/>
                    <a:gd name="connsiteX52" fmla="*/ 9176332 w 9609980"/>
                    <a:gd name="connsiteY52" fmla="*/ 3117149 h 6651775"/>
                    <a:gd name="connsiteX53" fmla="*/ 9486809 w 9609980"/>
                    <a:gd name="connsiteY53" fmla="*/ 4094970 h 6651775"/>
                    <a:gd name="connsiteX54" fmla="*/ 9221765 w 9609980"/>
                    <a:gd name="connsiteY54" fmla="*/ 3949196 h 6651775"/>
                    <a:gd name="connsiteX55" fmla="*/ 8996478 w 9609980"/>
                    <a:gd name="connsiteY55" fmla="*/ 5035874 h 6651775"/>
                    <a:gd name="connsiteX56" fmla="*/ 8903713 w 9609980"/>
                    <a:gd name="connsiteY56" fmla="*/ 4890101 h 6651775"/>
                    <a:gd name="connsiteX57" fmla="*/ 8704931 w 9609980"/>
                    <a:gd name="connsiteY57" fmla="*/ 5155144 h 6651775"/>
                    <a:gd name="connsiteX58" fmla="*/ 8532653 w 9609980"/>
                    <a:gd name="connsiteY58" fmla="*/ 5009370 h 6651775"/>
                    <a:gd name="connsiteX59" fmla="*/ 8214602 w 9609980"/>
                    <a:gd name="connsiteY59" fmla="*/ 5539457 h 6651775"/>
                    <a:gd name="connsiteX60" fmla="*/ 8029072 w 9609980"/>
                    <a:gd name="connsiteY60" fmla="*/ 5300918 h 6651775"/>
                    <a:gd name="connsiteX61" fmla="*/ 7697767 w 9609980"/>
                    <a:gd name="connsiteY61" fmla="*/ 5937022 h 6651775"/>
                    <a:gd name="connsiteX62" fmla="*/ 7750776 w 9609980"/>
                    <a:gd name="connsiteY62" fmla="*/ 5671979 h 6651775"/>
                    <a:gd name="connsiteX63" fmla="*/ 7286950 w 9609980"/>
                    <a:gd name="connsiteY63" fmla="*/ 6069544 h 6651775"/>
                    <a:gd name="connsiteX64" fmla="*/ 7313455 w 9609980"/>
                    <a:gd name="connsiteY64" fmla="*/ 5777996 h 6651775"/>
                    <a:gd name="connsiteX65" fmla="*/ 6770116 w 9609980"/>
                    <a:gd name="connsiteY65" fmla="*/ 6294831 h 6651775"/>
                    <a:gd name="connsiteX66" fmla="*/ 6637594 w 9609980"/>
                    <a:gd name="connsiteY66" fmla="*/ 5923770 h 6651775"/>
                    <a:gd name="connsiteX67" fmla="*/ 5985753 w 9609980"/>
                    <a:gd name="connsiteY67" fmla="*/ 6437706 h 6651775"/>
                    <a:gd name="connsiteX68" fmla="*/ 6009566 w 9609980"/>
                    <a:gd name="connsiteY68" fmla="*/ 6242443 h 6651775"/>
                    <a:gd name="connsiteX69" fmla="*/ 5599991 w 9609980"/>
                    <a:gd name="connsiteY69" fmla="*/ 6532955 h 6651775"/>
                    <a:gd name="connsiteX70" fmla="*/ 5519029 w 9609980"/>
                    <a:gd name="connsiteY70" fmla="*/ 6061468 h 6651775"/>
                    <a:gd name="connsiteX71" fmla="*/ 4554508 w 9609980"/>
                    <a:gd name="connsiteY71" fmla="*/ 6515268 h 6651775"/>
                    <a:gd name="connsiteX72" fmla="*/ 493003 w 9609980"/>
                    <a:gd name="connsiteY72" fmla="*/ 3355689 h 6651775"/>
                    <a:gd name="connsiteX0" fmla="*/ 519508 w 9609980"/>
                    <a:gd name="connsiteY0" fmla="*/ 3130402 h 6666835"/>
                    <a:gd name="connsiteX1" fmla="*/ 77762 w 9609980"/>
                    <a:gd name="connsiteY1" fmla="*/ 3392607 h 6666835"/>
                    <a:gd name="connsiteX2" fmla="*/ 660859 w 9609980"/>
                    <a:gd name="connsiteY2" fmla="*/ 2517963 h 6666835"/>
                    <a:gd name="connsiteX3" fmla="*/ 422320 w 9609980"/>
                    <a:gd name="connsiteY3" fmla="*/ 2517963 h 6666835"/>
                    <a:gd name="connsiteX4" fmla="*/ 753624 w 9609980"/>
                    <a:gd name="connsiteY4" fmla="*/ 2305929 h 6666835"/>
                    <a:gd name="connsiteX5" fmla="*/ 289798 w 9609980"/>
                    <a:gd name="connsiteY5" fmla="*/ 2279424 h 6666835"/>
                    <a:gd name="connsiteX6" fmla="*/ 1005416 w 9609980"/>
                    <a:gd name="connsiteY6" fmla="*/ 1855355 h 6666835"/>
                    <a:gd name="connsiteX7" fmla="*/ 607850 w 9609980"/>
                    <a:gd name="connsiteY7" fmla="*/ 1815598 h 6666835"/>
                    <a:gd name="connsiteX8" fmla="*/ 1230703 w 9609980"/>
                    <a:gd name="connsiteY8" fmla="*/ 1577059 h 6666835"/>
                    <a:gd name="connsiteX9" fmla="*/ 1111434 w 9609980"/>
                    <a:gd name="connsiteY9" fmla="*/ 1524050 h 6666835"/>
                    <a:gd name="connsiteX10" fmla="*/ 1495747 w 9609980"/>
                    <a:gd name="connsiteY10" fmla="*/ 1325268 h 6666835"/>
                    <a:gd name="connsiteX11" fmla="*/ 1031921 w 9609980"/>
                    <a:gd name="connsiteY11" fmla="*/ 1325268 h 6666835"/>
                    <a:gd name="connsiteX12" fmla="*/ 1787295 w 9609980"/>
                    <a:gd name="connsiteY12" fmla="*/ 1033720 h 6666835"/>
                    <a:gd name="connsiteX13" fmla="*/ 1562007 w 9609980"/>
                    <a:gd name="connsiteY13" fmla="*/ 954207 h 6666835"/>
                    <a:gd name="connsiteX14" fmla="*/ 1919815 w 9609980"/>
                    <a:gd name="connsiteY14" fmla="*/ 993963 h 6666835"/>
                    <a:gd name="connsiteX15" fmla="*/ 2118599 w 9609980"/>
                    <a:gd name="connsiteY15" fmla="*/ 543390 h 6666835"/>
                    <a:gd name="connsiteX16" fmla="*/ 2118598 w 9609980"/>
                    <a:gd name="connsiteY16" fmla="*/ 808433 h 6666835"/>
                    <a:gd name="connsiteX17" fmla="*/ 2661937 w 9609980"/>
                    <a:gd name="connsiteY17" fmla="*/ 609650 h 6666835"/>
                    <a:gd name="connsiteX18" fmla="*/ 2569172 w 9609980"/>
                    <a:gd name="connsiteY18" fmla="*/ 516885 h 6666835"/>
                    <a:gd name="connsiteX19" fmla="*/ 2926982 w 9609980"/>
                    <a:gd name="connsiteY19" fmla="*/ 437372 h 6666835"/>
                    <a:gd name="connsiteX20" fmla="*/ 2873972 w 9609980"/>
                    <a:gd name="connsiteY20" fmla="*/ 318103 h 6666835"/>
                    <a:gd name="connsiteX21" fmla="*/ 3364302 w 9609980"/>
                    <a:gd name="connsiteY21" fmla="*/ 357859 h 6666835"/>
                    <a:gd name="connsiteX22" fmla="*/ 3708859 w 9609980"/>
                    <a:gd name="connsiteY22" fmla="*/ 145824 h 6666835"/>
                    <a:gd name="connsiteX23" fmla="*/ 3682355 w 9609980"/>
                    <a:gd name="connsiteY23" fmla="*/ 278346 h 6666835"/>
                    <a:gd name="connsiteX24" fmla="*/ 4371469 w 9609980"/>
                    <a:gd name="connsiteY24" fmla="*/ 331355 h 6666835"/>
                    <a:gd name="connsiteX25" fmla="*/ 4371469 w 9609980"/>
                    <a:gd name="connsiteY25" fmla="*/ 198833 h 6666835"/>
                    <a:gd name="connsiteX26" fmla="*/ 4596756 w 9609980"/>
                    <a:gd name="connsiteY26" fmla="*/ 371111 h 6666835"/>
                    <a:gd name="connsiteX27" fmla="*/ 4901556 w 9609980"/>
                    <a:gd name="connsiteY27" fmla="*/ 265094 h 6666835"/>
                    <a:gd name="connsiteX28" fmla="*/ 4769034 w 9609980"/>
                    <a:gd name="connsiteY28" fmla="*/ 437372 h 6666835"/>
                    <a:gd name="connsiteX29" fmla="*/ 5047329 w 9609980"/>
                    <a:gd name="connsiteY29" fmla="*/ 384363 h 6666835"/>
                    <a:gd name="connsiteX30" fmla="*/ 5093085 w 9609980"/>
                    <a:gd name="connsiteY30" fmla="*/ 528242 h 6666835"/>
                    <a:gd name="connsiteX31" fmla="*/ 5338877 w 9609980"/>
                    <a:gd name="connsiteY31" fmla="*/ 636155 h 6666835"/>
                    <a:gd name="connsiteX32" fmla="*/ 5232860 w 9609980"/>
                    <a:gd name="connsiteY32" fmla="*/ 251842 h 6666835"/>
                    <a:gd name="connsiteX33" fmla="*/ 5511156 w 9609980"/>
                    <a:gd name="connsiteY33" fmla="*/ 371111 h 6666835"/>
                    <a:gd name="connsiteX34" fmla="*/ 6200269 w 9609980"/>
                    <a:gd name="connsiteY34" fmla="*/ 50 h 6666835"/>
                    <a:gd name="connsiteX35" fmla="*/ 5935225 w 9609980"/>
                    <a:gd name="connsiteY35" fmla="*/ 291598 h 6666835"/>
                    <a:gd name="connsiteX36" fmla="*/ 6452060 w 9609980"/>
                    <a:gd name="connsiteY36" fmla="*/ 119320 h 6666835"/>
                    <a:gd name="connsiteX37" fmla="*/ 6266529 w 9609980"/>
                    <a:gd name="connsiteY37" fmla="*/ 344606 h 6666835"/>
                    <a:gd name="connsiteX38" fmla="*/ 6584582 w 9609980"/>
                    <a:gd name="connsiteY38" fmla="*/ 450623 h 6666835"/>
                    <a:gd name="connsiteX39" fmla="*/ 6359295 w 9609980"/>
                    <a:gd name="connsiteY39" fmla="*/ 596397 h 6666835"/>
                    <a:gd name="connsiteX40" fmla="*/ 7856790 w 9609980"/>
                    <a:gd name="connsiteY40" fmla="*/ 768674 h 6666835"/>
                    <a:gd name="connsiteX41" fmla="*/ 7618251 w 9609980"/>
                    <a:gd name="connsiteY41" fmla="*/ 834935 h 6666835"/>
                    <a:gd name="connsiteX42" fmla="*/ 8108582 w 9609980"/>
                    <a:gd name="connsiteY42" fmla="*/ 1086728 h 6666835"/>
                    <a:gd name="connsiteX43" fmla="*/ 7856790 w 9609980"/>
                    <a:gd name="connsiteY43" fmla="*/ 1126483 h 6666835"/>
                    <a:gd name="connsiteX44" fmla="*/ 8267608 w 9609980"/>
                    <a:gd name="connsiteY44" fmla="*/ 1709579 h 6666835"/>
                    <a:gd name="connsiteX45" fmla="*/ 9168756 w 9609980"/>
                    <a:gd name="connsiteY45" fmla="*/ 1815596 h 6666835"/>
                    <a:gd name="connsiteX46" fmla="*/ 8810947 w 9609980"/>
                    <a:gd name="connsiteY46" fmla="*/ 1828848 h 6666835"/>
                    <a:gd name="connsiteX47" fmla="*/ 9075990 w 9609980"/>
                    <a:gd name="connsiteY47" fmla="*/ 2014379 h 6666835"/>
                    <a:gd name="connsiteX48" fmla="*/ 8612164 w 9609980"/>
                    <a:gd name="connsiteY48" fmla="*/ 1961370 h 6666835"/>
                    <a:gd name="connsiteX49" fmla="*/ 9592826 w 9609980"/>
                    <a:gd name="connsiteY49" fmla="*/ 2796257 h 6666835"/>
                    <a:gd name="connsiteX50" fmla="*/ 9221765 w 9609980"/>
                    <a:gd name="connsiteY50" fmla="*/ 2637231 h 6666835"/>
                    <a:gd name="connsiteX51" fmla="*/ 9606078 w 9609980"/>
                    <a:gd name="connsiteY51" fmla="*/ 3432361 h 6666835"/>
                    <a:gd name="connsiteX52" fmla="*/ 9176332 w 9609980"/>
                    <a:gd name="connsiteY52" fmla="*/ 3117149 h 6666835"/>
                    <a:gd name="connsiteX53" fmla="*/ 9486809 w 9609980"/>
                    <a:gd name="connsiteY53" fmla="*/ 4094970 h 6666835"/>
                    <a:gd name="connsiteX54" fmla="*/ 9221765 w 9609980"/>
                    <a:gd name="connsiteY54" fmla="*/ 3949196 h 6666835"/>
                    <a:gd name="connsiteX55" fmla="*/ 8996478 w 9609980"/>
                    <a:gd name="connsiteY55" fmla="*/ 5035874 h 6666835"/>
                    <a:gd name="connsiteX56" fmla="*/ 8903713 w 9609980"/>
                    <a:gd name="connsiteY56" fmla="*/ 4890101 h 6666835"/>
                    <a:gd name="connsiteX57" fmla="*/ 8704931 w 9609980"/>
                    <a:gd name="connsiteY57" fmla="*/ 5155144 h 6666835"/>
                    <a:gd name="connsiteX58" fmla="*/ 8532653 w 9609980"/>
                    <a:gd name="connsiteY58" fmla="*/ 5009370 h 6666835"/>
                    <a:gd name="connsiteX59" fmla="*/ 8214602 w 9609980"/>
                    <a:gd name="connsiteY59" fmla="*/ 5539457 h 6666835"/>
                    <a:gd name="connsiteX60" fmla="*/ 8029072 w 9609980"/>
                    <a:gd name="connsiteY60" fmla="*/ 5300918 h 6666835"/>
                    <a:gd name="connsiteX61" fmla="*/ 7697767 w 9609980"/>
                    <a:gd name="connsiteY61" fmla="*/ 5937022 h 6666835"/>
                    <a:gd name="connsiteX62" fmla="*/ 7750776 w 9609980"/>
                    <a:gd name="connsiteY62" fmla="*/ 5671979 h 6666835"/>
                    <a:gd name="connsiteX63" fmla="*/ 7286950 w 9609980"/>
                    <a:gd name="connsiteY63" fmla="*/ 6069544 h 6666835"/>
                    <a:gd name="connsiteX64" fmla="*/ 7313455 w 9609980"/>
                    <a:gd name="connsiteY64" fmla="*/ 5777996 h 6666835"/>
                    <a:gd name="connsiteX65" fmla="*/ 6770116 w 9609980"/>
                    <a:gd name="connsiteY65" fmla="*/ 6294831 h 6666835"/>
                    <a:gd name="connsiteX66" fmla="*/ 6637594 w 9609980"/>
                    <a:gd name="connsiteY66" fmla="*/ 5923770 h 6666835"/>
                    <a:gd name="connsiteX67" fmla="*/ 5985753 w 9609980"/>
                    <a:gd name="connsiteY67" fmla="*/ 6437706 h 6666835"/>
                    <a:gd name="connsiteX68" fmla="*/ 6009566 w 9609980"/>
                    <a:gd name="connsiteY68" fmla="*/ 6242443 h 6666835"/>
                    <a:gd name="connsiteX69" fmla="*/ 5599991 w 9609980"/>
                    <a:gd name="connsiteY69" fmla="*/ 6532955 h 6666835"/>
                    <a:gd name="connsiteX70" fmla="*/ 5519029 w 9609980"/>
                    <a:gd name="connsiteY70" fmla="*/ 6061468 h 6666835"/>
                    <a:gd name="connsiteX71" fmla="*/ 4554508 w 9609980"/>
                    <a:gd name="connsiteY71" fmla="*/ 6515268 h 6666835"/>
                    <a:gd name="connsiteX72" fmla="*/ 519508 w 9609980"/>
                    <a:gd name="connsiteY72" fmla="*/ 3130402 h 6666835"/>
                    <a:gd name="connsiteX0" fmla="*/ 519508 w 9609980"/>
                    <a:gd name="connsiteY0" fmla="*/ 3130402 h 6666835"/>
                    <a:gd name="connsiteX1" fmla="*/ 77762 w 9609980"/>
                    <a:gd name="connsiteY1" fmla="*/ 3392607 h 6666835"/>
                    <a:gd name="connsiteX2" fmla="*/ 660859 w 9609980"/>
                    <a:gd name="connsiteY2" fmla="*/ 2517963 h 6666835"/>
                    <a:gd name="connsiteX3" fmla="*/ 422320 w 9609980"/>
                    <a:gd name="connsiteY3" fmla="*/ 2517963 h 6666835"/>
                    <a:gd name="connsiteX4" fmla="*/ 753624 w 9609980"/>
                    <a:gd name="connsiteY4" fmla="*/ 2305929 h 6666835"/>
                    <a:gd name="connsiteX5" fmla="*/ 289798 w 9609980"/>
                    <a:gd name="connsiteY5" fmla="*/ 2279424 h 6666835"/>
                    <a:gd name="connsiteX6" fmla="*/ 1005416 w 9609980"/>
                    <a:gd name="connsiteY6" fmla="*/ 1855355 h 6666835"/>
                    <a:gd name="connsiteX7" fmla="*/ 607850 w 9609980"/>
                    <a:gd name="connsiteY7" fmla="*/ 1815598 h 6666835"/>
                    <a:gd name="connsiteX8" fmla="*/ 1230703 w 9609980"/>
                    <a:gd name="connsiteY8" fmla="*/ 1577059 h 6666835"/>
                    <a:gd name="connsiteX9" fmla="*/ 1111434 w 9609980"/>
                    <a:gd name="connsiteY9" fmla="*/ 1524050 h 6666835"/>
                    <a:gd name="connsiteX10" fmla="*/ 1495747 w 9609980"/>
                    <a:gd name="connsiteY10" fmla="*/ 1325268 h 6666835"/>
                    <a:gd name="connsiteX11" fmla="*/ 1031921 w 9609980"/>
                    <a:gd name="connsiteY11" fmla="*/ 1325268 h 6666835"/>
                    <a:gd name="connsiteX12" fmla="*/ 1787295 w 9609980"/>
                    <a:gd name="connsiteY12" fmla="*/ 1033720 h 6666835"/>
                    <a:gd name="connsiteX13" fmla="*/ 1562007 w 9609980"/>
                    <a:gd name="connsiteY13" fmla="*/ 954207 h 6666835"/>
                    <a:gd name="connsiteX14" fmla="*/ 1919815 w 9609980"/>
                    <a:gd name="connsiteY14" fmla="*/ 993963 h 6666835"/>
                    <a:gd name="connsiteX15" fmla="*/ 2118599 w 9609980"/>
                    <a:gd name="connsiteY15" fmla="*/ 543390 h 6666835"/>
                    <a:gd name="connsiteX16" fmla="*/ 2118598 w 9609980"/>
                    <a:gd name="connsiteY16" fmla="*/ 808433 h 6666835"/>
                    <a:gd name="connsiteX17" fmla="*/ 2661937 w 9609980"/>
                    <a:gd name="connsiteY17" fmla="*/ 609650 h 6666835"/>
                    <a:gd name="connsiteX18" fmla="*/ 2569172 w 9609980"/>
                    <a:gd name="connsiteY18" fmla="*/ 516885 h 6666835"/>
                    <a:gd name="connsiteX19" fmla="*/ 2926982 w 9609980"/>
                    <a:gd name="connsiteY19" fmla="*/ 437372 h 6666835"/>
                    <a:gd name="connsiteX20" fmla="*/ 2873972 w 9609980"/>
                    <a:gd name="connsiteY20" fmla="*/ 318103 h 6666835"/>
                    <a:gd name="connsiteX21" fmla="*/ 3364302 w 9609980"/>
                    <a:gd name="connsiteY21" fmla="*/ 357859 h 6666835"/>
                    <a:gd name="connsiteX22" fmla="*/ 3708859 w 9609980"/>
                    <a:gd name="connsiteY22" fmla="*/ 145824 h 6666835"/>
                    <a:gd name="connsiteX23" fmla="*/ 3682355 w 9609980"/>
                    <a:gd name="connsiteY23" fmla="*/ 278346 h 6666835"/>
                    <a:gd name="connsiteX24" fmla="*/ 4371469 w 9609980"/>
                    <a:gd name="connsiteY24" fmla="*/ 331355 h 6666835"/>
                    <a:gd name="connsiteX25" fmla="*/ 4371469 w 9609980"/>
                    <a:gd name="connsiteY25" fmla="*/ 198833 h 6666835"/>
                    <a:gd name="connsiteX26" fmla="*/ 4596756 w 9609980"/>
                    <a:gd name="connsiteY26" fmla="*/ 371111 h 6666835"/>
                    <a:gd name="connsiteX27" fmla="*/ 4901556 w 9609980"/>
                    <a:gd name="connsiteY27" fmla="*/ 265094 h 6666835"/>
                    <a:gd name="connsiteX28" fmla="*/ 4769034 w 9609980"/>
                    <a:gd name="connsiteY28" fmla="*/ 437372 h 6666835"/>
                    <a:gd name="connsiteX29" fmla="*/ 5047329 w 9609980"/>
                    <a:gd name="connsiteY29" fmla="*/ 384363 h 6666835"/>
                    <a:gd name="connsiteX30" fmla="*/ 5093085 w 9609980"/>
                    <a:gd name="connsiteY30" fmla="*/ 528242 h 6666835"/>
                    <a:gd name="connsiteX31" fmla="*/ 5338877 w 9609980"/>
                    <a:gd name="connsiteY31" fmla="*/ 636155 h 6666835"/>
                    <a:gd name="connsiteX32" fmla="*/ 5232860 w 9609980"/>
                    <a:gd name="connsiteY32" fmla="*/ 251842 h 6666835"/>
                    <a:gd name="connsiteX33" fmla="*/ 5511156 w 9609980"/>
                    <a:gd name="connsiteY33" fmla="*/ 371111 h 6666835"/>
                    <a:gd name="connsiteX34" fmla="*/ 6200269 w 9609980"/>
                    <a:gd name="connsiteY34" fmla="*/ 50 h 6666835"/>
                    <a:gd name="connsiteX35" fmla="*/ 5935225 w 9609980"/>
                    <a:gd name="connsiteY35" fmla="*/ 291598 h 6666835"/>
                    <a:gd name="connsiteX36" fmla="*/ 6452060 w 9609980"/>
                    <a:gd name="connsiteY36" fmla="*/ 119320 h 6666835"/>
                    <a:gd name="connsiteX37" fmla="*/ 6266529 w 9609980"/>
                    <a:gd name="connsiteY37" fmla="*/ 344606 h 6666835"/>
                    <a:gd name="connsiteX38" fmla="*/ 6584582 w 9609980"/>
                    <a:gd name="connsiteY38" fmla="*/ 450623 h 6666835"/>
                    <a:gd name="connsiteX39" fmla="*/ 6359295 w 9609980"/>
                    <a:gd name="connsiteY39" fmla="*/ 596397 h 6666835"/>
                    <a:gd name="connsiteX40" fmla="*/ 7856790 w 9609980"/>
                    <a:gd name="connsiteY40" fmla="*/ 768674 h 6666835"/>
                    <a:gd name="connsiteX41" fmla="*/ 7618251 w 9609980"/>
                    <a:gd name="connsiteY41" fmla="*/ 834935 h 6666835"/>
                    <a:gd name="connsiteX42" fmla="*/ 8108582 w 9609980"/>
                    <a:gd name="connsiteY42" fmla="*/ 1086728 h 6666835"/>
                    <a:gd name="connsiteX43" fmla="*/ 7856790 w 9609980"/>
                    <a:gd name="connsiteY43" fmla="*/ 1126483 h 6666835"/>
                    <a:gd name="connsiteX44" fmla="*/ 8267608 w 9609980"/>
                    <a:gd name="connsiteY44" fmla="*/ 1709579 h 6666835"/>
                    <a:gd name="connsiteX45" fmla="*/ 9168756 w 9609980"/>
                    <a:gd name="connsiteY45" fmla="*/ 1815596 h 6666835"/>
                    <a:gd name="connsiteX46" fmla="*/ 8810947 w 9609980"/>
                    <a:gd name="connsiteY46" fmla="*/ 1828848 h 6666835"/>
                    <a:gd name="connsiteX47" fmla="*/ 9075990 w 9609980"/>
                    <a:gd name="connsiteY47" fmla="*/ 2014379 h 6666835"/>
                    <a:gd name="connsiteX48" fmla="*/ 8612164 w 9609980"/>
                    <a:gd name="connsiteY48" fmla="*/ 1961370 h 6666835"/>
                    <a:gd name="connsiteX49" fmla="*/ 9592826 w 9609980"/>
                    <a:gd name="connsiteY49" fmla="*/ 2796257 h 6666835"/>
                    <a:gd name="connsiteX50" fmla="*/ 9221765 w 9609980"/>
                    <a:gd name="connsiteY50" fmla="*/ 2637231 h 6666835"/>
                    <a:gd name="connsiteX51" fmla="*/ 9606078 w 9609980"/>
                    <a:gd name="connsiteY51" fmla="*/ 3432361 h 6666835"/>
                    <a:gd name="connsiteX52" fmla="*/ 9176332 w 9609980"/>
                    <a:gd name="connsiteY52" fmla="*/ 3117149 h 6666835"/>
                    <a:gd name="connsiteX53" fmla="*/ 9486809 w 9609980"/>
                    <a:gd name="connsiteY53" fmla="*/ 4094970 h 6666835"/>
                    <a:gd name="connsiteX54" fmla="*/ 9221765 w 9609980"/>
                    <a:gd name="connsiteY54" fmla="*/ 3949196 h 6666835"/>
                    <a:gd name="connsiteX55" fmla="*/ 8996478 w 9609980"/>
                    <a:gd name="connsiteY55" fmla="*/ 5035874 h 6666835"/>
                    <a:gd name="connsiteX56" fmla="*/ 8903713 w 9609980"/>
                    <a:gd name="connsiteY56" fmla="*/ 4890101 h 6666835"/>
                    <a:gd name="connsiteX57" fmla="*/ 8704931 w 9609980"/>
                    <a:gd name="connsiteY57" fmla="*/ 5155144 h 6666835"/>
                    <a:gd name="connsiteX58" fmla="*/ 8532653 w 9609980"/>
                    <a:gd name="connsiteY58" fmla="*/ 5009370 h 6666835"/>
                    <a:gd name="connsiteX59" fmla="*/ 8214602 w 9609980"/>
                    <a:gd name="connsiteY59" fmla="*/ 5539457 h 6666835"/>
                    <a:gd name="connsiteX60" fmla="*/ 8029072 w 9609980"/>
                    <a:gd name="connsiteY60" fmla="*/ 5300918 h 6666835"/>
                    <a:gd name="connsiteX61" fmla="*/ 7697767 w 9609980"/>
                    <a:gd name="connsiteY61" fmla="*/ 5937022 h 6666835"/>
                    <a:gd name="connsiteX62" fmla="*/ 7750776 w 9609980"/>
                    <a:gd name="connsiteY62" fmla="*/ 5671979 h 6666835"/>
                    <a:gd name="connsiteX63" fmla="*/ 7286950 w 9609980"/>
                    <a:gd name="connsiteY63" fmla="*/ 6069544 h 6666835"/>
                    <a:gd name="connsiteX64" fmla="*/ 7313455 w 9609980"/>
                    <a:gd name="connsiteY64" fmla="*/ 5777996 h 6666835"/>
                    <a:gd name="connsiteX65" fmla="*/ 6770116 w 9609980"/>
                    <a:gd name="connsiteY65" fmla="*/ 6294831 h 6666835"/>
                    <a:gd name="connsiteX66" fmla="*/ 6637594 w 9609980"/>
                    <a:gd name="connsiteY66" fmla="*/ 5923770 h 6666835"/>
                    <a:gd name="connsiteX67" fmla="*/ 5985753 w 9609980"/>
                    <a:gd name="connsiteY67" fmla="*/ 6437706 h 6666835"/>
                    <a:gd name="connsiteX68" fmla="*/ 6009566 w 9609980"/>
                    <a:gd name="connsiteY68" fmla="*/ 6242443 h 6666835"/>
                    <a:gd name="connsiteX69" fmla="*/ 5599991 w 9609980"/>
                    <a:gd name="connsiteY69" fmla="*/ 6532955 h 6666835"/>
                    <a:gd name="connsiteX70" fmla="*/ 5519029 w 9609980"/>
                    <a:gd name="connsiteY70" fmla="*/ 6061468 h 6666835"/>
                    <a:gd name="connsiteX71" fmla="*/ 4554508 w 9609980"/>
                    <a:gd name="connsiteY71" fmla="*/ 6515268 h 6666835"/>
                    <a:gd name="connsiteX72" fmla="*/ 519508 w 9609980"/>
                    <a:gd name="connsiteY72" fmla="*/ 3130402 h 6666835"/>
                    <a:gd name="connsiteX0" fmla="*/ 519508 w 9609980"/>
                    <a:gd name="connsiteY0" fmla="*/ 3130402 h 6666835"/>
                    <a:gd name="connsiteX1" fmla="*/ 77762 w 9609980"/>
                    <a:gd name="connsiteY1" fmla="*/ 3392607 h 6666835"/>
                    <a:gd name="connsiteX2" fmla="*/ 660859 w 9609980"/>
                    <a:gd name="connsiteY2" fmla="*/ 2517963 h 6666835"/>
                    <a:gd name="connsiteX3" fmla="*/ 422320 w 9609980"/>
                    <a:gd name="connsiteY3" fmla="*/ 2517963 h 6666835"/>
                    <a:gd name="connsiteX4" fmla="*/ 753624 w 9609980"/>
                    <a:gd name="connsiteY4" fmla="*/ 2305929 h 6666835"/>
                    <a:gd name="connsiteX5" fmla="*/ 289798 w 9609980"/>
                    <a:gd name="connsiteY5" fmla="*/ 2279424 h 6666835"/>
                    <a:gd name="connsiteX6" fmla="*/ 1005416 w 9609980"/>
                    <a:gd name="connsiteY6" fmla="*/ 1855355 h 6666835"/>
                    <a:gd name="connsiteX7" fmla="*/ 607850 w 9609980"/>
                    <a:gd name="connsiteY7" fmla="*/ 1815598 h 6666835"/>
                    <a:gd name="connsiteX8" fmla="*/ 1230703 w 9609980"/>
                    <a:gd name="connsiteY8" fmla="*/ 1577059 h 6666835"/>
                    <a:gd name="connsiteX9" fmla="*/ 1111434 w 9609980"/>
                    <a:gd name="connsiteY9" fmla="*/ 1524050 h 6666835"/>
                    <a:gd name="connsiteX10" fmla="*/ 1495747 w 9609980"/>
                    <a:gd name="connsiteY10" fmla="*/ 1325268 h 6666835"/>
                    <a:gd name="connsiteX11" fmla="*/ 1031921 w 9609980"/>
                    <a:gd name="connsiteY11" fmla="*/ 1325268 h 6666835"/>
                    <a:gd name="connsiteX12" fmla="*/ 1787295 w 9609980"/>
                    <a:gd name="connsiteY12" fmla="*/ 1033720 h 6666835"/>
                    <a:gd name="connsiteX13" fmla="*/ 1562007 w 9609980"/>
                    <a:gd name="connsiteY13" fmla="*/ 954207 h 6666835"/>
                    <a:gd name="connsiteX14" fmla="*/ 1919815 w 9609980"/>
                    <a:gd name="connsiteY14" fmla="*/ 993963 h 6666835"/>
                    <a:gd name="connsiteX15" fmla="*/ 2118599 w 9609980"/>
                    <a:gd name="connsiteY15" fmla="*/ 543390 h 6666835"/>
                    <a:gd name="connsiteX16" fmla="*/ 2118598 w 9609980"/>
                    <a:gd name="connsiteY16" fmla="*/ 808433 h 6666835"/>
                    <a:gd name="connsiteX17" fmla="*/ 2661937 w 9609980"/>
                    <a:gd name="connsiteY17" fmla="*/ 609650 h 6666835"/>
                    <a:gd name="connsiteX18" fmla="*/ 2569172 w 9609980"/>
                    <a:gd name="connsiteY18" fmla="*/ 516885 h 6666835"/>
                    <a:gd name="connsiteX19" fmla="*/ 2926982 w 9609980"/>
                    <a:gd name="connsiteY19" fmla="*/ 437372 h 6666835"/>
                    <a:gd name="connsiteX20" fmla="*/ 2873972 w 9609980"/>
                    <a:gd name="connsiteY20" fmla="*/ 318103 h 6666835"/>
                    <a:gd name="connsiteX21" fmla="*/ 3364302 w 9609980"/>
                    <a:gd name="connsiteY21" fmla="*/ 357859 h 6666835"/>
                    <a:gd name="connsiteX22" fmla="*/ 3708859 w 9609980"/>
                    <a:gd name="connsiteY22" fmla="*/ 145824 h 6666835"/>
                    <a:gd name="connsiteX23" fmla="*/ 3682355 w 9609980"/>
                    <a:gd name="connsiteY23" fmla="*/ 278346 h 6666835"/>
                    <a:gd name="connsiteX24" fmla="*/ 4371469 w 9609980"/>
                    <a:gd name="connsiteY24" fmla="*/ 331355 h 6666835"/>
                    <a:gd name="connsiteX25" fmla="*/ 4371469 w 9609980"/>
                    <a:gd name="connsiteY25" fmla="*/ 198833 h 6666835"/>
                    <a:gd name="connsiteX26" fmla="*/ 4596756 w 9609980"/>
                    <a:gd name="connsiteY26" fmla="*/ 371111 h 6666835"/>
                    <a:gd name="connsiteX27" fmla="*/ 4901556 w 9609980"/>
                    <a:gd name="connsiteY27" fmla="*/ 265094 h 6666835"/>
                    <a:gd name="connsiteX28" fmla="*/ 4769034 w 9609980"/>
                    <a:gd name="connsiteY28" fmla="*/ 437372 h 6666835"/>
                    <a:gd name="connsiteX29" fmla="*/ 5047329 w 9609980"/>
                    <a:gd name="connsiteY29" fmla="*/ 384363 h 6666835"/>
                    <a:gd name="connsiteX30" fmla="*/ 5093085 w 9609980"/>
                    <a:gd name="connsiteY30" fmla="*/ 528242 h 6666835"/>
                    <a:gd name="connsiteX31" fmla="*/ 5338877 w 9609980"/>
                    <a:gd name="connsiteY31" fmla="*/ 636155 h 6666835"/>
                    <a:gd name="connsiteX32" fmla="*/ 5232860 w 9609980"/>
                    <a:gd name="connsiteY32" fmla="*/ 251842 h 6666835"/>
                    <a:gd name="connsiteX33" fmla="*/ 5511156 w 9609980"/>
                    <a:gd name="connsiteY33" fmla="*/ 371111 h 6666835"/>
                    <a:gd name="connsiteX34" fmla="*/ 6200269 w 9609980"/>
                    <a:gd name="connsiteY34" fmla="*/ 50 h 6666835"/>
                    <a:gd name="connsiteX35" fmla="*/ 5935225 w 9609980"/>
                    <a:gd name="connsiteY35" fmla="*/ 291598 h 6666835"/>
                    <a:gd name="connsiteX36" fmla="*/ 6452060 w 9609980"/>
                    <a:gd name="connsiteY36" fmla="*/ 119320 h 6666835"/>
                    <a:gd name="connsiteX37" fmla="*/ 6266529 w 9609980"/>
                    <a:gd name="connsiteY37" fmla="*/ 344606 h 6666835"/>
                    <a:gd name="connsiteX38" fmla="*/ 6584582 w 9609980"/>
                    <a:gd name="connsiteY38" fmla="*/ 450623 h 6666835"/>
                    <a:gd name="connsiteX39" fmla="*/ 6359295 w 9609980"/>
                    <a:gd name="connsiteY39" fmla="*/ 596397 h 6666835"/>
                    <a:gd name="connsiteX40" fmla="*/ 7856790 w 9609980"/>
                    <a:gd name="connsiteY40" fmla="*/ 768674 h 6666835"/>
                    <a:gd name="connsiteX41" fmla="*/ 7618251 w 9609980"/>
                    <a:gd name="connsiteY41" fmla="*/ 834935 h 6666835"/>
                    <a:gd name="connsiteX42" fmla="*/ 8108582 w 9609980"/>
                    <a:gd name="connsiteY42" fmla="*/ 1086728 h 6666835"/>
                    <a:gd name="connsiteX43" fmla="*/ 7856790 w 9609980"/>
                    <a:gd name="connsiteY43" fmla="*/ 1126483 h 6666835"/>
                    <a:gd name="connsiteX44" fmla="*/ 8267608 w 9609980"/>
                    <a:gd name="connsiteY44" fmla="*/ 1709579 h 6666835"/>
                    <a:gd name="connsiteX45" fmla="*/ 9168756 w 9609980"/>
                    <a:gd name="connsiteY45" fmla="*/ 1815596 h 6666835"/>
                    <a:gd name="connsiteX46" fmla="*/ 8810947 w 9609980"/>
                    <a:gd name="connsiteY46" fmla="*/ 1828848 h 6666835"/>
                    <a:gd name="connsiteX47" fmla="*/ 9075990 w 9609980"/>
                    <a:gd name="connsiteY47" fmla="*/ 2014379 h 6666835"/>
                    <a:gd name="connsiteX48" fmla="*/ 8612164 w 9609980"/>
                    <a:gd name="connsiteY48" fmla="*/ 1961370 h 6666835"/>
                    <a:gd name="connsiteX49" fmla="*/ 9592826 w 9609980"/>
                    <a:gd name="connsiteY49" fmla="*/ 2796257 h 6666835"/>
                    <a:gd name="connsiteX50" fmla="*/ 9221765 w 9609980"/>
                    <a:gd name="connsiteY50" fmla="*/ 2637231 h 6666835"/>
                    <a:gd name="connsiteX51" fmla="*/ 9606078 w 9609980"/>
                    <a:gd name="connsiteY51" fmla="*/ 3432361 h 6666835"/>
                    <a:gd name="connsiteX52" fmla="*/ 9176332 w 9609980"/>
                    <a:gd name="connsiteY52" fmla="*/ 3117149 h 6666835"/>
                    <a:gd name="connsiteX53" fmla="*/ 9486809 w 9609980"/>
                    <a:gd name="connsiteY53" fmla="*/ 4094970 h 6666835"/>
                    <a:gd name="connsiteX54" fmla="*/ 9221765 w 9609980"/>
                    <a:gd name="connsiteY54" fmla="*/ 3949196 h 6666835"/>
                    <a:gd name="connsiteX55" fmla="*/ 8996478 w 9609980"/>
                    <a:gd name="connsiteY55" fmla="*/ 5035874 h 6666835"/>
                    <a:gd name="connsiteX56" fmla="*/ 8903713 w 9609980"/>
                    <a:gd name="connsiteY56" fmla="*/ 4890101 h 6666835"/>
                    <a:gd name="connsiteX57" fmla="*/ 8704931 w 9609980"/>
                    <a:gd name="connsiteY57" fmla="*/ 5155144 h 6666835"/>
                    <a:gd name="connsiteX58" fmla="*/ 8532653 w 9609980"/>
                    <a:gd name="connsiteY58" fmla="*/ 5009370 h 6666835"/>
                    <a:gd name="connsiteX59" fmla="*/ 8214602 w 9609980"/>
                    <a:gd name="connsiteY59" fmla="*/ 5539457 h 6666835"/>
                    <a:gd name="connsiteX60" fmla="*/ 8029072 w 9609980"/>
                    <a:gd name="connsiteY60" fmla="*/ 5300918 h 6666835"/>
                    <a:gd name="connsiteX61" fmla="*/ 7697767 w 9609980"/>
                    <a:gd name="connsiteY61" fmla="*/ 5937022 h 6666835"/>
                    <a:gd name="connsiteX62" fmla="*/ 7750776 w 9609980"/>
                    <a:gd name="connsiteY62" fmla="*/ 5671979 h 6666835"/>
                    <a:gd name="connsiteX63" fmla="*/ 7286950 w 9609980"/>
                    <a:gd name="connsiteY63" fmla="*/ 6069544 h 6666835"/>
                    <a:gd name="connsiteX64" fmla="*/ 7313455 w 9609980"/>
                    <a:gd name="connsiteY64" fmla="*/ 5777996 h 6666835"/>
                    <a:gd name="connsiteX65" fmla="*/ 6770116 w 9609980"/>
                    <a:gd name="connsiteY65" fmla="*/ 6294831 h 6666835"/>
                    <a:gd name="connsiteX66" fmla="*/ 6637594 w 9609980"/>
                    <a:gd name="connsiteY66" fmla="*/ 5923770 h 6666835"/>
                    <a:gd name="connsiteX67" fmla="*/ 5985753 w 9609980"/>
                    <a:gd name="connsiteY67" fmla="*/ 6437706 h 6666835"/>
                    <a:gd name="connsiteX68" fmla="*/ 6009566 w 9609980"/>
                    <a:gd name="connsiteY68" fmla="*/ 6242443 h 6666835"/>
                    <a:gd name="connsiteX69" fmla="*/ 5599991 w 9609980"/>
                    <a:gd name="connsiteY69" fmla="*/ 6532955 h 6666835"/>
                    <a:gd name="connsiteX70" fmla="*/ 5519029 w 9609980"/>
                    <a:gd name="connsiteY70" fmla="*/ 6061468 h 6666835"/>
                    <a:gd name="connsiteX71" fmla="*/ 4554508 w 9609980"/>
                    <a:gd name="connsiteY71" fmla="*/ 6515268 h 6666835"/>
                    <a:gd name="connsiteX72" fmla="*/ 519508 w 9609980"/>
                    <a:gd name="connsiteY72" fmla="*/ 3130402 h 6666835"/>
                    <a:gd name="connsiteX0" fmla="*/ 519508 w 9609980"/>
                    <a:gd name="connsiteY0" fmla="*/ 3130402 h 6596508"/>
                    <a:gd name="connsiteX1" fmla="*/ 77762 w 9609980"/>
                    <a:gd name="connsiteY1" fmla="*/ 3392607 h 6596508"/>
                    <a:gd name="connsiteX2" fmla="*/ 660859 w 9609980"/>
                    <a:gd name="connsiteY2" fmla="*/ 2517963 h 6596508"/>
                    <a:gd name="connsiteX3" fmla="*/ 422320 w 9609980"/>
                    <a:gd name="connsiteY3" fmla="*/ 2517963 h 6596508"/>
                    <a:gd name="connsiteX4" fmla="*/ 753624 w 9609980"/>
                    <a:gd name="connsiteY4" fmla="*/ 2305929 h 6596508"/>
                    <a:gd name="connsiteX5" fmla="*/ 289798 w 9609980"/>
                    <a:gd name="connsiteY5" fmla="*/ 2279424 h 6596508"/>
                    <a:gd name="connsiteX6" fmla="*/ 1005416 w 9609980"/>
                    <a:gd name="connsiteY6" fmla="*/ 1855355 h 6596508"/>
                    <a:gd name="connsiteX7" fmla="*/ 607850 w 9609980"/>
                    <a:gd name="connsiteY7" fmla="*/ 1815598 h 6596508"/>
                    <a:gd name="connsiteX8" fmla="*/ 1230703 w 9609980"/>
                    <a:gd name="connsiteY8" fmla="*/ 1577059 h 6596508"/>
                    <a:gd name="connsiteX9" fmla="*/ 1111434 w 9609980"/>
                    <a:gd name="connsiteY9" fmla="*/ 1524050 h 6596508"/>
                    <a:gd name="connsiteX10" fmla="*/ 1495747 w 9609980"/>
                    <a:gd name="connsiteY10" fmla="*/ 1325268 h 6596508"/>
                    <a:gd name="connsiteX11" fmla="*/ 1031921 w 9609980"/>
                    <a:gd name="connsiteY11" fmla="*/ 1325268 h 6596508"/>
                    <a:gd name="connsiteX12" fmla="*/ 1787295 w 9609980"/>
                    <a:gd name="connsiteY12" fmla="*/ 1033720 h 6596508"/>
                    <a:gd name="connsiteX13" fmla="*/ 1562007 w 9609980"/>
                    <a:gd name="connsiteY13" fmla="*/ 954207 h 6596508"/>
                    <a:gd name="connsiteX14" fmla="*/ 1919815 w 9609980"/>
                    <a:gd name="connsiteY14" fmla="*/ 993963 h 6596508"/>
                    <a:gd name="connsiteX15" fmla="*/ 2118599 w 9609980"/>
                    <a:gd name="connsiteY15" fmla="*/ 543390 h 6596508"/>
                    <a:gd name="connsiteX16" fmla="*/ 2118598 w 9609980"/>
                    <a:gd name="connsiteY16" fmla="*/ 808433 h 6596508"/>
                    <a:gd name="connsiteX17" fmla="*/ 2661937 w 9609980"/>
                    <a:gd name="connsiteY17" fmla="*/ 609650 h 6596508"/>
                    <a:gd name="connsiteX18" fmla="*/ 2569172 w 9609980"/>
                    <a:gd name="connsiteY18" fmla="*/ 516885 h 6596508"/>
                    <a:gd name="connsiteX19" fmla="*/ 2926982 w 9609980"/>
                    <a:gd name="connsiteY19" fmla="*/ 437372 h 6596508"/>
                    <a:gd name="connsiteX20" fmla="*/ 2873972 w 9609980"/>
                    <a:gd name="connsiteY20" fmla="*/ 318103 h 6596508"/>
                    <a:gd name="connsiteX21" fmla="*/ 3364302 w 9609980"/>
                    <a:gd name="connsiteY21" fmla="*/ 357859 h 6596508"/>
                    <a:gd name="connsiteX22" fmla="*/ 3708859 w 9609980"/>
                    <a:gd name="connsiteY22" fmla="*/ 145824 h 6596508"/>
                    <a:gd name="connsiteX23" fmla="*/ 3682355 w 9609980"/>
                    <a:gd name="connsiteY23" fmla="*/ 278346 h 6596508"/>
                    <a:gd name="connsiteX24" fmla="*/ 4371469 w 9609980"/>
                    <a:gd name="connsiteY24" fmla="*/ 331355 h 6596508"/>
                    <a:gd name="connsiteX25" fmla="*/ 4371469 w 9609980"/>
                    <a:gd name="connsiteY25" fmla="*/ 198833 h 6596508"/>
                    <a:gd name="connsiteX26" fmla="*/ 4596756 w 9609980"/>
                    <a:gd name="connsiteY26" fmla="*/ 371111 h 6596508"/>
                    <a:gd name="connsiteX27" fmla="*/ 4901556 w 9609980"/>
                    <a:gd name="connsiteY27" fmla="*/ 265094 h 6596508"/>
                    <a:gd name="connsiteX28" fmla="*/ 4769034 w 9609980"/>
                    <a:gd name="connsiteY28" fmla="*/ 437372 h 6596508"/>
                    <a:gd name="connsiteX29" fmla="*/ 5047329 w 9609980"/>
                    <a:gd name="connsiteY29" fmla="*/ 384363 h 6596508"/>
                    <a:gd name="connsiteX30" fmla="*/ 5093085 w 9609980"/>
                    <a:gd name="connsiteY30" fmla="*/ 528242 h 6596508"/>
                    <a:gd name="connsiteX31" fmla="*/ 5338877 w 9609980"/>
                    <a:gd name="connsiteY31" fmla="*/ 636155 h 6596508"/>
                    <a:gd name="connsiteX32" fmla="*/ 5232860 w 9609980"/>
                    <a:gd name="connsiteY32" fmla="*/ 251842 h 6596508"/>
                    <a:gd name="connsiteX33" fmla="*/ 5511156 w 9609980"/>
                    <a:gd name="connsiteY33" fmla="*/ 371111 h 6596508"/>
                    <a:gd name="connsiteX34" fmla="*/ 6200269 w 9609980"/>
                    <a:gd name="connsiteY34" fmla="*/ 50 h 6596508"/>
                    <a:gd name="connsiteX35" fmla="*/ 5935225 w 9609980"/>
                    <a:gd name="connsiteY35" fmla="*/ 291598 h 6596508"/>
                    <a:gd name="connsiteX36" fmla="*/ 6452060 w 9609980"/>
                    <a:gd name="connsiteY36" fmla="*/ 119320 h 6596508"/>
                    <a:gd name="connsiteX37" fmla="*/ 6266529 w 9609980"/>
                    <a:gd name="connsiteY37" fmla="*/ 344606 h 6596508"/>
                    <a:gd name="connsiteX38" fmla="*/ 6584582 w 9609980"/>
                    <a:gd name="connsiteY38" fmla="*/ 450623 h 6596508"/>
                    <a:gd name="connsiteX39" fmla="*/ 6359295 w 9609980"/>
                    <a:gd name="connsiteY39" fmla="*/ 596397 h 6596508"/>
                    <a:gd name="connsiteX40" fmla="*/ 7856790 w 9609980"/>
                    <a:gd name="connsiteY40" fmla="*/ 768674 h 6596508"/>
                    <a:gd name="connsiteX41" fmla="*/ 7618251 w 9609980"/>
                    <a:gd name="connsiteY41" fmla="*/ 834935 h 6596508"/>
                    <a:gd name="connsiteX42" fmla="*/ 8108582 w 9609980"/>
                    <a:gd name="connsiteY42" fmla="*/ 1086728 h 6596508"/>
                    <a:gd name="connsiteX43" fmla="*/ 7856790 w 9609980"/>
                    <a:gd name="connsiteY43" fmla="*/ 1126483 h 6596508"/>
                    <a:gd name="connsiteX44" fmla="*/ 8267608 w 9609980"/>
                    <a:gd name="connsiteY44" fmla="*/ 1709579 h 6596508"/>
                    <a:gd name="connsiteX45" fmla="*/ 9168756 w 9609980"/>
                    <a:gd name="connsiteY45" fmla="*/ 1815596 h 6596508"/>
                    <a:gd name="connsiteX46" fmla="*/ 8810947 w 9609980"/>
                    <a:gd name="connsiteY46" fmla="*/ 1828848 h 6596508"/>
                    <a:gd name="connsiteX47" fmla="*/ 9075990 w 9609980"/>
                    <a:gd name="connsiteY47" fmla="*/ 2014379 h 6596508"/>
                    <a:gd name="connsiteX48" fmla="*/ 8612164 w 9609980"/>
                    <a:gd name="connsiteY48" fmla="*/ 1961370 h 6596508"/>
                    <a:gd name="connsiteX49" fmla="*/ 9592826 w 9609980"/>
                    <a:gd name="connsiteY49" fmla="*/ 2796257 h 6596508"/>
                    <a:gd name="connsiteX50" fmla="*/ 9221765 w 9609980"/>
                    <a:gd name="connsiteY50" fmla="*/ 2637231 h 6596508"/>
                    <a:gd name="connsiteX51" fmla="*/ 9606078 w 9609980"/>
                    <a:gd name="connsiteY51" fmla="*/ 3432361 h 6596508"/>
                    <a:gd name="connsiteX52" fmla="*/ 9176332 w 9609980"/>
                    <a:gd name="connsiteY52" fmla="*/ 3117149 h 6596508"/>
                    <a:gd name="connsiteX53" fmla="*/ 9486809 w 9609980"/>
                    <a:gd name="connsiteY53" fmla="*/ 4094970 h 6596508"/>
                    <a:gd name="connsiteX54" fmla="*/ 9221765 w 9609980"/>
                    <a:gd name="connsiteY54" fmla="*/ 3949196 h 6596508"/>
                    <a:gd name="connsiteX55" fmla="*/ 8996478 w 9609980"/>
                    <a:gd name="connsiteY55" fmla="*/ 5035874 h 6596508"/>
                    <a:gd name="connsiteX56" fmla="*/ 8903713 w 9609980"/>
                    <a:gd name="connsiteY56" fmla="*/ 4890101 h 6596508"/>
                    <a:gd name="connsiteX57" fmla="*/ 8704931 w 9609980"/>
                    <a:gd name="connsiteY57" fmla="*/ 5155144 h 6596508"/>
                    <a:gd name="connsiteX58" fmla="*/ 8532653 w 9609980"/>
                    <a:gd name="connsiteY58" fmla="*/ 5009370 h 6596508"/>
                    <a:gd name="connsiteX59" fmla="*/ 8214602 w 9609980"/>
                    <a:gd name="connsiteY59" fmla="*/ 5539457 h 6596508"/>
                    <a:gd name="connsiteX60" fmla="*/ 8029072 w 9609980"/>
                    <a:gd name="connsiteY60" fmla="*/ 5300918 h 6596508"/>
                    <a:gd name="connsiteX61" fmla="*/ 7697767 w 9609980"/>
                    <a:gd name="connsiteY61" fmla="*/ 5937022 h 6596508"/>
                    <a:gd name="connsiteX62" fmla="*/ 7750776 w 9609980"/>
                    <a:gd name="connsiteY62" fmla="*/ 5671979 h 6596508"/>
                    <a:gd name="connsiteX63" fmla="*/ 7286950 w 9609980"/>
                    <a:gd name="connsiteY63" fmla="*/ 6069544 h 6596508"/>
                    <a:gd name="connsiteX64" fmla="*/ 7313455 w 9609980"/>
                    <a:gd name="connsiteY64" fmla="*/ 5777996 h 6596508"/>
                    <a:gd name="connsiteX65" fmla="*/ 6770116 w 9609980"/>
                    <a:gd name="connsiteY65" fmla="*/ 6294831 h 6596508"/>
                    <a:gd name="connsiteX66" fmla="*/ 6637594 w 9609980"/>
                    <a:gd name="connsiteY66" fmla="*/ 5923770 h 6596508"/>
                    <a:gd name="connsiteX67" fmla="*/ 5985753 w 9609980"/>
                    <a:gd name="connsiteY67" fmla="*/ 6437706 h 6596508"/>
                    <a:gd name="connsiteX68" fmla="*/ 6009566 w 9609980"/>
                    <a:gd name="connsiteY68" fmla="*/ 6242443 h 6596508"/>
                    <a:gd name="connsiteX69" fmla="*/ 5599991 w 9609980"/>
                    <a:gd name="connsiteY69" fmla="*/ 6532955 h 6596508"/>
                    <a:gd name="connsiteX70" fmla="*/ 5519029 w 9609980"/>
                    <a:gd name="connsiteY70" fmla="*/ 6061468 h 6596508"/>
                    <a:gd name="connsiteX71" fmla="*/ 4554508 w 9609980"/>
                    <a:gd name="connsiteY71" fmla="*/ 6515268 h 6596508"/>
                    <a:gd name="connsiteX72" fmla="*/ 236788 w 9609980"/>
                    <a:gd name="connsiteY72" fmla="*/ 4214242 h 6596508"/>
                    <a:gd name="connsiteX73" fmla="*/ 519508 w 9609980"/>
                    <a:gd name="connsiteY73" fmla="*/ 3130402 h 6596508"/>
                    <a:gd name="connsiteX0" fmla="*/ 519508 w 9609980"/>
                    <a:gd name="connsiteY0" fmla="*/ 3130402 h 6596508"/>
                    <a:gd name="connsiteX1" fmla="*/ 77762 w 9609980"/>
                    <a:gd name="connsiteY1" fmla="*/ 3392607 h 6596508"/>
                    <a:gd name="connsiteX2" fmla="*/ 660859 w 9609980"/>
                    <a:gd name="connsiteY2" fmla="*/ 2517963 h 6596508"/>
                    <a:gd name="connsiteX3" fmla="*/ 422320 w 9609980"/>
                    <a:gd name="connsiteY3" fmla="*/ 2517963 h 6596508"/>
                    <a:gd name="connsiteX4" fmla="*/ 753624 w 9609980"/>
                    <a:gd name="connsiteY4" fmla="*/ 2305929 h 6596508"/>
                    <a:gd name="connsiteX5" fmla="*/ 289798 w 9609980"/>
                    <a:gd name="connsiteY5" fmla="*/ 2279424 h 6596508"/>
                    <a:gd name="connsiteX6" fmla="*/ 1005416 w 9609980"/>
                    <a:gd name="connsiteY6" fmla="*/ 1855355 h 6596508"/>
                    <a:gd name="connsiteX7" fmla="*/ 607850 w 9609980"/>
                    <a:gd name="connsiteY7" fmla="*/ 1815598 h 6596508"/>
                    <a:gd name="connsiteX8" fmla="*/ 1230703 w 9609980"/>
                    <a:gd name="connsiteY8" fmla="*/ 1577059 h 6596508"/>
                    <a:gd name="connsiteX9" fmla="*/ 1111434 w 9609980"/>
                    <a:gd name="connsiteY9" fmla="*/ 1524050 h 6596508"/>
                    <a:gd name="connsiteX10" fmla="*/ 1495747 w 9609980"/>
                    <a:gd name="connsiteY10" fmla="*/ 1325268 h 6596508"/>
                    <a:gd name="connsiteX11" fmla="*/ 1031921 w 9609980"/>
                    <a:gd name="connsiteY11" fmla="*/ 1325268 h 6596508"/>
                    <a:gd name="connsiteX12" fmla="*/ 1787295 w 9609980"/>
                    <a:gd name="connsiteY12" fmla="*/ 1033720 h 6596508"/>
                    <a:gd name="connsiteX13" fmla="*/ 1562007 w 9609980"/>
                    <a:gd name="connsiteY13" fmla="*/ 954207 h 6596508"/>
                    <a:gd name="connsiteX14" fmla="*/ 1919815 w 9609980"/>
                    <a:gd name="connsiteY14" fmla="*/ 993963 h 6596508"/>
                    <a:gd name="connsiteX15" fmla="*/ 2118599 w 9609980"/>
                    <a:gd name="connsiteY15" fmla="*/ 543390 h 6596508"/>
                    <a:gd name="connsiteX16" fmla="*/ 2118598 w 9609980"/>
                    <a:gd name="connsiteY16" fmla="*/ 808433 h 6596508"/>
                    <a:gd name="connsiteX17" fmla="*/ 2661937 w 9609980"/>
                    <a:gd name="connsiteY17" fmla="*/ 609650 h 6596508"/>
                    <a:gd name="connsiteX18" fmla="*/ 2569172 w 9609980"/>
                    <a:gd name="connsiteY18" fmla="*/ 516885 h 6596508"/>
                    <a:gd name="connsiteX19" fmla="*/ 2926982 w 9609980"/>
                    <a:gd name="connsiteY19" fmla="*/ 437372 h 6596508"/>
                    <a:gd name="connsiteX20" fmla="*/ 2873972 w 9609980"/>
                    <a:gd name="connsiteY20" fmla="*/ 318103 h 6596508"/>
                    <a:gd name="connsiteX21" fmla="*/ 3364302 w 9609980"/>
                    <a:gd name="connsiteY21" fmla="*/ 357859 h 6596508"/>
                    <a:gd name="connsiteX22" fmla="*/ 3708859 w 9609980"/>
                    <a:gd name="connsiteY22" fmla="*/ 145824 h 6596508"/>
                    <a:gd name="connsiteX23" fmla="*/ 3682355 w 9609980"/>
                    <a:gd name="connsiteY23" fmla="*/ 278346 h 6596508"/>
                    <a:gd name="connsiteX24" fmla="*/ 4371469 w 9609980"/>
                    <a:gd name="connsiteY24" fmla="*/ 331355 h 6596508"/>
                    <a:gd name="connsiteX25" fmla="*/ 4371469 w 9609980"/>
                    <a:gd name="connsiteY25" fmla="*/ 198833 h 6596508"/>
                    <a:gd name="connsiteX26" fmla="*/ 4596756 w 9609980"/>
                    <a:gd name="connsiteY26" fmla="*/ 371111 h 6596508"/>
                    <a:gd name="connsiteX27" fmla="*/ 4901556 w 9609980"/>
                    <a:gd name="connsiteY27" fmla="*/ 265094 h 6596508"/>
                    <a:gd name="connsiteX28" fmla="*/ 4769034 w 9609980"/>
                    <a:gd name="connsiteY28" fmla="*/ 437372 h 6596508"/>
                    <a:gd name="connsiteX29" fmla="*/ 5047329 w 9609980"/>
                    <a:gd name="connsiteY29" fmla="*/ 384363 h 6596508"/>
                    <a:gd name="connsiteX30" fmla="*/ 5093085 w 9609980"/>
                    <a:gd name="connsiteY30" fmla="*/ 528242 h 6596508"/>
                    <a:gd name="connsiteX31" fmla="*/ 5338877 w 9609980"/>
                    <a:gd name="connsiteY31" fmla="*/ 636155 h 6596508"/>
                    <a:gd name="connsiteX32" fmla="*/ 5232860 w 9609980"/>
                    <a:gd name="connsiteY32" fmla="*/ 251842 h 6596508"/>
                    <a:gd name="connsiteX33" fmla="*/ 5511156 w 9609980"/>
                    <a:gd name="connsiteY33" fmla="*/ 371111 h 6596508"/>
                    <a:gd name="connsiteX34" fmla="*/ 6200269 w 9609980"/>
                    <a:gd name="connsiteY34" fmla="*/ 50 h 6596508"/>
                    <a:gd name="connsiteX35" fmla="*/ 5935225 w 9609980"/>
                    <a:gd name="connsiteY35" fmla="*/ 291598 h 6596508"/>
                    <a:gd name="connsiteX36" fmla="*/ 6452060 w 9609980"/>
                    <a:gd name="connsiteY36" fmla="*/ 119320 h 6596508"/>
                    <a:gd name="connsiteX37" fmla="*/ 6266529 w 9609980"/>
                    <a:gd name="connsiteY37" fmla="*/ 344606 h 6596508"/>
                    <a:gd name="connsiteX38" fmla="*/ 6584582 w 9609980"/>
                    <a:gd name="connsiteY38" fmla="*/ 450623 h 6596508"/>
                    <a:gd name="connsiteX39" fmla="*/ 6359295 w 9609980"/>
                    <a:gd name="connsiteY39" fmla="*/ 596397 h 6596508"/>
                    <a:gd name="connsiteX40" fmla="*/ 7856790 w 9609980"/>
                    <a:gd name="connsiteY40" fmla="*/ 768674 h 6596508"/>
                    <a:gd name="connsiteX41" fmla="*/ 7618251 w 9609980"/>
                    <a:gd name="connsiteY41" fmla="*/ 834935 h 6596508"/>
                    <a:gd name="connsiteX42" fmla="*/ 8108582 w 9609980"/>
                    <a:gd name="connsiteY42" fmla="*/ 1086728 h 6596508"/>
                    <a:gd name="connsiteX43" fmla="*/ 7856790 w 9609980"/>
                    <a:gd name="connsiteY43" fmla="*/ 1126483 h 6596508"/>
                    <a:gd name="connsiteX44" fmla="*/ 8267608 w 9609980"/>
                    <a:gd name="connsiteY44" fmla="*/ 1709579 h 6596508"/>
                    <a:gd name="connsiteX45" fmla="*/ 9168756 w 9609980"/>
                    <a:gd name="connsiteY45" fmla="*/ 1815596 h 6596508"/>
                    <a:gd name="connsiteX46" fmla="*/ 8810947 w 9609980"/>
                    <a:gd name="connsiteY46" fmla="*/ 1828848 h 6596508"/>
                    <a:gd name="connsiteX47" fmla="*/ 9075990 w 9609980"/>
                    <a:gd name="connsiteY47" fmla="*/ 2014379 h 6596508"/>
                    <a:gd name="connsiteX48" fmla="*/ 8612164 w 9609980"/>
                    <a:gd name="connsiteY48" fmla="*/ 1961370 h 6596508"/>
                    <a:gd name="connsiteX49" fmla="*/ 9592826 w 9609980"/>
                    <a:gd name="connsiteY49" fmla="*/ 2796257 h 6596508"/>
                    <a:gd name="connsiteX50" fmla="*/ 9221765 w 9609980"/>
                    <a:gd name="connsiteY50" fmla="*/ 2637231 h 6596508"/>
                    <a:gd name="connsiteX51" fmla="*/ 9606078 w 9609980"/>
                    <a:gd name="connsiteY51" fmla="*/ 3432361 h 6596508"/>
                    <a:gd name="connsiteX52" fmla="*/ 9176332 w 9609980"/>
                    <a:gd name="connsiteY52" fmla="*/ 3117149 h 6596508"/>
                    <a:gd name="connsiteX53" fmla="*/ 9486809 w 9609980"/>
                    <a:gd name="connsiteY53" fmla="*/ 4094970 h 6596508"/>
                    <a:gd name="connsiteX54" fmla="*/ 9221765 w 9609980"/>
                    <a:gd name="connsiteY54" fmla="*/ 3949196 h 6596508"/>
                    <a:gd name="connsiteX55" fmla="*/ 8996478 w 9609980"/>
                    <a:gd name="connsiteY55" fmla="*/ 5035874 h 6596508"/>
                    <a:gd name="connsiteX56" fmla="*/ 8903713 w 9609980"/>
                    <a:gd name="connsiteY56" fmla="*/ 4890101 h 6596508"/>
                    <a:gd name="connsiteX57" fmla="*/ 8704931 w 9609980"/>
                    <a:gd name="connsiteY57" fmla="*/ 5155144 h 6596508"/>
                    <a:gd name="connsiteX58" fmla="*/ 8532653 w 9609980"/>
                    <a:gd name="connsiteY58" fmla="*/ 5009370 h 6596508"/>
                    <a:gd name="connsiteX59" fmla="*/ 8214602 w 9609980"/>
                    <a:gd name="connsiteY59" fmla="*/ 5539457 h 6596508"/>
                    <a:gd name="connsiteX60" fmla="*/ 8029072 w 9609980"/>
                    <a:gd name="connsiteY60" fmla="*/ 5300918 h 6596508"/>
                    <a:gd name="connsiteX61" fmla="*/ 7697767 w 9609980"/>
                    <a:gd name="connsiteY61" fmla="*/ 5937022 h 6596508"/>
                    <a:gd name="connsiteX62" fmla="*/ 7750776 w 9609980"/>
                    <a:gd name="connsiteY62" fmla="*/ 5671979 h 6596508"/>
                    <a:gd name="connsiteX63" fmla="*/ 7286950 w 9609980"/>
                    <a:gd name="connsiteY63" fmla="*/ 6069544 h 6596508"/>
                    <a:gd name="connsiteX64" fmla="*/ 7313455 w 9609980"/>
                    <a:gd name="connsiteY64" fmla="*/ 5777996 h 6596508"/>
                    <a:gd name="connsiteX65" fmla="*/ 6770116 w 9609980"/>
                    <a:gd name="connsiteY65" fmla="*/ 6294831 h 6596508"/>
                    <a:gd name="connsiteX66" fmla="*/ 6637594 w 9609980"/>
                    <a:gd name="connsiteY66" fmla="*/ 5923770 h 6596508"/>
                    <a:gd name="connsiteX67" fmla="*/ 5985753 w 9609980"/>
                    <a:gd name="connsiteY67" fmla="*/ 6437706 h 6596508"/>
                    <a:gd name="connsiteX68" fmla="*/ 6009566 w 9609980"/>
                    <a:gd name="connsiteY68" fmla="*/ 6242443 h 6596508"/>
                    <a:gd name="connsiteX69" fmla="*/ 5599991 w 9609980"/>
                    <a:gd name="connsiteY69" fmla="*/ 6532955 h 6596508"/>
                    <a:gd name="connsiteX70" fmla="*/ 5519029 w 9609980"/>
                    <a:gd name="connsiteY70" fmla="*/ 6061468 h 6596508"/>
                    <a:gd name="connsiteX71" fmla="*/ 4554508 w 9609980"/>
                    <a:gd name="connsiteY71" fmla="*/ 6515268 h 6596508"/>
                    <a:gd name="connsiteX72" fmla="*/ 236788 w 9609980"/>
                    <a:gd name="connsiteY72" fmla="*/ 4214242 h 6596508"/>
                    <a:gd name="connsiteX73" fmla="*/ 519508 w 9609980"/>
                    <a:gd name="connsiteY73" fmla="*/ 3130402 h 6596508"/>
                    <a:gd name="connsiteX0" fmla="*/ 519508 w 9609980"/>
                    <a:gd name="connsiteY0" fmla="*/ 3130402 h 6609763"/>
                    <a:gd name="connsiteX1" fmla="*/ 77762 w 9609980"/>
                    <a:gd name="connsiteY1" fmla="*/ 3392607 h 6609763"/>
                    <a:gd name="connsiteX2" fmla="*/ 660859 w 9609980"/>
                    <a:gd name="connsiteY2" fmla="*/ 2517963 h 6609763"/>
                    <a:gd name="connsiteX3" fmla="*/ 422320 w 9609980"/>
                    <a:gd name="connsiteY3" fmla="*/ 2517963 h 6609763"/>
                    <a:gd name="connsiteX4" fmla="*/ 753624 w 9609980"/>
                    <a:gd name="connsiteY4" fmla="*/ 2305929 h 6609763"/>
                    <a:gd name="connsiteX5" fmla="*/ 289798 w 9609980"/>
                    <a:gd name="connsiteY5" fmla="*/ 2279424 h 6609763"/>
                    <a:gd name="connsiteX6" fmla="*/ 1005416 w 9609980"/>
                    <a:gd name="connsiteY6" fmla="*/ 1855355 h 6609763"/>
                    <a:gd name="connsiteX7" fmla="*/ 607850 w 9609980"/>
                    <a:gd name="connsiteY7" fmla="*/ 1815598 h 6609763"/>
                    <a:gd name="connsiteX8" fmla="*/ 1230703 w 9609980"/>
                    <a:gd name="connsiteY8" fmla="*/ 1577059 h 6609763"/>
                    <a:gd name="connsiteX9" fmla="*/ 1111434 w 9609980"/>
                    <a:gd name="connsiteY9" fmla="*/ 1524050 h 6609763"/>
                    <a:gd name="connsiteX10" fmla="*/ 1495747 w 9609980"/>
                    <a:gd name="connsiteY10" fmla="*/ 1325268 h 6609763"/>
                    <a:gd name="connsiteX11" fmla="*/ 1031921 w 9609980"/>
                    <a:gd name="connsiteY11" fmla="*/ 1325268 h 6609763"/>
                    <a:gd name="connsiteX12" fmla="*/ 1787295 w 9609980"/>
                    <a:gd name="connsiteY12" fmla="*/ 1033720 h 6609763"/>
                    <a:gd name="connsiteX13" fmla="*/ 1562007 w 9609980"/>
                    <a:gd name="connsiteY13" fmla="*/ 954207 h 6609763"/>
                    <a:gd name="connsiteX14" fmla="*/ 1919815 w 9609980"/>
                    <a:gd name="connsiteY14" fmla="*/ 993963 h 6609763"/>
                    <a:gd name="connsiteX15" fmla="*/ 2118599 w 9609980"/>
                    <a:gd name="connsiteY15" fmla="*/ 543390 h 6609763"/>
                    <a:gd name="connsiteX16" fmla="*/ 2118598 w 9609980"/>
                    <a:gd name="connsiteY16" fmla="*/ 808433 h 6609763"/>
                    <a:gd name="connsiteX17" fmla="*/ 2661937 w 9609980"/>
                    <a:gd name="connsiteY17" fmla="*/ 609650 h 6609763"/>
                    <a:gd name="connsiteX18" fmla="*/ 2569172 w 9609980"/>
                    <a:gd name="connsiteY18" fmla="*/ 516885 h 6609763"/>
                    <a:gd name="connsiteX19" fmla="*/ 2926982 w 9609980"/>
                    <a:gd name="connsiteY19" fmla="*/ 437372 h 6609763"/>
                    <a:gd name="connsiteX20" fmla="*/ 2873972 w 9609980"/>
                    <a:gd name="connsiteY20" fmla="*/ 318103 h 6609763"/>
                    <a:gd name="connsiteX21" fmla="*/ 3364302 w 9609980"/>
                    <a:gd name="connsiteY21" fmla="*/ 357859 h 6609763"/>
                    <a:gd name="connsiteX22" fmla="*/ 3708859 w 9609980"/>
                    <a:gd name="connsiteY22" fmla="*/ 145824 h 6609763"/>
                    <a:gd name="connsiteX23" fmla="*/ 3682355 w 9609980"/>
                    <a:gd name="connsiteY23" fmla="*/ 278346 h 6609763"/>
                    <a:gd name="connsiteX24" fmla="*/ 4371469 w 9609980"/>
                    <a:gd name="connsiteY24" fmla="*/ 331355 h 6609763"/>
                    <a:gd name="connsiteX25" fmla="*/ 4371469 w 9609980"/>
                    <a:gd name="connsiteY25" fmla="*/ 198833 h 6609763"/>
                    <a:gd name="connsiteX26" fmla="*/ 4596756 w 9609980"/>
                    <a:gd name="connsiteY26" fmla="*/ 371111 h 6609763"/>
                    <a:gd name="connsiteX27" fmla="*/ 4901556 w 9609980"/>
                    <a:gd name="connsiteY27" fmla="*/ 265094 h 6609763"/>
                    <a:gd name="connsiteX28" fmla="*/ 4769034 w 9609980"/>
                    <a:gd name="connsiteY28" fmla="*/ 437372 h 6609763"/>
                    <a:gd name="connsiteX29" fmla="*/ 5047329 w 9609980"/>
                    <a:gd name="connsiteY29" fmla="*/ 384363 h 6609763"/>
                    <a:gd name="connsiteX30" fmla="*/ 5093085 w 9609980"/>
                    <a:gd name="connsiteY30" fmla="*/ 528242 h 6609763"/>
                    <a:gd name="connsiteX31" fmla="*/ 5338877 w 9609980"/>
                    <a:gd name="connsiteY31" fmla="*/ 636155 h 6609763"/>
                    <a:gd name="connsiteX32" fmla="*/ 5232860 w 9609980"/>
                    <a:gd name="connsiteY32" fmla="*/ 251842 h 6609763"/>
                    <a:gd name="connsiteX33" fmla="*/ 5511156 w 9609980"/>
                    <a:gd name="connsiteY33" fmla="*/ 371111 h 6609763"/>
                    <a:gd name="connsiteX34" fmla="*/ 6200269 w 9609980"/>
                    <a:gd name="connsiteY34" fmla="*/ 50 h 6609763"/>
                    <a:gd name="connsiteX35" fmla="*/ 5935225 w 9609980"/>
                    <a:gd name="connsiteY35" fmla="*/ 291598 h 6609763"/>
                    <a:gd name="connsiteX36" fmla="*/ 6452060 w 9609980"/>
                    <a:gd name="connsiteY36" fmla="*/ 119320 h 6609763"/>
                    <a:gd name="connsiteX37" fmla="*/ 6266529 w 9609980"/>
                    <a:gd name="connsiteY37" fmla="*/ 344606 h 6609763"/>
                    <a:gd name="connsiteX38" fmla="*/ 6584582 w 9609980"/>
                    <a:gd name="connsiteY38" fmla="*/ 450623 h 6609763"/>
                    <a:gd name="connsiteX39" fmla="*/ 6359295 w 9609980"/>
                    <a:gd name="connsiteY39" fmla="*/ 596397 h 6609763"/>
                    <a:gd name="connsiteX40" fmla="*/ 7856790 w 9609980"/>
                    <a:gd name="connsiteY40" fmla="*/ 768674 h 6609763"/>
                    <a:gd name="connsiteX41" fmla="*/ 7618251 w 9609980"/>
                    <a:gd name="connsiteY41" fmla="*/ 834935 h 6609763"/>
                    <a:gd name="connsiteX42" fmla="*/ 8108582 w 9609980"/>
                    <a:gd name="connsiteY42" fmla="*/ 1086728 h 6609763"/>
                    <a:gd name="connsiteX43" fmla="*/ 7856790 w 9609980"/>
                    <a:gd name="connsiteY43" fmla="*/ 1126483 h 6609763"/>
                    <a:gd name="connsiteX44" fmla="*/ 8267608 w 9609980"/>
                    <a:gd name="connsiteY44" fmla="*/ 1709579 h 6609763"/>
                    <a:gd name="connsiteX45" fmla="*/ 9168756 w 9609980"/>
                    <a:gd name="connsiteY45" fmla="*/ 1815596 h 6609763"/>
                    <a:gd name="connsiteX46" fmla="*/ 8810947 w 9609980"/>
                    <a:gd name="connsiteY46" fmla="*/ 1828848 h 6609763"/>
                    <a:gd name="connsiteX47" fmla="*/ 9075990 w 9609980"/>
                    <a:gd name="connsiteY47" fmla="*/ 2014379 h 6609763"/>
                    <a:gd name="connsiteX48" fmla="*/ 8612164 w 9609980"/>
                    <a:gd name="connsiteY48" fmla="*/ 1961370 h 6609763"/>
                    <a:gd name="connsiteX49" fmla="*/ 9592826 w 9609980"/>
                    <a:gd name="connsiteY49" fmla="*/ 2796257 h 6609763"/>
                    <a:gd name="connsiteX50" fmla="*/ 9221765 w 9609980"/>
                    <a:gd name="connsiteY50" fmla="*/ 2637231 h 6609763"/>
                    <a:gd name="connsiteX51" fmla="*/ 9606078 w 9609980"/>
                    <a:gd name="connsiteY51" fmla="*/ 3432361 h 6609763"/>
                    <a:gd name="connsiteX52" fmla="*/ 9176332 w 9609980"/>
                    <a:gd name="connsiteY52" fmla="*/ 3117149 h 6609763"/>
                    <a:gd name="connsiteX53" fmla="*/ 9486809 w 9609980"/>
                    <a:gd name="connsiteY53" fmla="*/ 4094970 h 6609763"/>
                    <a:gd name="connsiteX54" fmla="*/ 9221765 w 9609980"/>
                    <a:gd name="connsiteY54" fmla="*/ 3949196 h 6609763"/>
                    <a:gd name="connsiteX55" fmla="*/ 8996478 w 9609980"/>
                    <a:gd name="connsiteY55" fmla="*/ 5035874 h 6609763"/>
                    <a:gd name="connsiteX56" fmla="*/ 8903713 w 9609980"/>
                    <a:gd name="connsiteY56" fmla="*/ 4890101 h 6609763"/>
                    <a:gd name="connsiteX57" fmla="*/ 8704931 w 9609980"/>
                    <a:gd name="connsiteY57" fmla="*/ 5155144 h 6609763"/>
                    <a:gd name="connsiteX58" fmla="*/ 8532653 w 9609980"/>
                    <a:gd name="connsiteY58" fmla="*/ 5009370 h 6609763"/>
                    <a:gd name="connsiteX59" fmla="*/ 8214602 w 9609980"/>
                    <a:gd name="connsiteY59" fmla="*/ 5539457 h 6609763"/>
                    <a:gd name="connsiteX60" fmla="*/ 8029072 w 9609980"/>
                    <a:gd name="connsiteY60" fmla="*/ 5300918 h 6609763"/>
                    <a:gd name="connsiteX61" fmla="*/ 7697767 w 9609980"/>
                    <a:gd name="connsiteY61" fmla="*/ 5937022 h 6609763"/>
                    <a:gd name="connsiteX62" fmla="*/ 7750776 w 9609980"/>
                    <a:gd name="connsiteY62" fmla="*/ 5671979 h 6609763"/>
                    <a:gd name="connsiteX63" fmla="*/ 7286950 w 9609980"/>
                    <a:gd name="connsiteY63" fmla="*/ 6069544 h 6609763"/>
                    <a:gd name="connsiteX64" fmla="*/ 7313455 w 9609980"/>
                    <a:gd name="connsiteY64" fmla="*/ 5777996 h 6609763"/>
                    <a:gd name="connsiteX65" fmla="*/ 6770116 w 9609980"/>
                    <a:gd name="connsiteY65" fmla="*/ 6294831 h 6609763"/>
                    <a:gd name="connsiteX66" fmla="*/ 6637594 w 9609980"/>
                    <a:gd name="connsiteY66" fmla="*/ 5923770 h 6609763"/>
                    <a:gd name="connsiteX67" fmla="*/ 5985753 w 9609980"/>
                    <a:gd name="connsiteY67" fmla="*/ 6437706 h 6609763"/>
                    <a:gd name="connsiteX68" fmla="*/ 6009566 w 9609980"/>
                    <a:gd name="connsiteY68" fmla="*/ 6242443 h 6609763"/>
                    <a:gd name="connsiteX69" fmla="*/ 5599991 w 9609980"/>
                    <a:gd name="connsiteY69" fmla="*/ 6532955 h 6609763"/>
                    <a:gd name="connsiteX70" fmla="*/ 5519029 w 9609980"/>
                    <a:gd name="connsiteY70" fmla="*/ 6061468 h 6609763"/>
                    <a:gd name="connsiteX71" fmla="*/ 4554508 w 9609980"/>
                    <a:gd name="connsiteY71" fmla="*/ 6515268 h 6609763"/>
                    <a:gd name="connsiteX72" fmla="*/ 435571 w 9609980"/>
                    <a:gd name="connsiteY72" fmla="*/ 4002207 h 6609763"/>
                    <a:gd name="connsiteX73" fmla="*/ 236788 w 9609980"/>
                    <a:gd name="connsiteY73" fmla="*/ 4214242 h 6609763"/>
                    <a:gd name="connsiteX74" fmla="*/ 519508 w 9609980"/>
                    <a:gd name="connsiteY74" fmla="*/ 3130402 h 6609763"/>
                    <a:gd name="connsiteX0" fmla="*/ 519508 w 9609980"/>
                    <a:gd name="connsiteY0" fmla="*/ 3130402 h 6609763"/>
                    <a:gd name="connsiteX1" fmla="*/ 77762 w 9609980"/>
                    <a:gd name="connsiteY1" fmla="*/ 3392607 h 6609763"/>
                    <a:gd name="connsiteX2" fmla="*/ 660859 w 9609980"/>
                    <a:gd name="connsiteY2" fmla="*/ 2517963 h 6609763"/>
                    <a:gd name="connsiteX3" fmla="*/ 422320 w 9609980"/>
                    <a:gd name="connsiteY3" fmla="*/ 2517963 h 6609763"/>
                    <a:gd name="connsiteX4" fmla="*/ 753624 w 9609980"/>
                    <a:gd name="connsiteY4" fmla="*/ 2305929 h 6609763"/>
                    <a:gd name="connsiteX5" fmla="*/ 289798 w 9609980"/>
                    <a:gd name="connsiteY5" fmla="*/ 2279424 h 6609763"/>
                    <a:gd name="connsiteX6" fmla="*/ 1005416 w 9609980"/>
                    <a:gd name="connsiteY6" fmla="*/ 1855355 h 6609763"/>
                    <a:gd name="connsiteX7" fmla="*/ 607850 w 9609980"/>
                    <a:gd name="connsiteY7" fmla="*/ 1815598 h 6609763"/>
                    <a:gd name="connsiteX8" fmla="*/ 1230703 w 9609980"/>
                    <a:gd name="connsiteY8" fmla="*/ 1577059 h 6609763"/>
                    <a:gd name="connsiteX9" fmla="*/ 1111434 w 9609980"/>
                    <a:gd name="connsiteY9" fmla="*/ 1524050 h 6609763"/>
                    <a:gd name="connsiteX10" fmla="*/ 1495747 w 9609980"/>
                    <a:gd name="connsiteY10" fmla="*/ 1325268 h 6609763"/>
                    <a:gd name="connsiteX11" fmla="*/ 1031921 w 9609980"/>
                    <a:gd name="connsiteY11" fmla="*/ 1325268 h 6609763"/>
                    <a:gd name="connsiteX12" fmla="*/ 1787295 w 9609980"/>
                    <a:gd name="connsiteY12" fmla="*/ 1033720 h 6609763"/>
                    <a:gd name="connsiteX13" fmla="*/ 1562007 w 9609980"/>
                    <a:gd name="connsiteY13" fmla="*/ 954207 h 6609763"/>
                    <a:gd name="connsiteX14" fmla="*/ 1919815 w 9609980"/>
                    <a:gd name="connsiteY14" fmla="*/ 993963 h 6609763"/>
                    <a:gd name="connsiteX15" fmla="*/ 2118599 w 9609980"/>
                    <a:gd name="connsiteY15" fmla="*/ 543390 h 6609763"/>
                    <a:gd name="connsiteX16" fmla="*/ 2118598 w 9609980"/>
                    <a:gd name="connsiteY16" fmla="*/ 808433 h 6609763"/>
                    <a:gd name="connsiteX17" fmla="*/ 2661937 w 9609980"/>
                    <a:gd name="connsiteY17" fmla="*/ 609650 h 6609763"/>
                    <a:gd name="connsiteX18" fmla="*/ 2569172 w 9609980"/>
                    <a:gd name="connsiteY18" fmla="*/ 516885 h 6609763"/>
                    <a:gd name="connsiteX19" fmla="*/ 2926982 w 9609980"/>
                    <a:gd name="connsiteY19" fmla="*/ 437372 h 6609763"/>
                    <a:gd name="connsiteX20" fmla="*/ 2873972 w 9609980"/>
                    <a:gd name="connsiteY20" fmla="*/ 318103 h 6609763"/>
                    <a:gd name="connsiteX21" fmla="*/ 3364302 w 9609980"/>
                    <a:gd name="connsiteY21" fmla="*/ 357859 h 6609763"/>
                    <a:gd name="connsiteX22" fmla="*/ 3708859 w 9609980"/>
                    <a:gd name="connsiteY22" fmla="*/ 145824 h 6609763"/>
                    <a:gd name="connsiteX23" fmla="*/ 3682355 w 9609980"/>
                    <a:gd name="connsiteY23" fmla="*/ 278346 h 6609763"/>
                    <a:gd name="connsiteX24" fmla="*/ 4371469 w 9609980"/>
                    <a:gd name="connsiteY24" fmla="*/ 331355 h 6609763"/>
                    <a:gd name="connsiteX25" fmla="*/ 4371469 w 9609980"/>
                    <a:gd name="connsiteY25" fmla="*/ 198833 h 6609763"/>
                    <a:gd name="connsiteX26" fmla="*/ 4596756 w 9609980"/>
                    <a:gd name="connsiteY26" fmla="*/ 371111 h 6609763"/>
                    <a:gd name="connsiteX27" fmla="*/ 4901556 w 9609980"/>
                    <a:gd name="connsiteY27" fmla="*/ 265094 h 6609763"/>
                    <a:gd name="connsiteX28" fmla="*/ 4769034 w 9609980"/>
                    <a:gd name="connsiteY28" fmla="*/ 437372 h 6609763"/>
                    <a:gd name="connsiteX29" fmla="*/ 5047329 w 9609980"/>
                    <a:gd name="connsiteY29" fmla="*/ 384363 h 6609763"/>
                    <a:gd name="connsiteX30" fmla="*/ 5093085 w 9609980"/>
                    <a:gd name="connsiteY30" fmla="*/ 528242 h 6609763"/>
                    <a:gd name="connsiteX31" fmla="*/ 5338877 w 9609980"/>
                    <a:gd name="connsiteY31" fmla="*/ 636155 h 6609763"/>
                    <a:gd name="connsiteX32" fmla="*/ 5232860 w 9609980"/>
                    <a:gd name="connsiteY32" fmla="*/ 251842 h 6609763"/>
                    <a:gd name="connsiteX33" fmla="*/ 5511156 w 9609980"/>
                    <a:gd name="connsiteY33" fmla="*/ 371111 h 6609763"/>
                    <a:gd name="connsiteX34" fmla="*/ 6200269 w 9609980"/>
                    <a:gd name="connsiteY34" fmla="*/ 50 h 6609763"/>
                    <a:gd name="connsiteX35" fmla="*/ 5935225 w 9609980"/>
                    <a:gd name="connsiteY35" fmla="*/ 291598 h 6609763"/>
                    <a:gd name="connsiteX36" fmla="*/ 6452060 w 9609980"/>
                    <a:gd name="connsiteY36" fmla="*/ 119320 h 6609763"/>
                    <a:gd name="connsiteX37" fmla="*/ 6266529 w 9609980"/>
                    <a:gd name="connsiteY37" fmla="*/ 344606 h 6609763"/>
                    <a:gd name="connsiteX38" fmla="*/ 6584582 w 9609980"/>
                    <a:gd name="connsiteY38" fmla="*/ 450623 h 6609763"/>
                    <a:gd name="connsiteX39" fmla="*/ 6359295 w 9609980"/>
                    <a:gd name="connsiteY39" fmla="*/ 596397 h 6609763"/>
                    <a:gd name="connsiteX40" fmla="*/ 7856790 w 9609980"/>
                    <a:gd name="connsiteY40" fmla="*/ 768674 h 6609763"/>
                    <a:gd name="connsiteX41" fmla="*/ 7618251 w 9609980"/>
                    <a:gd name="connsiteY41" fmla="*/ 834935 h 6609763"/>
                    <a:gd name="connsiteX42" fmla="*/ 8108582 w 9609980"/>
                    <a:gd name="connsiteY42" fmla="*/ 1086728 h 6609763"/>
                    <a:gd name="connsiteX43" fmla="*/ 7856790 w 9609980"/>
                    <a:gd name="connsiteY43" fmla="*/ 1126483 h 6609763"/>
                    <a:gd name="connsiteX44" fmla="*/ 8267608 w 9609980"/>
                    <a:gd name="connsiteY44" fmla="*/ 1709579 h 6609763"/>
                    <a:gd name="connsiteX45" fmla="*/ 9168756 w 9609980"/>
                    <a:gd name="connsiteY45" fmla="*/ 1815596 h 6609763"/>
                    <a:gd name="connsiteX46" fmla="*/ 8810947 w 9609980"/>
                    <a:gd name="connsiteY46" fmla="*/ 1828848 h 6609763"/>
                    <a:gd name="connsiteX47" fmla="*/ 9075990 w 9609980"/>
                    <a:gd name="connsiteY47" fmla="*/ 2014379 h 6609763"/>
                    <a:gd name="connsiteX48" fmla="*/ 8612164 w 9609980"/>
                    <a:gd name="connsiteY48" fmla="*/ 1961370 h 6609763"/>
                    <a:gd name="connsiteX49" fmla="*/ 9592826 w 9609980"/>
                    <a:gd name="connsiteY49" fmla="*/ 2796257 h 6609763"/>
                    <a:gd name="connsiteX50" fmla="*/ 9221765 w 9609980"/>
                    <a:gd name="connsiteY50" fmla="*/ 2637231 h 6609763"/>
                    <a:gd name="connsiteX51" fmla="*/ 9606078 w 9609980"/>
                    <a:gd name="connsiteY51" fmla="*/ 3432361 h 6609763"/>
                    <a:gd name="connsiteX52" fmla="*/ 9176332 w 9609980"/>
                    <a:gd name="connsiteY52" fmla="*/ 3117149 h 6609763"/>
                    <a:gd name="connsiteX53" fmla="*/ 9486809 w 9609980"/>
                    <a:gd name="connsiteY53" fmla="*/ 4094970 h 6609763"/>
                    <a:gd name="connsiteX54" fmla="*/ 9221765 w 9609980"/>
                    <a:gd name="connsiteY54" fmla="*/ 3949196 h 6609763"/>
                    <a:gd name="connsiteX55" fmla="*/ 8996478 w 9609980"/>
                    <a:gd name="connsiteY55" fmla="*/ 5035874 h 6609763"/>
                    <a:gd name="connsiteX56" fmla="*/ 8903713 w 9609980"/>
                    <a:gd name="connsiteY56" fmla="*/ 4890101 h 6609763"/>
                    <a:gd name="connsiteX57" fmla="*/ 8704931 w 9609980"/>
                    <a:gd name="connsiteY57" fmla="*/ 5155144 h 6609763"/>
                    <a:gd name="connsiteX58" fmla="*/ 8532653 w 9609980"/>
                    <a:gd name="connsiteY58" fmla="*/ 5009370 h 6609763"/>
                    <a:gd name="connsiteX59" fmla="*/ 8214602 w 9609980"/>
                    <a:gd name="connsiteY59" fmla="*/ 5539457 h 6609763"/>
                    <a:gd name="connsiteX60" fmla="*/ 8029072 w 9609980"/>
                    <a:gd name="connsiteY60" fmla="*/ 5300918 h 6609763"/>
                    <a:gd name="connsiteX61" fmla="*/ 7697767 w 9609980"/>
                    <a:gd name="connsiteY61" fmla="*/ 5937022 h 6609763"/>
                    <a:gd name="connsiteX62" fmla="*/ 7750776 w 9609980"/>
                    <a:gd name="connsiteY62" fmla="*/ 5671979 h 6609763"/>
                    <a:gd name="connsiteX63" fmla="*/ 7286950 w 9609980"/>
                    <a:gd name="connsiteY63" fmla="*/ 6069544 h 6609763"/>
                    <a:gd name="connsiteX64" fmla="*/ 7313455 w 9609980"/>
                    <a:gd name="connsiteY64" fmla="*/ 5777996 h 6609763"/>
                    <a:gd name="connsiteX65" fmla="*/ 6770116 w 9609980"/>
                    <a:gd name="connsiteY65" fmla="*/ 6294831 h 6609763"/>
                    <a:gd name="connsiteX66" fmla="*/ 6637594 w 9609980"/>
                    <a:gd name="connsiteY66" fmla="*/ 5923770 h 6609763"/>
                    <a:gd name="connsiteX67" fmla="*/ 5985753 w 9609980"/>
                    <a:gd name="connsiteY67" fmla="*/ 6437706 h 6609763"/>
                    <a:gd name="connsiteX68" fmla="*/ 6009566 w 9609980"/>
                    <a:gd name="connsiteY68" fmla="*/ 6242443 h 6609763"/>
                    <a:gd name="connsiteX69" fmla="*/ 5599991 w 9609980"/>
                    <a:gd name="connsiteY69" fmla="*/ 6532955 h 6609763"/>
                    <a:gd name="connsiteX70" fmla="*/ 5519029 w 9609980"/>
                    <a:gd name="connsiteY70" fmla="*/ 6061468 h 6609763"/>
                    <a:gd name="connsiteX71" fmla="*/ 4554508 w 9609980"/>
                    <a:gd name="connsiteY71" fmla="*/ 6515268 h 6609763"/>
                    <a:gd name="connsiteX72" fmla="*/ 435571 w 9609980"/>
                    <a:gd name="connsiteY72" fmla="*/ 4002207 h 6609763"/>
                    <a:gd name="connsiteX73" fmla="*/ 236788 w 9609980"/>
                    <a:gd name="connsiteY73" fmla="*/ 4214242 h 6609763"/>
                    <a:gd name="connsiteX74" fmla="*/ 519508 w 9609980"/>
                    <a:gd name="connsiteY74" fmla="*/ 3130402 h 6609763"/>
                    <a:gd name="connsiteX0" fmla="*/ 519508 w 9609980"/>
                    <a:gd name="connsiteY0" fmla="*/ 3130402 h 6556346"/>
                    <a:gd name="connsiteX1" fmla="*/ 77762 w 9609980"/>
                    <a:gd name="connsiteY1" fmla="*/ 3392607 h 6556346"/>
                    <a:gd name="connsiteX2" fmla="*/ 660859 w 9609980"/>
                    <a:gd name="connsiteY2" fmla="*/ 2517963 h 6556346"/>
                    <a:gd name="connsiteX3" fmla="*/ 422320 w 9609980"/>
                    <a:gd name="connsiteY3" fmla="*/ 2517963 h 6556346"/>
                    <a:gd name="connsiteX4" fmla="*/ 753624 w 9609980"/>
                    <a:gd name="connsiteY4" fmla="*/ 2305929 h 6556346"/>
                    <a:gd name="connsiteX5" fmla="*/ 289798 w 9609980"/>
                    <a:gd name="connsiteY5" fmla="*/ 2279424 h 6556346"/>
                    <a:gd name="connsiteX6" fmla="*/ 1005416 w 9609980"/>
                    <a:gd name="connsiteY6" fmla="*/ 1855355 h 6556346"/>
                    <a:gd name="connsiteX7" fmla="*/ 607850 w 9609980"/>
                    <a:gd name="connsiteY7" fmla="*/ 1815598 h 6556346"/>
                    <a:gd name="connsiteX8" fmla="*/ 1230703 w 9609980"/>
                    <a:gd name="connsiteY8" fmla="*/ 1577059 h 6556346"/>
                    <a:gd name="connsiteX9" fmla="*/ 1111434 w 9609980"/>
                    <a:gd name="connsiteY9" fmla="*/ 1524050 h 6556346"/>
                    <a:gd name="connsiteX10" fmla="*/ 1495747 w 9609980"/>
                    <a:gd name="connsiteY10" fmla="*/ 1325268 h 6556346"/>
                    <a:gd name="connsiteX11" fmla="*/ 1031921 w 9609980"/>
                    <a:gd name="connsiteY11" fmla="*/ 1325268 h 6556346"/>
                    <a:gd name="connsiteX12" fmla="*/ 1787295 w 9609980"/>
                    <a:gd name="connsiteY12" fmla="*/ 1033720 h 6556346"/>
                    <a:gd name="connsiteX13" fmla="*/ 1562007 w 9609980"/>
                    <a:gd name="connsiteY13" fmla="*/ 954207 h 6556346"/>
                    <a:gd name="connsiteX14" fmla="*/ 1919815 w 9609980"/>
                    <a:gd name="connsiteY14" fmla="*/ 993963 h 6556346"/>
                    <a:gd name="connsiteX15" fmla="*/ 2118599 w 9609980"/>
                    <a:gd name="connsiteY15" fmla="*/ 543390 h 6556346"/>
                    <a:gd name="connsiteX16" fmla="*/ 2118598 w 9609980"/>
                    <a:gd name="connsiteY16" fmla="*/ 808433 h 6556346"/>
                    <a:gd name="connsiteX17" fmla="*/ 2661937 w 9609980"/>
                    <a:gd name="connsiteY17" fmla="*/ 609650 h 6556346"/>
                    <a:gd name="connsiteX18" fmla="*/ 2569172 w 9609980"/>
                    <a:gd name="connsiteY18" fmla="*/ 516885 h 6556346"/>
                    <a:gd name="connsiteX19" fmla="*/ 2926982 w 9609980"/>
                    <a:gd name="connsiteY19" fmla="*/ 437372 h 6556346"/>
                    <a:gd name="connsiteX20" fmla="*/ 2873972 w 9609980"/>
                    <a:gd name="connsiteY20" fmla="*/ 318103 h 6556346"/>
                    <a:gd name="connsiteX21" fmla="*/ 3364302 w 9609980"/>
                    <a:gd name="connsiteY21" fmla="*/ 357859 h 6556346"/>
                    <a:gd name="connsiteX22" fmla="*/ 3708859 w 9609980"/>
                    <a:gd name="connsiteY22" fmla="*/ 145824 h 6556346"/>
                    <a:gd name="connsiteX23" fmla="*/ 3682355 w 9609980"/>
                    <a:gd name="connsiteY23" fmla="*/ 278346 h 6556346"/>
                    <a:gd name="connsiteX24" fmla="*/ 4371469 w 9609980"/>
                    <a:gd name="connsiteY24" fmla="*/ 331355 h 6556346"/>
                    <a:gd name="connsiteX25" fmla="*/ 4371469 w 9609980"/>
                    <a:gd name="connsiteY25" fmla="*/ 198833 h 6556346"/>
                    <a:gd name="connsiteX26" fmla="*/ 4596756 w 9609980"/>
                    <a:gd name="connsiteY26" fmla="*/ 371111 h 6556346"/>
                    <a:gd name="connsiteX27" fmla="*/ 4901556 w 9609980"/>
                    <a:gd name="connsiteY27" fmla="*/ 265094 h 6556346"/>
                    <a:gd name="connsiteX28" fmla="*/ 4769034 w 9609980"/>
                    <a:gd name="connsiteY28" fmla="*/ 437372 h 6556346"/>
                    <a:gd name="connsiteX29" fmla="*/ 5047329 w 9609980"/>
                    <a:gd name="connsiteY29" fmla="*/ 384363 h 6556346"/>
                    <a:gd name="connsiteX30" fmla="*/ 5093085 w 9609980"/>
                    <a:gd name="connsiteY30" fmla="*/ 528242 h 6556346"/>
                    <a:gd name="connsiteX31" fmla="*/ 5338877 w 9609980"/>
                    <a:gd name="connsiteY31" fmla="*/ 636155 h 6556346"/>
                    <a:gd name="connsiteX32" fmla="*/ 5232860 w 9609980"/>
                    <a:gd name="connsiteY32" fmla="*/ 251842 h 6556346"/>
                    <a:gd name="connsiteX33" fmla="*/ 5511156 w 9609980"/>
                    <a:gd name="connsiteY33" fmla="*/ 371111 h 6556346"/>
                    <a:gd name="connsiteX34" fmla="*/ 6200269 w 9609980"/>
                    <a:gd name="connsiteY34" fmla="*/ 50 h 6556346"/>
                    <a:gd name="connsiteX35" fmla="*/ 5935225 w 9609980"/>
                    <a:gd name="connsiteY35" fmla="*/ 291598 h 6556346"/>
                    <a:gd name="connsiteX36" fmla="*/ 6452060 w 9609980"/>
                    <a:gd name="connsiteY36" fmla="*/ 119320 h 6556346"/>
                    <a:gd name="connsiteX37" fmla="*/ 6266529 w 9609980"/>
                    <a:gd name="connsiteY37" fmla="*/ 344606 h 6556346"/>
                    <a:gd name="connsiteX38" fmla="*/ 6584582 w 9609980"/>
                    <a:gd name="connsiteY38" fmla="*/ 450623 h 6556346"/>
                    <a:gd name="connsiteX39" fmla="*/ 6359295 w 9609980"/>
                    <a:gd name="connsiteY39" fmla="*/ 596397 h 6556346"/>
                    <a:gd name="connsiteX40" fmla="*/ 7856790 w 9609980"/>
                    <a:gd name="connsiteY40" fmla="*/ 768674 h 6556346"/>
                    <a:gd name="connsiteX41" fmla="*/ 7618251 w 9609980"/>
                    <a:gd name="connsiteY41" fmla="*/ 834935 h 6556346"/>
                    <a:gd name="connsiteX42" fmla="*/ 8108582 w 9609980"/>
                    <a:gd name="connsiteY42" fmla="*/ 1086728 h 6556346"/>
                    <a:gd name="connsiteX43" fmla="*/ 7856790 w 9609980"/>
                    <a:gd name="connsiteY43" fmla="*/ 1126483 h 6556346"/>
                    <a:gd name="connsiteX44" fmla="*/ 8267608 w 9609980"/>
                    <a:gd name="connsiteY44" fmla="*/ 1709579 h 6556346"/>
                    <a:gd name="connsiteX45" fmla="*/ 9168756 w 9609980"/>
                    <a:gd name="connsiteY45" fmla="*/ 1815596 h 6556346"/>
                    <a:gd name="connsiteX46" fmla="*/ 8810947 w 9609980"/>
                    <a:gd name="connsiteY46" fmla="*/ 1828848 h 6556346"/>
                    <a:gd name="connsiteX47" fmla="*/ 9075990 w 9609980"/>
                    <a:gd name="connsiteY47" fmla="*/ 2014379 h 6556346"/>
                    <a:gd name="connsiteX48" fmla="*/ 8612164 w 9609980"/>
                    <a:gd name="connsiteY48" fmla="*/ 1961370 h 6556346"/>
                    <a:gd name="connsiteX49" fmla="*/ 9592826 w 9609980"/>
                    <a:gd name="connsiteY49" fmla="*/ 2796257 h 6556346"/>
                    <a:gd name="connsiteX50" fmla="*/ 9221765 w 9609980"/>
                    <a:gd name="connsiteY50" fmla="*/ 2637231 h 6556346"/>
                    <a:gd name="connsiteX51" fmla="*/ 9606078 w 9609980"/>
                    <a:gd name="connsiteY51" fmla="*/ 3432361 h 6556346"/>
                    <a:gd name="connsiteX52" fmla="*/ 9176332 w 9609980"/>
                    <a:gd name="connsiteY52" fmla="*/ 3117149 h 6556346"/>
                    <a:gd name="connsiteX53" fmla="*/ 9486809 w 9609980"/>
                    <a:gd name="connsiteY53" fmla="*/ 4094970 h 6556346"/>
                    <a:gd name="connsiteX54" fmla="*/ 9221765 w 9609980"/>
                    <a:gd name="connsiteY54" fmla="*/ 3949196 h 6556346"/>
                    <a:gd name="connsiteX55" fmla="*/ 8996478 w 9609980"/>
                    <a:gd name="connsiteY55" fmla="*/ 5035874 h 6556346"/>
                    <a:gd name="connsiteX56" fmla="*/ 8903713 w 9609980"/>
                    <a:gd name="connsiteY56" fmla="*/ 4890101 h 6556346"/>
                    <a:gd name="connsiteX57" fmla="*/ 8704931 w 9609980"/>
                    <a:gd name="connsiteY57" fmla="*/ 5155144 h 6556346"/>
                    <a:gd name="connsiteX58" fmla="*/ 8532653 w 9609980"/>
                    <a:gd name="connsiteY58" fmla="*/ 5009370 h 6556346"/>
                    <a:gd name="connsiteX59" fmla="*/ 8214602 w 9609980"/>
                    <a:gd name="connsiteY59" fmla="*/ 5539457 h 6556346"/>
                    <a:gd name="connsiteX60" fmla="*/ 8029072 w 9609980"/>
                    <a:gd name="connsiteY60" fmla="*/ 5300918 h 6556346"/>
                    <a:gd name="connsiteX61" fmla="*/ 7697767 w 9609980"/>
                    <a:gd name="connsiteY61" fmla="*/ 5937022 h 6556346"/>
                    <a:gd name="connsiteX62" fmla="*/ 7750776 w 9609980"/>
                    <a:gd name="connsiteY62" fmla="*/ 5671979 h 6556346"/>
                    <a:gd name="connsiteX63" fmla="*/ 7286950 w 9609980"/>
                    <a:gd name="connsiteY63" fmla="*/ 6069544 h 6556346"/>
                    <a:gd name="connsiteX64" fmla="*/ 7313455 w 9609980"/>
                    <a:gd name="connsiteY64" fmla="*/ 5777996 h 6556346"/>
                    <a:gd name="connsiteX65" fmla="*/ 6770116 w 9609980"/>
                    <a:gd name="connsiteY65" fmla="*/ 6294831 h 6556346"/>
                    <a:gd name="connsiteX66" fmla="*/ 6637594 w 9609980"/>
                    <a:gd name="connsiteY66" fmla="*/ 5923770 h 6556346"/>
                    <a:gd name="connsiteX67" fmla="*/ 5985753 w 9609980"/>
                    <a:gd name="connsiteY67" fmla="*/ 6437706 h 6556346"/>
                    <a:gd name="connsiteX68" fmla="*/ 6009566 w 9609980"/>
                    <a:gd name="connsiteY68" fmla="*/ 6242443 h 6556346"/>
                    <a:gd name="connsiteX69" fmla="*/ 5599991 w 9609980"/>
                    <a:gd name="connsiteY69" fmla="*/ 6532955 h 6556346"/>
                    <a:gd name="connsiteX70" fmla="*/ 5519029 w 9609980"/>
                    <a:gd name="connsiteY70" fmla="*/ 6061468 h 6556346"/>
                    <a:gd name="connsiteX71" fmla="*/ 4554508 w 9609980"/>
                    <a:gd name="connsiteY71" fmla="*/ 6515268 h 6556346"/>
                    <a:gd name="connsiteX72" fmla="*/ 621101 w 9609980"/>
                    <a:gd name="connsiteY72" fmla="*/ 4903355 h 6556346"/>
                    <a:gd name="connsiteX73" fmla="*/ 435571 w 9609980"/>
                    <a:gd name="connsiteY73" fmla="*/ 4002207 h 6556346"/>
                    <a:gd name="connsiteX74" fmla="*/ 236788 w 9609980"/>
                    <a:gd name="connsiteY74" fmla="*/ 4214242 h 6556346"/>
                    <a:gd name="connsiteX75" fmla="*/ 519508 w 9609980"/>
                    <a:gd name="connsiteY75" fmla="*/ 3130402 h 6556346"/>
                    <a:gd name="connsiteX0" fmla="*/ 519508 w 9609980"/>
                    <a:gd name="connsiteY0" fmla="*/ 3130402 h 6578875"/>
                    <a:gd name="connsiteX1" fmla="*/ 77762 w 9609980"/>
                    <a:gd name="connsiteY1" fmla="*/ 3392607 h 6578875"/>
                    <a:gd name="connsiteX2" fmla="*/ 660859 w 9609980"/>
                    <a:gd name="connsiteY2" fmla="*/ 2517963 h 6578875"/>
                    <a:gd name="connsiteX3" fmla="*/ 422320 w 9609980"/>
                    <a:gd name="connsiteY3" fmla="*/ 2517963 h 6578875"/>
                    <a:gd name="connsiteX4" fmla="*/ 753624 w 9609980"/>
                    <a:gd name="connsiteY4" fmla="*/ 2305929 h 6578875"/>
                    <a:gd name="connsiteX5" fmla="*/ 289798 w 9609980"/>
                    <a:gd name="connsiteY5" fmla="*/ 2279424 h 6578875"/>
                    <a:gd name="connsiteX6" fmla="*/ 1005416 w 9609980"/>
                    <a:gd name="connsiteY6" fmla="*/ 1855355 h 6578875"/>
                    <a:gd name="connsiteX7" fmla="*/ 607850 w 9609980"/>
                    <a:gd name="connsiteY7" fmla="*/ 1815598 h 6578875"/>
                    <a:gd name="connsiteX8" fmla="*/ 1230703 w 9609980"/>
                    <a:gd name="connsiteY8" fmla="*/ 1577059 h 6578875"/>
                    <a:gd name="connsiteX9" fmla="*/ 1111434 w 9609980"/>
                    <a:gd name="connsiteY9" fmla="*/ 1524050 h 6578875"/>
                    <a:gd name="connsiteX10" fmla="*/ 1495747 w 9609980"/>
                    <a:gd name="connsiteY10" fmla="*/ 1325268 h 6578875"/>
                    <a:gd name="connsiteX11" fmla="*/ 1031921 w 9609980"/>
                    <a:gd name="connsiteY11" fmla="*/ 1325268 h 6578875"/>
                    <a:gd name="connsiteX12" fmla="*/ 1787295 w 9609980"/>
                    <a:gd name="connsiteY12" fmla="*/ 1033720 h 6578875"/>
                    <a:gd name="connsiteX13" fmla="*/ 1562007 w 9609980"/>
                    <a:gd name="connsiteY13" fmla="*/ 954207 h 6578875"/>
                    <a:gd name="connsiteX14" fmla="*/ 1919815 w 9609980"/>
                    <a:gd name="connsiteY14" fmla="*/ 993963 h 6578875"/>
                    <a:gd name="connsiteX15" fmla="*/ 2118599 w 9609980"/>
                    <a:gd name="connsiteY15" fmla="*/ 543390 h 6578875"/>
                    <a:gd name="connsiteX16" fmla="*/ 2118598 w 9609980"/>
                    <a:gd name="connsiteY16" fmla="*/ 808433 h 6578875"/>
                    <a:gd name="connsiteX17" fmla="*/ 2661937 w 9609980"/>
                    <a:gd name="connsiteY17" fmla="*/ 609650 h 6578875"/>
                    <a:gd name="connsiteX18" fmla="*/ 2569172 w 9609980"/>
                    <a:gd name="connsiteY18" fmla="*/ 516885 h 6578875"/>
                    <a:gd name="connsiteX19" fmla="*/ 2926982 w 9609980"/>
                    <a:gd name="connsiteY19" fmla="*/ 437372 h 6578875"/>
                    <a:gd name="connsiteX20" fmla="*/ 2873972 w 9609980"/>
                    <a:gd name="connsiteY20" fmla="*/ 318103 h 6578875"/>
                    <a:gd name="connsiteX21" fmla="*/ 3364302 w 9609980"/>
                    <a:gd name="connsiteY21" fmla="*/ 357859 h 6578875"/>
                    <a:gd name="connsiteX22" fmla="*/ 3708859 w 9609980"/>
                    <a:gd name="connsiteY22" fmla="*/ 145824 h 6578875"/>
                    <a:gd name="connsiteX23" fmla="*/ 3682355 w 9609980"/>
                    <a:gd name="connsiteY23" fmla="*/ 278346 h 6578875"/>
                    <a:gd name="connsiteX24" fmla="*/ 4371469 w 9609980"/>
                    <a:gd name="connsiteY24" fmla="*/ 331355 h 6578875"/>
                    <a:gd name="connsiteX25" fmla="*/ 4371469 w 9609980"/>
                    <a:gd name="connsiteY25" fmla="*/ 198833 h 6578875"/>
                    <a:gd name="connsiteX26" fmla="*/ 4596756 w 9609980"/>
                    <a:gd name="connsiteY26" fmla="*/ 371111 h 6578875"/>
                    <a:gd name="connsiteX27" fmla="*/ 4901556 w 9609980"/>
                    <a:gd name="connsiteY27" fmla="*/ 265094 h 6578875"/>
                    <a:gd name="connsiteX28" fmla="*/ 4769034 w 9609980"/>
                    <a:gd name="connsiteY28" fmla="*/ 437372 h 6578875"/>
                    <a:gd name="connsiteX29" fmla="*/ 5047329 w 9609980"/>
                    <a:gd name="connsiteY29" fmla="*/ 384363 h 6578875"/>
                    <a:gd name="connsiteX30" fmla="*/ 5093085 w 9609980"/>
                    <a:gd name="connsiteY30" fmla="*/ 528242 h 6578875"/>
                    <a:gd name="connsiteX31" fmla="*/ 5338877 w 9609980"/>
                    <a:gd name="connsiteY31" fmla="*/ 636155 h 6578875"/>
                    <a:gd name="connsiteX32" fmla="*/ 5232860 w 9609980"/>
                    <a:gd name="connsiteY32" fmla="*/ 251842 h 6578875"/>
                    <a:gd name="connsiteX33" fmla="*/ 5511156 w 9609980"/>
                    <a:gd name="connsiteY33" fmla="*/ 371111 h 6578875"/>
                    <a:gd name="connsiteX34" fmla="*/ 6200269 w 9609980"/>
                    <a:gd name="connsiteY34" fmla="*/ 50 h 6578875"/>
                    <a:gd name="connsiteX35" fmla="*/ 5935225 w 9609980"/>
                    <a:gd name="connsiteY35" fmla="*/ 291598 h 6578875"/>
                    <a:gd name="connsiteX36" fmla="*/ 6452060 w 9609980"/>
                    <a:gd name="connsiteY36" fmla="*/ 119320 h 6578875"/>
                    <a:gd name="connsiteX37" fmla="*/ 6266529 w 9609980"/>
                    <a:gd name="connsiteY37" fmla="*/ 344606 h 6578875"/>
                    <a:gd name="connsiteX38" fmla="*/ 6584582 w 9609980"/>
                    <a:gd name="connsiteY38" fmla="*/ 450623 h 6578875"/>
                    <a:gd name="connsiteX39" fmla="*/ 6359295 w 9609980"/>
                    <a:gd name="connsiteY39" fmla="*/ 596397 h 6578875"/>
                    <a:gd name="connsiteX40" fmla="*/ 7856790 w 9609980"/>
                    <a:gd name="connsiteY40" fmla="*/ 768674 h 6578875"/>
                    <a:gd name="connsiteX41" fmla="*/ 7618251 w 9609980"/>
                    <a:gd name="connsiteY41" fmla="*/ 834935 h 6578875"/>
                    <a:gd name="connsiteX42" fmla="*/ 8108582 w 9609980"/>
                    <a:gd name="connsiteY42" fmla="*/ 1086728 h 6578875"/>
                    <a:gd name="connsiteX43" fmla="*/ 7856790 w 9609980"/>
                    <a:gd name="connsiteY43" fmla="*/ 1126483 h 6578875"/>
                    <a:gd name="connsiteX44" fmla="*/ 8267608 w 9609980"/>
                    <a:gd name="connsiteY44" fmla="*/ 1709579 h 6578875"/>
                    <a:gd name="connsiteX45" fmla="*/ 9168756 w 9609980"/>
                    <a:gd name="connsiteY45" fmla="*/ 1815596 h 6578875"/>
                    <a:gd name="connsiteX46" fmla="*/ 8810947 w 9609980"/>
                    <a:gd name="connsiteY46" fmla="*/ 1828848 h 6578875"/>
                    <a:gd name="connsiteX47" fmla="*/ 9075990 w 9609980"/>
                    <a:gd name="connsiteY47" fmla="*/ 2014379 h 6578875"/>
                    <a:gd name="connsiteX48" fmla="*/ 8612164 w 9609980"/>
                    <a:gd name="connsiteY48" fmla="*/ 1961370 h 6578875"/>
                    <a:gd name="connsiteX49" fmla="*/ 9592826 w 9609980"/>
                    <a:gd name="connsiteY49" fmla="*/ 2796257 h 6578875"/>
                    <a:gd name="connsiteX50" fmla="*/ 9221765 w 9609980"/>
                    <a:gd name="connsiteY50" fmla="*/ 2637231 h 6578875"/>
                    <a:gd name="connsiteX51" fmla="*/ 9606078 w 9609980"/>
                    <a:gd name="connsiteY51" fmla="*/ 3432361 h 6578875"/>
                    <a:gd name="connsiteX52" fmla="*/ 9176332 w 9609980"/>
                    <a:gd name="connsiteY52" fmla="*/ 3117149 h 6578875"/>
                    <a:gd name="connsiteX53" fmla="*/ 9486809 w 9609980"/>
                    <a:gd name="connsiteY53" fmla="*/ 4094970 h 6578875"/>
                    <a:gd name="connsiteX54" fmla="*/ 9221765 w 9609980"/>
                    <a:gd name="connsiteY54" fmla="*/ 3949196 h 6578875"/>
                    <a:gd name="connsiteX55" fmla="*/ 8996478 w 9609980"/>
                    <a:gd name="connsiteY55" fmla="*/ 5035874 h 6578875"/>
                    <a:gd name="connsiteX56" fmla="*/ 8903713 w 9609980"/>
                    <a:gd name="connsiteY56" fmla="*/ 4890101 h 6578875"/>
                    <a:gd name="connsiteX57" fmla="*/ 8704931 w 9609980"/>
                    <a:gd name="connsiteY57" fmla="*/ 5155144 h 6578875"/>
                    <a:gd name="connsiteX58" fmla="*/ 8532653 w 9609980"/>
                    <a:gd name="connsiteY58" fmla="*/ 5009370 h 6578875"/>
                    <a:gd name="connsiteX59" fmla="*/ 8214602 w 9609980"/>
                    <a:gd name="connsiteY59" fmla="*/ 5539457 h 6578875"/>
                    <a:gd name="connsiteX60" fmla="*/ 8029072 w 9609980"/>
                    <a:gd name="connsiteY60" fmla="*/ 5300918 h 6578875"/>
                    <a:gd name="connsiteX61" fmla="*/ 7697767 w 9609980"/>
                    <a:gd name="connsiteY61" fmla="*/ 5937022 h 6578875"/>
                    <a:gd name="connsiteX62" fmla="*/ 7750776 w 9609980"/>
                    <a:gd name="connsiteY62" fmla="*/ 5671979 h 6578875"/>
                    <a:gd name="connsiteX63" fmla="*/ 7286950 w 9609980"/>
                    <a:gd name="connsiteY63" fmla="*/ 6069544 h 6578875"/>
                    <a:gd name="connsiteX64" fmla="*/ 7313455 w 9609980"/>
                    <a:gd name="connsiteY64" fmla="*/ 5777996 h 6578875"/>
                    <a:gd name="connsiteX65" fmla="*/ 6770116 w 9609980"/>
                    <a:gd name="connsiteY65" fmla="*/ 6294831 h 6578875"/>
                    <a:gd name="connsiteX66" fmla="*/ 6637594 w 9609980"/>
                    <a:gd name="connsiteY66" fmla="*/ 5923770 h 6578875"/>
                    <a:gd name="connsiteX67" fmla="*/ 5985753 w 9609980"/>
                    <a:gd name="connsiteY67" fmla="*/ 6437706 h 6578875"/>
                    <a:gd name="connsiteX68" fmla="*/ 6009566 w 9609980"/>
                    <a:gd name="connsiteY68" fmla="*/ 6242443 h 6578875"/>
                    <a:gd name="connsiteX69" fmla="*/ 5599991 w 9609980"/>
                    <a:gd name="connsiteY69" fmla="*/ 6532955 h 6578875"/>
                    <a:gd name="connsiteX70" fmla="*/ 5519029 w 9609980"/>
                    <a:gd name="connsiteY70" fmla="*/ 6061468 h 6578875"/>
                    <a:gd name="connsiteX71" fmla="*/ 4554508 w 9609980"/>
                    <a:gd name="connsiteY71" fmla="*/ 6515268 h 6578875"/>
                    <a:gd name="connsiteX72" fmla="*/ 727119 w 9609980"/>
                    <a:gd name="connsiteY72" fmla="*/ 4505790 h 6578875"/>
                    <a:gd name="connsiteX73" fmla="*/ 621101 w 9609980"/>
                    <a:gd name="connsiteY73" fmla="*/ 4903355 h 6578875"/>
                    <a:gd name="connsiteX74" fmla="*/ 435571 w 9609980"/>
                    <a:gd name="connsiteY74" fmla="*/ 4002207 h 6578875"/>
                    <a:gd name="connsiteX75" fmla="*/ 236788 w 9609980"/>
                    <a:gd name="connsiteY75" fmla="*/ 4214242 h 6578875"/>
                    <a:gd name="connsiteX76" fmla="*/ 519508 w 9609980"/>
                    <a:gd name="connsiteY76" fmla="*/ 3130402 h 6578875"/>
                    <a:gd name="connsiteX0" fmla="*/ 519508 w 9609980"/>
                    <a:gd name="connsiteY0" fmla="*/ 3130402 h 6578875"/>
                    <a:gd name="connsiteX1" fmla="*/ 77762 w 9609980"/>
                    <a:gd name="connsiteY1" fmla="*/ 3392607 h 6578875"/>
                    <a:gd name="connsiteX2" fmla="*/ 660859 w 9609980"/>
                    <a:gd name="connsiteY2" fmla="*/ 2517963 h 6578875"/>
                    <a:gd name="connsiteX3" fmla="*/ 422320 w 9609980"/>
                    <a:gd name="connsiteY3" fmla="*/ 2517963 h 6578875"/>
                    <a:gd name="connsiteX4" fmla="*/ 753624 w 9609980"/>
                    <a:gd name="connsiteY4" fmla="*/ 2305929 h 6578875"/>
                    <a:gd name="connsiteX5" fmla="*/ 289798 w 9609980"/>
                    <a:gd name="connsiteY5" fmla="*/ 2279424 h 6578875"/>
                    <a:gd name="connsiteX6" fmla="*/ 1005416 w 9609980"/>
                    <a:gd name="connsiteY6" fmla="*/ 1855355 h 6578875"/>
                    <a:gd name="connsiteX7" fmla="*/ 607850 w 9609980"/>
                    <a:gd name="connsiteY7" fmla="*/ 1815598 h 6578875"/>
                    <a:gd name="connsiteX8" fmla="*/ 1230703 w 9609980"/>
                    <a:gd name="connsiteY8" fmla="*/ 1577059 h 6578875"/>
                    <a:gd name="connsiteX9" fmla="*/ 1111434 w 9609980"/>
                    <a:gd name="connsiteY9" fmla="*/ 1524050 h 6578875"/>
                    <a:gd name="connsiteX10" fmla="*/ 1495747 w 9609980"/>
                    <a:gd name="connsiteY10" fmla="*/ 1325268 h 6578875"/>
                    <a:gd name="connsiteX11" fmla="*/ 1031921 w 9609980"/>
                    <a:gd name="connsiteY11" fmla="*/ 1325268 h 6578875"/>
                    <a:gd name="connsiteX12" fmla="*/ 1787295 w 9609980"/>
                    <a:gd name="connsiteY12" fmla="*/ 1033720 h 6578875"/>
                    <a:gd name="connsiteX13" fmla="*/ 1562007 w 9609980"/>
                    <a:gd name="connsiteY13" fmla="*/ 954207 h 6578875"/>
                    <a:gd name="connsiteX14" fmla="*/ 1919815 w 9609980"/>
                    <a:gd name="connsiteY14" fmla="*/ 993963 h 6578875"/>
                    <a:gd name="connsiteX15" fmla="*/ 2118599 w 9609980"/>
                    <a:gd name="connsiteY15" fmla="*/ 543390 h 6578875"/>
                    <a:gd name="connsiteX16" fmla="*/ 2118598 w 9609980"/>
                    <a:gd name="connsiteY16" fmla="*/ 808433 h 6578875"/>
                    <a:gd name="connsiteX17" fmla="*/ 2661937 w 9609980"/>
                    <a:gd name="connsiteY17" fmla="*/ 609650 h 6578875"/>
                    <a:gd name="connsiteX18" fmla="*/ 2569172 w 9609980"/>
                    <a:gd name="connsiteY18" fmla="*/ 516885 h 6578875"/>
                    <a:gd name="connsiteX19" fmla="*/ 2926982 w 9609980"/>
                    <a:gd name="connsiteY19" fmla="*/ 437372 h 6578875"/>
                    <a:gd name="connsiteX20" fmla="*/ 2873972 w 9609980"/>
                    <a:gd name="connsiteY20" fmla="*/ 318103 h 6578875"/>
                    <a:gd name="connsiteX21" fmla="*/ 3364302 w 9609980"/>
                    <a:gd name="connsiteY21" fmla="*/ 357859 h 6578875"/>
                    <a:gd name="connsiteX22" fmla="*/ 3708859 w 9609980"/>
                    <a:gd name="connsiteY22" fmla="*/ 145824 h 6578875"/>
                    <a:gd name="connsiteX23" fmla="*/ 3682355 w 9609980"/>
                    <a:gd name="connsiteY23" fmla="*/ 278346 h 6578875"/>
                    <a:gd name="connsiteX24" fmla="*/ 4371469 w 9609980"/>
                    <a:gd name="connsiteY24" fmla="*/ 331355 h 6578875"/>
                    <a:gd name="connsiteX25" fmla="*/ 4371469 w 9609980"/>
                    <a:gd name="connsiteY25" fmla="*/ 198833 h 6578875"/>
                    <a:gd name="connsiteX26" fmla="*/ 4596756 w 9609980"/>
                    <a:gd name="connsiteY26" fmla="*/ 371111 h 6578875"/>
                    <a:gd name="connsiteX27" fmla="*/ 4901556 w 9609980"/>
                    <a:gd name="connsiteY27" fmla="*/ 265094 h 6578875"/>
                    <a:gd name="connsiteX28" fmla="*/ 4769034 w 9609980"/>
                    <a:gd name="connsiteY28" fmla="*/ 437372 h 6578875"/>
                    <a:gd name="connsiteX29" fmla="*/ 5047329 w 9609980"/>
                    <a:gd name="connsiteY29" fmla="*/ 384363 h 6578875"/>
                    <a:gd name="connsiteX30" fmla="*/ 5093085 w 9609980"/>
                    <a:gd name="connsiteY30" fmla="*/ 528242 h 6578875"/>
                    <a:gd name="connsiteX31" fmla="*/ 5338877 w 9609980"/>
                    <a:gd name="connsiteY31" fmla="*/ 636155 h 6578875"/>
                    <a:gd name="connsiteX32" fmla="*/ 5232860 w 9609980"/>
                    <a:gd name="connsiteY32" fmla="*/ 251842 h 6578875"/>
                    <a:gd name="connsiteX33" fmla="*/ 5511156 w 9609980"/>
                    <a:gd name="connsiteY33" fmla="*/ 371111 h 6578875"/>
                    <a:gd name="connsiteX34" fmla="*/ 6200269 w 9609980"/>
                    <a:gd name="connsiteY34" fmla="*/ 50 h 6578875"/>
                    <a:gd name="connsiteX35" fmla="*/ 5935225 w 9609980"/>
                    <a:gd name="connsiteY35" fmla="*/ 291598 h 6578875"/>
                    <a:gd name="connsiteX36" fmla="*/ 6452060 w 9609980"/>
                    <a:gd name="connsiteY36" fmla="*/ 119320 h 6578875"/>
                    <a:gd name="connsiteX37" fmla="*/ 6266529 w 9609980"/>
                    <a:gd name="connsiteY37" fmla="*/ 344606 h 6578875"/>
                    <a:gd name="connsiteX38" fmla="*/ 6584582 w 9609980"/>
                    <a:gd name="connsiteY38" fmla="*/ 450623 h 6578875"/>
                    <a:gd name="connsiteX39" fmla="*/ 6359295 w 9609980"/>
                    <a:gd name="connsiteY39" fmla="*/ 596397 h 6578875"/>
                    <a:gd name="connsiteX40" fmla="*/ 7856790 w 9609980"/>
                    <a:gd name="connsiteY40" fmla="*/ 768674 h 6578875"/>
                    <a:gd name="connsiteX41" fmla="*/ 7618251 w 9609980"/>
                    <a:gd name="connsiteY41" fmla="*/ 834935 h 6578875"/>
                    <a:gd name="connsiteX42" fmla="*/ 8108582 w 9609980"/>
                    <a:gd name="connsiteY42" fmla="*/ 1086728 h 6578875"/>
                    <a:gd name="connsiteX43" fmla="*/ 7856790 w 9609980"/>
                    <a:gd name="connsiteY43" fmla="*/ 1126483 h 6578875"/>
                    <a:gd name="connsiteX44" fmla="*/ 8267608 w 9609980"/>
                    <a:gd name="connsiteY44" fmla="*/ 1709579 h 6578875"/>
                    <a:gd name="connsiteX45" fmla="*/ 9168756 w 9609980"/>
                    <a:gd name="connsiteY45" fmla="*/ 1815596 h 6578875"/>
                    <a:gd name="connsiteX46" fmla="*/ 8810947 w 9609980"/>
                    <a:gd name="connsiteY46" fmla="*/ 1828848 h 6578875"/>
                    <a:gd name="connsiteX47" fmla="*/ 9075990 w 9609980"/>
                    <a:gd name="connsiteY47" fmla="*/ 2014379 h 6578875"/>
                    <a:gd name="connsiteX48" fmla="*/ 8612164 w 9609980"/>
                    <a:gd name="connsiteY48" fmla="*/ 1961370 h 6578875"/>
                    <a:gd name="connsiteX49" fmla="*/ 9592826 w 9609980"/>
                    <a:gd name="connsiteY49" fmla="*/ 2796257 h 6578875"/>
                    <a:gd name="connsiteX50" fmla="*/ 9221765 w 9609980"/>
                    <a:gd name="connsiteY50" fmla="*/ 2637231 h 6578875"/>
                    <a:gd name="connsiteX51" fmla="*/ 9606078 w 9609980"/>
                    <a:gd name="connsiteY51" fmla="*/ 3432361 h 6578875"/>
                    <a:gd name="connsiteX52" fmla="*/ 9176332 w 9609980"/>
                    <a:gd name="connsiteY52" fmla="*/ 3117149 h 6578875"/>
                    <a:gd name="connsiteX53" fmla="*/ 9486809 w 9609980"/>
                    <a:gd name="connsiteY53" fmla="*/ 4094970 h 6578875"/>
                    <a:gd name="connsiteX54" fmla="*/ 9221765 w 9609980"/>
                    <a:gd name="connsiteY54" fmla="*/ 3949196 h 6578875"/>
                    <a:gd name="connsiteX55" fmla="*/ 8996478 w 9609980"/>
                    <a:gd name="connsiteY55" fmla="*/ 5035874 h 6578875"/>
                    <a:gd name="connsiteX56" fmla="*/ 8903713 w 9609980"/>
                    <a:gd name="connsiteY56" fmla="*/ 4890101 h 6578875"/>
                    <a:gd name="connsiteX57" fmla="*/ 8704931 w 9609980"/>
                    <a:gd name="connsiteY57" fmla="*/ 5155144 h 6578875"/>
                    <a:gd name="connsiteX58" fmla="*/ 8532653 w 9609980"/>
                    <a:gd name="connsiteY58" fmla="*/ 5009370 h 6578875"/>
                    <a:gd name="connsiteX59" fmla="*/ 8214602 w 9609980"/>
                    <a:gd name="connsiteY59" fmla="*/ 5539457 h 6578875"/>
                    <a:gd name="connsiteX60" fmla="*/ 8029072 w 9609980"/>
                    <a:gd name="connsiteY60" fmla="*/ 5300918 h 6578875"/>
                    <a:gd name="connsiteX61" fmla="*/ 7697767 w 9609980"/>
                    <a:gd name="connsiteY61" fmla="*/ 5937022 h 6578875"/>
                    <a:gd name="connsiteX62" fmla="*/ 7750776 w 9609980"/>
                    <a:gd name="connsiteY62" fmla="*/ 5671979 h 6578875"/>
                    <a:gd name="connsiteX63" fmla="*/ 7286950 w 9609980"/>
                    <a:gd name="connsiteY63" fmla="*/ 6069544 h 6578875"/>
                    <a:gd name="connsiteX64" fmla="*/ 7313455 w 9609980"/>
                    <a:gd name="connsiteY64" fmla="*/ 5777996 h 6578875"/>
                    <a:gd name="connsiteX65" fmla="*/ 6770116 w 9609980"/>
                    <a:gd name="connsiteY65" fmla="*/ 6294831 h 6578875"/>
                    <a:gd name="connsiteX66" fmla="*/ 6637594 w 9609980"/>
                    <a:gd name="connsiteY66" fmla="*/ 5923770 h 6578875"/>
                    <a:gd name="connsiteX67" fmla="*/ 5985753 w 9609980"/>
                    <a:gd name="connsiteY67" fmla="*/ 6437706 h 6578875"/>
                    <a:gd name="connsiteX68" fmla="*/ 6009566 w 9609980"/>
                    <a:gd name="connsiteY68" fmla="*/ 6242443 h 6578875"/>
                    <a:gd name="connsiteX69" fmla="*/ 5599991 w 9609980"/>
                    <a:gd name="connsiteY69" fmla="*/ 6532955 h 6578875"/>
                    <a:gd name="connsiteX70" fmla="*/ 5519029 w 9609980"/>
                    <a:gd name="connsiteY70" fmla="*/ 6061468 h 6578875"/>
                    <a:gd name="connsiteX71" fmla="*/ 4554508 w 9609980"/>
                    <a:gd name="connsiteY71" fmla="*/ 6515268 h 6578875"/>
                    <a:gd name="connsiteX72" fmla="*/ 727119 w 9609980"/>
                    <a:gd name="connsiteY72" fmla="*/ 4505790 h 6578875"/>
                    <a:gd name="connsiteX73" fmla="*/ 621101 w 9609980"/>
                    <a:gd name="connsiteY73" fmla="*/ 4903355 h 6578875"/>
                    <a:gd name="connsiteX74" fmla="*/ 435571 w 9609980"/>
                    <a:gd name="connsiteY74" fmla="*/ 4002207 h 6578875"/>
                    <a:gd name="connsiteX75" fmla="*/ 236788 w 9609980"/>
                    <a:gd name="connsiteY75" fmla="*/ 4214242 h 6578875"/>
                    <a:gd name="connsiteX76" fmla="*/ 519508 w 9609980"/>
                    <a:gd name="connsiteY76" fmla="*/ 3130402 h 6578875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204197 w 9609980"/>
                    <a:gd name="connsiteY72" fmla="*/ 5420190 h 6534253"/>
                    <a:gd name="connsiteX73" fmla="*/ 727119 w 9609980"/>
                    <a:gd name="connsiteY73" fmla="*/ 4505790 h 6534253"/>
                    <a:gd name="connsiteX74" fmla="*/ 621101 w 9609980"/>
                    <a:gd name="connsiteY74" fmla="*/ 4903355 h 6534253"/>
                    <a:gd name="connsiteX75" fmla="*/ 435571 w 9609980"/>
                    <a:gd name="connsiteY75" fmla="*/ 4002207 h 6534253"/>
                    <a:gd name="connsiteX76" fmla="*/ 236788 w 9609980"/>
                    <a:gd name="connsiteY76" fmla="*/ 4214242 h 6534253"/>
                    <a:gd name="connsiteX77" fmla="*/ 519508 w 9609980"/>
                    <a:gd name="connsiteY77" fmla="*/ 3130402 h 6534253"/>
                    <a:gd name="connsiteX0" fmla="*/ 519508 w 9609980"/>
                    <a:gd name="connsiteY0" fmla="*/ 3130402 h 6538319"/>
                    <a:gd name="connsiteX1" fmla="*/ 77762 w 9609980"/>
                    <a:gd name="connsiteY1" fmla="*/ 3392607 h 6538319"/>
                    <a:gd name="connsiteX2" fmla="*/ 660859 w 9609980"/>
                    <a:gd name="connsiteY2" fmla="*/ 2517963 h 6538319"/>
                    <a:gd name="connsiteX3" fmla="*/ 422320 w 9609980"/>
                    <a:gd name="connsiteY3" fmla="*/ 2517963 h 6538319"/>
                    <a:gd name="connsiteX4" fmla="*/ 753624 w 9609980"/>
                    <a:gd name="connsiteY4" fmla="*/ 2305929 h 6538319"/>
                    <a:gd name="connsiteX5" fmla="*/ 289798 w 9609980"/>
                    <a:gd name="connsiteY5" fmla="*/ 2279424 h 6538319"/>
                    <a:gd name="connsiteX6" fmla="*/ 1005416 w 9609980"/>
                    <a:gd name="connsiteY6" fmla="*/ 1855355 h 6538319"/>
                    <a:gd name="connsiteX7" fmla="*/ 607850 w 9609980"/>
                    <a:gd name="connsiteY7" fmla="*/ 1815598 h 6538319"/>
                    <a:gd name="connsiteX8" fmla="*/ 1230703 w 9609980"/>
                    <a:gd name="connsiteY8" fmla="*/ 1577059 h 6538319"/>
                    <a:gd name="connsiteX9" fmla="*/ 1111434 w 9609980"/>
                    <a:gd name="connsiteY9" fmla="*/ 1524050 h 6538319"/>
                    <a:gd name="connsiteX10" fmla="*/ 1495747 w 9609980"/>
                    <a:gd name="connsiteY10" fmla="*/ 1325268 h 6538319"/>
                    <a:gd name="connsiteX11" fmla="*/ 1031921 w 9609980"/>
                    <a:gd name="connsiteY11" fmla="*/ 1325268 h 6538319"/>
                    <a:gd name="connsiteX12" fmla="*/ 1787295 w 9609980"/>
                    <a:gd name="connsiteY12" fmla="*/ 1033720 h 6538319"/>
                    <a:gd name="connsiteX13" fmla="*/ 1562007 w 9609980"/>
                    <a:gd name="connsiteY13" fmla="*/ 954207 h 6538319"/>
                    <a:gd name="connsiteX14" fmla="*/ 1919815 w 9609980"/>
                    <a:gd name="connsiteY14" fmla="*/ 993963 h 6538319"/>
                    <a:gd name="connsiteX15" fmla="*/ 2118599 w 9609980"/>
                    <a:gd name="connsiteY15" fmla="*/ 543390 h 6538319"/>
                    <a:gd name="connsiteX16" fmla="*/ 2118598 w 9609980"/>
                    <a:gd name="connsiteY16" fmla="*/ 808433 h 6538319"/>
                    <a:gd name="connsiteX17" fmla="*/ 2661937 w 9609980"/>
                    <a:gd name="connsiteY17" fmla="*/ 609650 h 6538319"/>
                    <a:gd name="connsiteX18" fmla="*/ 2569172 w 9609980"/>
                    <a:gd name="connsiteY18" fmla="*/ 516885 h 6538319"/>
                    <a:gd name="connsiteX19" fmla="*/ 2926982 w 9609980"/>
                    <a:gd name="connsiteY19" fmla="*/ 437372 h 6538319"/>
                    <a:gd name="connsiteX20" fmla="*/ 2873972 w 9609980"/>
                    <a:gd name="connsiteY20" fmla="*/ 318103 h 6538319"/>
                    <a:gd name="connsiteX21" fmla="*/ 3364302 w 9609980"/>
                    <a:gd name="connsiteY21" fmla="*/ 357859 h 6538319"/>
                    <a:gd name="connsiteX22" fmla="*/ 3708859 w 9609980"/>
                    <a:gd name="connsiteY22" fmla="*/ 145824 h 6538319"/>
                    <a:gd name="connsiteX23" fmla="*/ 3682355 w 9609980"/>
                    <a:gd name="connsiteY23" fmla="*/ 278346 h 6538319"/>
                    <a:gd name="connsiteX24" fmla="*/ 4371469 w 9609980"/>
                    <a:gd name="connsiteY24" fmla="*/ 331355 h 6538319"/>
                    <a:gd name="connsiteX25" fmla="*/ 4371469 w 9609980"/>
                    <a:gd name="connsiteY25" fmla="*/ 198833 h 6538319"/>
                    <a:gd name="connsiteX26" fmla="*/ 4596756 w 9609980"/>
                    <a:gd name="connsiteY26" fmla="*/ 371111 h 6538319"/>
                    <a:gd name="connsiteX27" fmla="*/ 4901556 w 9609980"/>
                    <a:gd name="connsiteY27" fmla="*/ 265094 h 6538319"/>
                    <a:gd name="connsiteX28" fmla="*/ 4769034 w 9609980"/>
                    <a:gd name="connsiteY28" fmla="*/ 437372 h 6538319"/>
                    <a:gd name="connsiteX29" fmla="*/ 5047329 w 9609980"/>
                    <a:gd name="connsiteY29" fmla="*/ 384363 h 6538319"/>
                    <a:gd name="connsiteX30" fmla="*/ 5093085 w 9609980"/>
                    <a:gd name="connsiteY30" fmla="*/ 528242 h 6538319"/>
                    <a:gd name="connsiteX31" fmla="*/ 5338877 w 9609980"/>
                    <a:gd name="connsiteY31" fmla="*/ 636155 h 6538319"/>
                    <a:gd name="connsiteX32" fmla="*/ 5232860 w 9609980"/>
                    <a:gd name="connsiteY32" fmla="*/ 251842 h 6538319"/>
                    <a:gd name="connsiteX33" fmla="*/ 5511156 w 9609980"/>
                    <a:gd name="connsiteY33" fmla="*/ 371111 h 6538319"/>
                    <a:gd name="connsiteX34" fmla="*/ 6200269 w 9609980"/>
                    <a:gd name="connsiteY34" fmla="*/ 50 h 6538319"/>
                    <a:gd name="connsiteX35" fmla="*/ 5935225 w 9609980"/>
                    <a:gd name="connsiteY35" fmla="*/ 291598 h 6538319"/>
                    <a:gd name="connsiteX36" fmla="*/ 6452060 w 9609980"/>
                    <a:gd name="connsiteY36" fmla="*/ 119320 h 6538319"/>
                    <a:gd name="connsiteX37" fmla="*/ 6266529 w 9609980"/>
                    <a:gd name="connsiteY37" fmla="*/ 344606 h 6538319"/>
                    <a:gd name="connsiteX38" fmla="*/ 6584582 w 9609980"/>
                    <a:gd name="connsiteY38" fmla="*/ 450623 h 6538319"/>
                    <a:gd name="connsiteX39" fmla="*/ 6359295 w 9609980"/>
                    <a:gd name="connsiteY39" fmla="*/ 596397 h 6538319"/>
                    <a:gd name="connsiteX40" fmla="*/ 7856790 w 9609980"/>
                    <a:gd name="connsiteY40" fmla="*/ 768674 h 6538319"/>
                    <a:gd name="connsiteX41" fmla="*/ 7618251 w 9609980"/>
                    <a:gd name="connsiteY41" fmla="*/ 834935 h 6538319"/>
                    <a:gd name="connsiteX42" fmla="*/ 8108582 w 9609980"/>
                    <a:gd name="connsiteY42" fmla="*/ 1086728 h 6538319"/>
                    <a:gd name="connsiteX43" fmla="*/ 7856790 w 9609980"/>
                    <a:gd name="connsiteY43" fmla="*/ 1126483 h 6538319"/>
                    <a:gd name="connsiteX44" fmla="*/ 8267608 w 9609980"/>
                    <a:gd name="connsiteY44" fmla="*/ 1709579 h 6538319"/>
                    <a:gd name="connsiteX45" fmla="*/ 9168756 w 9609980"/>
                    <a:gd name="connsiteY45" fmla="*/ 1815596 h 6538319"/>
                    <a:gd name="connsiteX46" fmla="*/ 8810947 w 9609980"/>
                    <a:gd name="connsiteY46" fmla="*/ 1828848 h 6538319"/>
                    <a:gd name="connsiteX47" fmla="*/ 9075990 w 9609980"/>
                    <a:gd name="connsiteY47" fmla="*/ 2014379 h 6538319"/>
                    <a:gd name="connsiteX48" fmla="*/ 8612164 w 9609980"/>
                    <a:gd name="connsiteY48" fmla="*/ 1961370 h 6538319"/>
                    <a:gd name="connsiteX49" fmla="*/ 9592826 w 9609980"/>
                    <a:gd name="connsiteY49" fmla="*/ 2796257 h 6538319"/>
                    <a:gd name="connsiteX50" fmla="*/ 9221765 w 9609980"/>
                    <a:gd name="connsiteY50" fmla="*/ 2637231 h 6538319"/>
                    <a:gd name="connsiteX51" fmla="*/ 9606078 w 9609980"/>
                    <a:gd name="connsiteY51" fmla="*/ 3432361 h 6538319"/>
                    <a:gd name="connsiteX52" fmla="*/ 9176332 w 9609980"/>
                    <a:gd name="connsiteY52" fmla="*/ 3117149 h 6538319"/>
                    <a:gd name="connsiteX53" fmla="*/ 9486809 w 9609980"/>
                    <a:gd name="connsiteY53" fmla="*/ 4094970 h 6538319"/>
                    <a:gd name="connsiteX54" fmla="*/ 9221765 w 9609980"/>
                    <a:gd name="connsiteY54" fmla="*/ 3949196 h 6538319"/>
                    <a:gd name="connsiteX55" fmla="*/ 8996478 w 9609980"/>
                    <a:gd name="connsiteY55" fmla="*/ 5035874 h 6538319"/>
                    <a:gd name="connsiteX56" fmla="*/ 8903713 w 9609980"/>
                    <a:gd name="connsiteY56" fmla="*/ 4890101 h 6538319"/>
                    <a:gd name="connsiteX57" fmla="*/ 8704931 w 9609980"/>
                    <a:gd name="connsiteY57" fmla="*/ 5155144 h 6538319"/>
                    <a:gd name="connsiteX58" fmla="*/ 8532653 w 9609980"/>
                    <a:gd name="connsiteY58" fmla="*/ 5009370 h 6538319"/>
                    <a:gd name="connsiteX59" fmla="*/ 8214602 w 9609980"/>
                    <a:gd name="connsiteY59" fmla="*/ 5539457 h 6538319"/>
                    <a:gd name="connsiteX60" fmla="*/ 8029072 w 9609980"/>
                    <a:gd name="connsiteY60" fmla="*/ 5300918 h 6538319"/>
                    <a:gd name="connsiteX61" fmla="*/ 7697767 w 9609980"/>
                    <a:gd name="connsiteY61" fmla="*/ 5937022 h 6538319"/>
                    <a:gd name="connsiteX62" fmla="*/ 7750776 w 9609980"/>
                    <a:gd name="connsiteY62" fmla="*/ 5671979 h 6538319"/>
                    <a:gd name="connsiteX63" fmla="*/ 7286950 w 9609980"/>
                    <a:gd name="connsiteY63" fmla="*/ 6069544 h 6538319"/>
                    <a:gd name="connsiteX64" fmla="*/ 7313455 w 9609980"/>
                    <a:gd name="connsiteY64" fmla="*/ 5777996 h 6538319"/>
                    <a:gd name="connsiteX65" fmla="*/ 6770116 w 9609980"/>
                    <a:gd name="connsiteY65" fmla="*/ 6294831 h 6538319"/>
                    <a:gd name="connsiteX66" fmla="*/ 6637594 w 9609980"/>
                    <a:gd name="connsiteY66" fmla="*/ 5923770 h 6538319"/>
                    <a:gd name="connsiteX67" fmla="*/ 5985753 w 9609980"/>
                    <a:gd name="connsiteY67" fmla="*/ 6437706 h 6538319"/>
                    <a:gd name="connsiteX68" fmla="*/ 6009566 w 9609980"/>
                    <a:gd name="connsiteY68" fmla="*/ 6242443 h 6538319"/>
                    <a:gd name="connsiteX69" fmla="*/ 5599991 w 9609980"/>
                    <a:gd name="connsiteY69" fmla="*/ 6532955 h 6538319"/>
                    <a:gd name="connsiteX70" fmla="*/ 5519029 w 9609980"/>
                    <a:gd name="connsiteY70" fmla="*/ 6061468 h 6538319"/>
                    <a:gd name="connsiteX71" fmla="*/ 4554508 w 9609980"/>
                    <a:gd name="connsiteY71" fmla="*/ 6515268 h 6538319"/>
                    <a:gd name="connsiteX72" fmla="*/ 1310214 w 9609980"/>
                    <a:gd name="connsiteY72" fmla="*/ 5261163 h 6538319"/>
                    <a:gd name="connsiteX73" fmla="*/ 1204197 w 9609980"/>
                    <a:gd name="connsiteY73" fmla="*/ 5420190 h 6538319"/>
                    <a:gd name="connsiteX74" fmla="*/ 727119 w 9609980"/>
                    <a:gd name="connsiteY74" fmla="*/ 4505790 h 6538319"/>
                    <a:gd name="connsiteX75" fmla="*/ 621101 w 9609980"/>
                    <a:gd name="connsiteY75" fmla="*/ 4903355 h 6538319"/>
                    <a:gd name="connsiteX76" fmla="*/ 435571 w 9609980"/>
                    <a:gd name="connsiteY76" fmla="*/ 4002207 h 6538319"/>
                    <a:gd name="connsiteX77" fmla="*/ 236788 w 9609980"/>
                    <a:gd name="connsiteY77" fmla="*/ 4214242 h 6538319"/>
                    <a:gd name="connsiteX78" fmla="*/ 519508 w 9609980"/>
                    <a:gd name="connsiteY78" fmla="*/ 3130402 h 6538319"/>
                    <a:gd name="connsiteX0" fmla="*/ 519508 w 9609980"/>
                    <a:gd name="connsiteY0" fmla="*/ 3130402 h 6538319"/>
                    <a:gd name="connsiteX1" fmla="*/ 77762 w 9609980"/>
                    <a:gd name="connsiteY1" fmla="*/ 3392607 h 6538319"/>
                    <a:gd name="connsiteX2" fmla="*/ 660859 w 9609980"/>
                    <a:gd name="connsiteY2" fmla="*/ 2517963 h 6538319"/>
                    <a:gd name="connsiteX3" fmla="*/ 422320 w 9609980"/>
                    <a:gd name="connsiteY3" fmla="*/ 2517963 h 6538319"/>
                    <a:gd name="connsiteX4" fmla="*/ 753624 w 9609980"/>
                    <a:gd name="connsiteY4" fmla="*/ 2305929 h 6538319"/>
                    <a:gd name="connsiteX5" fmla="*/ 289798 w 9609980"/>
                    <a:gd name="connsiteY5" fmla="*/ 2279424 h 6538319"/>
                    <a:gd name="connsiteX6" fmla="*/ 1005416 w 9609980"/>
                    <a:gd name="connsiteY6" fmla="*/ 1855355 h 6538319"/>
                    <a:gd name="connsiteX7" fmla="*/ 607850 w 9609980"/>
                    <a:gd name="connsiteY7" fmla="*/ 1815598 h 6538319"/>
                    <a:gd name="connsiteX8" fmla="*/ 1230703 w 9609980"/>
                    <a:gd name="connsiteY8" fmla="*/ 1577059 h 6538319"/>
                    <a:gd name="connsiteX9" fmla="*/ 1111434 w 9609980"/>
                    <a:gd name="connsiteY9" fmla="*/ 1524050 h 6538319"/>
                    <a:gd name="connsiteX10" fmla="*/ 1495747 w 9609980"/>
                    <a:gd name="connsiteY10" fmla="*/ 1325268 h 6538319"/>
                    <a:gd name="connsiteX11" fmla="*/ 1031921 w 9609980"/>
                    <a:gd name="connsiteY11" fmla="*/ 1325268 h 6538319"/>
                    <a:gd name="connsiteX12" fmla="*/ 1787295 w 9609980"/>
                    <a:gd name="connsiteY12" fmla="*/ 1033720 h 6538319"/>
                    <a:gd name="connsiteX13" fmla="*/ 1562007 w 9609980"/>
                    <a:gd name="connsiteY13" fmla="*/ 954207 h 6538319"/>
                    <a:gd name="connsiteX14" fmla="*/ 1919815 w 9609980"/>
                    <a:gd name="connsiteY14" fmla="*/ 993963 h 6538319"/>
                    <a:gd name="connsiteX15" fmla="*/ 2118599 w 9609980"/>
                    <a:gd name="connsiteY15" fmla="*/ 543390 h 6538319"/>
                    <a:gd name="connsiteX16" fmla="*/ 2118598 w 9609980"/>
                    <a:gd name="connsiteY16" fmla="*/ 808433 h 6538319"/>
                    <a:gd name="connsiteX17" fmla="*/ 2661937 w 9609980"/>
                    <a:gd name="connsiteY17" fmla="*/ 609650 h 6538319"/>
                    <a:gd name="connsiteX18" fmla="*/ 2569172 w 9609980"/>
                    <a:gd name="connsiteY18" fmla="*/ 516885 h 6538319"/>
                    <a:gd name="connsiteX19" fmla="*/ 2926982 w 9609980"/>
                    <a:gd name="connsiteY19" fmla="*/ 437372 h 6538319"/>
                    <a:gd name="connsiteX20" fmla="*/ 2873972 w 9609980"/>
                    <a:gd name="connsiteY20" fmla="*/ 318103 h 6538319"/>
                    <a:gd name="connsiteX21" fmla="*/ 3364302 w 9609980"/>
                    <a:gd name="connsiteY21" fmla="*/ 357859 h 6538319"/>
                    <a:gd name="connsiteX22" fmla="*/ 3708859 w 9609980"/>
                    <a:gd name="connsiteY22" fmla="*/ 145824 h 6538319"/>
                    <a:gd name="connsiteX23" fmla="*/ 3682355 w 9609980"/>
                    <a:gd name="connsiteY23" fmla="*/ 278346 h 6538319"/>
                    <a:gd name="connsiteX24" fmla="*/ 4371469 w 9609980"/>
                    <a:gd name="connsiteY24" fmla="*/ 331355 h 6538319"/>
                    <a:gd name="connsiteX25" fmla="*/ 4371469 w 9609980"/>
                    <a:gd name="connsiteY25" fmla="*/ 198833 h 6538319"/>
                    <a:gd name="connsiteX26" fmla="*/ 4596756 w 9609980"/>
                    <a:gd name="connsiteY26" fmla="*/ 371111 h 6538319"/>
                    <a:gd name="connsiteX27" fmla="*/ 4901556 w 9609980"/>
                    <a:gd name="connsiteY27" fmla="*/ 265094 h 6538319"/>
                    <a:gd name="connsiteX28" fmla="*/ 4769034 w 9609980"/>
                    <a:gd name="connsiteY28" fmla="*/ 437372 h 6538319"/>
                    <a:gd name="connsiteX29" fmla="*/ 5047329 w 9609980"/>
                    <a:gd name="connsiteY29" fmla="*/ 384363 h 6538319"/>
                    <a:gd name="connsiteX30" fmla="*/ 5093085 w 9609980"/>
                    <a:gd name="connsiteY30" fmla="*/ 528242 h 6538319"/>
                    <a:gd name="connsiteX31" fmla="*/ 5338877 w 9609980"/>
                    <a:gd name="connsiteY31" fmla="*/ 636155 h 6538319"/>
                    <a:gd name="connsiteX32" fmla="*/ 5232860 w 9609980"/>
                    <a:gd name="connsiteY32" fmla="*/ 251842 h 6538319"/>
                    <a:gd name="connsiteX33" fmla="*/ 5511156 w 9609980"/>
                    <a:gd name="connsiteY33" fmla="*/ 371111 h 6538319"/>
                    <a:gd name="connsiteX34" fmla="*/ 6200269 w 9609980"/>
                    <a:gd name="connsiteY34" fmla="*/ 50 h 6538319"/>
                    <a:gd name="connsiteX35" fmla="*/ 5935225 w 9609980"/>
                    <a:gd name="connsiteY35" fmla="*/ 291598 h 6538319"/>
                    <a:gd name="connsiteX36" fmla="*/ 6452060 w 9609980"/>
                    <a:gd name="connsiteY36" fmla="*/ 119320 h 6538319"/>
                    <a:gd name="connsiteX37" fmla="*/ 6266529 w 9609980"/>
                    <a:gd name="connsiteY37" fmla="*/ 344606 h 6538319"/>
                    <a:gd name="connsiteX38" fmla="*/ 6584582 w 9609980"/>
                    <a:gd name="connsiteY38" fmla="*/ 450623 h 6538319"/>
                    <a:gd name="connsiteX39" fmla="*/ 6359295 w 9609980"/>
                    <a:gd name="connsiteY39" fmla="*/ 596397 h 6538319"/>
                    <a:gd name="connsiteX40" fmla="*/ 7856790 w 9609980"/>
                    <a:gd name="connsiteY40" fmla="*/ 768674 h 6538319"/>
                    <a:gd name="connsiteX41" fmla="*/ 7618251 w 9609980"/>
                    <a:gd name="connsiteY41" fmla="*/ 834935 h 6538319"/>
                    <a:gd name="connsiteX42" fmla="*/ 8108582 w 9609980"/>
                    <a:gd name="connsiteY42" fmla="*/ 1086728 h 6538319"/>
                    <a:gd name="connsiteX43" fmla="*/ 7856790 w 9609980"/>
                    <a:gd name="connsiteY43" fmla="*/ 1126483 h 6538319"/>
                    <a:gd name="connsiteX44" fmla="*/ 8267608 w 9609980"/>
                    <a:gd name="connsiteY44" fmla="*/ 1709579 h 6538319"/>
                    <a:gd name="connsiteX45" fmla="*/ 9168756 w 9609980"/>
                    <a:gd name="connsiteY45" fmla="*/ 1815596 h 6538319"/>
                    <a:gd name="connsiteX46" fmla="*/ 8810947 w 9609980"/>
                    <a:gd name="connsiteY46" fmla="*/ 1828848 h 6538319"/>
                    <a:gd name="connsiteX47" fmla="*/ 9075990 w 9609980"/>
                    <a:gd name="connsiteY47" fmla="*/ 2014379 h 6538319"/>
                    <a:gd name="connsiteX48" fmla="*/ 8612164 w 9609980"/>
                    <a:gd name="connsiteY48" fmla="*/ 1961370 h 6538319"/>
                    <a:gd name="connsiteX49" fmla="*/ 9592826 w 9609980"/>
                    <a:gd name="connsiteY49" fmla="*/ 2796257 h 6538319"/>
                    <a:gd name="connsiteX50" fmla="*/ 9221765 w 9609980"/>
                    <a:gd name="connsiteY50" fmla="*/ 2637231 h 6538319"/>
                    <a:gd name="connsiteX51" fmla="*/ 9606078 w 9609980"/>
                    <a:gd name="connsiteY51" fmla="*/ 3432361 h 6538319"/>
                    <a:gd name="connsiteX52" fmla="*/ 9176332 w 9609980"/>
                    <a:gd name="connsiteY52" fmla="*/ 3117149 h 6538319"/>
                    <a:gd name="connsiteX53" fmla="*/ 9486809 w 9609980"/>
                    <a:gd name="connsiteY53" fmla="*/ 4094970 h 6538319"/>
                    <a:gd name="connsiteX54" fmla="*/ 9221765 w 9609980"/>
                    <a:gd name="connsiteY54" fmla="*/ 3949196 h 6538319"/>
                    <a:gd name="connsiteX55" fmla="*/ 8996478 w 9609980"/>
                    <a:gd name="connsiteY55" fmla="*/ 5035874 h 6538319"/>
                    <a:gd name="connsiteX56" fmla="*/ 8903713 w 9609980"/>
                    <a:gd name="connsiteY56" fmla="*/ 4890101 h 6538319"/>
                    <a:gd name="connsiteX57" fmla="*/ 8704931 w 9609980"/>
                    <a:gd name="connsiteY57" fmla="*/ 5155144 h 6538319"/>
                    <a:gd name="connsiteX58" fmla="*/ 8532653 w 9609980"/>
                    <a:gd name="connsiteY58" fmla="*/ 5009370 h 6538319"/>
                    <a:gd name="connsiteX59" fmla="*/ 8214602 w 9609980"/>
                    <a:gd name="connsiteY59" fmla="*/ 5539457 h 6538319"/>
                    <a:gd name="connsiteX60" fmla="*/ 8029072 w 9609980"/>
                    <a:gd name="connsiteY60" fmla="*/ 5300918 h 6538319"/>
                    <a:gd name="connsiteX61" fmla="*/ 7697767 w 9609980"/>
                    <a:gd name="connsiteY61" fmla="*/ 5937022 h 6538319"/>
                    <a:gd name="connsiteX62" fmla="*/ 7750776 w 9609980"/>
                    <a:gd name="connsiteY62" fmla="*/ 5671979 h 6538319"/>
                    <a:gd name="connsiteX63" fmla="*/ 7286950 w 9609980"/>
                    <a:gd name="connsiteY63" fmla="*/ 6069544 h 6538319"/>
                    <a:gd name="connsiteX64" fmla="*/ 7313455 w 9609980"/>
                    <a:gd name="connsiteY64" fmla="*/ 5777996 h 6538319"/>
                    <a:gd name="connsiteX65" fmla="*/ 6770116 w 9609980"/>
                    <a:gd name="connsiteY65" fmla="*/ 6294831 h 6538319"/>
                    <a:gd name="connsiteX66" fmla="*/ 6637594 w 9609980"/>
                    <a:gd name="connsiteY66" fmla="*/ 5923770 h 6538319"/>
                    <a:gd name="connsiteX67" fmla="*/ 5985753 w 9609980"/>
                    <a:gd name="connsiteY67" fmla="*/ 6437706 h 6538319"/>
                    <a:gd name="connsiteX68" fmla="*/ 6009566 w 9609980"/>
                    <a:gd name="connsiteY68" fmla="*/ 6242443 h 6538319"/>
                    <a:gd name="connsiteX69" fmla="*/ 5599991 w 9609980"/>
                    <a:gd name="connsiteY69" fmla="*/ 6532955 h 6538319"/>
                    <a:gd name="connsiteX70" fmla="*/ 5519029 w 9609980"/>
                    <a:gd name="connsiteY70" fmla="*/ 6061468 h 6538319"/>
                    <a:gd name="connsiteX71" fmla="*/ 4554508 w 9609980"/>
                    <a:gd name="connsiteY71" fmla="*/ 6515268 h 6538319"/>
                    <a:gd name="connsiteX72" fmla="*/ 1310214 w 9609980"/>
                    <a:gd name="connsiteY72" fmla="*/ 5261163 h 6538319"/>
                    <a:gd name="connsiteX73" fmla="*/ 1204197 w 9609980"/>
                    <a:gd name="connsiteY73" fmla="*/ 5420190 h 6538319"/>
                    <a:gd name="connsiteX74" fmla="*/ 727119 w 9609980"/>
                    <a:gd name="connsiteY74" fmla="*/ 4505790 h 6538319"/>
                    <a:gd name="connsiteX75" fmla="*/ 621101 w 9609980"/>
                    <a:gd name="connsiteY75" fmla="*/ 4903355 h 6538319"/>
                    <a:gd name="connsiteX76" fmla="*/ 435571 w 9609980"/>
                    <a:gd name="connsiteY76" fmla="*/ 4002207 h 6538319"/>
                    <a:gd name="connsiteX77" fmla="*/ 236788 w 9609980"/>
                    <a:gd name="connsiteY77" fmla="*/ 4214242 h 6538319"/>
                    <a:gd name="connsiteX78" fmla="*/ 519508 w 9609980"/>
                    <a:gd name="connsiteY78" fmla="*/ 3130402 h 6538319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800545 w 9609980"/>
                    <a:gd name="connsiteY72" fmla="*/ 6016537 h 6534253"/>
                    <a:gd name="connsiteX73" fmla="*/ 1310214 w 9609980"/>
                    <a:gd name="connsiteY73" fmla="*/ 5261163 h 6534253"/>
                    <a:gd name="connsiteX74" fmla="*/ 1204197 w 9609980"/>
                    <a:gd name="connsiteY74" fmla="*/ 5420190 h 6534253"/>
                    <a:gd name="connsiteX75" fmla="*/ 727119 w 9609980"/>
                    <a:gd name="connsiteY75" fmla="*/ 4505790 h 6534253"/>
                    <a:gd name="connsiteX76" fmla="*/ 621101 w 9609980"/>
                    <a:gd name="connsiteY76" fmla="*/ 4903355 h 6534253"/>
                    <a:gd name="connsiteX77" fmla="*/ 435571 w 9609980"/>
                    <a:gd name="connsiteY77" fmla="*/ 4002207 h 6534253"/>
                    <a:gd name="connsiteX78" fmla="*/ 236788 w 9609980"/>
                    <a:gd name="connsiteY78" fmla="*/ 4214242 h 6534253"/>
                    <a:gd name="connsiteX79" fmla="*/ 519508 w 9609980"/>
                    <a:gd name="connsiteY79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866806 w 9609980"/>
                    <a:gd name="connsiteY72" fmla="*/ 5764746 h 6534253"/>
                    <a:gd name="connsiteX73" fmla="*/ 1800545 w 9609980"/>
                    <a:gd name="connsiteY73" fmla="*/ 6016537 h 6534253"/>
                    <a:gd name="connsiteX74" fmla="*/ 1310214 w 9609980"/>
                    <a:gd name="connsiteY74" fmla="*/ 5261163 h 6534253"/>
                    <a:gd name="connsiteX75" fmla="*/ 1204197 w 9609980"/>
                    <a:gd name="connsiteY75" fmla="*/ 5420190 h 6534253"/>
                    <a:gd name="connsiteX76" fmla="*/ 727119 w 9609980"/>
                    <a:gd name="connsiteY76" fmla="*/ 4505790 h 6534253"/>
                    <a:gd name="connsiteX77" fmla="*/ 621101 w 9609980"/>
                    <a:gd name="connsiteY77" fmla="*/ 4903355 h 6534253"/>
                    <a:gd name="connsiteX78" fmla="*/ 435571 w 9609980"/>
                    <a:gd name="connsiteY78" fmla="*/ 4002207 h 6534253"/>
                    <a:gd name="connsiteX79" fmla="*/ 236788 w 9609980"/>
                    <a:gd name="connsiteY79" fmla="*/ 4214242 h 6534253"/>
                    <a:gd name="connsiteX80" fmla="*/ 519508 w 9609980"/>
                    <a:gd name="connsiteY80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866806 w 9609980"/>
                    <a:gd name="connsiteY72" fmla="*/ 5764746 h 6534253"/>
                    <a:gd name="connsiteX73" fmla="*/ 1800545 w 9609980"/>
                    <a:gd name="connsiteY73" fmla="*/ 6016537 h 6534253"/>
                    <a:gd name="connsiteX74" fmla="*/ 1310214 w 9609980"/>
                    <a:gd name="connsiteY74" fmla="*/ 5261163 h 6534253"/>
                    <a:gd name="connsiteX75" fmla="*/ 1204197 w 9609980"/>
                    <a:gd name="connsiteY75" fmla="*/ 5420190 h 6534253"/>
                    <a:gd name="connsiteX76" fmla="*/ 727119 w 9609980"/>
                    <a:gd name="connsiteY76" fmla="*/ 4505790 h 6534253"/>
                    <a:gd name="connsiteX77" fmla="*/ 621101 w 9609980"/>
                    <a:gd name="connsiteY77" fmla="*/ 4903355 h 6534253"/>
                    <a:gd name="connsiteX78" fmla="*/ 435571 w 9609980"/>
                    <a:gd name="connsiteY78" fmla="*/ 4002207 h 6534253"/>
                    <a:gd name="connsiteX79" fmla="*/ 236788 w 9609980"/>
                    <a:gd name="connsiteY79" fmla="*/ 4214242 h 6534253"/>
                    <a:gd name="connsiteX80" fmla="*/ 519508 w 9609980"/>
                    <a:gd name="connsiteY80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171606 w 9609980"/>
                    <a:gd name="connsiteY72" fmla="*/ 6122555 h 6534253"/>
                    <a:gd name="connsiteX73" fmla="*/ 1866806 w 9609980"/>
                    <a:gd name="connsiteY73" fmla="*/ 5764746 h 6534253"/>
                    <a:gd name="connsiteX74" fmla="*/ 1800545 w 9609980"/>
                    <a:gd name="connsiteY74" fmla="*/ 6016537 h 6534253"/>
                    <a:gd name="connsiteX75" fmla="*/ 1310214 w 9609980"/>
                    <a:gd name="connsiteY75" fmla="*/ 5261163 h 6534253"/>
                    <a:gd name="connsiteX76" fmla="*/ 1204197 w 9609980"/>
                    <a:gd name="connsiteY76" fmla="*/ 5420190 h 6534253"/>
                    <a:gd name="connsiteX77" fmla="*/ 727119 w 9609980"/>
                    <a:gd name="connsiteY77" fmla="*/ 4505790 h 6534253"/>
                    <a:gd name="connsiteX78" fmla="*/ 621101 w 9609980"/>
                    <a:gd name="connsiteY78" fmla="*/ 4903355 h 6534253"/>
                    <a:gd name="connsiteX79" fmla="*/ 435571 w 9609980"/>
                    <a:gd name="connsiteY79" fmla="*/ 4002207 h 6534253"/>
                    <a:gd name="connsiteX80" fmla="*/ 236788 w 9609980"/>
                    <a:gd name="connsiteY80" fmla="*/ 4214242 h 6534253"/>
                    <a:gd name="connsiteX81" fmla="*/ 519508 w 9609980"/>
                    <a:gd name="connsiteY81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158354 w 9609980"/>
                    <a:gd name="connsiteY72" fmla="*/ 5910520 h 6534253"/>
                    <a:gd name="connsiteX73" fmla="*/ 2171606 w 9609980"/>
                    <a:gd name="connsiteY73" fmla="*/ 6122555 h 6534253"/>
                    <a:gd name="connsiteX74" fmla="*/ 1866806 w 9609980"/>
                    <a:gd name="connsiteY74" fmla="*/ 5764746 h 6534253"/>
                    <a:gd name="connsiteX75" fmla="*/ 1800545 w 9609980"/>
                    <a:gd name="connsiteY75" fmla="*/ 6016537 h 6534253"/>
                    <a:gd name="connsiteX76" fmla="*/ 1310214 w 9609980"/>
                    <a:gd name="connsiteY76" fmla="*/ 5261163 h 6534253"/>
                    <a:gd name="connsiteX77" fmla="*/ 1204197 w 9609980"/>
                    <a:gd name="connsiteY77" fmla="*/ 5420190 h 6534253"/>
                    <a:gd name="connsiteX78" fmla="*/ 727119 w 9609980"/>
                    <a:gd name="connsiteY78" fmla="*/ 4505790 h 6534253"/>
                    <a:gd name="connsiteX79" fmla="*/ 621101 w 9609980"/>
                    <a:gd name="connsiteY79" fmla="*/ 4903355 h 6534253"/>
                    <a:gd name="connsiteX80" fmla="*/ 435571 w 9609980"/>
                    <a:gd name="connsiteY80" fmla="*/ 4002207 h 6534253"/>
                    <a:gd name="connsiteX81" fmla="*/ 236788 w 9609980"/>
                    <a:gd name="connsiteY81" fmla="*/ 4214242 h 6534253"/>
                    <a:gd name="connsiteX82" fmla="*/ 519508 w 9609980"/>
                    <a:gd name="connsiteY82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476406 w 9609980"/>
                    <a:gd name="connsiteY72" fmla="*/ 6109303 h 6534253"/>
                    <a:gd name="connsiteX73" fmla="*/ 2158354 w 9609980"/>
                    <a:gd name="connsiteY73" fmla="*/ 5910520 h 6534253"/>
                    <a:gd name="connsiteX74" fmla="*/ 2171606 w 9609980"/>
                    <a:gd name="connsiteY74" fmla="*/ 6122555 h 6534253"/>
                    <a:gd name="connsiteX75" fmla="*/ 1866806 w 9609980"/>
                    <a:gd name="connsiteY75" fmla="*/ 5764746 h 6534253"/>
                    <a:gd name="connsiteX76" fmla="*/ 1800545 w 9609980"/>
                    <a:gd name="connsiteY76" fmla="*/ 6016537 h 6534253"/>
                    <a:gd name="connsiteX77" fmla="*/ 1310214 w 9609980"/>
                    <a:gd name="connsiteY77" fmla="*/ 5261163 h 6534253"/>
                    <a:gd name="connsiteX78" fmla="*/ 1204197 w 9609980"/>
                    <a:gd name="connsiteY78" fmla="*/ 5420190 h 6534253"/>
                    <a:gd name="connsiteX79" fmla="*/ 727119 w 9609980"/>
                    <a:gd name="connsiteY79" fmla="*/ 4505790 h 6534253"/>
                    <a:gd name="connsiteX80" fmla="*/ 621101 w 9609980"/>
                    <a:gd name="connsiteY80" fmla="*/ 4903355 h 6534253"/>
                    <a:gd name="connsiteX81" fmla="*/ 435571 w 9609980"/>
                    <a:gd name="connsiteY81" fmla="*/ 4002207 h 6534253"/>
                    <a:gd name="connsiteX82" fmla="*/ 236788 w 9609980"/>
                    <a:gd name="connsiteY82" fmla="*/ 4214242 h 6534253"/>
                    <a:gd name="connsiteX83" fmla="*/ 519508 w 9609980"/>
                    <a:gd name="connsiteY83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436649 w 9609980"/>
                    <a:gd name="connsiteY72" fmla="*/ 5857511 h 6534253"/>
                    <a:gd name="connsiteX73" fmla="*/ 2476406 w 9609980"/>
                    <a:gd name="connsiteY73" fmla="*/ 6109303 h 6534253"/>
                    <a:gd name="connsiteX74" fmla="*/ 2158354 w 9609980"/>
                    <a:gd name="connsiteY74" fmla="*/ 5910520 h 6534253"/>
                    <a:gd name="connsiteX75" fmla="*/ 2171606 w 9609980"/>
                    <a:gd name="connsiteY75" fmla="*/ 6122555 h 6534253"/>
                    <a:gd name="connsiteX76" fmla="*/ 1866806 w 9609980"/>
                    <a:gd name="connsiteY76" fmla="*/ 5764746 h 6534253"/>
                    <a:gd name="connsiteX77" fmla="*/ 1800545 w 9609980"/>
                    <a:gd name="connsiteY77" fmla="*/ 6016537 h 6534253"/>
                    <a:gd name="connsiteX78" fmla="*/ 1310214 w 9609980"/>
                    <a:gd name="connsiteY78" fmla="*/ 5261163 h 6534253"/>
                    <a:gd name="connsiteX79" fmla="*/ 1204197 w 9609980"/>
                    <a:gd name="connsiteY79" fmla="*/ 5420190 h 6534253"/>
                    <a:gd name="connsiteX80" fmla="*/ 727119 w 9609980"/>
                    <a:gd name="connsiteY80" fmla="*/ 4505790 h 6534253"/>
                    <a:gd name="connsiteX81" fmla="*/ 621101 w 9609980"/>
                    <a:gd name="connsiteY81" fmla="*/ 4903355 h 6534253"/>
                    <a:gd name="connsiteX82" fmla="*/ 435571 w 9609980"/>
                    <a:gd name="connsiteY82" fmla="*/ 4002207 h 6534253"/>
                    <a:gd name="connsiteX83" fmla="*/ 236788 w 9609980"/>
                    <a:gd name="connsiteY83" fmla="*/ 4214242 h 6534253"/>
                    <a:gd name="connsiteX84" fmla="*/ 519508 w 9609980"/>
                    <a:gd name="connsiteY84" fmla="*/ 3130402 h 6534253"/>
                    <a:gd name="connsiteX0" fmla="*/ 519508 w 9609980"/>
                    <a:gd name="connsiteY0" fmla="*/ 3130402 h 6536697"/>
                    <a:gd name="connsiteX1" fmla="*/ 77762 w 9609980"/>
                    <a:gd name="connsiteY1" fmla="*/ 3392607 h 6536697"/>
                    <a:gd name="connsiteX2" fmla="*/ 660859 w 9609980"/>
                    <a:gd name="connsiteY2" fmla="*/ 2517963 h 6536697"/>
                    <a:gd name="connsiteX3" fmla="*/ 422320 w 9609980"/>
                    <a:gd name="connsiteY3" fmla="*/ 2517963 h 6536697"/>
                    <a:gd name="connsiteX4" fmla="*/ 753624 w 9609980"/>
                    <a:gd name="connsiteY4" fmla="*/ 2305929 h 6536697"/>
                    <a:gd name="connsiteX5" fmla="*/ 289798 w 9609980"/>
                    <a:gd name="connsiteY5" fmla="*/ 2279424 h 6536697"/>
                    <a:gd name="connsiteX6" fmla="*/ 1005416 w 9609980"/>
                    <a:gd name="connsiteY6" fmla="*/ 1855355 h 6536697"/>
                    <a:gd name="connsiteX7" fmla="*/ 607850 w 9609980"/>
                    <a:gd name="connsiteY7" fmla="*/ 1815598 h 6536697"/>
                    <a:gd name="connsiteX8" fmla="*/ 1230703 w 9609980"/>
                    <a:gd name="connsiteY8" fmla="*/ 1577059 h 6536697"/>
                    <a:gd name="connsiteX9" fmla="*/ 1111434 w 9609980"/>
                    <a:gd name="connsiteY9" fmla="*/ 1524050 h 6536697"/>
                    <a:gd name="connsiteX10" fmla="*/ 1495747 w 9609980"/>
                    <a:gd name="connsiteY10" fmla="*/ 1325268 h 6536697"/>
                    <a:gd name="connsiteX11" fmla="*/ 1031921 w 9609980"/>
                    <a:gd name="connsiteY11" fmla="*/ 1325268 h 6536697"/>
                    <a:gd name="connsiteX12" fmla="*/ 1787295 w 9609980"/>
                    <a:gd name="connsiteY12" fmla="*/ 1033720 h 6536697"/>
                    <a:gd name="connsiteX13" fmla="*/ 1562007 w 9609980"/>
                    <a:gd name="connsiteY13" fmla="*/ 954207 h 6536697"/>
                    <a:gd name="connsiteX14" fmla="*/ 1919815 w 9609980"/>
                    <a:gd name="connsiteY14" fmla="*/ 993963 h 6536697"/>
                    <a:gd name="connsiteX15" fmla="*/ 2118599 w 9609980"/>
                    <a:gd name="connsiteY15" fmla="*/ 543390 h 6536697"/>
                    <a:gd name="connsiteX16" fmla="*/ 2118598 w 9609980"/>
                    <a:gd name="connsiteY16" fmla="*/ 808433 h 6536697"/>
                    <a:gd name="connsiteX17" fmla="*/ 2661937 w 9609980"/>
                    <a:gd name="connsiteY17" fmla="*/ 609650 h 6536697"/>
                    <a:gd name="connsiteX18" fmla="*/ 2569172 w 9609980"/>
                    <a:gd name="connsiteY18" fmla="*/ 516885 h 6536697"/>
                    <a:gd name="connsiteX19" fmla="*/ 2926982 w 9609980"/>
                    <a:gd name="connsiteY19" fmla="*/ 437372 h 6536697"/>
                    <a:gd name="connsiteX20" fmla="*/ 2873972 w 9609980"/>
                    <a:gd name="connsiteY20" fmla="*/ 318103 h 6536697"/>
                    <a:gd name="connsiteX21" fmla="*/ 3364302 w 9609980"/>
                    <a:gd name="connsiteY21" fmla="*/ 357859 h 6536697"/>
                    <a:gd name="connsiteX22" fmla="*/ 3708859 w 9609980"/>
                    <a:gd name="connsiteY22" fmla="*/ 145824 h 6536697"/>
                    <a:gd name="connsiteX23" fmla="*/ 3682355 w 9609980"/>
                    <a:gd name="connsiteY23" fmla="*/ 278346 h 6536697"/>
                    <a:gd name="connsiteX24" fmla="*/ 4371469 w 9609980"/>
                    <a:gd name="connsiteY24" fmla="*/ 331355 h 6536697"/>
                    <a:gd name="connsiteX25" fmla="*/ 4371469 w 9609980"/>
                    <a:gd name="connsiteY25" fmla="*/ 198833 h 6536697"/>
                    <a:gd name="connsiteX26" fmla="*/ 4596756 w 9609980"/>
                    <a:gd name="connsiteY26" fmla="*/ 371111 h 6536697"/>
                    <a:gd name="connsiteX27" fmla="*/ 4901556 w 9609980"/>
                    <a:gd name="connsiteY27" fmla="*/ 265094 h 6536697"/>
                    <a:gd name="connsiteX28" fmla="*/ 4769034 w 9609980"/>
                    <a:gd name="connsiteY28" fmla="*/ 437372 h 6536697"/>
                    <a:gd name="connsiteX29" fmla="*/ 5047329 w 9609980"/>
                    <a:gd name="connsiteY29" fmla="*/ 384363 h 6536697"/>
                    <a:gd name="connsiteX30" fmla="*/ 5093085 w 9609980"/>
                    <a:gd name="connsiteY30" fmla="*/ 528242 h 6536697"/>
                    <a:gd name="connsiteX31" fmla="*/ 5338877 w 9609980"/>
                    <a:gd name="connsiteY31" fmla="*/ 636155 h 6536697"/>
                    <a:gd name="connsiteX32" fmla="*/ 5232860 w 9609980"/>
                    <a:gd name="connsiteY32" fmla="*/ 251842 h 6536697"/>
                    <a:gd name="connsiteX33" fmla="*/ 5511156 w 9609980"/>
                    <a:gd name="connsiteY33" fmla="*/ 371111 h 6536697"/>
                    <a:gd name="connsiteX34" fmla="*/ 6200269 w 9609980"/>
                    <a:gd name="connsiteY34" fmla="*/ 50 h 6536697"/>
                    <a:gd name="connsiteX35" fmla="*/ 5935225 w 9609980"/>
                    <a:gd name="connsiteY35" fmla="*/ 291598 h 6536697"/>
                    <a:gd name="connsiteX36" fmla="*/ 6452060 w 9609980"/>
                    <a:gd name="connsiteY36" fmla="*/ 119320 h 6536697"/>
                    <a:gd name="connsiteX37" fmla="*/ 6266529 w 9609980"/>
                    <a:gd name="connsiteY37" fmla="*/ 344606 h 6536697"/>
                    <a:gd name="connsiteX38" fmla="*/ 6584582 w 9609980"/>
                    <a:gd name="connsiteY38" fmla="*/ 450623 h 6536697"/>
                    <a:gd name="connsiteX39" fmla="*/ 6359295 w 9609980"/>
                    <a:gd name="connsiteY39" fmla="*/ 596397 h 6536697"/>
                    <a:gd name="connsiteX40" fmla="*/ 7856790 w 9609980"/>
                    <a:gd name="connsiteY40" fmla="*/ 768674 h 6536697"/>
                    <a:gd name="connsiteX41" fmla="*/ 7618251 w 9609980"/>
                    <a:gd name="connsiteY41" fmla="*/ 834935 h 6536697"/>
                    <a:gd name="connsiteX42" fmla="*/ 8108582 w 9609980"/>
                    <a:gd name="connsiteY42" fmla="*/ 1086728 h 6536697"/>
                    <a:gd name="connsiteX43" fmla="*/ 7856790 w 9609980"/>
                    <a:gd name="connsiteY43" fmla="*/ 1126483 h 6536697"/>
                    <a:gd name="connsiteX44" fmla="*/ 8267608 w 9609980"/>
                    <a:gd name="connsiteY44" fmla="*/ 1709579 h 6536697"/>
                    <a:gd name="connsiteX45" fmla="*/ 9168756 w 9609980"/>
                    <a:gd name="connsiteY45" fmla="*/ 1815596 h 6536697"/>
                    <a:gd name="connsiteX46" fmla="*/ 8810947 w 9609980"/>
                    <a:gd name="connsiteY46" fmla="*/ 1828848 h 6536697"/>
                    <a:gd name="connsiteX47" fmla="*/ 9075990 w 9609980"/>
                    <a:gd name="connsiteY47" fmla="*/ 2014379 h 6536697"/>
                    <a:gd name="connsiteX48" fmla="*/ 8612164 w 9609980"/>
                    <a:gd name="connsiteY48" fmla="*/ 1961370 h 6536697"/>
                    <a:gd name="connsiteX49" fmla="*/ 9592826 w 9609980"/>
                    <a:gd name="connsiteY49" fmla="*/ 2796257 h 6536697"/>
                    <a:gd name="connsiteX50" fmla="*/ 9221765 w 9609980"/>
                    <a:gd name="connsiteY50" fmla="*/ 2637231 h 6536697"/>
                    <a:gd name="connsiteX51" fmla="*/ 9606078 w 9609980"/>
                    <a:gd name="connsiteY51" fmla="*/ 3432361 h 6536697"/>
                    <a:gd name="connsiteX52" fmla="*/ 9176332 w 9609980"/>
                    <a:gd name="connsiteY52" fmla="*/ 3117149 h 6536697"/>
                    <a:gd name="connsiteX53" fmla="*/ 9486809 w 9609980"/>
                    <a:gd name="connsiteY53" fmla="*/ 4094970 h 6536697"/>
                    <a:gd name="connsiteX54" fmla="*/ 9221765 w 9609980"/>
                    <a:gd name="connsiteY54" fmla="*/ 3949196 h 6536697"/>
                    <a:gd name="connsiteX55" fmla="*/ 8996478 w 9609980"/>
                    <a:gd name="connsiteY55" fmla="*/ 5035874 h 6536697"/>
                    <a:gd name="connsiteX56" fmla="*/ 8903713 w 9609980"/>
                    <a:gd name="connsiteY56" fmla="*/ 4890101 h 6536697"/>
                    <a:gd name="connsiteX57" fmla="*/ 8704931 w 9609980"/>
                    <a:gd name="connsiteY57" fmla="*/ 5155144 h 6536697"/>
                    <a:gd name="connsiteX58" fmla="*/ 8532653 w 9609980"/>
                    <a:gd name="connsiteY58" fmla="*/ 5009370 h 6536697"/>
                    <a:gd name="connsiteX59" fmla="*/ 8214602 w 9609980"/>
                    <a:gd name="connsiteY59" fmla="*/ 5539457 h 6536697"/>
                    <a:gd name="connsiteX60" fmla="*/ 8029072 w 9609980"/>
                    <a:gd name="connsiteY60" fmla="*/ 5300918 h 6536697"/>
                    <a:gd name="connsiteX61" fmla="*/ 7697767 w 9609980"/>
                    <a:gd name="connsiteY61" fmla="*/ 5937022 h 6536697"/>
                    <a:gd name="connsiteX62" fmla="*/ 7750776 w 9609980"/>
                    <a:gd name="connsiteY62" fmla="*/ 5671979 h 6536697"/>
                    <a:gd name="connsiteX63" fmla="*/ 7286950 w 9609980"/>
                    <a:gd name="connsiteY63" fmla="*/ 6069544 h 6536697"/>
                    <a:gd name="connsiteX64" fmla="*/ 7313455 w 9609980"/>
                    <a:gd name="connsiteY64" fmla="*/ 5777996 h 6536697"/>
                    <a:gd name="connsiteX65" fmla="*/ 6770116 w 9609980"/>
                    <a:gd name="connsiteY65" fmla="*/ 6294831 h 6536697"/>
                    <a:gd name="connsiteX66" fmla="*/ 6637594 w 9609980"/>
                    <a:gd name="connsiteY66" fmla="*/ 5923770 h 6536697"/>
                    <a:gd name="connsiteX67" fmla="*/ 5985753 w 9609980"/>
                    <a:gd name="connsiteY67" fmla="*/ 6437706 h 6536697"/>
                    <a:gd name="connsiteX68" fmla="*/ 6009566 w 9609980"/>
                    <a:gd name="connsiteY68" fmla="*/ 6242443 h 6536697"/>
                    <a:gd name="connsiteX69" fmla="*/ 5599991 w 9609980"/>
                    <a:gd name="connsiteY69" fmla="*/ 6532955 h 6536697"/>
                    <a:gd name="connsiteX70" fmla="*/ 5519029 w 9609980"/>
                    <a:gd name="connsiteY70" fmla="*/ 6061468 h 6536697"/>
                    <a:gd name="connsiteX71" fmla="*/ 4554508 w 9609980"/>
                    <a:gd name="connsiteY71" fmla="*/ 6515268 h 6536697"/>
                    <a:gd name="connsiteX72" fmla="*/ 3536580 w 9609980"/>
                    <a:gd name="connsiteY72" fmla="*/ 6400850 h 6536697"/>
                    <a:gd name="connsiteX73" fmla="*/ 2436649 w 9609980"/>
                    <a:gd name="connsiteY73" fmla="*/ 5857511 h 6536697"/>
                    <a:gd name="connsiteX74" fmla="*/ 2476406 w 9609980"/>
                    <a:gd name="connsiteY74" fmla="*/ 6109303 h 6536697"/>
                    <a:gd name="connsiteX75" fmla="*/ 2158354 w 9609980"/>
                    <a:gd name="connsiteY75" fmla="*/ 5910520 h 6536697"/>
                    <a:gd name="connsiteX76" fmla="*/ 2171606 w 9609980"/>
                    <a:gd name="connsiteY76" fmla="*/ 6122555 h 6536697"/>
                    <a:gd name="connsiteX77" fmla="*/ 1866806 w 9609980"/>
                    <a:gd name="connsiteY77" fmla="*/ 5764746 h 6536697"/>
                    <a:gd name="connsiteX78" fmla="*/ 1800545 w 9609980"/>
                    <a:gd name="connsiteY78" fmla="*/ 6016537 h 6536697"/>
                    <a:gd name="connsiteX79" fmla="*/ 1310214 w 9609980"/>
                    <a:gd name="connsiteY79" fmla="*/ 5261163 h 6536697"/>
                    <a:gd name="connsiteX80" fmla="*/ 1204197 w 9609980"/>
                    <a:gd name="connsiteY80" fmla="*/ 5420190 h 6536697"/>
                    <a:gd name="connsiteX81" fmla="*/ 727119 w 9609980"/>
                    <a:gd name="connsiteY81" fmla="*/ 4505790 h 6536697"/>
                    <a:gd name="connsiteX82" fmla="*/ 621101 w 9609980"/>
                    <a:gd name="connsiteY82" fmla="*/ 4903355 h 6536697"/>
                    <a:gd name="connsiteX83" fmla="*/ 435571 w 9609980"/>
                    <a:gd name="connsiteY83" fmla="*/ 4002207 h 6536697"/>
                    <a:gd name="connsiteX84" fmla="*/ 236788 w 9609980"/>
                    <a:gd name="connsiteY84" fmla="*/ 4214242 h 6536697"/>
                    <a:gd name="connsiteX85" fmla="*/ 519508 w 9609980"/>
                    <a:gd name="connsiteY85" fmla="*/ 3130402 h 6536697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3417310 w 9609980"/>
                    <a:gd name="connsiteY72" fmla="*/ 6109303 h 6534253"/>
                    <a:gd name="connsiteX73" fmla="*/ 3536580 w 9609980"/>
                    <a:gd name="connsiteY73" fmla="*/ 6400850 h 6534253"/>
                    <a:gd name="connsiteX74" fmla="*/ 2436649 w 9609980"/>
                    <a:gd name="connsiteY74" fmla="*/ 5857511 h 6534253"/>
                    <a:gd name="connsiteX75" fmla="*/ 2476406 w 9609980"/>
                    <a:gd name="connsiteY75" fmla="*/ 6109303 h 6534253"/>
                    <a:gd name="connsiteX76" fmla="*/ 2158354 w 9609980"/>
                    <a:gd name="connsiteY76" fmla="*/ 5910520 h 6534253"/>
                    <a:gd name="connsiteX77" fmla="*/ 2171606 w 9609980"/>
                    <a:gd name="connsiteY77" fmla="*/ 6122555 h 6534253"/>
                    <a:gd name="connsiteX78" fmla="*/ 1866806 w 9609980"/>
                    <a:gd name="connsiteY78" fmla="*/ 5764746 h 6534253"/>
                    <a:gd name="connsiteX79" fmla="*/ 1800545 w 9609980"/>
                    <a:gd name="connsiteY79" fmla="*/ 6016537 h 6534253"/>
                    <a:gd name="connsiteX80" fmla="*/ 1310214 w 9609980"/>
                    <a:gd name="connsiteY80" fmla="*/ 5261163 h 6534253"/>
                    <a:gd name="connsiteX81" fmla="*/ 1204197 w 9609980"/>
                    <a:gd name="connsiteY81" fmla="*/ 5420190 h 6534253"/>
                    <a:gd name="connsiteX82" fmla="*/ 727119 w 9609980"/>
                    <a:gd name="connsiteY82" fmla="*/ 4505790 h 6534253"/>
                    <a:gd name="connsiteX83" fmla="*/ 621101 w 9609980"/>
                    <a:gd name="connsiteY83" fmla="*/ 4903355 h 6534253"/>
                    <a:gd name="connsiteX84" fmla="*/ 435571 w 9609980"/>
                    <a:gd name="connsiteY84" fmla="*/ 4002207 h 6534253"/>
                    <a:gd name="connsiteX85" fmla="*/ 236788 w 9609980"/>
                    <a:gd name="connsiteY85" fmla="*/ 4214242 h 6534253"/>
                    <a:gd name="connsiteX86" fmla="*/ 519508 w 9609980"/>
                    <a:gd name="connsiteY86" fmla="*/ 3130402 h 6534253"/>
                    <a:gd name="connsiteX0" fmla="*/ 519508 w 9609980"/>
                    <a:gd name="connsiteY0" fmla="*/ 3130402 h 6536773"/>
                    <a:gd name="connsiteX1" fmla="*/ 77762 w 9609980"/>
                    <a:gd name="connsiteY1" fmla="*/ 3392607 h 6536773"/>
                    <a:gd name="connsiteX2" fmla="*/ 660859 w 9609980"/>
                    <a:gd name="connsiteY2" fmla="*/ 2517963 h 6536773"/>
                    <a:gd name="connsiteX3" fmla="*/ 422320 w 9609980"/>
                    <a:gd name="connsiteY3" fmla="*/ 2517963 h 6536773"/>
                    <a:gd name="connsiteX4" fmla="*/ 753624 w 9609980"/>
                    <a:gd name="connsiteY4" fmla="*/ 2305929 h 6536773"/>
                    <a:gd name="connsiteX5" fmla="*/ 289798 w 9609980"/>
                    <a:gd name="connsiteY5" fmla="*/ 2279424 h 6536773"/>
                    <a:gd name="connsiteX6" fmla="*/ 1005416 w 9609980"/>
                    <a:gd name="connsiteY6" fmla="*/ 1855355 h 6536773"/>
                    <a:gd name="connsiteX7" fmla="*/ 607850 w 9609980"/>
                    <a:gd name="connsiteY7" fmla="*/ 1815598 h 6536773"/>
                    <a:gd name="connsiteX8" fmla="*/ 1230703 w 9609980"/>
                    <a:gd name="connsiteY8" fmla="*/ 1577059 h 6536773"/>
                    <a:gd name="connsiteX9" fmla="*/ 1111434 w 9609980"/>
                    <a:gd name="connsiteY9" fmla="*/ 1524050 h 6536773"/>
                    <a:gd name="connsiteX10" fmla="*/ 1495747 w 9609980"/>
                    <a:gd name="connsiteY10" fmla="*/ 1325268 h 6536773"/>
                    <a:gd name="connsiteX11" fmla="*/ 1031921 w 9609980"/>
                    <a:gd name="connsiteY11" fmla="*/ 1325268 h 6536773"/>
                    <a:gd name="connsiteX12" fmla="*/ 1787295 w 9609980"/>
                    <a:gd name="connsiteY12" fmla="*/ 1033720 h 6536773"/>
                    <a:gd name="connsiteX13" fmla="*/ 1562007 w 9609980"/>
                    <a:gd name="connsiteY13" fmla="*/ 954207 h 6536773"/>
                    <a:gd name="connsiteX14" fmla="*/ 1919815 w 9609980"/>
                    <a:gd name="connsiteY14" fmla="*/ 993963 h 6536773"/>
                    <a:gd name="connsiteX15" fmla="*/ 2118599 w 9609980"/>
                    <a:gd name="connsiteY15" fmla="*/ 543390 h 6536773"/>
                    <a:gd name="connsiteX16" fmla="*/ 2118598 w 9609980"/>
                    <a:gd name="connsiteY16" fmla="*/ 808433 h 6536773"/>
                    <a:gd name="connsiteX17" fmla="*/ 2661937 w 9609980"/>
                    <a:gd name="connsiteY17" fmla="*/ 609650 h 6536773"/>
                    <a:gd name="connsiteX18" fmla="*/ 2569172 w 9609980"/>
                    <a:gd name="connsiteY18" fmla="*/ 516885 h 6536773"/>
                    <a:gd name="connsiteX19" fmla="*/ 2926982 w 9609980"/>
                    <a:gd name="connsiteY19" fmla="*/ 437372 h 6536773"/>
                    <a:gd name="connsiteX20" fmla="*/ 2873972 w 9609980"/>
                    <a:gd name="connsiteY20" fmla="*/ 318103 h 6536773"/>
                    <a:gd name="connsiteX21" fmla="*/ 3364302 w 9609980"/>
                    <a:gd name="connsiteY21" fmla="*/ 357859 h 6536773"/>
                    <a:gd name="connsiteX22" fmla="*/ 3708859 w 9609980"/>
                    <a:gd name="connsiteY22" fmla="*/ 145824 h 6536773"/>
                    <a:gd name="connsiteX23" fmla="*/ 3682355 w 9609980"/>
                    <a:gd name="connsiteY23" fmla="*/ 278346 h 6536773"/>
                    <a:gd name="connsiteX24" fmla="*/ 4371469 w 9609980"/>
                    <a:gd name="connsiteY24" fmla="*/ 331355 h 6536773"/>
                    <a:gd name="connsiteX25" fmla="*/ 4371469 w 9609980"/>
                    <a:gd name="connsiteY25" fmla="*/ 198833 h 6536773"/>
                    <a:gd name="connsiteX26" fmla="*/ 4596756 w 9609980"/>
                    <a:gd name="connsiteY26" fmla="*/ 371111 h 6536773"/>
                    <a:gd name="connsiteX27" fmla="*/ 4901556 w 9609980"/>
                    <a:gd name="connsiteY27" fmla="*/ 265094 h 6536773"/>
                    <a:gd name="connsiteX28" fmla="*/ 4769034 w 9609980"/>
                    <a:gd name="connsiteY28" fmla="*/ 437372 h 6536773"/>
                    <a:gd name="connsiteX29" fmla="*/ 5047329 w 9609980"/>
                    <a:gd name="connsiteY29" fmla="*/ 384363 h 6536773"/>
                    <a:gd name="connsiteX30" fmla="*/ 5093085 w 9609980"/>
                    <a:gd name="connsiteY30" fmla="*/ 528242 h 6536773"/>
                    <a:gd name="connsiteX31" fmla="*/ 5338877 w 9609980"/>
                    <a:gd name="connsiteY31" fmla="*/ 636155 h 6536773"/>
                    <a:gd name="connsiteX32" fmla="*/ 5232860 w 9609980"/>
                    <a:gd name="connsiteY32" fmla="*/ 251842 h 6536773"/>
                    <a:gd name="connsiteX33" fmla="*/ 5511156 w 9609980"/>
                    <a:gd name="connsiteY33" fmla="*/ 371111 h 6536773"/>
                    <a:gd name="connsiteX34" fmla="*/ 6200269 w 9609980"/>
                    <a:gd name="connsiteY34" fmla="*/ 50 h 6536773"/>
                    <a:gd name="connsiteX35" fmla="*/ 5935225 w 9609980"/>
                    <a:gd name="connsiteY35" fmla="*/ 291598 h 6536773"/>
                    <a:gd name="connsiteX36" fmla="*/ 6452060 w 9609980"/>
                    <a:gd name="connsiteY36" fmla="*/ 119320 h 6536773"/>
                    <a:gd name="connsiteX37" fmla="*/ 6266529 w 9609980"/>
                    <a:gd name="connsiteY37" fmla="*/ 344606 h 6536773"/>
                    <a:gd name="connsiteX38" fmla="*/ 6584582 w 9609980"/>
                    <a:gd name="connsiteY38" fmla="*/ 450623 h 6536773"/>
                    <a:gd name="connsiteX39" fmla="*/ 6359295 w 9609980"/>
                    <a:gd name="connsiteY39" fmla="*/ 596397 h 6536773"/>
                    <a:gd name="connsiteX40" fmla="*/ 7856790 w 9609980"/>
                    <a:gd name="connsiteY40" fmla="*/ 768674 h 6536773"/>
                    <a:gd name="connsiteX41" fmla="*/ 7618251 w 9609980"/>
                    <a:gd name="connsiteY41" fmla="*/ 834935 h 6536773"/>
                    <a:gd name="connsiteX42" fmla="*/ 8108582 w 9609980"/>
                    <a:gd name="connsiteY42" fmla="*/ 1086728 h 6536773"/>
                    <a:gd name="connsiteX43" fmla="*/ 7856790 w 9609980"/>
                    <a:gd name="connsiteY43" fmla="*/ 1126483 h 6536773"/>
                    <a:gd name="connsiteX44" fmla="*/ 8267608 w 9609980"/>
                    <a:gd name="connsiteY44" fmla="*/ 1709579 h 6536773"/>
                    <a:gd name="connsiteX45" fmla="*/ 9168756 w 9609980"/>
                    <a:gd name="connsiteY45" fmla="*/ 1815596 h 6536773"/>
                    <a:gd name="connsiteX46" fmla="*/ 8810947 w 9609980"/>
                    <a:gd name="connsiteY46" fmla="*/ 1828848 h 6536773"/>
                    <a:gd name="connsiteX47" fmla="*/ 9075990 w 9609980"/>
                    <a:gd name="connsiteY47" fmla="*/ 2014379 h 6536773"/>
                    <a:gd name="connsiteX48" fmla="*/ 8612164 w 9609980"/>
                    <a:gd name="connsiteY48" fmla="*/ 1961370 h 6536773"/>
                    <a:gd name="connsiteX49" fmla="*/ 9592826 w 9609980"/>
                    <a:gd name="connsiteY49" fmla="*/ 2796257 h 6536773"/>
                    <a:gd name="connsiteX50" fmla="*/ 9221765 w 9609980"/>
                    <a:gd name="connsiteY50" fmla="*/ 2637231 h 6536773"/>
                    <a:gd name="connsiteX51" fmla="*/ 9606078 w 9609980"/>
                    <a:gd name="connsiteY51" fmla="*/ 3432361 h 6536773"/>
                    <a:gd name="connsiteX52" fmla="*/ 9176332 w 9609980"/>
                    <a:gd name="connsiteY52" fmla="*/ 3117149 h 6536773"/>
                    <a:gd name="connsiteX53" fmla="*/ 9486809 w 9609980"/>
                    <a:gd name="connsiteY53" fmla="*/ 4094970 h 6536773"/>
                    <a:gd name="connsiteX54" fmla="*/ 9221765 w 9609980"/>
                    <a:gd name="connsiteY54" fmla="*/ 3949196 h 6536773"/>
                    <a:gd name="connsiteX55" fmla="*/ 8996478 w 9609980"/>
                    <a:gd name="connsiteY55" fmla="*/ 5035874 h 6536773"/>
                    <a:gd name="connsiteX56" fmla="*/ 8903713 w 9609980"/>
                    <a:gd name="connsiteY56" fmla="*/ 4890101 h 6536773"/>
                    <a:gd name="connsiteX57" fmla="*/ 8704931 w 9609980"/>
                    <a:gd name="connsiteY57" fmla="*/ 5155144 h 6536773"/>
                    <a:gd name="connsiteX58" fmla="*/ 8532653 w 9609980"/>
                    <a:gd name="connsiteY58" fmla="*/ 5009370 h 6536773"/>
                    <a:gd name="connsiteX59" fmla="*/ 8214602 w 9609980"/>
                    <a:gd name="connsiteY59" fmla="*/ 5539457 h 6536773"/>
                    <a:gd name="connsiteX60" fmla="*/ 8029072 w 9609980"/>
                    <a:gd name="connsiteY60" fmla="*/ 5300918 h 6536773"/>
                    <a:gd name="connsiteX61" fmla="*/ 7697767 w 9609980"/>
                    <a:gd name="connsiteY61" fmla="*/ 5937022 h 6536773"/>
                    <a:gd name="connsiteX62" fmla="*/ 7750776 w 9609980"/>
                    <a:gd name="connsiteY62" fmla="*/ 5671979 h 6536773"/>
                    <a:gd name="connsiteX63" fmla="*/ 7286950 w 9609980"/>
                    <a:gd name="connsiteY63" fmla="*/ 6069544 h 6536773"/>
                    <a:gd name="connsiteX64" fmla="*/ 7313455 w 9609980"/>
                    <a:gd name="connsiteY64" fmla="*/ 5777996 h 6536773"/>
                    <a:gd name="connsiteX65" fmla="*/ 6770116 w 9609980"/>
                    <a:gd name="connsiteY65" fmla="*/ 6294831 h 6536773"/>
                    <a:gd name="connsiteX66" fmla="*/ 6637594 w 9609980"/>
                    <a:gd name="connsiteY66" fmla="*/ 5923770 h 6536773"/>
                    <a:gd name="connsiteX67" fmla="*/ 5985753 w 9609980"/>
                    <a:gd name="connsiteY67" fmla="*/ 6437706 h 6536773"/>
                    <a:gd name="connsiteX68" fmla="*/ 6009566 w 9609980"/>
                    <a:gd name="connsiteY68" fmla="*/ 6242443 h 6536773"/>
                    <a:gd name="connsiteX69" fmla="*/ 5599991 w 9609980"/>
                    <a:gd name="connsiteY69" fmla="*/ 6532955 h 6536773"/>
                    <a:gd name="connsiteX70" fmla="*/ 5519029 w 9609980"/>
                    <a:gd name="connsiteY70" fmla="*/ 6061468 h 6536773"/>
                    <a:gd name="connsiteX71" fmla="*/ 4554508 w 9609980"/>
                    <a:gd name="connsiteY71" fmla="*/ 6515268 h 6536773"/>
                    <a:gd name="connsiteX72" fmla="*/ 3947397 w 9609980"/>
                    <a:gd name="connsiteY72" fmla="*/ 6427355 h 6536773"/>
                    <a:gd name="connsiteX73" fmla="*/ 3417310 w 9609980"/>
                    <a:gd name="connsiteY73" fmla="*/ 6109303 h 6536773"/>
                    <a:gd name="connsiteX74" fmla="*/ 3536580 w 9609980"/>
                    <a:gd name="connsiteY74" fmla="*/ 6400850 h 6536773"/>
                    <a:gd name="connsiteX75" fmla="*/ 2436649 w 9609980"/>
                    <a:gd name="connsiteY75" fmla="*/ 5857511 h 6536773"/>
                    <a:gd name="connsiteX76" fmla="*/ 2476406 w 9609980"/>
                    <a:gd name="connsiteY76" fmla="*/ 6109303 h 6536773"/>
                    <a:gd name="connsiteX77" fmla="*/ 2158354 w 9609980"/>
                    <a:gd name="connsiteY77" fmla="*/ 5910520 h 6536773"/>
                    <a:gd name="connsiteX78" fmla="*/ 2171606 w 9609980"/>
                    <a:gd name="connsiteY78" fmla="*/ 6122555 h 6536773"/>
                    <a:gd name="connsiteX79" fmla="*/ 1866806 w 9609980"/>
                    <a:gd name="connsiteY79" fmla="*/ 5764746 h 6536773"/>
                    <a:gd name="connsiteX80" fmla="*/ 1800545 w 9609980"/>
                    <a:gd name="connsiteY80" fmla="*/ 6016537 h 6536773"/>
                    <a:gd name="connsiteX81" fmla="*/ 1310214 w 9609980"/>
                    <a:gd name="connsiteY81" fmla="*/ 5261163 h 6536773"/>
                    <a:gd name="connsiteX82" fmla="*/ 1204197 w 9609980"/>
                    <a:gd name="connsiteY82" fmla="*/ 5420190 h 6536773"/>
                    <a:gd name="connsiteX83" fmla="*/ 727119 w 9609980"/>
                    <a:gd name="connsiteY83" fmla="*/ 4505790 h 6536773"/>
                    <a:gd name="connsiteX84" fmla="*/ 621101 w 9609980"/>
                    <a:gd name="connsiteY84" fmla="*/ 4903355 h 6536773"/>
                    <a:gd name="connsiteX85" fmla="*/ 435571 w 9609980"/>
                    <a:gd name="connsiteY85" fmla="*/ 4002207 h 6536773"/>
                    <a:gd name="connsiteX86" fmla="*/ 236788 w 9609980"/>
                    <a:gd name="connsiteY86" fmla="*/ 4214242 h 6536773"/>
                    <a:gd name="connsiteX87" fmla="*/ 519508 w 9609980"/>
                    <a:gd name="connsiteY87" fmla="*/ 3130402 h 653677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4437727 w 9609980"/>
                    <a:gd name="connsiteY72" fmla="*/ 6149059 h 6534253"/>
                    <a:gd name="connsiteX73" fmla="*/ 3947397 w 9609980"/>
                    <a:gd name="connsiteY73" fmla="*/ 6427355 h 6534253"/>
                    <a:gd name="connsiteX74" fmla="*/ 3417310 w 9609980"/>
                    <a:gd name="connsiteY74" fmla="*/ 6109303 h 6534253"/>
                    <a:gd name="connsiteX75" fmla="*/ 3536580 w 9609980"/>
                    <a:gd name="connsiteY75" fmla="*/ 6400850 h 6534253"/>
                    <a:gd name="connsiteX76" fmla="*/ 2436649 w 9609980"/>
                    <a:gd name="connsiteY76" fmla="*/ 5857511 h 6534253"/>
                    <a:gd name="connsiteX77" fmla="*/ 2476406 w 9609980"/>
                    <a:gd name="connsiteY77" fmla="*/ 6109303 h 6534253"/>
                    <a:gd name="connsiteX78" fmla="*/ 2158354 w 9609980"/>
                    <a:gd name="connsiteY78" fmla="*/ 5910520 h 6534253"/>
                    <a:gd name="connsiteX79" fmla="*/ 2171606 w 9609980"/>
                    <a:gd name="connsiteY79" fmla="*/ 6122555 h 6534253"/>
                    <a:gd name="connsiteX80" fmla="*/ 1866806 w 9609980"/>
                    <a:gd name="connsiteY80" fmla="*/ 5764746 h 6534253"/>
                    <a:gd name="connsiteX81" fmla="*/ 1800545 w 9609980"/>
                    <a:gd name="connsiteY81" fmla="*/ 6016537 h 6534253"/>
                    <a:gd name="connsiteX82" fmla="*/ 1310214 w 9609980"/>
                    <a:gd name="connsiteY82" fmla="*/ 5261163 h 6534253"/>
                    <a:gd name="connsiteX83" fmla="*/ 1204197 w 9609980"/>
                    <a:gd name="connsiteY83" fmla="*/ 5420190 h 6534253"/>
                    <a:gd name="connsiteX84" fmla="*/ 727119 w 9609980"/>
                    <a:gd name="connsiteY84" fmla="*/ 4505790 h 6534253"/>
                    <a:gd name="connsiteX85" fmla="*/ 621101 w 9609980"/>
                    <a:gd name="connsiteY85" fmla="*/ 4903355 h 6534253"/>
                    <a:gd name="connsiteX86" fmla="*/ 435571 w 9609980"/>
                    <a:gd name="connsiteY86" fmla="*/ 4002207 h 6534253"/>
                    <a:gd name="connsiteX87" fmla="*/ 236788 w 9609980"/>
                    <a:gd name="connsiteY87" fmla="*/ 4214242 h 6534253"/>
                    <a:gd name="connsiteX88" fmla="*/ 519508 w 9609980"/>
                    <a:gd name="connsiteY88" fmla="*/ 3130402 h 6534253"/>
                    <a:gd name="connsiteX0" fmla="*/ 519508 w 9609980"/>
                    <a:gd name="connsiteY0" fmla="*/ 3130402 h 6551028"/>
                    <a:gd name="connsiteX1" fmla="*/ 77762 w 9609980"/>
                    <a:gd name="connsiteY1" fmla="*/ 3392607 h 6551028"/>
                    <a:gd name="connsiteX2" fmla="*/ 660859 w 9609980"/>
                    <a:gd name="connsiteY2" fmla="*/ 2517963 h 6551028"/>
                    <a:gd name="connsiteX3" fmla="*/ 422320 w 9609980"/>
                    <a:gd name="connsiteY3" fmla="*/ 2517963 h 6551028"/>
                    <a:gd name="connsiteX4" fmla="*/ 753624 w 9609980"/>
                    <a:gd name="connsiteY4" fmla="*/ 2305929 h 6551028"/>
                    <a:gd name="connsiteX5" fmla="*/ 289798 w 9609980"/>
                    <a:gd name="connsiteY5" fmla="*/ 2279424 h 6551028"/>
                    <a:gd name="connsiteX6" fmla="*/ 1005416 w 9609980"/>
                    <a:gd name="connsiteY6" fmla="*/ 1855355 h 6551028"/>
                    <a:gd name="connsiteX7" fmla="*/ 607850 w 9609980"/>
                    <a:gd name="connsiteY7" fmla="*/ 1815598 h 6551028"/>
                    <a:gd name="connsiteX8" fmla="*/ 1230703 w 9609980"/>
                    <a:gd name="connsiteY8" fmla="*/ 1577059 h 6551028"/>
                    <a:gd name="connsiteX9" fmla="*/ 1111434 w 9609980"/>
                    <a:gd name="connsiteY9" fmla="*/ 1524050 h 6551028"/>
                    <a:gd name="connsiteX10" fmla="*/ 1495747 w 9609980"/>
                    <a:gd name="connsiteY10" fmla="*/ 1325268 h 6551028"/>
                    <a:gd name="connsiteX11" fmla="*/ 1031921 w 9609980"/>
                    <a:gd name="connsiteY11" fmla="*/ 1325268 h 6551028"/>
                    <a:gd name="connsiteX12" fmla="*/ 1787295 w 9609980"/>
                    <a:gd name="connsiteY12" fmla="*/ 1033720 h 6551028"/>
                    <a:gd name="connsiteX13" fmla="*/ 1562007 w 9609980"/>
                    <a:gd name="connsiteY13" fmla="*/ 954207 h 6551028"/>
                    <a:gd name="connsiteX14" fmla="*/ 1919815 w 9609980"/>
                    <a:gd name="connsiteY14" fmla="*/ 993963 h 6551028"/>
                    <a:gd name="connsiteX15" fmla="*/ 2118599 w 9609980"/>
                    <a:gd name="connsiteY15" fmla="*/ 543390 h 6551028"/>
                    <a:gd name="connsiteX16" fmla="*/ 2118598 w 9609980"/>
                    <a:gd name="connsiteY16" fmla="*/ 808433 h 6551028"/>
                    <a:gd name="connsiteX17" fmla="*/ 2661937 w 9609980"/>
                    <a:gd name="connsiteY17" fmla="*/ 609650 h 6551028"/>
                    <a:gd name="connsiteX18" fmla="*/ 2569172 w 9609980"/>
                    <a:gd name="connsiteY18" fmla="*/ 516885 h 6551028"/>
                    <a:gd name="connsiteX19" fmla="*/ 2926982 w 9609980"/>
                    <a:gd name="connsiteY19" fmla="*/ 437372 h 6551028"/>
                    <a:gd name="connsiteX20" fmla="*/ 2873972 w 9609980"/>
                    <a:gd name="connsiteY20" fmla="*/ 318103 h 6551028"/>
                    <a:gd name="connsiteX21" fmla="*/ 3364302 w 9609980"/>
                    <a:gd name="connsiteY21" fmla="*/ 357859 h 6551028"/>
                    <a:gd name="connsiteX22" fmla="*/ 3708859 w 9609980"/>
                    <a:gd name="connsiteY22" fmla="*/ 145824 h 6551028"/>
                    <a:gd name="connsiteX23" fmla="*/ 3682355 w 9609980"/>
                    <a:gd name="connsiteY23" fmla="*/ 278346 h 6551028"/>
                    <a:gd name="connsiteX24" fmla="*/ 4371469 w 9609980"/>
                    <a:gd name="connsiteY24" fmla="*/ 331355 h 6551028"/>
                    <a:gd name="connsiteX25" fmla="*/ 4371469 w 9609980"/>
                    <a:gd name="connsiteY25" fmla="*/ 198833 h 6551028"/>
                    <a:gd name="connsiteX26" fmla="*/ 4596756 w 9609980"/>
                    <a:gd name="connsiteY26" fmla="*/ 371111 h 6551028"/>
                    <a:gd name="connsiteX27" fmla="*/ 4901556 w 9609980"/>
                    <a:gd name="connsiteY27" fmla="*/ 265094 h 6551028"/>
                    <a:gd name="connsiteX28" fmla="*/ 4769034 w 9609980"/>
                    <a:gd name="connsiteY28" fmla="*/ 437372 h 6551028"/>
                    <a:gd name="connsiteX29" fmla="*/ 5047329 w 9609980"/>
                    <a:gd name="connsiteY29" fmla="*/ 384363 h 6551028"/>
                    <a:gd name="connsiteX30" fmla="*/ 5093085 w 9609980"/>
                    <a:gd name="connsiteY30" fmla="*/ 528242 h 6551028"/>
                    <a:gd name="connsiteX31" fmla="*/ 5338877 w 9609980"/>
                    <a:gd name="connsiteY31" fmla="*/ 636155 h 6551028"/>
                    <a:gd name="connsiteX32" fmla="*/ 5232860 w 9609980"/>
                    <a:gd name="connsiteY32" fmla="*/ 251842 h 6551028"/>
                    <a:gd name="connsiteX33" fmla="*/ 5511156 w 9609980"/>
                    <a:gd name="connsiteY33" fmla="*/ 371111 h 6551028"/>
                    <a:gd name="connsiteX34" fmla="*/ 6200269 w 9609980"/>
                    <a:gd name="connsiteY34" fmla="*/ 50 h 6551028"/>
                    <a:gd name="connsiteX35" fmla="*/ 5935225 w 9609980"/>
                    <a:gd name="connsiteY35" fmla="*/ 291598 h 6551028"/>
                    <a:gd name="connsiteX36" fmla="*/ 6452060 w 9609980"/>
                    <a:gd name="connsiteY36" fmla="*/ 119320 h 6551028"/>
                    <a:gd name="connsiteX37" fmla="*/ 6266529 w 9609980"/>
                    <a:gd name="connsiteY37" fmla="*/ 344606 h 6551028"/>
                    <a:gd name="connsiteX38" fmla="*/ 6584582 w 9609980"/>
                    <a:gd name="connsiteY38" fmla="*/ 450623 h 6551028"/>
                    <a:gd name="connsiteX39" fmla="*/ 6359295 w 9609980"/>
                    <a:gd name="connsiteY39" fmla="*/ 596397 h 6551028"/>
                    <a:gd name="connsiteX40" fmla="*/ 7856790 w 9609980"/>
                    <a:gd name="connsiteY40" fmla="*/ 768674 h 6551028"/>
                    <a:gd name="connsiteX41" fmla="*/ 7618251 w 9609980"/>
                    <a:gd name="connsiteY41" fmla="*/ 834935 h 6551028"/>
                    <a:gd name="connsiteX42" fmla="*/ 8108582 w 9609980"/>
                    <a:gd name="connsiteY42" fmla="*/ 1086728 h 6551028"/>
                    <a:gd name="connsiteX43" fmla="*/ 7856790 w 9609980"/>
                    <a:gd name="connsiteY43" fmla="*/ 1126483 h 6551028"/>
                    <a:gd name="connsiteX44" fmla="*/ 8267608 w 9609980"/>
                    <a:gd name="connsiteY44" fmla="*/ 1709579 h 6551028"/>
                    <a:gd name="connsiteX45" fmla="*/ 9168756 w 9609980"/>
                    <a:gd name="connsiteY45" fmla="*/ 1815596 h 6551028"/>
                    <a:gd name="connsiteX46" fmla="*/ 8810947 w 9609980"/>
                    <a:gd name="connsiteY46" fmla="*/ 1828848 h 6551028"/>
                    <a:gd name="connsiteX47" fmla="*/ 9075990 w 9609980"/>
                    <a:gd name="connsiteY47" fmla="*/ 2014379 h 6551028"/>
                    <a:gd name="connsiteX48" fmla="*/ 8612164 w 9609980"/>
                    <a:gd name="connsiteY48" fmla="*/ 1961370 h 6551028"/>
                    <a:gd name="connsiteX49" fmla="*/ 9592826 w 9609980"/>
                    <a:gd name="connsiteY49" fmla="*/ 2796257 h 6551028"/>
                    <a:gd name="connsiteX50" fmla="*/ 9221765 w 9609980"/>
                    <a:gd name="connsiteY50" fmla="*/ 2637231 h 6551028"/>
                    <a:gd name="connsiteX51" fmla="*/ 9606078 w 9609980"/>
                    <a:gd name="connsiteY51" fmla="*/ 3432361 h 6551028"/>
                    <a:gd name="connsiteX52" fmla="*/ 9176332 w 9609980"/>
                    <a:gd name="connsiteY52" fmla="*/ 3117149 h 6551028"/>
                    <a:gd name="connsiteX53" fmla="*/ 9486809 w 9609980"/>
                    <a:gd name="connsiteY53" fmla="*/ 4094970 h 6551028"/>
                    <a:gd name="connsiteX54" fmla="*/ 9221765 w 9609980"/>
                    <a:gd name="connsiteY54" fmla="*/ 3949196 h 6551028"/>
                    <a:gd name="connsiteX55" fmla="*/ 8996478 w 9609980"/>
                    <a:gd name="connsiteY55" fmla="*/ 5035874 h 6551028"/>
                    <a:gd name="connsiteX56" fmla="*/ 8903713 w 9609980"/>
                    <a:gd name="connsiteY56" fmla="*/ 4890101 h 6551028"/>
                    <a:gd name="connsiteX57" fmla="*/ 8704931 w 9609980"/>
                    <a:gd name="connsiteY57" fmla="*/ 5155144 h 6551028"/>
                    <a:gd name="connsiteX58" fmla="*/ 8532653 w 9609980"/>
                    <a:gd name="connsiteY58" fmla="*/ 5009370 h 6551028"/>
                    <a:gd name="connsiteX59" fmla="*/ 8214602 w 9609980"/>
                    <a:gd name="connsiteY59" fmla="*/ 5539457 h 6551028"/>
                    <a:gd name="connsiteX60" fmla="*/ 8029072 w 9609980"/>
                    <a:gd name="connsiteY60" fmla="*/ 5300918 h 6551028"/>
                    <a:gd name="connsiteX61" fmla="*/ 7697767 w 9609980"/>
                    <a:gd name="connsiteY61" fmla="*/ 5937022 h 6551028"/>
                    <a:gd name="connsiteX62" fmla="*/ 7750776 w 9609980"/>
                    <a:gd name="connsiteY62" fmla="*/ 5671979 h 6551028"/>
                    <a:gd name="connsiteX63" fmla="*/ 7286950 w 9609980"/>
                    <a:gd name="connsiteY63" fmla="*/ 6069544 h 6551028"/>
                    <a:gd name="connsiteX64" fmla="*/ 7313455 w 9609980"/>
                    <a:gd name="connsiteY64" fmla="*/ 5777996 h 6551028"/>
                    <a:gd name="connsiteX65" fmla="*/ 6770116 w 9609980"/>
                    <a:gd name="connsiteY65" fmla="*/ 6294831 h 6551028"/>
                    <a:gd name="connsiteX66" fmla="*/ 6637594 w 9609980"/>
                    <a:gd name="connsiteY66" fmla="*/ 5923770 h 6551028"/>
                    <a:gd name="connsiteX67" fmla="*/ 5985753 w 9609980"/>
                    <a:gd name="connsiteY67" fmla="*/ 6437706 h 6551028"/>
                    <a:gd name="connsiteX68" fmla="*/ 6009566 w 9609980"/>
                    <a:gd name="connsiteY68" fmla="*/ 6242443 h 6551028"/>
                    <a:gd name="connsiteX69" fmla="*/ 5599991 w 9609980"/>
                    <a:gd name="connsiteY69" fmla="*/ 6532955 h 6551028"/>
                    <a:gd name="connsiteX70" fmla="*/ 5519029 w 9609980"/>
                    <a:gd name="connsiteY70" fmla="*/ 6061468 h 6551028"/>
                    <a:gd name="connsiteX71" fmla="*/ 4554508 w 9609980"/>
                    <a:gd name="connsiteY71" fmla="*/ 6515268 h 6551028"/>
                    <a:gd name="connsiteX72" fmla="*/ 4146180 w 9609980"/>
                    <a:gd name="connsiteY72" fmla="*/ 6480363 h 6551028"/>
                    <a:gd name="connsiteX73" fmla="*/ 4437727 w 9609980"/>
                    <a:gd name="connsiteY73" fmla="*/ 6149059 h 6551028"/>
                    <a:gd name="connsiteX74" fmla="*/ 3947397 w 9609980"/>
                    <a:gd name="connsiteY74" fmla="*/ 6427355 h 6551028"/>
                    <a:gd name="connsiteX75" fmla="*/ 3417310 w 9609980"/>
                    <a:gd name="connsiteY75" fmla="*/ 6109303 h 6551028"/>
                    <a:gd name="connsiteX76" fmla="*/ 3536580 w 9609980"/>
                    <a:gd name="connsiteY76" fmla="*/ 6400850 h 6551028"/>
                    <a:gd name="connsiteX77" fmla="*/ 2436649 w 9609980"/>
                    <a:gd name="connsiteY77" fmla="*/ 5857511 h 6551028"/>
                    <a:gd name="connsiteX78" fmla="*/ 2476406 w 9609980"/>
                    <a:gd name="connsiteY78" fmla="*/ 6109303 h 6551028"/>
                    <a:gd name="connsiteX79" fmla="*/ 2158354 w 9609980"/>
                    <a:gd name="connsiteY79" fmla="*/ 5910520 h 6551028"/>
                    <a:gd name="connsiteX80" fmla="*/ 2171606 w 9609980"/>
                    <a:gd name="connsiteY80" fmla="*/ 6122555 h 6551028"/>
                    <a:gd name="connsiteX81" fmla="*/ 1866806 w 9609980"/>
                    <a:gd name="connsiteY81" fmla="*/ 5764746 h 6551028"/>
                    <a:gd name="connsiteX82" fmla="*/ 1800545 w 9609980"/>
                    <a:gd name="connsiteY82" fmla="*/ 6016537 h 6551028"/>
                    <a:gd name="connsiteX83" fmla="*/ 1310214 w 9609980"/>
                    <a:gd name="connsiteY83" fmla="*/ 5261163 h 6551028"/>
                    <a:gd name="connsiteX84" fmla="*/ 1204197 w 9609980"/>
                    <a:gd name="connsiteY84" fmla="*/ 5420190 h 6551028"/>
                    <a:gd name="connsiteX85" fmla="*/ 727119 w 9609980"/>
                    <a:gd name="connsiteY85" fmla="*/ 4505790 h 6551028"/>
                    <a:gd name="connsiteX86" fmla="*/ 621101 w 9609980"/>
                    <a:gd name="connsiteY86" fmla="*/ 4903355 h 6551028"/>
                    <a:gd name="connsiteX87" fmla="*/ 435571 w 9609980"/>
                    <a:gd name="connsiteY87" fmla="*/ 4002207 h 6551028"/>
                    <a:gd name="connsiteX88" fmla="*/ 236788 w 9609980"/>
                    <a:gd name="connsiteY88" fmla="*/ 4214242 h 6551028"/>
                    <a:gd name="connsiteX89" fmla="*/ 519508 w 9609980"/>
                    <a:gd name="connsiteY89" fmla="*/ 3130402 h 6551028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4769032 w 9609980"/>
                    <a:gd name="connsiteY72" fmla="*/ 6281580 h 6534253"/>
                    <a:gd name="connsiteX73" fmla="*/ 4146180 w 9609980"/>
                    <a:gd name="connsiteY73" fmla="*/ 6480363 h 6534253"/>
                    <a:gd name="connsiteX74" fmla="*/ 4437727 w 9609980"/>
                    <a:gd name="connsiteY74" fmla="*/ 6149059 h 6534253"/>
                    <a:gd name="connsiteX75" fmla="*/ 3947397 w 9609980"/>
                    <a:gd name="connsiteY75" fmla="*/ 6427355 h 6534253"/>
                    <a:gd name="connsiteX76" fmla="*/ 3417310 w 9609980"/>
                    <a:gd name="connsiteY76" fmla="*/ 6109303 h 6534253"/>
                    <a:gd name="connsiteX77" fmla="*/ 3536580 w 9609980"/>
                    <a:gd name="connsiteY77" fmla="*/ 6400850 h 6534253"/>
                    <a:gd name="connsiteX78" fmla="*/ 2436649 w 9609980"/>
                    <a:gd name="connsiteY78" fmla="*/ 5857511 h 6534253"/>
                    <a:gd name="connsiteX79" fmla="*/ 2476406 w 9609980"/>
                    <a:gd name="connsiteY79" fmla="*/ 6109303 h 6534253"/>
                    <a:gd name="connsiteX80" fmla="*/ 2158354 w 9609980"/>
                    <a:gd name="connsiteY80" fmla="*/ 5910520 h 6534253"/>
                    <a:gd name="connsiteX81" fmla="*/ 2171606 w 9609980"/>
                    <a:gd name="connsiteY81" fmla="*/ 6122555 h 6534253"/>
                    <a:gd name="connsiteX82" fmla="*/ 1866806 w 9609980"/>
                    <a:gd name="connsiteY82" fmla="*/ 5764746 h 6534253"/>
                    <a:gd name="connsiteX83" fmla="*/ 1800545 w 9609980"/>
                    <a:gd name="connsiteY83" fmla="*/ 6016537 h 6534253"/>
                    <a:gd name="connsiteX84" fmla="*/ 1310214 w 9609980"/>
                    <a:gd name="connsiteY84" fmla="*/ 5261163 h 6534253"/>
                    <a:gd name="connsiteX85" fmla="*/ 1204197 w 9609980"/>
                    <a:gd name="connsiteY85" fmla="*/ 5420190 h 6534253"/>
                    <a:gd name="connsiteX86" fmla="*/ 727119 w 9609980"/>
                    <a:gd name="connsiteY86" fmla="*/ 4505790 h 6534253"/>
                    <a:gd name="connsiteX87" fmla="*/ 621101 w 9609980"/>
                    <a:gd name="connsiteY87" fmla="*/ 4903355 h 6534253"/>
                    <a:gd name="connsiteX88" fmla="*/ 435571 w 9609980"/>
                    <a:gd name="connsiteY88" fmla="*/ 4002207 h 6534253"/>
                    <a:gd name="connsiteX89" fmla="*/ 236788 w 9609980"/>
                    <a:gd name="connsiteY89" fmla="*/ 4214242 h 6534253"/>
                    <a:gd name="connsiteX90" fmla="*/ 519508 w 9609980"/>
                    <a:gd name="connsiteY90" fmla="*/ 3130402 h 65342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</a:cxnLst>
                  <a:rect l="l" t="t" r="r" b="b"/>
                  <a:pathLst>
                    <a:path w="9609980" h="6534253">
                      <a:moveTo>
                        <a:pt x="519508" y="3130402"/>
                      </a:moveTo>
                      <a:cubicBezTo>
                        <a:pt x="493004" y="2993463"/>
                        <a:pt x="182308" y="3492471"/>
                        <a:pt x="77762" y="3392607"/>
                      </a:cubicBezTo>
                      <a:cubicBezTo>
                        <a:pt x="-265323" y="3080707"/>
                        <a:pt x="636563" y="2608520"/>
                        <a:pt x="660859" y="2517963"/>
                      </a:cubicBezTo>
                      <a:cubicBezTo>
                        <a:pt x="685155" y="2427406"/>
                        <a:pt x="327346" y="2593059"/>
                        <a:pt x="422320" y="2517963"/>
                      </a:cubicBezTo>
                      <a:cubicBezTo>
                        <a:pt x="517294" y="2442867"/>
                        <a:pt x="797798" y="2345686"/>
                        <a:pt x="753624" y="2305929"/>
                      </a:cubicBezTo>
                      <a:cubicBezTo>
                        <a:pt x="709450" y="2266173"/>
                        <a:pt x="139607" y="2416363"/>
                        <a:pt x="289798" y="2279424"/>
                      </a:cubicBezTo>
                      <a:cubicBezTo>
                        <a:pt x="439989" y="2142485"/>
                        <a:pt x="1020877" y="1917198"/>
                        <a:pt x="1005416" y="1855355"/>
                      </a:cubicBezTo>
                      <a:cubicBezTo>
                        <a:pt x="989955" y="1793512"/>
                        <a:pt x="488581" y="1877441"/>
                        <a:pt x="607850" y="1815598"/>
                      </a:cubicBezTo>
                      <a:cubicBezTo>
                        <a:pt x="727119" y="1753755"/>
                        <a:pt x="1206407" y="1641111"/>
                        <a:pt x="1230703" y="1577059"/>
                      </a:cubicBezTo>
                      <a:cubicBezTo>
                        <a:pt x="1254999" y="1513007"/>
                        <a:pt x="1000999" y="1605772"/>
                        <a:pt x="1111434" y="1524050"/>
                      </a:cubicBezTo>
                      <a:cubicBezTo>
                        <a:pt x="1221869" y="1442328"/>
                        <a:pt x="1531086" y="1358398"/>
                        <a:pt x="1495747" y="1325268"/>
                      </a:cubicBezTo>
                      <a:cubicBezTo>
                        <a:pt x="1585567" y="986865"/>
                        <a:pt x="888356" y="1400364"/>
                        <a:pt x="1031921" y="1325268"/>
                      </a:cubicBezTo>
                      <a:cubicBezTo>
                        <a:pt x="1175486" y="1250172"/>
                        <a:pt x="1793921" y="1082311"/>
                        <a:pt x="1787295" y="1033720"/>
                      </a:cubicBezTo>
                      <a:cubicBezTo>
                        <a:pt x="1780669" y="985129"/>
                        <a:pt x="1482494" y="963042"/>
                        <a:pt x="1562007" y="954207"/>
                      </a:cubicBezTo>
                      <a:cubicBezTo>
                        <a:pt x="1641520" y="945372"/>
                        <a:pt x="1853554" y="1113232"/>
                        <a:pt x="1919815" y="993963"/>
                      </a:cubicBezTo>
                      <a:cubicBezTo>
                        <a:pt x="1986076" y="874694"/>
                        <a:pt x="2072216" y="550016"/>
                        <a:pt x="2118599" y="543390"/>
                      </a:cubicBezTo>
                      <a:cubicBezTo>
                        <a:pt x="2164982" y="536764"/>
                        <a:pt x="1999329" y="870276"/>
                        <a:pt x="2118598" y="808433"/>
                      </a:cubicBezTo>
                      <a:cubicBezTo>
                        <a:pt x="2237867" y="746590"/>
                        <a:pt x="2624389" y="673702"/>
                        <a:pt x="2661937" y="609650"/>
                      </a:cubicBezTo>
                      <a:cubicBezTo>
                        <a:pt x="2699485" y="545598"/>
                        <a:pt x="2478615" y="561059"/>
                        <a:pt x="2569172" y="516885"/>
                      </a:cubicBezTo>
                      <a:cubicBezTo>
                        <a:pt x="2659729" y="472711"/>
                        <a:pt x="2893852" y="494798"/>
                        <a:pt x="2926982" y="437372"/>
                      </a:cubicBezTo>
                      <a:cubicBezTo>
                        <a:pt x="2960112" y="379946"/>
                        <a:pt x="2767955" y="331355"/>
                        <a:pt x="2873972" y="318103"/>
                      </a:cubicBezTo>
                      <a:cubicBezTo>
                        <a:pt x="2979989" y="304851"/>
                        <a:pt x="3245032" y="439581"/>
                        <a:pt x="3364302" y="357859"/>
                      </a:cubicBezTo>
                      <a:cubicBezTo>
                        <a:pt x="3483572" y="276137"/>
                        <a:pt x="3591798" y="216502"/>
                        <a:pt x="3708859" y="145824"/>
                      </a:cubicBezTo>
                      <a:cubicBezTo>
                        <a:pt x="3825920" y="75146"/>
                        <a:pt x="3523329" y="302642"/>
                        <a:pt x="3682355" y="278346"/>
                      </a:cubicBezTo>
                      <a:cubicBezTo>
                        <a:pt x="3841381" y="254050"/>
                        <a:pt x="4291956" y="406451"/>
                        <a:pt x="4371469" y="331355"/>
                      </a:cubicBezTo>
                      <a:cubicBezTo>
                        <a:pt x="4450982" y="256259"/>
                        <a:pt x="4283121" y="201042"/>
                        <a:pt x="4371469" y="198833"/>
                      </a:cubicBezTo>
                      <a:cubicBezTo>
                        <a:pt x="4459817" y="196624"/>
                        <a:pt x="4479695" y="430746"/>
                        <a:pt x="4596756" y="371111"/>
                      </a:cubicBezTo>
                      <a:cubicBezTo>
                        <a:pt x="4713817" y="311476"/>
                        <a:pt x="4830878" y="289390"/>
                        <a:pt x="4901556" y="265094"/>
                      </a:cubicBezTo>
                      <a:cubicBezTo>
                        <a:pt x="4972234" y="240798"/>
                        <a:pt x="4671852" y="472711"/>
                        <a:pt x="4769034" y="437372"/>
                      </a:cubicBezTo>
                      <a:cubicBezTo>
                        <a:pt x="4866216" y="402033"/>
                        <a:pt x="4973442" y="393514"/>
                        <a:pt x="5047329" y="384363"/>
                      </a:cubicBezTo>
                      <a:cubicBezTo>
                        <a:pt x="5121216" y="375212"/>
                        <a:pt x="5044494" y="486277"/>
                        <a:pt x="5093085" y="528242"/>
                      </a:cubicBezTo>
                      <a:cubicBezTo>
                        <a:pt x="5141676" y="570207"/>
                        <a:pt x="5275825" y="699891"/>
                        <a:pt x="5338877" y="636155"/>
                      </a:cubicBezTo>
                      <a:cubicBezTo>
                        <a:pt x="5401929" y="572419"/>
                        <a:pt x="5168808" y="265094"/>
                        <a:pt x="5232860" y="251842"/>
                      </a:cubicBezTo>
                      <a:cubicBezTo>
                        <a:pt x="5296912" y="238590"/>
                        <a:pt x="5334460" y="452833"/>
                        <a:pt x="5511156" y="371111"/>
                      </a:cubicBezTo>
                      <a:cubicBezTo>
                        <a:pt x="5687852" y="289389"/>
                        <a:pt x="6129591" y="-4367"/>
                        <a:pt x="6200269" y="50"/>
                      </a:cubicBezTo>
                      <a:cubicBezTo>
                        <a:pt x="6270947" y="4467"/>
                        <a:pt x="5818164" y="307059"/>
                        <a:pt x="5935225" y="291598"/>
                      </a:cubicBezTo>
                      <a:cubicBezTo>
                        <a:pt x="6201477" y="205775"/>
                        <a:pt x="6385799" y="99442"/>
                        <a:pt x="6452060" y="119320"/>
                      </a:cubicBezTo>
                      <a:cubicBezTo>
                        <a:pt x="6518321" y="139198"/>
                        <a:pt x="6131799" y="324728"/>
                        <a:pt x="6266529" y="344606"/>
                      </a:cubicBezTo>
                      <a:cubicBezTo>
                        <a:pt x="6401259" y="364484"/>
                        <a:pt x="6500652" y="413075"/>
                        <a:pt x="6584582" y="450623"/>
                      </a:cubicBezTo>
                      <a:cubicBezTo>
                        <a:pt x="6668512" y="488171"/>
                        <a:pt x="6056704" y="554432"/>
                        <a:pt x="6359295" y="596397"/>
                      </a:cubicBezTo>
                      <a:cubicBezTo>
                        <a:pt x="6661886" y="638362"/>
                        <a:pt x="7655799" y="713457"/>
                        <a:pt x="7856790" y="768674"/>
                      </a:cubicBezTo>
                      <a:cubicBezTo>
                        <a:pt x="8057781" y="823891"/>
                        <a:pt x="7428303" y="764257"/>
                        <a:pt x="7618251" y="834935"/>
                      </a:cubicBezTo>
                      <a:cubicBezTo>
                        <a:pt x="7808199" y="905613"/>
                        <a:pt x="8033486" y="1040346"/>
                        <a:pt x="8108582" y="1086728"/>
                      </a:cubicBezTo>
                      <a:cubicBezTo>
                        <a:pt x="8183678" y="1133110"/>
                        <a:pt x="7728686" y="1009422"/>
                        <a:pt x="7856790" y="1126483"/>
                      </a:cubicBezTo>
                      <a:cubicBezTo>
                        <a:pt x="7984894" y="1243544"/>
                        <a:pt x="7991521" y="1638901"/>
                        <a:pt x="8267608" y="1709579"/>
                      </a:cubicBezTo>
                      <a:cubicBezTo>
                        <a:pt x="8543695" y="1780257"/>
                        <a:pt x="9060530" y="1740500"/>
                        <a:pt x="9168756" y="1815596"/>
                      </a:cubicBezTo>
                      <a:cubicBezTo>
                        <a:pt x="9276982" y="1890692"/>
                        <a:pt x="8698304" y="1764796"/>
                        <a:pt x="8810947" y="1828848"/>
                      </a:cubicBezTo>
                      <a:cubicBezTo>
                        <a:pt x="8923590" y="1892900"/>
                        <a:pt x="9014147" y="1956953"/>
                        <a:pt x="9075990" y="2014379"/>
                      </a:cubicBezTo>
                      <a:cubicBezTo>
                        <a:pt x="9137833" y="2071805"/>
                        <a:pt x="8404547" y="1804553"/>
                        <a:pt x="8612164" y="1961370"/>
                      </a:cubicBezTo>
                      <a:cubicBezTo>
                        <a:pt x="8819782" y="2118187"/>
                        <a:pt x="9504478" y="2736622"/>
                        <a:pt x="9592826" y="2796257"/>
                      </a:cubicBezTo>
                      <a:cubicBezTo>
                        <a:pt x="9681174" y="2855892"/>
                        <a:pt x="9100287" y="2469370"/>
                        <a:pt x="9221765" y="2637231"/>
                      </a:cubicBezTo>
                      <a:cubicBezTo>
                        <a:pt x="9343243" y="2805092"/>
                        <a:pt x="9549598" y="3392131"/>
                        <a:pt x="9606078" y="3432361"/>
                      </a:cubicBezTo>
                      <a:cubicBezTo>
                        <a:pt x="9662558" y="3472591"/>
                        <a:pt x="9085776" y="2924993"/>
                        <a:pt x="9176332" y="3117149"/>
                      </a:cubicBezTo>
                      <a:cubicBezTo>
                        <a:pt x="9266889" y="3309306"/>
                        <a:pt x="9485863" y="3996052"/>
                        <a:pt x="9486809" y="4094970"/>
                      </a:cubicBezTo>
                      <a:cubicBezTo>
                        <a:pt x="9487755" y="4193888"/>
                        <a:pt x="9314530" y="3730535"/>
                        <a:pt x="9221765" y="3949196"/>
                      </a:cubicBezTo>
                      <a:cubicBezTo>
                        <a:pt x="9129000" y="4167857"/>
                        <a:pt x="9087034" y="4923231"/>
                        <a:pt x="8996478" y="5035874"/>
                      </a:cubicBezTo>
                      <a:cubicBezTo>
                        <a:pt x="8905922" y="5148517"/>
                        <a:pt x="8992061" y="4775249"/>
                        <a:pt x="8903713" y="4890101"/>
                      </a:cubicBezTo>
                      <a:cubicBezTo>
                        <a:pt x="8815365" y="5004953"/>
                        <a:pt x="8791070" y="5099927"/>
                        <a:pt x="8704931" y="5155144"/>
                      </a:cubicBezTo>
                      <a:cubicBezTo>
                        <a:pt x="8618792" y="5210361"/>
                        <a:pt x="8643088" y="4856970"/>
                        <a:pt x="8532653" y="5009370"/>
                      </a:cubicBezTo>
                      <a:cubicBezTo>
                        <a:pt x="8422218" y="5161770"/>
                        <a:pt x="8340497" y="5470988"/>
                        <a:pt x="8214602" y="5539457"/>
                      </a:cubicBezTo>
                      <a:cubicBezTo>
                        <a:pt x="8088707" y="5607926"/>
                        <a:pt x="8150550" y="5130849"/>
                        <a:pt x="8029072" y="5300918"/>
                      </a:cubicBezTo>
                      <a:cubicBezTo>
                        <a:pt x="7907594" y="5470987"/>
                        <a:pt x="7775071" y="5888431"/>
                        <a:pt x="7697767" y="5937022"/>
                      </a:cubicBezTo>
                      <a:cubicBezTo>
                        <a:pt x="7620463" y="5985613"/>
                        <a:pt x="7903176" y="5528414"/>
                        <a:pt x="7750776" y="5671979"/>
                      </a:cubicBezTo>
                      <a:cubicBezTo>
                        <a:pt x="7598376" y="5815544"/>
                        <a:pt x="7373089" y="6031996"/>
                        <a:pt x="7286950" y="6069544"/>
                      </a:cubicBezTo>
                      <a:cubicBezTo>
                        <a:pt x="7200811" y="6107092"/>
                        <a:pt x="7474690" y="5627805"/>
                        <a:pt x="7313455" y="5777996"/>
                      </a:cubicBezTo>
                      <a:cubicBezTo>
                        <a:pt x="7152220" y="5928187"/>
                        <a:pt x="6902638" y="6266118"/>
                        <a:pt x="6770116" y="6294831"/>
                      </a:cubicBezTo>
                      <a:cubicBezTo>
                        <a:pt x="6637594" y="6323544"/>
                        <a:pt x="6803660" y="5798358"/>
                        <a:pt x="6637594" y="5923770"/>
                      </a:cubicBezTo>
                      <a:cubicBezTo>
                        <a:pt x="6471528" y="6049182"/>
                        <a:pt x="6090424" y="6391220"/>
                        <a:pt x="5985753" y="6437706"/>
                      </a:cubicBezTo>
                      <a:cubicBezTo>
                        <a:pt x="5881082" y="6484192"/>
                        <a:pt x="6095291" y="6180531"/>
                        <a:pt x="6009566" y="6242443"/>
                      </a:cubicBezTo>
                      <a:cubicBezTo>
                        <a:pt x="5923841" y="6304355"/>
                        <a:pt x="5697622" y="6554386"/>
                        <a:pt x="5599991" y="6532955"/>
                      </a:cubicBezTo>
                      <a:cubicBezTo>
                        <a:pt x="5502360" y="6511524"/>
                        <a:pt x="5727407" y="5958847"/>
                        <a:pt x="5519029" y="6061468"/>
                      </a:cubicBezTo>
                      <a:cubicBezTo>
                        <a:pt x="5310651" y="6164089"/>
                        <a:pt x="4679507" y="6478583"/>
                        <a:pt x="4554508" y="6515268"/>
                      </a:cubicBezTo>
                      <a:cubicBezTo>
                        <a:pt x="4429509" y="6551953"/>
                        <a:pt x="4837087" y="6287397"/>
                        <a:pt x="4769032" y="6281580"/>
                      </a:cubicBezTo>
                      <a:cubicBezTo>
                        <a:pt x="4700977" y="6275763"/>
                        <a:pt x="4128511" y="6546624"/>
                        <a:pt x="4146180" y="6480363"/>
                      </a:cubicBezTo>
                      <a:cubicBezTo>
                        <a:pt x="4163849" y="6414102"/>
                        <a:pt x="4528284" y="6135807"/>
                        <a:pt x="4437727" y="6149059"/>
                      </a:cubicBezTo>
                      <a:cubicBezTo>
                        <a:pt x="4347171" y="6162311"/>
                        <a:pt x="4097588" y="6498033"/>
                        <a:pt x="3947397" y="6427355"/>
                      </a:cubicBezTo>
                      <a:cubicBezTo>
                        <a:pt x="3797206" y="6356677"/>
                        <a:pt x="3503449" y="6107094"/>
                        <a:pt x="3417310" y="6109303"/>
                      </a:cubicBezTo>
                      <a:cubicBezTo>
                        <a:pt x="3331171" y="6111512"/>
                        <a:pt x="3757450" y="6502450"/>
                        <a:pt x="3536580" y="6400850"/>
                      </a:cubicBezTo>
                      <a:cubicBezTo>
                        <a:pt x="3315710" y="6299250"/>
                        <a:pt x="2600092" y="5872972"/>
                        <a:pt x="2436649" y="5857511"/>
                      </a:cubicBezTo>
                      <a:cubicBezTo>
                        <a:pt x="2273206" y="5842050"/>
                        <a:pt x="2569171" y="6153477"/>
                        <a:pt x="2476406" y="6109303"/>
                      </a:cubicBezTo>
                      <a:cubicBezTo>
                        <a:pt x="2383641" y="6065129"/>
                        <a:pt x="2195902" y="5881807"/>
                        <a:pt x="2158354" y="5910520"/>
                      </a:cubicBezTo>
                      <a:cubicBezTo>
                        <a:pt x="2120806" y="5939233"/>
                        <a:pt x="2266580" y="6197651"/>
                        <a:pt x="2171606" y="6122555"/>
                      </a:cubicBezTo>
                      <a:cubicBezTo>
                        <a:pt x="2076632" y="6047459"/>
                        <a:pt x="1919815" y="5729407"/>
                        <a:pt x="1866806" y="5764746"/>
                      </a:cubicBezTo>
                      <a:cubicBezTo>
                        <a:pt x="1633099" y="5721381"/>
                        <a:pt x="1919815" y="6157894"/>
                        <a:pt x="1800545" y="6016537"/>
                      </a:cubicBezTo>
                      <a:cubicBezTo>
                        <a:pt x="1681275" y="5875180"/>
                        <a:pt x="1396353" y="5256746"/>
                        <a:pt x="1310214" y="5261163"/>
                      </a:cubicBezTo>
                      <a:cubicBezTo>
                        <a:pt x="1109637" y="5158163"/>
                        <a:pt x="1310214" y="5588051"/>
                        <a:pt x="1204197" y="5420190"/>
                      </a:cubicBezTo>
                      <a:cubicBezTo>
                        <a:pt x="1098180" y="5252329"/>
                        <a:pt x="808841" y="4468242"/>
                        <a:pt x="727119" y="4505790"/>
                      </a:cubicBezTo>
                      <a:cubicBezTo>
                        <a:pt x="561881" y="4396164"/>
                        <a:pt x="682945" y="5073425"/>
                        <a:pt x="621101" y="4903355"/>
                      </a:cubicBezTo>
                      <a:cubicBezTo>
                        <a:pt x="559258" y="4733286"/>
                        <a:pt x="548215" y="4013251"/>
                        <a:pt x="435571" y="4002207"/>
                      </a:cubicBezTo>
                      <a:cubicBezTo>
                        <a:pt x="299046" y="3976512"/>
                        <a:pt x="240468" y="4430221"/>
                        <a:pt x="236788" y="4214242"/>
                      </a:cubicBezTo>
                      <a:cubicBezTo>
                        <a:pt x="-38147" y="3915142"/>
                        <a:pt x="546012" y="3267341"/>
                        <a:pt x="519508" y="3130402"/>
                      </a:cubicBezTo>
                      <a:close/>
                    </a:path>
                  </a:pathLst>
                </a:custGeom>
                <a:solidFill>
                  <a:srgbClr val="8B532D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EBB903D9-93B3-4BF3-B5CB-2CDC89C9F675}"/>
                    </a:ext>
                  </a:extLst>
                </p:cNvPr>
                <p:cNvSpPr/>
                <p:nvPr/>
              </p:nvSpPr>
              <p:spPr>
                <a:xfrm>
                  <a:off x="6271260" y="4114745"/>
                  <a:ext cx="2232660" cy="434395"/>
                </a:xfrm>
                <a:custGeom>
                  <a:avLst/>
                  <a:gdLst>
                    <a:gd name="connsiteX0" fmla="*/ 0 w 2232660"/>
                    <a:gd name="connsiteY0" fmla="*/ 434395 h 434395"/>
                    <a:gd name="connsiteX1" fmla="*/ 731520 w 2232660"/>
                    <a:gd name="connsiteY1" fmla="*/ 91495 h 434395"/>
                    <a:gd name="connsiteX2" fmla="*/ 1524000 w 2232660"/>
                    <a:gd name="connsiteY2" fmla="*/ 55 h 434395"/>
                    <a:gd name="connsiteX3" fmla="*/ 2232660 w 2232660"/>
                    <a:gd name="connsiteY3" fmla="*/ 99115 h 434395"/>
                    <a:gd name="connsiteX4" fmla="*/ 2232660 w 2232660"/>
                    <a:gd name="connsiteY4" fmla="*/ 99115 h 434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660" h="434395">
                      <a:moveTo>
                        <a:pt x="0" y="434395"/>
                      </a:moveTo>
                      <a:cubicBezTo>
                        <a:pt x="238760" y="299140"/>
                        <a:pt x="477520" y="163885"/>
                        <a:pt x="731520" y="91495"/>
                      </a:cubicBezTo>
                      <a:cubicBezTo>
                        <a:pt x="985520" y="19105"/>
                        <a:pt x="1273810" y="-1215"/>
                        <a:pt x="1524000" y="55"/>
                      </a:cubicBezTo>
                      <a:cubicBezTo>
                        <a:pt x="1774190" y="1325"/>
                        <a:pt x="2232660" y="99115"/>
                        <a:pt x="2232660" y="99115"/>
                      </a:cubicBezTo>
                      <a:lnTo>
                        <a:pt x="2232660" y="9911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F0097D91-6DA0-4D22-9B59-D705D3F801EB}"/>
                    </a:ext>
                  </a:extLst>
                </p:cNvPr>
                <p:cNvSpPr/>
                <p:nvPr/>
              </p:nvSpPr>
              <p:spPr>
                <a:xfrm>
                  <a:off x="7368438" y="3089010"/>
                  <a:ext cx="2461362" cy="1029905"/>
                </a:xfrm>
                <a:custGeom>
                  <a:avLst/>
                  <a:gdLst>
                    <a:gd name="connsiteX0" fmla="*/ 838302 w 2461362"/>
                    <a:gd name="connsiteY0" fmla="*/ 842910 h 1029905"/>
                    <a:gd name="connsiteX1" fmla="*/ 503022 w 2461362"/>
                    <a:gd name="connsiteY1" fmla="*/ 835290 h 1029905"/>
                    <a:gd name="connsiteX2" fmla="*/ 7722 w 2461362"/>
                    <a:gd name="connsiteY2" fmla="*/ 1025790 h 1029905"/>
                    <a:gd name="connsiteX3" fmla="*/ 205842 w 2461362"/>
                    <a:gd name="connsiteY3" fmla="*/ 949590 h 1029905"/>
                    <a:gd name="connsiteX4" fmla="*/ 274422 w 2461362"/>
                    <a:gd name="connsiteY4" fmla="*/ 759090 h 1029905"/>
                    <a:gd name="connsiteX5" fmla="*/ 335382 w 2461362"/>
                    <a:gd name="connsiteY5" fmla="*/ 705750 h 1029905"/>
                    <a:gd name="connsiteX6" fmla="*/ 449682 w 2461362"/>
                    <a:gd name="connsiteY6" fmla="*/ 591450 h 1029905"/>
                    <a:gd name="connsiteX7" fmla="*/ 845922 w 2461362"/>
                    <a:gd name="connsiteY7" fmla="*/ 446670 h 1029905"/>
                    <a:gd name="connsiteX8" fmla="*/ 1173582 w 2461362"/>
                    <a:gd name="connsiteY8" fmla="*/ 385710 h 1029905"/>
                    <a:gd name="connsiteX9" fmla="*/ 861162 w 2461362"/>
                    <a:gd name="connsiteY9" fmla="*/ 324750 h 1029905"/>
                    <a:gd name="connsiteX10" fmla="*/ 1074522 w 2461362"/>
                    <a:gd name="connsiteY10" fmla="*/ 210450 h 1029905"/>
                    <a:gd name="connsiteX11" fmla="*/ 1493622 w 2461362"/>
                    <a:gd name="connsiteY11" fmla="*/ 187590 h 1029905"/>
                    <a:gd name="connsiteX12" fmla="*/ 1691742 w 2461362"/>
                    <a:gd name="connsiteY12" fmla="*/ 187590 h 1029905"/>
                    <a:gd name="connsiteX13" fmla="*/ 1585062 w 2461362"/>
                    <a:gd name="connsiteY13" fmla="*/ 103770 h 1029905"/>
                    <a:gd name="connsiteX14" fmla="*/ 1874622 w 2461362"/>
                    <a:gd name="connsiteY14" fmla="*/ 80910 h 1029905"/>
                    <a:gd name="connsiteX15" fmla="*/ 1950822 w 2461362"/>
                    <a:gd name="connsiteY15" fmla="*/ 119010 h 1029905"/>
                    <a:gd name="connsiteX16" fmla="*/ 2065122 w 2461362"/>
                    <a:gd name="connsiteY16" fmla="*/ 19950 h 1029905"/>
                    <a:gd name="connsiteX17" fmla="*/ 2110842 w 2461362"/>
                    <a:gd name="connsiteY17" fmla="*/ 12330 h 1029905"/>
                    <a:gd name="connsiteX18" fmla="*/ 2034642 w 2461362"/>
                    <a:gd name="connsiteY18" fmla="*/ 157110 h 1029905"/>
                    <a:gd name="connsiteX19" fmla="*/ 2011782 w 2461362"/>
                    <a:gd name="connsiteY19" fmla="*/ 187590 h 1029905"/>
                    <a:gd name="connsiteX20" fmla="*/ 2202282 w 2461362"/>
                    <a:gd name="connsiteY20" fmla="*/ 88530 h 1029905"/>
                    <a:gd name="connsiteX21" fmla="*/ 2461362 w 2461362"/>
                    <a:gd name="connsiteY21" fmla="*/ 80910 h 1029905"/>
                    <a:gd name="connsiteX22" fmla="*/ 2461362 w 2461362"/>
                    <a:gd name="connsiteY22" fmla="*/ 80910 h 1029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61362" h="1029905">
                      <a:moveTo>
                        <a:pt x="838302" y="842910"/>
                      </a:moveTo>
                      <a:cubicBezTo>
                        <a:pt x="739877" y="823860"/>
                        <a:pt x="641452" y="804810"/>
                        <a:pt x="503022" y="835290"/>
                      </a:cubicBezTo>
                      <a:cubicBezTo>
                        <a:pt x="364592" y="865770"/>
                        <a:pt x="7722" y="1025790"/>
                        <a:pt x="7722" y="1025790"/>
                      </a:cubicBezTo>
                      <a:cubicBezTo>
                        <a:pt x="-41808" y="1044840"/>
                        <a:pt x="161392" y="994040"/>
                        <a:pt x="205842" y="949590"/>
                      </a:cubicBezTo>
                      <a:cubicBezTo>
                        <a:pt x="250292" y="905140"/>
                        <a:pt x="252832" y="799730"/>
                        <a:pt x="274422" y="759090"/>
                      </a:cubicBezTo>
                      <a:cubicBezTo>
                        <a:pt x="296012" y="718450"/>
                        <a:pt x="306172" y="733690"/>
                        <a:pt x="335382" y="705750"/>
                      </a:cubicBezTo>
                      <a:cubicBezTo>
                        <a:pt x="364592" y="677810"/>
                        <a:pt x="364592" y="634630"/>
                        <a:pt x="449682" y="591450"/>
                      </a:cubicBezTo>
                      <a:cubicBezTo>
                        <a:pt x="534772" y="548270"/>
                        <a:pt x="725272" y="480960"/>
                        <a:pt x="845922" y="446670"/>
                      </a:cubicBezTo>
                      <a:cubicBezTo>
                        <a:pt x="966572" y="412380"/>
                        <a:pt x="1171042" y="406030"/>
                        <a:pt x="1173582" y="385710"/>
                      </a:cubicBezTo>
                      <a:cubicBezTo>
                        <a:pt x="1176122" y="365390"/>
                        <a:pt x="877672" y="353960"/>
                        <a:pt x="861162" y="324750"/>
                      </a:cubicBezTo>
                      <a:cubicBezTo>
                        <a:pt x="844652" y="295540"/>
                        <a:pt x="969112" y="233310"/>
                        <a:pt x="1074522" y="210450"/>
                      </a:cubicBezTo>
                      <a:cubicBezTo>
                        <a:pt x="1179932" y="187590"/>
                        <a:pt x="1390752" y="191400"/>
                        <a:pt x="1493622" y="187590"/>
                      </a:cubicBezTo>
                      <a:cubicBezTo>
                        <a:pt x="1596492" y="183780"/>
                        <a:pt x="1676502" y="201560"/>
                        <a:pt x="1691742" y="187590"/>
                      </a:cubicBezTo>
                      <a:cubicBezTo>
                        <a:pt x="1706982" y="173620"/>
                        <a:pt x="1554582" y="121550"/>
                        <a:pt x="1585062" y="103770"/>
                      </a:cubicBezTo>
                      <a:cubicBezTo>
                        <a:pt x="1615542" y="85990"/>
                        <a:pt x="1813662" y="78370"/>
                        <a:pt x="1874622" y="80910"/>
                      </a:cubicBezTo>
                      <a:cubicBezTo>
                        <a:pt x="1935582" y="83450"/>
                        <a:pt x="1919072" y="129170"/>
                        <a:pt x="1950822" y="119010"/>
                      </a:cubicBezTo>
                      <a:cubicBezTo>
                        <a:pt x="1982572" y="108850"/>
                        <a:pt x="2038452" y="37730"/>
                        <a:pt x="2065122" y="19950"/>
                      </a:cubicBezTo>
                      <a:cubicBezTo>
                        <a:pt x="2091792" y="2170"/>
                        <a:pt x="2115922" y="-10530"/>
                        <a:pt x="2110842" y="12330"/>
                      </a:cubicBezTo>
                      <a:cubicBezTo>
                        <a:pt x="2105762" y="35190"/>
                        <a:pt x="2034642" y="157110"/>
                        <a:pt x="2034642" y="157110"/>
                      </a:cubicBezTo>
                      <a:cubicBezTo>
                        <a:pt x="2018132" y="186320"/>
                        <a:pt x="1983842" y="199020"/>
                        <a:pt x="2011782" y="187590"/>
                      </a:cubicBezTo>
                      <a:cubicBezTo>
                        <a:pt x="2039722" y="176160"/>
                        <a:pt x="2127352" y="106310"/>
                        <a:pt x="2202282" y="88530"/>
                      </a:cubicBezTo>
                      <a:cubicBezTo>
                        <a:pt x="2277212" y="70750"/>
                        <a:pt x="2461362" y="80910"/>
                        <a:pt x="2461362" y="80910"/>
                      </a:cubicBezTo>
                      <a:lnTo>
                        <a:pt x="2461362" y="8091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FB8BF133-2E6D-4D37-9937-C78A58FDBD52}"/>
                    </a:ext>
                  </a:extLst>
                </p:cNvPr>
                <p:cNvSpPr/>
                <p:nvPr/>
              </p:nvSpPr>
              <p:spPr>
                <a:xfrm>
                  <a:off x="9151620" y="2720340"/>
                  <a:ext cx="419100" cy="220980"/>
                </a:xfrm>
                <a:custGeom>
                  <a:avLst/>
                  <a:gdLst>
                    <a:gd name="connsiteX0" fmla="*/ 419100 w 419100"/>
                    <a:gd name="connsiteY0" fmla="*/ 0 h 220980"/>
                    <a:gd name="connsiteX1" fmla="*/ 160020 w 419100"/>
                    <a:gd name="connsiteY1" fmla="*/ 68580 h 220980"/>
                    <a:gd name="connsiteX2" fmla="*/ 0 w 419100"/>
                    <a:gd name="connsiteY2" fmla="*/ 220980 h 220980"/>
                    <a:gd name="connsiteX3" fmla="*/ 0 w 419100"/>
                    <a:gd name="connsiteY3" fmla="*/ 220980 h 220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0" h="220980">
                      <a:moveTo>
                        <a:pt x="419100" y="0"/>
                      </a:moveTo>
                      <a:cubicBezTo>
                        <a:pt x="324485" y="15875"/>
                        <a:pt x="229870" y="31750"/>
                        <a:pt x="160020" y="68580"/>
                      </a:cubicBezTo>
                      <a:cubicBezTo>
                        <a:pt x="90170" y="105410"/>
                        <a:pt x="0" y="220980"/>
                        <a:pt x="0" y="220980"/>
                      </a:cubicBezTo>
                      <a:lnTo>
                        <a:pt x="0" y="22098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38125697-849C-468A-BA53-3237BB65B63E}"/>
                    </a:ext>
                  </a:extLst>
                </p:cNvPr>
                <p:cNvSpPr/>
                <p:nvPr/>
              </p:nvSpPr>
              <p:spPr>
                <a:xfrm>
                  <a:off x="3743274" y="3355288"/>
                  <a:ext cx="2886126" cy="995732"/>
                </a:xfrm>
                <a:custGeom>
                  <a:avLst/>
                  <a:gdLst>
                    <a:gd name="connsiteX0" fmla="*/ 2886126 w 2886126"/>
                    <a:gd name="connsiteY0" fmla="*/ 995732 h 995732"/>
                    <a:gd name="connsiteX1" fmla="*/ 2718486 w 2886126"/>
                    <a:gd name="connsiteY1" fmla="*/ 850952 h 995732"/>
                    <a:gd name="connsiteX2" fmla="*/ 2360346 w 2886126"/>
                    <a:gd name="connsiteY2" fmla="*/ 698552 h 995732"/>
                    <a:gd name="connsiteX3" fmla="*/ 2185086 w 2886126"/>
                    <a:gd name="connsiteY3" fmla="*/ 645212 h 995732"/>
                    <a:gd name="connsiteX4" fmla="*/ 2451786 w 2886126"/>
                    <a:gd name="connsiteY4" fmla="*/ 607112 h 995732"/>
                    <a:gd name="connsiteX5" fmla="*/ 2192706 w 2886126"/>
                    <a:gd name="connsiteY5" fmla="*/ 553772 h 995732"/>
                    <a:gd name="connsiteX6" fmla="*/ 1781226 w 2886126"/>
                    <a:gd name="connsiteY6" fmla="*/ 576632 h 995732"/>
                    <a:gd name="connsiteX7" fmla="*/ 2108886 w 2886126"/>
                    <a:gd name="connsiteY7" fmla="*/ 454712 h 995732"/>
                    <a:gd name="connsiteX8" fmla="*/ 1705026 w 2886126"/>
                    <a:gd name="connsiteY8" fmla="*/ 454712 h 995732"/>
                    <a:gd name="connsiteX9" fmla="*/ 1362126 w 2886126"/>
                    <a:gd name="connsiteY9" fmla="*/ 599492 h 995732"/>
                    <a:gd name="connsiteX10" fmla="*/ 1445946 w 2886126"/>
                    <a:gd name="connsiteY10" fmla="*/ 515672 h 995732"/>
                    <a:gd name="connsiteX11" fmla="*/ 1232586 w 2886126"/>
                    <a:gd name="connsiteY11" fmla="*/ 393752 h 995732"/>
                    <a:gd name="connsiteX12" fmla="*/ 882066 w 2886126"/>
                    <a:gd name="connsiteY12" fmla="*/ 340412 h 995732"/>
                    <a:gd name="connsiteX13" fmla="*/ 653466 w 2886126"/>
                    <a:gd name="connsiteY13" fmla="*/ 340412 h 995732"/>
                    <a:gd name="connsiteX14" fmla="*/ 478206 w 2886126"/>
                    <a:gd name="connsiteY14" fmla="*/ 188012 h 995732"/>
                    <a:gd name="connsiteX15" fmla="*/ 211506 w 2886126"/>
                    <a:gd name="connsiteY15" fmla="*/ 58472 h 995732"/>
                    <a:gd name="connsiteX16" fmla="*/ 21006 w 2886126"/>
                    <a:gd name="connsiteY16" fmla="*/ 5132 h 995732"/>
                    <a:gd name="connsiteX17" fmla="*/ 13386 w 2886126"/>
                    <a:gd name="connsiteY17" fmla="*/ 5132 h 995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886126" h="995732">
                      <a:moveTo>
                        <a:pt x="2886126" y="995732"/>
                      </a:moveTo>
                      <a:cubicBezTo>
                        <a:pt x="2846121" y="948107"/>
                        <a:pt x="2806116" y="900482"/>
                        <a:pt x="2718486" y="850952"/>
                      </a:cubicBezTo>
                      <a:cubicBezTo>
                        <a:pt x="2630856" y="801422"/>
                        <a:pt x="2449246" y="732842"/>
                        <a:pt x="2360346" y="698552"/>
                      </a:cubicBezTo>
                      <a:cubicBezTo>
                        <a:pt x="2271446" y="664262"/>
                        <a:pt x="2169846" y="660452"/>
                        <a:pt x="2185086" y="645212"/>
                      </a:cubicBezTo>
                      <a:cubicBezTo>
                        <a:pt x="2200326" y="629972"/>
                        <a:pt x="2450516" y="622352"/>
                        <a:pt x="2451786" y="607112"/>
                      </a:cubicBezTo>
                      <a:cubicBezTo>
                        <a:pt x="2453056" y="591872"/>
                        <a:pt x="2304466" y="558852"/>
                        <a:pt x="2192706" y="553772"/>
                      </a:cubicBezTo>
                      <a:cubicBezTo>
                        <a:pt x="2080946" y="548692"/>
                        <a:pt x="1795196" y="593142"/>
                        <a:pt x="1781226" y="576632"/>
                      </a:cubicBezTo>
                      <a:cubicBezTo>
                        <a:pt x="1767256" y="560122"/>
                        <a:pt x="2121586" y="475032"/>
                        <a:pt x="2108886" y="454712"/>
                      </a:cubicBezTo>
                      <a:cubicBezTo>
                        <a:pt x="2096186" y="434392"/>
                        <a:pt x="1829486" y="430582"/>
                        <a:pt x="1705026" y="454712"/>
                      </a:cubicBezTo>
                      <a:cubicBezTo>
                        <a:pt x="1580566" y="478842"/>
                        <a:pt x="1405306" y="589332"/>
                        <a:pt x="1362126" y="599492"/>
                      </a:cubicBezTo>
                      <a:cubicBezTo>
                        <a:pt x="1318946" y="609652"/>
                        <a:pt x="1467536" y="549962"/>
                        <a:pt x="1445946" y="515672"/>
                      </a:cubicBezTo>
                      <a:cubicBezTo>
                        <a:pt x="1424356" y="481382"/>
                        <a:pt x="1326566" y="422962"/>
                        <a:pt x="1232586" y="393752"/>
                      </a:cubicBezTo>
                      <a:cubicBezTo>
                        <a:pt x="1138606" y="364542"/>
                        <a:pt x="978586" y="349302"/>
                        <a:pt x="882066" y="340412"/>
                      </a:cubicBezTo>
                      <a:cubicBezTo>
                        <a:pt x="785546" y="331522"/>
                        <a:pt x="720776" y="365812"/>
                        <a:pt x="653466" y="340412"/>
                      </a:cubicBezTo>
                      <a:cubicBezTo>
                        <a:pt x="586156" y="315012"/>
                        <a:pt x="551866" y="235002"/>
                        <a:pt x="478206" y="188012"/>
                      </a:cubicBezTo>
                      <a:cubicBezTo>
                        <a:pt x="404546" y="141022"/>
                        <a:pt x="287706" y="88952"/>
                        <a:pt x="211506" y="58472"/>
                      </a:cubicBezTo>
                      <a:cubicBezTo>
                        <a:pt x="135306" y="27992"/>
                        <a:pt x="54026" y="14022"/>
                        <a:pt x="21006" y="5132"/>
                      </a:cubicBezTo>
                      <a:cubicBezTo>
                        <a:pt x="-12014" y="-3758"/>
                        <a:pt x="686" y="687"/>
                        <a:pt x="13386" y="5132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EC88545D-C63E-47A8-820E-023DE3F70D43}"/>
                    </a:ext>
                  </a:extLst>
                </p:cNvPr>
                <p:cNvSpPr/>
                <p:nvPr/>
              </p:nvSpPr>
              <p:spPr>
                <a:xfrm>
                  <a:off x="8637550" y="4110900"/>
                  <a:ext cx="1059147" cy="976573"/>
                </a:xfrm>
                <a:custGeom>
                  <a:avLst/>
                  <a:gdLst>
                    <a:gd name="connsiteX0" fmla="*/ 109923 w 1059147"/>
                    <a:gd name="connsiteY0" fmla="*/ 510540 h 976573"/>
                    <a:gd name="connsiteX1" fmla="*/ 140403 w 1059147"/>
                    <a:gd name="connsiteY1" fmla="*/ 838200 h 976573"/>
                    <a:gd name="connsiteX2" fmla="*/ 3243 w 1059147"/>
                    <a:gd name="connsiteY2" fmla="*/ 975360 h 976573"/>
                    <a:gd name="connsiteX3" fmla="*/ 300423 w 1059147"/>
                    <a:gd name="connsiteY3" fmla="*/ 769620 h 976573"/>
                    <a:gd name="connsiteX4" fmla="*/ 391863 w 1059147"/>
                    <a:gd name="connsiteY4" fmla="*/ 586740 h 976573"/>
                    <a:gd name="connsiteX5" fmla="*/ 407103 w 1059147"/>
                    <a:gd name="connsiteY5" fmla="*/ 845820 h 976573"/>
                    <a:gd name="connsiteX6" fmla="*/ 323283 w 1059147"/>
                    <a:gd name="connsiteY6" fmla="*/ 922020 h 976573"/>
                    <a:gd name="connsiteX7" fmla="*/ 574743 w 1059147"/>
                    <a:gd name="connsiteY7" fmla="*/ 655320 h 976573"/>
                    <a:gd name="connsiteX8" fmla="*/ 742383 w 1059147"/>
                    <a:gd name="connsiteY8" fmla="*/ 327660 h 976573"/>
                    <a:gd name="connsiteX9" fmla="*/ 818583 w 1059147"/>
                    <a:gd name="connsiteY9" fmla="*/ 518160 h 976573"/>
                    <a:gd name="connsiteX10" fmla="*/ 871923 w 1059147"/>
                    <a:gd name="connsiteY10" fmla="*/ 617220 h 976573"/>
                    <a:gd name="connsiteX11" fmla="*/ 1016703 w 1059147"/>
                    <a:gd name="connsiteY11" fmla="*/ 472440 h 976573"/>
                    <a:gd name="connsiteX12" fmla="*/ 1054803 w 1059147"/>
                    <a:gd name="connsiteY12" fmla="*/ 190500 h 976573"/>
                    <a:gd name="connsiteX13" fmla="*/ 932883 w 1059147"/>
                    <a:gd name="connsiteY13" fmla="*/ 0 h 976573"/>
                    <a:gd name="connsiteX14" fmla="*/ 932883 w 1059147"/>
                    <a:gd name="connsiteY14" fmla="*/ 0 h 976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59147" h="976573">
                      <a:moveTo>
                        <a:pt x="109923" y="510540"/>
                      </a:moveTo>
                      <a:cubicBezTo>
                        <a:pt x="134053" y="635635"/>
                        <a:pt x="158183" y="760730"/>
                        <a:pt x="140403" y="838200"/>
                      </a:cubicBezTo>
                      <a:cubicBezTo>
                        <a:pt x="122623" y="915670"/>
                        <a:pt x="-23427" y="986790"/>
                        <a:pt x="3243" y="975360"/>
                      </a:cubicBezTo>
                      <a:cubicBezTo>
                        <a:pt x="29913" y="963930"/>
                        <a:pt x="235653" y="834390"/>
                        <a:pt x="300423" y="769620"/>
                      </a:cubicBezTo>
                      <a:cubicBezTo>
                        <a:pt x="365193" y="704850"/>
                        <a:pt x="374083" y="574040"/>
                        <a:pt x="391863" y="586740"/>
                      </a:cubicBezTo>
                      <a:cubicBezTo>
                        <a:pt x="409643" y="599440"/>
                        <a:pt x="418533" y="789940"/>
                        <a:pt x="407103" y="845820"/>
                      </a:cubicBezTo>
                      <a:cubicBezTo>
                        <a:pt x="395673" y="901700"/>
                        <a:pt x="295343" y="953770"/>
                        <a:pt x="323283" y="922020"/>
                      </a:cubicBezTo>
                      <a:cubicBezTo>
                        <a:pt x="351223" y="890270"/>
                        <a:pt x="504893" y="754380"/>
                        <a:pt x="574743" y="655320"/>
                      </a:cubicBezTo>
                      <a:cubicBezTo>
                        <a:pt x="644593" y="556260"/>
                        <a:pt x="701743" y="350520"/>
                        <a:pt x="742383" y="327660"/>
                      </a:cubicBezTo>
                      <a:cubicBezTo>
                        <a:pt x="783023" y="304800"/>
                        <a:pt x="796993" y="469900"/>
                        <a:pt x="818583" y="518160"/>
                      </a:cubicBezTo>
                      <a:cubicBezTo>
                        <a:pt x="840173" y="566420"/>
                        <a:pt x="838903" y="624840"/>
                        <a:pt x="871923" y="617220"/>
                      </a:cubicBezTo>
                      <a:cubicBezTo>
                        <a:pt x="904943" y="609600"/>
                        <a:pt x="986223" y="543560"/>
                        <a:pt x="1016703" y="472440"/>
                      </a:cubicBezTo>
                      <a:cubicBezTo>
                        <a:pt x="1047183" y="401320"/>
                        <a:pt x="1068773" y="269240"/>
                        <a:pt x="1054803" y="190500"/>
                      </a:cubicBezTo>
                      <a:cubicBezTo>
                        <a:pt x="1040833" y="111760"/>
                        <a:pt x="932883" y="0"/>
                        <a:pt x="932883" y="0"/>
                      </a:cubicBezTo>
                      <a:lnTo>
                        <a:pt x="932883" y="0"/>
                      </a:lnTo>
                    </a:path>
                  </a:pathLst>
                </a:custGeom>
                <a:solidFill>
                  <a:srgbClr val="533C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F9460B85-D6E2-4E05-878D-D50878FDE25B}"/>
                    </a:ext>
                  </a:extLst>
                </p:cNvPr>
                <p:cNvSpPr/>
                <p:nvPr/>
              </p:nvSpPr>
              <p:spPr>
                <a:xfrm>
                  <a:off x="9639300" y="3434604"/>
                  <a:ext cx="693420" cy="566688"/>
                </a:xfrm>
                <a:custGeom>
                  <a:avLst/>
                  <a:gdLst>
                    <a:gd name="connsiteX0" fmla="*/ 0 w 693420"/>
                    <a:gd name="connsiteY0" fmla="*/ 413496 h 566688"/>
                    <a:gd name="connsiteX1" fmla="*/ 160020 w 693420"/>
                    <a:gd name="connsiteY1" fmla="*/ 436356 h 566688"/>
                    <a:gd name="connsiteX2" fmla="*/ 274320 w 693420"/>
                    <a:gd name="connsiteY2" fmla="*/ 565896 h 566688"/>
                    <a:gd name="connsiteX3" fmla="*/ 274320 w 693420"/>
                    <a:gd name="connsiteY3" fmla="*/ 367776 h 566688"/>
                    <a:gd name="connsiteX4" fmla="*/ 114300 w 693420"/>
                    <a:gd name="connsiteY4" fmla="*/ 245856 h 566688"/>
                    <a:gd name="connsiteX5" fmla="*/ 373380 w 693420"/>
                    <a:gd name="connsiteY5" fmla="*/ 283956 h 566688"/>
                    <a:gd name="connsiteX6" fmla="*/ 480060 w 693420"/>
                    <a:gd name="connsiteY6" fmla="*/ 375396 h 566688"/>
                    <a:gd name="connsiteX7" fmla="*/ 396240 w 693420"/>
                    <a:gd name="connsiteY7" fmla="*/ 169656 h 566688"/>
                    <a:gd name="connsiteX8" fmla="*/ 251460 w 693420"/>
                    <a:gd name="connsiteY8" fmla="*/ 32496 h 566688"/>
                    <a:gd name="connsiteX9" fmla="*/ 480060 w 693420"/>
                    <a:gd name="connsiteY9" fmla="*/ 9636 h 566688"/>
                    <a:gd name="connsiteX10" fmla="*/ 693420 w 693420"/>
                    <a:gd name="connsiteY10" fmla="*/ 162036 h 566688"/>
                    <a:gd name="connsiteX11" fmla="*/ 693420 w 693420"/>
                    <a:gd name="connsiteY11" fmla="*/ 162036 h 566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93420" h="566688">
                      <a:moveTo>
                        <a:pt x="0" y="413496"/>
                      </a:moveTo>
                      <a:cubicBezTo>
                        <a:pt x="57150" y="412226"/>
                        <a:pt x="114300" y="410956"/>
                        <a:pt x="160020" y="436356"/>
                      </a:cubicBezTo>
                      <a:cubicBezTo>
                        <a:pt x="205740" y="461756"/>
                        <a:pt x="255270" y="577326"/>
                        <a:pt x="274320" y="565896"/>
                      </a:cubicBezTo>
                      <a:cubicBezTo>
                        <a:pt x="293370" y="554466"/>
                        <a:pt x="300990" y="421116"/>
                        <a:pt x="274320" y="367776"/>
                      </a:cubicBezTo>
                      <a:cubicBezTo>
                        <a:pt x="247650" y="314436"/>
                        <a:pt x="97790" y="259826"/>
                        <a:pt x="114300" y="245856"/>
                      </a:cubicBezTo>
                      <a:cubicBezTo>
                        <a:pt x="130810" y="231886"/>
                        <a:pt x="312420" y="262366"/>
                        <a:pt x="373380" y="283956"/>
                      </a:cubicBezTo>
                      <a:cubicBezTo>
                        <a:pt x="434340" y="305546"/>
                        <a:pt x="476250" y="394446"/>
                        <a:pt x="480060" y="375396"/>
                      </a:cubicBezTo>
                      <a:cubicBezTo>
                        <a:pt x="483870" y="356346"/>
                        <a:pt x="434340" y="226806"/>
                        <a:pt x="396240" y="169656"/>
                      </a:cubicBezTo>
                      <a:cubicBezTo>
                        <a:pt x="358140" y="112506"/>
                        <a:pt x="237490" y="59166"/>
                        <a:pt x="251460" y="32496"/>
                      </a:cubicBezTo>
                      <a:cubicBezTo>
                        <a:pt x="265430" y="5826"/>
                        <a:pt x="406400" y="-11954"/>
                        <a:pt x="480060" y="9636"/>
                      </a:cubicBezTo>
                      <a:cubicBezTo>
                        <a:pt x="553720" y="31226"/>
                        <a:pt x="693420" y="162036"/>
                        <a:pt x="693420" y="162036"/>
                      </a:cubicBezTo>
                      <a:lnTo>
                        <a:pt x="693420" y="162036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0C6009E8-5ADB-4C46-BC82-FD424FEDB22D}"/>
                    </a:ext>
                  </a:extLst>
                </p:cNvPr>
                <p:cNvSpPr/>
                <p:nvPr/>
              </p:nvSpPr>
              <p:spPr>
                <a:xfrm>
                  <a:off x="9395460" y="2484120"/>
                  <a:ext cx="144780" cy="7620"/>
                </a:xfrm>
                <a:custGeom>
                  <a:avLst/>
                  <a:gdLst>
                    <a:gd name="connsiteX0" fmla="*/ 0 w 144780"/>
                    <a:gd name="connsiteY0" fmla="*/ 0 h 7620"/>
                    <a:gd name="connsiteX1" fmla="*/ 144780 w 144780"/>
                    <a:gd name="connsiteY1" fmla="*/ 7620 h 7620"/>
                    <a:gd name="connsiteX2" fmla="*/ 144780 w 144780"/>
                    <a:gd name="connsiteY2" fmla="*/ 762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780" h="7620">
                      <a:moveTo>
                        <a:pt x="0" y="0"/>
                      </a:moveTo>
                      <a:lnTo>
                        <a:pt x="144780" y="7620"/>
                      </a:lnTo>
                      <a:lnTo>
                        <a:pt x="144780" y="762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7B6E5B04-7C64-45E8-B340-5025E2FE66E4}"/>
                    </a:ext>
                  </a:extLst>
                </p:cNvPr>
                <p:cNvSpPr/>
                <p:nvPr/>
              </p:nvSpPr>
              <p:spPr>
                <a:xfrm>
                  <a:off x="9959340" y="3261360"/>
                  <a:ext cx="327660" cy="198120"/>
                </a:xfrm>
                <a:custGeom>
                  <a:avLst/>
                  <a:gdLst>
                    <a:gd name="connsiteX0" fmla="*/ 0 w 327660"/>
                    <a:gd name="connsiteY0" fmla="*/ 0 h 198120"/>
                    <a:gd name="connsiteX1" fmla="*/ 182880 w 327660"/>
                    <a:gd name="connsiteY1" fmla="*/ 106680 h 198120"/>
                    <a:gd name="connsiteX2" fmla="*/ 327660 w 327660"/>
                    <a:gd name="connsiteY2" fmla="*/ 198120 h 198120"/>
                    <a:gd name="connsiteX3" fmla="*/ 327660 w 327660"/>
                    <a:gd name="connsiteY3" fmla="*/ 198120 h 198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7660" h="198120">
                      <a:moveTo>
                        <a:pt x="0" y="0"/>
                      </a:moveTo>
                      <a:lnTo>
                        <a:pt x="182880" y="106680"/>
                      </a:lnTo>
                      <a:cubicBezTo>
                        <a:pt x="237490" y="139700"/>
                        <a:pt x="327660" y="198120"/>
                        <a:pt x="327660" y="198120"/>
                      </a:cubicBezTo>
                      <a:lnTo>
                        <a:pt x="327660" y="19812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99021EC1-403E-4BF7-BA0C-86438629BD79}"/>
                    </a:ext>
                  </a:extLst>
                </p:cNvPr>
                <p:cNvSpPr/>
                <p:nvPr/>
              </p:nvSpPr>
              <p:spPr>
                <a:xfrm>
                  <a:off x="9966960" y="3108960"/>
                  <a:ext cx="291917" cy="100500"/>
                </a:xfrm>
                <a:custGeom>
                  <a:avLst/>
                  <a:gdLst>
                    <a:gd name="connsiteX0" fmla="*/ 0 w 291917"/>
                    <a:gd name="connsiteY0" fmla="*/ 0 h 100500"/>
                    <a:gd name="connsiteX1" fmla="*/ 91440 w 291917"/>
                    <a:gd name="connsiteY1" fmla="*/ 30480 h 100500"/>
                    <a:gd name="connsiteX2" fmla="*/ 274320 w 291917"/>
                    <a:gd name="connsiteY2" fmla="*/ 91440 h 100500"/>
                    <a:gd name="connsiteX3" fmla="*/ 274320 w 291917"/>
                    <a:gd name="connsiteY3" fmla="*/ 99060 h 10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1917" h="100500">
                      <a:moveTo>
                        <a:pt x="0" y="0"/>
                      </a:moveTo>
                      <a:lnTo>
                        <a:pt x="91440" y="30480"/>
                      </a:lnTo>
                      <a:lnTo>
                        <a:pt x="274320" y="91440"/>
                      </a:lnTo>
                      <a:cubicBezTo>
                        <a:pt x="304800" y="102870"/>
                        <a:pt x="289560" y="100965"/>
                        <a:pt x="274320" y="9906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F1266895-B911-48C1-8D19-335001D4A860}"/>
                    </a:ext>
                  </a:extLst>
                </p:cNvPr>
                <p:cNvSpPr/>
                <p:nvPr/>
              </p:nvSpPr>
              <p:spPr>
                <a:xfrm>
                  <a:off x="4892040" y="5410200"/>
                  <a:ext cx="571500" cy="117686"/>
                </a:xfrm>
                <a:custGeom>
                  <a:avLst/>
                  <a:gdLst>
                    <a:gd name="connsiteX0" fmla="*/ 0 w 571500"/>
                    <a:gd name="connsiteY0" fmla="*/ 0 h 117686"/>
                    <a:gd name="connsiteX1" fmla="*/ 91440 w 571500"/>
                    <a:gd name="connsiteY1" fmla="*/ 68580 h 117686"/>
                    <a:gd name="connsiteX2" fmla="*/ 327660 w 571500"/>
                    <a:gd name="connsiteY2" fmla="*/ 114300 h 117686"/>
                    <a:gd name="connsiteX3" fmla="*/ 571500 w 571500"/>
                    <a:gd name="connsiteY3" fmla="*/ 114300 h 117686"/>
                    <a:gd name="connsiteX4" fmla="*/ 571500 w 571500"/>
                    <a:gd name="connsiteY4" fmla="*/ 114300 h 117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1500" h="117686">
                      <a:moveTo>
                        <a:pt x="0" y="0"/>
                      </a:moveTo>
                      <a:cubicBezTo>
                        <a:pt x="18415" y="24765"/>
                        <a:pt x="36830" y="49530"/>
                        <a:pt x="91440" y="68580"/>
                      </a:cubicBezTo>
                      <a:cubicBezTo>
                        <a:pt x="146050" y="87630"/>
                        <a:pt x="247650" y="106680"/>
                        <a:pt x="327660" y="114300"/>
                      </a:cubicBezTo>
                      <a:cubicBezTo>
                        <a:pt x="407670" y="121920"/>
                        <a:pt x="571500" y="114300"/>
                        <a:pt x="571500" y="114300"/>
                      </a:cubicBezTo>
                      <a:lnTo>
                        <a:pt x="571500" y="1143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EC561681-F3B8-48D7-95DD-B35B6BFF7B8E}"/>
                    </a:ext>
                  </a:extLst>
                </p:cNvPr>
                <p:cNvSpPr/>
                <p:nvPr/>
              </p:nvSpPr>
              <p:spPr>
                <a:xfrm>
                  <a:off x="3947160" y="2491740"/>
                  <a:ext cx="291619" cy="784860"/>
                </a:xfrm>
                <a:custGeom>
                  <a:avLst/>
                  <a:gdLst>
                    <a:gd name="connsiteX0" fmla="*/ 205740 w 291619"/>
                    <a:gd name="connsiteY0" fmla="*/ 784860 h 784860"/>
                    <a:gd name="connsiteX1" fmla="*/ 190500 w 291619"/>
                    <a:gd name="connsiteY1" fmla="*/ 548640 h 784860"/>
                    <a:gd name="connsiteX2" fmla="*/ 281940 w 291619"/>
                    <a:gd name="connsiteY2" fmla="*/ 632460 h 784860"/>
                    <a:gd name="connsiteX3" fmla="*/ 274320 w 291619"/>
                    <a:gd name="connsiteY3" fmla="*/ 403860 h 784860"/>
                    <a:gd name="connsiteX4" fmla="*/ 152400 w 291619"/>
                    <a:gd name="connsiteY4" fmla="*/ 190500 h 784860"/>
                    <a:gd name="connsiteX5" fmla="*/ 0 w 291619"/>
                    <a:gd name="connsiteY5" fmla="*/ 0 h 784860"/>
                    <a:gd name="connsiteX6" fmla="*/ 0 w 291619"/>
                    <a:gd name="connsiteY6" fmla="*/ 0 h 784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1619" h="784860">
                      <a:moveTo>
                        <a:pt x="205740" y="784860"/>
                      </a:moveTo>
                      <a:cubicBezTo>
                        <a:pt x="191770" y="679450"/>
                        <a:pt x="177800" y="574040"/>
                        <a:pt x="190500" y="548640"/>
                      </a:cubicBezTo>
                      <a:cubicBezTo>
                        <a:pt x="203200" y="523240"/>
                        <a:pt x="267970" y="656590"/>
                        <a:pt x="281940" y="632460"/>
                      </a:cubicBezTo>
                      <a:cubicBezTo>
                        <a:pt x="295910" y="608330"/>
                        <a:pt x="295910" y="477520"/>
                        <a:pt x="274320" y="403860"/>
                      </a:cubicBezTo>
                      <a:cubicBezTo>
                        <a:pt x="252730" y="330200"/>
                        <a:pt x="198120" y="257810"/>
                        <a:pt x="152400" y="190500"/>
                      </a:cubicBezTo>
                      <a:cubicBezTo>
                        <a:pt x="106680" y="12319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633FF542-C68E-4FF1-A835-F7DB1F87EA5A}"/>
                    </a:ext>
                  </a:extLst>
                </p:cNvPr>
                <p:cNvSpPr/>
                <p:nvPr/>
              </p:nvSpPr>
              <p:spPr>
                <a:xfrm>
                  <a:off x="2582967" y="1912620"/>
                  <a:ext cx="548994" cy="1425222"/>
                </a:xfrm>
                <a:custGeom>
                  <a:avLst/>
                  <a:gdLst>
                    <a:gd name="connsiteX0" fmla="*/ 457554 w 548994"/>
                    <a:gd name="connsiteY0" fmla="*/ 1425222 h 1425222"/>
                    <a:gd name="connsiteX1" fmla="*/ 404214 w 548994"/>
                    <a:gd name="connsiteY1" fmla="*/ 1288062 h 1425222"/>
                    <a:gd name="connsiteX2" fmla="*/ 343254 w 548994"/>
                    <a:gd name="connsiteY2" fmla="*/ 1242342 h 1425222"/>
                    <a:gd name="connsiteX3" fmla="*/ 404214 w 548994"/>
                    <a:gd name="connsiteY3" fmla="*/ 1112802 h 1425222"/>
                    <a:gd name="connsiteX4" fmla="*/ 434694 w 548994"/>
                    <a:gd name="connsiteY4" fmla="*/ 1097562 h 1425222"/>
                    <a:gd name="connsiteX5" fmla="*/ 267054 w 548994"/>
                    <a:gd name="connsiteY5" fmla="*/ 1326162 h 1425222"/>
                    <a:gd name="connsiteX6" fmla="*/ 236574 w 548994"/>
                    <a:gd name="connsiteY6" fmla="*/ 1364262 h 1425222"/>
                    <a:gd name="connsiteX7" fmla="*/ 221334 w 548994"/>
                    <a:gd name="connsiteY7" fmla="*/ 1143282 h 1425222"/>
                    <a:gd name="connsiteX8" fmla="*/ 251814 w 548994"/>
                    <a:gd name="connsiteY8" fmla="*/ 1006122 h 1425222"/>
                    <a:gd name="connsiteX9" fmla="*/ 129894 w 548994"/>
                    <a:gd name="connsiteY9" fmla="*/ 1120422 h 1425222"/>
                    <a:gd name="connsiteX10" fmla="*/ 99414 w 548994"/>
                    <a:gd name="connsiteY10" fmla="*/ 1150902 h 1425222"/>
                    <a:gd name="connsiteX11" fmla="*/ 99414 w 548994"/>
                    <a:gd name="connsiteY11" fmla="*/ 929922 h 1425222"/>
                    <a:gd name="connsiteX12" fmla="*/ 251814 w 548994"/>
                    <a:gd name="connsiteY12" fmla="*/ 670842 h 1425222"/>
                    <a:gd name="connsiteX13" fmla="*/ 335634 w 548994"/>
                    <a:gd name="connsiteY13" fmla="*/ 594642 h 1425222"/>
                    <a:gd name="connsiteX14" fmla="*/ 114654 w 548994"/>
                    <a:gd name="connsiteY14" fmla="*/ 655602 h 1425222"/>
                    <a:gd name="connsiteX15" fmla="*/ 23214 w 548994"/>
                    <a:gd name="connsiteY15" fmla="*/ 670842 h 1425222"/>
                    <a:gd name="connsiteX16" fmla="*/ 145134 w 548994"/>
                    <a:gd name="connsiteY16" fmla="*/ 564162 h 1425222"/>
                    <a:gd name="connsiteX17" fmla="*/ 343254 w 548994"/>
                    <a:gd name="connsiteY17" fmla="*/ 419382 h 1425222"/>
                    <a:gd name="connsiteX18" fmla="*/ 396594 w 548994"/>
                    <a:gd name="connsiteY18" fmla="*/ 358422 h 1425222"/>
                    <a:gd name="connsiteX19" fmla="*/ 274674 w 548994"/>
                    <a:gd name="connsiteY19" fmla="*/ 320322 h 1425222"/>
                    <a:gd name="connsiteX20" fmla="*/ 76554 w 548994"/>
                    <a:gd name="connsiteY20" fmla="*/ 427002 h 1425222"/>
                    <a:gd name="connsiteX21" fmla="*/ 354 w 548994"/>
                    <a:gd name="connsiteY21" fmla="*/ 449862 h 1425222"/>
                    <a:gd name="connsiteX22" fmla="*/ 61314 w 548994"/>
                    <a:gd name="connsiteY22" fmla="*/ 244122 h 1425222"/>
                    <a:gd name="connsiteX23" fmla="*/ 320394 w 548994"/>
                    <a:gd name="connsiteY23" fmla="*/ 61242 h 1425222"/>
                    <a:gd name="connsiteX24" fmla="*/ 503274 w 548994"/>
                    <a:gd name="connsiteY24" fmla="*/ 7902 h 1425222"/>
                    <a:gd name="connsiteX25" fmla="*/ 548994 w 548994"/>
                    <a:gd name="connsiteY25" fmla="*/ 282 h 1425222"/>
                    <a:gd name="connsiteX26" fmla="*/ 548994 w 548994"/>
                    <a:gd name="connsiteY26" fmla="*/ 282 h 1425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48994" h="1425222">
                      <a:moveTo>
                        <a:pt x="457554" y="1425222"/>
                      </a:moveTo>
                      <a:cubicBezTo>
                        <a:pt x="440409" y="1371882"/>
                        <a:pt x="423264" y="1318542"/>
                        <a:pt x="404214" y="1288062"/>
                      </a:cubicBezTo>
                      <a:cubicBezTo>
                        <a:pt x="385164" y="1257582"/>
                        <a:pt x="343254" y="1271552"/>
                        <a:pt x="343254" y="1242342"/>
                      </a:cubicBezTo>
                      <a:cubicBezTo>
                        <a:pt x="343254" y="1213132"/>
                        <a:pt x="388974" y="1136932"/>
                        <a:pt x="404214" y="1112802"/>
                      </a:cubicBezTo>
                      <a:cubicBezTo>
                        <a:pt x="419454" y="1088672"/>
                        <a:pt x="457554" y="1062002"/>
                        <a:pt x="434694" y="1097562"/>
                      </a:cubicBezTo>
                      <a:cubicBezTo>
                        <a:pt x="411834" y="1133122"/>
                        <a:pt x="300074" y="1281712"/>
                        <a:pt x="267054" y="1326162"/>
                      </a:cubicBezTo>
                      <a:cubicBezTo>
                        <a:pt x="234034" y="1370612"/>
                        <a:pt x="244194" y="1394742"/>
                        <a:pt x="236574" y="1364262"/>
                      </a:cubicBezTo>
                      <a:cubicBezTo>
                        <a:pt x="228954" y="1333782"/>
                        <a:pt x="218794" y="1202972"/>
                        <a:pt x="221334" y="1143282"/>
                      </a:cubicBezTo>
                      <a:cubicBezTo>
                        <a:pt x="223874" y="1083592"/>
                        <a:pt x="267054" y="1009932"/>
                        <a:pt x="251814" y="1006122"/>
                      </a:cubicBezTo>
                      <a:cubicBezTo>
                        <a:pt x="236574" y="1002312"/>
                        <a:pt x="155294" y="1096292"/>
                        <a:pt x="129894" y="1120422"/>
                      </a:cubicBezTo>
                      <a:cubicBezTo>
                        <a:pt x="104494" y="1144552"/>
                        <a:pt x="104494" y="1182652"/>
                        <a:pt x="99414" y="1150902"/>
                      </a:cubicBezTo>
                      <a:cubicBezTo>
                        <a:pt x="94334" y="1119152"/>
                        <a:pt x="74014" y="1009932"/>
                        <a:pt x="99414" y="929922"/>
                      </a:cubicBezTo>
                      <a:cubicBezTo>
                        <a:pt x="124814" y="849912"/>
                        <a:pt x="212444" y="726722"/>
                        <a:pt x="251814" y="670842"/>
                      </a:cubicBezTo>
                      <a:cubicBezTo>
                        <a:pt x="291184" y="614962"/>
                        <a:pt x="358494" y="597182"/>
                        <a:pt x="335634" y="594642"/>
                      </a:cubicBezTo>
                      <a:cubicBezTo>
                        <a:pt x="312774" y="592102"/>
                        <a:pt x="166724" y="642902"/>
                        <a:pt x="114654" y="655602"/>
                      </a:cubicBezTo>
                      <a:cubicBezTo>
                        <a:pt x="62584" y="668302"/>
                        <a:pt x="18134" y="686082"/>
                        <a:pt x="23214" y="670842"/>
                      </a:cubicBezTo>
                      <a:cubicBezTo>
                        <a:pt x="28294" y="655602"/>
                        <a:pt x="91794" y="606072"/>
                        <a:pt x="145134" y="564162"/>
                      </a:cubicBezTo>
                      <a:cubicBezTo>
                        <a:pt x="198474" y="522252"/>
                        <a:pt x="301344" y="453672"/>
                        <a:pt x="343254" y="419382"/>
                      </a:cubicBezTo>
                      <a:cubicBezTo>
                        <a:pt x="385164" y="385092"/>
                        <a:pt x="408024" y="374932"/>
                        <a:pt x="396594" y="358422"/>
                      </a:cubicBezTo>
                      <a:cubicBezTo>
                        <a:pt x="385164" y="341912"/>
                        <a:pt x="328014" y="308892"/>
                        <a:pt x="274674" y="320322"/>
                      </a:cubicBezTo>
                      <a:cubicBezTo>
                        <a:pt x="221334" y="331752"/>
                        <a:pt x="122274" y="405412"/>
                        <a:pt x="76554" y="427002"/>
                      </a:cubicBezTo>
                      <a:cubicBezTo>
                        <a:pt x="30834" y="448592"/>
                        <a:pt x="2894" y="480342"/>
                        <a:pt x="354" y="449862"/>
                      </a:cubicBezTo>
                      <a:cubicBezTo>
                        <a:pt x="-2186" y="419382"/>
                        <a:pt x="7974" y="308892"/>
                        <a:pt x="61314" y="244122"/>
                      </a:cubicBezTo>
                      <a:cubicBezTo>
                        <a:pt x="114654" y="179352"/>
                        <a:pt x="246734" y="100612"/>
                        <a:pt x="320394" y="61242"/>
                      </a:cubicBezTo>
                      <a:cubicBezTo>
                        <a:pt x="394054" y="21872"/>
                        <a:pt x="465174" y="18062"/>
                        <a:pt x="503274" y="7902"/>
                      </a:cubicBezTo>
                      <a:cubicBezTo>
                        <a:pt x="541374" y="-2258"/>
                        <a:pt x="548994" y="282"/>
                        <a:pt x="548994" y="282"/>
                      </a:cubicBezTo>
                      <a:lnTo>
                        <a:pt x="548994" y="282"/>
                      </a:lnTo>
                    </a:path>
                  </a:pathLst>
                </a:custGeom>
                <a:solidFill>
                  <a:srgbClr val="533C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67558EE7-E5FB-411D-9A71-37EF9E779768}"/>
                    </a:ext>
                  </a:extLst>
                </p:cNvPr>
                <p:cNvSpPr/>
                <p:nvPr/>
              </p:nvSpPr>
              <p:spPr>
                <a:xfrm>
                  <a:off x="3611880" y="1988820"/>
                  <a:ext cx="564162" cy="708660"/>
                </a:xfrm>
                <a:custGeom>
                  <a:avLst/>
                  <a:gdLst>
                    <a:gd name="connsiteX0" fmla="*/ 0 w 564162"/>
                    <a:gd name="connsiteY0" fmla="*/ 0 h 708660"/>
                    <a:gd name="connsiteX1" fmla="*/ 251460 w 564162"/>
                    <a:gd name="connsiteY1" fmla="*/ 83820 h 708660"/>
                    <a:gd name="connsiteX2" fmla="*/ 449580 w 564162"/>
                    <a:gd name="connsiteY2" fmla="*/ 297180 h 708660"/>
                    <a:gd name="connsiteX3" fmla="*/ 556260 w 564162"/>
                    <a:gd name="connsiteY3" fmla="*/ 609600 h 708660"/>
                    <a:gd name="connsiteX4" fmla="*/ 556260 w 564162"/>
                    <a:gd name="connsiteY4" fmla="*/ 708660 h 708660"/>
                    <a:gd name="connsiteX5" fmla="*/ 556260 w 564162"/>
                    <a:gd name="connsiteY5" fmla="*/ 708660 h 708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64162" h="708660">
                      <a:moveTo>
                        <a:pt x="0" y="0"/>
                      </a:moveTo>
                      <a:cubicBezTo>
                        <a:pt x="88265" y="17145"/>
                        <a:pt x="176530" y="34290"/>
                        <a:pt x="251460" y="83820"/>
                      </a:cubicBezTo>
                      <a:cubicBezTo>
                        <a:pt x="326390" y="133350"/>
                        <a:pt x="398780" y="209550"/>
                        <a:pt x="449580" y="297180"/>
                      </a:cubicBezTo>
                      <a:cubicBezTo>
                        <a:pt x="500380" y="384810"/>
                        <a:pt x="538480" y="541020"/>
                        <a:pt x="556260" y="609600"/>
                      </a:cubicBezTo>
                      <a:cubicBezTo>
                        <a:pt x="574040" y="678180"/>
                        <a:pt x="556260" y="708660"/>
                        <a:pt x="556260" y="708660"/>
                      </a:cubicBezTo>
                      <a:lnTo>
                        <a:pt x="556260" y="70866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8C9BEC84-71FA-4658-954E-AB3879ADA810}"/>
                    </a:ext>
                  </a:extLst>
                </p:cNvPr>
                <p:cNvSpPr/>
                <p:nvPr/>
              </p:nvSpPr>
              <p:spPr>
                <a:xfrm>
                  <a:off x="4511380" y="2059807"/>
                  <a:ext cx="550401" cy="236301"/>
                </a:xfrm>
                <a:custGeom>
                  <a:avLst/>
                  <a:gdLst>
                    <a:gd name="connsiteX0" fmla="*/ 398001 w 550401"/>
                    <a:gd name="connsiteY0" fmla="*/ 236301 h 236301"/>
                    <a:gd name="connsiteX1" fmla="*/ 298941 w 550401"/>
                    <a:gd name="connsiteY1" fmla="*/ 167721 h 236301"/>
                    <a:gd name="connsiteX2" fmla="*/ 55101 w 550401"/>
                    <a:gd name="connsiteY2" fmla="*/ 144861 h 236301"/>
                    <a:gd name="connsiteX3" fmla="*/ 9381 w 550401"/>
                    <a:gd name="connsiteY3" fmla="*/ 137241 h 236301"/>
                    <a:gd name="connsiteX4" fmla="*/ 192261 w 550401"/>
                    <a:gd name="connsiteY4" fmla="*/ 53421 h 236301"/>
                    <a:gd name="connsiteX5" fmla="*/ 367521 w 550401"/>
                    <a:gd name="connsiteY5" fmla="*/ 76281 h 236301"/>
                    <a:gd name="connsiteX6" fmla="*/ 276081 w 550401"/>
                    <a:gd name="connsiteY6" fmla="*/ 15321 h 236301"/>
                    <a:gd name="connsiteX7" fmla="*/ 138921 w 550401"/>
                    <a:gd name="connsiteY7" fmla="*/ 15321 h 236301"/>
                    <a:gd name="connsiteX8" fmla="*/ 405621 w 550401"/>
                    <a:gd name="connsiteY8" fmla="*/ 81 h 236301"/>
                    <a:gd name="connsiteX9" fmla="*/ 550401 w 550401"/>
                    <a:gd name="connsiteY9" fmla="*/ 22941 h 236301"/>
                    <a:gd name="connsiteX10" fmla="*/ 550401 w 550401"/>
                    <a:gd name="connsiteY10" fmla="*/ 22941 h 236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0401" h="236301">
                      <a:moveTo>
                        <a:pt x="398001" y="236301"/>
                      </a:moveTo>
                      <a:cubicBezTo>
                        <a:pt x="377046" y="209631"/>
                        <a:pt x="356091" y="182961"/>
                        <a:pt x="298941" y="167721"/>
                      </a:cubicBezTo>
                      <a:cubicBezTo>
                        <a:pt x="241791" y="152481"/>
                        <a:pt x="103361" y="149941"/>
                        <a:pt x="55101" y="144861"/>
                      </a:cubicBezTo>
                      <a:cubicBezTo>
                        <a:pt x="6841" y="139781"/>
                        <a:pt x="-13479" y="152481"/>
                        <a:pt x="9381" y="137241"/>
                      </a:cubicBezTo>
                      <a:cubicBezTo>
                        <a:pt x="32241" y="122001"/>
                        <a:pt x="132571" y="63581"/>
                        <a:pt x="192261" y="53421"/>
                      </a:cubicBezTo>
                      <a:cubicBezTo>
                        <a:pt x="251951" y="43261"/>
                        <a:pt x="353551" y="82631"/>
                        <a:pt x="367521" y="76281"/>
                      </a:cubicBezTo>
                      <a:cubicBezTo>
                        <a:pt x="381491" y="69931"/>
                        <a:pt x="314181" y="25481"/>
                        <a:pt x="276081" y="15321"/>
                      </a:cubicBezTo>
                      <a:cubicBezTo>
                        <a:pt x="237981" y="5161"/>
                        <a:pt x="117331" y="17861"/>
                        <a:pt x="138921" y="15321"/>
                      </a:cubicBezTo>
                      <a:cubicBezTo>
                        <a:pt x="160511" y="12781"/>
                        <a:pt x="337041" y="-1189"/>
                        <a:pt x="405621" y="81"/>
                      </a:cubicBezTo>
                      <a:cubicBezTo>
                        <a:pt x="474201" y="1351"/>
                        <a:pt x="550401" y="22941"/>
                        <a:pt x="550401" y="22941"/>
                      </a:cubicBezTo>
                      <a:lnTo>
                        <a:pt x="550401" y="22941"/>
                      </a:lnTo>
                    </a:path>
                  </a:pathLst>
                </a:custGeom>
                <a:solidFill>
                  <a:srgbClr val="533C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D12C94A0-08E9-48F2-9FA4-57A8E653AA9C}"/>
                    </a:ext>
                  </a:extLst>
                </p:cNvPr>
                <p:cNvSpPr/>
                <p:nvPr/>
              </p:nvSpPr>
              <p:spPr>
                <a:xfrm>
                  <a:off x="5013960" y="2095500"/>
                  <a:ext cx="304800" cy="175260"/>
                </a:xfrm>
                <a:custGeom>
                  <a:avLst/>
                  <a:gdLst>
                    <a:gd name="connsiteX0" fmla="*/ 304800 w 304800"/>
                    <a:gd name="connsiteY0" fmla="*/ 175260 h 175260"/>
                    <a:gd name="connsiteX1" fmla="*/ 152400 w 304800"/>
                    <a:gd name="connsiteY1" fmla="*/ 60960 h 175260"/>
                    <a:gd name="connsiteX2" fmla="*/ 0 w 304800"/>
                    <a:gd name="connsiteY2" fmla="*/ 0 h 175260"/>
                    <a:gd name="connsiteX3" fmla="*/ 0 w 304800"/>
                    <a:gd name="connsiteY3" fmla="*/ 0 h 17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4800" h="175260">
                      <a:moveTo>
                        <a:pt x="304800" y="175260"/>
                      </a:moveTo>
                      <a:cubicBezTo>
                        <a:pt x="254000" y="132715"/>
                        <a:pt x="203200" y="90170"/>
                        <a:pt x="152400" y="60960"/>
                      </a:cubicBezTo>
                      <a:cubicBezTo>
                        <a:pt x="101600" y="3175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76809B00-625F-4AA4-9528-E814B022E5B7}"/>
                    </a:ext>
                  </a:extLst>
                </p:cNvPr>
                <p:cNvSpPr/>
                <p:nvPr/>
              </p:nvSpPr>
              <p:spPr>
                <a:xfrm>
                  <a:off x="5471160" y="2019300"/>
                  <a:ext cx="236220" cy="304800"/>
                </a:xfrm>
                <a:custGeom>
                  <a:avLst/>
                  <a:gdLst>
                    <a:gd name="connsiteX0" fmla="*/ 236220 w 236220"/>
                    <a:gd name="connsiteY0" fmla="*/ 304800 h 304800"/>
                    <a:gd name="connsiteX1" fmla="*/ 152400 w 236220"/>
                    <a:gd name="connsiteY1" fmla="*/ 175260 h 304800"/>
                    <a:gd name="connsiteX2" fmla="*/ 0 w 236220"/>
                    <a:gd name="connsiteY2" fmla="*/ 0 h 304800"/>
                    <a:gd name="connsiteX3" fmla="*/ 0 w 236220"/>
                    <a:gd name="connsiteY3" fmla="*/ 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6220" h="304800">
                      <a:moveTo>
                        <a:pt x="236220" y="304800"/>
                      </a:moveTo>
                      <a:cubicBezTo>
                        <a:pt x="213995" y="265430"/>
                        <a:pt x="191770" y="226060"/>
                        <a:pt x="152400" y="175260"/>
                      </a:cubicBezTo>
                      <a:cubicBezTo>
                        <a:pt x="113030" y="12446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Freeform: Shape 158">
                  <a:extLst>
                    <a:ext uri="{FF2B5EF4-FFF2-40B4-BE49-F238E27FC236}">
                      <a16:creationId xmlns:a16="http://schemas.microsoft.com/office/drawing/2014/main" id="{EAA428E5-BEBD-4D5B-B012-DE995EE74FA2}"/>
                    </a:ext>
                  </a:extLst>
                </p:cNvPr>
                <p:cNvSpPr/>
                <p:nvPr/>
              </p:nvSpPr>
              <p:spPr>
                <a:xfrm>
                  <a:off x="5196840" y="2080260"/>
                  <a:ext cx="129540" cy="114300"/>
                </a:xfrm>
                <a:custGeom>
                  <a:avLst/>
                  <a:gdLst>
                    <a:gd name="connsiteX0" fmla="*/ 129540 w 129540"/>
                    <a:gd name="connsiteY0" fmla="*/ 114300 h 114300"/>
                    <a:gd name="connsiteX1" fmla="*/ 0 w 129540"/>
                    <a:gd name="connsiteY1" fmla="*/ 0 h 114300"/>
                    <a:gd name="connsiteX2" fmla="*/ 0 w 129540"/>
                    <a:gd name="connsiteY2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9540" h="114300">
                      <a:moveTo>
                        <a:pt x="129540" y="11430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98877D2D-003E-4527-BCD7-3073400F9CEA}"/>
                    </a:ext>
                  </a:extLst>
                </p:cNvPr>
                <p:cNvSpPr/>
                <p:nvPr/>
              </p:nvSpPr>
              <p:spPr>
                <a:xfrm>
                  <a:off x="5646420" y="2057400"/>
                  <a:ext cx="182880" cy="320040"/>
                </a:xfrm>
                <a:custGeom>
                  <a:avLst/>
                  <a:gdLst>
                    <a:gd name="connsiteX0" fmla="*/ 182880 w 182880"/>
                    <a:gd name="connsiteY0" fmla="*/ 320040 h 320040"/>
                    <a:gd name="connsiteX1" fmla="*/ 121920 w 182880"/>
                    <a:gd name="connsiteY1" fmla="*/ 160020 h 320040"/>
                    <a:gd name="connsiteX2" fmla="*/ 0 w 182880"/>
                    <a:gd name="connsiteY2" fmla="*/ 0 h 320040"/>
                    <a:gd name="connsiteX3" fmla="*/ 0 w 182880"/>
                    <a:gd name="connsiteY3" fmla="*/ 0 h 320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" h="320040">
                      <a:moveTo>
                        <a:pt x="182880" y="320040"/>
                      </a:moveTo>
                      <a:cubicBezTo>
                        <a:pt x="167640" y="266700"/>
                        <a:pt x="152400" y="213360"/>
                        <a:pt x="121920" y="160020"/>
                      </a:cubicBezTo>
                      <a:cubicBezTo>
                        <a:pt x="91440" y="10668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B4F8EC0F-F917-4937-9D04-0D4478CE6E35}"/>
                    </a:ext>
                  </a:extLst>
                </p:cNvPr>
                <p:cNvSpPr/>
                <p:nvPr/>
              </p:nvSpPr>
              <p:spPr>
                <a:xfrm>
                  <a:off x="5806440" y="1996440"/>
                  <a:ext cx="106680" cy="358140"/>
                </a:xfrm>
                <a:custGeom>
                  <a:avLst/>
                  <a:gdLst>
                    <a:gd name="connsiteX0" fmla="*/ 106680 w 106680"/>
                    <a:gd name="connsiteY0" fmla="*/ 358140 h 358140"/>
                    <a:gd name="connsiteX1" fmla="*/ 83820 w 106680"/>
                    <a:gd name="connsiteY1" fmla="*/ 236220 h 358140"/>
                    <a:gd name="connsiteX2" fmla="*/ 0 w 106680"/>
                    <a:gd name="connsiteY2" fmla="*/ 0 h 358140"/>
                    <a:gd name="connsiteX3" fmla="*/ 0 w 106680"/>
                    <a:gd name="connsiteY3" fmla="*/ 0 h 358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6680" h="358140">
                      <a:moveTo>
                        <a:pt x="106680" y="358140"/>
                      </a:moveTo>
                      <a:cubicBezTo>
                        <a:pt x="104140" y="327025"/>
                        <a:pt x="101600" y="295910"/>
                        <a:pt x="83820" y="236220"/>
                      </a:cubicBezTo>
                      <a:cubicBezTo>
                        <a:pt x="66040" y="17653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1CD51A0F-08DE-4678-8093-BAF0417201AF}"/>
                    </a:ext>
                  </a:extLst>
                </p:cNvPr>
                <p:cNvSpPr/>
                <p:nvPr/>
              </p:nvSpPr>
              <p:spPr>
                <a:xfrm>
                  <a:off x="8778240" y="1684020"/>
                  <a:ext cx="129540" cy="274320"/>
                </a:xfrm>
                <a:custGeom>
                  <a:avLst/>
                  <a:gdLst>
                    <a:gd name="connsiteX0" fmla="*/ 0 w 129540"/>
                    <a:gd name="connsiteY0" fmla="*/ 274320 h 274320"/>
                    <a:gd name="connsiteX1" fmla="*/ 38100 w 129540"/>
                    <a:gd name="connsiteY1" fmla="*/ 144780 h 274320"/>
                    <a:gd name="connsiteX2" fmla="*/ 129540 w 129540"/>
                    <a:gd name="connsiteY2" fmla="*/ 0 h 274320"/>
                    <a:gd name="connsiteX3" fmla="*/ 129540 w 129540"/>
                    <a:gd name="connsiteY3" fmla="*/ 0 h 274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9540" h="274320">
                      <a:moveTo>
                        <a:pt x="0" y="274320"/>
                      </a:moveTo>
                      <a:cubicBezTo>
                        <a:pt x="8255" y="232410"/>
                        <a:pt x="16510" y="190500"/>
                        <a:pt x="38100" y="144780"/>
                      </a:cubicBezTo>
                      <a:cubicBezTo>
                        <a:pt x="59690" y="99060"/>
                        <a:pt x="129540" y="0"/>
                        <a:pt x="129540" y="0"/>
                      </a:cubicBezTo>
                      <a:lnTo>
                        <a:pt x="12954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Arc 162">
                  <a:extLst>
                    <a:ext uri="{FF2B5EF4-FFF2-40B4-BE49-F238E27FC236}">
                      <a16:creationId xmlns:a16="http://schemas.microsoft.com/office/drawing/2014/main" id="{643DA5F5-8704-455E-96E7-F3D23F5ED14D}"/>
                    </a:ext>
                  </a:extLst>
                </p:cNvPr>
                <p:cNvSpPr/>
                <p:nvPr/>
              </p:nvSpPr>
              <p:spPr>
                <a:xfrm>
                  <a:off x="8622597" y="1935480"/>
                  <a:ext cx="45719" cy="83820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Arc 163">
                  <a:extLst>
                    <a:ext uri="{FF2B5EF4-FFF2-40B4-BE49-F238E27FC236}">
                      <a16:creationId xmlns:a16="http://schemas.microsoft.com/office/drawing/2014/main" id="{E604F374-C1E9-4682-8D29-E3D67DA1711A}"/>
                    </a:ext>
                  </a:extLst>
                </p:cNvPr>
                <p:cNvSpPr/>
                <p:nvPr/>
              </p:nvSpPr>
              <p:spPr>
                <a:xfrm>
                  <a:off x="8668316" y="1756410"/>
                  <a:ext cx="179909" cy="274320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E13E5D3F-4095-4D92-B380-A017E8D7031B}"/>
                    </a:ext>
                  </a:extLst>
                </p:cNvPr>
                <p:cNvSpPr/>
                <p:nvPr/>
              </p:nvSpPr>
              <p:spPr>
                <a:xfrm rot="1237048">
                  <a:off x="9290525" y="2606892"/>
                  <a:ext cx="282294" cy="220980"/>
                </a:xfrm>
                <a:custGeom>
                  <a:avLst/>
                  <a:gdLst>
                    <a:gd name="connsiteX0" fmla="*/ 419100 w 419100"/>
                    <a:gd name="connsiteY0" fmla="*/ 0 h 220980"/>
                    <a:gd name="connsiteX1" fmla="*/ 160020 w 419100"/>
                    <a:gd name="connsiteY1" fmla="*/ 68580 h 220980"/>
                    <a:gd name="connsiteX2" fmla="*/ 0 w 419100"/>
                    <a:gd name="connsiteY2" fmla="*/ 220980 h 220980"/>
                    <a:gd name="connsiteX3" fmla="*/ 0 w 419100"/>
                    <a:gd name="connsiteY3" fmla="*/ 220980 h 220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0" h="220980">
                      <a:moveTo>
                        <a:pt x="419100" y="0"/>
                      </a:moveTo>
                      <a:cubicBezTo>
                        <a:pt x="324485" y="15875"/>
                        <a:pt x="229870" y="31750"/>
                        <a:pt x="160020" y="68580"/>
                      </a:cubicBezTo>
                      <a:cubicBezTo>
                        <a:pt x="90170" y="105410"/>
                        <a:pt x="0" y="220980"/>
                        <a:pt x="0" y="220980"/>
                      </a:cubicBezTo>
                      <a:lnTo>
                        <a:pt x="0" y="22098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C33CEAED-12F2-4054-91B0-2C07E17FD06E}"/>
                    </a:ext>
                  </a:extLst>
                </p:cNvPr>
                <p:cNvSpPr/>
                <p:nvPr/>
              </p:nvSpPr>
              <p:spPr>
                <a:xfrm>
                  <a:off x="8084820" y="1689041"/>
                  <a:ext cx="426720" cy="223579"/>
                </a:xfrm>
                <a:custGeom>
                  <a:avLst/>
                  <a:gdLst>
                    <a:gd name="connsiteX0" fmla="*/ 0 w 426720"/>
                    <a:gd name="connsiteY0" fmla="*/ 223579 h 223579"/>
                    <a:gd name="connsiteX1" fmla="*/ 190500 w 426720"/>
                    <a:gd name="connsiteY1" fmla="*/ 25459 h 223579"/>
                    <a:gd name="connsiteX2" fmla="*/ 426720 w 426720"/>
                    <a:gd name="connsiteY2" fmla="*/ 2599 h 223579"/>
                    <a:gd name="connsiteX3" fmla="*/ 426720 w 426720"/>
                    <a:gd name="connsiteY3" fmla="*/ 2599 h 223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720" h="223579">
                      <a:moveTo>
                        <a:pt x="0" y="223579"/>
                      </a:moveTo>
                      <a:cubicBezTo>
                        <a:pt x="59690" y="142934"/>
                        <a:pt x="119380" y="62289"/>
                        <a:pt x="190500" y="25459"/>
                      </a:cubicBezTo>
                      <a:cubicBezTo>
                        <a:pt x="261620" y="-11371"/>
                        <a:pt x="426720" y="2599"/>
                        <a:pt x="426720" y="2599"/>
                      </a:cubicBezTo>
                      <a:lnTo>
                        <a:pt x="426720" y="2599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CDF1B42C-DC06-4BF8-AD12-3283A00E06BC}"/>
                    </a:ext>
                  </a:extLst>
                </p:cNvPr>
                <p:cNvSpPr/>
                <p:nvPr/>
              </p:nvSpPr>
              <p:spPr>
                <a:xfrm>
                  <a:off x="7970520" y="1774896"/>
                  <a:ext cx="213360" cy="122484"/>
                </a:xfrm>
                <a:custGeom>
                  <a:avLst/>
                  <a:gdLst>
                    <a:gd name="connsiteX0" fmla="*/ 0 w 213360"/>
                    <a:gd name="connsiteY0" fmla="*/ 122484 h 122484"/>
                    <a:gd name="connsiteX1" fmla="*/ 167640 w 213360"/>
                    <a:gd name="connsiteY1" fmla="*/ 15804 h 122484"/>
                    <a:gd name="connsiteX2" fmla="*/ 213360 w 213360"/>
                    <a:gd name="connsiteY2" fmla="*/ 564 h 122484"/>
                    <a:gd name="connsiteX3" fmla="*/ 213360 w 213360"/>
                    <a:gd name="connsiteY3" fmla="*/ 564 h 122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3360" h="122484">
                      <a:moveTo>
                        <a:pt x="0" y="122484"/>
                      </a:moveTo>
                      <a:cubicBezTo>
                        <a:pt x="66040" y="79304"/>
                        <a:pt x="132080" y="36124"/>
                        <a:pt x="167640" y="15804"/>
                      </a:cubicBezTo>
                      <a:cubicBezTo>
                        <a:pt x="203200" y="-4516"/>
                        <a:pt x="213360" y="564"/>
                        <a:pt x="213360" y="564"/>
                      </a:cubicBezTo>
                      <a:lnTo>
                        <a:pt x="213360" y="564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63DDEE7C-4AB1-4AE4-93F5-067A2054316F}"/>
                    </a:ext>
                  </a:extLst>
                </p:cNvPr>
                <p:cNvSpPr/>
                <p:nvPr/>
              </p:nvSpPr>
              <p:spPr>
                <a:xfrm>
                  <a:off x="7871460" y="1737360"/>
                  <a:ext cx="236220" cy="228600"/>
                </a:xfrm>
                <a:custGeom>
                  <a:avLst/>
                  <a:gdLst>
                    <a:gd name="connsiteX0" fmla="*/ 0 w 236220"/>
                    <a:gd name="connsiteY0" fmla="*/ 228600 h 228600"/>
                    <a:gd name="connsiteX1" fmla="*/ 137160 w 236220"/>
                    <a:gd name="connsiteY1" fmla="*/ 76200 h 228600"/>
                    <a:gd name="connsiteX2" fmla="*/ 236220 w 236220"/>
                    <a:gd name="connsiteY2" fmla="*/ 0 h 228600"/>
                    <a:gd name="connsiteX3" fmla="*/ 236220 w 236220"/>
                    <a:gd name="connsiteY3" fmla="*/ 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6220" h="228600">
                      <a:moveTo>
                        <a:pt x="0" y="228600"/>
                      </a:moveTo>
                      <a:cubicBezTo>
                        <a:pt x="48895" y="171450"/>
                        <a:pt x="97790" y="114300"/>
                        <a:pt x="137160" y="76200"/>
                      </a:cubicBezTo>
                      <a:cubicBezTo>
                        <a:pt x="176530" y="38100"/>
                        <a:pt x="236220" y="0"/>
                        <a:pt x="236220" y="0"/>
                      </a:cubicBezTo>
                      <a:lnTo>
                        <a:pt x="23622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BC1729CB-0D76-4265-B138-9CA7DFEA843D}"/>
                    </a:ext>
                  </a:extLst>
                </p:cNvPr>
                <p:cNvSpPr/>
                <p:nvPr/>
              </p:nvSpPr>
              <p:spPr>
                <a:xfrm>
                  <a:off x="7459980" y="1341120"/>
                  <a:ext cx="586740" cy="114300"/>
                </a:xfrm>
                <a:custGeom>
                  <a:avLst/>
                  <a:gdLst>
                    <a:gd name="connsiteX0" fmla="*/ 0 w 586740"/>
                    <a:gd name="connsiteY0" fmla="*/ 114300 h 114300"/>
                    <a:gd name="connsiteX1" fmla="*/ 320040 w 586740"/>
                    <a:gd name="connsiteY1" fmla="*/ 38100 h 114300"/>
                    <a:gd name="connsiteX2" fmla="*/ 586740 w 586740"/>
                    <a:gd name="connsiteY2" fmla="*/ 0 h 114300"/>
                    <a:gd name="connsiteX3" fmla="*/ 586740 w 586740"/>
                    <a:gd name="connsiteY3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6740" h="114300">
                      <a:moveTo>
                        <a:pt x="0" y="114300"/>
                      </a:moveTo>
                      <a:cubicBezTo>
                        <a:pt x="111125" y="85725"/>
                        <a:pt x="222250" y="57150"/>
                        <a:pt x="320040" y="38100"/>
                      </a:cubicBezTo>
                      <a:cubicBezTo>
                        <a:pt x="417830" y="19050"/>
                        <a:pt x="586740" y="0"/>
                        <a:pt x="586740" y="0"/>
                      </a:cubicBezTo>
                      <a:lnTo>
                        <a:pt x="58674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A8BB6478-F0F2-4862-A2FF-F4B820A338B4}"/>
                    </a:ext>
                  </a:extLst>
                </p:cNvPr>
                <p:cNvSpPr/>
                <p:nvPr/>
              </p:nvSpPr>
              <p:spPr>
                <a:xfrm>
                  <a:off x="7886700" y="1394460"/>
                  <a:ext cx="373380" cy="30480"/>
                </a:xfrm>
                <a:custGeom>
                  <a:avLst/>
                  <a:gdLst>
                    <a:gd name="connsiteX0" fmla="*/ 0 w 373380"/>
                    <a:gd name="connsiteY0" fmla="*/ 30480 h 30480"/>
                    <a:gd name="connsiteX1" fmla="*/ 160020 w 373380"/>
                    <a:gd name="connsiteY1" fmla="*/ 7620 h 30480"/>
                    <a:gd name="connsiteX2" fmla="*/ 373380 w 373380"/>
                    <a:gd name="connsiteY2" fmla="*/ 0 h 30480"/>
                    <a:gd name="connsiteX3" fmla="*/ 373380 w 373380"/>
                    <a:gd name="connsiteY3" fmla="*/ 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3380" h="30480">
                      <a:moveTo>
                        <a:pt x="0" y="30480"/>
                      </a:moveTo>
                      <a:cubicBezTo>
                        <a:pt x="48895" y="21590"/>
                        <a:pt x="97790" y="12700"/>
                        <a:pt x="160020" y="7620"/>
                      </a:cubicBezTo>
                      <a:cubicBezTo>
                        <a:pt x="222250" y="2540"/>
                        <a:pt x="373380" y="0"/>
                        <a:pt x="373380" y="0"/>
                      </a:cubicBezTo>
                      <a:lnTo>
                        <a:pt x="37338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6D6C9BDB-C2FE-4991-AA41-2651C23EA2C8}"/>
                    </a:ext>
                  </a:extLst>
                </p:cNvPr>
                <p:cNvSpPr/>
                <p:nvPr/>
              </p:nvSpPr>
              <p:spPr>
                <a:xfrm>
                  <a:off x="7035141" y="1041137"/>
                  <a:ext cx="929640" cy="274320"/>
                </a:xfrm>
                <a:custGeom>
                  <a:avLst/>
                  <a:gdLst>
                    <a:gd name="connsiteX0" fmla="*/ 0 w 929640"/>
                    <a:gd name="connsiteY0" fmla="*/ 274320 h 274320"/>
                    <a:gd name="connsiteX1" fmla="*/ 144780 w 929640"/>
                    <a:gd name="connsiteY1" fmla="*/ 114300 h 274320"/>
                    <a:gd name="connsiteX2" fmla="*/ 160020 w 929640"/>
                    <a:gd name="connsiteY2" fmla="*/ 160020 h 274320"/>
                    <a:gd name="connsiteX3" fmla="*/ 129540 w 929640"/>
                    <a:gd name="connsiteY3" fmla="*/ 228600 h 274320"/>
                    <a:gd name="connsiteX4" fmla="*/ 411480 w 929640"/>
                    <a:gd name="connsiteY4" fmla="*/ 83820 h 274320"/>
                    <a:gd name="connsiteX5" fmla="*/ 525780 w 929640"/>
                    <a:gd name="connsiteY5" fmla="*/ 53340 h 274320"/>
                    <a:gd name="connsiteX6" fmla="*/ 358140 w 929640"/>
                    <a:gd name="connsiteY6" fmla="*/ 167640 h 274320"/>
                    <a:gd name="connsiteX7" fmla="*/ 601980 w 929640"/>
                    <a:gd name="connsiteY7" fmla="*/ 53340 h 274320"/>
                    <a:gd name="connsiteX8" fmla="*/ 929640 w 929640"/>
                    <a:gd name="connsiteY8" fmla="*/ 0 h 274320"/>
                    <a:gd name="connsiteX9" fmla="*/ 929640 w 929640"/>
                    <a:gd name="connsiteY9" fmla="*/ 0 h 274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29640" h="274320">
                      <a:moveTo>
                        <a:pt x="0" y="274320"/>
                      </a:moveTo>
                      <a:cubicBezTo>
                        <a:pt x="59055" y="203835"/>
                        <a:pt x="118110" y="133350"/>
                        <a:pt x="144780" y="114300"/>
                      </a:cubicBezTo>
                      <a:cubicBezTo>
                        <a:pt x="171450" y="95250"/>
                        <a:pt x="162560" y="140970"/>
                        <a:pt x="160020" y="160020"/>
                      </a:cubicBezTo>
                      <a:cubicBezTo>
                        <a:pt x="157480" y="179070"/>
                        <a:pt x="87630" y="241300"/>
                        <a:pt x="129540" y="228600"/>
                      </a:cubicBezTo>
                      <a:cubicBezTo>
                        <a:pt x="171450" y="215900"/>
                        <a:pt x="345440" y="113030"/>
                        <a:pt x="411480" y="83820"/>
                      </a:cubicBezTo>
                      <a:cubicBezTo>
                        <a:pt x="477520" y="54610"/>
                        <a:pt x="534670" y="39370"/>
                        <a:pt x="525780" y="53340"/>
                      </a:cubicBezTo>
                      <a:cubicBezTo>
                        <a:pt x="516890" y="67310"/>
                        <a:pt x="345440" y="167640"/>
                        <a:pt x="358140" y="167640"/>
                      </a:cubicBezTo>
                      <a:cubicBezTo>
                        <a:pt x="370840" y="167640"/>
                        <a:pt x="506730" y="81280"/>
                        <a:pt x="601980" y="53340"/>
                      </a:cubicBezTo>
                      <a:cubicBezTo>
                        <a:pt x="697230" y="25400"/>
                        <a:pt x="929640" y="0"/>
                        <a:pt x="929640" y="0"/>
                      </a:cubicBezTo>
                      <a:lnTo>
                        <a:pt x="929640" y="0"/>
                      </a:lnTo>
                    </a:path>
                  </a:pathLst>
                </a:custGeom>
                <a:solidFill>
                  <a:srgbClr val="533C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2178DC1-FC65-4397-AFF4-096AB1F245D0}"/>
                    </a:ext>
                  </a:extLst>
                </p:cNvPr>
                <p:cNvSpPr/>
                <p:nvPr/>
              </p:nvSpPr>
              <p:spPr>
                <a:xfrm>
                  <a:off x="5561578" y="1257712"/>
                  <a:ext cx="708109" cy="328894"/>
                </a:xfrm>
                <a:custGeom>
                  <a:avLst/>
                  <a:gdLst>
                    <a:gd name="connsiteX0" fmla="*/ 564176 w 708109"/>
                    <a:gd name="connsiteY0" fmla="*/ 328894 h 328894"/>
                    <a:gd name="connsiteX1" fmla="*/ 442256 w 708109"/>
                    <a:gd name="connsiteY1" fmla="*/ 245074 h 328894"/>
                    <a:gd name="connsiteX2" fmla="*/ 129836 w 708109"/>
                    <a:gd name="connsiteY2" fmla="*/ 176494 h 328894"/>
                    <a:gd name="connsiteX3" fmla="*/ 296 w 708109"/>
                    <a:gd name="connsiteY3" fmla="*/ 184114 h 328894"/>
                    <a:gd name="connsiteX4" fmla="*/ 160316 w 708109"/>
                    <a:gd name="connsiteY4" fmla="*/ 107914 h 328894"/>
                    <a:gd name="connsiteX5" fmla="*/ 251756 w 708109"/>
                    <a:gd name="connsiteY5" fmla="*/ 107914 h 328894"/>
                    <a:gd name="connsiteX6" fmla="*/ 122216 w 708109"/>
                    <a:gd name="connsiteY6" fmla="*/ 1234 h 328894"/>
                    <a:gd name="connsiteX7" fmla="*/ 358436 w 708109"/>
                    <a:gd name="connsiteY7" fmla="*/ 46954 h 328894"/>
                    <a:gd name="connsiteX8" fmla="*/ 609896 w 708109"/>
                    <a:gd name="connsiteY8" fmla="*/ 92674 h 328894"/>
                    <a:gd name="connsiteX9" fmla="*/ 701336 w 708109"/>
                    <a:gd name="connsiteY9" fmla="*/ 229834 h 328894"/>
                    <a:gd name="connsiteX10" fmla="*/ 701336 w 708109"/>
                    <a:gd name="connsiteY10" fmla="*/ 290794 h 328894"/>
                    <a:gd name="connsiteX11" fmla="*/ 701336 w 708109"/>
                    <a:gd name="connsiteY11" fmla="*/ 290794 h 328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08109" h="328894">
                      <a:moveTo>
                        <a:pt x="564176" y="328894"/>
                      </a:moveTo>
                      <a:cubicBezTo>
                        <a:pt x="539411" y="299684"/>
                        <a:pt x="514646" y="270474"/>
                        <a:pt x="442256" y="245074"/>
                      </a:cubicBezTo>
                      <a:cubicBezTo>
                        <a:pt x="369866" y="219674"/>
                        <a:pt x="203496" y="186654"/>
                        <a:pt x="129836" y="176494"/>
                      </a:cubicBezTo>
                      <a:cubicBezTo>
                        <a:pt x="56176" y="166334"/>
                        <a:pt x="-4784" y="195544"/>
                        <a:pt x="296" y="184114"/>
                      </a:cubicBezTo>
                      <a:cubicBezTo>
                        <a:pt x="5376" y="172684"/>
                        <a:pt x="118406" y="120614"/>
                        <a:pt x="160316" y="107914"/>
                      </a:cubicBezTo>
                      <a:cubicBezTo>
                        <a:pt x="202226" y="95214"/>
                        <a:pt x="258106" y="125694"/>
                        <a:pt x="251756" y="107914"/>
                      </a:cubicBezTo>
                      <a:cubicBezTo>
                        <a:pt x="245406" y="90134"/>
                        <a:pt x="104436" y="11394"/>
                        <a:pt x="122216" y="1234"/>
                      </a:cubicBezTo>
                      <a:cubicBezTo>
                        <a:pt x="139996" y="-8926"/>
                        <a:pt x="358436" y="46954"/>
                        <a:pt x="358436" y="46954"/>
                      </a:cubicBezTo>
                      <a:cubicBezTo>
                        <a:pt x="439716" y="62194"/>
                        <a:pt x="552746" y="62194"/>
                        <a:pt x="609896" y="92674"/>
                      </a:cubicBezTo>
                      <a:cubicBezTo>
                        <a:pt x="667046" y="123154"/>
                        <a:pt x="686096" y="196814"/>
                        <a:pt x="701336" y="229834"/>
                      </a:cubicBezTo>
                      <a:cubicBezTo>
                        <a:pt x="716576" y="262854"/>
                        <a:pt x="701336" y="290794"/>
                        <a:pt x="701336" y="290794"/>
                      </a:cubicBezTo>
                      <a:lnTo>
                        <a:pt x="701336" y="290794"/>
                      </a:lnTo>
                    </a:path>
                  </a:pathLst>
                </a:custGeom>
                <a:solidFill>
                  <a:srgbClr val="533C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ED254EBE-93A5-45D7-80E8-C988B46E17BF}"/>
                    </a:ext>
                  </a:extLst>
                </p:cNvPr>
                <p:cNvSpPr/>
                <p:nvPr/>
              </p:nvSpPr>
              <p:spPr>
                <a:xfrm>
                  <a:off x="5737860" y="1345584"/>
                  <a:ext cx="358140" cy="56496"/>
                </a:xfrm>
                <a:custGeom>
                  <a:avLst/>
                  <a:gdLst>
                    <a:gd name="connsiteX0" fmla="*/ 358140 w 358140"/>
                    <a:gd name="connsiteY0" fmla="*/ 10776 h 56496"/>
                    <a:gd name="connsiteX1" fmla="*/ 137160 w 358140"/>
                    <a:gd name="connsiteY1" fmla="*/ 3156 h 56496"/>
                    <a:gd name="connsiteX2" fmla="*/ 0 w 358140"/>
                    <a:gd name="connsiteY2" fmla="*/ 56496 h 56496"/>
                    <a:gd name="connsiteX3" fmla="*/ 0 w 358140"/>
                    <a:gd name="connsiteY3" fmla="*/ 56496 h 56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8140" h="56496">
                      <a:moveTo>
                        <a:pt x="358140" y="10776"/>
                      </a:moveTo>
                      <a:cubicBezTo>
                        <a:pt x="277495" y="3156"/>
                        <a:pt x="196850" y="-4464"/>
                        <a:pt x="137160" y="3156"/>
                      </a:cubicBezTo>
                      <a:cubicBezTo>
                        <a:pt x="77470" y="10776"/>
                        <a:pt x="0" y="56496"/>
                        <a:pt x="0" y="56496"/>
                      </a:cubicBezTo>
                      <a:lnTo>
                        <a:pt x="0" y="56496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6EFE3ED8-7A58-437B-AEFB-DFF3AB8A6FDD}"/>
                    </a:ext>
                  </a:extLst>
                </p:cNvPr>
                <p:cNvSpPr/>
                <p:nvPr/>
              </p:nvSpPr>
              <p:spPr>
                <a:xfrm>
                  <a:off x="6065520" y="1264920"/>
                  <a:ext cx="175260" cy="60960"/>
                </a:xfrm>
                <a:custGeom>
                  <a:avLst/>
                  <a:gdLst>
                    <a:gd name="connsiteX0" fmla="*/ 175260 w 175260"/>
                    <a:gd name="connsiteY0" fmla="*/ 60960 h 60960"/>
                    <a:gd name="connsiteX1" fmla="*/ 91440 w 175260"/>
                    <a:gd name="connsiteY1" fmla="*/ 15240 h 60960"/>
                    <a:gd name="connsiteX2" fmla="*/ 0 w 175260"/>
                    <a:gd name="connsiteY2" fmla="*/ 0 h 60960"/>
                    <a:gd name="connsiteX3" fmla="*/ 0 w 175260"/>
                    <a:gd name="connsiteY3" fmla="*/ 0 h 60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5260" h="60960">
                      <a:moveTo>
                        <a:pt x="175260" y="60960"/>
                      </a:moveTo>
                      <a:cubicBezTo>
                        <a:pt x="147955" y="43180"/>
                        <a:pt x="120650" y="25400"/>
                        <a:pt x="91440" y="15240"/>
                      </a:cubicBezTo>
                      <a:cubicBezTo>
                        <a:pt x="62230" y="508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3A44949C-9142-4236-BE54-9EED1DD86D4A}"/>
                    </a:ext>
                  </a:extLst>
                </p:cNvPr>
                <p:cNvSpPr/>
                <p:nvPr/>
              </p:nvSpPr>
              <p:spPr>
                <a:xfrm>
                  <a:off x="6553200" y="1333500"/>
                  <a:ext cx="114300" cy="144780"/>
                </a:xfrm>
                <a:custGeom>
                  <a:avLst/>
                  <a:gdLst>
                    <a:gd name="connsiteX0" fmla="*/ 114300 w 114300"/>
                    <a:gd name="connsiteY0" fmla="*/ 144780 h 144780"/>
                    <a:gd name="connsiteX1" fmla="*/ 0 w 114300"/>
                    <a:gd name="connsiteY1" fmla="*/ 0 h 144780"/>
                    <a:gd name="connsiteX2" fmla="*/ 0 w 114300"/>
                    <a:gd name="connsiteY2" fmla="*/ 0 h 144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144780">
                      <a:moveTo>
                        <a:pt x="114300" y="14478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042D651F-493C-468D-8A15-C4E49E056CBB}"/>
                    </a:ext>
                  </a:extLst>
                </p:cNvPr>
                <p:cNvSpPr/>
                <p:nvPr/>
              </p:nvSpPr>
              <p:spPr>
                <a:xfrm>
                  <a:off x="6149340" y="1215814"/>
                  <a:ext cx="160020" cy="49106"/>
                </a:xfrm>
                <a:custGeom>
                  <a:avLst/>
                  <a:gdLst>
                    <a:gd name="connsiteX0" fmla="*/ 160020 w 160020"/>
                    <a:gd name="connsiteY0" fmla="*/ 49106 h 49106"/>
                    <a:gd name="connsiteX1" fmla="*/ 60960 w 160020"/>
                    <a:gd name="connsiteY1" fmla="*/ 3386 h 49106"/>
                    <a:gd name="connsiteX2" fmla="*/ 0 w 160020"/>
                    <a:gd name="connsiteY2" fmla="*/ 3386 h 49106"/>
                    <a:gd name="connsiteX3" fmla="*/ 0 w 160020"/>
                    <a:gd name="connsiteY3" fmla="*/ 3386 h 49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0020" h="49106">
                      <a:moveTo>
                        <a:pt x="160020" y="49106"/>
                      </a:moveTo>
                      <a:cubicBezTo>
                        <a:pt x="123825" y="30056"/>
                        <a:pt x="87630" y="11006"/>
                        <a:pt x="60960" y="3386"/>
                      </a:cubicBezTo>
                      <a:cubicBezTo>
                        <a:pt x="34290" y="-4234"/>
                        <a:pt x="0" y="3386"/>
                        <a:pt x="0" y="3386"/>
                      </a:cubicBezTo>
                      <a:lnTo>
                        <a:pt x="0" y="3386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F6F8A0CB-997F-4E9A-96A2-25C92BB82ACC}"/>
                    </a:ext>
                  </a:extLst>
                </p:cNvPr>
                <p:cNvSpPr/>
                <p:nvPr/>
              </p:nvSpPr>
              <p:spPr>
                <a:xfrm>
                  <a:off x="6446520" y="1150620"/>
                  <a:ext cx="160020" cy="137160"/>
                </a:xfrm>
                <a:custGeom>
                  <a:avLst/>
                  <a:gdLst>
                    <a:gd name="connsiteX0" fmla="*/ 160020 w 160020"/>
                    <a:gd name="connsiteY0" fmla="*/ 137160 h 137160"/>
                    <a:gd name="connsiteX1" fmla="*/ 0 w 160020"/>
                    <a:gd name="connsiteY1" fmla="*/ 0 h 137160"/>
                    <a:gd name="connsiteX2" fmla="*/ 0 w 160020"/>
                    <a:gd name="connsiteY2" fmla="*/ 0 h 137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0020" h="137160">
                      <a:moveTo>
                        <a:pt x="160020" y="13716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11BF281C-656C-42E8-9B92-2ADE94C776AD}"/>
                    </a:ext>
                  </a:extLst>
                </p:cNvPr>
                <p:cNvSpPr/>
                <p:nvPr/>
              </p:nvSpPr>
              <p:spPr>
                <a:xfrm>
                  <a:off x="6339840" y="1203351"/>
                  <a:ext cx="167640" cy="69189"/>
                </a:xfrm>
                <a:custGeom>
                  <a:avLst/>
                  <a:gdLst>
                    <a:gd name="connsiteX0" fmla="*/ 167640 w 167640"/>
                    <a:gd name="connsiteY0" fmla="*/ 69189 h 69189"/>
                    <a:gd name="connsiteX1" fmla="*/ 68580 w 167640"/>
                    <a:gd name="connsiteY1" fmla="*/ 8229 h 69189"/>
                    <a:gd name="connsiteX2" fmla="*/ 0 w 167640"/>
                    <a:gd name="connsiteY2" fmla="*/ 609 h 69189"/>
                    <a:gd name="connsiteX3" fmla="*/ 0 w 167640"/>
                    <a:gd name="connsiteY3" fmla="*/ 609 h 69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7640" h="69189">
                      <a:moveTo>
                        <a:pt x="167640" y="69189"/>
                      </a:moveTo>
                      <a:cubicBezTo>
                        <a:pt x="132080" y="44424"/>
                        <a:pt x="96520" y="19659"/>
                        <a:pt x="68580" y="8229"/>
                      </a:cubicBezTo>
                      <a:cubicBezTo>
                        <a:pt x="40640" y="-3201"/>
                        <a:pt x="0" y="609"/>
                        <a:pt x="0" y="609"/>
                      </a:cubicBezTo>
                      <a:lnTo>
                        <a:pt x="0" y="609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Rectangle 94">
                  <a:extLst>
                    <a:ext uri="{FF2B5EF4-FFF2-40B4-BE49-F238E27FC236}">
                      <a16:creationId xmlns:a16="http://schemas.microsoft.com/office/drawing/2014/main" id="{CA592044-E682-40DC-83E7-CDF0800063D2}"/>
                    </a:ext>
                  </a:extLst>
                </p:cNvPr>
                <p:cNvSpPr/>
                <p:nvPr/>
              </p:nvSpPr>
              <p:spPr>
                <a:xfrm>
                  <a:off x="3625767" y="2307308"/>
                  <a:ext cx="5991027" cy="2017041"/>
                </a:xfrm>
                <a:custGeom>
                  <a:avLst/>
                  <a:gdLst>
                    <a:gd name="connsiteX0" fmla="*/ 0 w 3786790"/>
                    <a:gd name="connsiteY0" fmla="*/ 0 h 1804386"/>
                    <a:gd name="connsiteX1" fmla="*/ 3786790 w 3786790"/>
                    <a:gd name="connsiteY1" fmla="*/ 0 h 1804386"/>
                    <a:gd name="connsiteX2" fmla="*/ 3786790 w 3786790"/>
                    <a:gd name="connsiteY2" fmla="*/ 1804386 h 1804386"/>
                    <a:gd name="connsiteX3" fmla="*/ 0 w 3786790"/>
                    <a:gd name="connsiteY3" fmla="*/ 1804386 h 1804386"/>
                    <a:gd name="connsiteX4" fmla="*/ 0 w 3786790"/>
                    <a:gd name="connsiteY4" fmla="*/ 0 h 1804386"/>
                    <a:gd name="connsiteX0" fmla="*/ 0 w 3786790"/>
                    <a:gd name="connsiteY0" fmla="*/ 0 h 2006032"/>
                    <a:gd name="connsiteX1" fmla="*/ 3786790 w 3786790"/>
                    <a:gd name="connsiteY1" fmla="*/ 0 h 2006032"/>
                    <a:gd name="connsiteX2" fmla="*/ 3786790 w 3786790"/>
                    <a:gd name="connsiteY2" fmla="*/ 1804386 h 2006032"/>
                    <a:gd name="connsiteX3" fmla="*/ 2090594 w 3786790"/>
                    <a:gd name="connsiteY3" fmla="*/ 2006028 h 2006032"/>
                    <a:gd name="connsiteX4" fmla="*/ 0 w 3786790"/>
                    <a:gd name="connsiteY4" fmla="*/ 1804386 h 2006032"/>
                    <a:gd name="connsiteX5" fmla="*/ 0 w 3786790"/>
                    <a:gd name="connsiteY5" fmla="*/ 0 h 2006032"/>
                    <a:gd name="connsiteX0" fmla="*/ 0 w 3786790"/>
                    <a:gd name="connsiteY0" fmla="*/ 0 h 2009510"/>
                    <a:gd name="connsiteX1" fmla="*/ 3786790 w 3786790"/>
                    <a:gd name="connsiteY1" fmla="*/ 0 h 2009510"/>
                    <a:gd name="connsiteX2" fmla="*/ 3786790 w 3786790"/>
                    <a:gd name="connsiteY2" fmla="*/ 1804386 h 2009510"/>
                    <a:gd name="connsiteX3" fmla="*/ 2738294 w 3786790"/>
                    <a:gd name="connsiteY3" fmla="*/ 1815528 h 2009510"/>
                    <a:gd name="connsiteX4" fmla="*/ 2090594 w 3786790"/>
                    <a:gd name="connsiteY4" fmla="*/ 2006028 h 2009510"/>
                    <a:gd name="connsiteX5" fmla="*/ 0 w 3786790"/>
                    <a:gd name="connsiteY5" fmla="*/ 1804386 h 2009510"/>
                    <a:gd name="connsiteX6" fmla="*/ 0 w 3786790"/>
                    <a:gd name="connsiteY6" fmla="*/ 0 h 2009510"/>
                    <a:gd name="connsiteX0" fmla="*/ 0 w 3786790"/>
                    <a:gd name="connsiteY0" fmla="*/ 0 h 2009236"/>
                    <a:gd name="connsiteX1" fmla="*/ 3786790 w 3786790"/>
                    <a:gd name="connsiteY1" fmla="*/ 0 h 2009236"/>
                    <a:gd name="connsiteX2" fmla="*/ 3786790 w 3786790"/>
                    <a:gd name="connsiteY2" fmla="*/ 1804386 h 2009236"/>
                    <a:gd name="connsiteX3" fmla="*/ 3157394 w 3786790"/>
                    <a:gd name="connsiteY3" fmla="*/ 1472628 h 2009236"/>
                    <a:gd name="connsiteX4" fmla="*/ 2738294 w 3786790"/>
                    <a:gd name="connsiteY4" fmla="*/ 1815528 h 2009236"/>
                    <a:gd name="connsiteX5" fmla="*/ 2090594 w 3786790"/>
                    <a:gd name="connsiteY5" fmla="*/ 2006028 h 2009236"/>
                    <a:gd name="connsiteX6" fmla="*/ 0 w 3786790"/>
                    <a:gd name="connsiteY6" fmla="*/ 1804386 h 2009236"/>
                    <a:gd name="connsiteX7" fmla="*/ 0 w 3786790"/>
                    <a:gd name="connsiteY7" fmla="*/ 0 h 2009236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0 w 3786790"/>
                    <a:gd name="connsiteY6" fmla="*/ 1804386 h 2006028"/>
                    <a:gd name="connsiteX7" fmla="*/ 0 w 3786790"/>
                    <a:gd name="connsiteY7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0 w 3786790"/>
                    <a:gd name="connsiteY7" fmla="*/ 1804386 h 2006028"/>
                    <a:gd name="connsiteX8" fmla="*/ 0 w 3786790"/>
                    <a:gd name="connsiteY8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0 w 3786790"/>
                    <a:gd name="connsiteY7" fmla="*/ 1804386 h 2006028"/>
                    <a:gd name="connsiteX8" fmla="*/ 0 w 3786790"/>
                    <a:gd name="connsiteY8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0 w 3786790"/>
                    <a:gd name="connsiteY7" fmla="*/ 1804386 h 2006028"/>
                    <a:gd name="connsiteX8" fmla="*/ 0 w 3786790"/>
                    <a:gd name="connsiteY8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0 w 3786790"/>
                    <a:gd name="connsiteY8" fmla="*/ 1804386 h 2006028"/>
                    <a:gd name="connsiteX9" fmla="*/ 0 w 3786790"/>
                    <a:gd name="connsiteY9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1606 w 3786790"/>
                    <a:gd name="connsiteY9" fmla="*/ 1491678 h 2006028"/>
                    <a:gd name="connsiteX10" fmla="*/ 0 w 3786790"/>
                    <a:gd name="connsiteY10" fmla="*/ 1804386 h 2006028"/>
                    <a:gd name="connsiteX11" fmla="*/ 0 w 3786790"/>
                    <a:gd name="connsiteY11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160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160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795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795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795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146050 w 3932840"/>
                    <a:gd name="connsiteY0" fmla="*/ 0 h 2006028"/>
                    <a:gd name="connsiteX1" fmla="*/ 3932840 w 3932840"/>
                    <a:gd name="connsiteY1" fmla="*/ 0 h 2006028"/>
                    <a:gd name="connsiteX2" fmla="*/ 3932840 w 3932840"/>
                    <a:gd name="connsiteY2" fmla="*/ 1804386 h 2006028"/>
                    <a:gd name="connsiteX3" fmla="*/ 3303444 w 3932840"/>
                    <a:gd name="connsiteY3" fmla="*/ 1472628 h 2006028"/>
                    <a:gd name="connsiteX4" fmla="*/ 2884344 w 3932840"/>
                    <a:gd name="connsiteY4" fmla="*/ 1815528 h 2006028"/>
                    <a:gd name="connsiteX5" fmla="*/ 2236644 w 3932840"/>
                    <a:gd name="connsiteY5" fmla="*/ 2006028 h 2006028"/>
                    <a:gd name="connsiteX6" fmla="*/ 1598469 w 3932840"/>
                    <a:gd name="connsiteY6" fmla="*/ 1686941 h 2006028"/>
                    <a:gd name="connsiteX7" fmla="*/ 1822306 w 3932840"/>
                    <a:gd name="connsiteY7" fmla="*/ 1648841 h 2006028"/>
                    <a:gd name="connsiteX8" fmla="*/ 1274619 w 3932840"/>
                    <a:gd name="connsiteY8" fmla="*/ 1586928 h 2006028"/>
                    <a:gd name="connsiteX9" fmla="*/ 1454006 w 3932840"/>
                    <a:gd name="connsiteY9" fmla="*/ 1491678 h 2006028"/>
                    <a:gd name="connsiteX10" fmla="*/ 809481 w 3932840"/>
                    <a:gd name="connsiteY10" fmla="*/ 1558353 h 2006028"/>
                    <a:gd name="connsiteX11" fmla="*/ 0 w 3932840"/>
                    <a:gd name="connsiteY11" fmla="*/ 1359886 h 2006028"/>
                    <a:gd name="connsiteX12" fmla="*/ 146050 w 3932840"/>
                    <a:gd name="connsiteY12" fmla="*/ 0 h 2006028"/>
                    <a:gd name="connsiteX0" fmla="*/ 146050 w 3932840"/>
                    <a:gd name="connsiteY0" fmla="*/ 0 h 2006028"/>
                    <a:gd name="connsiteX1" fmla="*/ 3932840 w 3932840"/>
                    <a:gd name="connsiteY1" fmla="*/ 0 h 2006028"/>
                    <a:gd name="connsiteX2" fmla="*/ 3932840 w 3932840"/>
                    <a:gd name="connsiteY2" fmla="*/ 1804386 h 2006028"/>
                    <a:gd name="connsiteX3" fmla="*/ 3303444 w 3932840"/>
                    <a:gd name="connsiteY3" fmla="*/ 1472628 h 2006028"/>
                    <a:gd name="connsiteX4" fmla="*/ 2884344 w 3932840"/>
                    <a:gd name="connsiteY4" fmla="*/ 1815528 h 2006028"/>
                    <a:gd name="connsiteX5" fmla="*/ 2236644 w 3932840"/>
                    <a:gd name="connsiteY5" fmla="*/ 2006028 h 2006028"/>
                    <a:gd name="connsiteX6" fmla="*/ 1598469 w 3932840"/>
                    <a:gd name="connsiteY6" fmla="*/ 1686941 h 2006028"/>
                    <a:gd name="connsiteX7" fmla="*/ 1822306 w 3932840"/>
                    <a:gd name="connsiteY7" fmla="*/ 1648841 h 2006028"/>
                    <a:gd name="connsiteX8" fmla="*/ 1274619 w 3932840"/>
                    <a:gd name="connsiteY8" fmla="*/ 1586928 h 2006028"/>
                    <a:gd name="connsiteX9" fmla="*/ 1454006 w 3932840"/>
                    <a:gd name="connsiteY9" fmla="*/ 1491678 h 2006028"/>
                    <a:gd name="connsiteX10" fmla="*/ 809481 w 3932840"/>
                    <a:gd name="connsiteY10" fmla="*/ 1558353 h 2006028"/>
                    <a:gd name="connsiteX11" fmla="*/ 0 w 3932840"/>
                    <a:gd name="connsiteY11" fmla="*/ 1359886 h 2006028"/>
                    <a:gd name="connsiteX12" fmla="*/ 146050 w 3932840"/>
                    <a:gd name="connsiteY12" fmla="*/ 0 h 2006028"/>
                    <a:gd name="connsiteX0" fmla="*/ 146050 w 3932840"/>
                    <a:gd name="connsiteY0" fmla="*/ 0 h 2006028"/>
                    <a:gd name="connsiteX1" fmla="*/ 3932840 w 3932840"/>
                    <a:gd name="connsiteY1" fmla="*/ 0 h 2006028"/>
                    <a:gd name="connsiteX2" fmla="*/ 3932840 w 3932840"/>
                    <a:gd name="connsiteY2" fmla="*/ 1804386 h 2006028"/>
                    <a:gd name="connsiteX3" fmla="*/ 3303444 w 3932840"/>
                    <a:gd name="connsiteY3" fmla="*/ 1472628 h 2006028"/>
                    <a:gd name="connsiteX4" fmla="*/ 2884344 w 3932840"/>
                    <a:gd name="connsiteY4" fmla="*/ 1815528 h 2006028"/>
                    <a:gd name="connsiteX5" fmla="*/ 2236644 w 3932840"/>
                    <a:gd name="connsiteY5" fmla="*/ 2006028 h 2006028"/>
                    <a:gd name="connsiteX6" fmla="*/ 1598469 w 3932840"/>
                    <a:gd name="connsiteY6" fmla="*/ 1686941 h 2006028"/>
                    <a:gd name="connsiteX7" fmla="*/ 1822306 w 3932840"/>
                    <a:gd name="connsiteY7" fmla="*/ 1648841 h 2006028"/>
                    <a:gd name="connsiteX8" fmla="*/ 1274619 w 3932840"/>
                    <a:gd name="connsiteY8" fmla="*/ 1586928 h 2006028"/>
                    <a:gd name="connsiteX9" fmla="*/ 1454006 w 3932840"/>
                    <a:gd name="connsiteY9" fmla="*/ 1491678 h 2006028"/>
                    <a:gd name="connsiteX10" fmla="*/ 809481 w 3932840"/>
                    <a:gd name="connsiteY10" fmla="*/ 1558353 h 2006028"/>
                    <a:gd name="connsiteX11" fmla="*/ 0 w 3932840"/>
                    <a:gd name="connsiteY11" fmla="*/ 1359886 h 2006028"/>
                    <a:gd name="connsiteX12" fmla="*/ 146050 w 3932840"/>
                    <a:gd name="connsiteY12" fmla="*/ 0 h 2006028"/>
                    <a:gd name="connsiteX0" fmla="*/ 936851 w 4723641"/>
                    <a:gd name="connsiteY0" fmla="*/ 0 h 2006028"/>
                    <a:gd name="connsiteX1" fmla="*/ 4723641 w 4723641"/>
                    <a:gd name="connsiteY1" fmla="*/ 0 h 2006028"/>
                    <a:gd name="connsiteX2" fmla="*/ 4723641 w 4723641"/>
                    <a:gd name="connsiteY2" fmla="*/ 1804386 h 2006028"/>
                    <a:gd name="connsiteX3" fmla="*/ 4094245 w 4723641"/>
                    <a:gd name="connsiteY3" fmla="*/ 1472628 h 2006028"/>
                    <a:gd name="connsiteX4" fmla="*/ 3675145 w 4723641"/>
                    <a:gd name="connsiteY4" fmla="*/ 1815528 h 2006028"/>
                    <a:gd name="connsiteX5" fmla="*/ 3027445 w 4723641"/>
                    <a:gd name="connsiteY5" fmla="*/ 2006028 h 2006028"/>
                    <a:gd name="connsiteX6" fmla="*/ 2389270 w 4723641"/>
                    <a:gd name="connsiteY6" fmla="*/ 1686941 h 2006028"/>
                    <a:gd name="connsiteX7" fmla="*/ 2613107 w 4723641"/>
                    <a:gd name="connsiteY7" fmla="*/ 1648841 h 2006028"/>
                    <a:gd name="connsiteX8" fmla="*/ 2065420 w 4723641"/>
                    <a:gd name="connsiteY8" fmla="*/ 1586928 h 2006028"/>
                    <a:gd name="connsiteX9" fmla="*/ 2244807 w 4723641"/>
                    <a:gd name="connsiteY9" fmla="*/ 1491678 h 2006028"/>
                    <a:gd name="connsiteX10" fmla="*/ 1600282 w 4723641"/>
                    <a:gd name="connsiteY10" fmla="*/ 1558353 h 2006028"/>
                    <a:gd name="connsiteX11" fmla="*/ 790801 w 4723641"/>
                    <a:gd name="connsiteY11" fmla="*/ 1359886 h 2006028"/>
                    <a:gd name="connsiteX12" fmla="*/ 82 w 4723641"/>
                    <a:gd name="connsiteY12" fmla="*/ 926528 h 2006028"/>
                    <a:gd name="connsiteX13" fmla="*/ 936851 w 4723641"/>
                    <a:gd name="connsiteY13" fmla="*/ 0 h 2006028"/>
                    <a:gd name="connsiteX0" fmla="*/ 936851 w 4723641"/>
                    <a:gd name="connsiteY0" fmla="*/ 0 h 2006028"/>
                    <a:gd name="connsiteX1" fmla="*/ 4723641 w 4723641"/>
                    <a:gd name="connsiteY1" fmla="*/ 0 h 2006028"/>
                    <a:gd name="connsiteX2" fmla="*/ 4723641 w 4723641"/>
                    <a:gd name="connsiteY2" fmla="*/ 1804386 h 2006028"/>
                    <a:gd name="connsiteX3" fmla="*/ 4094245 w 4723641"/>
                    <a:gd name="connsiteY3" fmla="*/ 1472628 h 2006028"/>
                    <a:gd name="connsiteX4" fmla="*/ 3675145 w 4723641"/>
                    <a:gd name="connsiteY4" fmla="*/ 1815528 h 2006028"/>
                    <a:gd name="connsiteX5" fmla="*/ 3027445 w 4723641"/>
                    <a:gd name="connsiteY5" fmla="*/ 2006028 h 2006028"/>
                    <a:gd name="connsiteX6" fmla="*/ 2389270 w 4723641"/>
                    <a:gd name="connsiteY6" fmla="*/ 1686941 h 2006028"/>
                    <a:gd name="connsiteX7" fmla="*/ 2613107 w 4723641"/>
                    <a:gd name="connsiteY7" fmla="*/ 1648841 h 2006028"/>
                    <a:gd name="connsiteX8" fmla="*/ 2065420 w 4723641"/>
                    <a:gd name="connsiteY8" fmla="*/ 1586928 h 2006028"/>
                    <a:gd name="connsiteX9" fmla="*/ 2244807 w 4723641"/>
                    <a:gd name="connsiteY9" fmla="*/ 1491678 h 2006028"/>
                    <a:gd name="connsiteX10" fmla="*/ 1600282 w 4723641"/>
                    <a:gd name="connsiteY10" fmla="*/ 1558353 h 2006028"/>
                    <a:gd name="connsiteX11" fmla="*/ 790801 w 4723641"/>
                    <a:gd name="connsiteY11" fmla="*/ 1359886 h 2006028"/>
                    <a:gd name="connsiteX12" fmla="*/ 82 w 4723641"/>
                    <a:gd name="connsiteY12" fmla="*/ 926528 h 2006028"/>
                    <a:gd name="connsiteX13" fmla="*/ 1009733 w 4723641"/>
                    <a:gd name="connsiteY13" fmla="*/ 710628 h 2006028"/>
                    <a:gd name="connsiteX14" fmla="*/ 936851 w 4723641"/>
                    <a:gd name="connsiteY14" fmla="*/ 0 h 2006028"/>
                    <a:gd name="connsiteX0" fmla="*/ 1597251 w 4723641"/>
                    <a:gd name="connsiteY0" fmla="*/ 596900 h 2006028"/>
                    <a:gd name="connsiteX1" fmla="*/ 4723641 w 4723641"/>
                    <a:gd name="connsiteY1" fmla="*/ 0 h 2006028"/>
                    <a:gd name="connsiteX2" fmla="*/ 4723641 w 4723641"/>
                    <a:gd name="connsiteY2" fmla="*/ 1804386 h 2006028"/>
                    <a:gd name="connsiteX3" fmla="*/ 4094245 w 4723641"/>
                    <a:gd name="connsiteY3" fmla="*/ 1472628 h 2006028"/>
                    <a:gd name="connsiteX4" fmla="*/ 3675145 w 4723641"/>
                    <a:gd name="connsiteY4" fmla="*/ 1815528 h 2006028"/>
                    <a:gd name="connsiteX5" fmla="*/ 3027445 w 4723641"/>
                    <a:gd name="connsiteY5" fmla="*/ 2006028 h 2006028"/>
                    <a:gd name="connsiteX6" fmla="*/ 2389270 w 4723641"/>
                    <a:gd name="connsiteY6" fmla="*/ 1686941 h 2006028"/>
                    <a:gd name="connsiteX7" fmla="*/ 2613107 w 4723641"/>
                    <a:gd name="connsiteY7" fmla="*/ 1648841 h 2006028"/>
                    <a:gd name="connsiteX8" fmla="*/ 2065420 w 4723641"/>
                    <a:gd name="connsiteY8" fmla="*/ 1586928 h 2006028"/>
                    <a:gd name="connsiteX9" fmla="*/ 2244807 w 4723641"/>
                    <a:gd name="connsiteY9" fmla="*/ 1491678 h 2006028"/>
                    <a:gd name="connsiteX10" fmla="*/ 1600282 w 4723641"/>
                    <a:gd name="connsiteY10" fmla="*/ 1558353 h 2006028"/>
                    <a:gd name="connsiteX11" fmla="*/ 790801 w 4723641"/>
                    <a:gd name="connsiteY11" fmla="*/ 1359886 h 2006028"/>
                    <a:gd name="connsiteX12" fmla="*/ 82 w 4723641"/>
                    <a:gd name="connsiteY12" fmla="*/ 926528 h 2006028"/>
                    <a:gd name="connsiteX13" fmla="*/ 1009733 w 4723641"/>
                    <a:gd name="connsiteY13" fmla="*/ 710628 h 2006028"/>
                    <a:gd name="connsiteX14" fmla="*/ 1597251 w 4723641"/>
                    <a:gd name="connsiteY14" fmla="*/ 596900 h 2006028"/>
                    <a:gd name="connsiteX0" fmla="*/ 1597251 w 4723641"/>
                    <a:gd name="connsiteY0" fmla="*/ 596900 h 2006028"/>
                    <a:gd name="connsiteX1" fmla="*/ 2228933 w 4723641"/>
                    <a:gd name="connsiteY1" fmla="*/ 488378 h 2006028"/>
                    <a:gd name="connsiteX2" fmla="*/ 4723641 w 4723641"/>
                    <a:gd name="connsiteY2" fmla="*/ 0 h 2006028"/>
                    <a:gd name="connsiteX3" fmla="*/ 4723641 w 4723641"/>
                    <a:gd name="connsiteY3" fmla="*/ 1804386 h 2006028"/>
                    <a:gd name="connsiteX4" fmla="*/ 4094245 w 4723641"/>
                    <a:gd name="connsiteY4" fmla="*/ 1472628 h 2006028"/>
                    <a:gd name="connsiteX5" fmla="*/ 3675145 w 4723641"/>
                    <a:gd name="connsiteY5" fmla="*/ 1815528 h 2006028"/>
                    <a:gd name="connsiteX6" fmla="*/ 3027445 w 4723641"/>
                    <a:gd name="connsiteY6" fmla="*/ 2006028 h 2006028"/>
                    <a:gd name="connsiteX7" fmla="*/ 2389270 w 4723641"/>
                    <a:gd name="connsiteY7" fmla="*/ 1686941 h 2006028"/>
                    <a:gd name="connsiteX8" fmla="*/ 2613107 w 4723641"/>
                    <a:gd name="connsiteY8" fmla="*/ 1648841 h 2006028"/>
                    <a:gd name="connsiteX9" fmla="*/ 2065420 w 4723641"/>
                    <a:gd name="connsiteY9" fmla="*/ 1586928 h 2006028"/>
                    <a:gd name="connsiteX10" fmla="*/ 2244807 w 4723641"/>
                    <a:gd name="connsiteY10" fmla="*/ 1491678 h 2006028"/>
                    <a:gd name="connsiteX11" fmla="*/ 1600282 w 4723641"/>
                    <a:gd name="connsiteY11" fmla="*/ 1558353 h 2006028"/>
                    <a:gd name="connsiteX12" fmla="*/ 790801 w 4723641"/>
                    <a:gd name="connsiteY12" fmla="*/ 1359886 h 2006028"/>
                    <a:gd name="connsiteX13" fmla="*/ 82 w 4723641"/>
                    <a:gd name="connsiteY13" fmla="*/ 926528 h 2006028"/>
                    <a:gd name="connsiteX14" fmla="*/ 1009733 w 4723641"/>
                    <a:gd name="connsiteY14" fmla="*/ 710628 h 2006028"/>
                    <a:gd name="connsiteX15" fmla="*/ 1597251 w 4723641"/>
                    <a:gd name="connsiteY15" fmla="*/ 596900 h 2006028"/>
                    <a:gd name="connsiteX0" fmla="*/ 1597251 w 4723641"/>
                    <a:gd name="connsiteY0" fmla="*/ 596900 h 2006028"/>
                    <a:gd name="connsiteX1" fmla="*/ 2228933 w 4723641"/>
                    <a:gd name="connsiteY1" fmla="*/ 488378 h 2006028"/>
                    <a:gd name="connsiteX2" fmla="*/ 4723641 w 4723641"/>
                    <a:gd name="connsiteY2" fmla="*/ 0 h 2006028"/>
                    <a:gd name="connsiteX3" fmla="*/ 4723641 w 4723641"/>
                    <a:gd name="connsiteY3" fmla="*/ 1804386 h 2006028"/>
                    <a:gd name="connsiteX4" fmla="*/ 4094245 w 4723641"/>
                    <a:gd name="connsiteY4" fmla="*/ 1472628 h 2006028"/>
                    <a:gd name="connsiteX5" fmla="*/ 3675145 w 4723641"/>
                    <a:gd name="connsiteY5" fmla="*/ 1815528 h 2006028"/>
                    <a:gd name="connsiteX6" fmla="*/ 3027445 w 4723641"/>
                    <a:gd name="connsiteY6" fmla="*/ 2006028 h 2006028"/>
                    <a:gd name="connsiteX7" fmla="*/ 2389270 w 4723641"/>
                    <a:gd name="connsiteY7" fmla="*/ 1686941 h 2006028"/>
                    <a:gd name="connsiteX8" fmla="*/ 2613107 w 4723641"/>
                    <a:gd name="connsiteY8" fmla="*/ 1648841 h 2006028"/>
                    <a:gd name="connsiteX9" fmla="*/ 2065420 w 4723641"/>
                    <a:gd name="connsiteY9" fmla="*/ 1586928 h 2006028"/>
                    <a:gd name="connsiteX10" fmla="*/ 2244807 w 4723641"/>
                    <a:gd name="connsiteY10" fmla="*/ 1491678 h 2006028"/>
                    <a:gd name="connsiteX11" fmla="*/ 1600282 w 4723641"/>
                    <a:gd name="connsiteY11" fmla="*/ 1558353 h 2006028"/>
                    <a:gd name="connsiteX12" fmla="*/ 790801 w 4723641"/>
                    <a:gd name="connsiteY12" fmla="*/ 1359886 h 2006028"/>
                    <a:gd name="connsiteX13" fmla="*/ 82 w 4723641"/>
                    <a:gd name="connsiteY13" fmla="*/ 926528 h 2006028"/>
                    <a:gd name="connsiteX14" fmla="*/ 1009733 w 4723641"/>
                    <a:gd name="connsiteY14" fmla="*/ 710628 h 2006028"/>
                    <a:gd name="connsiteX15" fmla="*/ 1597251 w 472364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4094245 w 5428491"/>
                    <a:gd name="connsiteY4" fmla="*/ 14726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4094245 w 5428491"/>
                    <a:gd name="connsiteY4" fmla="*/ 14726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3973595 w 5428491"/>
                    <a:gd name="connsiteY4" fmla="*/ 16504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3973595 w 5428491"/>
                    <a:gd name="connsiteY4" fmla="*/ 16504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988133"/>
                    <a:gd name="connsiteY0" fmla="*/ 596900 h 2006028"/>
                    <a:gd name="connsiteX1" fmla="*/ 2228933 w 5988133"/>
                    <a:gd name="connsiteY1" fmla="*/ 488378 h 2006028"/>
                    <a:gd name="connsiteX2" fmla="*/ 4723641 w 5988133"/>
                    <a:gd name="connsiteY2" fmla="*/ 0 h 2006028"/>
                    <a:gd name="connsiteX3" fmla="*/ 5988133 w 5988133"/>
                    <a:gd name="connsiteY3" fmla="*/ 939228 h 2006028"/>
                    <a:gd name="connsiteX4" fmla="*/ 5428491 w 5988133"/>
                    <a:gd name="connsiteY4" fmla="*/ 928086 h 2006028"/>
                    <a:gd name="connsiteX5" fmla="*/ 3973595 w 5988133"/>
                    <a:gd name="connsiteY5" fmla="*/ 1650428 h 2006028"/>
                    <a:gd name="connsiteX6" fmla="*/ 3675145 w 5988133"/>
                    <a:gd name="connsiteY6" fmla="*/ 1815528 h 2006028"/>
                    <a:gd name="connsiteX7" fmla="*/ 3027445 w 5988133"/>
                    <a:gd name="connsiteY7" fmla="*/ 2006028 h 2006028"/>
                    <a:gd name="connsiteX8" fmla="*/ 2389270 w 5988133"/>
                    <a:gd name="connsiteY8" fmla="*/ 1686941 h 2006028"/>
                    <a:gd name="connsiteX9" fmla="*/ 2613107 w 5988133"/>
                    <a:gd name="connsiteY9" fmla="*/ 1648841 h 2006028"/>
                    <a:gd name="connsiteX10" fmla="*/ 2065420 w 5988133"/>
                    <a:gd name="connsiteY10" fmla="*/ 1586928 h 2006028"/>
                    <a:gd name="connsiteX11" fmla="*/ 2244807 w 5988133"/>
                    <a:gd name="connsiteY11" fmla="*/ 1491678 h 2006028"/>
                    <a:gd name="connsiteX12" fmla="*/ 1600282 w 5988133"/>
                    <a:gd name="connsiteY12" fmla="*/ 1558353 h 2006028"/>
                    <a:gd name="connsiteX13" fmla="*/ 790801 w 5988133"/>
                    <a:gd name="connsiteY13" fmla="*/ 1359886 h 2006028"/>
                    <a:gd name="connsiteX14" fmla="*/ 82 w 5988133"/>
                    <a:gd name="connsiteY14" fmla="*/ 926528 h 2006028"/>
                    <a:gd name="connsiteX15" fmla="*/ 1009733 w 5988133"/>
                    <a:gd name="connsiteY15" fmla="*/ 710628 h 2006028"/>
                    <a:gd name="connsiteX16" fmla="*/ 1597251 w 5988133"/>
                    <a:gd name="connsiteY16" fmla="*/ 596900 h 2006028"/>
                    <a:gd name="connsiteX0" fmla="*/ 1597251 w 5988133"/>
                    <a:gd name="connsiteY0" fmla="*/ 596900 h 2006028"/>
                    <a:gd name="connsiteX1" fmla="*/ 2228933 w 5988133"/>
                    <a:gd name="connsiteY1" fmla="*/ 488378 h 2006028"/>
                    <a:gd name="connsiteX2" fmla="*/ 4723641 w 5988133"/>
                    <a:gd name="connsiteY2" fmla="*/ 0 h 2006028"/>
                    <a:gd name="connsiteX3" fmla="*/ 5988133 w 5988133"/>
                    <a:gd name="connsiteY3" fmla="*/ 939228 h 2006028"/>
                    <a:gd name="connsiteX4" fmla="*/ 5428491 w 5988133"/>
                    <a:gd name="connsiteY4" fmla="*/ 928086 h 2006028"/>
                    <a:gd name="connsiteX5" fmla="*/ 3973595 w 5988133"/>
                    <a:gd name="connsiteY5" fmla="*/ 1650428 h 2006028"/>
                    <a:gd name="connsiteX6" fmla="*/ 3675145 w 5988133"/>
                    <a:gd name="connsiteY6" fmla="*/ 1815528 h 2006028"/>
                    <a:gd name="connsiteX7" fmla="*/ 3027445 w 5988133"/>
                    <a:gd name="connsiteY7" fmla="*/ 2006028 h 2006028"/>
                    <a:gd name="connsiteX8" fmla="*/ 2389270 w 5988133"/>
                    <a:gd name="connsiteY8" fmla="*/ 1686941 h 2006028"/>
                    <a:gd name="connsiteX9" fmla="*/ 2613107 w 5988133"/>
                    <a:gd name="connsiteY9" fmla="*/ 1648841 h 2006028"/>
                    <a:gd name="connsiteX10" fmla="*/ 2065420 w 5988133"/>
                    <a:gd name="connsiteY10" fmla="*/ 1586928 h 2006028"/>
                    <a:gd name="connsiteX11" fmla="*/ 2244807 w 5988133"/>
                    <a:gd name="connsiteY11" fmla="*/ 1491678 h 2006028"/>
                    <a:gd name="connsiteX12" fmla="*/ 1600282 w 5988133"/>
                    <a:gd name="connsiteY12" fmla="*/ 1558353 h 2006028"/>
                    <a:gd name="connsiteX13" fmla="*/ 790801 w 5988133"/>
                    <a:gd name="connsiteY13" fmla="*/ 1359886 h 2006028"/>
                    <a:gd name="connsiteX14" fmla="*/ 82 w 5988133"/>
                    <a:gd name="connsiteY14" fmla="*/ 926528 h 2006028"/>
                    <a:gd name="connsiteX15" fmla="*/ 1009733 w 5988133"/>
                    <a:gd name="connsiteY15" fmla="*/ 710628 h 2006028"/>
                    <a:gd name="connsiteX16" fmla="*/ 1597251 w 5988133"/>
                    <a:gd name="connsiteY16" fmla="*/ 596900 h 2006028"/>
                    <a:gd name="connsiteX0" fmla="*/ 1597251 w 5988133"/>
                    <a:gd name="connsiteY0" fmla="*/ 596900 h 2006028"/>
                    <a:gd name="connsiteX1" fmla="*/ 2228933 w 5988133"/>
                    <a:gd name="connsiteY1" fmla="*/ 488378 h 2006028"/>
                    <a:gd name="connsiteX2" fmla="*/ 4723641 w 5988133"/>
                    <a:gd name="connsiteY2" fmla="*/ 0 h 2006028"/>
                    <a:gd name="connsiteX3" fmla="*/ 5988133 w 5988133"/>
                    <a:gd name="connsiteY3" fmla="*/ 939228 h 2006028"/>
                    <a:gd name="connsiteX4" fmla="*/ 5428491 w 5988133"/>
                    <a:gd name="connsiteY4" fmla="*/ 928086 h 2006028"/>
                    <a:gd name="connsiteX5" fmla="*/ 3973595 w 5988133"/>
                    <a:gd name="connsiteY5" fmla="*/ 1650428 h 2006028"/>
                    <a:gd name="connsiteX6" fmla="*/ 3675145 w 5988133"/>
                    <a:gd name="connsiteY6" fmla="*/ 1815528 h 2006028"/>
                    <a:gd name="connsiteX7" fmla="*/ 3027445 w 5988133"/>
                    <a:gd name="connsiteY7" fmla="*/ 2006028 h 2006028"/>
                    <a:gd name="connsiteX8" fmla="*/ 2389270 w 5988133"/>
                    <a:gd name="connsiteY8" fmla="*/ 1686941 h 2006028"/>
                    <a:gd name="connsiteX9" fmla="*/ 2613107 w 5988133"/>
                    <a:gd name="connsiteY9" fmla="*/ 1648841 h 2006028"/>
                    <a:gd name="connsiteX10" fmla="*/ 2065420 w 5988133"/>
                    <a:gd name="connsiteY10" fmla="*/ 1586928 h 2006028"/>
                    <a:gd name="connsiteX11" fmla="*/ 2244807 w 5988133"/>
                    <a:gd name="connsiteY11" fmla="*/ 1491678 h 2006028"/>
                    <a:gd name="connsiteX12" fmla="*/ 1600282 w 5988133"/>
                    <a:gd name="connsiteY12" fmla="*/ 1558353 h 2006028"/>
                    <a:gd name="connsiteX13" fmla="*/ 790801 w 5988133"/>
                    <a:gd name="connsiteY13" fmla="*/ 1359886 h 2006028"/>
                    <a:gd name="connsiteX14" fmla="*/ 82 w 5988133"/>
                    <a:gd name="connsiteY14" fmla="*/ 926528 h 2006028"/>
                    <a:gd name="connsiteX15" fmla="*/ 1009733 w 5988133"/>
                    <a:gd name="connsiteY15" fmla="*/ 710628 h 2006028"/>
                    <a:gd name="connsiteX16" fmla="*/ 1597251 w 5988133"/>
                    <a:gd name="connsiteY16" fmla="*/ 596900 h 2006028"/>
                    <a:gd name="connsiteX0" fmla="*/ 1597251 w 5992660"/>
                    <a:gd name="connsiteY0" fmla="*/ 596900 h 2006028"/>
                    <a:gd name="connsiteX1" fmla="*/ 2228933 w 5992660"/>
                    <a:gd name="connsiteY1" fmla="*/ 488378 h 2006028"/>
                    <a:gd name="connsiteX2" fmla="*/ 4723641 w 5992660"/>
                    <a:gd name="connsiteY2" fmla="*/ 0 h 2006028"/>
                    <a:gd name="connsiteX3" fmla="*/ 5638883 w 5992660"/>
                    <a:gd name="connsiteY3" fmla="*/ 691578 h 2006028"/>
                    <a:gd name="connsiteX4" fmla="*/ 5988133 w 5992660"/>
                    <a:gd name="connsiteY4" fmla="*/ 939228 h 2006028"/>
                    <a:gd name="connsiteX5" fmla="*/ 5428491 w 5992660"/>
                    <a:gd name="connsiteY5" fmla="*/ 928086 h 2006028"/>
                    <a:gd name="connsiteX6" fmla="*/ 3973595 w 5992660"/>
                    <a:gd name="connsiteY6" fmla="*/ 1650428 h 2006028"/>
                    <a:gd name="connsiteX7" fmla="*/ 3675145 w 5992660"/>
                    <a:gd name="connsiteY7" fmla="*/ 1815528 h 2006028"/>
                    <a:gd name="connsiteX8" fmla="*/ 3027445 w 5992660"/>
                    <a:gd name="connsiteY8" fmla="*/ 2006028 h 2006028"/>
                    <a:gd name="connsiteX9" fmla="*/ 2389270 w 5992660"/>
                    <a:gd name="connsiteY9" fmla="*/ 1686941 h 2006028"/>
                    <a:gd name="connsiteX10" fmla="*/ 2613107 w 5992660"/>
                    <a:gd name="connsiteY10" fmla="*/ 1648841 h 2006028"/>
                    <a:gd name="connsiteX11" fmla="*/ 2065420 w 5992660"/>
                    <a:gd name="connsiteY11" fmla="*/ 1586928 h 2006028"/>
                    <a:gd name="connsiteX12" fmla="*/ 2244807 w 5992660"/>
                    <a:gd name="connsiteY12" fmla="*/ 1491678 h 2006028"/>
                    <a:gd name="connsiteX13" fmla="*/ 1600282 w 5992660"/>
                    <a:gd name="connsiteY13" fmla="*/ 1558353 h 2006028"/>
                    <a:gd name="connsiteX14" fmla="*/ 790801 w 5992660"/>
                    <a:gd name="connsiteY14" fmla="*/ 1359886 h 2006028"/>
                    <a:gd name="connsiteX15" fmla="*/ 82 w 5992660"/>
                    <a:gd name="connsiteY15" fmla="*/ 926528 h 2006028"/>
                    <a:gd name="connsiteX16" fmla="*/ 1009733 w 5992660"/>
                    <a:gd name="connsiteY16" fmla="*/ 710628 h 2006028"/>
                    <a:gd name="connsiteX17" fmla="*/ 1597251 w 5992660"/>
                    <a:gd name="connsiteY17" fmla="*/ 596900 h 2006028"/>
                    <a:gd name="connsiteX0" fmla="*/ 1597251 w 5991027"/>
                    <a:gd name="connsiteY0" fmla="*/ 596914 h 2006042"/>
                    <a:gd name="connsiteX1" fmla="*/ 2228933 w 5991027"/>
                    <a:gd name="connsiteY1" fmla="*/ 488392 h 2006042"/>
                    <a:gd name="connsiteX2" fmla="*/ 4723641 w 5991027"/>
                    <a:gd name="connsiteY2" fmla="*/ 14 h 2006042"/>
                    <a:gd name="connsiteX3" fmla="*/ 5924632 w 5991027"/>
                    <a:gd name="connsiteY3" fmla="*/ 342342 h 2006042"/>
                    <a:gd name="connsiteX4" fmla="*/ 5638883 w 5991027"/>
                    <a:gd name="connsiteY4" fmla="*/ 691592 h 2006042"/>
                    <a:gd name="connsiteX5" fmla="*/ 5988133 w 5991027"/>
                    <a:gd name="connsiteY5" fmla="*/ 939242 h 2006042"/>
                    <a:gd name="connsiteX6" fmla="*/ 5428491 w 5991027"/>
                    <a:gd name="connsiteY6" fmla="*/ 928100 h 2006042"/>
                    <a:gd name="connsiteX7" fmla="*/ 3973595 w 5991027"/>
                    <a:gd name="connsiteY7" fmla="*/ 1650442 h 2006042"/>
                    <a:gd name="connsiteX8" fmla="*/ 3675145 w 5991027"/>
                    <a:gd name="connsiteY8" fmla="*/ 1815542 h 2006042"/>
                    <a:gd name="connsiteX9" fmla="*/ 3027445 w 5991027"/>
                    <a:gd name="connsiteY9" fmla="*/ 2006042 h 2006042"/>
                    <a:gd name="connsiteX10" fmla="*/ 2389270 w 5991027"/>
                    <a:gd name="connsiteY10" fmla="*/ 1686955 h 2006042"/>
                    <a:gd name="connsiteX11" fmla="*/ 2613107 w 5991027"/>
                    <a:gd name="connsiteY11" fmla="*/ 1648855 h 2006042"/>
                    <a:gd name="connsiteX12" fmla="*/ 2065420 w 5991027"/>
                    <a:gd name="connsiteY12" fmla="*/ 1586942 h 2006042"/>
                    <a:gd name="connsiteX13" fmla="*/ 2244807 w 5991027"/>
                    <a:gd name="connsiteY13" fmla="*/ 1491692 h 2006042"/>
                    <a:gd name="connsiteX14" fmla="*/ 1600282 w 5991027"/>
                    <a:gd name="connsiteY14" fmla="*/ 1558367 h 2006042"/>
                    <a:gd name="connsiteX15" fmla="*/ 790801 w 5991027"/>
                    <a:gd name="connsiteY15" fmla="*/ 1359900 h 2006042"/>
                    <a:gd name="connsiteX16" fmla="*/ 82 w 5991027"/>
                    <a:gd name="connsiteY16" fmla="*/ 926542 h 2006042"/>
                    <a:gd name="connsiteX17" fmla="*/ 1009733 w 5991027"/>
                    <a:gd name="connsiteY17" fmla="*/ 710642 h 2006042"/>
                    <a:gd name="connsiteX18" fmla="*/ 1597251 w 5991027"/>
                    <a:gd name="connsiteY18" fmla="*/ 596914 h 2006042"/>
                    <a:gd name="connsiteX0" fmla="*/ 1597251 w 5991027"/>
                    <a:gd name="connsiteY0" fmla="*/ 596907 h 2006035"/>
                    <a:gd name="connsiteX1" fmla="*/ 2228933 w 5991027"/>
                    <a:gd name="connsiteY1" fmla="*/ 488385 h 2006035"/>
                    <a:gd name="connsiteX2" fmla="*/ 4723641 w 5991027"/>
                    <a:gd name="connsiteY2" fmla="*/ 7 h 2006035"/>
                    <a:gd name="connsiteX3" fmla="*/ 5924632 w 5991027"/>
                    <a:gd name="connsiteY3" fmla="*/ 342335 h 2006035"/>
                    <a:gd name="connsiteX4" fmla="*/ 5638883 w 5991027"/>
                    <a:gd name="connsiteY4" fmla="*/ 691585 h 2006035"/>
                    <a:gd name="connsiteX5" fmla="*/ 5988133 w 5991027"/>
                    <a:gd name="connsiteY5" fmla="*/ 939235 h 2006035"/>
                    <a:gd name="connsiteX6" fmla="*/ 5428491 w 5991027"/>
                    <a:gd name="connsiteY6" fmla="*/ 928093 h 2006035"/>
                    <a:gd name="connsiteX7" fmla="*/ 3973595 w 5991027"/>
                    <a:gd name="connsiteY7" fmla="*/ 1650435 h 2006035"/>
                    <a:gd name="connsiteX8" fmla="*/ 3675145 w 5991027"/>
                    <a:gd name="connsiteY8" fmla="*/ 1815535 h 2006035"/>
                    <a:gd name="connsiteX9" fmla="*/ 3027445 w 5991027"/>
                    <a:gd name="connsiteY9" fmla="*/ 2006035 h 2006035"/>
                    <a:gd name="connsiteX10" fmla="*/ 2389270 w 5991027"/>
                    <a:gd name="connsiteY10" fmla="*/ 1686948 h 2006035"/>
                    <a:gd name="connsiteX11" fmla="*/ 2613107 w 5991027"/>
                    <a:gd name="connsiteY11" fmla="*/ 1648848 h 2006035"/>
                    <a:gd name="connsiteX12" fmla="*/ 2065420 w 5991027"/>
                    <a:gd name="connsiteY12" fmla="*/ 1586935 h 2006035"/>
                    <a:gd name="connsiteX13" fmla="*/ 2244807 w 5991027"/>
                    <a:gd name="connsiteY13" fmla="*/ 1491685 h 2006035"/>
                    <a:gd name="connsiteX14" fmla="*/ 1600282 w 5991027"/>
                    <a:gd name="connsiteY14" fmla="*/ 1558360 h 2006035"/>
                    <a:gd name="connsiteX15" fmla="*/ 790801 w 5991027"/>
                    <a:gd name="connsiteY15" fmla="*/ 1359893 h 2006035"/>
                    <a:gd name="connsiteX16" fmla="*/ 82 w 5991027"/>
                    <a:gd name="connsiteY16" fmla="*/ 926535 h 2006035"/>
                    <a:gd name="connsiteX17" fmla="*/ 1009733 w 5991027"/>
                    <a:gd name="connsiteY17" fmla="*/ 710635 h 2006035"/>
                    <a:gd name="connsiteX18" fmla="*/ 1597251 w 5991027"/>
                    <a:gd name="connsiteY18" fmla="*/ 596907 h 2006035"/>
                    <a:gd name="connsiteX0" fmla="*/ 1597251 w 5991027"/>
                    <a:gd name="connsiteY0" fmla="*/ 602898 h 2012026"/>
                    <a:gd name="connsiteX1" fmla="*/ 2228933 w 5991027"/>
                    <a:gd name="connsiteY1" fmla="*/ 494376 h 2012026"/>
                    <a:gd name="connsiteX2" fmla="*/ 4723641 w 5991027"/>
                    <a:gd name="connsiteY2" fmla="*/ 5998 h 2012026"/>
                    <a:gd name="connsiteX3" fmla="*/ 5810333 w 5991027"/>
                    <a:gd name="connsiteY3" fmla="*/ 195926 h 2012026"/>
                    <a:gd name="connsiteX4" fmla="*/ 5924632 w 5991027"/>
                    <a:gd name="connsiteY4" fmla="*/ 348326 h 2012026"/>
                    <a:gd name="connsiteX5" fmla="*/ 5638883 w 5991027"/>
                    <a:gd name="connsiteY5" fmla="*/ 697576 h 2012026"/>
                    <a:gd name="connsiteX6" fmla="*/ 5988133 w 5991027"/>
                    <a:gd name="connsiteY6" fmla="*/ 945226 h 2012026"/>
                    <a:gd name="connsiteX7" fmla="*/ 5428491 w 5991027"/>
                    <a:gd name="connsiteY7" fmla="*/ 934084 h 2012026"/>
                    <a:gd name="connsiteX8" fmla="*/ 3973595 w 5991027"/>
                    <a:gd name="connsiteY8" fmla="*/ 1656426 h 2012026"/>
                    <a:gd name="connsiteX9" fmla="*/ 3675145 w 5991027"/>
                    <a:gd name="connsiteY9" fmla="*/ 1821526 h 2012026"/>
                    <a:gd name="connsiteX10" fmla="*/ 3027445 w 5991027"/>
                    <a:gd name="connsiteY10" fmla="*/ 2012026 h 2012026"/>
                    <a:gd name="connsiteX11" fmla="*/ 2389270 w 5991027"/>
                    <a:gd name="connsiteY11" fmla="*/ 1692939 h 2012026"/>
                    <a:gd name="connsiteX12" fmla="*/ 2613107 w 5991027"/>
                    <a:gd name="connsiteY12" fmla="*/ 1654839 h 2012026"/>
                    <a:gd name="connsiteX13" fmla="*/ 2065420 w 5991027"/>
                    <a:gd name="connsiteY13" fmla="*/ 1592926 h 2012026"/>
                    <a:gd name="connsiteX14" fmla="*/ 2244807 w 5991027"/>
                    <a:gd name="connsiteY14" fmla="*/ 1497676 h 2012026"/>
                    <a:gd name="connsiteX15" fmla="*/ 1600282 w 5991027"/>
                    <a:gd name="connsiteY15" fmla="*/ 1564351 h 2012026"/>
                    <a:gd name="connsiteX16" fmla="*/ 790801 w 5991027"/>
                    <a:gd name="connsiteY16" fmla="*/ 1365884 h 2012026"/>
                    <a:gd name="connsiteX17" fmla="*/ 82 w 5991027"/>
                    <a:gd name="connsiteY17" fmla="*/ 932526 h 2012026"/>
                    <a:gd name="connsiteX18" fmla="*/ 1009733 w 5991027"/>
                    <a:gd name="connsiteY18" fmla="*/ 716626 h 2012026"/>
                    <a:gd name="connsiteX19" fmla="*/ 1597251 w 5991027"/>
                    <a:gd name="connsiteY19" fmla="*/ 602898 h 2012026"/>
                    <a:gd name="connsiteX0" fmla="*/ 1597251 w 5991027"/>
                    <a:gd name="connsiteY0" fmla="*/ 598689 h 2007817"/>
                    <a:gd name="connsiteX1" fmla="*/ 2228933 w 5991027"/>
                    <a:gd name="connsiteY1" fmla="*/ 490167 h 2007817"/>
                    <a:gd name="connsiteX2" fmla="*/ 4723641 w 5991027"/>
                    <a:gd name="connsiteY2" fmla="*/ 1789 h 2007817"/>
                    <a:gd name="connsiteX3" fmla="*/ 5810333 w 5991027"/>
                    <a:gd name="connsiteY3" fmla="*/ 191717 h 2007817"/>
                    <a:gd name="connsiteX4" fmla="*/ 5924632 w 5991027"/>
                    <a:gd name="connsiteY4" fmla="*/ 344117 h 2007817"/>
                    <a:gd name="connsiteX5" fmla="*/ 5638883 w 5991027"/>
                    <a:gd name="connsiteY5" fmla="*/ 693367 h 2007817"/>
                    <a:gd name="connsiteX6" fmla="*/ 5988133 w 5991027"/>
                    <a:gd name="connsiteY6" fmla="*/ 941017 h 2007817"/>
                    <a:gd name="connsiteX7" fmla="*/ 5428491 w 5991027"/>
                    <a:gd name="connsiteY7" fmla="*/ 929875 h 2007817"/>
                    <a:gd name="connsiteX8" fmla="*/ 3973595 w 5991027"/>
                    <a:gd name="connsiteY8" fmla="*/ 1652217 h 2007817"/>
                    <a:gd name="connsiteX9" fmla="*/ 3675145 w 5991027"/>
                    <a:gd name="connsiteY9" fmla="*/ 1817317 h 2007817"/>
                    <a:gd name="connsiteX10" fmla="*/ 3027445 w 5991027"/>
                    <a:gd name="connsiteY10" fmla="*/ 2007817 h 2007817"/>
                    <a:gd name="connsiteX11" fmla="*/ 2389270 w 5991027"/>
                    <a:gd name="connsiteY11" fmla="*/ 1688730 h 2007817"/>
                    <a:gd name="connsiteX12" fmla="*/ 2613107 w 5991027"/>
                    <a:gd name="connsiteY12" fmla="*/ 1650630 h 2007817"/>
                    <a:gd name="connsiteX13" fmla="*/ 2065420 w 5991027"/>
                    <a:gd name="connsiteY13" fmla="*/ 1588717 h 2007817"/>
                    <a:gd name="connsiteX14" fmla="*/ 2244807 w 5991027"/>
                    <a:gd name="connsiteY14" fmla="*/ 1493467 h 2007817"/>
                    <a:gd name="connsiteX15" fmla="*/ 1600282 w 5991027"/>
                    <a:gd name="connsiteY15" fmla="*/ 1560142 h 2007817"/>
                    <a:gd name="connsiteX16" fmla="*/ 790801 w 5991027"/>
                    <a:gd name="connsiteY16" fmla="*/ 1361675 h 2007817"/>
                    <a:gd name="connsiteX17" fmla="*/ 82 w 5991027"/>
                    <a:gd name="connsiteY17" fmla="*/ 928317 h 2007817"/>
                    <a:gd name="connsiteX18" fmla="*/ 1009733 w 5991027"/>
                    <a:gd name="connsiteY18" fmla="*/ 712417 h 2007817"/>
                    <a:gd name="connsiteX19" fmla="*/ 1597251 w 5991027"/>
                    <a:gd name="connsiteY19" fmla="*/ 598689 h 2007817"/>
                    <a:gd name="connsiteX0" fmla="*/ 1597251 w 5991027"/>
                    <a:gd name="connsiteY0" fmla="*/ 598689 h 2007817"/>
                    <a:gd name="connsiteX1" fmla="*/ 2228933 w 5991027"/>
                    <a:gd name="connsiteY1" fmla="*/ 490167 h 2007817"/>
                    <a:gd name="connsiteX2" fmla="*/ 4723641 w 5991027"/>
                    <a:gd name="connsiteY2" fmla="*/ 1789 h 2007817"/>
                    <a:gd name="connsiteX3" fmla="*/ 5810333 w 5991027"/>
                    <a:gd name="connsiteY3" fmla="*/ 191717 h 2007817"/>
                    <a:gd name="connsiteX4" fmla="*/ 5588083 w 5991027"/>
                    <a:gd name="connsiteY4" fmla="*/ 483817 h 2007817"/>
                    <a:gd name="connsiteX5" fmla="*/ 5924632 w 5991027"/>
                    <a:gd name="connsiteY5" fmla="*/ 344117 h 2007817"/>
                    <a:gd name="connsiteX6" fmla="*/ 5638883 w 5991027"/>
                    <a:gd name="connsiteY6" fmla="*/ 693367 h 2007817"/>
                    <a:gd name="connsiteX7" fmla="*/ 5988133 w 5991027"/>
                    <a:gd name="connsiteY7" fmla="*/ 941017 h 2007817"/>
                    <a:gd name="connsiteX8" fmla="*/ 5428491 w 5991027"/>
                    <a:gd name="connsiteY8" fmla="*/ 929875 h 2007817"/>
                    <a:gd name="connsiteX9" fmla="*/ 3973595 w 5991027"/>
                    <a:gd name="connsiteY9" fmla="*/ 1652217 h 2007817"/>
                    <a:gd name="connsiteX10" fmla="*/ 3675145 w 5991027"/>
                    <a:gd name="connsiteY10" fmla="*/ 1817317 h 2007817"/>
                    <a:gd name="connsiteX11" fmla="*/ 3027445 w 5991027"/>
                    <a:gd name="connsiteY11" fmla="*/ 2007817 h 2007817"/>
                    <a:gd name="connsiteX12" fmla="*/ 2389270 w 5991027"/>
                    <a:gd name="connsiteY12" fmla="*/ 1688730 h 2007817"/>
                    <a:gd name="connsiteX13" fmla="*/ 2613107 w 5991027"/>
                    <a:gd name="connsiteY13" fmla="*/ 1650630 h 2007817"/>
                    <a:gd name="connsiteX14" fmla="*/ 2065420 w 5991027"/>
                    <a:gd name="connsiteY14" fmla="*/ 1588717 h 2007817"/>
                    <a:gd name="connsiteX15" fmla="*/ 2244807 w 5991027"/>
                    <a:gd name="connsiteY15" fmla="*/ 1493467 h 2007817"/>
                    <a:gd name="connsiteX16" fmla="*/ 1600282 w 5991027"/>
                    <a:gd name="connsiteY16" fmla="*/ 1560142 h 2007817"/>
                    <a:gd name="connsiteX17" fmla="*/ 790801 w 5991027"/>
                    <a:gd name="connsiteY17" fmla="*/ 1361675 h 2007817"/>
                    <a:gd name="connsiteX18" fmla="*/ 82 w 5991027"/>
                    <a:gd name="connsiteY18" fmla="*/ 928317 h 2007817"/>
                    <a:gd name="connsiteX19" fmla="*/ 1009733 w 5991027"/>
                    <a:gd name="connsiteY19" fmla="*/ 712417 h 2007817"/>
                    <a:gd name="connsiteX20" fmla="*/ 1597251 w 5991027"/>
                    <a:gd name="connsiteY20" fmla="*/ 598689 h 2007817"/>
                    <a:gd name="connsiteX0" fmla="*/ 1597251 w 5991027"/>
                    <a:gd name="connsiteY0" fmla="*/ 604266 h 2013394"/>
                    <a:gd name="connsiteX1" fmla="*/ 2228933 w 5991027"/>
                    <a:gd name="connsiteY1" fmla="*/ 495744 h 2013394"/>
                    <a:gd name="connsiteX2" fmla="*/ 4723641 w 5991027"/>
                    <a:gd name="connsiteY2" fmla="*/ 7366 h 2013394"/>
                    <a:gd name="connsiteX3" fmla="*/ 5759533 w 5991027"/>
                    <a:gd name="connsiteY3" fmla="*/ 76644 h 2013394"/>
                    <a:gd name="connsiteX4" fmla="*/ 5810333 w 5991027"/>
                    <a:gd name="connsiteY4" fmla="*/ 197294 h 2013394"/>
                    <a:gd name="connsiteX5" fmla="*/ 5588083 w 5991027"/>
                    <a:gd name="connsiteY5" fmla="*/ 489394 h 2013394"/>
                    <a:gd name="connsiteX6" fmla="*/ 5924632 w 5991027"/>
                    <a:gd name="connsiteY6" fmla="*/ 349694 h 2013394"/>
                    <a:gd name="connsiteX7" fmla="*/ 5638883 w 5991027"/>
                    <a:gd name="connsiteY7" fmla="*/ 698944 h 2013394"/>
                    <a:gd name="connsiteX8" fmla="*/ 5988133 w 5991027"/>
                    <a:gd name="connsiteY8" fmla="*/ 946594 h 2013394"/>
                    <a:gd name="connsiteX9" fmla="*/ 5428491 w 5991027"/>
                    <a:gd name="connsiteY9" fmla="*/ 935452 h 2013394"/>
                    <a:gd name="connsiteX10" fmla="*/ 3973595 w 5991027"/>
                    <a:gd name="connsiteY10" fmla="*/ 1657794 h 2013394"/>
                    <a:gd name="connsiteX11" fmla="*/ 3675145 w 5991027"/>
                    <a:gd name="connsiteY11" fmla="*/ 1822894 h 2013394"/>
                    <a:gd name="connsiteX12" fmla="*/ 3027445 w 5991027"/>
                    <a:gd name="connsiteY12" fmla="*/ 2013394 h 2013394"/>
                    <a:gd name="connsiteX13" fmla="*/ 2389270 w 5991027"/>
                    <a:gd name="connsiteY13" fmla="*/ 1694307 h 2013394"/>
                    <a:gd name="connsiteX14" fmla="*/ 2613107 w 5991027"/>
                    <a:gd name="connsiteY14" fmla="*/ 1656207 h 2013394"/>
                    <a:gd name="connsiteX15" fmla="*/ 2065420 w 5991027"/>
                    <a:gd name="connsiteY15" fmla="*/ 1594294 h 2013394"/>
                    <a:gd name="connsiteX16" fmla="*/ 2244807 w 5991027"/>
                    <a:gd name="connsiteY16" fmla="*/ 1499044 h 2013394"/>
                    <a:gd name="connsiteX17" fmla="*/ 1600282 w 5991027"/>
                    <a:gd name="connsiteY17" fmla="*/ 1565719 h 2013394"/>
                    <a:gd name="connsiteX18" fmla="*/ 790801 w 5991027"/>
                    <a:gd name="connsiteY18" fmla="*/ 1367252 h 2013394"/>
                    <a:gd name="connsiteX19" fmla="*/ 82 w 5991027"/>
                    <a:gd name="connsiteY19" fmla="*/ 933894 h 2013394"/>
                    <a:gd name="connsiteX20" fmla="*/ 1009733 w 5991027"/>
                    <a:gd name="connsiteY20" fmla="*/ 717994 h 2013394"/>
                    <a:gd name="connsiteX21" fmla="*/ 1597251 w 5991027"/>
                    <a:gd name="connsiteY21" fmla="*/ 604266 h 2013394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810333 w 5991027"/>
                    <a:gd name="connsiteY5" fmla="*/ 200941 h 2017041"/>
                    <a:gd name="connsiteX6" fmla="*/ 5588083 w 5991027"/>
                    <a:gd name="connsiteY6" fmla="*/ 493041 h 2017041"/>
                    <a:gd name="connsiteX7" fmla="*/ 5924632 w 5991027"/>
                    <a:gd name="connsiteY7" fmla="*/ 353341 h 2017041"/>
                    <a:gd name="connsiteX8" fmla="*/ 5638883 w 5991027"/>
                    <a:gd name="connsiteY8" fmla="*/ 702591 h 2017041"/>
                    <a:gd name="connsiteX9" fmla="*/ 5988133 w 5991027"/>
                    <a:gd name="connsiteY9" fmla="*/ 950241 h 2017041"/>
                    <a:gd name="connsiteX10" fmla="*/ 5428491 w 5991027"/>
                    <a:gd name="connsiteY10" fmla="*/ 939099 h 2017041"/>
                    <a:gd name="connsiteX11" fmla="*/ 3973595 w 5991027"/>
                    <a:gd name="connsiteY11" fmla="*/ 1661441 h 2017041"/>
                    <a:gd name="connsiteX12" fmla="*/ 3675145 w 5991027"/>
                    <a:gd name="connsiteY12" fmla="*/ 1826541 h 2017041"/>
                    <a:gd name="connsiteX13" fmla="*/ 3027445 w 5991027"/>
                    <a:gd name="connsiteY13" fmla="*/ 2017041 h 2017041"/>
                    <a:gd name="connsiteX14" fmla="*/ 2389270 w 5991027"/>
                    <a:gd name="connsiteY14" fmla="*/ 1697954 h 2017041"/>
                    <a:gd name="connsiteX15" fmla="*/ 2613107 w 5991027"/>
                    <a:gd name="connsiteY15" fmla="*/ 1659854 h 2017041"/>
                    <a:gd name="connsiteX16" fmla="*/ 2065420 w 5991027"/>
                    <a:gd name="connsiteY16" fmla="*/ 1597941 h 2017041"/>
                    <a:gd name="connsiteX17" fmla="*/ 2244807 w 5991027"/>
                    <a:gd name="connsiteY17" fmla="*/ 1502691 h 2017041"/>
                    <a:gd name="connsiteX18" fmla="*/ 1600282 w 5991027"/>
                    <a:gd name="connsiteY18" fmla="*/ 1569366 h 2017041"/>
                    <a:gd name="connsiteX19" fmla="*/ 790801 w 5991027"/>
                    <a:gd name="connsiteY19" fmla="*/ 1370899 h 2017041"/>
                    <a:gd name="connsiteX20" fmla="*/ 82 w 5991027"/>
                    <a:gd name="connsiteY20" fmla="*/ 937541 h 2017041"/>
                    <a:gd name="connsiteX21" fmla="*/ 1009733 w 5991027"/>
                    <a:gd name="connsiteY21" fmla="*/ 721641 h 2017041"/>
                    <a:gd name="connsiteX22" fmla="*/ 1597251 w 5991027"/>
                    <a:gd name="connsiteY22" fmla="*/ 607913 h 2017041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524583 w 5991027"/>
                    <a:gd name="connsiteY5" fmla="*/ 442242 h 2017041"/>
                    <a:gd name="connsiteX6" fmla="*/ 5810333 w 5991027"/>
                    <a:gd name="connsiteY6" fmla="*/ 200941 h 2017041"/>
                    <a:gd name="connsiteX7" fmla="*/ 5588083 w 5991027"/>
                    <a:gd name="connsiteY7" fmla="*/ 493041 h 2017041"/>
                    <a:gd name="connsiteX8" fmla="*/ 5924632 w 5991027"/>
                    <a:gd name="connsiteY8" fmla="*/ 353341 h 2017041"/>
                    <a:gd name="connsiteX9" fmla="*/ 5638883 w 5991027"/>
                    <a:gd name="connsiteY9" fmla="*/ 702591 h 2017041"/>
                    <a:gd name="connsiteX10" fmla="*/ 5988133 w 5991027"/>
                    <a:gd name="connsiteY10" fmla="*/ 950241 h 2017041"/>
                    <a:gd name="connsiteX11" fmla="*/ 5428491 w 5991027"/>
                    <a:gd name="connsiteY11" fmla="*/ 939099 h 2017041"/>
                    <a:gd name="connsiteX12" fmla="*/ 3973595 w 5991027"/>
                    <a:gd name="connsiteY12" fmla="*/ 1661441 h 2017041"/>
                    <a:gd name="connsiteX13" fmla="*/ 3675145 w 5991027"/>
                    <a:gd name="connsiteY13" fmla="*/ 1826541 h 2017041"/>
                    <a:gd name="connsiteX14" fmla="*/ 3027445 w 5991027"/>
                    <a:gd name="connsiteY14" fmla="*/ 2017041 h 2017041"/>
                    <a:gd name="connsiteX15" fmla="*/ 2389270 w 5991027"/>
                    <a:gd name="connsiteY15" fmla="*/ 1697954 h 2017041"/>
                    <a:gd name="connsiteX16" fmla="*/ 2613107 w 5991027"/>
                    <a:gd name="connsiteY16" fmla="*/ 1659854 h 2017041"/>
                    <a:gd name="connsiteX17" fmla="*/ 2065420 w 5991027"/>
                    <a:gd name="connsiteY17" fmla="*/ 1597941 h 2017041"/>
                    <a:gd name="connsiteX18" fmla="*/ 2244807 w 5991027"/>
                    <a:gd name="connsiteY18" fmla="*/ 1502691 h 2017041"/>
                    <a:gd name="connsiteX19" fmla="*/ 1600282 w 5991027"/>
                    <a:gd name="connsiteY19" fmla="*/ 1569366 h 2017041"/>
                    <a:gd name="connsiteX20" fmla="*/ 790801 w 5991027"/>
                    <a:gd name="connsiteY20" fmla="*/ 1370899 h 2017041"/>
                    <a:gd name="connsiteX21" fmla="*/ 82 w 5991027"/>
                    <a:gd name="connsiteY21" fmla="*/ 937541 h 2017041"/>
                    <a:gd name="connsiteX22" fmla="*/ 1009733 w 5991027"/>
                    <a:gd name="connsiteY22" fmla="*/ 721641 h 2017041"/>
                    <a:gd name="connsiteX23" fmla="*/ 1597251 w 5991027"/>
                    <a:gd name="connsiteY23" fmla="*/ 607913 h 2017041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524583 w 5991027"/>
                    <a:gd name="connsiteY5" fmla="*/ 442242 h 2017041"/>
                    <a:gd name="connsiteX6" fmla="*/ 5810333 w 5991027"/>
                    <a:gd name="connsiteY6" fmla="*/ 200941 h 2017041"/>
                    <a:gd name="connsiteX7" fmla="*/ 5588083 w 5991027"/>
                    <a:gd name="connsiteY7" fmla="*/ 493041 h 2017041"/>
                    <a:gd name="connsiteX8" fmla="*/ 5924632 w 5991027"/>
                    <a:gd name="connsiteY8" fmla="*/ 353341 h 2017041"/>
                    <a:gd name="connsiteX9" fmla="*/ 5638883 w 5991027"/>
                    <a:gd name="connsiteY9" fmla="*/ 702591 h 2017041"/>
                    <a:gd name="connsiteX10" fmla="*/ 5988133 w 5991027"/>
                    <a:gd name="connsiteY10" fmla="*/ 950241 h 2017041"/>
                    <a:gd name="connsiteX11" fmla="*/ 5428491 w 5991027"/>
                    <a:gd name="connsiteY11" fmla="*/ 939099 h 2017041"/>
                    <a:gd name="connsiteX12" fmla="*/ 3973595 w 5991027"/>
                    <a:gd name="connsiteY12" fmla="*/ 1661441 h 2017041"/>
                    <a:gd name="connsiteX13" fmla="*/ 3675145 w 5991027"/>
                    <a:gd name="connsiteY13" fmla="*/ 1826541 h 2017041"/>
                    <a:gd name="connsiteX14" fmla="*/ 3027445 w 5991027"/>
                    <a:gd name="connsiteY14" fmla="*/ 2017041 h 2017041"/>
                    <a:gd name="connsiteX15" fmla="*/ 2389270 w 5991027"/>
                    <a:gd name="connsiteY15" fmla="*/ 1697954 h 2017041"/>
                    <a:gd name="connsiteX16" fmla="*/ 2613107 w 5991027"/>
                    <a:gd name="connsiteY16" fmla="*/ 1659854 h 2017041"/>
                    <a:gd name="connsiteX17" fmla="*/ 2065420 w 5991027"/>
                    <a:gd name="connsiteY17" fmla="*/ 1597941 h 2017041"/>
                    <a:gd name="connsiteX18" fmla="*/ 2244807 w 5991027"/>
                    <a:gd name="connsiteY18" fmla="*/ 1502691 h 2017041"/>
                    <a:gd name="connsiteX19" fmla="*/ 1600282 w 5991027"/>
                    <a:gd name="connsiteY19" fmla="*/ 1569366 h 2017041"/>
                    <a:gd name="connsiteX20" fmla="*/ 790801 w 5991027"/>
                    <a:gd name="connsiteY20" fmla="*/ 1370899 h 2017041"/>
                    <a:gd name="connsiteX21" fmla="*/ 82 w 5991027"/>
                    <a:gd name="connsiteY21" fmla="*/ 937541 h 2017041"/>
                    <a:gd name="connsiteX22" fmla="*/ 1009733 w 5991027"/>
                    <a:gd name="connsiteY22" fmla="*/ 721641 h 2017041"/>
                    <a:gd name="connsiteX23" fmla="*/ 1597251 w 5991027"/>
                    <a:gd name="connsiteY23" fmla="*/ 607913 h 2017041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524583 w 5991027"/>
                    <a:gd name="connsiteY5" fmla="*/ 442242 h 2017041"/>
                    <a:gd name="connsiteX6" fmla="*/ 5810333 w 5991027"/>
                    <a:gd name="connsiteY6" fmla="*/ 200941 h 2017041"/>
                    <a:gd name="connsiteX7" fmla="*/ 5588083 w 5991027"/>
                    <a:gd name="connsiteY7" fmla="*/ 493041 h 2017041"/>
                    <a:gd name="connsiteX8" fmla="*/ 5924632 w 5991027"/>
                    <a:gd name="connsiteY8" fmla="*/ 353341 h 2017041"/>
                    <a:gd name="connsiteX9" fmla="*/ 5638883 w 5991027"/>
                    <a:gd name="connsiteY9" fmla="*/ 702591 h 2017041"/>
                    <a:gd name="connsiteX10" fmla="*/ 5988133 w 5991027"/>
                    <a:gd name="connsiteY10" fmla="*/ 950241 h 2017041"/>
                    <a:gd name="connsiteX11" fmla="*/ 5428491 w 5991027"/>
                    <a:gd name="connsiteY11" fmla="*/ 939099 h 2017041"/>
                    <a:gd name="connsiteX12" fmla="*/ 3973595 w 5991027"/>
                    <a:gd name="connsiteY12" fmla="*/ 1661441 h 2017041"/>
                    <a:gd name="connsiteX13" fmla="*/ 3675145 w 5991027"/>
                    <a:gd name="connsiteY13" fmla="*/ 1826541 h 2017041"/>
                    <a:gd name="connsiteX14" fmla="*/ 3027445 w 5991027"/>
                    <a:gd name="connsiteY14" fmla="*/ 2017041 h 2017041"/>
                    <a:gd name="connsiteX15" fmla="*/ 2389270 w 5991027"/>
                    <a:gd name="connsiteY15" fmla="*/ 1697954 h 2017041"/>
                    <a:gd name="connsiteX16" fmla="*/ 2613107 w 5991027"/>
                    <a:gd name="connsiteY16" fmla="*/ 1659854 h 2017041"/>
                    <a:gd name="connsiteX17" fmla="*/ 2065420 w 5991027"/>
                    <a:gd name="connsiteY17" fmla="*/ 1597941 h 2017041"/>
                    <a:gd name="connsiteX18" fmla="*/ 2244807 w 5991027"/>
                    <a:gd name="connsiteY18" fmla="*/ 1502691 h 2017041"/>
                    <a:gd name="connsiteX19" fmla="*/ 1600282 w 5991027"/>
                    <a:gd name="connsiteY19" fmla="*/ 1569366 h 2017041"/>
                    <a:gd name="connsiteX20" fmla="*/ 790801 w 5991027"/>
                    <a:gd name="connsiteY20" fmla="*/ 1370899 h 2017041"/>
                    <a:gd name="connsiteX21" fmla="*/ 82 w 5991027"/>
                    <a:gd name="connsiteY21" fmla="*/ 937541 h 2017041"/>
                    <a:gd name="connsiteX22" fmla="*/ 1009733 w 5991027"/>
                    <a:gd name="connsiteY22" fmla="*/ 721641 h 2017041"/>
                    <a:gd name="connsiteX23" fmla="*/ 1597251 w 5991027"/>
                    <a:gd name="connsiteY23" fmla="*/ 607913 h 2017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991027" h="2017041">
                      <a:moveTo>
                        <a:pt x="1597251" y="607913"/>
                      </a:moveTo>
                      <a:cubicBezTo>
                        <a:pt x="1665995" y="597139"/>
                        <a:pt x="2160189" y="510165"/>
                        <a:pt x="2228933" y="499391"/>
                      </a:cubicBezTo>
                      <a:lnTo>
                        <a:pt x="4723641" y="11013"/>
                      </a:lnTo>
                      <a:cubicBezTo>
                        <a:pt x="5265508" y="-67304"/>
                        <a:pt x="5193184" y="297345"/>
                        <a:pt x="5365833" y="308891"/>
                      </a:cubicBezTo>
                      <a:cubicBezTo>
                        <a:pt x="5538482" y="320437"/>
                        <a:pt x="5696033" y="-31893"/>
                        <a:pt x="5759533" y="80291"/>
                      </a:cubicBezTo>
                      <a:cubicBezTo>
                        <a:pt x="5829383" y="148025"/>
                        <a:pt x="5516116" y="422134"/>
                        <a:pt x="5524583" y="442242"/>
                      </a:cubicBezTo>
                      <a:cubicBezTo>
                        <a:pt x="5533050" y="462350"/>
                        <a:pt x="5843141" y="142733"/>
                        <a:pt x="5810333" y="200941"/>
                      </a:cubicBezTo>
                      <a:cubicBezTo>
                        <a:pt x="6008382" y="248471"/>
                        <a:pt x="5569033" y="467641"/>
                        <a:pt x="5588083" y="493041"/>
                      </a:cubicBezTo>
                      <a:cubicBezTo>
                        <a:pt x="5607133" y="518441"/>
                        <a:pt x="5970140" y="285608"/>
                        <a:pt x="5924632" y="353341"/>
                      </a:cubicBezTo>
                      <a:cubicBezTo>
                        <a:pt x="6077172" y="468604"/>
                        <a:pt x="5547866" y="625333"/>
                        <a:pt x="5638883" y="702591"/>
                      </a:cubicBezTo>
                      <a:cubicBezTo>
                        <a:pt x="5729900" y="779849"/>
                        <a:pt x="6023198" y="892831"/>
                        <a:pt x="5988133" y="950241"/>
                      </a:cubicBezTo>
                      <a:cubicBezTo>
                        <a:pt x="5788886" y="1041777"/>
                        <a:pt x="5615038" y="942813"/>
                        <a:pt x="5428491" y="939099"/>
                      </a:cubicBezTo>
                      <a:cubicBezTo>
                        <a:pt x="4837817" y="1213906"/>
                        <a:pt x="4034044" y="1532584"/>
                        <a:pt x="3973595" y="1661441"/>
                      </a:cubicBezTo>
                      <a:cubicBezTo>
                        <a:pt x="3805196" y="1904598"/>
                        <a:pt x="3868820" y="1811460"/>
                        <a:pt x="3675145" y="1826541"/>
                      </a:cubicBezTo>
                      <a:cubicBezTo>
                        <a:pt x="3481470" y="1841622"/>
                        <a:pt x="3260808" y="1997991"/>
                        <a:pt x="3027445" y="2017041"/>
                      </a:cubicBezTo>
                      <a:cubicBezTo>
                        <a:pt x="2843295" y="1901154"/>
                        <a:pt x="2597233" y="1732879"/>
                        <a:pt x="2389270" y="1697954"/>
                      </a:cubicBezTo>
                      <a:cubicBezTo>
                        <a:pt x="2267032" y="1709066"/>
                        <a:pt x="2703595" y="1667792"/>
                        <a:pt x="2613107" y="1659854"/>
                      </a:cubicBezTo>
                      <a:cubicBezTo>
                        <a:pt x="2536907" y="1675729"/>
                        <a:pt x="2492457" y="1550316"/>
                        <a:pt x="2065420" y="1597941"/>
                      </a:cubicBezTo>
                      <a:cubicBezTo>
                        <a:pt x="1914607" y="1627574"/>
                        <a:pt x="2395620" y="1473058"/>
                        <a:pt x="2244807" y="1502691"/>
                      </a:cubicBezTo>
                      <a:cubicBezTo>
                        <a:pt x="2208824" y="1492108"/>
                        <a:pt x="2080765" y="1411674"/>
                        <a:pt x="1600282" y="1569366"/>
                      </a:cubicBezTo>
                      <a:cubicBezTo>
                        <a:pt x="1565405" y="1490510"/>
                        <a:pt x="1270178" y="1284655"/>
                        <a:pt x="790801" y="1370899"/>
                      </a:cubicBezTo>
                      <a:cubicBezTo>
                        <a:pt x="800278" y="1245496"/>
                        <a:pt x="-9395" y="1062944"/>
                        <a:pt x="82" y="937541"/>
                      </a:cubicBezTo>
                      <a:cubicBezTo>
                        <a:pt x="207516" y="732224"/>
                        <a:pt x="802299" y="926958"/>
                        <a:pt x="1009733" y="721641"/>
                      </a:cubicBezTo>
                      <a:lnTo>
                        <a:pt x="1597251" y="607913"/>
                      </a:lnTo>
                      <a:close/>
                    </a:path>
                  </a:pathLst>
                </a:custGeom>
                <a:solidFill>
                  <a:srgbClr val="533C2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E634C033-9428-4B20-B6AC-ACC39B81CDC8}"/>
                    </a:ext>
                  </a:extLst>
                </p:cNvPr>
                <p:cNvSpPr/>
                <p:nvPr/>
              </p:nvSpPr>
              <p:spPr>
                <a:xfrm>
                  <a:off x="3073588" y="3910217"/>
                  <a:ext cx="1807199" cy="1813282"/>
                </a:xfrm>
                <a:custGeom>
                  <a:avLst/>
                  <a:gdLst>
                    <a:gd name="connsiteX0" fmla="*/ 549899 w 1807199"/>
                    <a:gd name="connsiteY0" fmla="*/ 0 h 1813282"/>
                    <a:gd name="connsiteX1" fmla="*/ 275579 w 1807199"/>
                    <a:gd name="connsiteY1" fmla="*/ 175260 h 1813282"/>
                    <a:gd name="connsiteX2" fmla="*/ 1259 w 1807199"/>
                    <a:gd name="connsiteY2" fmla="*/ 800100 h 1813282"/>
                    <a:gd name="connsiteX3" fmla="*/ 389879 w 1807199"/>
                    <a:gd name="connsiteY3" fmla="*/ 609600 h 1813282"/>
                    <a:gd name="connsiteX4" fmla="*/ 252719 w 1807199"/>
                    <a:gd name="connsiteY4" fmla="*/ 1173480 h 1813282"/>
                    <a:gd name="connsiteX5" fmla="*/ 275579 w 1807199"/>
                    <a:gd name="connsiteY5" fmla="*/ 1310640 h 1813282"/>
                    <a:gd name="connsiteX6" fmla="*/ 488939 w 1807199"/>
                    <a:gd name="connsiteY6" fmla="*/ 1082040 h 1813282"/>
                    <a:gd name="connsiteX7" fmla="*/ 595619 w 1807199"/>
                    <a:gd name="connsiteY7" fmla="*/ 975360 h 1813282"/>
                    <a:gd name="connsiteX8" fmla="*/ 542279 w 1807199"/>
                    <a:gd name="connsiteY8" fmla="*/ 1295400 h 1813282"/>
                    <a:gd name="connsiteX9" fmla="*/ 542279 w 1807199"/>
                    <a:gd name="connsiteY9" fmla="*/ 1356360 h 1813282"/>
                    <a:gd name="connsiteX10" fmla="*/ 816599 w 1807199"/>
                    <a:gd name="connsiteY10" fmla="*/ 1112520 h 1813282"/>
                    <a:gd name="connsiteX11" fmla="*/ 801359 w 1807199"/>
                    <a:gd name="connsiteY11" fmla="*/ 1493520 h 1813282"/>
                    <a:gd name="connsiteX12" fmla="*/ 877559 w 1807199"/>
                    <a:gd name="connsiteY12" fmla="*/ 1623060 h 1813282"/>
                    <a:gd name="connsiteX13" fmla="*/ 908039 w 1807199"/>
                    <a:gd name="connsiteY13" fmla="*/ 1630680 h 1813282"/>
                    <a:gd name="connsiteX14" fmla="*/ 991859 w 1807199"/>
                    <a:gd name="connsiteY14" fmla="*/ 1417320 h 1813282"/>
                    <a:gd name="connsiteX15" fmla="*/ 1106159 w 1807199"/>
                    <a:gd name="connsiteY15" fmla="*/ 1691640 h 1813282"/>
                    <a:gd name="connsiteX16" fmla="*/ 1167119 w 1807199"/>
                    <a:gd name="connsiteY16" fmla="*/ 1508760 h 1813282"/>
                    <a:gd name="connsiteX17" fmla="*/ 1388099 w 1807199"/>
                    <a:gd name="connsiteY17" fmla="*/ 1805940 h 1813282"/>
                    <a:gd name="connsiteX18" fmla="*/ 1502399 w 1807199"/>
                    <a:gd name="connsiteY18" fmla="*/ 1714500 h 1813282"/>
                    <a:gd name="connsiteX19" fmla="*/ 1433819 w 1807199"/>
                    <a:gd name="connsiteY19" fmla="*/ 1623060 h 1813282"/>
                    <a:gd name="connsiteX20" fmla="*/ 1654799 w 1807199"/>
                    <a:gd name="connsiteY20" fmla="*/ 1767840 h 1813282"/>
                    <a:gd name="connsiteX21" fmla="*/ 1807199 w 1807199"/>
                    <a:gd name="connsiteY21" fmla="*/ 1805940 h 1813282"/>
                    <a:gd name="connsiteX22" fmla="*/ 1807199 w 1807199"/>
                    <a:gd name="connsiteY22" fmla="*/ 1805940 h 1813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807199" h="1813282">
                      <a:moveTo>
                        <a:pt x="549899" y="0"/>
                      </a:moveTo>
                      <a:cubicBezTo>
                        <a:pt x="458459" y="20955"/>
                        <a:pt x="367019" y="41910"/>
                        <a:pt x="275579" y="175260"/>
                      </a:cubicBezTo>
                      <a:cubicBezTo>
                        <a:pt x="184139" y="308610"/>
                        <a:pt x="-17791" y="727710"/>
                        <a:pt x="1259" y="800100"/>
                      </a:cubicBezTo>
                      <a:cubicBezTo>
                        <a:pt x="20309" y="872490"/>
                        <a:pt x="347969" y="547370"/>
                        <a:pt x="389879" y="609600"/>
                      </a:cubicBezTo>
                      <a:cubicBezTo>
                        <a:pt x="431789" y="671830"/>
                        <a:pt x="271769" y="1056640"/>
                        <a:pt x="252719" y="1173480"/>
                      </a:cubicBezTo>
                      <a:cubicBezTo>
                        <a:pt x="233669" y="1290320"/>
                        <a:pt x="236209" y="1325880"/>
                        <a:pt x="275579" y="1310640"/>
                      </a:cubicBezTo>
                      <a:cubicBezTo>
                        <a:pt x="314949" y="1295400"/>
                        <a:pt x="435599" y="1137920"/>
                        <a:pt x="488939" y="1082040"/>
                      </a:cubicBezTo>
                      <a:cubicBezTo>
                        <a:pt x="542279" y="1026160"/>
                        <a:pt x="586729" y="939800"/>
                        <a:pt x="595619" y="975360"/>
                      </a:cubicBezTo>
                      <a:cubicBezTo>
                        <a:pt x="604509" y="1010920"/>
                        <a:pt x="551169" y="1231900"/>
                        <a:pt x="542279" y="1295400"/>
                      </a:cubicBezTo>
                      <a:cubicBezTo>
                        <a:pt x="533389" y="1358900"/>
                        <a:pt x="496559" y="1386840"/>
                        <a:pt x="542279" y="1356360"/>
                      </a:cubicBezTo>
                      <a:cubicBezTo>
                        <a:pt x="587999" y="1325880"/>
                        <a:pt x="773419" y="1089660"/>
                        <a:pt x="816599" y="1112520"/>
                      </a:cubicBezTo>
                      <a:cubicBezTo>
                        <a:pt x="859779" y="1135380"/>
                        <a:pt x="791199" y="1408430"/>
                        <a:pt x="801359" y="1493520"/>
                      </a:cubicBezTo>
                      <a:cubicBezTo>
                        <a:pt x="811519" y="1578610"/>
                        <a:pt x="859779" y="1600200"/>
                        <a:pt x="877559" y="1623060"/>
                      </a:cubicBezTo>
                      <a:cubicBezTo>
                        <a:pt x="895339" y="1645920"/>
                        <a:pt x="888989" y="1664970"/>
                        <a:pt x="908039" y="1630680"/>
                      </a:cubicBezTo>
                      <a:cubicBezTo>
                        <a:pt x="927089" y="1596390"/>
                        <a:pt x="958839" y="1407160"/>
                        <a:pt x="991859" y="1417320"/>
                      </a:cubicBezTo>
                      <a:cubicBezTo>
                        <a:pt x="1024879" y="1427480"/>
                        <a:pt x="1076949" y="1676400"/>
                        <a:pt x="1106159" y="1691640"/>
                      </a:cubicBezTo>
                      <a:cubicBezTo>
                        <a:pt x="1135369" y="1706880"/>
                        <a:pt x="1120129" y="1489710"/>
                        <a:pt x="1167119" y="1508760"/>
                      </a:cubicBezTo>
                      <a:cubicBezTo>
                        <a:pt x="1214109" y="1527810"/>
                        <a:pt x="1332219" y="1771650"/>
                        <a:pt x="1388099" y="1805940"/>
                      </a:cubicBezTo>
                      <a:cubicBezTo>
                        <a:pt x="1443979" y="1840230"/>
                        <a:pt x="1494779" y="1744980"/>
                        <a:pt x="1502399" y="1714500"/>
                      </a:cubicBezTo>
                      <a:cubicBezTo>
                        <a:pt x="1510019" y="1684020"/>
                        <a:pt x="1408419" y="1614170"/>
                        <a:pt x="1433819" y="1623060"/>
                      </a:cubicBezTo>
                      <a:cubicBezTo>
                        <a:pt x="1459219" y="1631950"/>
                        <a:pt x="1592569" y="1737360"/>
                        <a:pt x="1654799" y="1767840"/>
                      </a:cubicBezTo>
                      <a:cubicBezTo>
                        <a:pt x="1717029" y="1798320"/>
                        <a:pt x="1807199" y="1805940"/>
                        <a:pt x="1807199" y="1805940"/>
                      </a:cubicBezTo>
                      <a:lnTo>
                        <a:pt x="1807199" y="1805940"/>
                      </a:lnTo>
                    </a:path>
                  </a:pathLst>
                </a:custGeom>
                <a:solidFill>
                  <a:srgbClr val="533C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ECED5AF5-3158-4308-BAAB-DF9E3FB0A274}"/>
                    </a:ext>
                  </a:extLst>
                </p:cNvPr>
                <p:cNvSpPr/>
                <p:nvPr/>
              </p:nvSpPr>
              <p:spPr>
                <a:xfrm>
                  <a:off x="3172177" y="3647453"/>
                  <a:ext cx="1807199" cy="1813282"/>
                </a:xfrm>
                <a:custGeom>
                  <a:avLst/>
                  <a:gdLst>
                    <a:gd name="connsiteX0" fmla="*/ 549899 w 1807199"/>
                    <a:gd name="connsiteY0" fmla="*/ 0 h 1813282"/>
                    <a:gd name="connsiteX1" fmla="*/ 275579 w 1807199"/>
                    <a:gd name="connsiteY1" fmla="*/ 175260 h 1813282"/>
                    <a:gd name="connsiteX2" fmla="*/ 1259 w 1807199"/>
                    <a:gd name="connsiteY2" fmla="*/ 800100 h 1813282"/>
                    <a:gd name="connsiteX3" fmla="*/ 389879 w 1807199"/>
                    <a:gd name="connsiteY3" fmla="*/ 609600 h 1813282"/>
                    <a:gd name="connsiteX4" fmla="*/ 252719 w 1807199"/>
                    <a:gd name="connsiteY4" fmla="*/ 1173480 h 1813282"/>
                    <a:gd name="connsiteX5" fmla="*/ 275579 w 1807199"/>
                    <a:gd name="connsiteY5" fmla="*/ 1310640 h 1813282"/>
                    <a:gd name="connsiteX6" fmla="*/ 488939 w 1807199"/>
                    <a:gd name="connsiteY6" fmla="*/ 1082040 h 1813282"/>
                    <a:gd name="connsiteX7" fmla="*/ 595619 w 1807199"/>
                    <a:gd name="connsiteY7" fmla="*/ 975360 h 1813282"/>
                    <a:gd name="connsiteX8" fmla="*/ 542279 w 1807199"/>
                    <a:gd name="connsiteY8" fmla="*/ 1295400 h 1813282"/>
                    <a:gd name="connsiteX9" fmla="*/ 542279 w 1807199"/>
                    <a:gd name="connsiteY9" fmla="*/ 1356360 h 1813282"/>
                    <a:gd name="connsiteX10" fmla="*/ 816599 w 1807199"/>
                    <a:gd name="connsiteY10" fmla="*/ 1112520 h 1813282"/>
                    <a:gd name="connsiteX11" fmla="*/ 801359 w 1807199"/>
                    <a:gd name="connsiteY11" fmla="*/ 1493520 h 1813282"/>
                    <a:gd name="connsiteX12" fmla="*/ 877559 w 1807199"/>
                    <a:gd name="connsiteY12" fmla="*/ 1623060 h 1813282"/>
                    <a:gd name="connsiteX13" fmla="*/ 908039 w 1807199"/>
                    <a:gd name="connsiteY13" fmla="*/ 1630680 h 1813282"/>
                    <a:gd name="connsiteX14" fmla="*/ 991859 w 1807199"/>
                    <a:gd name="connsiteY14" fmla="*/ 1417320 h 1813282"/>
                    <a:gd name="connsiteX15" fmla="*/ 1106159 w 1807199"/>
                    <a:gd name="connsiteY15" fmla="*/ 1691640 h 1813282"/>
                    <a:gd name="connsiteX16" fmla="*/ 1167119 w 1807199"/>
                    <a:gd name="connsiteY16" fmla="*/ 1508760 h 1813282"/>
                    <a:gd name="connsiteX17" fmla="*/ 1388099 w 1807199"/>
                    <a:gd name="connsiteY17" fmla="*/ 1805940 h 1813282"/>
                    <a:gd name="connsiteX18" fmla="*/ 1502399 w 1807199"/>
                    <a:gd name="connsiteY18" fmla="*/ 1714500 h 1813282"/>
                    <a:gd name="connsiteX19" fmla="*/ 1433819 w 1807199"/>
                    <a:gd name="connsiteY19" fmla="*/ 1623060 h 1813282"/>
                    <a:gd name="connsiteX20" fmla="*/ 1654799 w 1807199"/>
                    <a:gd name="connsiteY20" fmla="*/ 1767840 h 1813282"/>
                    <a:gd name="connsiteX21" fmla="*/ 1807199 w 1807199"/>
                    <a:gd name="connsiteY21" fmla="*/ 1805940 h 1813282"/>
                    <a:gd name="connsiteX22" fmla="*/ 1807199 w 1807199"/>
                    <a:gd name="connsiteY22" fmla="*/ 1805940 h 1813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807199" h="1813282">
                      <a:moveTo>
                        <a:pt x="549899" y="0"/>
                      </a:moveTo>
                      <a:cubicBezTo>
                        <a:pt x="458459" y="20955"/>
                        <a:pt x="367019" y="41910"/>
                        <a:pt x="275579" y="175260"/>
                      </a:cubicBezTo>
                      <a:cubicBezTo>
                        <a:pt x="184139" y="308610"/>
                        <a:pt x="-17791" y="727710"/>
                        <a:pt x="1259" y="800100"/>
                      </a:cubicBezTo>
                      <a:cubicBezTo>
                        <a:pt x="20309" y="872490"/>
                        <a:pt x="347969" y="547370"/>
                        <a:pt x="389879" y="609600"/>
                      </a:cubicBezTo>
                      <a:cubicBezTo>
                        <a:pt x="431789" y="671830"/>
                        <a:pt x="271769" y="1056640"/>
                        <a:pt x="252719" y="1173480"/>
                      </a:cubicBezTo>
                      <a:cubicBezTo>
                        <a:pt x="233669" y="1290320"/>
                        <a:pt x="236209" y="1325880"/>
                        <a:pt x="275579" y="1310640"/>
                      </a:cubicBezTo>
                      <a:cubicBezTo>
                        <a:pt x="314949" y="1295400"/>
                        <a:pt x="435599" y="1137920"/>
                        <a:pt x="488939" y="1082040"/>
                      </a:cubicBezTo>
                      <a:cubicBezTo>
                        <a:pt x="542279" y="1026160"/>
                        <a:pt x="586729" y="939800"/>
                        <a:pt x="595619" y="975360"/>
                      </a:cubicBezTo>
                      <a:cubicBezTo>
                        <a:pt x="604509" y="1010920"/>
                        <a:pt x="551169" y="1231900"/>
                        <a:pt x="542279" y="1295400"/>
                      </a:cubicBezTo>
                      <a:cubicBezTo>
                        <a:pt x="533389" y="1358900"/>
                        <a:pt x="496559" y="1386840"/>
                        <a:pt x="542279" y="1356360"/>
                      </a:cubicBezTo>
                      <a:cubicBezTo>
                        <a:pt x="587999" y="1325880"/>
                        <a:pt x="773419" y="1089660"/>
                        <a:pt x="816599" y="1112520"/>
                      </a:cubicBezTo>
                      <a:cubicBezTo>
                        <a:pt x="859779" y="1135380"/>
                        <a:pt x="791199" y="1408430"/>
                        <a:pt x="801359" y="1493520"/>
                      </a:cubicBezTo>
                      <a:cubicBezTo>
                        <a:pt x="811519" y="1578610"/>
                        <a:pt x="859779" y="1600200"/>
                        <a:pt x="877559" y="1623060"/>
                      </a:cubicBezTo>
                      <a:cubicBezTo>
                        <a:pt x="895339" y="1645920"/>
                        <a:pt x="888989" y="1664970"/>
                        <a:pt x="908039" y="1630680"/>
                      </a:cubicBezTo>
                      <a:cubicBezTo>
                        <a:pt x="927089" y="1596390"/>
                        <a:pt x="958839" y="1407160"/>
                        <a:pt x="991859" y="1417320"/>
                      </a:cubicBezTo>
                      <a:cubicBezTo>
                        <a:pt x="1024879" y="1427480"/>
                        <a:pt x="1076949" y="1676400"/>
                        <a:pt x="1106159" y="1691640"/>
                      </a:cubicBezTo>
                      <a:cubicBezTo>
                        <a:pt x="1135369" y="1706880"/>
                        <a:pt x="1120129" y="1489710"/>
                        <a:pt x="1167119" y="1508760"/>
                      </a:cubicBezTo>
                      <a:cubicBezTo>
                        <a:pt x="1214109" y="1527810"/>
                        <a:pt x="1332219" y="1771650"/>
                        <a:pt x="1388099" y="1805940"/>
                      </a:cubicBezTo>
                      <a:cubicBezTo>
                        <a:pt x="1443979" y="1840230"/>
                        <a:pt x="1494779" y="1744980"/>
                        <a:pt x="1502399" y="1714500"/>
                      </a:cubicBezTo>
                      <a:cubicBezTo>
                        <a:pt x="1510019" y="1684020"/>
                        <a:pt x="1408419" y="1614170"/>
                        <a:pt x="1433819" y="1623060"/>
                      </a:cubicBezTo>
                      <a:cubicBezTo>
                        <a:pt x="1459219" y="1631950"/>
                        <a:pt x="1592569" y="1737360"/>
                        <a:pt x="1654799" y="1767840"/>
                      </a:cubicBezTo>
                      <a:cubicBezTo>
                        <a:pt x="1717029" y="1798320"/>
                        <a:pt x="1807199" y="1805940"/>
                        <a:pt x="1807199" y="1805940"/>
                      </a:cubicBezTo>
                      <a:lnTo>
                        <a:pt x="1807199" y="1805940"/>
                      </a:lnTo>
                    </a:path>
                  </a:pathLst>
                </a:custGeom>
                <a:solidFill>
                  <a:srgbClr val="8B53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FBF8CBAB-88F5-40E7-88C4-C19AE5F91905}"/>
                    </a:ext>
                  </a:extLst>
                </p:cNvPr>
                <p:cNvSpPr/>
                <p:nvPr/>
              </p:nvSpPr>
              <p:spPr>
                <a:xfrm>
                  <a:off x="8594089" y="3897450"/>
                  <a:ext cx="1059147" cy="976573"/>
                </a:xfrm>
                <a:custGeom>
                  <a:avLst/>
                  <a:gdLst>
                    <a:gd name="connsiteX0" fmla="*/ 109923 w 1059147"/>
                    <a:gd name="connsiteY0" fmla="*/ 510540 h 976573"/>
                    <a:gd name="connsiteX1" fmla="*/ 140403 w 1059147"/>
                    <a:gd name="connsiteY1" fmla="*/ 838200 h 976573"/>
                    <a:gd name="connsiteX2" fmla="*/ 3243 w 1059147"/>
                    <a:gd name="connsiteY2" fmla="*/ 975360 h 976573"/>
                    <a:gd name="connsiteX3" fmla="*/ 300423 w 1059147"/>
                    <a:gd name="connsiteY3" fmla="*/ 769620 h 976573"/>
                    <a:gd name="connsiteX4" fmla="*/ 391863 w 1059147"/>
                    <a:gd name="connsiteY4" fmla="*/ 586740 h 976573"/>
                    <a:gd name="connsiteX5" fmla="*/ 407103 w 1059147"/>
                    <a:gd name="connsiteY5" fmla="*/ 845820 h 976573"/>
                    <a:gd name="connsiteX6" fmla="*/ 323283 w 1059147"/>
                    <a:gd name="connsiteY6" fmla="*/ 922020 h 976573"/>
                    <a:gd name="connsiteX7" fmla="*/ 574743 w 1059147"/>
                    <a:gd name="connsiteY7" fmla="*/ 655320 h 976573"/>
                    <a:gd name="connsiteX8" fmla="*/ 742383 w 1059147"/>
                    <a:gd name="connsiteY8" fmla="*/ 327660 h 976573"/>
                    <a:gd name="connsiteX9" fmla="*/ 818583 w 1059147"/>
                    <a:gd name="connsiteY9" fmla="*/ 518160 h 976573"/>
                    <a:gd name="connsiteX10" fmla="*/ 871923 w 1059147"/>
                    <a:gd name="connsiteY10" fmla="*/ 617220 h 976573"/>
                    <a:gd name="connsiteX11" fmla="*/ 1016703 w 1059147"/>
                    <a:gd name="connsiteY11" fmla="*/ 472440 h 976573"/>
                    <a:gd name="connsiteX12" fmla="*/ 1054803 w 1059147"/>
                    <a:gd name="connsiteY12" fmla="*/ 190500 h 976573"/>
                    <a:gd name="connsiteX13" fmla="*/ 932883 w 1059147"/>
                    <a:gd name="connsiteY13" fmla="*/ 0 h 976573"/>
                    <a:gd name="connsiteX14" fmla="*/ 932883 w 1059147"/>
                    <a:gd name="connsiteY14" fmla="*/ 0 h 976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59147" h="976573">
                      <a:moveTo>
                        <a:pt x="109923" y="510540"/>
                      </a:moveTo>
                      <a:cubicBezTo>
                        <a:pt x="134053" y="635635"/>
                        <a:pt x="158183" y="760730"/>
                        <a:pt x="140403" y="838200"/>
                      </a:cubicBezTo>
                      <a:cubicBezTo>
                        <a:pt x="122623" y="915670"/>
                        <a:pt x="-23427" y="986790"/>
                        <a:pt x="3243" y="975360"/>
                      </a:cubicBezTo>
                      <a:cubicBezTo>
                        <a:pt x="29913" y="963930"/>
                        <a:pt x="235653" y="834390"/>
                        <a:pt x="300423" y="769620"/>
                      </a:cubicBezTo>
                      <a:cubicBezTo>
                        <a:pt x="365193" y="704850"/>
                        <a:pt x="374083" y="574040"/>
                        <a:pt x="391863" y="586740"/>
                      </a:cubicBezTo>
                      <a:cubicBezTo>
                        <a:pt x="409643" y="599440"/>
                        <a:pt x="418533" y="789940"/>
                        <a:pt x="407103" y="845820"/>
                      </a:cubicBezTo>
                      <a:cubicBezTo>
                        <a:pt x="395673" y="901700"/>
                        <a:pt x="295343" y="953770"/>
                        <a:pt x="323283" y="922020"/>
                      </a:cubicBezTo>
                      <a:cubicBezTo>
                        <a:pt x="351223" y="890270"/>
                        <a:pt x="504893" y="754380"/>
                        <a:pt x="574743" y="655320"/>
                      </a:cubicBezTo>
                      <a:cubicBezTo>
                        <a:pt x="644593" y="556260"/>
                        <a:pt x="701743" y="350520"/>
                        <a:pt x="742383" y="327660"/>
                      </a:cubicBezTo>
                      <a:cubicBezTo>
                        <a:pt x="783023" y="304800"/>
                        <a:pt x="796993" y="469900"/>
                        <a:pt x="818583" y="518160"/>
                      </a:cubicBezTo>
                      <a:cubicBezTo>
                        <a:pt x="840173" y="566420"/>
                        <a:pt x="838903" y="624840"/>
                        <a:pt x="871923" y="617220"/>
                      </a:cubicBezTo>
                      <a:cubicBezTo>
                        <a:pt x="904943" y="609600"/>
                        <a:pt x="986223" y="543560"/>
                        <a:pt x="1016703" y="472440"/>
                      </a:cubicBezTo>
                      <a:cubicBezTo>
                        <a:pt x="1047183" y="401320"/>
                        <a:pt x="1068773" y="269240"/>
                        <a:pt x="1054803" y="190500"/>
                      </a:cubicBezTo>
                      <a:cubicBezTo>
                        <a:pt x="1040833" y="111760"/>
                        <a:pt x="932883" y="0"/>
                        <a:pt x="932883" y="0"/>
                      </a:cubicBezTo>
                      <a:lnTo>
                        <a:pt x="932883" y="0"/>
                      </a:lnTo>
                    </a:path>
                  </a:pathLst>
                </a:custGeom>
                <a:solidFill>
                  <a:srgbClr val="8B53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4DF68592-AE68-4FCA-BA54-08599FF3392F}"/>
                    </a:ext>
                  </a:extLst>
                </p:cNvPr>
                <p:cNvSpPr/>
                <p:nvPr/>
              </p:nvSpPr>
              <p:spPr>
                <a:xfrm>
                  <a:off x="2718331" y="1832924"/>
                  <a:ext cx="548994" cy="1425222"/>
                </a:xfrm>
                <a:custGeom>
                  <a:avLst/>
                  <a:gdLst>
                    <a:gd name="connsiteX0" fmla="*/ 457554 w 548994"/>
                    <a:gd name="connsiteY0" fmla="*/ 1425222 h 1425222"/>
                    <a:gd name="connsiteX1" fmla="*/ 404214 w 548994"/>
                    <a:gd name="connsiteY1" fmla="*/ 1288062 h 1425222"/>
                    <a:gd name="connsiteX2" fmla="*/ 343254 w 548994"/>
                    <a:gd name="connsiteY2" fmla="*/ 1242342 h 1425222"/>
                    <a:gd name="connsiteX3" fmla="*/ 404214 w 548994"/>
                    <a:gd name="connsiteY3" fmla="*/ 1112802 h 1425222"/>
                    <a:gd name="connsiteX4" fmla="*/ 434694 w 548994"/>
                    <a:gd name="connsiteY4" fmla="*/ 1097562 h 1425222"/>
                    <a:gd name="connsiteX5" fmla="*/ 267054 w 548994"/>
                    <a:gd name="connsiteY5" fmla="*/ 1326162 h 1425222"/>
                    <a:gd name="connsiteX6" fmla="*/ 236574 w 548994"/>
                    <a:gd name="connsiteY6" fmla="*/ 1364262 h 1425222"/>
                    <a:gd name="connsiteX7" fmla="*/ 221334 w 548994"/>
                    <a:gd name="connsiteY7" fmla="*/ 1143282 h 1425222"/>
                    <a:gd name="connsiteX8" fmla="*/ 251814 w 548994"/>
                    <a:gd name="connsiteY8" fmla="*/ 1006122 h 1425222"/>
                    <a:gd name="connsiteX9" fmla="*/ 129894 w 548994"/>
                    <a:gd name="connsiteY9" fmla="*/ 1120422 h 1425222"/>
                    <a:gd name="connsiteX10" fmla="*/ 99414 w 548994"/>
                    <a:gd name="connsiteY10" fmla="*/ 1150902 h 1425222"/>
                    <a:gd name="connsiteX11" fmla="*/ 99414 w 548994"/>
                    <a:gd name="connsiteY11" fmla="*/ 929922 h 1425222"/>
                    <a:gd name="connsiteX12" fmla="*/ 251814 w 548994"/>
                    <a:gd name="connsiteY12" fmla="*/ 670842 h 1425222"/>
                    <a:gd name="connsiteX13" fmla="*/ 335634 w 548994"/>
                    <a:gd name="connsiteY13" fmla="*/ 594642 h 1425222"/>
                    <a:gd name="connsiteX14" fmla="*/ 114654 w 548994"/>
                    <a:gd name="connsiteY14" fmla="*/ 655602 h 1425222"/>
                    <a:gd name="connsiteX15" fmla="*/ 23214 w 548994"/>
                    <a:gd name="connsiteY15" fmla="*/ 670842 h 1425222"/>
                    <a:gd name="connsiteX16" fmla="*/ 145134 w 548994"/>
                    <a:gd name="connsiteY16" fmla="*/ 564162 h 1425222"/>
                    <a:gd name="connsiteX17" fmla="*/ 343254 w 548994"/>
                    <a:gd name="connsiteY17" fmla="*/ 419382 h 1425222"/>
                    <a:gd name="connsiteX18" fmla="*/ 396594 w 548994"/>
                    <a:gd name="connsiteY18" fmla="*/ 358422 h 1425222"/>
                    <a:gd name="connsiteX19" fmla="*/ 274674 w 548994"/>
                    <a:gd name="connsiteY19" fmla="*/ 320322 h 1425222"/>
                    <a:gd name="connsiteX20" fmla="*/ 76554 w 548994"/>
                    <a:gd name="connsiteY20" fmla="*/ 427002 h 1425222"/>
                    <a:gd name="connsiteX21" fmla="*/ 354 w 548994"/>
                    <a:gd name="connsiteY21" fmla="*/ 449862 h 1425222"/>
                    <a:gd name="connsiteX22" fmla="*/ 61314 w 548994"/>
                    <a:gd name="connsiteY22" fmla="*/ 244122 h 1425222"/>
                    <a:gd name="connsiteX23" fmla="*/ 320394 w 548994"/>
                    <a:gd name="connsiteY23" fmla="*/ 61242 h 1425222"/>
                    <a:gd name="connsiteX24" fmla="*/ 503274 w 548994"/>
                    <a:gd name="connsiteY24" fmla="*/ 7902 h 1425222"/>
                    <a:gd name="connsiteX25" fmla="*/ 548994 w 548994"/>
                    <a:gd name="connsiteY25" fmla="*/ 282 h 1425222"/>
                    <a:gd name="connsiteX26" fmla="*/ 548994 w 548994"/>
                    <a:gd name="connsiteY26" fmla="*/ 282 h 1425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48994" h="1425222">
                      <a:moveTo>
                        <a:pt x="457554" y="1425222"/>
                      </a:moveTo>
                      <a:cubicBezTo>
                        <a:pt x="440409" y="1371882"/>
                        <a:pt x="423264" y="1318542"/>
                        <a:pt x="404214" y="1288062"/>
                      </a:cubicBezTo>
                      <a:cubicBezTo>
                        <a:pt x="385164" y="1257582"/>
                        <a:pt x="343254" y="1271552"/>
                        <a:pt x="343254" y="1242342"/>
                      </a:cubicBezTo>
                      <a:cubicBezTo>
                        <a:pt x="343254" y="1213132"/>
                        <a:pt x="388974" y="1136932"/>
                        <a:pt x="404214" y="1112802"/>
                      </a:cubicBezTo>
                      <a:cubicBezTo>
                        <a:pt x="419454" y="1088672"/>
                        <a:pt x="457554" y="1062002"/>
                        <a:pt x="434694" y="1097562"/>
                      </a:cubicBezTo>
                      <a:cubicBezTo>
                        <a:pt x="411834" y="1133122"/>
                        <a:pt x="300074" y="1281712"/>
                        <a:pt x="267054" y="1326162"/>
                      </a:cubicBezTo>
                      <a:cubicBezTo>
                        <a:pt x="234034" y="1370612"/>
                        <a:pt x="244194" y="1394742"/>
                        <a:pt x="236574" y="1364262"/>
                      </a:cubicBezTo>
                      <a:cubicBezTo>
                        <a:pt x="228954" y="1333782"/>
                        <a:pt x="218794" y="1202972"/>
                        <a:pt x="221334" y="1143282"/>
                      </a:cubicBezTo>
                      <a:cubicBezTo>
                        <a:pt x="223874" y="1083592"/>
                        <a:pt x="267054" y="1009932"/>
                        <a:pt x="251814" y="1006122"/>
                      </a:cubicBezTo>
                      <a:cubicBezTo>
                        <a:pt x="236574" y="1002312"/>
                        <a:pt x="155294" y="1096292"/>
                        <a:pt x="129894" y="1120422"/>
                      </a:cubicBezTo>
                      <a:cubicBezTo>
                        <a:pt x="104494" y="1144552"/>
                        <a:pt x="104494" y="1182652"/>
                        <a:pt x="99414" y="1150902"/>
                      </a:cubicBezTo>
                      <a:cubicBezTo>
                        <a:pt x="94334" y="1119152"/>
                        <a:pt x="74014" y="1009932"/>
                        <a:pt x="99414" y="929922"/>
                      </a:cubicBezTo>
                      <a:cubicBezTo>
                        <a:pt x="124814" y="849912"/>
                        <a:pt x="212444" y="726722"/>
                        <a:pt x="251814" y="670842"/>
                      </a:cubicBezTo>
                      <a:cubicBezTo>
                        <a:pt x="291184" y="614962"/>
                        <a:pt x="358494" y="597182"/>
                        <a:pt x="335634" y="594642"/>
                      </a:cubicBezTo>
                      <a:cubicBezTo>
                        <a:pt x="312774" y="592102"/>
                        <a:pt x="166724" y="642902"/>
                        <a:pt x="114654" y="655602"/>
                      </a:cubicBezTo>
                      <a:cubicBezTo>
                        <a:pt x="62584" y="668302"/>
                        <a:pt x="18134" y="686082"/>
                        <a:pt x="23214" y="670842"/>
                      </a:cubicBezTo>
                      <a:cubicBezTo>
                        <a:pt x="28294" y="655602"/>
                        <a:pt x="91794" y="606072"/>
                        <a:pt x="145134" y="564162"/>
                      </a:cubicBezTo>
                      <a:cubicBezTo>
                        <a:pt x="198474" y="522252"/>
                        <a:pt x="301344" y="453672"/>
                        <a:pt x="343254" y="419382"/>
                      </a:cubicBezTo>
                      <a:cubicBezTo>
                        <a:pt x="385164" y="385092"/>
                        <a:pt x="408024" y="374932"/>
                        <a:pt x="396594" y="358422"/>
                      </a:cubicBezTo>
                      <a:cubicBezTo>
                        <a:pt x="385164" y="341912"/>
                        <a:pt x="328014" y="308892"/>
                        <a:pt x="274674" y="320322"/>
                      </a:cubicBezTo>
                      <a:cubicBezTo>
                        <a:pt x="221334" y="331752"/>
                        <a:pt x="122274" y="405412"/>
                        <a:pt x="76554" y="427002"/>
                      </a:cubicBezTo>
                      <a:cubicBezTo>
                        <a:pt x="30834" y="448592"/>
                        <a:pt x="2894" y="480342"/>
                        <a:pt x="354" y="449862"/>
                      </a:cubicBezTo>
                      <a:cubicBezTo>
                        <a:pt x="-2186" y="419382"/>
                        <a:pt x="7974" y="308892"/>
                        <a:pt x="61314" y="244122"/>
                      </a:cubicBezTo>
                      <a:cubicBezTo>
                        <a:pt x="114654" y="179352"/>
                        <a:pt x="246734" y="100612"/>
                        <a:pt x="320394" y="61242"/>
                      </a:cubicBezTo>
                      <a:cubicBezTo>
                        <a:pt x="394054" y="21872"/>
                        <a:pt x="465174" y="18062"/>
                        <a:pt x="503274" y="7902"/>
                      </a:cubicBezTo>
                      <a:cubicBezTo>
                        <a:pt x="541374" y="-2258"/>
                        <a:pt x="548994" y="282"/>
                        <a:pt x="548994" y="282"/>
                      </a:cubicBezTo>
                      <a:lnTo>
                        <a:pt x="548994" y="282"/>
                      </a:lnTo>
                    </a:path>
                  </a:pathLst>
                </a:custGeom>
                <a:solidFill>
                  <a:srgbClr val="8B53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id="{A9F55CD6-0A5D-4597-B8B4-C6B235E443EB}"/>
                    </a:ext>
                  </a:extLst>
                </p:cNvPr>
                <p:cNvSpPr/>
                <p:nvPr/>
              </p:nvSpPr>
              <p:spPr>
                <a:xfrm>
                  <a:off x="4556880" y="2085311"/>
                  <a:ext cx="550401" cy="236301"/>
                </a:xfrm>
                <a:custGeom>
                  <a:avLst/>
                  <a:gdLst>
                    <a:gd name="connsiteX0" fmla="*/ 398001 w 550401"/>
                    <a:gd name="connsiteY0" fmla="*/ 236301 h 236301"/>
                    <a:gd name="connsiteX1" fmla="*/ 298941 w 550401"/>
                    <a:gd name="connsiteY1" fmla="*/ 167721 h 236301"/>
                    <a:gd name="connsiteX2" fmla="*/ 55101 w 550401"/>
                    <a:gd name="connsiteY2" fmla="*/ 144861 h 236301"/>
                    <a:gd name="connsiteX3" fmla="*/ 9381 w 550401"/>
                    <a:gd name="connsiteY3" fmla="*/ 137241 h 236301"/>
                    <a:gd name="connsiteX4" fmla="*/ 192261 w 550401"/>
                    <a:gd name="connsiteY4" fmla="*/ 53421 h 236301"/>
                    <a:gd name="connsiteX5" fmla="*/ 367521 w 550401"/>
                    <a:gd name="connsiteY5" fmla="*/ 76281 h 236301"/>
                    <a:gd name="connsiteX6" fmla="*/ 276081 w 550401"/>
                    <a:gd name="connsiteY6" fmla="*/ 15321 h 236301"/>
                    <a:gd name="connsiteX7" fmla="*/ 138921 w 550401"/>
                    <a:gd name="connsiteY7" fmla="*/ 15321 h 236301"/>
                    <a:gd name="connsiteX8" fmla="*/ 405621 w 550401"/>
                    <a:gd name="connsiteY8" fmla="*/ 81 h 236301"/>
                    <a:gd name="connsiteX9" fmla="*/ 550401 w 550401"/>
                    <a:gd name="connsiteY9" fmla="*/ 22941 h 236301"/>
                    <a:gd name="connsiteX10" fmla="*/ 550401 w 550401"/>
                    <a:gd name="connsiteY10" fmla="*/ 22941 h 236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0401" h="236301">
                      <a:moveTo>
                        <a:pt x="398001" y="236301"/>
                      </a:moveTo>
                      <a:cubicBezTo>
                        <a:pt x="377046" y="209631"/>
                        <a:pt x="356091" y="182961"/>
                        <a:pt x="298941" y="167721"/>
                      </a:cubicBezTo>
                      <a:cubicBezTo>
                        <a:pt x="241791" y="152481"/>
                        <a:pt x="103361" y="149941"/>
                        <a:pt x="55101" y="144861"/>
                      </a:cubicBezTo>
                      <a:cubicBezTo>
                        <a:pt x="6841" y="139781"/>
                        <a:pt x="-13479" y="152481"/>
                        <a:pt x="9381" y="137241"/>
                      </a:cubicBezTo>
                      <a:cubicBezTo>
                        <a:pt x="32241" y="122001"/>
                        <a:pt x="132571" y="63581"/>
                        <a:pt x="192261" y="53421"/>
                      </a:cubicBezTo>
                      <a:cubicBezTo>
                        <a:pt x="251951" y="43261"/>
                        <a:pt x="353551" y="82631"/>
                        <a:pt x="367521" y="76281"/>
                      </a:cubicBezTo>
                      <a:cubicBezTo>
                        <a:pt x="381491" y="69931"/>
                        <a:pt x="314181" y="25481"/>
                        <a:pt x="276081" y="15321"/>
                      </a:cubicBezTo>
                      <a:cubicBezTo>
                        <a:pt x="237981" y="5161"/>
                        <a:pt x="117331" y="17861"/>
                        <a:pt x="138921" y="15321"/>
                      </a:cubicBezTo>
                      <a:cubicBezTo>
                        <a:pt x="160511" y="12781"/>
                        <a:pt x="337041" y="-1189"/>
                        <a:pt x="405621" y="81"/>
                      </a:cubicBezTo>
                      <a:cubicBezTo>
                        <a:pt x="474201" y="1351"/>
                        <a:pt x="550401" y="22941"/>
                        <a:pt x="550401" y="22941"/>
                      </a:cubicBezTo>
                      <a:lnTo>
                        <a:pt x="550401" y="22941"/>
                      </a:lnTo>
                    </a:path>
                  </a:pathLst>
                </a:custGeom>
                <a:solidFill>
                  <a:srgbClr val="8B53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BE77E6A6-E2AC-4694-899F-E254A36EF411}"/>
                    </a:ext>
                  </a:extLst>
                </p:cNvPr>
                <p:cNvSpPr/>
                <p:nvPr/>
              </p:nvSpPr>
              <p:spPr>
                <a:xfrm>
                  <a:off x="7035141" y="1079552"/>
                  <a:ext cx="929640" cy="274320"/>
                </a:xfrm>
                <a:custGeom>
                  <a:avLst/>
                  <a:gdLst>
                    <a:gd name="connsiteX0" fmla="*/ 0 w 929640"/>
                    <a:gd name="connsiteY0" fmla="*/ 274320 h 274320"/>
                    <a:gd name="connsiteX1" fmla="*/ 144780 w 929640"/>
                    <a:gd name="connsiteY1" fmla="*/ 114300 h 274320"/>
                    <a:gd name="connsiteX2" fmla="*/ 160020 w 929640"/>
                    <a:gd name="connsiteY2" fmla="*/ 160020 h 274320"/>
                    <a:gd name="connsiteX3" fmla="*/ 129540 w 929640"/>
                    <a:gd name="connsiteY3" fmla="*/ 228600 h 274320"/>
                    <a:gd name="connsiteX4" fmla="*/ 411480 w 929640"/>
                    <a:gd name="connsiteY4" fmla="*/ 83820 h 274320"/>
                    <a:gd name="connsiteX5" fmla="*/ 525780 w 929640"/>
                    <a:gd name="connsiteY5" fmla="*/ 53340 h 274320"/>
                    <a:gd name="connsiteX6" fmla="*/ 358140 w 929640"/>
                    <a:gd name="connsiteY6" fmla="*/ 167640 h 274320"/>
                    <a:gd name="connsiteX7" fmla="*/ 601980 w 929640"/>
                    <a:gd name="connsiteY7" fmla="*/ 53340 h 274320"/>
                    <a:gd name="connsiteX8" fmla="*/ 929640 w 929640"/>
                    <a:gd name="connsiteY8" fmla="*/ 0 h 274320"/>
                    <a:gd name="connsiteX9" fmla="*/ 929640 w 929640"/>
                    <a:gd name="connsiteY9" fmla="*/ 0 h 274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29640" h="274320">
                      <a:moveTo>
                        <a:pt x="0" y="274320"/>
                      </a:moveTo>
                      <a:cubicBezTo>
                        <a:pt x="59055" y="203835"/>
                        <a:pt x="118110" y="133350"/>
                        <a:pt x="144780" y="114300"/>
                      </a:cubicBezTo>
                      <a:cubicBezTo>
                        <a:pt x="171450" y="95250"/>
                        <a:pt x="162560" y="140970"/>
                        <a:pt x="160020" y="160020"/>
                      </a:cubicBezTo>
                      <a:cubicBezTo>
                        <a:pt x="157480" y="179070"/>
                        <a:pt x="87630" y="241300"/>
                        <a:pt x="129540" y="228600"/>
                      </a:cubicBezTo>
                      <a:cubicBezTo>
                        <a:pt x="171450" y="215900"/>
                        <a:pt x="345440" y="113030"/>
                        <a:pt x="411480" y="83820"/>
                      </a:cubicBezTo>
                      <a:cubicBezTo>
                        <a:pt x="477520" y="54610"/>
                        <a:pt x="534670" y="39370"/>
                        <a:pt x="525780" y="53340"/>
                      </a:cubicBezTo>
                      <a:cubicBezTo>
                        <a:pt x="516890" y="67310"/>
                        <a:pt x="345440" y="167640"/>
                        <a:pt x="358140" y="167640"/>
                      </a:cubicBezTo>
                      <a:cubicBezTo>
                        <a:pt x="370840" y="167640"/>
                        <a:pt x="506730" y="81280"/>
                        <a:pt x="601980" y="53340"/>
                      </a:cubicBezTo>
                      <a:cubicBezTo>
                        <a:pt x="697230" y="25400"/>
                        <a:pt x="929640" y="0"/>
                        <a:pt x="929640" y="0"/>
                      </a:cubicBezTo>
                      <a:lnTo>
                        <a:pt x="929640" y="0"/>
                      </a:lnTo>
                    </a:path>
                  </a:pathLst>
                </a:custGeom>
                <a:solidFill>
                  <a:srgbClr val="8B53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80DE9A87-9845-4E0F-AA15-2181351BFA8A}"/>
                    </a:ext>
                  </a:extLst>
                </p:cNvPr>
                <p:cNvSpPr/>
                <p:nvPr/>
              </p:nvSpPr>
              <p:spPr>
                <a:xfrm>
                  <a:off x="5625145" y="1322158"/>
                  <a:ext cx="708109" cy="328894"/>
                </a:xfrm>
                <a:custGeom>
                  <a:avLst/>
                  <a:gdLst>
                    <a:gd name="connsiteX0" fmla="*/ 564176 w 708109"/>
                    <a:gd name="connsiteY0" fmla="*/ 328894 h 328894"/>
                    <a:gd name="connsiteX1" fmla="*/ 442256 w 708109"/>
                    <a:gd name="connsiteY1" fmla="*/ 245074 h 328894"/>
                    <a:gd name="connsiteX2" fmla="*/ 129836 w 708109"/>
                    <a:gd name="connsiteY2" fmla="*/ 176494 h 328894"/>
                    <a:gd name="connsiteX3" fmla="*/ 296 w 708109"/>
                    <a:gd name="connsiteY3" fmla="*/ 184114 h 328894"/>
                    <a:gd name="connsiteX4" fmla="*/ 160316 w 708109"/>
                    <a:gd name="connsiteY4" fmla="*/ 107914 h 328894"/>
                    <a:gd name="connsiteX5" fmla="*/ 251756 w 708109"/>
                    <a:gd name="connsiteY5" fmla="*/ 107914 h 328894"/>
                    <a:gd name="connsiteX6" fmla="*/ 122216 w 708109"/>
                    <a:gd name="connsiteY6" fmla="*/ 1234 h 328894"/>
                    <a:gd name="connsiteX7" fmla="*/ 358436 w 708109"/>
                    <a:gd name="connsiteY7" fmla="*/ 46954 h 328894"/>
                    <a:gd name="connsiteX8" fmla="*/ 609896 w 708109"/>
                    <a:gd name="connsiteY8" fmla="*/ 92674 h 328894"/>
                    <a:gd name="connsiteX9" fmla="*/ 701336 w 708109"/>
                    <a:gd name="connsiteY9" fmla="*/ 229834 h 328894"/>
                    <a:gd name="connsiteX10" fmla="*/ 701336 w 708109"/>
                    <a:gd name="connsiteY10" fmla="*/ 290794 h 328894"/>
                    <a:gd name="connsiteX11" fmla="*/ 701336 w 708109"/>
                    <a:gd name="connsiteY11" fmla="*/ 290794 h 328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08109" h="328894">
                      <a:moveTo>
                        <a:pt x="564176" y="328894"/>
                      </a:moveTo>
                      <a:cubicBezTo>
                        <a:pt x="539411" y="299684"/>
                        <a:pt x="514646" y="270474"/>
                        <a:pt x="442256" y="245074"/>
                      </a:cubicBezTo>
                      <a:cubicBezTo>
                        <a:pt x="369866" y="219674"/>
                        <a:pt x="203496" y="186654"/>
                        <a:pt x="129836" y="176494"/>
                      </a:cubicBezTo>
                      <a:cubicBezTo>
                        <a:pt x="56176" y="166334"/>
                        <a:pt x="-4784" y="195544"/>
                        <a:pt x="296" y="184114"/>
                      </a:cubicBezTo>
                      <a:cubicBezTo>
                        <a:pt x="5376" y="172684"/>
                        <a:pt x="118406" y="120614"/>
                        <a:pt x="160316" y="107914"/>
                      </a:cubicBezTo>
                      <a:cubicBezTo>
                        <a:pt x="202226" y="95214"/>
                        <a:pt x="258106" y="125694"/>
                        <a:pt x="251756" y="107914"/>
                      </a:cubicBezTo>
                      <a:cubicBezTo>
                        <a:pt x="245406" y="90134"/>
                        <a:pt x="104436" y="11394"/>
                        <a:pt x="122216" y="1234"/>
                      </a:cubicBezTo>
                      <a:cubicBezTo>
                        <a:pt x="139996" y="-8926"/>
                        <a:pt x="358436" y="46954"/>
                        <a:pt x="358436" y="46954"/>
                      </a:cubicBezTo>
                      <a:cubicBezTo>
                        <a:pt x="439716" y="62194"/>
                        <a:pt x="552746" y="62194"/>
                        <a:pt x="609896" y="92674"/>
                      </a:cubicBezTo>
                      <a:cubicBezTo>
                        <a:pt x="667046" y="123154"/>
                        <a:pt x="686096" y="196814"/>
                        <a:pt x="701336" y="229834"/>
                      </a:cubicBezTo>
                      <a:cubicBezTo>
                        <a:pt x="716576" y="262854"/>
                        <a:pt x="701336" y="290794"/>
                        <a:pt x="701336" y="290794"/>
                      </a:cubicBezTo>
                      <a:lnTo>
                        <a:pt x="701336" y="290794"/>
                      </a:lnTo>
                    </a:path>
                  </a:pathLst>
                </a:custGeom>
                <a:solidFill>
                  <a:srgbClr val="8B53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0CEC6274-2DD0-4384-87BB-48D4C9AD142B}"/>
                  </a:ext>
                </a:extLst>
              </p:cNvPr>
              <p:cNvSpPr/>
              <p:nvPr/>
            </p:nvSpPr>
            <p:spPr>
              <a:xfrm>
                <a:off x="3183745" y="2233243"/>
                <a:ext cx="1061049" cy="1384135"/>
              </a:xfrm>
              <a:prstGeom prst="ellipse">
                <a:avLst/>
              </a:prstGeom>
              <a:solidFill>
                <a:srgbClr val="F7D7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0A7A061C-0554-4DCA-B458-3AC5896CCF8D}"/>
                  </a:ext>
                </a:extLst>
              </p:cNvPr>
              <p:cNvSpPr/>
              <p:nvPr/>
            </p:nvSpPr>
            <p:spPr>
              <a:xfrm rot="18558231">
                <a:off x="2467601" y="2760620"/>
                <a:ext cx="1061049" cy="1384135"/>
              </a:xfrm>
              <a:prstGeom prst="ellipse">
                <a:avLst/>
              </a:prstGeom>
              <a:solidFill>
                <a:srgbClr val="F7D7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40B71B12-092F-409A-B04A-0206A0391F9A}"/>
                  </a:ext>
                </a:extLst>
              </p:cNvPr>
              <p:cNvSpPr/>
              <p:nvPr/>
            </p:nvSpPr>
            <p:spPr>
              <a:xfrm rot="4383236">
                <a:off x="3727825" y="2736931"/>
                <a:ext cx="1061049" cy="1384135"/>
              </a:xfrm>
              <a:prstGeom prst="ellipse">
                <a:avLst/>
              </a:prstGeom>
              <a:solidFill>
                <a:srgbClr val="F7D7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EA3C98E0-8444-4725-8226-59B53CCFD988}"/>
              </a:ext>
            </a:extLst>
          </p:cNvPr>
          <p:cNvGrpSpPr/>
          <p:nvPr/>
        </p:nvGrpSpPr>
        <p:grpSpPr>
          <a:xfrm>
            <a:off x="575220" y="4874870"/>
            <a:ext cx="5971619" cy="1737752"/>
            <a:chOff x="8515717" y="1978551"/>
            <a:chExt cx="9139215" cy="2659528"/>
          </a:xfrm>
        </p:grpSpPr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08D11B6D-FDAE-4B84-A962-676ABF80D8A1}"/>
                </a:ext>
              </a:extLst>
            </p:cNvPr>
            <p:cNvSpPr/>
            <p:nvPr/>
          </p:nvSpPr>
          <p:spPr>
            <a:xfrm>
              <a:off x="8515717" y="1978551"/>
              <a:ext cx="3384183" cy="2621611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0EF41F02-EEE4-4072-8EB7-AF29BC31E979}"/>
                </a:ext>
              </a:extLst>
            </p:cNvPr>
            <p:cNvGrpSpPr/>
            <p:nvPr/>
          </p:nvGrpSpPr>
          <p:grpSpPr>
            <a:xfrm>
              <a:off x="8766536" y="2176703"/>
              <a:ext cx="8888396" cy="2461376"/>
              <a:chOff x="8766536" y="2176703"/>
              <a:chExt cx="8888396" cy="2461376"/>
            </a:xfrm>
          </p:grpSpPr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5009893D-785B-4A81-8E86-70BCF9AD8AF2}"/>
                  </a:ext>
                </a:extLst>
              </p:cNvPr>
              <p:cNvSpPr txBox="1"/>
              <p:nvPr/>
            </p:nvSpPr>
            <p:spPr>
              <a:xfrm>
                <a:off x="12676933" y="2612632"/>
                <a:ext cx="4977999" cy="20254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8000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2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N</a:t>
                </a:r>
                <a:r>
                  <a:rPr lang="en-US" sz="8000" dirty="0">
                    <a:solidFill>
                      <a:prstClr val="black"/>
                    </a:solidFill>
                    <a:latin typeface="Arial Black" panose="020B0A04020102020204" pitchFamily="34" charset="0"/>
                  </a:rPr>
                  <a:t>ight</a:t>
                </a:r>
                <a:endParaRPr kumimoji="0" lang="en-US" sz="80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A830C4E5-B556-420A-A592-210CE7DAE15B}"/>
                  </a:ext>
                </a:extLst>
              </p:cNvPr>
              <p:cNvSpPr/>
              <p:nvPr/>
            </p:nvSpPr>
            <p:spPr>
              <a:xfrm>
                <a:off x="10308132" y="2460282"/>
                <a:ext cx="926864" cy="926864"/>
              </a:xfrm>
              <a:prstGeom prst="ellipse">
                <a:avLst/>
              </a:prstGeom>
              <a:gradFill flip="none" rotWithShape="1">
                <a:gsLst>
                  <a:gs pos="31000">
                    <a:schemeClr val="accent1">
                      <a:lumMod val="5000"/>
                      <a:lumOff val="95000"/>
                    </a:schemeClr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Star: 5 Points 191">
                <a:extLst>
                  <a:ext uri="{FF2B5EF4-FFF2-40B4-BE49-F238E27FC236}">
                    <a16:creationId xmlns:a16="http://schemas.microsoft.com/office/drawing/2014/main" id="{38CBC83B-D4CD-4095-94AF-1FD48F6948BF}"/>
                  </a:ext>
                </a:extLst>
              </p:cNvPr>
              <p:cNvSpPr/>
              <p:nvPr/>
            </p:nvSpPr>
            <p:spPr>
              <a:xfrm>
                <a:off x="8766536" y="2176703"/>
                <a:ext cx="205924" cy="215502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Star: 5 Points 192">
                <a:extLst>
                  <a:ext uri="{FF2B5EF4-FFF2-40B4-BE49-F238E27FC236}">
                    <a16:creationId xmlns:a16="http://schemas.microsoft.com/office/drawing/2014/main" id="{69F22756-D9AB-4974-9CFF-65B33A8D78FF}"/>
                  </a:ext>
                </a:extLst>
              </p:cNvPr>
              <p:cNvSpPr/>
              <p:nvPr/>
            </p:nvSpPr>
            <p:spPr>
              <a:xfrm>
                <a:off x="9743425" y="2345777"/>
                <a:ext cx="205924" cy="215502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Star: 5 Points 193">
                <a:extLst>
                  <a:ext uri="{FF2B5EF4-FFF2-40B4-BE49-F238E27FC236}">
                    <a16:creationId xmlns:a16="http://schemas.microsoft.com/office/drawing/2014/main" id="{9579DCCA-22CA-4C27-AB86-4B0F04407AA4}"/>
                  </a:ext>
                </a:extLst>
              </p:cNvPr>
              <p:cNvSpPr/>
              <p:nvPr/>
            </p:nvSpPr>
            <p:spPr>
              <a:xfrm>
                <a:off x="11401953" y="2204692"/>
                <a:ext cx="291548" cy="305109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BAB526C-DEE2-4FCE-96CC-46D738015626}"/>
              </a:ext>
            </a:extLst>
          </p:cNvPr>
          <p:cNvGrpSpPr/>
          <p:nvPr/>
        </p:nvGrpSpPr>
        <p:grpSpPr>
          <a:xfrm rot="20496213">
            <a:off x="1560777" y="2874991"/>
            <a:ext cx="451126" cy="287743"/>
            <a:chOff x="2831441" y="2638850"/>
            <a:chExt cx="3236689" cy="2064466"/>
          </a:xfrm>
        </p:grpSpPr>
        <p:sp>
          <p:nvSpPr>
            <p:cNvPr id="196" name="Oval 10">
              <a:extLst>
                <a:ext uri="{FF2B5EF4-FFF2-40B4-BE49-F238E27FC236}">
                  <a16:creationId xmlns:a16="http://schemas.microsoft.com/office/drawing/2014/main" id="{CB221131-CA7F-4DF7-9887-3690BAD19377}"/>
                </a:ext>
              </a:extLst>
            </p:cNvPr>
            <p:cNvSpPr/>
            <p:nvPr/>
          </p:nvSpPr>
          <p:spPr>
            <a:xfrm rot="18355275" flipH="1">
              <a:off x="3342868" y="3616546"/>
              <a:ext cx="1388053" cy="75722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Oval 10">
              <a:extLst>
                <a:ext uri="{FF2B5EF4-FFF2-40B4-BE49-F238E27FC236}">
                  <a16:creationId xmlns:a16="http://schemas.microsoft.com/office/drawing/2014/main" id="{CEF4F53A-0AD4-4A1A-AAC1-FEC45BBE6BF2}"/>
                </a:ext>
              </a:extLst>
            </p:cNvPr>
            <p:cNvSpPr/>
            <p:nvPr/>
          </p:nvSpPr>
          <p:spPr>
            <a:xfrm rot="3244725">
              <a:off x="4192942" y="3630677"/>
              <a:ext cx="1388053" cy="75722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Arc 197">
              <a:extLst>
                <a:ext uri="{FF2B5EF4-FFF2-40B4-BE49-F238E27FC236}">
                  <a16:creationId xmlns:a16="http://schemas.microsoft.com/office/drawing/2014/main" id="{7AE51778-528D-43EF-9C0D-45E2BDF4298D}"/>
                </a:ext>
              </a:extLst>
            </p:cNvPr>
            <p:cNvSpPr/>
            <p:nvPr/>
          </p:nvSpPr>
          <p:spPr>
            <a:xfrm rot="16532985">
              <a:off x="4519366" y="2674189"/>
              <a:ext cx="914400" cy="914400"/>
            </a:xfrm>
            <a:prstGeom prst="arc">
              <a:avLst>
                <a:gd name="adj1" fmla="val 15746613"/>
                <a:gd name="adj2" fmla="val 186741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Arc 198">
              <a:extLst>
                <a:ext uri="{FF2B5EF4-FFF2-40B4-BE49-F238E27FC236}">
                  <a16:creationId xmlns:a16="http://schemas.microsoft.com/office/drawing/2014/main" id="{DFAE2E55-4393-4FF5-836B-950A8558A36B}"/>
                </a:ext>
              </a:extLst>
            </p:cNvPr>
            <p:cNvSpPr/>
            <p:nvPr/>
          </p:nvSpPr>
          <p:spPr>
            <a:xfrm rot="5067015" flipH="1">
              <a:off x="3535499" y="2638850"/>
              <a:ext cx="914400" cy="914400"/>
            </a:xfrm>
            <a:prstGeom prst="arc">
              <a:avLst>
                <a:gd name="adj1" fmla="val 15746613"/>
                <a:gd name="adj2" fmla="val 186741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256206F6-3CE0-4C91-AA64-E4B019F50732}"/>
                </a:ext>
              </a:extLst>
            </p:cNvPr>
            <p:cNvSpPr/>
            <p:nvPr/>
          </p:nvSpPr>
          <p:spPr>
            <a:xfrm>
              <a:off x="4247396" y="2691429"/>
              <a:ext cx="81301" cy="81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58C56F30-342F-46EA-903F-3BACBE3C78D5}"/>
                </a:ext>
              </a:extLst>
            </p:cNvPr>
            <p:cNvSpPr/>
            <p:nvPr/>
          </p:nvSpPr>
          <p:spPr>
            <a:xfrm>
              <a:off x="4628846" y="2738504"/>
              <a:ext cx="81301" cy="81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Oval 10">
              <a:extLst>
                <a:ext uri="{FF2B5EF4-FFF2-40B4-BE49-F238E27FC236}">
                  <a16:creationId xmlns:a16="http://schemas.microsoft.com/office/drawing/2014/main" id="{CC0D96A1-91D8-485C-8DD6-BF1157B4A77E}"/>
                </a:ext>
              </a:extLst>
            </p:cNvPr>
            <p:cNvSpPr/>
            <p:nvPr/>
          </p:nvSpPr>
          <p:spPr>
            <a:xfrm>
              <a:off x="4450772" y="2772730"/>
              <a:ext cx="1617358" cy="109595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Oval 10">
              <a:extLst>
                <a:ext uri="{FF2B5EF4-FFF2-40B4-BE49-F238E27FC236}">
                  <a16:creationId xmlns:a16="http://schemas.microsoft.com/office/drawing/2014/main" id="{45C4F1FD-45CE-426D-95B9-F2CEA5EFC827}"/>
                </a:ext>
              </a:extLst>
            </p:cNvPr>
            <p:cNvSpPr/>
            <p:nvPr/>
          </p:nvSpPr>
          <p:spPr>
            <a:xfrm flipH="1">
              <a:off x="2831441" y="2766232"/>
              <a:ext cx="1617358" cy="109595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481B065B-C9D2-4729-921F-40308A632D6D}"/>
                </a:ext>
              </a:extLst>
            </p:cNvPr>
            <p:cNvSpPr/>
            <p:nvPr/>
          </p:nvSpPr>
          <p:spPr>
            <a:xfrm>
              <a:off x="4393764" y="3207470"/>
              <a:ext cx="113322" cy="7203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AFAE8F63-FD83-46CD-A7BD-33BC6B35ABC6}"/>
                </a:ext>
              </a:extLst>
            </p:cNvPr>
            <p:cNvSpPr/>
            <p:nvPr/>
          </p:nvSpPr>
          <p:spPr>
            <a:xfrm>
              <a:off x="4368035" y="3086859"/>
              <a:ext cx="168285" cy="1682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E2FD84B4-AF40-44A2-8FFD-55E901782999}"/>
              </a:ext>
            </a:extLst>
          </p:cNvPr>
          <p:cNvGrpSpPr/>
          <p:nvPr/>
        </p:nvGrpSpPr>
        <p:grpSpPr>
          <a:xfrm>
            <a:off x="6061969" y="765219"/>
            <a:ext cx="6026455" cy="5630187"/>
            <a:chOff x="2089676" y="-386638"/>
            <a:chExt cx="6895019" cy="6441639"/>
          </a:xfrm>
        </p:grpSpPr>
        <p:sp>
          <p:nvSpPr>
            <p:cNvPr id="207" name="Rectangle 5">
              <a:extLst>
                <a:ext uri="{FF2B5EF4-FFF2-40B4-BE49-F238E27FC236}">
                  <a16:creationId xmlns:a16="http://schemas.microsoft.com/office/drawing/2014/main" id="{51E8EEAD-4C05-4E89-9F31-192F673A8613}"/>
                </a:ext>
              </a:extLst>
            </p:cNvPr>
            <p:cNvSpPr/>
            <p:nvPr/>
          </p:nvSpPr>
          <p:spPr>
            <a:xfrm rot="3730972">
              <a:off x="1840745" y="2172117"/>
              <a:ext cx="1896384" cy="1398521"/>
            </a:xfrm>
            <a:custGeom>
              <a:avLst/>
              <a:gdLst>
                <a:gd name="connsiteX0" fmla="*/ 0 w 2641481"/>
                <a:gd name="connsiteY0" fmla="*/ 0 h 495300"/>
                <a:gd name="connsiteX1" fmla="*/ 2641481 w 2641481"/>
                <a:gd name="connsiteY1" fmla="*/ 0 h 495300"/>
                <a:gd name="connsiteX2" fmla="*/ 2641481 w 2641481"/>
                <a:gd name="connsiteY2" fmla="*/ 495300 h 495300"/>
                <a:gd name="connsiteX3" fmla="*/ 0 w 2641481"/>
                <a:gd name="connsiteY3" fmla="*/ 495300 h 495300"/>
                <a:gd name="connsiteX4" fmla="*/ 0 w 2641481"/>
                <a:gd name="connsiteY4" fmla="*/ 0 h 49530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1409700 h 1409700"/>
                <a:gd name="connsiteX4" fmla="*/ 0 w 2641481"/>
                <a:gd name="connsiteY4" fmla="*/ 914400 h 140970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914400 h 1409700"/>
                <a:gd name="connsiteX0" fmla="*/ 0 w 2641481"/>
                <a:gd name="connsiteY0" fmla="*/ 914400 h 1435302"/>
                <a:gd name="connsiteX1" fmla="*/ 1631831 w 2641481"/>
                <a:gd name="connsiteY1" fmla="*/ 0 h 1435302"/>
                <a:gd name="connsiteX2" fmla="*/ 2641481 w 2641481"/>
                <a:gd name="connsiteY2" fmla="*/ 1409700 h 1435302"/>
                <a:gd name="connsiteX3" fmla="*/ 0 w 2641481"/>
                <a:gd name="connsiteY3" fmla="*/ 914400 h 1435302"/>
                <a:gd name="connsiteX0" fmla="*/ 0 w 2641481"/>
                <a:gd name="connsiteY0" fmla="*/ 914400 h 1468363"/>
                <a:gd name="connsiteX1" fmla="*/ 1631831 w 2641481"/>
                <a:gd name="connsiteY1" fmla="*/ 0 h 1468363"/>
                <a:gd name="connsiteX2" fmla="*/ 2641481 w 2641481"/>
                <a:gd name="connsiteY2" fmla="*/ 1409700 h 1468363"/>
                <a:gd name="connsiteX3" fmla="*/ 0 w 2641481"/>
                <a:gd name="connsiteY3" fmla="*/ 914400 h 1468363"/>
                <a:gd name="connsiteX0" fmla="*/ 0 w 2706892"/>
                <a:gd name="connsiteY0" fmla="*/ 983638 h 1482827"/>
                <a:gd name="connsiteX1" fmla="*/ 1697242 w 2706892"/>
                <a:gd name="connsiteY1" fmla="*/ 0 h 1482827"/>
                <a:gd name="connsiteX2" fmla="*/ 2706892 w 2706892"/>
                <a:gd name="connsiteY2" fmla="*/ 1409700 h 1482827"/>
                <a:gd name="connsiteX3" fmla="*/ 0 w 2706892"/>
                <a:gd name="connsiteY3" fmla="*/ 983638 h 1482827"/>
                <a:gd name="connsiteX0" fmla="*/ 0 w 2736782"/>
                <a:gd name="connsiteY0" fmla="*/ 983638 h 1458905"/>
                <a:gd name="connsiteX1" fmla="*/ 1697242 w 2736782"/>
                <a:gd name="connsiteY1" fmla="*/ 0 h 1458905"/>
                <a:gd name="connsiteX2" fmla="*/ 2706892 w 2736782"/>
                <a:gd name="connsiteY2" fmla="*/ 1409700 h 1458905"/>
                <a:gd name="connsiteX3" fmla="*/ 1889800 w 2736782"/>
                <a:gd name="connsiteY3" fmla="*/ 896828 h 1458905"/>
                <a:gd name="connsiteX4" fmla="*/ 0 w 2736782"/>
                <a:gd name="connsiteY4" fmla="*/ 983638 h 1458905"/>
                <a:gd name="connsiteX0" fmla="*/ 0 w 2736782"/>
                <a:gd name="connsiteY0" fmla="*/ 983638 h 1458905"/>
                <a:gd name="connsiteX1" fmla="*/ 1697242 w 2736782"/>
                <a:gd name="connsiteY1" fmla="*/ 0 h 1458905"/>
                <a:gd name="connsiteX2" fmla="*/ 2706892 w 2736782"/>
                <a:gd name="connsiteY2" fmla="*/ 1409700 h 1458905"/>
                <a:gd name="connsiteX3" fmla="*/ 1889800 w 2736782"/>
                <a:gd name="connsiteY3" fmla="*/ 896828 h 1458905"/>
                <a:gd name="connsiteX4" fmla="*/ 0 w 2736782"/>
                <a:gd name="connsiteY4" fmla="*/ 983638 h 1458905"/>
                <a:gd name="connsiteX0" fmla="*/ 6146 w 2742928"/>
                <a:gd name="connsiteY0" fmla="*/ 983638 h 1458905"/>
                <a:gd name="connsiteX1" fmla="*/ 1703388 w 2742928"/>
                <a:gd name="connsiteY1" fmla="*/ 0 h 1458905"/>
                <a:gd name="connsiteX2" fmla="*/ 2713038 w 2742928"/>
                <a:gd name="connsiteY2" fmla="*/ 1409700 h 1458905"/>
                <a:gd name="connsiteX3" fmla="*/ 1895946 w 2742928"/>
                <a:gd name="connsiteY3" fmla="*/ 896828 h 1458905"/>
                <a:gd name="connsiteX4" fmla="*/ 6146 w 2742928"/>
                <a:gd name="connsiteY4" fmla="*/ 983638 h 1458905"/>
                <a:gd name="connsiteX0" fmla="*/ 6584 w 2743366"/>
                <a:gd name="connsiteY0" fmla="*/ 983638 h 1458905"/>
                <a:gd name="connsiteX1" fmla="*/ 1703826 w 2743366"/>
                <a:gd name="connsiteY1" fmla="*/ 0 h 1458905"/>
                <a:gd name="connsiteX2" fmla="*/ 2713476 w 2743366"/>
                <a:gd name="connsiteY2" fmla="*/ 1409700 h 1458905"/>
                <a:gd name="connsiteX3" fmla="*/ 1896384 w 2743366"/>
                <a:gd name="connsiteY3" fmla="*/ 896828 h 1458905"/>
                <a:gd name="connsiteX4" fmla="*/ 6584 w 2743366"/>
                <a:gd name="connsiteY4" fmla="*/ 983638 h 1458905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969025 h 1444292"/>
                <a:gd name="connsiteX1" fmla="*/ 1663814 w 2743366"/>
                <a:gd name="connsiteY1" fmla="*/ 0 h 1444292"/>
                <a:gd name="connsiteX2" fmla="*/ 2713476 w 2743366"/>
                <a:gd name="connsiteY2" fmla="*/ 1395087 h 1444292"/>
                <a:gd name="connsiteX3" fmla="*/ 1896384 w 2743366"/>
                <a:gd name="connsiteY3" fmla="*/ 882215 h 1444292"/>
                <a:gd name="connsiteX4" fmla="*/ 6584 w 2743366"/>
                <a:gd name="connsiteY4" fmla="*/ 969025 h 1444292"/>
                <a:gd name="connsiteX0" fmla="*/ 6584 w 1896384"/>
                <a:gd name="connsiteY0" fmla="*/ 969025 h 1398521"/>
                <a:gd name="connsiteX1" fmla="*/ 1663814 w 1896384"/>
                <a:gd name="connsiteY1" fmla="*/ 0 h 1398521"/>
                <a:gd name="connsiteX2" fmla="*/ 1896384 w 1896384"/>
                <a:gd name="connsiteY2" fmla="*/ 882215 h 1398521"/>
                <a:gd name="connsiteX3" fmla="*/ 6584 w 1896384"/>
                <a:gd name="connsiteY3" fmla="*/ 969025 h 139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6384" h="1398521">
                  <a:moveTo>
                    <a:pt x="6584" y="969025"/>
                  </a:moveTo>
                  <a:cubicBezTo>
                    <a:pt x="883285" y="1044659"/>
                    <a:pt x="604145" y="179110"/>
                    <a:pt x="1663814" y="0"/>
                  </a:cubicBezTo>
                  <a:lnTo>
                    <a:pt x="1896384" y="882215"/>
                  </a:lnTo>
                  <a:cubicBezTo>
                    <a:pt x="1034938" y="1831760"/>
                    <a:pt x="-96629" y="1230898"/>
                    <a:pt x="6584" y="969025"/>
                  </a:cubicBezTo>
                  <a:close/>
                </a:path>
              </a:pathLst>
            </a:custGeom>
            <a:solidFill>
              <a:srgbClr val="A08B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Rectangle 5">
              <a:extLst>
                <a:ext uri="{FF2B5EF4-FFF2-40B4-BE49-F238E27FC236}">
                  <a16:creationId xmlns:a16="http://schemas.microsoft.com/office/drawing/2014/main" id="{5F750F82-9E5D-4DC5-A096-AFDBC6CA44D7}"/>
                </a:ext>
              </a:extLst>
            </p:cNvPr>
            <p:cNvSpPr/>
            <p:nvPr/>
          </p:nvSpPr>
          <p:spPr>
            <a:xfrm rot="17869028" flipH="1">
              <a:off x="6187182" y="2170343"/>
              <a:ext cx="1896384" cy="1398521"/>
            </a:xfrm>
            <a:custGeom>
              <a:avLst/>
              <a:gdLst>
                <a:gd name="connsiteX0" fmla="*/ 0 w 2641481"/>
                <a:gd name="connsiteY0" fmla="*/ 0 h 495300"/>
                <a:gd name="connsiteX1" fmla="*/ 2641481 w 2641481"/>
                <a:gd name="connsiteY1" fmla="*/ 0 h 495300"/>
                <a:gd name="connsiteX2" fmla="*/ 2641481 w 2641481"/>
                <a:gd name="connsiteY2" fmla="*/ 495300 h 495300"/>
                <a:gd name="connsiteX3" fmla="*/ 0 w 2641481"/>
                <a:gd name="connsiteY3" fmla="*/ 495300 h 495300"/>
                <a:gd name="connsiteX4" fmla="*/ 0 w 2641481"/>
                <a:gd name="connsiteY4" fmla="*/ 0 h 49530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1409700 h 1409700"/>
                <a:gd name="connsiteX4" fmla="*/ 0 w 2641481"/>
                <a:gd name="connsiteY4" fmla="*/ 914400 h 140970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914400 h 1409700"/>
                <a:gd name="connsiteX0" fmla="*/ 0 w 2641481"/>
                <a:gd name="connsiteY0" fmla="*/ 914400 h 1435302"/>
                <a:gd name="connsiteX1" fmla="*/ 1631831 w 2641481"/>
                <a:gd name="connsiteY1" fmla="*/ 0 h 1435302"/>
                <a:gd name="connsiteX2" fmla="*/ 2641481 w 2641481"/>
                <a:gd name="connsiteY2" fmla="*/ 1409700 h 1435302"/>
                <a:gd name="connsiteX3" fmla="*/ 0 w 2641481"/>
                <a:gd name="connsiteY3" fmla="*/ 914400 h 1435302"/>
                <a:gd name="connsiteX0" fmla="*/ 0 w 2641481"/>
                <a:gd name="connsiteY0" fmla="*/ 914400 h 1468363"/>
                <a:gd name="connsiteX1" fmla="*/ 1631831 w 2641481"/>
                <a:gd name="connsiteY1" fmla="*/ 0 h 1468363"/>
                <a:gd name="connsiteX2" fmla="*/ 2641481 w 2641481"/>
                <a:gd name="connsiteY2" fmla="*/ 1409700 h 1468363"/>
                <a:gd name="connsiteX3" fmla="*/ 0 w 2641481"/>
                <a:gd name="connsiteY3" fmla="*/ 914400 h 1468363"/>
                <a:gd name="connsiteX0" fmla="*/ 0 w 2706892"/>
                <a:gd name="connsiteY0" fmla="*/ 983638 h 1482827"/>
                <a:gd name="connsiteX1" fmla="*/ 1697242 w 2706892"/>
                <a:gd name="connsiteY1" fmla="*/ 0 h 1482827"/>
                <a:gd name="connsiteX2" fmla="*/ 2706892 w 2706892"/>
                <a:gd name="connsiteY2" fmla="*/ 1409700 h 1482827"/>
                <a:gd name="connsiteX3" fmla="*/ 0 w 2706892"/>
                <a:gd name="connsiteY3" fmla="*/ 983638 h 1482827"/>
                <a:gd name="connsiteX0" fmla="*/ 0 w 2736782"/>
                <a:gd name="connsiteY0" fmla="*/ 983638 h 1458905"/>
                <a:gd name="connsiteX1" fmla="*/ 1697242 w 2736782"/>
                <a:gd name="connsiteY1" fmla="*/ 0 h 1458905"/>
                <a:gd name="connsiteX2" fmla="*/ 2706892 w 2736782"/>
                <a:gd name="connsiteY2" fmla="*/ 1409700 h 1458905"/>
                <a:gd name="connsiteX3" fmla="*/ 1889800 w 2736782"/>
                <a:gd name="connsiteY3" fmla="*/ 896828 h 1458905"/>
                <a:gd name="connsiteX4" fmla="*/ 0 w 2736782"/>
                <a:gd name="connsiteY4" fmla="*/ 983638 h 1458905"/>
                <a:gd name="connsiteX0" fmla="*/ 0 w 2736782"/>
                <a:gd name="connsiteY0" fmla="*/ 983638 h 1458905"/>
                <a:gd name="connsiteX1" fmla="*/ 1697242 w 2736782"/>
                <a:gd name="connsiteY1" fmla="*/ 0 h 1458905"/>
                <a:gd name="connsiteX2" fmla="*/ 2706892 w 2736782"/>
                <a:gd name="connsiteY2" fmla="*/ 1409700 h 1458905"/>
                <a:gd name="connsiteX3" fmla="*/ 1889800 w 2736782"/>
                <a:gd name="connsiteY3" fmla="*/ 896828 h 1458905"/>
                <a:gd name="connsiteX4" fmla="*/ 0 w 2736782"/>
                <a:gd name="connsiteY4" fmla="*/ 983638 h 1458905"/>
                <a:gd name="connsiteX0" fmla="*/ 6146 w 2742928"/>
                <a:gd name="connsiteY0" fmla="*/ 983638 h 1458905"/>
                <a:gd name="connsiteX1" fmla="*/ 1703388 w 2742928"/>
                <a:gd name="connsiteY1" fmla="*/ 0 h 1458905"/>
                <a:gd name="connsiteX2" fmla="*/ 2713038 w 2742928"/>
                <a:gd name="connsiteY2" fmla="*/ 1409700 h 1458905"/>
                <a:gd name="connsiteX3" fmla="*/ 1895946 w 2742928"/>
                <a:gd name="connsiteY3" fmla="*/ 896828 h 1458905"/>
                <a:gd name="connsiteX4" fmla="*/ 6146 w 2742928"/>
                <a:gd name="connsiteY4" fmla="*/ 983638 h 1458905"/>
                <a:gd name="connsiteX0" fmla="*/ 6584 w 2743366"/>
                <a:gd name="connsiteY0" fmla="*/ 983638 h 1458905"/>
                <a:gd name="connsiteX1" fmla="*/ 1703826 w 2743366"/>
                <a:gd name="connsiteY1" fmla="*/ 0 h 1458905"/>
                <a:gd name="connsiteX2" fmla="*/ 2713476 w 2743366"/>
                <a:gd name="connsiteY2" fmla="*/ 1409700 h 1458905"/>
                <a:gd name="connsiteX3" fmla="*/ 1896384 w 2743366"/>
                <a:gd name="connsiteY3" fmla="*/ 896828 h 1458905"/>
                <a:gd name="connsiteX4" fmla="*/ 6584 w 2743366"/>
                <a:gd name="connsiteY4" fmla="*/ 983638 h 1458905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969025 h 1444292"/>
                <a:gd name="connsiteX1" fmla="*/ 1663814 w 2743366"/>
                <a:gd name="connsiteY1" fmla="*/ 0 h 1444292"/>
                <a:gd name="connsiteX2" fmla="*/ 2713476 w 2743366"/>
                <a:gd name="connsiteY2" fmla="*/ 1395087 h 1444292"/>
                <a:gd name="connsiteX3" fmla="*/ 1896384 w 2743366"/>
                <a:gd name="connsiteY3" fmla="*/ 882215 h 1444292"/>
                <a:gd name="connsiteX4" fmla="*/ 6584 w 2743366"/>
                <a:gd name="connsiteY4" fmla="*/ 969025 h 1444292"/>
                <a:gd name="connsiteX0" fmla="*/ 6584 w 1896384"/>
                <a:gd name="connsiteY0" fmla="*/ 969025 h 1398521"/>
                <a:gd name="connsiteX1" fmla="*/ 1663814 w 1896384"/>
                <a:gd name="connsiteY1" fmla="*/ 0 h 1398521"/>
                <a:gd name="connsiteX2" fmla="*/ 1896384 w 1896384"/>
                <a:gd name="connsiteY2" fmla="*/ 882215 h 1398521"/>
                <a:gd name="connsiteX3" fmla="*/ 6584 w 1896384"/>
                <a:gd name="connsiteY3" fmla="*/ 969025 h 139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6384" h="1398521">
                  <a:moveTo>
                    <a:pt x="6584" y="969025"/>
                  </a:moveTo>
                  <a:cubicBezTo>
                    <a:pt x="883285" y="1044659"/>
                    <a:pt x="604145" y="179110"/>
                    <a:pt x="1663814" y="0"/>
                  </a:cubicBezTo>
                  <a:lnTo>
                    <a:pt x="1896384" y="882215"/>
                  </a:lnTo>
                  <a:cubicBezTo>
                    <a:pt x="1034938" y="1831760"/>
                    <a:pt x="-96629" y="1230898"/>
                    <a:pt x="6584" y="969025"/>
                  </a:cubicBezTo>
                  <a:close/>
                </a:path>
              </a:pathLst>
            </a:custGeom>
            <a:solidFill>
              <a:srgbClr val="A08B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9" name="ttsMP3.com_VoiceText_2025-1-21_20-52-48">
              <a:hlinkClick r:id="" action="ppaction://media"/>
              <a:extLst>
                <a:ext uri="{FF2B5EF4-FFF2-40B4-BE49-F238E27FC236}">
                  <a16:creationId xmlns:a16="http://schemas.microsoft.com/office/drawing/2014/main" id="{1D88045E-FE49-4FA1-A12E-98B79DA8D196}"/>
                </a:ext>
              </a:extLst>
            </p:cNvPr>
            <p:cNvPicPr>
              <a:picLocks noChangeAspect="1"/>
            </p:cNvPicPr>
            <p:nvPr>
              <a:audioFile r:link="rId4"/>
              <p:extLst>
                <p:ext uri="{DAA4B4D4-6D71-4841-9C94-3DE7FCFB9230}">
                  <p14:media xmlns:p14="http://schemas.microsoft.com/office/powerpoint/2010/main" r:embed="rId3"/>
                </p:ext>
              </p:extLst>
            </p:nvPr>
          </p:nvPicPr>
          <p:blipFill>
            <a:blip r:embed="rId8"/>
            <a:stretch>
              <a:fillRect/>
            </a:stretch>
          </p:blipFill>
          <p:spPr>
            <a:xfrm>
              <a:off x="5791200" y="3124200"/>
              <a:ext cx="609600" cy="609600"/>
            </a:xfrm>
            <a:prstGeom prst="rect">
              <a:avLst/>
            </a:prstGeom>
          </p:spPr>
        </p:pic>
        <p:pic>
          <p:nvPicPr>
            <p:cNvPr id="210" name="2sec">
              <a:hlinkClick r:id="" action="ppaction://media"/>
              <a:extLst>
                <a:ext uri="{FF2B5EF4-FFF2-40B4-BE49-F238E27FC236}">
                  <a16:creationId xmlns:a16="http://schemas.microsoft.com/office/drawing/2014/main" id="{06E78DE2-CA53-40A7-B032-F736B1866A74}"/>
                </a:ext>
              </a:extLst>
            </p:cNvPr>
            <p:cNvPicPr>
              <a:picLocks noChangeAspect="1"/>
            </p:cNvPicPr>
            <p:nvPr>
              <a:audioFile r:link="rId6"/>
              <p:extLst>
                <p:ext uri="{DAA4B4D4-6D71-4841-9C94-3DE7FCFB9230}">
                  <p14:media xmlns:p14="http://schemas.microsoft.com/office/powerpoint/2010/main" r:embed="rId5"/>
                </p:ext>
              </p:extLst>
            </p:nvPr>
          </p:nvPicPr>
          <p:blipFill>
            <a:blip r:embed="rId8"/>
            <a:stretch>
              <a:fillRect/>
            </a:stretch>
          </p:blipFill>
          <p:spPr>
            <a:xfrm>
              <a:off x="4778557" y="1640634"/>
              <a:ext cx="609600" cy="609600"/>
            </a:xfrm>
            <a:prstGeom prst="rect">
              <a:avLst/>
            </a:prstGeom>
          </p:spPr>
        </p:pic>
        <p:sp>
          <p:nvSpPr>
            <p:cNvPr id="211" name="Oval 4">
              <a:extLst>
                <a:ext uri="{FF2B5EF4-FFF2-40B4-BE49-F238E27FC236}">
                  <a16:creationId xmlns:a16="http://schemas.microsoft.com/office/drawing/2014/main" id="{3BE37286-B5AD-4D7F-B271-275541E07341}"/>
                </a:ext>
              </a:extLst>
            </p:cNvPr>
            <p:cNvSpPr/>
            <p:nvPr/>
          </p:nvSpPr>
          <p:spPr>
            <a:xfrm>
              <a:off x="2949740" y="814587"/>
              <a:ext cx="4804997" cy="5240414"/>
            </a:xfrm>
            <a:custGeom>
              <a:avLst/>
              <a:gdLst>
                <a:gd name="connsiteX0" fmla="*/ 0 w 2210937"/>
                <a:gd name="connsiteY0" fmla="*/ 1341717 h 2683433"/>
                <a:gd name="connsiteX1" fmla="*/ 1105469 w 2210937"/>
                <a:gd name="connsiteY1" fmla="*/ 0 h 2683433"/>
                <a:gd name="connsiteX2" fmla="*/ 2210938 w 2210937"/>
                <a:gd name="connsiteY2" fmla="*/ 1341717 h 2683433"/>
                <a:gd name="connsiteX3" fmla="*/ 1105469 w 2210937"/>
                <a:gd name="connsiteY3" fmla="*/ 2683434 h 2683433"/>
                <a:gd name="connsiteX4" fmla="*/ 0 w 2210937"/>
                <a:gd name="connsiteY4" fmla="*/ 1341717 h 2683433"/>
                <a:gd name="connsiteX0" fmla="*/ 0 w 2210938"/>
                <a:gd name="connsiteY0" fmla="*/ 1341940 h 2683657"/>
                <a:gd name="connsiteX1" fmla="*/ 1105469 w 2210938"/>
                <a:gd name="connsiteY1" fmla="*/ 223 h 2683657"/>
                <a:gd name="connsiteX2" fmla="*/ 2210938 w 2210938"/>
                <a:gd name="connsiteY2" fmla="*/ 1341940 h 2683657"/>
                <a:gd name="connsiteX3" fmla="*/ 1105469 w 2210938"/>
                <a:gd name="connsiteY3" fmla="*/ 2683657 h 2683657"/>
                <a:gd name="connsiteX4" fmla="*/ 0 w 2210938"/>
                <a:gd name="connsiteY4" fmla="*/ 1341940 h 2683657"/>
                <a:gd name="connsiteX0" fmla="*/ 0 w 2457142"/>
                <a:gd name="connsiteY0" fmla="*/ 1341859 h 2789696"/>
                <a:gd name="connsiteX1" fmla="*/ 1105469 w 2457142"/>
                <a:gd name="connsiteY1" fmla="*/ 142 h 2789696"/>
                <a:gd name="connsiteX2" fmla="*/ 2210938 w 2457142"/>
                <a:gd name="connsiteY2" fmla="*/ 1341859 h 2789696"/>
                <a:gd name="connsiteX3" fmla="*/ 2388357 w 2457142"/>
                <a:gd name="connsiteY3" fmla="*/ 2552275 h 2789696"/>
                <a:gd name="connsiteX4" fmla="*/ 1105469 w 2457142"/>
                <a:gd name="connsiteY4" fmla="*/ 2683576 h 2789696"/>
                <a:gd name="connsiteX5" fmla="*/ 0 w 2457142"/>
                <a:gd name="connsiteY5" fmla="*/ 1341859 h 2789696"/>
                <a:gd name="connsiteX0" fmla="*/ 0 w 2457142"/>
                <a:gd name="connsiteY0" fmla="*/ 1341883 h 2789720"/>
                <a:gd name="connsiteX1" fmla="*/ 1105469 w 2457142"/>
                <a:gd name="connsiteY1" fmla="*/ 166 h 2789720"/>
                <a:gd name="connsiteX2" fmla="*/ 2210938 w 2457142"/>
                <a:gd name="connsiteY2" fmla="*/ 1341883 h 2789720"/>
                <a:gd name="connsiteX3" fmla="*/ 2388357 w 2457142"/>
                <a:gd name="connsiteY3" fmla="*/ 2552299 h 2789720"/>
                <a:gd name="connsiteX4" fmla="*/ 1105469 w 2457142"/>
                <a:gd name="connsiteY4" fmla="*/ 2683600 h 2789720"/>
                <a:gd name="connsiteX5" fmla="*/ 0 w 2457142"/>
                <a:gd name="connsiteY5" fmla="*/ 1341883 h 2789720"/>
                <a:gd name="connsiteX0" fmla="*/ 0 w 2420579"/>
                <a:gd name="connsiteY0" fmla="*/ 1341883 h 2789720"/>
                <a:gd name="connsiteX1" fmla="*/ 1105469 w 2420579"/>
                <a:gd name="connsiteY1" fmla="*/ 166 h 2789720"/>
                <a:gd name="connsiteX2" fmla="*/ 2210938 w 2420579"/>
                <a:gd name="connsiteY2" fmla="*/ 1341883 h 2789720"/>
                <a:gd name="connsiteX3" fmla="*/ 2388357 w 2420579"/>
                <a:gd name="connsiteY3" fmla="*/ 2552299 h 2789720"/>
                <a:gd name="connsiteX4" fmla="*/ 1105469 w 2420579"/>
                <a:gd name="connsiteY4" fmla="*/ 2683600 h 2789720"/>
                <a:gd name="connsiteX5" fmla="*/ 0 w 2420579"/>
                <a:gd name="connsiteY5" fmla="*/ 1341883 h 2789720"/>
                <a:gd name="connsiteX0" fmla="*/ 0 w 2618589"/>
                <a:gd name="connsiteY0" fmla="*/ 1341883 h 2779863"/>
                <a:gd name="connsiteX1" fmla="*/ 1105469 w 2618589"/>
                <a:gd name="connsiteY1" fmla="*/ 166 h 2779863"/>
                <a:gd name="connsiteX2" fmla="*/ 2210938 w 2618589"/>
                <a:gd name="connsiteY2" fmla="*/ 1341883 h 2779863"/>
                <a:gd name="connsiteX3" fmla="*/ 2593074 w 2618589"/>
                <a:gd name="connsiteY3" fmla="*/ 2525003 h 2779863"/>
                <a:gd name="connsiteX4" fmla="*/ 1105469 w 2618589"/>
                <a:gd name="connsiteY4" fmla="*/ 2683600 h 2779863"/>
                <a:gd name="connsiteX5" fmla="*/ 0 w 2618589"/>
                <a:gd name="connsiteY5" fmla="*/ 1341883 h 2779863"/>
                <a:gd name="connsiteX0" fmla="*/ 0 w 2615844"/>
                <a:gd name="connsiteY0" fmla="*/ 1341883 h 2779863"/>
                <a:gd name="connsiteX1" fmla="*/ 1105469 w 2615844"/>
                <a:gd name="connsiteY1" fmla="*/ 166 h 2779863"/>
                <a:gd name="connsiteX2" fmla="*/ 2210938 w 2615844"/>
                <a:gd name="connsiteY2" fmla="*/ 1341883 h 2779863"/>
                <a:gd name="connsiteX3" fmla="*/ 2593074 w 2615844"/>
                <a:gd name="connsiteY3" fmla="*/ 2525003 h 2779863"/>
                <a:gd name="connsiteX4" fmla="*/ 1105469 w 2615844"/>
                <a:gd name="connsiteY4" fmla="*/ 2683600 h 2779863"/>
                <a:gd name="connsiteX5" fmla="*/ 0 w 2615844"/>
                <a:gd name="connsiteY5" fmla="*/ 1341883 h 2779863"/>
                <a:gd name="connsiteX0" fmla="*/ 1000 w 2616844"/>
                <a:gd name="connsiteY0" fmla="*/ 1341883 h 2865672"/>
                <a:gd name="connsiteX1" fmla="*/ 1106469 w 2616844"/>
                <a:gd name="connsiteY1" fmla="*/ 166 h 2865672"/>
                <a:gd name="connsiteX2" fmla="*/ 2211938 w 2616844"/>
                <a:gd name="connsiteY2" fmla="*/ 1341883 h 2865672"/>
                <a:gd name="connsiteX3" fmla="*/ 2594074 w 2616844"/>
                <a:gd name="connsiteY3" fmla="*/ 2525003 h 2865672"/>
                <a:gd name="connsiteX4" fmla="*/ 942696 w 2616844"/>
                <a:gd name="connsiteY4" fmla="*/ 2792782 h 2865672"/>
                <a:gd name="connsiteX5" fmla="*/ 1000 w 2616844"/>
                <a:gd name="connsiteY5" fmla="*/ 1341883 h 2865672"/>
                <a:gd name="connsiteX0" fmla="*/ 11723 w 2627567"/>
                <a:gd name="connsiteY0" fmla="*/ 1341883 h 2865672"/>
                <a:gd name="connsiteX1" fmla="*/ 1117192 w 2627567"/>
                <a:gd name="connsiteY1" fmla="*/ 166 h 2865672"/>
                <a:gd name="connsiteX2" fmla="*/ 2222661 w 2627567"/>
                <a:gd name="connsiteY2" fmla="*/ 1341883 h 2865672"/>
                <a:gd name="connsiteX3" fmla="*/ 2604797 w 2627567"/>
                <a:gd name="connsiteY3" fmla="*/ 2525003 h 2865672"/>
                <a:gd name="connsiteX4" fmla="*/ 953419 w 2627567"/>
                <a:gd name="connsiteY4" fmla="*/ 2792782 h 2865672"/>
                <a:gd name="connsiteX5" fmla="*/ 11723 w 2627567"/>
                <a:gd name="connsiteY5" fmla="*/ 1341883 h 2865672"/>
                <a:gd name="connsiteX0" fmla="*/ 18591 w 2634435"/>
                <a:gd name="connsiteY0" fmla="*/ 1341883 h 2865672"/>
                <a:gd name="connsiteX1" fmla="*/ 1124060 w 2634435"/>
                <a:gd name="connsiteY1" fmla="*/ 166 h 2865672"/>
                <a:gd name="connsiteX2" fmla="*/ 2229529 w 2634435"/>
                <a:gd name="connsiteY2" fmla="*/ 1341883 h 2865672"/>
                <a:gd name="connsiteX3" fmla="*/ 2611665 w 2634435"/>
                <a:gd name="connsiteY3" fmla="*/ 2525003 h 2865672"/>
                <a:gd name="connsiteX4" fmla="*/ 960287 w 2634435"/>
                <a:gd name="connsiteY4" fmla="*/ 2792782 h 2865672"/>
                <a:gd name="connsiteX5" fmla="*/ 18591 w 2634435"/>
                <a:gd name="connsiteY5" fmla="*/ 1341883 h 2865672"/>
                <a:gd name="connsiteX0" fmla="*/ 11724 w 2627568"/>
                <a:gd name="connsiteY0" fmla="*/ 1341883 h 2865672"/>
                <a:gd name="connsiteX1" fmla="*/ 1117193 w 2627568"/>
                <a:gd name="connsiteY1" fmla="*/ 166 h 2865672"/>
                <a:gd name="connsiteX2" fmla="*/ 2222662 w 2627568"/>
                <a:gd name="connsiteY2" fmla="*/ 1341883 h 2865672"/>
                <a:gd name="connsiteX3" fmla="*/ 2604798 w 2627568"/>
                <a:gd name="connsiteY3" fmla="*/ 2525003 h 2865672"/>
                <a:gd name="connsiteX4" fmla="*/ 953420 w 2627568"/>
                <a:gd name="connsiteY4" fmla="*/ 2792782 h 2865672"/>
                <a:gd name="connsiteX5" fmla="*/ 11724 w 2627568"/>
                <a:gd name="connsiteY5" fmla="*/ 1341883 h 2865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27568" h="2865672">
                  <a:moveTo>
                    <a:pt x="11724" y="1341883"/>
                  </a:moveTo>
                  <a:cubicBezTo>
                    <a:pt x="-70161" y="521604"/>
                    <a:pt x="274647" y="13814"/>
                    <a:pt x="1117193" y="166"/>
                  </a:cubicBezTo>
                  <a:cubicBezTo>
                    <a:pt x="1959739" y="-13482"/>
                    <a:pt x="2309099" y="814169"/>
                    <a:pt x="2222662" y="1341883"/>
                  </a:cubicBezTo>
                  <a:cubicBezTo>
                    <a:pt x="1781384" y="2674814"/>
                    <a:pt x="2789043" y="2301384"/>
                    <a:pt x="2604798" y="2525003"/>
                  </a:cubicBezTo>
                  <a:cubicBezTo>
                    <a:pt x="2420553" y="2748623"/>
                    <a:pt x="1385599" y="2989969"/>
                    <a:pt x="953420" y="2792782"/>
                  </a:cubicBezTo>
                  <a:cubicBezTo>
                    <a:pt x="521241" y="2595595"/>
                    <a:pt x="93609" y="2162162"/>
                    <a:pt x="11724" y="1341883"/>
                  </a:cubicBezTo>
                  <a:close/>
                </a:path>
              </a:pathLst>
            </a:custGeom>
            <a:solidFill>
              <a:srgbClr val="A08B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Isosceles Triangle 8">
              <a:extLst>
                <a:ext uri="{FF2B5EF4-FFF2-40B4-BE49-F238E27FC236}">
                  <a16:creationId xmlns:a16="http://schemas.microsoft.com/office/drawing/2014/main" id="{BB0E1F93-7647-4466-8316-C59CAD47E33D}"/>
                </a:ext>
              </a:extLst>
            </p:cNvPr>
            <p:cNvSpPr/>
            <p:nvPr/>
          </p:nvSpPr>
          <p:spPr>
            <a:xfrm>
              <a:off x="4494813" y="-386638"/>
              <a:ext cx="762000" cy="1885950"/>
            </a:xfrm>
            <a:custGeom>
              <a:avLst/>
              <a:gdLst>
                <a:gd name="connsiteX0" fmla="*/ 0 w 762000"/>
                <a:gd name="connsiteY0" fmla="*/ 1885950 h 1885950"/>
                <a:gd name="connsiteX1" fmla="*/ 381000 w 762000"/>
                <a:gd name="connsiteY1" fmla="*/ 0 h 1885950"/>
                <a:gd name="connsiteX2" fmla="*/ 762000 w 762000"/>
                <a:gd name="connsiteY2" fmla="*/ 1885950 h 1885950"/>
                <a:gd name="connsiteX3" fmla="*/ 0 w 762000"/>
                <a:gd name="connsiteY3" fmla="*/ 1885950 h 1885950"/>
                <a:gd name="connsiteX0" fmla="*/ 0 w 762000"/>
                <a:gd name="connsiteY0" fmla="*/ 1885950 h 1885950"/>
                <a:gd name="connsiteX1" fmla="*/ 381000 w 762000"/>
                <a:gd name="connsiteY1" fmla="*/ 0 h 1885950"/>
                <a:gd name="connsiteX2" fmla="*/ 762000 w 762000"/>
                <a:gd name="connsiteY2" fmla="*/ 1885950 h 1885950"/>
                <a:gd name="connsiteX3" fmla="*/ 0 w 762000"/>
                <a:gd name="connsiteY3" fmla="*/ 1885950 h 1885950"/>
                <a:gd name="connsiteX0" fmla="*/ 0 w 762000"/>
                <a:gd name="connsiteY0" fmla="*/ 1885950 h 1885950"/>
                <a:gd name="connsiteX1" fmla="*/ 381000 w 762000"/>
                <a:gd name="connsiteY1" fmla="*/ 0 h 1885950"/>
                <a:gd name="connsiteX2" fmla="*/ 762000 w 762000"/>
                <a:gd name="connsiteY2" fmla="*/ 1885950 h 1885950"/>
                <a:gd name="connsiteX3" fmla="*/ 0 w 762000"/>
                <a:gd name="connsiteY3" fmla="*/ 1885950 h 188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0" h="1885950">
                  <a:moveTo>
                    <a:pt x="0" y="1885950"/>
                  </a:moveTo>
                  <a:cubicBezTo>
                    <a:pt x="127000" y="1257300"/>
                    <a:pt x="-13998" y="47361"/>
                    <a:pt x="381000" y="0"/>
                  </a:cubicBezTo>
                  <a:cubicBezTo>
                    <a:pt x="676704" y="99495"/>
                    <a:pt x="635000" y="1257300"/>
                    <a:pt x="762000" y="1885950"/>
                  </a:cubicBezTo>
                  <a:lnTo>
                    <a:pt x="0" y="1885950"/>
                  </a:lnTo>
                  <a:close/>
                </a:path>
              </a:pathLst>
            </a:custGeom>
            <a:solidFill>
              <a:srgbClr val="C8B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7426271A-7A82-4D28-83ED-9A117082294A}"/>
                </a:ext>
              </a:extLst>
            </p:cNvPr>
            <p:cNvGrpSpPr/>
            <p:nvPr/>
          </p:nvGrpSpPr>
          <p:grpSpPr>
            <a:xfrm rot="21038473">
              <a:off x="5157012" y="1289710"/>
              <a:ext cx="1263288" cy="1782135"/>
              <a:chOff x="4219268" y="2080238"/>
              <a:chExt cx="1263288" cy="1782135"/>
            </a:xfrm>
          </p:grpSpPr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C8F58AA3-CB3C-420E-8108-4D85A9504881}"/>
                  </a:ext>
                </a:extLst>
              </p:cNvPr>
              <p:cNvSpPr/>
              <p:nvPr/>
            </p:nvSpPr>
            <p:spPr>
              <a:xfrm>
                <a:off x="4219268" y="2571750"/>
                <a:ext cx="1171881" cy="12906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0" name="Arc 249">
                <a:extLst>
                  <a:ext uri="{FF2B5EF4-FFF2-40B4-BE49-F238E27FC236}">
                    <a16:creationId xmlns:a16="http://schemas.microsoft.com/office/drawing/2014/main" id="{456DF216-B39B-46A4-B462-C22F06325A2E}"/>
                  </a:ext>
                </a:extLst>
              </p:cNvPr>
              <p:cNvSpPr/>
              <p:nvPr/>
            </p:nvSpPr>
            <p:spPr>
              <a:xfrm rot="6933585">
                <a:off x="4951469" y="2268095"/>
                <a:ext cx="391384" cy="391384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Arc 250">
                <a:extLst>
                  <a:ext uri="{FF2B5EF4-FFF2-40B4-BE49-F238E27FC236}">
                    <a16:creationId xmlns:a16="http://schemas.microsoft.com/office/drawing/2014/main" id="{104943FF-E5B3-4018-8BC1-A0A5AFA62BAC}"/>
                  </a:ext>
                </a:extLst>
              </p:cNvPr>
              <p:cNvSpPr/>
              <p:nvPr/>
            </p:nvSpPr>
            <p:spPr>
              <a:xfrm rot="6933585">
                <a:off x="5021320" y="2376057"/>
                <a:ext cx="391384" cy="391384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Arc 251">
                <a:extLst>
                  <a:ext uri="{FF2B5EF4-FFF2-40B4-BE49-F238E27FC236}">
                    <a16:creationId xmlns:a16="http://schemas.microsoft.com/office/drawing/2014/main" id="{A58EDEC0-CE0E-46BB-88D9-1FCB239E47B8}"/>
                  </a:ext>
                </a:extLst>
              </p:cNvPr>
              <p:cNvSpPr/>
              <p:nvPr/>
            </p:nvSpPr>
            <p:spPr>
              <a:xfrm rot="7297294">
                <a:off x="5091172" y="2480079"/>
                <a:ext cx="391384" cy="391384"/>
              </a:xfrm>
              <a:prstGeom prst="arc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50A16A71-25D2-42F5-BC05-B56F479EF1FD}"/>
                  </a:ext>
                </a:extLst>
              </p:cNvPr>
              <p:cNvSpPr/>
              <p:nvPr/>
            </p:nvSpPr>
            <p:spPr>
              <a:xfrm rot="2926111">
                <a:off x="4447362" y="3050951"/>
                <a:ext cx="486783" cy="342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8995A6CE-39AA-4C44-A70C-C9E1FD3A3B62}"/>
                  </a:ext>
                </a:extLst>
              </p:cNvPr>
              <p:cNvSpPr/>
              <p:nvPr/>
            </p:nvSpPr>
            <p:spPr>
              <a:xfrm rot="18878363">
                <a:off x="4949704" y="3490659"/>
                <a:ext cx="203553" cy="1428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Arc 254">
                <a:extLst>
                  <a:ext uri="{FF2B5EF4-FFF2-40B4-BE49-F238E27FC236}">
                    <a16:creationId xmlns:a16="http://schemas.microsoft.com/office/drawing/2014/main" id="{CCEF4A48-9A49-4562-90ED-F23A08E67D35}"/>
                  </a:ext>
                </a:extLst>
              </p:cNvPr>
              <p:cNvSpPr/>
              <p:nvPr/>
            </p:nvSpPr>
            <p:spPr>
              <a:xfrm rot="19135621">
                <a:off x="4864848" y="2080238"/>
                <a:ext cx="490998" cy="818137"/>
              </a:xfrm>
              <a:prstGeom prst="arc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1E50C3F8-0008-42C4-B237-1A2D6BBCC756}"/>
                </a:ext>
              </a:extLst>
            </p:cNvPr>
            <p:cNvGrpSpPr/>
            <p:nvPr/>
          </p:nvGrpSpPr>
          <p:grpSpPr>
            <a:xfrm rot="700789" flipH="1">
              <a:off x="3492821" y="1335646"/>
              <a:ext cx="1310978" cy="1735710"/>
              <a:chOff x="4219268" y="2126663"/>
              <a:chExt cx="1310978" cy="1735710"/>
            </a:xfrm>
          </p:grpSpPr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412C7351-2FE5-4782-8B32-1828C63E6ABE}"/>
                  </a:ext>
                </a:extLst>
              </p:cNvPr>
              <p:cNvSpPr/>
              <p:nvPr/>
            </p:nvSpPr>
            <p:spPr>
              <a:xfrm>
                <a:off x="4219268" y="2571750"/>
                <a:ext cx="1171881" cy="12906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Arc 224">
                <a:extLst>
                  <a:ext uri="{FF2B5EF4-FFF2-40B4-BE49-F238E27FC236}">
                    <a16:creationId xmlns:a16="http://schemas.microsoft.com/office/drawing/2014/main" id="{E91CA21E-2281-46CA-963D-22E49FCD67CD}"/>
                  </a:ext>
                </a:extLst>
              </p:cNvPr>
              <p:cNvSpPr/>
              <p:nvPr/>
            </p:nvSpPr>
            <p:spPr>
              <a:xfrm rot="6933585">
                <a:off x="4951469" y="2268095"/>
                <a:ext cx="391384" cy="391384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Arc 225">
                <a:extLst>
                  <a:ext uri="{FF2B5EF4-FFF2-40B4-BE49-F238E27FC236}">
                    <a16:creationId xmlns:a16="http://schemas.microsoft.com/office/drawing/2014/main" id="{25D5AA19-0B73-42F8-9AAB-7041A9DF86D3}"/>
                  </a:ext>
                </a:extLst>
              </p:cNvPr>
              <p:cNvSpPr/>
              <p:nvPr/>
            </p:nvSpPr>
            <p:spPr>
              <a:xfrm rot="6933585">
                <a:off x="5021320" y="2376057"/>
                <a:ext cx="391384" cy="391384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Arc 226">
                <a:extLst>
                  <a:ext uri="{FF2B5EF4-FFF2-40B4-BE49-F238E27FC236}">
                    <a16:creationId xmlns:a16="http://schemas.microsoft.com/office/drawing/2014/main" id="{B8FDEBEE-6B1F-428B-8BEF-CD0EBE9C464E}"/>
                  </a:ext>
                </a:extLst>
              </p:cNvPr>
              <p:cNvSpPr/>
              <p:nvPr/>
            </p:nvSpPr>
            <p:spPr>
              <a:xfrm rot="7297294">
                <a:off x="5091172" y="2480079"/>
                <a:ext cx="391384" cy="391384"/>
              </a:xfrm>
              <a:prstGeom prst="arc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8B9C106C-4DED-4C51-ABBB-2F65DE12E1B7}"/>
                  </a:ext>
                </a:extLst>
              </p:cNvPr>
              <p:cNvSpPr/>
              <p:nvPr/>
            </p:nvSpPr>
            <p:spPr>
              <a:xfrm rot="2926111">
                <a:off x="4501527" y="3068323"/>
                <a:ext cx="486783" cy="342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BA36C26B-2AFC-43CD-BCF4-8D8C5BDDE963}"/>
                  </a:ext>
                </a:extLst>
              </p:cNvPr>
              <p:cNvSpPr/>
              <p:nvPr/>
            </p:nvSpPr>
            <p:spPr>
              <a:xfrm rot="18878363">
                <a:off x="4949704" y="3490659"/>
                <a:ext cx="203553" cy="1428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Arc 247">
                <a:extLst>
                  <a:ext uri="{FF2B5EF4-FFF2-40B4-BE49-F238E27FC236}">
                    <a16:creationId xmlns:a16="http://schemas.microsoft.com/office/drawing/2014/main" id="{F351398E-065C-44C9-9425-BED42B788E42}"/>
                  </a:ext>
                </a:extLst>
              </p:cNvPr>
              <p:cNvSpPr/>
              <p:nvPr/>
            </p:nvSpPr>
            <p:spPr>
              <a:xfrm rot="19306710">
                <a:off x="5039248" y="2126663"/>
                <a:ext cx="490998" cy="818136"/>
              </a:xfrm>
              <a:prstGeom prst="arc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8FC543F8-F61D-4738-B0B5-6737BCEBFDFB}"/>
                </a:ext>
              </a:extLst>
            </p:cNvPr>
            <p:cNvGrpSpPr/>
            <p:nvPr/>
          </p:nvGrpSpPr>
          <p:grpSpPr>
            <a:xfrm>
              <a:off x="7611250" y="4136086"/>
              <a:ext cx="1373445" cy="1577068"/>
              <a:chOff x="8659763" y="3631733"/>
              <a:chExt cx="1373445" cy="1577068"/>
            </a:xfrm>
          </p:grpSpPr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5939133E-43F6-4656-AB51-7AF270CA0B6F}"/>
                  </a:ext>
                </a:extLst>
              </p:cNvPr>
              <p:cNvSpPr/>
              <p:nvPr/>
            </p:nvSpPr>
            <p:spPr>
              <a:xfrm rot="682218">
                <a:off x="8704181" y="3631733"/>
                <a:ext cx="409499" cy="1345153"/>
              </a:xfrm>
              <a:prstGeom prst="ellipse">
                <a:avLst/>
              </a:prstGeom>
              <a:solidFill>
                <a:srgbClr val="A08BA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29232139-71AC-40D8-8905-BBFB1B509160}"/>
                  </a:ext>
                </a:extLst>
              </p:cNvPr>
              <p:cNvSpPr/>
              <p:nvPr/>
            </p:nvSpPr>
            <p:spPr>
              <a:xfrm rot="6089627">
                <a:off x="9155882" y="4331475"/>
                <a:ext cx="409499" cy="1345153"/>
              </a:xfrm>
              <a:prstGeom prst="ellipse">
                <a:avLst/>
              </a:prstGeom>
              <a:solidFill>
                <a:srgbClr val="A08BA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C7E490A1-179D-4617-8284-F5FC92FFA278}"/>
                  </a:ext>
                </a:extLst>
              </p:cNvPr>
              <p:cNvSpPr/>
              <p:nvPr/>
            </p:nvSpPr>
            <p:spPr>
              <a:xfrm rot="15262294" flipV="1">
                <a:off x="8678869" y="4689583"/>
                <a:ext cx="293890" cy="332101"/>
              </a:xfrm>
              <a:prstGeom prst="ellipse">
                <a:avLst/>
              </a:prstGeom>
              <a:solidFill>
                <a:srgbClr val="A08B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E7F085BE-9F9B-4050-9D3D-ABD6A27D7FE1}"/>
                </a:ext>
              </a:extLst>
            </p:cNvPr>
            <p:cNvGrpSpPr/>
            <p:nvPr/>
          </p:nvGrpSpPr>
          <p:grpSpPr>
            <a:xfrm>
              <a:off x="4494813" y="3387757"/>
              <a:ext cx="925485" cy="337958"/>
              <a:chOff x="6275448" y="2470848"/>
              <a:chExt cx="925485" cy="337958"/>
            </a:xfrm>
          </p:grpSpPr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E78D2288-9F61-4219-9CE8-321300F1887D}"/>
                  </a:ext>
                </a:extLst>
              </p:cNvPr>
              <p:cNvSpPr/>
              <p:nvPr/>
            </p:nvSpPr>
            <p:spPr>
              <a:xfrm flipH="1">
                <a:off x="6275448" y="2484883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34">
                <a:extLst>
                  <a:ext uri="{FF2B5EF4-FFF2-40B4-BE49-F238E27FC236}">
                    <a16:creationId xmlns:a16="http://schemas.microsoft.com/office/drawing/2014/main" id="{781731F3-5FFF-4749-AE40-AA1588C5C3AD}"/>
                  </a:ext>
                </a:extLst>
              </p:cNvPr>
              <p:cNvSpPr/>
              <p:nvPr/>
            </p:nvSpPr>
            <p:spPr>
              <a:xfrm>
                <a:off x="6327452" y="2507506"/>
                <a:ext cx="825247" cy="301300"/>
              </a:xfrm>
              <a:custGeom>
                <a:avLst/>
                <a:gdLst>
                  <a:gd name="connsiteX0" fmla="*/ 0 w 1080165"/>
                  <a:gd name="connsiteY0" fmla="*/ 241509 h 483017"/>
                  <a:gd name="connsiteX1" fmla="*/ 540083 w 1080165"/>
                  <a:gd name="connsiteY1" fmla="*/ 0 h 483017"/>
                  <a:gd name="connsiteX2" fmla="*/ 1080166 w 1080165"/>
                  <a:gd name="connsiteY2" fmla="*/ 241509 h 483017"/>
                  <a:gd name="connsiteX3" fmla="*/ 540083 w 1080165"/>
                  <a:gd name="connsiteY3" fmla="*/ 483018 h 483017"/>
                  <a:gd name="connsiteX4" fmla="*/ 0 w 1080165"/>
                  <a:gd name="connsiteY4" fmla="*/ 241509 h 483017"/>
                  <a:gd name="connsiteX0" fmla="*/ 0 w 1372266"/>
                  <a:gd name="connsiteY0" fmla="*/ 43591 h 679729"/>
                  <a:gd name="connsiteX1" fmla="*/ 832183 w 1372266"/>
                  <a:gd name="connsiteY1" fmla="*/ 183082 h 679729"/>
                  <a:gd name="connsiteX2" fmla="*/ 1372266 w 1372266"/>
                  <a:gd name="connsiteY2" fmla="*/ 424591 h 679729"/>
                  <a:gd name="connsiteX3" fmla="*/ 832183 w 1372266"/>
                  <a:gd name="connsiteY3" fmla="*/ 666100 h 679729"/>
                  <a:gd name="connsiteX4" fmla="*/ 0 w 1372266"/>
                  <a:gd name="connsiteY4" fmla="*/ 43591 h 679729"/>
                  <a:gd name="connsiteX0" fmla="*/ 460 w 1372726"/>
                  <a:gd name="connsiteY0" fmla="*/ 2587 h 638725"/>
                  <a:gd name="connsiteX1" fmla="*/ 724693 w 1372726"/>
                  <a:gd name="connsiteY1" fmla="*/ 402428 h 638725"/>
                  <a:gd name="connsiteX2" fmla="*/ 1372726 w 1372726"/>
                  <a:gd name="connsiteY2" fmla="*/ 383587 h 638725"/>
                  <a:gd name="connsiteX3" fmla="*/ 832643 w 1372726"/>
                  <a:gd name="connsiteY3" fmla="*/ 625096 h 638725"/>
                  <a:gd name="connsiteX4" fmla="*/ 460 w 1372726"/>
                  <a:gd name="connsiteY4" fmla="*/ 2587 h 638725"/>
                  <a:gd name="connsiteX0" fmla="*/ 501 w 1633117"/>
                  <a:gd name="connsiteY0" fmla="*/ 2931 h 625455"/>
                  <a:gd name="connsiteX1" fmla="*/ 724734 w 1633117"/>
                  <a:gd name="connsiteY1" fmla="*/ 402772 h 625455"/>
                  <a:gd name="connsiteX2" fmla="*/ 1633117 w 1633117"/>
                  <a:gd name="connsiteY2" fmla="*/ 21981 h 625455"/>
                  <a:gd name="connsiteX3" fmla="*/ 832684 w 1633117"/>
                  <a:gd name="connsiteY3" fmla="*/ 625440 h 625455"/>
                  <a:gd name="connsiteX4" fmla="*/ 501 w 1633117"/>
                  <a:gd name="connsiteY4" fmla="*/ 2931 h 625455"/>
                  <a:gd name="connsiteX0" fmla="*/ 456 w 1650907"/>
                  <a:gd name="connsiteY0" fmla="*/ 4693 h 627216"/>
                  <a:gd name="connsiteX1" fmla="*/ 724689 w 1650907"/>
                  <a:gd name="connsiteY1" fmla="*/ 404534 h 627216"/>
                  <a:gd name="connsiteX2" fmla="*/ 1335245 w 1650907"/>
                  <a:gd name="connsiteY2" fmla="*/ 158271 h 627216"/>
                  <a:gd name="connsiteX3" fmla="*/ 1633072 w 1650907"/>
                  <a:gd name="connsiteY3" fmla="*/ 23743 h 627216"/>
                  <a:gd name="connsiteX4" fmla="*/ 832639 w 1650907"/>
                  <a:gd name="connsiteY4" fmla="*/ 627202 h 627216"/>
                  <a:gd name="connsiteX5" fmla="*/ 456 w 1650907"/>
                  <a:gd name="connsiteY5" fmla="*/ 4693 h 627216"/>
                  <a:gd name="connsiteX0" fmla="*/ 456 w 1651286"/>
                  <a:gd name="connsiteY0" fmla="*/ 2810 h 625333"/>
                  <a:gd name="connsiteX1" fmla="*/ 724689 w 1651286"/>
                  <a:gd name="connsiteY1" fmla="*/ 40265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56 w 1651286"/>
                  <a:gd name="connsiteY0" fmla="*/ 2810 h 625333"/>
                  <a:gd name="connsiteX1" fmla="*/ 724689 w 1651286"/>
                  <a:gd name="connsiteY1" fmla="*/ 39630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67 w 1651297"/>
                  <a:gd name="connsiteY0" fmla="*/ 2810 h 625333"/>
                  <a:gd name="connsiteX1" fmla="*/ 724700 w 1651297"/>
                  <a:gd name="connsiteY1" fmla="*/ 396301 h 625333"/>
                  <a:gd name="connsiteX2" fmla="*/ 1341606 w 1651297"/>
                  <a:gd name="connsiteY2" fmla="*/ 175438 h 625333"/>
                  <a:gd name="connsiteX3" fmla="*/ 1633083 w 1651297"/>
                  <a:gd name="connsiteY3" fmla="*/ 21860 h 625333"/>
                  <a:gd name="connsiteX4" fmla="*/ 832650 w 1651297"/>
                  <a:gd name="connsiteY4" fmla="*/ 625319 h 625333"/>
                  <a:gd name="connsiteX5" fmla="*/ 467 w 1651297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244 w 1651074"/>
                  <a:gd name="connsiteY0" fmla="*/ 2810 h 568185"/>
                  <a:gd name="connsiteX1" fmla="*/ 724477 w 1651074"/>
                  <a:gd name="connsiteY1" fmla="*/ 396301 h 568185"/>
                  <a:gd name="connsiteX2" fmla="*/ 1341383 w 1651074"/>
                  <a:gd name="connsiteY2" fmla="*/ 175438 h 568185"/>
                  <a:gd name="connsiteX3" fmla="*/ 1632860 w 1651074"/>
                  <a:gd name="connsiteY3" fmla="*/ 21860 h 568185"/>
                  <a:gd name="connsiteX4" fmla="*/ 800677 w 1651074"/>
                  <a:gd name="connsiteY4" fmla="*/ 568169 h 568185"/>
                  <a:gd name="connsiteX5" fmla="*/ 244 w 1651074"/>
                  <a:gd name="connsiteY5" fmla="*/ 2810 h 568185"/>
                  <a:gd name="connsiteX0" fmla="*/ 244 w 1651074"/>
                  <a:gd name="connsiteY0" fmla="*/ 2810 h 569649"/>
                  <a:gd name="connsiteX1" fmla="*/ 724477 w 1651074"/>
                  <a:gd name="connsiteY1" fmla="*/ 396301 h 569649"/>
                  <a:gd name="connsiteX2" fmla="*/ 1341383 w 1651074"/>
                  <a:gd name="connsiteY2" fmla="*/ 175438 h 569649"/>
                  <a:gd name="connsiteX3" fmla="*/ 1632860 w 1651074"/>
                  <a:gd name="connsiteY3" fmla="*/ 21860 h 569649"/>
                  <a:gd name="connsiteX4" fmla="*/ 1417581 w 1651074"/>
                  <a:gd name="connsiteY4" fmla="*/ 162738 h 569649"/>
                  <a:gd name="connsiteX5" fmla="*/ 800677 w 1651074"/>
                  <a:gd name="connsiteY5" fmla="*/ 568169 h 569649"/>
                  <a:gd name="connsiteX6" fmla="*/ 244 w 1651074"/>
                  <a:gd name="connsiteY6" fmla="*/ 2810 h 569649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6829 w 1667659"/>
                  <a:gd name="connsiteY0" fmla="*/ 5024 h 570530"/>
                  <a:gd name="connsiteX1" fmla="*/ 741062 w 1667659"/>
                  <a:gd name="connsiteY1" fmla="*/ 398515 h 570530"/>
                  <a:gd name="connsiteX2" fmla="*/ 1357968 w 1667659"/>
                  <a:gd name="connsiteY2" fmla="*/ 177652 h 570530"/>
                  <a:gd name="connsiteX3" fmla="*/ 1649445 w 1667659"/>
                  <a:gd name="connsiteY3" fmla="*/ 24074 h 570530"/>
                  <a:gd name="connsiteX4" fmla="*/ 1434166 w 1667659"/>
                  <a:gd name="connsiteY4" fmla="*/ 164952 h 570530"/>
                  <a:gd name="connsiteX5" fmla="*/ 817262 w 1667659"/>
                  <a:gd name="connsiteY5" fmla="*/ 570383 h 570530"/>
                  <a:gd name="connsiteX6" fmla="*/ 272116 w 1667659"/>
                  <a:gd name="connsiteY6" fmla="*/ 209402 h 570530"/>
                  <a:gd name="connsiteX7" fmla="*/ 16829 w 1667659"/>
                  <a:gd name="connsiteY7" fmla="*/ 5024 h 570530"/>
                  <a:gd name="connsiteX0" fmla="*/ 16829 w 1649842"/>
                  <a:gd name="connsiteY0" fmla="*/ 5024 h 570530"/>
                  <a:gd name="connsiteX1" fmla="*/ 741062 w 1649842"/>
                  <a:gd name="connsiteY1" fmla="*/ 398515 h 570530"/>
                  <a:gd name="connsiteX2" fmla="*/ 1357968 w 1649842"/>
                  <a:gd name="connsiteY2" fmla="*/ 177652 h 570530"/>
                  <a:gd name="connsiteX3" fmla="*/ 1630395 w 1649842"/>
                  <a:gd name="connsiteY3" fmla="*/ 24074 h 570530"/>
                  <a:gd name="connsiteX4" fmla="*/ 1434166 w 1649842"/>
                  <a:gd name="connsiteY4" fmla="*/ 164952 h 570530"/>
                  <a:gd name="connsiteX5" fmla="*/ 817262 w 1649842"/>
                  <a:gd name="connsiteY5" fmla="*/ 570383 h 570530"/>
                  <a:gd name="connsiteX6" fmla="*/ 272116 w 1649842"/>
                  <a:gd name="connsiteY6" fmla="*/ 209402 h 570530"/>
                  <a:gd name="connsiteX7" fmla="*/ 16829 w 1649842"/>
                  <a:gd name="connsiteY7" fmla="*/ 5024 h 570530"/>
                  <a:gd name="connsiteX0" fmla="*/ 16829 w 1643939"/>
                  <a:gd name="connsiteY0" fmla="*/ 20245 h 585751"/>
                  <a:gd name="connsiteX1" fmla="*/ 741062 w 1643939"/>
                  <a:gd name="connsiteY1" fmla="*/ 413736 h 585751"/>
                  <a:gd name="connsiteX2" fmla="*/ 1357968 w 1643939"/>
                  <a:gd name="connsiteY2" fmla="*/ 192873 h 585751"/>
                  <a:gd name="connsiteX3" fmla="*/ 1624045 w 1643939"/>
                  <a:gd name="connsiteY3" fmla="*/ 20245 h 585751"/>
                  <a:gd name="connsiteX4" fmla="*/ 1434166 w 1643939"/>
                  <a:gd name="connsiteY4" fmla="*/ 180173 h 585751"/>
                  <a:gd name="connsiteX5" fmla="*/ 817262 w 1643939"/>
                  <a:gd name="connsiteY5" fmla="*/ 585604 h 585751"/>
                  <a:gd name="connsiteX6" fmla="*/ 272116 w 1643939"/>
                  <a:gd name="connsiteY6" fmla="*/ 224623 h 585751"/>
                  <a:gd name="connsiteX7" fmla="*/ 16829 w 1643939"/>
                  <a:gd name="connsiteY7" fmla="*/ 20245 h 585751"/>
                  <a:gd name="connsiteX0" fmla="*/ 16829 w 1586258"/>
                  <a:gd name="connsiteY0" fmla="*/ 5025 h 570531"/>
                  <a:gd name="connsiteX1" fmla="*/ 741062 w 1586258"/>
                  <a:gd name="connsiteY1" fmla="*/ 398516 h 570531"/>
                  <a:gd name="connsiteX2" fmla="*/ 1357968 w 1586258"/>
                  <a:gd name="connsiteY2" fmla="*/ 177653 h 570531"/>
                  <a:gd name="connsiteX3" fmla="*/ 1560545 w 1586258"/>
                  <a:gd name="connsiteY3" fmla="*/ 87575 h 570531"/>
                  <a:gd name="connsiteX4" fmla="*/ 1434166 w 1586258"/>
                  <a:gd name="connsiteY4" fmla="*/ 164953 h 570531"/>
                  <a:gd name="connsiteX5" fmla="*/ 817262 w 1586258"/>
                  <a:gd name="connsiteY5" fmla="*/ 570384 h 570531"/>
                  <a:gd name="connsiteX6" fmla="*/ 272116 w 1586258"/>
                  <a:gd name="connsiteY6" fmla="*/ 209403 h 570531"/>
                  <a:gd name="connsiteX7" fmla="*/ 16829 w 1586258"/>
                  <a:gd name="connsiteY7" fmla="*/ 5025 h 570531"/>
                  <a:gd name="connsiteX0" fmla="*/ 16829 w 1480274"/>
                  <a:gd name="connsiteY0" fmla="*/ 5025 h 570531"/>
                  <a:gd name="connsiteX1" fmla="*/ 741062 w 1480274"/>
                  <a:gd name="connsiteY1" fmla="*/ 398516 h 570531"/>
                  <a:gd name="connsiteX2" fmla="*/ 1357968 w 1480274"/>
                  <a:gd name="connsiteY2" fmla="*/ 177653 h 570531"/>
                  <a:gd name="connsiteX3" fmla="*/ 1434166 w 1480274"/>
                  <a:gd name="connsiteY3" fmla="*/ 164953 h 570531"/>
                  <a:gd name="connsiteX4" fmla="*/ 817262 w 1480274"/>
                  <a:gd name="connsiteY4" fmla="*/ 570384 h 570531"/>
                  <a:gd name="connsiteX5" fmla="*/ 272116 w 1480274"/>
                  <a:gd name="connsiteY5" fmla="*/ 209403 h 570531"/>
                  <a:gd name="connsiteX6" fmla="*/ 16829 w 1480274"/>
                  <a:gd name="connsiteY6" fmla="*/ 5025 h 570531"/>
                  <a:gd name="connsiteX0" fmla="*/ 16829 w 1546369"/>
                  <a:gd name="connsiteY0" fmla="*/ 5025 h 571026"/>
                  <a:gd name="connsiteX1" fmla="*/ 741062 w 1546369"/>
                  <a:gd name="connsiteY1" fmla="*/ 398516 h 571026"/>
                  <a:gd name="connsiteX2" fmla="*/ 1357968 w 1546369"/>
                  <a:gd name="connsiteY2" fmla="*/ 177653 h 571026"/>
                  <a:gd name="connsiteX3" fmla="*/ 1516716 w 1546369"/>
                  <a:gd name="connsiteY3" fmla="*/ 114153 h 571026"/>
                  <a:gd name="connsiteX4" fmla="*/ 817262 w 1546369"/>
                  <a:gd name="connsiteY4" fmla="*/ 570384 h 571026"/>
                  <a:gd name="connsiteX5" fmla="*/ 272116 w 1546369"/>
                  <a:gd name="connsiteY5" fmla="*/ 209403 h 571026"/>
                  <a:gd name="connsiteX6" fmla="*/ 16829 w 1546369"/>
                  <a:gd name="connsiteY6" fmla="*/ 5025 h 571026"/>
                  <a:gd name="connsiteX0" fmla="*/ 16829 w 1587480"/>
                  <a:gd name="connsiteY0" fmla="*/ 5025 h 571026"/>
                  <a:gd name="connsiteX1" fmla="*/ 741062 w 1587480"/>
                  <a:gd name="connsiteY1" fmla="*/ 398516 h 571026"/>
                  <a:gd name="connsiteX2" fmla="*/ 1504018 w 1587480"/>
                  <a:gd name="connsiteY2" fmla="*/ 95103 h 571026"/>
                  <a:gd name="connsiteX3" fmla="*/ 1516716 w 1587480"/>
                  <a:gd name="connsiteY3" fmla="*/ 114153 h 571026"/>
                  <a:gd name="connsiteX4" fmla="*/ 817262 w 1587480"/>
                  <a:gd name="connsiteY4" fmla="*/ 570384 h 571026"/>
                  <a:gd name="connsiteX5" fmla="*/ 272116 w 1587480"/>
                  <a:gd name="connsiteY5" fmla="*/ 209403 h 571026"/>
                  <a:gd name="connsiteX6" fmla="*/ 16829 w 1587480"/>
                  <a:gd name="connsiteY6" fmla="*/ 5025 h 571026"/>
                  <a:gd name="connsiteX0" fmla="*/ 16829 w 1587480"/>
                  <a:gd name="connsiteY0" fmla="*/ 5025 h 570803"/>
                  <a:gd name="connsiteX1" fmla="*/ 741062 w 1587480"/>
                  <a:gd name="connsiteY1" fmla="*/ 398516 h 570803"/>
                  <a:gd name="connsiteX2" fmla="*/ 1504018 w 1587480"/>
                  <a:gd name="connsiteY2" fmla="*/ 95103 h 570803"/>
                  <a:gd name="connsiteX3" fmla="*/ 1516716 w 1587480"/>
                  <a:gd name="connsiteY3" fmla="*/ 133203 h 570803"/>
                  <a:gd name="connsiteX4" fmla="*/ 817262 w 1587480"/>
                  <a:gd name="connsiteY4" fmla="*/ 570384 h 570803"/>
                  <a:gd name="connsiteX5" fmla="*/ 272116 w 1587480"/>
                  <a:gd name="connsiteY5" fmla="*/ 209403 h 570803"/>
                  <a:gd name="connsiteX6" fmla="*/ 16829 w 1587480"/>
                  <a:gd name="connsiteY6" fmla="*/ 5025 h 570803"/>
                  <a:gd name="connsiteX0" fmla="*/ 16829 w 1581422"/>
                  <a:gd name="connsiteY0" fmla="*/ 5025 h 570575"/>
                  <a:gd name="connsiteX1" fmla="*/ 741062 w 1581422"/>
                  <a:gd name="connsiteY1" fmla="*/ 398516 h 570575"/>
                  <a:gd name="connsiteX2" fmla="*/ 1504018 w 1581422"/>
                  <a:gd name="connsiteY2" fmla="*/ 95103 h 570575"/>
                  <a:gd name="connsiteX3" fmla="*/ 1504016 w 1581422"/>
                  <a:gd name="connsiteY3" fmla="*/ 158603 h 570575"/>
                  <a:gd name="connsiteX4" fmla="*/ 817262 w 1581422"/>
                  <a:gd name="connsiteY4" fmla="*/ 570384 h 570575"/>
                  <a:gd name="connsiteX5" fmla="*/ 272116 w 1581422"/>
                  <a:gd name="connsiteY5" fmla="*/ 209403 h 570575"/>
                  <a:gd name="connsiteX6" fmla="*/ 16829 w 1581422"/>
                  <a:gd name="connsiteY6" fmla="*/ 5025 h 570575"/>
                  <a:gd name="connsiteX0" fmla="*/ 16829 w 1631906"/>
                  <a:gd name="connsiteY0" fmla="*/ 5025 h 570575"/>
                  <a:gd name="connsiteX1" fmla="*/ 741062 w 1631906"/>
                  <a:gd name="connsiteY1" fmla="*/ 398516 h 570575"/>
                  <a:gd name="connsiteX2" fmla="*/ 1580218 w 1631906"/>
                  <a:gd name="connsiteY2" fmla="*/ 44303 h 570575"/>
                  <a:gd name="connsiteX3" fmla="*/ 1504016 w 1631906"/>
                  <a:gd name="connsiteY3" fmla="*/ 158603 h 570575"/>
                  <a:gd name="connsiteX4" fmla="*/ 817262 w 1631906"/>
                  <a:gd name="connsiteY4" fmla="*/ 570384 h 570575"/>
                  <a:gd name="connsiteX5" fmla="*/ 272116 w 1631906"/>
                  <a:gd name="connsiteY5" fmla="*/ 209403 h 570575"/>
                  <a:gd name="connsiteX6" fmla="*/ 16829 w 1631906"/>
                  <a:gd name="connsiteY6" fmla="*/ 5025 h 570575"/>
                  <a:gd name="connsiteX0" fmla="*/ 16829 w 1614827"/>
                  <a:gd name="connsiteY0" fmla="*/ 5025 h 570460"/>
                  <a:gd name="connsiteX1" fmla="*/ 741062 w 1614827"/>
                  <a:gd name="connsiteY1" fmla="*/ 398516 h 570460"/>
                  <a:gd name="connsiteX2" fmla="*/ 1580218 w 1614827"/>
                  <a:gd name="connsiteY2" fmla="*/ 44303 h 570460"/>
                  <a:gd name="connsiteX3" fmla="*/ 1402416 w 1614827"/>
                  <a:gd name="connsiteY3" fmla="*/ 177653 h 570460"/>
                  <a:gd name="connsiteX4" fmla="*/ 817262 w 1614827"/>
                  <a:gd name="connsiteY4" fmla="*/ 570384 h 570460"/>
                  <a:gd name="connsiteX5" fmla="*/ 272116 w 1614827"/>
                  <a:gd name="connsiteY5" fmla="*/ 209403 h 570460"/>
                  <a:gd name="connsiteX6" fmla="*/ 16829 w 1614827"/>
                  <a:gd name="connsiteY6" fmla="*/ 5025 h 570460"/>
                  <a:gd name="connsiteX0" fmla="*/ 16829 w 1612118"/>
                  <a:gd name="connsiteY0" fmla="*/ 5025 h 570433"/>
                  <a:gd name="connsiteX1" fmla="*/ 741062 w 1612118"/>
                  <a:gd name="connsiteY1" fmla="*/ 398516 h 570433"/>
                  <a:gd name="connsiteX2" fmla="*/ 1580218 w 1612118"/>
                  <a:gd name="connsiteY2" fmla="*/ 44303 h 570433"/>
                  <a:gd name="connsiteX3" fmla="*/ 1377016 w 1612118"/>
                  <a:gd name="connsiteY3" fmla="*/ 184003 h 570433"/>
                  <a:gd name="connsiteX4" fmla="*/ 817262 w 1612118"/>
                  <a:gd name="connsiteY4" fmla="*/ 570384 h 570433"/>
                  <a:gd name="connsiteX5" fmla="*/ 272116 w 1612118"/>
                  <a:gd name="connsiteY5" fmla="*/ 209403 h 570433"/>
                  <a:gd name="connsiteX6" fmla="*/ 16829 w 1612118"/>
                  <a:gd name="connsiteY6" fmla="*/ 5025 h 570433"/>
                  <a:gd name="connsiteX0" fmla="*/ 16829 w 1601630"/>
                  <a:gd name="connsiteY0" fmla="*/ 5025 h 570433"/>
                  <a:gd name="connsiteX1" fmla="*/ 741062 w 1601630"/>
                  <a:gd name="connsiteY1" fmla="*/ 398516 h 570433"/>
                  <a:gd name="connsiteX2" fmla="*/ 1580218 w 1601630"/>
                  <a:gd name="connsiteY2" fmla="*/ 44303 h 570433"/>
                  <a:gd name="connsiteX3" fmla="*/ 1377016 w 1601630"/>
                  <a:gd name="connsiteY3" fmla="*/ 184003 h 570433"/>
                  <a:gd name="connsiteX4" fmla="*/ 817262 w 1601630"/>
                  <a:gd name="connsiteY4" fmla="*/ 570384 h 570433"/>
                  <a:gd name="connsiteX5" fmla="*/ 272116 w 1601630"/>
                  <a:gd name="connsiteY5" fmla="*/ 209403 h 570433"/>
                  <a:gd name="connsiteX6" fmla="*/ 16829 w 1601630"/>
                  <a:gd name="connsiteY6" fmla="*/ 5025 h 570433"/>
                  <a:gd name="connsiteX0" fmla="*/ 16829 w 1614850"/>
                  <a:gd name="connsiteY0" fmla="*/ 35123 h 600531"/>
                  <a:gd name="connsiteX1" fmla="*/ 741062 w 1614850"/>
                  <a:gd name="connsiteY1" fmla="*/ 428614 h 600531"/>
                  <a:gd name="connsiteX2" fmla="*/ 1594505 w 1614850"/>
                  <a:gd name="connsiteY2" fmla="*/ 31538 h 600531"/>
                  <a:gd name="connsiteX3" fmla="*/ 1377016 w 1614850"/>
                  <a:gd name="connsiteY3" fmla="*/ 214101 h 600531"/>
                  <a:gd name="connsiteX4" fmla="*/ 817262 w 1614850"/>
                  <a:gd name="connsiteY4" fmla="*/ 600482 h 600531"/>
                  <a:gd name="connsiteX5" fmla="*/ 272116 w 1614850"/>
                  <a:gd name="connsiteY5" fmla="*/ 239501 h 600531"/>
                  <a:gd name="connsiteX6" fmla="*/ 16829 w 1614850"/>
                  <a:gd name="connsiteY6" fmla="*/ 35123 h 600531"/>
                  <a:gd name="connsiteX0" fmla="*/ 16829 w 1613934"/>
                  <a:gd name="connsiteY0" fmla="*/ 36464 h 601872"/>
                  <a:gd name="connsiteX1" fmla="*/ 741062 w 1613934"/>
                  <a:gd name="connsiteY1" fmla="*/ 429955 h 601872"/>
                  <a:gd name="connsiteX2" fmla="*/ 1594505 w 1613934"/>
                  <a:gd name="connsiteY2" fmla="*/ 32879 h 601872"/>
                  <a:gd name="connsiteX3" fmla="*/ 1377016 w 1613934"/>
                  <a:gd name="connsiteY3" fmla="*/ 215442 h 601872"/>
                  <a:gd name="connsiteX4" fmla="*/ 817262 w 1613934"/>
                  <a:gd name="connsiteY4" fmla="*/ 601823 h 601872"/>
                  <a:gd name="connsiteX5" fmla="*/ 272116 w 1613934"/>
                  <a:gd name="connsiteY5" fmla="*/ 240842 h 601872"/>
                  <a:gd name="connsiteX6" fmla="*/ 16829 w 1613934"/>
                  <a:gd name="connsiteY6" fmla="*/ 36464 h 601872"/>
                  <a:gd name="connsiteX0" fmla="*/ 16829 w 1600625"/>
                  <a:gd name="connsiteY0" fmla="*/ 36464 h 601872"/>
                  <a:gd name="connsiteX1" fmla="*/ 741062 w 1600625"/>
                  <a:gd name="connsiteY1" fmla="*/ 429955 h 601872"/>
                  <a:gd name="connsiteX2" fmla="*/ 1580218 w 1600625"/>
                  <a:gd name="connsiteY2" fmla="*/ 32879 h 601872"/>
                  <a:gd name="connsiteX3" fmla="*/ 1377016 w 1600625"/>
                  <a:gd name="connsiteY3" fmla="*/ 215442 h 601872"/>
                  <a:gd name="connsiteX4" fmla="*/ 817262 w 1600625"/>
                  <a:gd name="connsiteY4" fmla="*/ 601823 h 601872"/>
                  <a:gd name="connsiteX5" fmla="*/ 272116 w 1600625"/>
                  <a:gd name="connsiteY5" fmla="*/ 240842 h 601872"/>
                  <a:gd name="connsiteX6" fmla="*/ 16829 w 1600625"/>
                  <a:gd name="connsiteY6" fmla="*/ 36464 h 601872"/>
                  <a:gd name="connsiteX0" fmla="*/ 16829 w 1599341"/>
                  <a:gd name="connsiteY0" fmla="*/ 36974 h 602401"/>
                  <a:gd name="connsiteX1" fmla="*/ 741062 w 1599341"/>
                  <a:gd name="connsiteY1" fmla="*/ 430465 h 602401"/>
                  <a:gd name="connsiteX2" fmla="*/ 1580218 w 1599341"/>
                  <a:gd name="connsiteY2" fmla="*/ 33389 h 602401"/>
                  <a:gd name="connsiteX3" fmla="*/ 1357966 w 1599341"/>
                  <a:gd name="connsiteY3" fmla="*/ 211190 h 602401"/>
                  <a:gd name="connsiteX4" fmla="*/ 817262 w 1599341"/>
                  <a:gd name="connsiteY4" fmla="*/ 602333 h 602401"/>
                  <a:gd name="connsiteX5" fmla="*/ 272116 w 1599341"/>
                  <a:gd name="connsiteY5" fmla="*/ 241352 h 602401"/>
                  <a:gd name="connsiteX6" fmla="*/ 16829 w 1599341"/>
                  <a:gd name="connsiteY6" fmla="*/ 36974 h 602401"/>
                  <a:gd name="connsiteX0" fmla="*/ 16829 w 1605828"/>
                  <a:gd name="connsiteY0" fmla="*/ 31490 h 596917"/>
                  <a:gd name="connsiteX1" fmla="*/ 741062 w 1605828"/>
                  <a:gd name="connsiteY1" fmla="*/ 424981 h 596917"/>
                  <a:gd name="connsiteX2" fmla="*/ 1580218 w 1605828"/>
                  <a:gd name="connsiteY2" fmla="*/ 27905 h 596917"/>
                  <a:gd name="connsiteX3" fmla="*/ 1357966 w 1605828"/>
                  <a:gd name="connsiteY3" fmla="*/ 205706 h 596917"/>
                  <a:gd name="connsiteX4" fmla="*/ 817262 w 1605828"/>
                  <a:gd name="connsiteY4" fmla="*/ 596849 h 596917"/>
                  <a:gd name="connsiteX5" fmla="*/ 272116 w 1605828"/>
                  <a:gd name="connsiteY5" fmla="*/ 235868 h 596917"/>
                  <a:gd name="connsiteX6" fmla="*/ 16829 w 1605828"/>
                  <a:gd name="connsiteY6" fmla="*/ 31490 h 596917"/>
                  <a:gd name="connsiteX0" fmla="*/ 16829 w 1610924"/>
                  <a:gd name="connsiteY0" fmla="*/ 22725 h 588152"/>
                  <a:gd name="connsiteX1" fmla="*/ 741062 w 1610924"/>
                  <a:gd name="connsiteY1" fmla="*/ 416216 h 588152"/>
                  <a:gd name="connsiteX2" fmla="*/ 1580218 w 1610924"/>
                  <a:gd name="connsiteY2" fmla="*/ 19140 h 588152"/>
                  <a:gd name="connsiteX3" fmla="*/ 1357966 w 1610924"/>
                  <a:gd name="connsiteY3" fmla="*/ 196941 h 588152"/>
                  <a:gd name="connsiteX4" fmla="*/ 817262 w 1610924"/>
                  <a:gd name="connsiteY4" fmla="*/ 588084 h 588152"/>
                  <a:gd name="connsiteX5" fmla="*/ 272116 w 1610924"/>
                  <a:gd name="connsiteY5" fmla="*/ 227103 h 588152"/>
                  <a:gd name="connsiteX6" fmla="*/ 16829 w 1610924"/>
                  <a:gd name="connsiteY6" fmla="*/ 22725 h 58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0924" h="588152">
                    <a:moveTo>
                      <a:pt x="16829" y="22725"/>
                    </a:moveTo>
                    <a:cubicBezTo>
                      <a:pt x="94987" y="54244"/>
                      <a:pt x="480497" y="416813"/>
                      <a:pt x="741062" y="416216"/>
                    </a:cubicBezTo>
                    <a:cubicBezTo>
                      <a:pt x="1001627" y="415619"/>
                      <a:pt x="1428821" y="108005"/>
                      <a:pt x="1580218" y="19140"/>
                    </a:cubicBezTo>
                    <a:cubicBezTo>
                      <a:pt x="1700497" y="-57887"/>
                      <a:pt x="1433796" y="117198"/>
                      <a:pt x="1357966" y="196941"/>
                    </a:cubicBezTo>
                    <a:cubicBezTo>
                      <a:pt x="1219269" y="287993"/>
                      <a:pt x="998237" y="583057"/>
                      <a:pt x="817262" y="588084"/>
                    </a:cubicBezTo>
                    <a:cubicBezTo>
                      <a:pt x="636287" y="593111"/>
                      <a:pt x="405521" y="321329"/>
                      <a:pt x="272116" y="227103"/>
                    </a:cubicBezTo>
                    <a:cubicBezTo>
                      <a:pt x="151411" y="113827"/>
                      <a:pt x="-61329" y="-8794"/>
                      <a:pt x="16829" y="2272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289E9053-BDEB-4AC4-A301-BC29523B2D35}"/>
                  </a:ext>
                </a:extLst>
              </p:cNvPr>
              <p:cNvSpPr/>
              <p:nvPr/>
            </p:nvSpPr>
            <p:spPr>
              <a:xfrm rot="21369129">
                <a:off x="6682975" y="2740616"/>
                <a:ext cx="185445" cy="62038"/>
              </a:xfrm>
              <a:custGeom>
                <a:avLst/>
                <a:gdLst>
                  <a:gd name="connsiteX0" fmla="*/ 252009 w 383103"/>
                  <a:gd name="connsiteY0" fmla="*/ 0 h 121102"/>
                  <a:gd name="connsiteX1" fmla="*/ 361998 w 383103"/>
                  <a:gd name="connsiteY1" fmla="*/ 11449 h 121102"/>
                  <a:gd name="connsiteX2" fmla="*/ 383103 w 383103"/>
                  <a:gd name="connsiteY2" fmla="*/ 18786 h 121102"/>
                  <a:gd name="connsiteX3" fmla="*/ 306436 w 383103"/>
                  <a:gd name="connsiteY3" fmla="*/ 67285 h 121102"/>
                  <a:gd name="connsiteX4" fmla="*/ 147842 w 383103"/>
                  <a:gd name="connsiteY4" fmla="*/ 120955 h 121102"/>
                  <a:gd name="connsiteX5" fmla="*/ 74284 w 383103"/>
                  <a:gd name="connsiteY5" fmla="*/ 111436 h 121102"/>
                  <a:gd name="connsiteX6" fmla="*/ 0 w 383103"/>
                  <a:gd name="connsiteY6" fmla="*/ 81044 h 121102"/>
                  <a:gd name="connsiteX7" fmla="*/ 17698 w 383103"/>
                  <a:gd name="connsiteY7" fmla="*/ 64233 h 121102"/>
                  <a:gd name="connsiteX8" fmla="*/ 252009 w 383103"/>
                  <a:gd name="connsiteY8" fmla="*/ 0 h 121102"/>
                  <a:gd name="connsiteX0" fmla="*/ 252009 w 361997"/>
                  <a:gd name="connsiteY0" fmla="*/ 0 h 121102"/>
                  <a:gd name="connsiteX1" fmla="*/ 361998 w 361997"/>
                  <a:gd name="connsiteY1" fmla="*/ 11449 h 121102"/>
                  <a:gd name="connsiteX2" fmla="*/ 306436 w 361997"/>
                  <a:gd name="connsiteY2" fmla="*/ 67285 h 121102"/>
                  <a:gd name="connsiteX3" fmla="*/ 147842 w 361997"/>
                  <a:gd name="connsiteY3" fmla="*/ 120955 h 121102"/>
                  <a:gd name="connsiteX4" fmla="*/ 74284 w 361997"/>
                  <a:gd name="connsiteY4" fmla="*/ 111436 h 121102"/>
                  <a:gd name="connsiteX5" fmla="*/ 0 w 361997"/>
                  <a:gd name="connsiteY5" fmla="*/ 81044 h 121102"/>
                  <a:gd name="connsiteX6" fmla="*/ 17698 w 361997"/>
                  <a:gd name="connsiteY6" fmla="*/ 64233 h 121102"/>
                  <a:gd name="connsiteX7" fmla="*/ 252009 w 361997"/>
                  <a:gd name="connsiteY7" fmla="*/ 0 h 121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1997" h="121102">
                    <a:moveTo>
                      <a:pt x="252009" y="0"/>
                    </a:moveTo>
                    <a:cubicBezTo>
                      <a:pt x="291024" y="0"/>
                      <a:pt x="328192" y="4077"/>
                      <a:pt x="361998" y="11449"/>
                    </a:cubicBezTo>
                    <a:lnTo>
                      <a:pt x="306436" y="67285"/>
                    </a:lnTo>
                    <a:cubicBezTo>
                      <a:pt x="250358" y="98529"/>
                      <a:pt x="196261" y="119103"/>
                      <a:pt x="147842" y="120955"/>
                    </a:cubicBezTo>
                    <a:cubicBezTo>
                      <a:pt x="123633" y="121881"/>
                      <a:pt x="99042" y="118408"/>
                      <a:pt x="74284" y="111436"/>
                    </a:cubicBezTo>
                    <a:lnTo>
                      <a:pt x="0" y="81044"/>
                    </a:lnTo>
                    <a:lnTo>
                      <a:pt x="17698" y="64233"/>
                    </a:lnTo>
                    <a:cubicBezTo>
                      <a:pt x="68478" y="25480"/>
                      <a:pt x="154472" y="0"/>
                      <a:pt x="25200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D1220EEB-C168-4E7E-A7A9-D725569D940F}"/>
                  </a:ext>
                </a:extLst>
              </p:cNvPr>
              <p:cNvSpPr/>
              <p:nvPr/>
            </p:nvSpPr>
            <p:spPr>
              <a:xfrm>
                <a:off x="7107848" y="2470848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ttsMP3.com_VoiceText_2025-1-22_23-41-35">
            <a:hlinkClick r:id="" action="ppaction://media"/>
            <a:extLst>
              <a:ext uri="{FF2B5EF4-FFF2-40B4-BE49-F238E27FC236}">
                <a16:creationId xmlns:a16="http://schemas.microsoft.com/office/drawing/2014/main" id="{ECAD9955-B8CF-4256-8BD5-EB450943E88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0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69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9"/>
                </p:tgtEl>
              </p:cMediaNode>
            </p:audio>
            <p:audio>
              <p:cMediaNode vol="80000" showWhenStopped="0">
                <p:cTn id="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0"/>
                </p:tgtEl>
              </p:cMediaNode>
            </p:audio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05DA03B-560A-44DB-A776-54A0B8CB7780}"/>
              </a:ext>
            </a:extLst>
          </p:cNvPr>
          <p:cNvGrpSpPr/>
          <p:nvPr/>
        </p:nvGrpSpPr>
        <p:grpSpPr>
          <a:xfrm>
            <a:off x="6287435" y="-47529504"/>
            <a:ext cx="5195372" cy="46830912"/>
            <a:chOff x="7788652" y="-7976005"/>
            <a:chExt cx="5195372" cy="4683091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440D3B-1AB6-4DA3-890F-2CF531BACABC}"/>
                </a:ext>
              </a:extLst>
            </p:cNvPr>
            <p:cNvSpPr txBox="1"/>
            <p:nvPr/>
          </p:nvSpPr>
          <p:spPr>
            <a:xfrm>
              <a:off x="7788652" y="-7976005"/>
              <a:ext cx="4951186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9000" dirty="0" err="1">
                  <a:ln>
                    <a:solidFill>
                      <a:sysClr val="windowText" lastClr="000000"/>
                    </a:solidFill>
                  </a:ln>
                  <a:solidFill>
                    <a:srgbClr val="A08BA7"/>
                  </a:solidFill>
                  <a:latin typeface="Arial Black" panose="020B0A04020102020204" pitchFamily="34" charset="0"/>
                </a:rPr>
                <a:t>Nn</a:t>
              </a:r>
              <a:endParaRPr kumimoji="0" lang="en-US" sz="19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A08BA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71688FC-D7F2-4937-9BDD-10F4D9A59F18}"/>
                </a:ext>
              </a:extLst>
            </p:cNvPr>
            <p:cNvSpPr txBox="1"/>
            <p:nvPr/>
          </p:nvSpPr>
          <p:spPr>
            <a:xfrm>
              <a:off x="9749198" y="1853231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Oo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EAA4701-31B5-4A21-B877-3CE152D37066}"/>
                </a:ext>
              </a:extLst>
            </p:cNvPr>
            <p:cNvSpPr txBox="1"/>
            <p:nvPr/>
          </p:nvSpPr>
          <p:spPr>
            <a:xfrm>
              <a:off x="9799190" y="20254295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Pp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EF203B-3AB6-4B17-B605-1118C438CB86}"/>
                </a:ext>
              </a:extLst>
            </p:cNvPr>
            <p:cNvSpPr txBox="1"/>
            <p:nvPr/>
          </p:nvSpPr>
          <p:spPr>
            <a:xfrm>
              <a:off x="9751858" y="2197627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Qq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6AD32D7-9F19-4F0C-A700-4C274832D603}"/>
                </a:ext>
              </a:extLst>
            </p:cNvPr>
            <p:cNvSpPr txBox="1"/>
            <p:nvPr/>
          </p:nvSpPr>
          <p:spPr>
            <a:xfrm>
              <a:off x="9938707" y="2394290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91BE05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Rr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91BE0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730C214-066C-4531-B58F-27EA20670CAA}"/>
                </a:ext>
              </a:extLst>
            </p:cNvPr>
            <p:cNvSpPr txBox="1"/>
            <p:nvPr/>
          </p:nvSpPr>
          <p:spPr>
            <a:xfrm>
              <a:off x="10036591" y="2531812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Ss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45B569-B661-448C-AD0E-E1D09F21A570}"/>
                </a:ext>
              </a:extLst>
            </p:cNvPr>
            <p:cNvSpPr txBox="1"/>
            <p:nvPr/>
          </p:nvSpPr>
          <p:spPr>
            <a:xfrm>
              <a:off x="10084676" y="27073900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Tt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7159C1-0690-446E-B003-2B5AD200E8BA}"/>
                </a:ext>
              </a:extLst>
            </p:cNvPr>
            <p:cNvSpPr txBox="1"/>
            <p:nvPr/>
          </p:nvSpPr>
          <p:spPr>
            <a:xfrm>
              <a:off x="10082016" y="2858379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Uu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DE83ADF-4719-46B1-B628-862CF3330332}"/>
                </a:ext>
              </a:extLst>
            </p:cNvPr>
            <p:cNvSpPr txBox="1"/>
            <p:nvPr/>
          </p:nvSpPr>
          <p:spPr>
            <a:xfrm>
              <a:off x="10264245" y="3042473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A5A5A5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Vv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FB586F-C032-4BE2-BD83-4DF268416D00}"/>
                </a:ext>
              </a:extLst>
            </p:cNvPr>
            <p:cNvSpPr txBox="1"/>
            <p:nvPr/>
          </p:nvSpPr>
          <p:spPr>
            <a:xfrm>
              <a:off x="10165207" y="3199408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B11F9C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Ww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B11F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1068257-04A3-43D7-8BE8-AE7653872455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Xx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F9182AA-98B2-45F8-A21A-02A0C3E2B26B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B893D2F-A413-44EA-B823-3866448D34E2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C5F7BCC-20F9-436E-90AD-BE4376A5A925}"/>
              </a:ext>
            </a:extLst>
          </p:cNvPr>
          <p:cNvGrpSpPr/>
          <p:nvPr/>
        </p:nvGrpSpPr>
        <p:grpSpPr>
          <a:xfrm>
            <a:off x="413276" y="208180"/>
            <a:ext cx="6895019" cy="6441639"/>
            <a:chOff x="2089676" y="-386638"/>
            <a:chExt cx="6895019" cy="6441639"/>
          </a:xfrm>
        </p:grpSpPr>
        <p:sp>
          <p:nvSpPr>
            <p:cNvPr id="136" name="Rectangle 5">
              <a:extLst>
                <a:ext uri="{FF2B5EF4-FFF2-40B4-BE49-F238E27FC236}">
                  <a16:creationId xmlns:a16="http://schemas.microsoft.com/office/drawing/2014/main" id="{8AEE4332-6A4F-4B90-9021-D0A986CD9684}"/>
                </a:ext>
              </a:extLst>
            </p:cNvPr>
            <p:cNvSpPr/>
            <p:nvPr/>
          </p:nvSpPr>
          <p:spPr>
            <a:xfrm rot="3730972">
              <a:off x="1840745" y="2172117"/>
              <a:ext cx="1896384" cy="1398521"/>
            </a:xfrm>
            <a:custGeom>
              <a:avLst/>
              <a:gdLst>
                <a:gd name="connsiteX0" fmla="*/ 0 w 2641481"/>
                <a:gd name="connsiteY0" fmla="*/ 0 h 495300"/>
                <a:gd name="connsiteX1" fmla="*/ 2641481 w 2641481"/>
                <a:gd name="connsiteY1" fmla="*/ 0 h 495300"/>
                <a:gd name="connsiteX2" fmla="*/ 2641481 w 2641481"/>
                <a:gd name="connsiteY2" fmla="*/ 495300 h 495300"/>
                <a:gd name="connsiteX3" fmla="*/ 0 w 2641481"/>
                <a:gd name="connsiteY3" fmla="*/ 495300 h 495300"/>
                <a:gd name="connsiteX4" fmla="*/ 0 w 2641481"/>
                <a:gd name="connsiteY4" fmla="*/ 0 h 49530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1409700 h 1409700"/>
                <a:gd name="connsiteX4" fmla="*/ 0 w 2641481"/>
                <a:gd name="connsiteY4" fmla="*/ 914400 h 140970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914400 h 1409700"/>
                <a:gd name="connsiteX0" fmla="*/ 0 w 2641481"/>
                <a:gd name="connsiteY0" fmla="*/ 914400 h 1435302"/>
                <a:gd name="connsiteX1" fmla="*/ 1631831 w 2641481"/>
                <a:gd name="connsiteY1" fmla="*/ 0 h 1435302"/>
                <a:gd name="connsiteX2" fmla="*/ 2641481 w 2641481"/>
                <a:gd name="connsiteY2" fmla="*/ 1409700 h 1435302"/>
                <a:gd name="connsiteX3" fmla="*/ 0 w 2641481"/>
                <a:gd name="connsiteY3" fmla="*/ 914400 h 1435302"/>
                <a:gd name="connsiteX0" fmla="*/ 0 w 2641481"/>
                <a:gd name="connsiteY0" fmla="*/ 914400 h 1468363"/>
                <a:gd name="connsiteX1" fmla="*/ 1631831 w 2641481"/>
                <a:gd name="connsiteY1" fmla="*/ 0 h 1468363"/>
                <a:gd name="connsiteX2" fmla="*/ 2641481 w 2641481"/>
                <a:gd name="connsiteY2" fmla="*/ 1409700 h 1468363"/>
                <a:gd name="connsiteX3" fmla="*/ 0 w 2641481"/>
                <a:gd name="connsiteY3" fmla="*/ 914400 h 1468363"/>
                <a:gd name="connsiteX0" fmla="*/ 0 w 2706892"/>
                <a:gd name="connsiteY0" fmla="*/ 983638 h 1482827"/>
                <a:gd name="connsiteX1" fmla="*/ 1697242 w 2706892"/>
                <a:gd name="connsiteY1" fmla="*/ 0 h 1482827"/>
                <a:gd name="connsiteX2" fmla="*/ 2706892 w 2706892"/>
                <a:gd name="connsiteY2" fmla="*/ 1409700 h 1482827"/>
                <a:gd name="connsiteX3" fmla="*/ 0 w 2706892"/>
                <a:gd name="connsiteY3" fmla="*/ 983638 h 1482827"/>
                <a:gd name="connsiteX0" fmla="*/ 0 w 2736782"/>
                <a:gd name="connsiteY0" fmla="*/ 983638 h 1458905"/>
                <a:gd name="connsiteX1" fmla="*/ 1697242 w 2736782"/>
                <a:gd name="connsiteY1" fmla="*/ 0 h 1458905"/>
                <a:gd name="connsiteX2" fmla="*/ 2706892 w 2736782"/>
                <a:gd name="connsiteY2" fmla="*/ 1409700 h 1458905"/>
                <a:gd name="connsiteX3" fmla="*/ 1889800 w 2736782"/>
                <a:gd name="connsiteY3" fmla="*/ 896828 h 1458905"/>
                <a:gd name="connsiteX4" fmla="*/ 0 w 2736782"/>
                <a:gd name="connsiteY4" fmla="*/ 983638 h 1458905"/>
                <a:gd name="connsiteX0" fmla="*/ 0 w 2736782"/>
                <a:gd name="connsiteY0" fmla="*/ 983638 h 1458905"/>
                <a:gd name="connsiteX1" fmla="*/ 1697242 w 2736782"/>
                <a:gd name="connsiteY1" fmla="*/ 0 h 1458905"/>
                <a:gd name="connsiteX2" fmla="*/ 2706892 w 2736782"/>
                <a:gd name="connsiteY2" fmla="*/ 1409700 h 1458905"/>
                <a:gd name="connsiteX3" fmla="*/ 1889800 w 2736782"/>
                <a:gd name="connsiteY3" fmla="*/ 896828 h 1458905"/>
                <a:gd name="connsiteX4" fmla="*/ 0 w 2736782"/>
                <a:gd name="connsiteY4" fmla="*/ 983638 h 1458905"/>
                <a:gd name="connsiteX0" fmla="*/ 6146 w 2742928"/>
                <a:gd name="connsiteY0" fmla="*/ 983638 h 1458905"/>
                <a:gd name="connsiteX1" fmla="*/ 1703388 w 2742928"/>
                <a:gd name="connsiteY1" fmla="*/ 0 h 1458905"/>
                <a:gd name="connsiteX2" fmla="*/ 2713038 w 2742928"/>
                <a:gd name="connsiteY2" fmla="*/ 1409700 h 1458905"/>
                <a:gd name="connsiteX3" fmla="*/ 1895946 w 2742928"/>
                <a:gd name="connsiteY3" fmla="*/ 896828 h 1458905"/>
                <a:gd name="connsiteX4" fmla="*/ 6146 w 2742928"/>
                <a:gd name="connsiteY4" fmla="*/ 983638 h 1458905"/>
                <a:gd name="connsiteX0" fmla="*/ 6584 w 2743366"/>
                <a:gd name="connsiteY0" fmla="*/ 983638 h 1458905"/>
                <a:gd name="connsiteX1" fmla="*/ 1703826 w 2743366"/>
                <a:gd name="connsiteY1" fmla="*/ 0 h 1458905"/>
                <a:gd name="connsiteX2" fmla="*/ 2713476 w 2743366"/>
                <a:gd name="connsiteY2" fmla="*/ 1409700 h 1458905"/>
                <a:gd name="connsiteX3" fmla="*/ 1896384 w 2743366"/>
                <a:gd name="connsiteY3" fmla="*/ 896828 h 1458905"/>
                <a:gd name="connsiteX4" fmla="*/ 6584 w 2743366"/>
                <a:gd name="connsiteY4" fmla="*/ 983638 h 1458905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969025 h 1444292"/>
                <a:gd name="connsiteX1" fmla="*/ 1663814 w 2743366"/>
                <a:gd name="connsiteY1" fmla="*/ 0 h 1444292"/>
                <a:gd name="connsiteX2" fmla="*/ 2713476 w 2743366"/>
                <a:gd name="connsiteY2" fmla="*/ 1395087 h 1444292"/>
                <a:gd name="connsiteX3" fmla="*/ 1896384 w 2743366"/>
                <a:gd name="connsiteY3" fmla="*/ 882215 h 1444292"/>
                <a:gd name="connsiteX4" fmla="*/ 6584 w 2743366"/>
                <a:gd name="connsiteY4" fmla="*/ 969025 h 1444292"/>
                <a:gd name="connsiteX0" fmla="*/ 6584 w 1896384"/>
                <a:gd name="connsiteY0" fmla="*/ 969025 h 1398521"/>
                <a:gd name="connsiteX1" fmla="*/ 1663814 w 1896384"/>
                <a:gd name="connsiteY1" fmla="*/ 0 h 1398521"/>
                <a:gd name="connsiteX2" fmla="*/ 1896384 w 1896384"/>
                <a:gd name="connsiteY2" fmla="*/ 882215 h 1398521"/>
                <a:gd name="connsiteX3" fmla="*/ 6584 w 1896384"/>
                <a:gd name="connsiteY3" fmla="*/ 969025 h 139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6384" h="1398521">
                  <a:moveTo>
                    <a:pt x="6584" y="969025"/>
                  </a:moveTo>
                  <a:cubicBezTo>
                    <a:pt x="883285" y="1044659"/>
                    <a:pt x="604145" y="179110"/>
                    <a:pt x="1663814" y="0"/>
                  </a:cubicBezTo>
                  <a:lnTo>
                    <a:pt x="1896384" y="882215"/>
                  </a:lnTo>
                  <a:cubicBezTo>
                    <a:pt x="1034938" y="1831760"/>
                    <a:pt x="-96629" y="1230898"/>
                    <a:pt x="6584" y="969025"/>
                  </a:cubicBezTo>
                  <a:close/>
                </a:path>
              </a:pathLst>
            </a:custGeom>
            <a:solidFill>
              <a:srgbClr val="A08B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5">
              <a:extLst>
                <a:ext uri="{FF2B5EF4-FFF2-40B4-BE49-F238E27FC236}">
                  <a16:creationId xmlns:a16="http://schemas.microsoft.com/office/drawing/2014/main" id="{9E6ACFAF-9A87-4018-AF53-92DB8BDBAA9A}"/>
                </a:ext>
              </a:extLst>
            </p:cNvPr>
            <p:cNvSpPr/>
            <p:nvPr/>
          </p:nvSpPr>
          <p:spPr>
            <a:xfrm rot="17869028" flipH="1">
              <a:off x="6187182" y="2170343"/>
              <a:ext cx="1896384" cy="1398521"/>
            </a:xfrm>
            <a:custGeom>
              <a:avLst/>
              <a:gdLst>
                <a:gd name="connsiteX0" fmla="*/ 0 w 2641481"/>
                <a:gd name="connsiteY0" fmla="*/ 0 h 495300"/>
                <a:gd name="connsiteX1" fmla="*/ 2641481 w 2641481"/>
                <a:gd name="connsiteY1" fmla="*/ 0 h 495300"/>
                <a:gd name="connsiteX2" fmla="*/ 2641481 w 2641481"/>
                <a:gd name="connsiteY2" fmla="*/ 495300 h 495300"/>
                <a:gd name="connsiteX3" fmla="*/ 0 w 2641481"/>
                <a:gd name="connsiteY3" fmla="*/ 495300 h 495300"/>
                <a:gd name="connsiteX4" fmla="*/ 0 w 2641481"/>
                <a:gd name="connsiteY4" fmla="*/ 0 h 49530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1409700 h 1409700"/>
                <a:gd name="connsiteX4" fmla="*/ 0 w 2641481"/>
                <a:gd name="connsiteY4" fmla="*/ 914400 h 140970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914400 h 1409700"/>
                <a:gd name="connsiteX0" fmla="*/ 0 w 2641481"/>
                <a:gd name="connsiteY0" fmla="*/ 914400 h 1435302"/>
                <a:gd name="connsiteX1" fmla="*/ 1631831 w 2641481"/>
                <a:gd name="connsiteY1" fmla="*/ 0 h 1435302"/>
                <a:gd name="connsiteX2" fmla="*/ 2641481 w 2641481"/>
                <a:gd name="connsiteY2" fmla="*/ 1409700 h 1435302"/>
                <a:gd name="connsiteX3" fmla="*/ 0 w 2641481"/>
                <a:gd name="connsiteY3" fmla="*/ 914400 h 1435302"/>
                <a:gd name="connsiteX0" fmla="*/ 0 w 2641481"/>
                <a:gd name="connsiteY0" fmla="*/ 914400 h 1468363"/>
                <a:gd name="connsiteX1" fmla="*/ 1631831 w 2641481"/>
                <a:gd name="connsiteY1" fmla="*/ 0 h 1468363"/>
                <a:gd name="connsiteX2" fmla="*/ 2641481 w 2641481"/>
                <a:gd name="connsiteY2" fmla="*/ 1409700 h 1468363"/>
                <a:gd name="connsiteX3" fmla="*/ 0 w 2641481"/>
                <a:gd name="connsiteY3" fmla="*/ 914400 h 1468363"/>
                <a:gd name="connsiteX0" fmla="*/ 0 w 2706892"/>
                <a:gd name="connsiteY0" fmla="*/ 983638 h 1482827"/>
                <a:gd name="connsiteX1" fmla="*/ 1697242 w 2706892"/>
                <a:gd name="connsiteY1" fmla="*/ 0 h 1482827"/>
                <a:gd name="connsiteX2" fmla="*/ 2706892 w 2706892"/>
                <a:gd name="connsiteY2" fmla="*/ 1409700 h 1482827"/>
                <a:gd name="connsiteX3" fmla="*/ 0 w 2706892"/>
                <a:gd name="connsiteY3" fmla="*/ 983638 h 1482827"/>
                <a:gd name="connsiteX0" fmla="*/ 0 w 2736782"/>
                <a:gd name="connsiteY0" fmla="*/ 983638 h 1458905"/>
                <a:gd name="connsiteX1" fmla="*/ 1697242 w 2736782"/>
                <a:gd name="connsiteY1" fmla="*/ 0 h 1458905"/>
                <a:gd name="connsiteX2" fmla="*/ 2706892 w 2736782"/>
                <a:gd name="connsiteY2" fmla="*/ 1409700 h 1458905"/>
                <a:gd name="connsiteX3" fmla="*/ 1889800 w 2736782"/>
                <a:gd name="connsiteY3" fmla="*/ 896828 h 1458905"/>
                <a:gd name="connsiteX4" fmla="*/ 0 w 2736782"/>
                <a:gd name="connsiteY4" fmla="*/ 983638 h 1458905"/>
                <a:gd name="connsiteX0" fmla="*/ 0 w 2736782"/>
                <a:gd name="connsiteY0" fmla="*/ 983638 h 1458905"/>
                <a:gd name="connsiteX1" fmla="*/ 1697242 w 2736782"/>
                <a:gd name="connsiteY1" fmla="*/ 0 h 1458905"/>
                <a:gd name="connsiteX2" fmla="*/ 2706892 w 2736782"/>
                <a:gd name="connsiteY2" fmla="*/ 1409700 h 1458905"/>
                <a:gd name="connsiteX3" fmla="*/ 1889800 w 2736782"/>
                <a:gd name="connsiteY3" fmla="*/ 896828 h 1458905"/>
                <a:gd name="connsiteX4" fmla="*/ 0 w 2736782"/>
                <a:gd name="connsiteY4" fmla="*/ 983638 h 1458905"/>
                <a:gd name="connsiteX0" fmla="*/ 6146 w 2742928"/>
                <a:gd name="connsiteY0" fmla="*/ 983638 h 1458905"/>
                <a:gd name="connsiteX1" fmla="*/ 1703388 w 2742928"/>
                <a:gd name="connsiteY1" fmla="*/ 0 h 1458905"/>
                <a:gd name="connsiteX2" fmla="*/ 2713038 w 2742928"/>
                <a:gd name="connsiteY2" fmla="*/ 1409700 h 1458905"/>
                <a:gd name="connsiteX3" fmla="*/ 1895946 w 2742928"/>
                <a:gd name="connsiteY3" fmla="*/ 896828 h 1458905"/>
                <a:gd name="connsiteX4" fmla="*/ 6146 w 2742928"/>
                <a:gd name="connsiteY4" fmla="*/ 983638 h 1458905"/>
                <a:gd name="connsiteX0" fmla="*/ 6584 w 2743366"/>
                <a:gd name="connsiteY0" fmla="*/ 983638 h 1458905"/>
                <a:gd name="connsiteX1" fmla="*/ 1703826 w 2743366"/>
                <a:gd name="connsiteY1" fmla="*/ 0 h 1458905"/>
                <a:gd name="connsiteX2" fmla="*/ 2713476 w 2743366"/>
                <a:gd name="connsiteY2" fmla="*/ 1409700 h 1458905"/>
                <a:gd name="connsiteX3" fmla="*/ 1896384 w 2743366"/>
                <a:gd name="connsiteY3" fmla="*/ 896828 h 1458905"/>
                <a:gd name="connsiteX4" fmla="*/ 6584 w 2743366"/>
                <a:gd name="connsiteY4" fmla="*/ 983638 h 1458905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969025 h 1444292"/>
                <a:gd name="connsiteX1" fmla="*/ 1663814 w 2743366"/>
                <a:gd name="connsiteY1" fmla="*/ 0 h 1444292"/>
                <a:gd name="connsiteX2" fmla="*/ 2713476 w 2743366"/>
                <a:gd name="connsiteY2" fmla="*/ 1395087 h 1444292"/>
                <a:gd name="connsiteX3" fmla="*/ 1896384 w 2743366"/>
                <a:gd name="connsiteY3" fmla="*/ 882215 h 1444292"/>
                <a:gd name="connsiteX4" fmla="*/ 6584 w 2743366"/>
                <a:gd name="connsiteY4" fmla="*/ 969025 h 1444292"/>
                <a:gd name="connsiteX0" fmla="*/ 6584 w 1896384"/>
                <a:gd name="connsiteY0" fmla="*/ 969025 h 1398521"/>
                <a:gd name="connsiteX1" fmla="*/ 1663814 w 1896384"/>
                <a:gd name="connsiteY1" fmla="*/ 0 h 1398521"/>
                <a:gd name="connsiteX2" fmla="*/ 1896384 w 1896384"/>
                <a:gd name="connsiteY2" fmla="*/ 882215 h 1398521"/>
                <a:gd name="connsiteX3" fmla="*/ 6584 w 1896384"/>
                <a:gd name="connsiteY3" fmla="*/ 969025 h 139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6384" h="1398521">
                  <a:moveTo>
                    <a:pt x="6584" y="969025"/>
                  </a:moveTo>
                  <a:cubicBezTo>
                    <a:pt x="883285" y="1044659"/>
                    <a:pt x="604145" y="179110"/>
                    <a:pt x="1663814" y="0"/>
                  </a:cubicBezTo>
                  <a:lnTo>
                    <a:pt x="1896384" y="882215"/>
                  </a:lnTo>
                  <a:cubicBezTo>
                    <a:pt x="1034938" y="1831760"/>
                    <a:pt x="-96629" y="1230898"/>
                    <a:pt x="6584" y="969025"/>
                  </a:cubicBezTo>
                  <a:close/>
                </a:path>
              </a:pathLst>
            </a:custGeom>
            <a:solidFill>
              <a:srgbClr val="A08B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ttsMP3.com_VoiceText_2025-1-21_20-52-48">
              <a:hlinkClick r:id="" action="ppaction://media"/>
              <a:extLst>
                <a:ext uri="{FF2B5EF4-FFF2-40B4-BE49-F238E27FC236}">
                  <a16:creationId xmlns:a16="http://schemas.microsoft.com/office/drawing/2014/main" id="{55E59FD0-8805-442D-826F-4E8B75283692}"/>
                </a:ext>
              </a:extLst>
            </p:cNvPr>
            <p:cNvPicPr>
              <a:picLocks noChangeAspect="1"/>
            </p:cNvPicPr>
            <p:nvPr>
              <a:audioFile r:link="rId4"/>
              <p:extLst>
                <p:ext uri="{DAA4B4D4-6D71-4841-9C94-3DE7FCFB9230}">
                  <p14:media xmlns:p14="http://schemas.microsoft.com/office/powerpoint/2010/main" r:embed="rId3"/>
                </p:ext>
              </p:extLst>
            </p:nvPr>
          </p:nvPicPr>
          <p:blipFill>
            <a:blip r:embed="rId8"/>
            <a:stretch>
              <a:fillRect/>
            </a:stretch>
          </p:blipFill>
          <p:spPr>
            <a:xfrm>
              <a:off x="5791200" y="3124200"/>
              <a:ext cx="609600" cy="609600"/>
            </a:xfrm>
            <a:prstGeom prst="rect">
              <a:avLst/>
            </a:prstGeom>
          </p:spPr>
        </p:pic>
        <p:pic>
          <p:nvPicPr>
            <p:cNvPr id="56" name="2sec">
              <a:hlinkClick r:id="" action="ppaction://media"/>
              <a:extLst>
                <a:ext uri="{FF2B5EF4-FFF2-40B4-BE49-F238E27FC236}">
                  <a16:creationId xmlns:a16="http://schemas.microsoft.com/office/drawing/2014/main" id="{2F389017-9043-411B-B41C-53EF95DBCD86}"/>
                </a:ext>
              </a:extLst>
            </p:cNvPr>
            <p:cNvPicPr>
              <a:picLocks noChangeAspect="1"/>
            </p:cNvPicPr>
            <p:nvPr>
              <a:audioFile r:link="rId6"/>
              <p:extLst>
                <p:ext uri="{DAA4B4D4-6D71-4841-9C94-3DE7FCFB9230}">
                  <p14:media xmlns:p14="http://schemas.microsoft.com/office/powerpoint/2010/main" r:embed="rId5"/>
                </p:ext>
              </p:extLst>
            </p:nvPr>
          </p:nvPicPr>
          <p:blipFill>
            <a:blip r:embed="rId8"/>
            <a:stretch>
              <a:fillRect/>
            </a:stretch>
          </p:blipFill>
          <p:spPr>
            <a:xfrm>
              <a:off x="4778557" y="1640634"/>
              <a:ext cx="609600" cy="609600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BBE7994-21E2-442F-8E4E-27E1FBC205A6}"/>
                </a:ext>
              </a:extLst>
            </p:cNvPr>
            <p:cNvSpPr/>
            <p:nvPr/>
          </p:nvSpPr>
          <p:spPr>
            <a:xfrm>
              <a:off x="2949740" y="814587"/>
              <a:ext cx="4804997" cy="5240414"/>
            </a:xfrm>
            <a:custGeom>
              <a:avLst/>
              <a:gdLst>
                <a:gd name="connsiteX0" fmla="*/ 0 w 2210937"/>
                <a:gd name="connsiteY0" fmla="*/ 1341717 h 2683433"/>
                <a:gd name="connsiteX1" fmla="*/ 1105469 w 2210937"/>
                <a:gd name="connsiteY1" fmla="*/ 0 h 2683433"/>
                <a:gd name="connsiteX2" fmla="*/ 2210938 w 2210937"/>
                <a:gd name="connsiteY2" fmla="*/ 1341717 h 2683433"/>
                <a:gd name="connsiteX3" fmla="*/ 1105469 w 2210937"/>
                <a:gd name="connsiteY3" fmla="*/ 2683434 h 2683433"/>
                <a:gd name="connsiteX4" fmla="*/ 0 w 2210937"/>
                <a:gd name="connsiteY4" fmla="*/ 1341717 h 2683433"/>
                <a:gd name="connsiteX0" fmla="*/ 0 w 2210938"/>
                <a:gd name="connsiteY0" fmla="*/ 1341940 h 2683657"/>
                <a:gd name="connsiteX1" fmla="*/ 1105469 w 2210938"/>
                <a:gd name="connsiteY1" fmla="*/ 223 h 2683657"/>
                <a:gd name="connsiteX2" fmla="*/ 2210938 w 2210938"/>
                <a:gd name="connsiteY2" fmla="*/ 1341940 h 2683657"/>
                <a:gd name="connsiteX3" fmla="*/ 1105469 w 2210938"/>
                <a:gd name="connsiteY3" fmla="*/ 2683657 h 2683657"/>
                <a:gd name="connsiteX4" fmla="*/ 0 w 2210938"/>
                <a:gd name="connsiteY4" fmla="*/ 1341940 h 2683657"/>
                <a:gd name="connsiteX0" fmla="*/ 0 w 2457142"/>
                <a:gd name="connsiteY0" fmla="*/ 1341859 h 2789696"/>
                <a:gd name="connsiteX1" fmla="*/ 1105469 w 2457142"/>
                <a:gd name="connsiteY1" fmla="*/ 142 h 2789696"/>
                <a:gd name="connsiteX2" fmla="*/ 2210938 w 2457142"/>
                <a:gd name="connsiteY2" fmla="*/ 1341859 h 2789696"/>
                <a:gd name="connsiteX3" fmla="*/ 2388357 w 2457142"/>
                <a:gd name="connsiteY3" fmla="*/ 2552275 h 2789696"/>
                <a:gd name="connsiteX4" fmla="*/ 1105469 w 2457142"/>
                <a:gd name="connsiteY4" fmla="*/ 2683576 h 2789696"/>
                <a:gd name="connsiteX5" fmla="*/ 0 w 2457142"/>
                <a:gd name="connsiteY5" fmla="*/ 1341859 h 2789696"/>
                <a:gd name="connsiteX0" fmla="*/ 0 w 2457142"/>
                <a:gd name="connsiteY0" fmla="*/ 1341883 h 2789720"/>
                <a:gd name="connsiteX1" fmla="*/ 1105469 w 2457142"/>
                <a:gd name="connsiteY1" fmla="*/ 166 h 2789720"/>
                <a:gd name="connsiteX2" fmla="*/ 2210938 w 2457142"/>
                <a:gd name="connsiteY2" fmla="*/ 1341883 h 2789720"/>
                <a:gd name="connsiteX3" fmla="*/ 2388357 w 2457142"/>
                <a:gd name="connsiteY3" fmla="*/ 2552299 h 2789720"/>
                <a:gd name="connsiteX4" fmla="*/ 1105469 w 2457142"/>
                <a:gd name="connsiteY4" fmla="*/ 2683600 h 2789720"/>
                <a:gd name="connsiteX5" fmla="*/ 0 w 2457142"/>
                <a:gd name="connsiteY5" fmla="*/ 1341883 h 2789720"/>
                <a:gd name="connsiteX0" fmla="*/ 0 w 2420579"/>
                <a:gd name="connsiteY0" fmla="*/ 1341883 h 2789720"/>
                <a:gd name="connsiteX1" fmla="*/ 1105469 w 2420579"/>
                <a:gd name="connsiteY1" fmla="*/ 166 h 2789720"/>
                <a:gd name="connsiteX2" fmla="*/ 2210938 w 2420579"/>
                <a:gd name="connsiteY2" fmla="*/ 1341883 h 2789720"/>
                <a:gd name="connsiteX3" fmla="*/ 2388357 w 2420579"/>
                <a:gd name="connsiteY3" fmla="*/ 2552299 h 2789720"/>
                <a:gd name="connsiteX4" fmla="*/ 1105469 w 2420579"/>
                <a:gd name="connsiteY4" fmla="*/ 2683600 h 2789720"/>
                <a:gd name="connsiteX5" fmla="*/ 0 w 2420579"/>
                <a:gd name="connsiteY5" fmla="*/ 1341883 h 2789720"/>
                <a:gd name="connsiteX0" fmla="*/ 0 w 2618589"/>
                <a:gd name="connsiteY0" fmla="*/ 1341883 h 2779863"/>
                <a:gd name="connsiteX1" fmla="*/ 1105469 w 2618589"/>
                <a:gd name="connsiteY1" fmla="*/ 166 h 2779863"/>
                <a:gd name="connsiteX2" fmla="*/ 2210938 w 2618589"/>
                <a:gd name="connsiteY2" fmla="*/ 1341883 h 2779863"/>
                <a:gd name="connsiteX3" fmla="*/ 2593074 w 2618589"/>
                <a:gd name="connsiteY3" fmla="*/ 2525003 h 2779863"/>
                <a:gd name="connsiteX4" fmla="*/ 1105469 w 2618589"/>
                <a:gd name="connsiteY4" fmla="*/ 2683600 h 2779863"/>
                <a:gd name="connsiteX5" fmla="*/ 0 w 2618589"/>
                <a:gd name="connsiteY5" fmla="*/ 1341883 h 2779863"/>
                <a:gd name="connsiteX0" fmla="*/ 0 w 2615844"/>
                <a:gd name="connsiteY0" fmla="*/ 1341883 h 2779863"/>
                <a:gd name="connsiteX1" fmla="*/ 1105469 w 2615844"/>
                <a:gd name="connsiteY1" fmla="*/ 166 h 2779863"/>
                <a:gd name="connsiteX2" fmla="*/ 2210938 w 2615844"/>
                <a:gd name="connsiteY2" fmla="*/ 1341883 h 2779863"/>
                <a:gd name="connsiteX3" fmla="*/ 2593074 w 2615844"/>
                <a:gd name="connsiteY3" fmla="*/ 2525003 h 2779863"/>
                <a:gd name="connsiteX4" fmla="*/ 1105469 w 2615844"/>
                <a:gd name="connsiteY4" fmla="*/ 2683600 h 2779863"/>
                <a:gd name="connsiteX5" fmla="*/ 0 w 2615844"/>
                <a:gd name="connsiteY5" fmla="*/ 1341883 h 2779863"/>
                <a:gd name="connsiteX0" fmla="*/ 1000 w 2616844"/>
                <a:gd name="connsiteY0" fmla="*/ 1341883 h 2865672"/>
                <a:gd name="connsiteX1" fmla="*/ 1106469 w 2616844"/>
                <a:gd name="connsiteY1" fmla="*/ 166 h 2865672"/>
                <a:gd name="connsiteX2" fmla="*/ 2211938 w 2616844"/>
                <a:gd name="connsiteY2" fmla="*/ 1341883 h 2865672"/>
                <a:gd name="connsiteX3" fmla="*/ 2594074 w 2616844"/>
                <a:gd name="connsiteY3" fmla="*/ 2525003 h 2865672"/>
                <a:gd name="connsiteX4" fmla="*/ 942696 w 2616844"/>
                <a:gd name="connsiteY4" fmla="*/ 2792782 h 2865672"/>
                <a:gd name="connsiteX5" fmla="*/ 1000 w 2616844"/>
                <a:gd name="connsiteY5" fmla="*/ 1341883 h 2865672"/>
                <a:gd name="connsiteX0" fmla="*/ 11723 w 2627567"/>
                <a:gd name="connsiteY0" fmla="*/ 1341883 h 2865672"/>
                <a:gd name="connsiteX1" fmla="*/ 1117192 w 2627567"/>
                <a:gd name="connsiteY1" fmla="*/ 166 h 2865672"/>
                <a:gd name="connsiteX2" fmla="*/ 2222661 w 2627567"/>
                <a:gd name="connsiteY2" fmla="*/ 1341883 h 2865672"/>
                <a:gd name="connsiteX3" fmla="*/ 2604797 w 2627567"/>
                <a:gd name="connsiteY3" fmla="*/ 2525003 h 2865672"/>
                <a:gd name="connsiteX4" fmla="*/ 953419 w 2627567"/>
                <a:gd name="connsiteY4" fmla="*/ 2792782 h 2865672"/>
                <a:gd name="connsiteX5" fmla="*/ 11723 w 2627567"/>
                <a:gd name="connsiteY5" fmla="*/ 1341883 h 2865672"/>
                <a:gd name="connsiteX0" fmla="*/ 18591 w 2634435"/>
                <a:gd name="connsiteY0" fmla="*/ 1341883 h 2865672"/>
                <a:gd name="connsiteX1" fmla="*/ 1124060 w 2634435"/>
                <a:gd name="connsiteY1" fmla="*/ 166 h 2865672"/>
                <a:gd name="connsiteX2" fmla="*/ 2229529 w 2634435"/>
                <a:gd name="connsiteY2" fmla="*/ 1341883 h 2865672"/>
                <a:gd name="connsiteX3" fmla="*/ 2611665 w 2634435"/>
                <a:gd name="connsiteY3" fmla="*/ 2525003 h 2865672"/>
                <a:gd name="connsiteX4" fmla="*/ 960287 w 2634435"/>
                <a:gd name="connsiteY4" fmla="*/ 2792782 h 2865672"/>
                <a:gd name="connsiteX5" fmla="*/ 18591 w 2634435"/>
                <a:gd name="connsiteY5" fmla="*/ 1341883 h 2865672"/>
                <a:gd name="connsiteX0" fmla="*/ 11724 w 2627568"/>
                <a:gd name="connsiteY0" fmla="*/ 1341883 h 2865672"/>
                <a:gd name="connsiteX1" fmla="*/ 1117193 w 2627568"/>
                <a:gd name="connsiteY1" fmla="*/ 166 h 2865672"/>
                <a:gd name="connsiteX2" fmla="*/ 2222662 w 2627568"/>
                <a:gd name="connsiteY2" fmla="*/ 1341883 h 2865672"/>
                <a:gd name="connsiteX3" fmla="*/ 2604798 w 2627568"/>
                <a:gd name="connsiteY3" fmla="*/ 2525003 h 2865672"/>
                <a:gd name="connsiteX4" fmla="*/ 953420 w 2627568"/>
                <a:gd name="connsiteY4" fmla="*/ 2792782 h 2865672"/>
                <a:gd name="connsiteX5" fmla="*/ 11724 w 2627568"/>
                <a:gd name="connsiteY5" fmla="*/ 1341883 h 2865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27568" h="2865672">
                  <a:moveTo>
                    <a:pt x="11724" y="1341883"/>
                  </a:moveTo>
                  <a:cubicBezTo>
                    <a:pt x="-70161" y="521604"/>
                    <a:pt x="274647" y="13814"/>
                    <a:pt x="1117193" y="166"/>
                  </a:cubicBezTo>
                  <a:cubicBezTo>
                    <a:pt x="1959739" y="-13482"/>
                    <a:pt x="2309099" y="814169"/>
                    <a:pt x="2222662" y="1341883"/>
                  </a:cubicBezTo>
                  <a:cubicBezTo>
                    <a:pt x="1781384" y="2674814"/>
                    <a:pt x="2789043" y="2301384"/>
                    <a:pt x="2604798" y="2525003"/>
                  </a:cubicBezTo>
                  <a:cubicBezTo>
                    <a:pt x="2420553" y="2748623"/>
                    <a:pt x="1385599" y="2989969"/>
                    <a:pt x="953420" y="2792782"/>
                  </a:cubicBezTo>
                  <a:cubicBezTo>
                    <a:pt x="521241" y="2595595"/>
                    <a:pt x="93609" y="2162162"/>
                    <a:pt x="11724" y="1341883"/>
                  </a:cubicBezTo>
                  <a:close/>
                </a:path>
              </a:pathLst>
            </a:custGeom>
            <a:solidFill>
              <a:srgbClr val="A08B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Isosceles Triangle 8">
              <a:extLst>
                <a:ext uri="{FF2B5EF4-FFF2-40B4-BE49-F238E27FC236}">
                  <a16:creationId xmlns:a16="http://schemas.microsoft.com/office/drawing/2014/main" id="{A8CDBE37-8CE2-4AD4-B281-4AE93F404520}"/>
                </a:ext>
              </a:extLst>
            </p:cNvPr>
            <p:cNvSpPr/>
            <p:nvPr/>
          </p:nvSpPr>
          <p:spPr>
            <a:xfrm>
              <a:off x="4494813" y="-386638"/>
              <a:ext cx="762000" cy="1885950"/>
            </a:xfrm>
            <a:custGeom>
              <a:avLst/>
              <a:gdLst>
                <a:gd name="connsiteX0" fmla="*/ 0 w 762000"/>
                <a:gd name="connsiteY0" fmla="*/ 1885950 h 1885950"/>
                <a:gd name="connsiteX1" fmla="*/ 381000 w 762000"/>
                <a:gd name="connsiteY1" fmla="*/ 0 h 1885950"/>
                <a:gd name="connsiteX2" fmla="*/ 762000 w 762000"/>
                <a:gd name="connsiteY2" fmla="*/ 1885950 h 1885950"/>
                <a:gd name="connsiteX3" fmla="*/ 0 w 762000"/>
                <a:gd name="connsiteY3" fmla="*/ 1885950 h 1885950"/>
                <a:gd name="connsiteX0" fmla="*/ 0 w 762000"/>
                <a:gd name="connsiteY0" fmla="*/ 1885950 h 1885950"/>
                <a:gd name="connsiteX1" fmla="*/ 381000 w 762000"/>
                <a:gd name="connsiteY1" fmla="*/ 0 h 1885950"/>
                <a:gd name="connsiteX2" fmla="*/ 762000 w 762000"/>
                <a:gd name="connsiteY2" fmla="*/ 1885950 h 1885950"/>
                <a:gd name="connsiteX3" fmla="*/ 0 w 762000"/>
                <a:gd name="connsiteY3" fmla="*/ 1885950 h 1885950"/>
                <a:gd name="connsiteX0" fmla="*/ 0 w 762000"/>
                <a:gd name="connsiteY0" fmla="*/ 1885950 h 1885950"/>
                <a:gd name="connsiteX1" fmla="*/ 381000 w 762000"/>
                <a:gd name="connsiteY1" fmla="*/ 0 h 1885950"/>
                <a:gd name="connsiteX2" fmla="*/ 762000 w 762000"/>
                <a:gd name="connsiteY2" fmla="*/ 1885950 h 1885950"/>
                <a:gd name="connsiteX3" fmla="*/ 0 w 762000"/>
                <a:gd name="connsiteY3" fmla="*/ 1885950 h 188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0" h="1885950">
                  <a:moveTo>
                    <a:pt x="0" y="1885950"/>
                  </a:moveTo>
                  <a:cubicBezTo>
                    <a:pt x="127000" y="1257300"/>
                    <a:pt x="-13998" y="47361"/>
                    <a:pt x="381000" y="0"/>
                  </a:cubicBezTo>
                  <a:cubicBezTo>
                    <a:pt x="676704" y="99495"/>
                    <a:pt x="635000" y="1257300"/>
                    <a:pt x="762000" y="1885950"/>
                  </a:cubicBezTo>
                  <a:lnTo>
                    <a:pt x="0" y="1885950"/>
                  </a:lnTo>
                  <a:close/>
                </a:path>
              </a:pathLst>
            </a:custGeom>
            <a:solidFill>
              <a:srgbClr val="C8B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A4F8AF53-AD66-48BC-8788-85EBA260BBD7}"/>
                </a:ext>
              </a:extLst>
            </p:cNvPr>
            <p:cNvGrpSpPr/>
            <p:nvPr/>
          </p:nvGrpSpPr>
          <p:grpSpPr>
            <a:xfrm rot="21038473">
              <a:off x="5148568" y="1186548"/>
              <a:ext cx="1263340" cy="1885984"/>
              <a:chOff x="4219268" y="1976389"/>
              <a:chExt cx="1263340" cy="1885984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B6B4727-ED4E-4055-A15D-C662C4A5A5A6}"/>
                  </a:ext>
                </a:extLst>
              </p:cNvPr>
              <p:cNvSpPr/>
              <p:nvPr/>
            </p:nvSpPr>
            <p:spPr>
              <a:xfrm>
                <a:off x="4219268" y="2571750"/>
                <a:ext cx="1171881" cy="12906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Arc 120">
                <a:extLst>
                  <a:ext uri="{FF2B5EF4-FFF2-40B4-BE49-F238E27FC236}">
                    <a16:creationId xmlns:a16="http://schemas.microsoft.com/office/drawing/2014/main" id="{9AAF3DD0-DB31-4436-A1C0-A5E1CD5B23F4}"/>
                  </a:ext>
                </a:extLst>
              </p:cNvPr>
              <p:cNvSpPr/>
              <p:nvPr/>
            </p:nvSpPr>
            <p:spPr>
              <a:xfrm rot="6933585">
                <a:off x="4951469" y="2268095"/>
                <a:ext cx="391384" cy="391384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Arc 121">
                <a:extLst>
                  <a:ext uri="{FF2B5EF4-FFF2-40B4-BE49-F238E27FC236}">
                    <a16:creationId xmlns:a16="http://schemas.microsoft.com/office/drawing/2014/main" id="{C9882103-D4B3-480C-A87F-625D8269084D}"/>
                  </a:ext>
                </a:extLst>
              </p:cNvPr>
              <p:cNvSpPr/>
              <p:nvPr/>
            </p:nvSpPr>
            <p:spPr>
              <a:xfrm rot="6933585">
                <a:off x="5021320" y="2376057"/>
                <a:ext cx="391384" cy="391384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Arc 122">
                <a:extLst>
                  <a:ext uri="{FF2B5EF4-FFF2-40B4-BE49-F238E27FC236}">
                    <a16:creationId xmlns:a16="http://schemas.microsoft.com/office/drawing/2014/main" id="{1EEF8DAE-F670-4DC7-8EA9-4B289AA49A58}"/>
                  </a:ext>
                </a:extLst>
              </p:cNvPr>
              <p:cNvSpPr/>
              <p:nvPr/>
            </p:nvSpPr>
            <p:spPr>
              <a:xfrm rot="7297294">
                <a:off x="5091172" y="2480079"/>
                <a:ext cx="391384" cy="391384"/>
              </a:xfrm>
              <a:prstGeom prst="arc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E7EC0E75-44E1-43EC-B06D-47FD88094AA5}"/>
                  </a:ext>
                </a:extLst>
              </p:cNvPr>
              <p:cNvSpPr/>
              <p:nvPr/>
            </p:nvSpPr>
            <p:spPr>
              <a:xfrm rot="2926111">
                <a:off x="4447362" y="3050951"/>
                <a:ext cx="486783" cy="342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B1EE637F-DC15-4020-A296-2F312D7E0E84}"/>
                  </a:ext>
                </a:extLst>
              </p:cNvPr>
              <p:cNvSpPr/>
              <p:nvPr/>
            </p:nvSpPr>
            <p:spPr>
              <a:xfrm rot="18878363">
                <a:off x="4949704" y="3490659"/>
                <a:ext cx="203553" cy="1428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Arc 125">
                <a:extLst>
                  <a:ext uri="{FF2B5EF4-FFF2-40B4-BE49-F238E27FC236}">
                    <a16:creationId xmlns:a16="http://schemas.microsoft.com/office/drawing/2014/main" id="{AD8D8D91-AAF8-460A-AF35-91497AB70A08}"/>
                  </a:ext>
                </a:extLst>
              </p:cNvPr>
              <p:cNvSpPr/>
              <p:nvPr/>
            </p:nvSpPr>
            <p:spPr>
              <a:xfrm rot="20685091">
                <a:off x="4991610" y="1976389"/>
                <a:ext cx="490998" cy="818137"/>
              </a:xfrm>
              <a:prstGeom prst="arc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26453849-6C80-4B47-A40C-B0D2583759C8}"/>
                </a:ext>
              </a:extLst>
            </p:cNvPr>
            <p:cNvGrpSpPr/>
            <p:nvPr/>
          </p:nvGrpSpPr>
          <p:grpSpPr>
            <a:xfrm rot="700789" flipH="1">
              <a:off x="3555177" y="1191750"/>
              <a:ext cx="1263340" cy="1885984"/>
              <a:chOff x="4219268" y="1976389"/>
              <a:chExt cx="1263340" cy="1885984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C75C4473-5ED2-4E66-B42A-675D659CAFCB}"/>
                  </a:ext>
                </a:extLst>
              </p:cNvPr>
              <p:cNvSpPr/>
              <p:nvPr/>
            </p:nvSpPr>
            <p:spPr>
              <a:xfrm>
                <a:off x="4219268" y="2571750"/>
                <a:ext cx="1171881" cy="12906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Arc 128">
                <a:extLst>
                  <a:ext uri="{FF2B5EF4-FFF2-40B4-BE49-F238E27FC236}">
                    <a16:creationId xmlns:a16="http://schemas.microsoft.com/office/drawing/2014/main" id="{9B5F4C1A-1886-45B2-9AD9-8A2CC24F40B7}"/>
                  </a:ext>
                </a:extLst>
              </p:cNvPr>
              <p:cNvSpPr/>
              <p:nvPr/>
            </p:nvSpPr>
            <p:spPr>
              <a:xfrm rot="6933585">
                <a:off x="4951469" y="2268095"/>
                <a:ext cx="391384" cy="391384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Arc 129">
                <a:extLst>
                  <a:ext uri="{FF2B5EF4-FFF2-40B4-BE49-F238E27FC236}">
                    <a16:creationId xmlns:a16="http://schemas.microsoft.com/office/drawing/2014/main" id="{F84DB298-ABF4-4B0B-8564-3185F2532CF6}"/>
                  </a:ext>
                </a:extLst>
              </p:cNvPr>
              <p:cNvSpPr/>
              <p:nvPr/>
            </p:nvSpPr>
            <p:spPr>
              <a:xfrm rot="6933585">
                <a:off x="5021320" y="2376057"/>
                <a:ext cx="391384" cy="391384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Arc 130">
                <a:extLst>
                  <a:ext uri="{FF2B5EF4-FFF2-40B4-BE49-F238E27FC236}">
                    <a16:creationId xmlns:a16="http://schemas.microsoft.com/office/drawing/2014/main" id="{C9CDEDE0-942C-4162-A3AD-0047503E1A26}"/>
                  </a:ext>
                </a:extLst>
              </p:cNvPr>
              <p:cNvSpPr/>
              <p:nvPr/>
            </p:nvSpPr>
            <p:spPr>
              <a:xfrm rot="7297294">
                <a:off x="5091172" y="2480079"/>
                <a:ext cx="391384" cy="391384"/>
              </a:xfrm>
              <a:prstGeom prst="arc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9C893758-2E43-4980-8B8B-1BA2E82D7606}"/>
                  </a:ext>
                </a:extLst>
              </p:cNvPr>
              <p:cNvSpPr/>
              <p:nvPr/>
            </p:nvSpPr>
            <p:spPr>
              <a:xfrm rot="2926111">
                <a:off x="4501527" y="3068323"/>
                <a:ext cx="486783" cy="342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1436AFE4-BBA4-400D-89A8-CF1E269DA9C8}"/>
                  </a:ext>
                </a:extLst>
              </p:cNvPr>
              <p:cNvSpPr/>
              <p:nvPr/>
            </p:nvSpPr>
            <p:spPr>
              <a:xfrm rot="18878363">
                <a:off x="4949704" y="3490659"/>
                <a:ext cx="203553" cy="1428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Arc 133">
                <a:extLst>
                  <a:ext uri="{FF2B5EF4-FFF2-40B4-BE49-F238E27FC236}">
                    <a16:creationId xmlns:a16="http://schemas.microsoft.com/office/drawing/2014/main" id="{E32D6487-3FF3-4DA4-9134-DEFE01E508DC}"/>
                  </a:ext>
                </a:extLst>
              </p:cNvPr>
              <p:cNvSpPr/>
              <p:nvPr/>
            </p:nvSpPr>
            <p:spPr>
              <a:xfrm rot="20685091">
                <a:off x="4991610" y="1976389"/>
                <a:ext cx="490998" cy="818137"/>
              </a:xfrm>
              <a:prstGeom prst="arc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AFBC3F3-7087-4F5B-A201-6C921AF75287}"/>
                </a:ext>
              </a:extLst>
            </p:cNvPr>
            <p:cNvGrpSpPr/>
            <p:nvPr/>
          </p:nvGrpSpPr>
          <p:grpSpPr>
            <a:xfrm>
              <a:off x="7611250" y="4136086"/>
              <a:ext cx="1373445" cy="1577068"/>
              <a:chOff x="8659763" y="3631733"/>
              <a:chExt cx="1373445" cy="1577068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F61EAFCF-57D7-4E8B-AF00-2B918241C2F6}"/>
                  </a:ext>
                </a:extLst>
              </p:cNvPr>
              <p:cNvSpPr/>
              <p:nvPr/>
            </p:nvSpPr>
            <p:spPr>
              <a:xfrm rot="682218">
                <a:off x="8704181" y="3631733"/>
                <a:ext cx="409499" cy="1345153"/>
              </a:xfrm>
              <a:prstGeom prst="ellipse">
                <a:avLst/>
              </a:prstGeom>
              <a:solidFill>
                <a:srgbClr val="A08BA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AE97CE58-15E3-4786-B606-449B50FD2D3B}"/>
                  </a:ext>
                </a:extLst>
              </p:cNvPr>
              <p:cNvSpPr/>
              <p:nvPr/>
            </p:nvSpPr>
            <p:spPr>
              <a:xfrm rot="6089627">
                <a:off x="9155882" y="4331475"/>
                <a:ext cx="409499" cy="1345153"/>
              </a:xfrm>
              <a:prstGeom prst="ellipse">
                <a:avLst/>
              </a:prstGeom>
              <a:solidFill>
                <a:srgbClr val="A08BA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6554909F-B9F6-4188-8A48-A7F9A8E175E9}"/>
                  </a:ext>
                </a:extLst>
              </p:cNvPr>
              <p:cNvSpPr/>
              <p:nvPr/>
            </p:nvSpPr>
            <p:spPr>
              <a:xfrm rot="15262294" flipV="1">
                <a:off x="8678869" y="4689583"/>
                <a:ext cx="293890" cy="332101"/>
              </a:xfrm>
              <a:prstGeom prst="ellipse">
                <a:avLst/>
              </a:prstGeom>
              <a:solidFill>
                <a:srgbClr val="A08B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3F6CD0-88E1-4A54-93C1-90499A8B6C73}"/>
                </a:ext>
              </a:extLst>
            </p:cNvPr>
            <p:cNvGrpSpPr/>
            <p:nvPr/>
          </p:nvGrpSpPr>
          <p:grpSpPr>
            <a:xfrm>
              <a:off x="4494813" y="3387757"/>
              <a:ext cx="925485" cy="337958"/>
              <a:chOff x="6275448" y="2470848"/>
              <a:chExt cx="925485" cy="337958"/>
            </a:xfrm>
          </p:grpSpPr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3F0C4DFA-CF01-4215-872C-4C7471F28C65}"/>
                  </a:ext>
                </a:extLst>
              </p:cNvPr>
              <p:cNvSpPr/>
              <p:nvPr/>
            </p:nvSpPr>
            <p:spPr>
              <a:xfrm flipH="1">
                <a:off x="6275448" y="2484883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34">
                <a:extLst>
                  <a:ext uri="{FF2B5EF4-FFF2-40B4-BE49-F238E27FC236}">
                    <a16:creationId xmlns:a16="http://schemas.microsoft.com/office/drawing/2014/main" id="{AC3C3BCA-3FFD-48A1-9D13-EE4A2D38DC47}"/>
                  </a:ext>
                </a:extLst>
              </p:cNvPr>
              <p:cNvSpPr/>
              <p:nvPr/>
            </p:nvSpPr>
            <p:spPr>
              <a:xfrm>
                <a:off x="6327452" y="2507506"/>
                <a:ext cx="825247" cy="301300"/>
              </a:xfrm>
              <a:custGeom>
                <a:avLst/>
                <a:gdLst>
                  <a:gd name="connsiteX0" fmla="*/ 0 w 1080165"/>
                  <a:gd name="connsiteY0" fmla="*/ 241509 h 483017"/>
                  <a:gd name="connsiteX1" fmla="*/ 540083 w 1080165"/>
                  <a:gd name="connsiteY1" fmla="*/ 0 h 483017"/>
                  <a:gd name="connsiteX2" fmla="*/ 1080166 w 1080165"/>
                  <a:gd name="connsiteY2" fmla="*/ 241509 h 483017"/>
                  <a:gd name="connsiteX3" fmla="*/ 540083 w 1080165"/>
                  <a:gd name="connsiteY3" fmla="*/ 483018 h 483017"/>
                  <a:gd name="connsiteX4" fmla="*/ 0 w 1080165"/>
                  <a:gd name="connsiteY4" fmla="*/ 241509 h 483017"/>
                  <a:gd name="connsiteX0" fmla="*/ 0 w 1372266"/>
                  <a:gd name="connsiteY0" fmla="*/ 43591 h 679729"/>
                  <a:gd name="connsiteX1" fmla="*/ 832183 w 1372266"/>
                  <a:gd name="connsiteY1" fmla="*/ 183082 h 679729"/>
                  <a:gd name="connsiteX2" fmla="*/ 1372266 w 1372266"/>
                  <a:gd name="connsiteY2" fmla="*/ 424591 h 679729"/>
                  <a:gd name="connsiteX3" fmla="*/ 832183 w 1372266"/>
                  <a:gd name="connsiteY3" fmla="*/ 666100 h 679729"/>
                  <a:gd name="connsiteX4" fmla="*/ 0 w 1372266"/>
                  <a:gd name="connsiteY4" fmla="*/ 43591 h 679729"/>
                  <a:gd name="connsiteX0" fmla="*/ 460 w 1372726"/>
                  <a:gd name="connsiteY0" fmla="*/ 2587 h 638725"/>
                  <a:gd name="connsiteX1" fmla="*/ 724693 w 1372726"/>
                  <a:gd name="connsiteY1" fmla="*/ 402428 h 638725"/>
                  <a:gd name="connsiteX2" fmla="*/ 1372726 w 1372726"/>
                  <a:gd name="connsiteY2" fmla="*/ 383587 h 638725"/>
                  <a:gd name="connsiteX3" fmla="*/ 832643 w 1372726"/>
                  <a:gd name="connsiteY3" fmla="*/ 625096 h 638725"/>
                  <a:gd name="connsiteX4" fmla="*/ 460 w 1372726"/>
                  <a:gd name="connsiteY4" fmla="*/ 2587 h 638725"/>
                  <a:gd name="connsiteX0" fmla="*/ 501 w 1633117"/>
                  <a:gd name="connsiteY0" fmla="*/ 2931 h 625455"/>
                  <a:gd name="connsiteX1" fmla="*/ 724734 w 1633117"/>
                  <a:gd name="connsiteY1" fmla="*/ 402772 h 625455"/>
                  <a:gd name="connsiteX2" fmla="*/ 1633117 w 1633117"/>
                  <a:gd name="connsiteY2" fmla="*/ 21981 h 625455"/>
                  <a:gd name="connsiteX3" fmla="*/ 832684 w 1633117"/>
                  <a:gd name="connsiteY3" fmla="*/ 625440 h 625455"/>
                  <a:gd name="connsiteX4" fmla="*/ 501 w 1633117"/>
                  <a:gd name="connsiteY4" fmla="*/ 2931 h 625455"/>
                  <a:gd name="connsiteX0" fmla="*/ 456 w 1650907"/>
                  <a:gd name="connsiteY0" fmla="*/ 4693 h 627216"/>
                  <a:gd name="connsiteX1" fmla="*/ 724689 w 1650907"/>
                  <a:gd name="connsiteY1" fmla="*/ 404534 h 627216"/>
                  <a:gd name="connsiteX2" fmla="*/ 1335245 w 1650907"/>
                  <a:gd name="connsiteY2" fmla="*/ 158271 h 627216"/>
                  <a:gd name="connsiteX3" fmla="*/ 1633072 w 1650907"/>
                  <a:gd name="connsiteY3" fmla="*/ 23743 h 627216"/>
                  <a:gd name="connsiteX4" fmla="*/ 832639 w 1650907"/>
                  <a:gd name="connsiteY4" fmla="*/ 627202 h 627216"/>
                  <a:gd name="connsiteX5" fmla="*/ 456 w 1650907"/>
                  <a:gd name="connsiteY5" fmla="*/ 4693 h 627216"/>
                  <a:gd name="connsiteX0" fmla="*/ 456 w 1651286"/>
                  <a:gd name="connsiteY0" fmla="*/ 2810 h 625333"/>
                  <a:gd name="connsiteX1" fmla="*/ 724689 w 1651286"/>
                  <a:gd name="connsiteY1" fmla="*/ 40265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56 w 1651286"/>
                  <a:gd name="connsiteY0" fmla="*/ 2810 h 625333"/>
                  <a:gd name="connsiteX1" fmla="*/ 724689 w 1651286"/>
                  <a:gd name="connsiteY1" fmla="*/ 39630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67 w 1651297"/>
                  <a:gd name="connsiteY0" fmla="*/ 2810 h 625333"/>
                  <a:gd name="connsiteX1" fmla="*/ 724700 w 1651297"/>
                  <a:gd name="connsiteY1" fmla="*/ 396301 h 625333"/>
                  <a:gd name="connsiteX2" fmla="*/ 1341606 w 1651297"/>
                  <a:gd name="connsiteY2" fmla="*/ 175438 h 625333"/>
                  <a:gd name="connsiteX3" fmla="*/ 1633083 w 1651297"/>
                  <a:gd name="connsiteY3" fmla="*/ 21860 h 625333"/>
                  <a:gd name="connsiteX4" fmla="*/ 832650 w 1651297"/>
                  <a:gd name="connsiteY4" fmla="*/ 625319 h 625333"/>
                  <a:gd name="connsiteX5" fmla="*/ 467 w 1651297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244 w 1651074"/>
                  <a:gd name="connsiteY0" fmla="*/ 2810 h 568185"/>
                  <a:gd name="connsiteX1" fmla="*/ 724477 w 1651074"/>
                  <a:gd name="connsiteY1" fmla="*/ 396301 h 568185"/>
                  <a:gd name="connsiteX2" fmla="*/ 1341383 w 1651074"/>
                  <a:gd name="connsiteY2" fmla="*/ 175438 h 568185"/>
                  <a:gd name="connsiteX3" fmla="*/ 1632860 w 1651074"/>
                  <a:gd name="connsiteY3" fmla="*/ 21860 h 568185"/>
                  <a:gd name="connsiteX4" fmla="*/ 800677 w 1651074"/>
                  <a:gd name="connsiteY4" fmla="*/ 568169 h 568185"/>
                  <a:gd name="connsiteX5" fmla="*/ 244 w 1651074"/>
                  <a:gd name="connsiteY5" fmla="*/ 2810 h 568185"/>
                  <a:gd name="connsiteX0" fmla="*/ 244 w 1651074"/>
                  <a:gd name="connsiteY0" fmla="*/ 2810 h 569649"/>
                  <a:gd name="connsiteX1" fmla="*/ 724477 w 1651074"/>
                  <a:gd name="connsiteY1" fmla="*/ 396301 h 569649"/>
                  <a:gd name="connsiteX2" fmla="*/ 1341383 w 1651074"/>
                  <a:gd name="connsiteY2" fmla="*/ 175438 h 569649"/>
                  <a:gd name="connsiteX3" fmla="*/ 1632860 w 1651074"/>
                  <a:gd name="connsiteY3" fmla="*/ 21860 h 569649"/>
                  <a:gd name="connsiteX4" fmla="*/ 1417581 w 1651074"/>
                  <a:gd name="connsiteY4" fmla="*/ 162738 h 569649"/>
                  <a:gd name="connsiteX5" fmla="*/ 800677 w 1651074"/>
                  <a:gd name="connsiteY5" fmla="*/ 568169 h 569649"/>
                  <a:gd name="connsiteX6" fmla="*/ 244 w 1651074"/>
                  <a:gd name="connsiteY6" fmla="*/ 2810 h 569649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6829 w 1667659"/>
                  <a:gd name="connsiteY0" fmla="*/ 5024 h 570530"/>
                  <a:gd name="connsiteX1" fmla="*/ 741062 w 1667659"/>
                  <a:gd name="connsiteY1" fmla="*/ 398515 h 570530"/>
                  <a:gd name="connsiteX2" fmla="*/ 1357968 w 1667659"/>
                  <a:gd name="connsiteY2" fmla="*/ 177652 h 570530"/>
                  <a:gd name="connsiteX3" fmla="*/ 1649445 w 1667659"/>
                  <a:gd name="connsiteY3" fmla="*/ 24074 h 570530"/>
                  <a:gd name="connsiteX4" fmla="*/ 1434166 w 1667659"/>
                  <a:gd name="connsiteY4" fmla="*/ 164952 h 570530"/>
                  <a:gd name="connsiteX5" fmla="*/ 817262 w 1667659"/>
                  <a:gd name="connsiteY5" fmla="*/ 570383 h 570530"/>
                  <a:gd name="connsiteX6" fmla="*/ 272116 w 1667659"/>
                  <a:gd name="connsiteY6" fmla="*/ 209402 h 570530"/>
                  <a:gd name="connsiteX7" fmla="*/ 16829 w 1667659"/>
                  <a:gd name="connsiteY7" fmla="*/ 5024 h 570530"/>
                  <a:gd name="connsiteX0" fmla="*/ 16829 w 1649842"/>
                  <a:gd name="connsiteY0" fmla="*/ 5024 h 570530"/>
                  <a:gd name="connsiteX1" fmla="*/ 741062 w 1649842"/>
                  <a:gd name="connsiteY1" fmla="*/ 398515 h 570530"/>
                  <a:gd name="connsiteX2" fmla="*/ 1357968 w 1649842"/>
                  <a:gd name="connsiteY2" fmla="*/ 177652 h 570530"/>
                  <a:gd name="connsiteX3" fmla="*/ 1630395 w 1649842"/>
                  <a:gd name="connsiteY3" fmla="*/ 24074 h 570530"/>
                  <a:gd name="connsiteX4" fmla="*/ 1434166 w 1649842"/>
                  <a:gd name="connsiteY4" fmla="*/ 164952 h 570530"/>
                  <a:gd name="connsiteX5" fmla="*/ 817262 w 1649842"/>
                  <a:gd name="connsiteY5" fmla="*/ 570383 h 570530"/>
                  <a:gd name="connsiteX6" fmla="*/ 272116 w 1649842"/>
                  <a:gd name="connsiteY6" fmla="*/ 209402 h 570530"/>
                  <a:gd name="connsiteX7" fmla="*/ 16829 w 1649842"/>
                  <a:gd name="connsiteY7" fmla="*/ 5024 h 570530"/>
                  <a:gd name="connsiteX0" fmla="*/ 16829 w 1643939"/>
                  <a:gd name="connsiteY0" fmla="*/ 20245 h 585751"/>
                  <a:gd name="connsiteX1" fmla="*/ 741062 w 1643939"/>
                  <a:gd name="connsiteY1" fmla="*/ 413736 h 585751"/>
                  <a:gd name="connsiteX2" fmla="*/ 1357968 w 1643939"/>
                  <a:gd name="connsiteY2" fmla="*/ 192873 h 585751"/>
                  <a:gd name="connsiteX3" fmla="*/ 1624045 w 1643939"/>
                  <a:gd name="connsiteY3" fmla="*/ 20245 h 585751"/>
                  <a:gd name="connsiteX4" fmla="*/ 1434166 w 1643939"/>
                  <a:gd name="connsiteY4" fmla="*/ 180173 h 585751"/>
                  <a:gd name="connsiteX5" fmla="*/ 817262 w 1643939"/>
                  <a:gd name="connsiteY5" fmla="*/ 585604 h 585751"/>
                  <a:gd name="connsiteX6" fmla="*/ 272116 w 1643939"/>
                  <a:gd name="connsiteY6" fmla="*/ 224623 h 585751"/>
                  <a:gd name="connsiteX7" fmla="*/ 16829 w 1643939"/>
                  <a:gd name="connsiteY7" fmla="*/ 20245 h 585751"/>
                  <a:gd name="connsiteX0" fmla="*/ 16829 w 1586258"/>
                  <a:gd name="connsiteY0" fmla="*/ 5025 h 570531"/>
                  <a:gd name="connsiteX1" fmla="*/ 741062 w 1586258"/>
                  <a:gd name="connsiteY1" fmla="*/ 398516 h 570531"/>
                  <a:gd name="connsiteX2" fmla="*/ 1357968 w 1586258"/>
                  <a:gd name="connsiteY2" fmla="*/ 177653 h 570531"/>
                  <a:gd name="connsiteX3" fmla="*/ 1560545 w 1586258"/>
                  <a:gd name="connsiteY3" fmla="*/ 87575 h 570531"/>
                  <a:gd name="connsiteX4" fmla="*/ 1434166 w 1586258"/>
                  <a:gd name="connsiteY4" fmla="*/ 164953 h 570531"/>
                  <a:gd name="connsiteX5" fmla="*/ 817262 w 1586258"/>
                  <a:gd name="connsiteY5" fmla="*/ 570384 h 570531"/>
                  <a:gd name="connsiteX6" fmla="*/ 272116 w 1586258"/>
                  <a:gd name="connsiteY6" fmla="*/ 209403 h 570531"/>
                  <a:gd name="connsiteX7" fmla="*/ 16829 w 1586258"/>
                  <a:gd name="connsiteY7" fmla="*/ 5025 h 570531"/>
                  <a:gd name="connsiteX0" fmla="*/ 16829 w 1480274"/>
                  <a:gd name="connsiteY0" fmla="*/ 5025 h 570531"/>
                  <a:gd name="connsiteX1" fmla="*/ 741062 w 1480274"/>
                  <a:gd name="connsiteY1" fmla="*/ 398516 h 570531"/>
                  <a:gd name="connsiteX2" fmla="*/ 1357968 w 1480274"/>
                  <a:gd name="connsiteY2" fmla="*/ 177653 h 570531"/>
                  <a:gd name="connsiteX3" fmla="*/ 1434166 w 1480274"/>
                  <a:gd name="connsiteY3" fmla="*/ 164953 h 570531"/>
                  <a:gd name="connsiteX4" fmla="*/ 817262 w 1480274"/>
                  <a:gd name="connsiteY4" fmla="*/ 570384 h 570531"/>
                  <a:gd name="connsiteX5" fmla="*/ 272116 w 1480274"/>
                  <a:gd name="connsiteY5" fmla="*/ 209403 h 570531"/>
                  <a:gd name="connsiteX6" fmla="*/ 16829 w 1480274"/>
                  <a:gd name="connsiteY6" fmla="*/ 5025 h 570531"/>
                  <a:gd name="connsiteX0" fmla="*/ 16829 w 1546369"/>
                  <a:gd name="connsiteY0" fmla="*/ 5025 h 571026"/>
                  <a:gd name="connsiteX1" fmla="*/ 741062 w 1546369"/>
                  <a:gd name="connsiteY1" fmla="*/ 398516 h 571026"/>
                  <a:gd name="connsiteX2" fmla="*/ 1357968 w 1546369"/>
                  <a:gd name="connsiteY2" fmla="*/ 177653 h 571026"/>
                  <a:gd name="connsiteX3" fmla="*/ 1516716 w 1546369"/>
                  <a:gd name="connsiteY3" fmla="*/ 114153 h 571026"/>
                  <a:gd name="connsiteX4" fmla="*/ 817262 w 1546369"/>
                  <a:gd name="connsiteY4" fmla="*/ 570384 h 571026"/>
                  <a:gd name="connsiteX5" fmla="*/ 272116 w 1546369"/>
                  <a:gd name="connsiteY5" fmla="*/ 209403 h 571026"/>
                  <a:gd name="connsiteX6" fmla="*/ 16829 w 1546369"/>
                  <a:gd name="connsiteY6" fmla="*/ 5025 h 571026"/>
                  <a:gd name="connsiteX0" fmla="*/ 16829 w 1587480"/>
                  <a:gd name="connsiteY0" fmla="*/ 5025 h 571026"/>
                  <a:gd name="connsiteX1" fmla="*/ 741062 w 1587480"/>
                  <a:gd name="connsiteY1" fmla="*/ 398516 h 571026"/>
                  <a:gd name="connsiteX2" fmla="*/ 1504018 w 1587480"/>
                  <a:gd name="connsiteY2" fmla="*/ 95103 h 571026"/>
                  <a:gd name="connsiteX3" fmla="*/ 1516716 w 1587480"/>
                  <a:gd name="connsiteY3" fmla="*/ 114153 h 571026"/>
                  <a:gd name="connsiteX4" fmla="*/ 817262 w 1587480"/>
                  <a:gd name="connsiteY4" fmla="*/ 570384 h 571026"/>
                  <a:gd name="connsiteX5" fmla="*/ 272116 w 1587480"/>
                  <a:gd name="connsiteY5" fmla="*/ 209403 h 571026"/>
                  <a:gd name="connsiteX6" fmla="*/ 16829 w 1587480"/>
                  <a:gd name="connsiteY6" fmla="*/ 5025 h 571026"/>
                  <a:gd name="connsiteX0" fmla="*/ 16829 w 1587480"/>
                  <a:gd name="connsiteY0" fmla="*/ 5025 h 570803"/>
                  <a:gd name="connsiteX1" fmla="*/ 741062 w 1587480"/>
                  <a:gd name="connsiteY1" fmla="*/ 398516 h 570803"/>
                  <a:gd name="connsiteX2" fmla="*/ 1504018 w 1587480"/>
                  <a:gd name="connsiteY2" fmla="*/ 95103 h 570803"/>
                  <a:gd name="connsiteX3" fmla="*/ 1516716 w 1587480"/>
                  <a:gd name="connsiteY3" fmla="*/ 133203 h 570803"/>
                  <a:gd name="connsiteX4" fmla="*/ 817262 w 1587480"/>
                  <a:gd name="connsiteY4" fmla="*/ 570384 h 570803"/>
                  <a:gd name="connsiteX5" fmla="*/ 272116 w 1587480"/>
                  <a:gd name="connsiteY5" fmla="*/ 209403 h 570803"/>
                  <a:gd name="connsiteX6" fmla="*/ 16829 w 1587480"/>
                  <a:gd name="connsiteY6" fmla="*/ 5025 h 570803"/>
                  <a:gd name="connsiteX0" fmla="*/ 16829 w 1581422"/>
                  <a:gd name="connsiteY0" fmla="*/ 5025 h 570575"/>
                  <a:gd name="connsiteX1" fmla="*/ 741062 w 1581422"/>
                  <a:gd name="connsiteY1" fmla="*/ 398516 h 570575"/>
                  <a:gd name="connsiteX2" fmla="*/ 1504018 w 1581422"/>
                  <a:gd name="connsiteY2" fmla="*/ 95103 h 570575"/>
                  <a:gd name="connsiteX3" fmla="*/ 1504016 w 1581422"/>
                  <a:gd name="connsiteY3" fmla="*/ 158603 h 570575"/>
                  <a:gd name="connsiteX4" fmla="*/ 817262 w 1581422"/>
                  <a:gd name="connsiteY4" fmla="*/ 570384 h 570575"/>
                  <a:gd name="connsiteX5" fmla="*/ 272116 w 1581422"/>
                  <a:gd name="connsiteY5" fmla="*/ 209403 h 570575"/>
                  <a:gd name="connsiteX6" fmla="*/ 16829 w 1581422"/>
                  <a:gd name="connsiteY6" fmla="*/ 5025 h 570575"/>
                  <a:gd name="connsiteX0" fmla="*/ 16829 w 1631906"/>
                  <a:gd name="connsiteY0" fmla="*/ 5025 h 570575"/>
                  <a:gd name="connsiteX1" fmla="*/ 741062 w 1631906"/>
                  <a:gd name="connsiteY1" fmla="*/ 398516 h 570575"/>
                  <a:gd name="connsiteX2" fmla="*/ 1580218 w 1631906"/>
                  <a:gd name="connsiteY2" fmla="*/ 44303 h 570575"/>
                  <a:gd name="connsiteX3" fmla="*/ 1504016 w 1631906"/>
                  <a:gd name="connsiteY3" fmla="*/ 158603 h 570575"/>
                  <a:gd name="connsiteX4" fmla="*/ 817262 w 1631906"/>
                  <a:gd name="connsiteY4" fmla="*/ 570384 h 570575"/>
                  <a:gd name="connsiteX5" fmla="*/ 272116 w 1631906"/>
                  <a:gd name="connsiteY5" fmla="*/ 209403 h 570575"/>
                  <a:gd name="connsiteX6" fmla="*/ 16829 w 1631906"/>
                  <a:gd name="connsiteY6" fmla="*/ 5025 h 570575"/>
                  <a:gd name="connsiteX0" fmla="*/ 16829 w 1614827"/>
                  <a:gd name="connsiteY0" fmla="*/ 5025 h 570460"/>
                  <a:gd name="connsiteX1" fmla="*/ 741062 w 1614827"/>
                  <a:gd name="connsiteY1" fmla="*/ 398516 h 570460"/>
                  <a:gd name="connsiteX2" fmla="*/ 1580218 w 1614827"/>
                  <a:gd name="connsiteY2" fmla="*/ 44303 h 570460"/>
                  <a:gd name="connsiteX3" fmla="*/ 1402416 w 1614827"/>
                  <a:gd name="connsiteY3" fmla="*/ 177653 h 570460"/>
                  <a:gd name="connsiteX4" fmla="*/ 817262 w 1614827"/>
                  <a:gd name="connsiteY4" fmla="*/ 570384 h 570460"/>
                  <a:gd name="connsiteX5" fmla="*/ 272116 w 1614827"/>
                  <a:gd name="connsiteY5" fmla="*/ 209403 h 570460"/>
                  <a:gd name="connsiteX6" fmla="*/ 16829 w 1614827"/>
                  <a:gd name="connsiteY6" fmla="*/ 5025 h 570460"/>
                  <a:gd name="connsiteX0" fmla="*/ 16829 w 1612118"/>
                  <a:gd name="connsiteY0" fmla="*/ 5025 h 570433"/>
                  <a:gd name="connsiteX1" fmla="*/ 741062 w 1612118"/>
                  <a:gd name="connsiteY1" fmla="*/ 398516 h 570433"/>
                  <a:gd name="connsiteX2" fmla="*/ 1580218 w 1612118"/>
                  <a:gd name="connsiteY2" fmla="*/ 44303 h 570433"/>
                  <a:gd name="connsiteX3" fmla="*/ 1377016 w 1612118"/>
                  <a:gd name="connsiteY3" fmla="*/ 184003 h 570433"/>
                  <a:gd name="connsiteX4" fmla="*/ 817262 w 1612118"/>
                  <a:gd name="connsiteY4" fmla="*/ 570384 h 570433"/>
                  <a:gd name="connsiteX5" fmla="*/ 272116 w 1612118"/>
                  <a:gd name="connsiteY5" fmla="*/ 209403 h 570433"/>
                  <a:gd name="connsiteX6" fmla="*/ 16829 w 1612118"/>
                  <a:gd name="connsiteY6" fmla="*/ 5025 h 570433"/>
                  <a:gd name="connsiteX0" fmla="*/ 16829 w 1601630"/>
                  <a:gd name="connsiteY0" fmla="*/ 5025 h 570433"/>
                  <a:gd name="connsiteX1" fmla="*/ 741062 w 1601630"/>
                  <a:gd name="connsiteY1" fmla="*/ 398516 h 570433"/>
                  <a:gd name="connsiteX2" fmla="*/ 1580218 w 1601630"/>
                  <a:gd name="connsiteY2" fmla="*/ 44303 h 570433"/>
                  <a:gd name="connsiteX3" fmla="*/ 1377016 w 1601630"/>
                  <a:gd name="connsiteY3" fmla="*/ 184003 h 570433"/>
                  <a:gd name="connsiteX4" fmla="*/ 817262 w 1601630"/>
                  <a:gd name="connsiteY4" fmla="*/ 570384 h 570433"/>
                  <a:gd name="connsiteX5" fmla="*/ 272116 w 1601630"/>
                  <a:gd name="connsiteY5" fmla="*/ 209403 h 570433"/>
                  <a:gd name="connsiteX6" fmla="*/ 16829 w 1601630"/>
                  <a:gd name="connsiteY6" fmla="*/ 5025 h 570433"/>
                  <a:gd name="connsiteX0" fmla="*/ 16829 w 1614850"/>
                  <a:gd name="connsiteY0" fmla="*/ 35123 h 600531"/>
                  <a:gd name="connsiteX1" fmla="*/ 741062 w 1614850"/>
                  <a:gd name="connsiteY1" fmla="*/ 428614 h 600531"/>
                  <a:gd name="connsiteX2" fmla="*/ 1594505 w 1614850"/>
                  <a:gd name="connsiteY2" fmla="*/ 31538 h 600531"/>
                  <a:gd name="connsiteX3" fmla="*/ 1377016 w 1614850"/>
                  <a:gd name="connsiteY3" fmla="*/ 214101 h 600531"/>
                  <a:gd name="connsiteX4" fmla="*/ 817262 w 1614850"/>
                  <a:gd name="connsiteY4" fmla="*/ 600482 h 600531"/>
                  <a:gd name="connsiteX5" fmla="*/ 272116 w 1614850"/>
                  <a:gd name="connsiteY5" fmla="*/ 239501 h 600531"/>
                  <a:gd name="connsiteX6" fmla="*/ 16829 w 1614850"/>
                  <a:gd name="connsiteY6" fmla="*/ 35123 h 600531"/>
                  <a:gd name="connsiteX0" fmla="*/ 16829 w 1613934"/>
                  <a:gd name="connsiteY0" fmla="*/ 36464 h 601872"/>
                  <a:gd name="connsiteX1" fmla="*/ 741062 w 1613934"/>
                  <a:gd name="connsiteY1" fmla="*/ 429955 h 601872"/>
                  <a:gd name="connsiteX2" fmla="*/ 1594505 w 1613934"/>
                  <a:gd name="connsiteY2" fmla="*/ 32879 h 601872"/>
                  <a:gd name="connsiteX3" fmla="*/ 1377016 w 1613934"/>
                  <a:gd name="connsiteY3" fmla="*/ 215442 h 601872"/>
                  <a:gd name="connsiteX4" fmla="*/ 817262 w 1613934"/>
                  <a:gd name="connsiteY4" fmla="*/ 601823 h 601872"/>
                  <a:gd name="connsiteX5" fmla="*/ 272116 w 1613934"/>
                  <a:gd name="connsiteY5" fmla="*/ 240842 h 601872"/>
                  <a:gd name="connsiteX6" fmla="*/ 16829 w 1613934"/>
                  <a:gd name="connsiteY6" fmla="*/ 36464 h 601872"/>
                  <a:gd name="connsiteX0" fmla="*/ 16829 w 1600625"/>
                  <a:gd name="connsiteY0" fmla="*/ 36464 h 601872"/>
                  <a:gd name="connsiteX1" fmla="*/ 741062 w 1600625"/>
                  <a:gd name="connsiteY1" fmla="*/ 429955 h 601872"/>
                  <a:gd name="connsiteX2" fmla="*/ 1580218 w 1600625"/>
                  <a:gd name="connsiteY2" fmla="*/ 32879 h 601872"/>
                  <a:gd name="connsiteX3" fmla="*/ 1377016 w 1600625"/>
                  <a:gd name="connsiteY3" fmla="*/ 215442 h 601872"/>
                  <a:gd name="connsiteX4" fmla="*/ 817262 w 1600625"/>
                  <a:gd name="connsiteY4" fmla="*/ 601823 h 601872"/>
                  <a:gd name="connsiteX5" fmla="*/ 272116 w 1600625"/>
                  <a:gd name="connsiteY5" fmla="*/ 240842 h 601872"/>
                  <a:gd name="connsiteX6" fmla="*/ 16829 w 1600625"/>
                  <a:gd name="connsiteY6" fmla="*/ 36464 h 601872"/>
                  <a:gd name="connsiteX0" fmla="*/ 16829 w 1599341"/>
                  <a:gd name="connsiteY0" fmla="*/ 36974 h 602401"/>
                  <a:gd name="connsiteX1" fmla="*/ 741062 w 1599341"/>
                  <a:gd name="connsiteY1" fmla="*/ 430465 h 602401"/>
                  <a:gd name="connsiteX2" fmla="*/ 1580218 w 1599341"/>
                  <a:gd name="connsiteY2" fmla="*/ 33389 h 602401"/>
                  <a:gd name="connsiteX3" fmla="*/ 1357966 w 1599341"/>
                  <a:gd name="connsiteY3" fmla="*/ 211190 h 602401"/>
                  <a:gd name="connsiteX4" fmla="*/ 817262 w 1599341"/>
                  <a:gd name="connsiteY4" fmla="*/ 602333 h 602401"/>
                  <a:gd name="connsiteX5" fmla="*/ 272116 w 1599341"/>
                  <a:gd name="connsiteY5" fmla="*/ 241352 h 602401"/>
                  <a:gd name="connsiteX6" fmla="*/ 16829 w 1599341"/>
                  <a:gd name="connsiteY6" fmla="*/ 36974 h 602401"/>
                  <a:gd name="connsiteX0" fmla="*/ 16829 w 1605828"/>
                  <a:gd name="connsiteY0" fmla="*/ 31490 h 596917"/>
                  <a:gd name="connsiteX1" fmla="*/ 741062 w 1605828"/>
                  <a:gd name="connsiteY1" fmla="*/ 424981 h 596917"/>
                  <a:gd name="connsiteX2" fmla="*/ 1580218 w 1605828"/>
                  <a:gd name="connsiteY2" fmla="*/ 27905 h 596917"/>
                  <a:gd name="connsiteX3" fmla="*/ 1357966 w 1605828"/>
                  <a:gd name="connsiteY3" fmla="*/ 205706 h 596917"/>
                  <a:gd name="connsiteX4" fmla="*/ 817262 w 1605828"/>
                  <a:gd name="connsiteY4" fmla="*/ 596849 h 596917"/>
                  <a:gd name="connsiteX5" fmla="*/ 272116 w 1605828"/>
                  <a:gd name="connsiteY5" fmla="*/ 235868 h 596917"/>
                  <a:gd name="connsiteX6" fmla="*/ 16829 w 1605828"/>
                  <a:gd name="connsiteY6" fmla="*/ 31490 h 596917"/>
                  <a:gd name="connsiteX0" fmla="*/ 16829 w 1610924"/>
                  <a:gd name="connsiteY0" fmla="*/ 22725 h 588152"/>
                  <a:gd name="connsiteX1" fmla="*/ 741062 w 1610924"/>
                  <a:gd name="connsiteY1" fmla="*/ 416216 h 588152"/>
                  <a:gd name="connsiteX2" fmla="*/ 1580218 w 1610924"/>
                  <a:gd name="connsiteY2" fmla="*/ 19140 h 588152"/>
                  <a:gd name="connsiteX3" fmla="*/ 1357966 w 1610924"/>
                  <a:gd name="connsiteY3" fmla="*/ 196941 h 588152"/>
                  <a:gd name="connsiteX4" fmla="*/ 817262 w 1610924"/>
                  <a:gd name="connsiteY4" fmla="*/ 588084 h 588152"/>
                  <a:gd name="connsiteX5" fmla="*/ 272116 w 1610924"/>
                  <a:gd name="connsiteY5" fmla="*/ 227103 h 588152"/>
                  <a:gd name="connsiteX6" fmla="*/ 16829 w 1610924"/>
                  <a:gd name="connsiteY6" fmla="*/ 22725 h 58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0924" h="588152">
                    <a:moveTo>
                      <a:pt x="16829" y="22725"/>
                    </a:moveTo>
                    <a:cubicBezTo>
                      <a:pt x="94987" y="54244"/>
                      <a:pt x="480497" y="416813"/>
                      <a:pt x="741062" y="416216"/>
                    </a:cubicBezTo>
                    <a:cubicBezTo>
                      <a:pt x="1001627" y="415619"/>
                      <a:pt x="1428821" y="108005"/>
                      <a:pt x="1580218" y="19140"/>
                    </a:cubicBezTo>
                    <a:cubicBezTo>
                      <a:pt x="1700497" y="-57887"/>
                      <a:pt x="1433796" y="117198"/>
                      <a:pt x="1357966" y="196941"/>
                    </a:cubicBezTo>
                    <a:cubicBezTo>
                      <a:pt x="1219269" y="287993"/>
                      <a:pt x="998237" y="583057"/>
                      <a:pt x="817262" y="588084"/>
                    </a:cubicBezTo>
                    <a:cubicBezTo>
                      <a:pt x="636287" y="593111"/>
                      <a:pt x="405521" y="321329"/>
                      <a:pt x="272116" y="227103"/>
                    </a:cubicBezTo>
                    <a:cubicBezTo>
                      <a:pt x="151411" y="113827"/>
                      <a:pt x="-61329" y="-8794"/>
                      <a:pt x="16829" y="2272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883046C-8184-4869-94FC-847CFD2498AD}"/>
                  </a:ext>
                </a:extLst>
              </p:cNvPr>
              <p:cNvSpPr/>
              <p:nvPr/>
            </p:nvSpPr>
            <p:spPr>
              <a:xfrm rot="21369129">
                <a:off x="6682975" y="2740616"/>
                <a:ext cx="185445" cy="62038"/>
              </a:xfrm>
              <a:custGeom>
                <a:avLst/>
                <a:gdLst>
                  <a:gd name="connsiteX0" fmla="*/ 252009 w 383103"/>
                  <a:gd name="connsiteY0" fmla="*/ 0 h 121102"/>
                  <a:gd name="connsiteX1" fmla="*/ 361998 w 383103"/>
                  <a:gd name="connsiteY1" fmla="*/ 11449 h 121102"/>
                  <a:gd name="connsiteX2" fmla="*/ 383103 w 383103"/>
                  <a:gd name="connsiteY2" fmla="*/ 18786 h 121102"/>
                  <a:gd name="connsiteX3" fmla="*/ 306436 w 383103"/>
                  <a:gd name="connsiteY3" fmla="*/ 67285 h 121102"/>
                  <a:gd name="connsiteX4" fmla="*/ 147842 w 383103"/>
                  <a:gd name="connsiteY4" fmla="*/ 120955 h 121102"/>
                  <a:gd name="connsiteX5" fmla="*/ 74284 w 383103"/>
                  <a:gd name="connsiteY5" fmla="*/ 111436 h 121102"/>
                  <a:gd name="connsiteX6" fmla="*/ 0 w 383103"/>
                  <a:gd name="connsiteY6" fmla="*/ 81044 h 121102"/>
                  <a:gd name="connsiteX7" fmla="*/ 17698 w 383103"/>
                  <a:gd name="connsiteY7" fmla="*/ 64233 h 121102"/>
                  <a:gd name="connsiteX8" fmla="*/ 252009 w 383103"/>
                  <a:gd name="connsiteY8" fmla="*/ 0 h 121102"/>
                  <a:gd name="connsiteX0" fmla="*/ 252009 w 361997"/>
                  <a:gd name="connsiteY0" fmla="*/ 0 h 121102"/>
                  <a:gd name="connsiteX1" fmla="*/ 361998 w 361997"/>
                  <a:gd name="connsiteY1" fmla="*/ 11449 h 121102"/>
                  <a:gd name="connsiteX2" fmla="*/ 306436 w 361997"/>
                  <a:gd name="connsiteY2" fmla="*/ 67285 h 121102"/>
                  <a:gd name="connsiteX3" fmla="*/ 147842 w 361997"/>
                  <a:gd name="connsiteY3" fmla="*/ 120955 h 121102"/>
                  <a:gd name="connsiteX4" fmla="*/ 74284 w 361997"/>
                  <a:gd name="connsiteY4" fmla="*/ 111436 h 121102"/>
                  <a:gd name="connsiteX5" fmla="*/ 0 w 361997"/>
                  <a:gd name="connsiteY5" fmla="*/ 81044 h 121102"/>
                  <a:gd name="connsiteX6" fmla="*/ 17698 w 361997"/>
                  <a:gd name="connsiteY6" fmla="*/ 64233 h 121102"/>
                  <a:gd name="connsiteX7" fmla="*/ 252009 w 361997"/>
                  <a:gd name="connsiteY7" fmla="*/ 0 h 121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1997" h="121102">
                    <a:moveTo>
                      <a:pt x="252009" y="0"/>
                    </a:moveTo>
                    <a:cubicBezTo>
                      <a:pt x="291024" y="0"/>
                      <a:pt x="328192" y="4077"/>
                      <a:pt x="361998" y="11449"/>
                    </a:cubicBezTo>
                    <a:lnTo>
                      <a:pt x="306436" y="67285"/>
                    </a:lnTo>
                    <a:cubicBezTo>
                      <a:pt x="250358" y="98529"/>
                      <a:pt x="196261" y="119103"/>
                      <a:pt x="147842" y="120955"/>
                    </a:cubicBezTo>
                    <a:cubicBezTo>
                      <a:pt x="123633" y="121881"/>
                      <a:pt x="99042" y="118408"/>
                      <a:pt x="74284" y="111436"/>
                    </a:cubicBezTo>
                    <a:lnTo>
                      <a:pt x="0" y="81044"/>
                    </a:lnTo>
                    <a:lnTo>
                      <a:pt x="17698" y="64233"/>
                    </a:lnTo>
                    <a:cubicBezTo>
                      <a:pt x="68478" y="25480"/>
                      <a:pt x="154472" y="0"/>
                      <a:pt x="25200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B4E498D-274C-4341-BCB5-6CEAFF53242C}"/>
                  </a:ext>
                </a:extLst>
              </p:cNvPr>
              <p:cNvSpPr/>
              <p:nvPr/>
            </p:nvSpPr>
            <p:spPr>
              <a:xfrm>
                <a:off x="7107848" y="2470848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9" name="ttsMP3.com_VoiceText_2025-1-22_22-58-8">
            <a:hlinkClick r:id="" action="ppaction://media"/>
            <a:extLst>
              <a:ext uri="{FF2B5EF4-FFF2-40B4-BE49-F238E27FC236}">
                <a16:creationId xmlns:a16="http://schemas.microsoft.com/office/drawing/2014/main" id="{83C360CD-4B31-408A-AD82-4B16B9F264F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1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75 -0.00255 L 0.02213 7.23264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3617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5976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6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A3F633F7-86C3-4584-A42D-0BDF3DF2C60B}"/>
              </a:ext>
            </a:extLst>
          </p:cNvPr>
          <p:cNvSpPr txBox="1"/>
          <p:nvPr/>
        </p:nvSpPr>
        <p:spPr>
          <a:xfrm>
            <a:off x="172933" y="79248"/>
            <a:ext cx="7655067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9000" dirty="0">
                <a:ln>
                  <a:solidFill>
                    <a:sysClr val="windowText" lastClr="000000"/>
                  </a:solidFill>
                </a:ln>
                <a:solidFill>
                  <a:srgbClr val="A08BA7"/>
                </a:solidFill>
                <a:latin typeface="Arial Black" panose="020B0A04020102020204" pitchFamily="34" charset="0"/>
              </a:rPr>
              <a:t>N </a:t>
            </a:r>
            <a:r>
              <a:rPr lang="en-US" sz="29000" dirty="0" err="1">
                <a:ln>
                  <a:solidFill>
                    <a:sysClr val="windowText" lastClr="000000"/>
                  </a:solidFill>
                </a:ln>
                <a:solidFill>
                  <a:srgbClr val="A08BA7"/>
                </a:solidFill>
                <a:latin typeface="Arial Black" panose="020B0A04020102020204" pitchFamily="34" charset="0"/>
              </a:rPr>
              <a:t>n</a:t>
            </a:r>
            <a:endParaRPr kumimoji="0" lang="en-US" sz="290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A08BA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D073B7-C63E-4D06-91B2-CA13F55D2D87}"/>
              </a:ext>
            </a:extLst>
          </p:cNvPr>
          <p:cNvGrpSpPr/>
          <p:nvPr/>
        </p:nvGrpSpPr>
        <p:grpSpPr>
          <a:xfrm>
            <a:off x="7092022" y="1850898"/>
            <a:ext cx="4927045" cy="4603069"/>
            <a:chOff x="2089676" y="-386638"/>
            <a:chExt cx="6895019" cy="6441639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65F043DA-3E01-4918-ADFD-79971F3A904D}"/>
                </a:ext>
              </a:extLst>
            </p:cNvPr>
            <p:cNvSpPr/>
            <p:nvPr/>
          </p:nvSpPr>
          <p:spPr>
            <a:xfrm rot="3730972">
              <a:off x="1840745" y="2172117"/>
              <a:ext cx="1896384" cy="1398521"/>
            </a:xfrm>
            <a:custGeom>
              <a:avLst/>
              <a:gdLst>
                <a:gd name="connsiteX0" fmla="*/ 0 w 2641481"/>
                <a:gd name="connsiteY0" fmla="*/ 0 h 495300"/>
                <a:gd name="connsiteX1" fmla="*/ 2641481 w 2641481"/>
                <a:gd name="connsiteY1" fmla="*/ 0 h 495300"/>
                <a:gd name="connsiteX2" fmla="*/ 2641481 w 2641481"/>
                <a:gd name="connsiteY2" fmla="*/ 495300 h 495300"/>
                <a:gd name="connsiteX3" fmla="*/ 0 w 2641481"/>
                <a:gd name="connsiteY3" fmla="*/ 495300 h 495300"/>
                <a:gd name="connsiteX4" fmla="*/ 0 w 2641481"/>
                <a:gd name="connsiteY4" fmla="*/ 0 h 49530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1409700 h 1409700"/>
                <a:gd name="connsiteX4" fmla="*/ 0 w 2641481"/>
                <a:gd name="connsiteY4" fmla="*/ 914400 h 140970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914400 h 1409700"/>
                <a:gd name="connsiteX0" fmla="*/ 0 w 2641481"/>
                <a:gd name="connsiteY0" fmla="*/ 914400 h 1435302"/>
                <a:gd name="connsiteX1" fmla="*/ 1631831 w 2641481"/>
                <a:gd name="connsiteY1" fmla="*/ 0 h 1435302"/>
                <a:gd name="connsiteX2" fmla="*/ 2641481 w 2641481"/>
                <a:gd name="connsiteY2" fmla="*/ 1409700 h 1435302"/>
                <a:gd name="connsiteX3" fmla="*/ 0 w 2641481"/>
                <a:gd name="connsiteY3" fmla="*/ 914400 h 1435302"/>
                <a:gd name="connsiteX0" fmla="*/ 0 w 2641481"/>
                <a:gd name="connsiteY0" fmla="*/ 914400 h 1468363"/>
                <a:gd name="connsiteX1" fmla="*/ 1631831 w 2641481"/>
                <a:gd name="connsiteY1" fmla="*/ 0 h 1468363"/>
                <a:gd name="connsiteX2" fmla="*/ 2641481 w 2641481"/>
                <a:gd name="connsiteY2" fmla="*/ 1409700 h 1468363"/>
                <a:gd name="connsiteX3" fmla="*/ 0 w 2641481"/>
                <a:gd name="connsiteY3" fmla="*/ 914400 h 1468363"/>
                <a:gd name="connsiteX0" fmla="*/ 0 w 2706892"/>
                <a:gd name="connsiteY0" fmla="*/ 983638 h 1482827"/>
                <a:gd name="connsiteX1" fmla="*/ 1697242 w 2706892"/>
                <a:gd name="connsiteY1" fmla="*/ 0 h 1482827"/>
                <a:gd name="connsiteX2" fmla="*/ 2706892 w 2706892"/>
                <a:gd name="connsiteY2" fmla="*/ 1409700 h 1482827"/>
                <a:gd name="connsiteX3" fmla="*/ 0 w 2706892"/>
                <a:gd name="connsiteY3" fmla="*/ 983638 h 1482827"/>
                <a:gd name="connsiteX0" fmla="*/ 0 w 2736782"/>
                <a:gd name="connsiteY0" fmla="*/ 983638 h 1458905"/>
                <a:gd name="connsiteX1" fmla="*/ 1697242 w 2736782"/>
                <a:gd name="connsiteY1" fmla="*/ 0 h 1458905"/>
                <a:gd name="connsiteX2" fmla="*/ 2706892 w 2736782"/>
                <a:gd name="connsiteY2" fmla="*/ 1409700 h 1458905"/>
                <a:gd name="connsiteX3" fmla="*/ 1889800 w 2736782"/>
                <a:gd name="connsiteY3" fmla="*/ 896828 h 1458905"/>
                <a:gd name="connsiteX4" fmla="*/ 0 w 2736782"/>
                <a:gd name="connsiteY4" fmla="*/ 983638 h 1458905"/>
                <a:gd name="connsiteX0" fmla="*/ 0 w 2736782"/>
                <a:gd name="connsiteY0" fmla="*/ 983638 h 1458905"/>
                <a:gd name="connsiteX1" fmla="*/ 1697242 w 2736782"/>
                <a:gd name="connsiteY1" fmla="*/ 0 h 1458905"/>
                <a:gd name="connsiteX2" fmla="*/ 2706892 w 2736782"/>
                <a:gd name="connsiteY2" fmla="*/ 1409700 h 1458905"/>
                <a:gd name="connsiteX3" fmla="*/ 1889800 w 2736782"/>
                <a:gd name="connsiteY3" fmla="*/ 896828 h 1458905"/>
                <a:gd name="connsiteX4" fmla="*/ 0 w 2736782"/>
                <a:gd name="connsiteY4" fmla="*/ 983638 h 1458905"/>
                <a:gd name="connsiteX0" fmla="*/ 6146 w 2742928"/>
                <a:gd name="connsiteY0" fmla="*/ 983638 h 1458905"/>
                <a:gd name="connsiteX1" fmla="*/ 1703388 w 2742928"/>
                <a:gd name="connsiteY1" fmla="*/ 0 h 1458905"/>
                <a:gd name="connsiteX2" fmla="*/ 2713038 w 2742928"/>
                <a:gd name="connsiteY2" fmla="*/ 1409700 h 1458905"/>
                <a:gd name="connsiteX3" fmla="*/ 1895946 w 2742928"/>
                <a:gd name="connsiteY3" fmla="*/ 896828 h 1458905"/>
                <a:gd name="connsiteX4" fmla="*/ 6146 w 2742928"/>
                <a:gd name="connsiteY4" fmla="*/ 983638 h 1458905"/>
                <a:gd name="connsiteX0" fmla="*/ 6584 w 2743366"/>
                <a:gd name="connsiteY0" fmla="*/ 983638 h 1458905"/>
                <a:gd name="connsiteX1" fmla="*/ 1703826 w 2743366"/>
                <a:gd name="connsiteY1" fmla="*/ 0 h 1458905"/>
                <a:gd name="connsiteX2" fmla="*/ 2713476 w 2743366"/>
                <a:gd name="connsiteY2" fmla="*/ 1409700 h 1458905"/>
                <a:gd name="connsiteX3" fmla="*/ 1896384 w 2743366"/>
                <a:gd name="connsiteY3" fmla="*/ 896828 h 1458905"/>
                <a:gd name="connsiteX4" fmla="*/ 6584 w 2743366"/>
                <a:gd name="connsiteY4" fmla="*/ 983638 h 1458905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969025 h 1444292"/>
                <a:gd name="connsiteX1" fmla="*/ 1663814 w 2743366"/>
                <a:gd name="connsiteY1" fmla="*/ 0 h 1444292"/>
                <a:gd name="connsiteX2" fmla="*/ 2713476 w 2743366"/>
                <a:gd name="connsiteY2" fmla="*/ 1395087 h 1444292"/>
                <a:gd name="connsiteX3" fmla="*/ 1896384 w 2743366"/>
                <a:gd name="connsiteY3" fmla="*/ 882215 h 1444292"/>
                <a:gd name="connsiteX4" fmla="*/ 6584 w 2743366"/>
                <a:gd name="connsiteY4" fmla="*/ 969025 h 1444292"/>
                <a:gd name="connsiteX0" fmla="*/ 6584 w 1896384"/>
                <a:gd name="connsiteY0" fmla="*/ 969025 h 1398521"/>
                <a:gd name="connsiteX1" fmla="*/ 1663814 w 1896384"/>
                <a:gd name="connsiteY1" fmla="*/ 0 h 1398521"/>
                <a:gd name="connsiteX2" fmla="*/ 1896384 w 1896384"/>
                <a:gd name="connsiteY2" fmla="*/ 882215 h 1398521"/>
                <a:gd name="connsiteX3" fmla="*/ 6584 w 1896384"/>
                <a:gd name="connsiteY3" fmla="*/ 969025 h 139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6384" h="1398521">
                  <a:moveTo>
                    <a:pt x="6584" y="969025"/>
                  </a:moveTo>
                  <a:cubicBezTo>
                    <a:pt x="883285" y="1044659"/>
                    <a:pt x="604145" y="179110"/>
                    <a:pt x="1663814" y="0"/>
                  </a:cubicBezTo>
                  <a:lnTo>
                    <a:pt x="1896384" y="882215"/>
                  </a:lnTo>
                  <a:cubicBezTo>
                    <a:pt x="1034938" y="1831760"/>
                    <a:pt x="-96629" y="1230898"/>
                    <a:pt x="6584" y="969025"/>
                  </a:cubicBezTo>
                  <a:close/>
                </a:path>
              </a:pathLst>
            </a:custGeom>
            <a:solidFill>
              <a:srgbClr val="A08B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A26F86F-B06A-4E73-A817-AEE21C03D8D6}"/>
                </a:ext>
              </a:extLst>
            </p:cNvPr>
            <p:cNvSpPr/>
            <p:nvPr/>
          </p:nvSpPr>
          <p:spPr>
            <a:xfrm rot="17869028" flipH="1">
              <a:off x="6187182" y="2170343"/>
              <a:ext cx="1896384" cy="1398521"/>
            </a:xfrm>
            <a:custGeom>
              <a:avLst/>
              <a:gdLst>
                <a:gd name="connsiteX0" fmla="*/ 0 w 2641481"/>
                <a:gd name="connsiteY0" fmla="*/ 0 h 495300"/>
                <a:gd name="connsiteX1" fmla="*/ 2641481 w 2641481"/>
                <a:gd name="connsiteY1" fmla="*/ 0 h 495300"/>
                <a:gd name="connsiteX2" fmla="*/ 2641481 w 2641481"/>
                <a:gd name="connsiteY2" fmla="*/ 495300 h 495300"/>
                <a:gd name="connsiteX3" fmla="*/ 0 w 2641481"/>
                <a:gd name="connsiteY3" fmla="*/ 495300 h 495300"/>
                <a:gd name="connsiteX4" fmla="*/ 0 w 2641481"/>
                <a:gd name="connsiteY4" fmla="*/ 0 h 49530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1409700 h 1409700"/>
                <a:gd name="connsiteX4" fmla="*/ 0 w 2641481"/>
                <a:gd name="connsiteY4" fmla="*/ 914400 h 140970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914400 h 1409700"/>
                <a:gd name="connsiteX0" fmla="*/ 0 w 2641481"/>
                <a:gd name="connsiteY0" fmla="*/ 914400 h 1435302"/>
                <a:gd name="connsiteX1" fmla="*/ 1631831 w 2641481"/>
                <a:gd name="connsiteY1" fmla="*/ 0 h 1435302"/>
                <a:gd name="connsiteX2" fmla="*/ 2641481 w 2641481"/>
                <a:gd name="connsiteY2" fmla="*/ 1409700 h 1435302"/>
                <a:gd name="connsiteX3" fmla="*/ 0 w 2641481"/>
                <a:gd name="connsiteY3" fmla="*/ 914400 h 1435302"/>
                <a:gd name="connsiteX0" fmla="*/ 0 w 2641481"/>
                <a:gd name="connsiteY0" fmla="*/ 914400 h 1468363"/>
                <a:gd name="connsiteX1" fmla="*/ 1631831 w 2641481"/>
                <a:gd name="connsiteY1" fmla="*/ 0 h 1468363"/>
                <a:gd name="connsiteX2" fmla="*/ 2641481 w 2641481"/>
                <a:gd name="connsiteY2" fmla="*/ 1409700 h 1468363"/>
                <a:gd name="connsiteX3" fmla="*/ 0 w 2641481"/>
                <a:gd name="connsiteY3" fmla="*/ 914400 h 1468363"/>
                <a:gd name="connsiteX0" fmla="*/ 0 w 2706892"/>
                <a:gd name="connsiteY0" fmla="*/ 983638 h 1482827"/>
                <a:gd name="connsiteX1" fmla="*/ 1697242 w 2706892"/>
                <a:gd name="connsiteY1" fmla="*/ 0 h 1482827"/>
                <a:gd name="connsiteX2" fmla="*/ 2706892 w 2706892"/>
                <a:gd name="connsiteY2" fmla="*/ 1409700 h 1482827"/>
                <a:gd name="connsiteX3" fmla="*/ 0 w 2706892"/>
                <a:gd name="connsiteY3" fmla="*/ 983638 h 1482827"/>
                <a:gd name="connsiteX0" fmla="*/ 0 w 2736782"/>
                <a:gd name="connsiteY0" fmla="*/ 983638 h 1458905"/>
                <a:gd name="connsiteX1" fmla="*/ 1697242 w 2736782"/>
                <a:gd name="connsiteY1" fmla="*/ 0 h 1458905"/>
                <a:gd name="connsiteX2" fmla="*/ 2706892 w 2736782"/>
                <a:gd name="connsiteY2" fmla="*/ 1409700 h 1458905"/>
                <a:gd name="connsiteX3" fmla="*/ 1889800 w 2736782"/>
                <a:gd name="connsiteY3" fmla="*/ 896828 h 1458905"/>
                <a:gd name="connsiteX4" fmla="*/ 0 w 2736782"/>
                <a:gd name="connsiteY4" fmla="*/ 983638 h 1458905"/>
                <a:gd name="connsiteX0" fmla="*/ 0 w 2736782"/>
                <a:gd name="connsiteY0" fmla="*/ 983638 h 1458905"/>
                <a:gd name="connsiteX1" fmla="*/ 1697242 w 2736782"/>
                <a:gd name="connsiteY1" fmla="*/ 0 h 1458905"/>
                <a:gd name="connsiteX2" fmla="*/ 2706892 w 2736782"/>
                <a:gd name="connsiteY2" fmla="*/ 1409700 h 1458905"/>
                <a:gd name="connsiteX3" fmla="*/ 1889800 w 2736782"/>
                <a:gd name="connsiteY3" fmla="*/ 896828 h 1458905"/>
                <a:gd name="connsiteX4" fmla="*/ 0 w 2736782"/>
                <a:gd name="connsiteY4" fmla="*/ 983638 h 1458905"/>
                <a:gd name="connsiteX0" fmla="*/ 6146 w 2742928"/>
                <a:gd name="connsiteY0" fmla="*/ 983638 h 1458905"/>
                <a:gd name="connsiteX1" fmla="*/ 1703388 w 2742928"/>
                <a:gd name="connsiteY1" fmla="*/ 0 h 1458905"/>
                <a:gd name="connsiteX2" fmla="*/ 2713038 w 2742928"/>
                <a:gd name="connsiteY2" fmla="*/ 1409700 h 1458905"/>
                <a:gd name="connsiteX3" fmla="*/ 1895946 w 2742928"/>
                <a:gd name="connsiteY3" fmla="*/ 896828 h 1458905"/>
                <a:gd name="connsiteX4" fmla="*/ 6146 w 2742928"/>
                <a:gd name="connsiteY4" fmla="*/ 983638 h 1458905"/>
                <a:gd name="connsiteX0" fmla="*/ 6584 w 2743366"/>
                <a:gd name="connsiteY0" fmla="*/ 983638 h 1458905"/>
                <a:gd name="connsiteX1" fmla="*/ 1703826 w 2743366"/>
                <a:gd name="connsiteY1" fmla="*/ 0 h 1458905"/>
                <a:gd name="connsiteX2" fmla="*/ 2713476 w 2743366"/>
                <a:gd name="connsiteY2" fmla="*/ 1409700 h 1458905"/>
                <a:gd name="connsiteX3" fmla="*/ 1896384 w 2743366"/>
                <a:gd name="connsiteY3" fmla="*/ 896828 h 1458905"/>
                <a:gd name="connsiteX4" fmla="*/ 6584 w 2743366"/>
                <a:gd name="connsiteY4" fmla="*/ 983638 h 1458905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969025 h 1444292"/>
                <a:gd name="connsiteX1" fmla="*/ 1663814 w 2743366"/>
                <a:gd name="connsiteY1" fmla="*/ 0 h 1444292"/>
                <a:gd name="connsiteX2" fmla="*/ 2713476 w 2743366"/>
                <a:gd name="connsiteY2" fmla="*/ 1395087 h 1444292"/>
                <a:gd name="connsiteX3" fmla="*/ 1896384 w 2743366"/>
                <a:gd name="connsiteY3" fmla="*/ 882215 h 1444292"/>
                <a:gd name="connsiteX4" fmla="*/ 6584 w 2743366"/>
                <a:gd name="connsiteY4" fmla="*/ 969025 h 1444292"/>
                <a:gd name="connsiteX0" fmla="*/ 6584 w 1896384"/>
                <a:gd name="connsiteY0" fmla="*/ 969025 h 1398521"/>
                <a:gd name="connsiteX1" fmla="*/ 1663814 w 1896384"/>
                <a:gd name="connsiteY1" fmla="*/ 0 h 1398521"/>
                <a:gd name="connsiteX2" fmla="*/ 1896384 w 1896384"/>
                <a:gd name="connsiteY2" fmla="*/ 882215 h 1398521"/>
                <a:gd name="connsiteX3" fmla="*/ 6584 w 1896384"/>
                <a:gd name="connsiteY3" fmla="*/ 969025 h 139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6384" h="1398521">
                  <a:moveTo>
                    <a:pt x="6584" y="969025"/>
                  </a:moveTo>
                  <a:cubicBezTo>
                    <a:pt x="883285" y="1044659"/>
                    <a:pt x="604145" y="179110"/>
                    <a:pt x="1663814" y="0"/>
                  </a:cubicBezTo>
                  <a:lnTo>
                    <a:pt x="1896384" y="882215"/>
                  </a:lnTo>
                  <a:cubicBezTo>
                    <a:pt x="1034938" y="1831760"/>
                    <a:pt x="-96629" y="1230898"/>
                    <a:pt x="6584" y="969025"/>
                  </a:cubicBezTo>
                  <a:close/>
                </a:path>
              </a:pathLst>
            </a:custGeom>
            <a:solidFill>
              <a:srgbClr val="A08B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ttsMP3.com_VoiceText_2025-1-21_20-52-48">
              <a:hlinkClick r:id="" action="ppaction://media"/>
              <a:extLst>
                <a:ext uri="{FF2B5EF4-FFF2-40B4-BE49-F238E27FC236}">
                  <a16:creationId xmlns:a16="http://schemas.microsoft.com/office/drawing/2014/main" id="{1BC09236-E109-478E-8A9E-076AADC023C8}"/>
                </a:ext>
              </a:extLst>
            </p:cNvPr>
            <p:cNvPicPr>
              <a:picLocks noChangeAspect="1"/>
            </p:cNvPicPr>
            <p:nvPr>
              <a:audioFile r:link="rId10"/>
              <p:extLst>
                <p:ext uri="{DAA4B4D4-6D71-4841-9C94-3DE7FCFB9230}">
                  <p14:media xmlns:p14="http://schemas.microsoft.com/office/powerpoint/2010/main" r:embed="rId9"/>
                </p:ext>
              </p:extLst>
            </p:nvPr>
          </p:nvPicPr>
          <p:blipFill>
            <a:blip r:embed="rId14"/>
            <a:stretch>
              <a:fillRect/>
            </a:stretch>
          </p:blipFill>
          <p:spPr>
            <a:xfrm>
              <a:off x="5791200" y="3124200"/>
              <a:ext cx="609600" cy="609600"/>
            </a:xfrm>
            <a:prstGeom prst="rect">
              <a:avLst/>
            </a:prstGeom>
          </p:spPr>
        </p:pic>
        <p:pic>
          <p:nvPicPr>
            <p:cNvPr id="7" name="2sec">
              <a:hlinkClick r:id="" action="ppaction://media"/>
              <a:extLst>
                <a:ext uri="{FF2B5EF4-FFF2-40B4-BE49-F238E27FC236}">
                  <a16:creationId xmlns:a16="http://schemas.microsoft.com/office/drawing/2014/main" id="{4F8B12F4-3338-4C0C-81F6-A013C1348C59}"/>
                </a:ext>
              </a:extLst>
            </p:cNvPr>
            <p:cNvPicPr>
              <a:picLocks noChangeAspect="1"/>
            </p:cNvPicPr>
            <p:nvPr>
              <a:audioFile r:link="rId12"/>
              <p:extLst>
                <p:ext uri="{DAA4B4D4-6D71-4841-9C94-3DE7FCFB9230}">
                  <p14:media xmlns:p14="http://schemas.microsoft.com/office/powerpoint/2010/main" r:embed="rId11"/>
                </p:ext>
              </p:extLst>
            </p:nvPr>
          </p:nvPicPr>
          <p:blipFill>
            <a:blip r:embed="rId14"/>
            <a:stretch>
              <a:fillRect/>
            </a:stretch>
          </p:blipFill>
          <p:spPr>
            <a:xfrm>
              <a:off x="4778557" y="1640634"/>
              <a:ext cx="609600" cy="609600"/>
            </a:xfrm>
            <a:prstGeom prst="rect">
              <a:avLst/>
            </a:prstGeom>
          </p:spPr>
        </p:pic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137368C9-BAE8-4974-9A2D-43B739E420A4}"/>
                </a:ext>
              </a:extLst>
            </p:cNvPr>
            <p:cNvSpPr/>
            <p:nvPr/>
          </p:nvSpPr>
          <p:spPr>
            <a:xfrm>
              <a:off x="2949740" y="814587"/>
              <a:ext cx="4804997" cy="5240414"/>
            </a:xfrm>
            <a:custGeom>
              <a:avLst/>
              <a:gdLst>
                <a:gd name="connsiteX0" fmla="*/ 0 w 2210937"/>
                <a:gd name="connsiteY0" fmla="*/ 1341717 h 2683433"/>
                <a:gd name="connsiteX1" fmla="*/ 1105469 w 2210937"/>
                <a:gd name="connsiteY1" fmla="*/ 0 h 2683433"/>
                <a:gd name="connsiteX2" fmla="*/ 2210938 w 2210937"/>
                <a:gd name="connsiteY2" fmla="*/ 1341717 h 2683433"/>
                <a:gd name="connsiteX3" fmla="*/ 1105469 w 2210937"/>
                <a:gd name="connsiteY3" fmla="*/ 2683434 h 2683433"/>
                <a:gd name="connsiteX4" fmla="*/ 0 w 2210937"/>
                <a:gd name="connsiteY4" fmla="*/ 1341717 h 2683433"/>
                <a:gd name="connsiteX0" fmla="*/ 0 w 2210938"/>
                <a:gd name="connsiteY0" fmla="*/ 1341940 h 2683657"/>
                <a:gd name="connsiteX1" fmla="*/ 1105469 w 2210938"/>
                <a:gd name="connsiteY1" fmla="*/ 223 h 2683657"/>
                <a:gd name="connsiteX2" fmla="*/ 2210938 w 2210938"/>
                <a:gd name="connsiteY2" fmla="*/ 1341940 h 2683657"/>
                <a:gd name="connsiteX3" fmla="*/ 1105469 w 2210938"/>
                <a:gd name="connsiteY3" fmla="*/ 2683657 h 2683657"/>
                <a:gd name="connsiteX4" fmla="*/ 0 w 2210938"/>
                <a:gd name="connsiteY4" fmla="*/ 1341940 h 2683657"/>
                <a:gd name="connsiteX0" fmla="*/ 0 w 2457142"/>
                <a:gd name="connsiteY0" fmla="*/ 1341859 h 2789696"/>
                <a:gd name="connsiteX1" fmla="*/ 1105469 w 2457142"/>
                <a:gd name="connsiteY1" fmla="*/ 142 h 2789696"/>
                <a:gd name="connsiteX2" fmla="*/ 2210938 w 2457142"/>
                <a:gd name="connsiteY2" fmla="*/ 1341859 h 2789696"/>
                <a:gd name="connsiteX3" fmla="*/ 2388357 w 2457142"/>
                <a:gd name="connsiteY3" fmla="*/ 2552275 h 2789696"/>
                <a:gd name="connsiteX4" fmla="*/ 1105469 w 2457142"/>
                <a:gd name="connsiteY4" fmla="*/ 2683576 h 2789696"/>
                <a:gd name="connsiteX5" fmla="*/ 0 w 2457142"/>
                <a:gd name="connsiteY5" fmla="*/ 1341859 h 2789696"/>
                <a:gd name="connsiteX0" fmla="*/ 0 w 2457142"/>
                <a:gd name="connsiteY0" fmla="*/ 1341883 h 2789720"/>
                <a:gd name="connsiteX1" fmla="*/ 1105469 w 2457142"/>
                <a:gd name="connsiteY1" fmla="*/ 166 h 2789720"/>
                <a:gd name="connsiteX2" fmla="*/ 2210938 w 2457142"/>
                <a:gd name="connsiteY2" fmla="*/ 1341883 h 2789720"/>
                <a:gd name="connsiteX3" fmla="*/ 2388357 w 2457142"/>
                <a:gd name="connsiteY3" fmla="*/ 2552299 h 2789720"/>
                <a:gd name="connsiteX4" fmla="*/ 1105469 w 2457142"/>
                <a:gd name="connsiteY4" fmla="*/ 2683600 h 2789720"/>
                <a:gd name="connsiteX5" fmla="*/ 0 w 2457142"/>
                <a:gd name="connsiteY5" fmla="*/ 1341883 h 2789720"/>
                <a:gd name="connsiteX0" fmla="*/ 0 w 2420579"/>
                <a:gd name="connsiteY0" fmla="*/ 1341883 h 2789720"/>
                <a:gd name="connsiteX1" fmla="*/ 1105469 w 2420579"/>
                <a:gd name="connsiteY1" fmla="*/ 166 h 2789720"/>
                <a:gd name="connsiteX2" fmla="*/ 2210938 w 2420579"/>
                <a:gd name="connsiteY2" fmla="*/ 1341883 h 2789720"/>
                <a:gd name="connsiteX3" fmla="*/ 2388357 w 2420579"/>
                <a:gd name="connsiteY3" fmla="*/ 2552299 h 2789720"/>
                <a:gd name="connsiteX4" fmla="*/ 1105469 w 2420579"/>
                <a:gd name="connsiteY4" fmla="*/ 2683600 h 2789720"/>
                <a:gd name="connsiteX5" fmla="*/ 0 w 2420579"/>
                <a:gd name="connsiteY5" fmla="*/ 1341883 h 2789720"/>
                <a:gd name="connsiteX0" fmla="*/ 0 w 2618589"/>
                <a:gd name="connsiteY0" fmla="*/ 1341883 h 2779863"/>
                <a:gd name="connsiteX1" fmla="*/ 1105469 w 2618589"/>
                <a:gd name="connsiteY1" fmla="*/ 166 h 2779863"/>
                <a:gd name="connsiteX2" fmla="*/ 2210938 w 2618589"/>
                <a:gd name="connsiteY2" fmla="*/ 1341883 h 2779863"/>
                <a:gd name="connsiteX3" fmla="*/ 2593074 w 2618589"/>
                <a:gd name="connsiteY3" fmla="*/ 2525003 h 2779863"/>
                <a:gd name="connsiteX4" fmla="*/ 1105469 w 2618589"/>
                <a:gd name="connsiteY4" fmla="*/ 2683600 h 2779863"/>
                <a:gd name="connsiteX5" fmla="*/ 0 w 2618589"/>
                <a:gd name="connsiteY5" fmla="*/ 1341883 h 2779863"/>
                <a:gd name="connsiteX0" fmla="*/ 0 w 2615844"/>
                <a:gd name="connsiteY0" fmla="*/ 1341883 h 2779863"/>
                <a:gd name="connsiteX1" fmla="*/ 1105469 w 2615844"/>
                <a:gd name="connsiteY1" fmla="*/ 166 h 2779863"/>
                <a:gd name="connsiteX2" fmla="*/ 2210938 w 2615844"/>
                <a:gd name="connsiteY2" fmla="*/ 1341883 h 2779863"/>
                <a:gd name="connsiteX3" fmla="*/ 2593074 w 2615844"/>
                <a:gd name="connsiteY3" fmla="*/ 2525003 h 2779863"/>
                <a:gd name="connsiteX4" fmla="*/ 1105469 w 2615844"/>
                <a:gd name="connsiteY4" fmla="*/ 2683600 h 2779863"/>
                <a:gd name="connsiteX5" fmla="*/ 0 w 2615844"/>
                <a:gd name="connsiteY5" fmla="*/ 1341883 h 2779863"/>
                <a:gd name="connsiteX0" fmla="*/ 1000 w 2616844"/>
                <a:gd name="connsiteY0" fmla="*/ 1341883 h 2865672"/>
                <a:gd name="connsiteX1" fmla="*/ 1106469 w 2616844"/>
                <a:gd name="connsiteY1" fmla="*/ 166 h 2865672"/>
                <a:gd name="connsiteX2" fmla="*/ 2211938 w 2616844"/>
                <a:gd name="connsiteY2" fmla="*/ 1341883 h 2865672"/>
                <a:gd name="connsiteX3" fmla="*/ 2594074 w 2616844"/>
                <a:gd name="connsiteY3" fmla="*/ 2525003 h 2865672"/>
                <a:gd name="connsiteX4" fmla="*/ 942696 w 2616844"/>
                <a:gd name="connsiteY4" fmla="*/ 2792782 h 2865672"/>
                <a:gd name="connsiteX5" fmla="*/ 1000 w 2616844"/>
                <a:gd name="connsiteY5" fmla="*/ 1341883 h 2865672"/>
                <a:gd name="connsiteX0" fmla="*/ 11723 w 2627567"/>
                <a:gd name="connsiteY0" fmla="*/ 1341883 h 2865672"/>
                <a:gd name="connsiteX1" fmla="*/ 1117192 w 2627567"/>
                <a:gd name="connsiteY1" fmla="*/ 166 h 2865672"/>
                <a:gd name="connsiteX2" fmla="*/ 2222661 w 2627567"/>
                <a:gd name="connsiteY2" fmla="*/ 1341883 h 2865672"/>
                <a:gd name="connsiteX3" fmla="*/ 2604797 w 2627567"/>
                <a:gd name="connsiteY3" fmla="*/ 2525003 h 2865672"/>
                <a:gd name="connsiteX4" fmla="*/ 953419 w 2627567"/>
                <a:gd name="connsiteY4" fmla="*/ 2792782 h 2865672"/>
                <a:gd name="connsiteX5" fmla="*/ 11723 w 2627567"/>
                <a:gd name="connsiteY5" fmla="*/ 1341883 h 2865672"/>
                <a:gd name="connsiteX0" fmla="*/ 18591 w 2634435"/>
                <a:gd name="connsiteY0" fmla="*/ 1341883 h 2865672"/>
                <a:gd name="connsiteX1" fmla="*/ 1124060 w 2634435"/>
                <a:gd name="connsiteY1" fmla="*/ 166 h 2865672"/>
                <a:gd name="connsiteX2" fmla="*/ 2229529 w 2634435"/>
                <a:gd name="connsiteY2" fmla="*/ 1341883 h 2865672"/>
                <a:gd name="connsiteX3" fmla="*/ 2611665 w 2634435"/>
                <a:gd name="connsiteY3" fmla="*/ 2525003 h 2865672"/>
                <a:gd name="connsiteX4" fmla="*/ 960287 w 2634435"/>
                <a:gd name="connsiteY4" fmla="*/ 2792782 h 2865672"/>
                <a:gd name="connsiteX5" fmla="*/ 18591 w 2634435"/>
                <a:gd name="connsiteY5" fmla="*/ 1341883 h 2865672"/>
                <a:gd name="connsiteX0" fmla="*/ 11724 w 2627568"/>
                <a:gd name="connsiteY0" fmla="*/ 1341883 h 2865672"/>
                <a:gd name="connsiteX1" fmla="*/ 1117193 w 2627568"/>
                <a:gd name="connsiteY1" fmla="*/ 166 h 2865672"/>
                <a:gd name="connsiteX2" fmla="*/ 2222662 w 2627568"/>
                <a:gd name="connsiteY2" fmla="*/ 1341883 h 2865672"/>
                <a:gd name="connsiteX3" fmla="*/ 2604798 w 2627568"/>
                <a:gd name="connsiteY3" fmla="*/ 2525003 h 2865672"/>
                <a:gd name="connsiteX4" fmla="*/ 953420 w 2627568"/>
                <a:gd name="connsiteY4" fmla="*/ 2792782 h 2865672"/>
                <a:gd name="connsiteX5" fmla="*/ 11724 w 2627568"/>
                <a:gd name="connsiteY5" fmla="*/ 1341883 h 2865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27568" h="2865672">
                  <a:moveTo>
                    <a:pt x="11724" y="1341883"/>
                  </a:moveTo>
                  <a:cubicBezTo>
                    <a:pt x="-70161" y="521604"/>
                    <a:pt x="274647" y="13814"/>
                    <a:pt x="1117193" y="166"/>
                  </a:cubicBezTo>
                  <a:cubicBezTo>
                    <a:pt x="1959739" y="-13482"/>
                    <a:pt x="2309099" y="814169"/>
                    <a:pt x="2222662" y="1341883"/>
                  </a:cubicBezTo>
                  <a:cubicBezTo>
                    <a:pt x="1781384" y="2674814"/>
                    <a:pt x="2789043" y="2301384"/>
                    <a:pt x="2604798" y="2525003"/>
                  </a:cubicBezTo>
                  <a:cubicBezTo>
                    <a:pt x="2420553" y="2748623"/>
                    <a:pt x="1385599" y="2989969"/>
                    <a:pt x="953420" y="2792782"/>
                  </a:cubicBezTo>
                  <a:cubicBezTo>
                    <a:pt x="521241" y="2595595"/>
                    <a:pt x="93609" y="2162162"/>
                    <a:pt x="11724" y="1341883"/>
                  </a:cubicBezTo>
                  <a:close/>
                </a:path>
              </a:pathLst>
            </a:custGeom>
            <a:solidFill>
              <a:srgbClr val="A08B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6056D727-2541-47FB-A54A-75B411A641D2}"/>
                </a:ext>
              </a:extLst>
            </p:cNvPr>
            <p:cNvSpPr/>
            <p:nvPr/>
          </p:nvSpPr>
          <p:spPr>
            <a:xfrm>
              <a:off x="4494813" y="-386638"/>
              <a:ext cx="762000" cy="1885950"/>
            </a:xfrm>
            <a:custGeom>
              <a:avLst/>
              <a:gdLst>
                <a:gd name="connsiteX0" fmla="*/ 0 w 762000"/>
                <a:gd name="connsiteY0" fmla="*/ 1885950 h 1885950"/>
                <a:gd name="connsiteX1" fmla="*/ 381000 w 762000"/>
                <a:gd name="connsiteY1" fmla="*/ 0 h 1885950"/>
                <a:gd name="connsiteX2" fmla="*/ 762000 w 762000"/>
                <a:gd name="connsiteY2" fmla="*/ 1885950 h 1885950"/>
                <a:gd name="connsiteX3" fmla="*/ 0 w 762000"/>
                <a:gd name="connsiteY3" fmla="*/ 1885950 h 1885950"/>
                <a:gd name="connsiteX0" fmla="*/ 0 w 762000"/>
                <a:gd name="connsiteY0" fmla="*/ 1885950 h 1885950"/>
                <a:gd name="connsiteX1" fmla="*/ 381000 w 762000"/>
                <a:gd name="connsiteY1" fmla="*/ 0 h 1885950"/>
                <a:gd name="connsiteX2" fmla="*/ 762000 w 762000"/>
                <a:gd name="connsiteY2" fmla="*/ 1885950 h 1885950"/>
                <a:gd name="connsiteX3" fmla="*/ 0 w 762000"/>
                <a:gd name="connsiteY3" fmla="*/ 1885950 h 1885950"/>
                <a:gd name="connsiteX0" fmla="*/ 0 w 762000"/>
                <a:gd name="connsiteY0" fmla="*/ 1885950 h 1885950"/>
                <a:gd name="connsiteX1" fmla="*/ 381000 w 762000"/>
                <a:gd name="connsiteY1" fmla="*/ 0 h 1885950"/>
                <a:gd name="connsiteX2" fmla="*/ 762000 w 762000"/>
                <a:gd name="connsiteY2" fmla="*/ 1885950 h 1885950"/>
                <a:gd name="connsiteX3" fmla="*/ 0 w 762000"/>
                <a:gd name="connsiteY3" fmla="*/ 1885950 h 188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0" h="1885950">
                  <a:moveTo>
                    <a:pt x="0" y="1885950"/>
                  </a:moveTo>
                  <a:cubicBezTo>
                    <a:pt x="127000" y="1257300"/>
                    <a:pt x="-13998" y="47361"/>
                    <a:pt x="381000" y="0"/>
                  </a:cubicBezTo>
                  <a:cubicBezTo>
                    <a:pt x="676704" y="99495"/>
                    <a:pt x="635000" y="1257300"/>
                    <a:pt x="762000" y="1885950"/>
                  </a:cubicBezTo>
                  <a:lnTo>
                    <a:pt x="0" y="1885950"/>
                  </a:lnTo>
                  <a:close/>
                </a:path>
              </a:pathLst>
            </a:custGeom>
            <a:solidFill>
              <a:srgbClr val="C8B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57F3163-71F6-4C2E-8CA2-57BBBCD9B8ED}"/>
                </a:ext>
              </a:extLst>
            </p:cNvPr>
            <p:cNvGrpSpPr/>
            <p:nvPr/>
          </p:nvGrpSpPr>
          <p:grpSpPr>
            <a:xfrm rot="21038473">
              <a:off x="5148568" y="1186548"/>
              <a:ext cx="1263340" cy="1885984"/>
              <a:chOff x="4219268" y="1976389"/>
              <a:chExt cx="1263340" cy="1885984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91741ED-A15B-4475-ABC0-BB7F5F423056}"/>
                  </a:ext>
                </a:extLst>
              </p:cNvPr>
              <p:cNvSpPr/>
              <p:nvPr/>
            </p:nvSpPr>
            <p:spPr>
              <a:xfrm>
                <a:off x="4219268" y="2571750"/>
                <a:ext cx="1171881" cy="12906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F305DAE4-0F29-4499-BB8F-0D572D791391}"/>
                  </a:ext>
                </a:extLst>
              </p:cNvPr>
              <p:cNvSpPr/>
              <p:nvPr/>
            </p:nvSpPr>
            <p:spPr>
              <a:xfrm rot="6933585">
                <a:off x="4951469" y="2268095"/>
                <a:ext cx="391384" cy="391384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548F9503-0B26-4B0F-A6E1-CE2290271E82}"/>
                  </a:ext>
                </a:extLst>
              </p:cNvPr>
              <p:cNvSpPr/>
              <p:nvPr/>
            </p:nvSpPr>
            <p:spPr>
              <a:xfrm rot="6933585">
                <a:off x="5021320" y="2376057"/>
                <a:ext cx="391384" cy="391384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EF26630D-A2AE-4B23-A3CE-FA07323C23B5}"/>
                  </a:ext>
                </a:extLst>
              </p:cNvPr>
              <p:cNvSpPr/>
              <p:nvPr/>
            </p:nvSpPr>
            <p:spPr>
              <a:xfrm rot="7297294">
                <a:off x="5091172" y="2480079"/>
                <a:ext cx="391384" cy="391384"/>
              </a:xfrm>
              <a:prstGeom prst="arc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3B1C99D-061F-47DF-A0A5-A0FBEB2FCC01}"/>
                  </a:ext>
                </a:extLst>
              </p:cNvPr>
              <p:cNvSpPr/>
              <p:nvPr/>
            </p:nvSpPr>
            <p:spPr>
              <a:xfrm rot="2926111">
                <a:off x="4447362" y="3050951"/>
                <a:ext cx="486783" cy="342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7BC5CE8-7C53-47F1-8E0B-7BED8592BA9B}"/>
                  </a:ext>
                </a:extLst>
              </p:cNvPr>
              <p:cNvSpPr/>
              <p:nvPr/>
            </p:nvSpPr>
            <p:spPr>
              <a:xfrm rot="18878363">
                <a:off x="4949704" y="3490659"/>
                <a:ext cx="203553" cy="1428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F0B2114F-B502-4240-9394-210027D8723B}"/>
                  </a:ext>
                </a:extLst>
              </p:cNvPr>
              <p:cNvSpPr/>
              <p:nvPr/>
            </p:nvSpPr>
            <p:spPr>
              <a:xfrm rot="20685091">
                <a:off x="4991610" y="1976389"/>
                <a:ext cx="490998" cy="818137"/>
              </a:xfrm>
              <a:prstGeom prst="arc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3B54E6C-9B6D-4799-A871-B0E40D17922A}"/>
                </a:ext>
              </a:extLst>
            </p:cNvPr>
            <p:cNvGrpSpPr/>
            <p:nvPr/>
          </p:nvGrpSpPr>
          <p:grpSpPr>
            <a:xfrm rot="700789" flipH="1">
              <a:off x="3555177" y="1191750"/>
              <a:ext cx="1263340" cy="1885984"/>
              <a:chOff x="4219268" y="1976389"/>
              <a:chExt cx="1263340" cy="1885984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8586842-3BEC-4E31-8814-C453C5D35BE8}"/>
                  </a:ext>
                </a:extLst>
              </p:cNvPr>
              <p:cNvSpPr/>
              <p:nvPr/>
            </p:nvSpPr>
            <p:spPr>
              <a:xfrm>
                <a:off x="4219268" y="2571750"/>
                <a:ext cx="1171881" cy="12906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26D4ADE1-D268-4D15-BB0D-0E6FCE67BDFE}"/>
                  </a:ext>
                </a:extLst>
              </p:cNvPr>
              <p:cNvSpPr/>
              <p:nvPr/>
            </p:nvSpPr>
            <p:spPr>
              <a:xfrm rot="6933585">
                <a:off x="4951469" y="2268095"/>
                <a:ext cx="391384" cy="391384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986F9866-D61D-4EBA-86B3-1999E5A05327}"/>
                  </a:ext>
                </a:extLst>
              </p:cNvPr>
              <p:cNvSpPr/>
              <p:nvPr/>
            </p:nvSpPr>
            <p:spPr>
              <a:xfrm rot="6933585">
                <a:off x="5021320" y="2376057"/>
                <a:ext cx="391384" cy="391384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03115271-DD29-430B-95A0-2656519A1E5D}"/>
                  </a:ext>
                </a:extLst>
              </p:cNvPr>
              <p:cNvSpPr/>
              <p:nvPr/>
            </p:nvSpPr>
            <p:spPr>
              <a:xfrm rot="7297294">
                <a:off x="5091172" y="2480079"/>
                <a:ext cx="391384" cy="391384"/>
              </a:xfrm>
              <a:prstGeom prst="arc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3E0C326-5CB6-4341-9C48-FAB6B5B0B1B2}"/>
                  </a:ext>
                </a:extLst>
              </p:cNvPr>
              <p:cNvSpPr/>
              <p:nvPr/>
            </p:nvSpPr>
            <p:spPr>
              <a:xfrm rot="2926111">
                <a:off x="4501527" y="3068323"/>
                <a:ext cx="486783" cy="342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FEC787D-2731-4651-82E7-700BA570CFA5}"/>
                  </a:ext>
                </a:extLst>
              </p:cNvPr>
              <p:cNvSpPr/>
              <p:nvPr/>
            </p:nvSpPr>
            <p:spPr>
              <a:xfrm rot="18878363">
                <a:off x="4949704" y="3490659"/>
                <a:ext cx="203553" cy="14283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49FA4E4D-DB0A-4718-BF6A-F2ACC53B7260}"/>
                  </a:ext>
                </a:extLst>
              </p:cNvPr>
              <p:cNvSpPr/>
              <p:nvPr/>
            </p:nvSpPr>
            <p:spPr>
              <a:xfrm rot="20685091">
                <a:off x="4991610" y="1976389"/>
                <a:ext cx="490998" cy="818137"/>
              </a:xfrm>
              <a:prstGeom prst="arc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AEFA592-8135-43B5-AE17-467DE8E7DE5E}"/>
                </a:ext>
              </a:extLst>
            </p:cNvPr>
            <p:cNvGrpSpPr/>
            <p:nvPr/>
          </p:nvGrpSpPr>
          <p:grpSpPr>
            <a:xfrm>
              <a:off x="7611250" y="4136086"/>
              <a:ext cx="1373445" cy="1577068"/>
              <a:chOff x="8659763" y="3631733"/>
              <a:chExt cx="1373445" cy="1577068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1911138-BF9C-4674-98DA-9E66C14FAF68}"/>
                  </a:ext>
                </a:extLst>
              </p:cNvPr>
              <p:cNvSpPr/>
              <p:nvPr/>
            </p:nvSpPr>
            <p:spPr>
              <a:xfrm rot="682218">
                <a:off x="8704181" y="3631733"/>
                <a:ext cx="409499" cy="1345153"/>
              </a:xfrm>
              <a:prstGeom prst="ellipse">
                <a:avLst/>
              </a:prstGeom>
              <a:solidFill>
                <a:srgbClr val="A08BA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0B187C5-4A20-4761-A0C2-559A2F2D6285}"/>
                  </a:ext>
                </a:extLst>
              </p:cNvPr>
              <p:cNvSpPr/>
              <p:nvPr/>
            </p:nvSpPr>
            <p:spPr>
              <a:xfrm rot="6089627">
                <a:off x="9155882" y="4331475"/>
                <a:ext cx="409499" cy="1345153"/>
              </a:xfrm>
              <a:prstGeom prst="ellipse">
                <a:avLst/>
              </a:prstGeom>
              <a:solidFill>
                <a:srgbClr val="A08BA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6ACC55D-56D5-4B21-9644-01D0598D9B0B}"/>
                  </a:ext>
                </a:extLst>
              </p:cNvPr>
              <p:cNvSpPr/>
              <p:nvPr/>
            </p:nvSpPr>
            <p:spPr>
              <a:xfrm rot="15262294" flipV="1">
                <a:off x="8678869" y="4689583"/>
                <a:ext cx="293890" cy="332101"/>
              </a:xfrm>
              <a:prstGeom prst="ellipse">
                <a:avLst/>
              </a:prstGeom>
              <a:solidFill>
                <a:srgbClr val="A08B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13D8D6A-922F-4B29-812F-557A2B114962}"/>
                </a:ext>
              </a:extLst>
            </p:cNvPr>
            <p:cNvGrpSpPr/>
            <p:nvPr/>
          </p:nvGrpSpPr>
          <p:grpSpPr>
            <a:xfrm>
              <a:off x="4494813" y="3387757"/>
              <a:ext cx="925485" cy="337958"/>
              <a:chOff x="6275448" y="2470848"/>
              <a:chExt cx="925485" cy="33795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74DF848-3835-43CB-A210-8822A72BBB6A}"/>
                  </a:ext>
                </a:extLst>
              </p:cNvPr>
              <p:cNvSpPr/>
              <p:nvPr/>
            </p:nvSpPr>
            <p:spPr>
              <a:xfrm flipH="1">
                <a:off x="6275448" y="2484883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34">
                <a:extLst>
                  <a:ext uri="{FF2B5EF4-FFF2-40B4-BE49-F238E27FC236}">
                    <a16:creationId xmlns:a16="http://schemas.microsoft.com/office/drawing/2014/main" id="{C4CD5720-3CFB-4E63-820C-79FD65961DCC}"/>
                  </a:ext>
                </a:extLst>
              </p:cNvPr>
              <p:cNvSpPr/>
              <p:nvPr/>
            </p:nvSpPr>
            <p:spPr>
              <a:xfrm>
                <a:off x="6327452" y="2507506"/>
                <a:ext cx="825247" cy="301300"/>
              </a:xfrm>
              <a:custGeom>
                <a:avLst/>
                <a:gdLst>
                  <a:gd name="connsiteX0" fmla="*/ 0 w 1080165"/>
                  <a:gd name="connsiteY0" fmla="*/ 241509 h 483017"/>
                  <a:gd name="connsiteX1" fmla="*/ 540083 w 1080165"/>
                  <a:gd name="connsiteY1" fmla="*/ 0 h 483017"/>
                  <a:gd name="connsiteX2" fmla="*/ 1080166 w 1080165"/>
                  <a:gd name="connsiteY2" fmla="*/ 241509 h 483017"/>
                  <a:gd name="connsiteX3" fmla="*/ 540083 w 1080165"/>
                  <a:gd name="connsiteY3" fmla="*/ 483018 h 483017"/>
                  <a:gd name="connsiteX4" fmla="*/ 0 w 1080165"/>
                  <a:gd name="connsiteY4" fmla="*/ 241509 h 483017"/>
                  <a:gd name="connsiteX0" fmla="*/ 0 w 1372266"/>
                  <a:gd name="connsiteY0" fmla="*/ 43591 h 679729"/>
                  <a:gd name="connsiteX1" fmla="*/ 832183 w 1372266"/>
                  <a:gd name="connsiteY1" fmla="*/ 183082 h 679729"/>
                  <a:gd name="connsiteX2" fmla="*/ 1372266 w 1372266"/>
                  <a:gd name="connsiteY2" fmla="*/ 424591 h 679729"/>
                  <a:gd name="connsiteX3" fmla="*/ 832183 w 1372266"/>
                  <a:gd name="connsiteY3" fmla="*/ 666100 h 679729"/>
                  <a:gd name="connsiteX4" fmla="*/ 0 w 1372266"/>
                  <a:gd name="connsiteY4" fmla="*/ 43591 h 679729"/>
                  <a:gd name="connsiteX0" fmla="*/ 460 w 1372726"/>
                  <a:gd name="connsiteY0" fmla="*/ 2587 h 638725"/>
                  <a:gd name="connsiteX1" fmla="*/ 724693 w 1372726"/>
                  <a:gd name="connsiteY1" fmla="*/ 402428 h 638725"/>
                  <a:gd name="connsiteX2" fmla="*/ 1372726 w 1372726"/>
                  <a:gd name="connsiteY2" fmla="*/ 383587 h 638725"/>
                  <a:gd name="connsiteX3" fmla="*/ 832643 w 1372726"/>
                  <a:gd name="connsiteY3" fmla="*/ 625096 h 638725"/>
                  <a:gd name="connsiteX4" fmla="*/ 460 w 1372726"/>
                  <a:gd name="connsiteY4" fmla="*/ 2587 h 638725"/>
                  <a:gd name="connsiteX0" fmla="*/ 501 w 1633117"/>
                  <a:gd name="connsiteY0" fmla="*/ 2931 h 625455"/>
                  <a:gd name="connsiteX1" fmla="*/ 724734 w 1633117"/>
                  <a:gd name="connsiteY1" fmla="*/ 402772 h 625455"/>
                  <a:gd name="connsiteX2" fmla="*/ 1633117 w 1633117"/>
                  <a:gd name="connsiteY2" fmla="*/ 21981 h 625455"/>
                  <a:gd name="connsiteX3" fmla="*/ 832684 w 1633117"/>
                  <a:gd name="connsiteY3" fmla="*/ 625440 h 625455"/>
                  <a:gd name="connsiteX4" fmla="*/ 501 w 1633117"/>
                  <a:gd name="connsiteY4" fmla="*/ 2931 h 625455"/>
                  <a:gd name="connsiteX0" fmla="*/ 456 w 1650907"/>
                  <a:gd name="connsiteY0" fmla="*/ 4693 h 627216"/>
                  <a:gd name="connsiteX1" fmla="*/ 724689 w 1650907"/>
                  <a:gd name="connsiteY1" fmla="*/ 404534 h 627216"/>
                  <a:gd name="connsiteX2" fmla="*/ 1335245 w 1650907"/>
                  <a:gd name="connsiteY2" fmla="*/ 158271 h 627216"/>
                  <a:gd name="connsiteX3" fmla="*/ 1633072 w 1650907"/>
                  <a:gd name="connsiteY3" fmla="*/ 23743 h 627216"/>
                  <a:gd name="connsiteX4" fmla="*/ 832639 w 1650907"/>
                  <a:gd name="connsiteY4" fmla="*/ 627202 h 627216"/>
                  <a:gd name="connsiteX5" fmla="*/ 456 w 1650907"/>
                  <a:gd name="connsiteY5" fmla="*/ 4693 h 627216"/>
                  <a:gd name="connsiteX0" fmla="*/ 456 w 1651286"/>
                  <a:gd name="connsiteY0" fmla="*/ 2810 h 625333"/>
                  <a:gd name="connsiteX1" fmla="*/ 724689 w 1651286"/>
                  <a:gd name="connsiteY1" fmla="*/ 40265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56 w 1651286"/>
                  <a:gd name="connsiteY0" fmla="*/ 2810 h 625333"/>
                  <a:gd name="connsiteX1" fmla="*/ 724689 w 1651286"/>
                  <a:gd name="connsiteY1" fmla="*/ 39630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67 w 1651297"/>
                  <a:gd name="connsiteY0" fmla="*/ 2810 h 625333"/>
                  <a:gd name="connsiteX1" fmla="*/ 724700 w 1651297"/>
                  <a:gd name="connsiteY1" fmla="*/ 396301 h 625333"/>
                  <a:gd name="connsiteX2" fmla="*/ 1341606 w 1651297"/>
                  <a:gd name="connsiteY2" fmla="*/ 175438 h 625333"/>
                  <a:gd name="connsiteX3" fmla="*/ 1633083 w 1651297"/>
                  <a:gd name="connsiteY3" fmla="*/ 21860 h 625333"/>
                  <a:gd name="connsiteX4" fmla="*/ 832650 w 1651297"/>
                  <a:gd name="connsiteY4" fmla="*/ 625319 h 625333"/>
                  <a:gd name="connsiteX5" fmla="*/ 467 w 1651297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244 w 1651074"/>
                  <a:gd name="connsiteY0" fmla="*/ 2810 h 568185"/>
                  <a:gd name="connsiteX1" fmla="*/ 724477 w 1651074"/>
                  <a:gd name="connsiteY1" fmla="*/ 396301 h 568185"/>
                  <a:gd name="connsiteX2" fmla="*/ 1341383 w 1651074"/>
                  <a:gd name="connsiteY2" fmla="*/ 175438 h 568185"/>
                  <a:gd name="connsiteX3" fmla="*/ 1632860 w 1651074"/>
                  <a:gd name="connsiteY3" fmla="*/ 21860 h 568185"/>
                  <a:gd name="connsiteX4" fmla="*/ 800677 w 1651074"/>
                  <a:gd name="connsiteY4" fmla="*/ 568169 h 568185"/>
                  <a:gd name="connsiteX5" fmla="*/ 244 w 1651074"/>
                  <a:gd name="connsiteY5" fmla="*/ 2810 h 568185"/>
                  <a:gd name="connsiteX0" fmla="*/ 244 w 1651074"/>
                  <a:gd name="connsiteY0" fmla="*/ 2810 h 569649"/>
                  <a:gd name="connsiteX1" fmla="*/ 724477 w 1651074"/>
                  <a:gd name="connsiteY1" fmla="*/ 396301 h 569649"/>
                  <a:gd name="connsiteX2" fmla="*/ 1341383 w 1651074"/>
                  <a:gd name="connsiteY2" fmla="*/ 175438 h 569649"/>
                  <a:gd name="connsiteX3" fmla="*/ 1632860 w 1651074"/>
                  <a:gd name="connsiteY3" fmla="*/ 21860 h 569649"/>
                  <a:gd name="connsiteX4" fmla="*/ 1417581 w 1651074"/>
                  <a:gd name="connsiteY4" fmla="*/ 162738 h 569649"/>
                  <a:gd name="connsiteX5" fmla="*/ 800677 w 1651074"/>
                  <a:gd name="connsiteY5" fmla="*/ 568169 h 569649"/>
                  <a:gd name="connsiteX6" fmla="*/ 244 w 1651074"/>
                  <a:gd name="connsiteY6" fmla="*/ 2810 h 569649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6829 w 1667659"/>
                  <a:gd name="connsiteY0" fmla="*/ 5024 h 570530"/>
                  <a:gd name="connsiteX1" fmla="*/ 741062 w 1667659"/>
                  <a:gd name="connsiteY1" fmla="*/ 398515 h 570530"/>
                  <a:gd name="connsiteX2" fmla="*/ 1357968 w 1667659"/>
                  <a:gd name="connsiteY2" fmla="*/ 177652 h 570530"/>
                  <a:gd name="connsiteX3" fmla="*/ 1649445 w 1667659"/>
                  <a:gd name="connsiteY3" fmla="*/ 24074 h 570530"/>
                  <a:gd name="connsiteX4" fmla="*/ 1434166 w 1667659"/>
                  <a:gd name="connsiteY4" fmla="*/ 164952 h 570530"/>
                  <a:gd name="connsiteX5" fmla="*/ 817262 w 1667659"/>
                  <a:gd name="connsiteY5" fmla="*/ 570383 h 570530"/>
                  <a:gd name="connsiteX6" fmla="*/ 272116 w 1667659"/>
                  <a:gd name="connsiteY6" fmla="*/ 209402 h 570530"/>
                  <a:gd name="connsiteX7" fmla="*/ 16829 w 1667659"/>
                  <a:gd name="connsiteY7" fmla="*/ 5024 h 570530"/>
                  <a:gd name="connsiteX0" fmla="*/ 16829 w 1649842"/>
                  <a:gd name="connsiteY0" fmla="*/ 5024 h 570530"/>
                  <a:gd name="connsiteX1" fmla="*/ 741062 w 1649842"/>
                  <a:gd name="connsiteY1" fmla="*/ 398515 h 570530"/>
                  <a:gd name="connsiteX2" fmla="*/ 1357968 w 1649842"/>
                  <a:gd name="connsiteY2" fmla="*/ 177652 h 570530"/>
                  <a:gd name="connsiteX3" fmla="*/ 1630395 w 1649842"/>
                  <a:gd name="connsiteY3" fmla="*/ 24074 h 570530"/>
                  <a:gd name="connsiteX4" fmla="*/ 1434166 w 1649842"/>
                  <a:gd name="connsiteY4" fmla="*/ 164952 h 570530"/>
                  <a:gd name="connsiteX5" fmla="*/ 817262 w 1649842"/>
                  <a:gd name="connsiteY5" fmla="*/ 570383 h 570530"/>
                  <a:gd name="connsiteX6" fmla="*/ 272116 w 1649842"/>
                  <a:gd name="connsiteY6" fmla="*/ 209402 h 570530"/>
                  <a:gd name="connsiteX7" fmla="*/ 16829 w 1649842"/>
                  <a:gd name="connsiteY7" fmla="*/ 5024 h 570530"/>
                  <a:gd name="connsiteX0" fmla="*/ 16829 w 1643939"/>
                  <a:gd name="connsiteY0" fmla="*/ 20245 h 585751"/>
                  <a:gd name="connsiteX1" fmla="*/ 741062 w 1643939"/>
                  <a:gd name="connsiteY1" fmla="*/ 413736 h 585751"/>
                  <a:gd name="connsiteX2" fmla="*/ 1357968 w 1643939"/>
                  <a:gd name="connsiteY2" fmla="*/ 192873 h 585751"/>
                  <a:gd name="connsiteX3" fmla="*/ 1624045 w 1643939"/>
                  <a:gd name="connsiteY3" fmla="*/ 20245 h 585751"/>
                  <a:gd name="connsiteX4" fmla="*/ 1434166 w 1643939"/>
                  <a:gd name="connsiteY4" fmla="*/ 180173 h 585751"/>
                  <a:gd name="connsiteX5" fmla="*/ 817262 w 1643939"/>
                  <a:gd name="connsiteY5" fmla="*/ 585604 h 585751"/>
                  <a:gd name="connsiteX6" fmla="*/ 272116 w 1643939"/>
                  <a:gd name="connsiteY6" fmla="*/ 224623 h 585751"/>
                  <a:gd name="connsiteX7" fmla="*/ 16829 w 1643939"/>
                  <a:gd name="connsiteY7" fmla="*/ 20245 h 585751"/>
                  <a:gd name="connsiteX0" fmla="*/ 16829 w 1586258"/>
                  <a:gd name="connsiteY0" fmla="*/ 5025 h 570531"/>
                  <a:gd name="connsiteX1" fmla="*/ 741062 w 1586258"/>
                  <a:gd name="connsiteY1" fmla="*/ 398516 h 570531"/>
                  <a:gd name="connsiteX2" fmla="*/ 1357968 w 1586258"/>
                  <a:gd name="connsiteY2" fmla="*/ 177653 h 570531"/>
                  <a:gd name="connsiteX3" fmla="*/ 1560545 w 1586258"/>
                  <a:gd name="connsiteY3" fmla="*/ 87575 h 570531"/>
                  <a:gd name="connsiteX4" fmla="*/ 1434166 w 1586258"/>
                  <a:gd name="connsiteY4" fmla="*/ 164953 h 570531"/>
                  <a:gd name="connsiteX5" fmla="*/ 817262 w 1586258"/>
                  <a:gd name="connsiteY5" fmla="*/ 570384 h 570531"/>
                  <a:gd name="connsiteX6" fmla="*/ 272116 w 1586258"/>
                  <a:gd name="connsiteY6" fmla="*/ 209403 h 570531"/>
                  <a:gd name="connsiteX7" fmla="*/ 16829 w 1586258"/>
                  <a:gd name="connsiteY7" fmla="*/ 5025 h 570531"/>
                  <a:gd name="connsiteX0" fmla="*/ 16829 w 1480274"/>
                  <a:gd name="connsiteY0" fmla="*/ 5025 h 570531"/>
                  <a:gd name="connsiteX1" fmla="*/ 741062 w 1480274"/>
                  <a:gd name="connsiteY1" fmla="*/ 398516 h 570531"/>
                  <a:gd name="connsiteX2" fmla="*/ 1357968 w 1480274"/>
                  <a:gd name="connsiteY2" fmla="*/ 177653 h 570531"/>
                  <a:gd name="connsiteX3" fmla="*/ 1434166 w 1480274"/>
                  <a:gd name="connsiteY3" fmla="*/ 164953 h 570531"/>
                  <a:gd name="connsiteX4" fmla="*/ 817262 w 1480274"/>
                  <a:gd name="connsiteY4" fmla="*/ 570384 h 570531"/>
                  <a:gd name="connsiteX5" fmla="*/ 272116 w 1480274"/>
                  <a:gd name="connsiteY5" fmla="*/ 209403 h 570531"/>
                  <a:gd name="connsiteX6" fmla="*/ 16829 w 1480274"/>
                  <a:gd name="connsiteY6" fmla="*/ 5025 h 570531"/>
                  <a:gd name="connsiteX0" fmla="*/ 16829 w 1546369"/>
                  <a:gd name="connsiteY0" fmla="*/ 5025 h 571026"/>
                  <a:gd name="connsiteX1" fmla="*/ 741062 w 1546369"/>
                  <a:gd name="connsiteY1" fmla="*/ 398516 h 571026"/>
                  <a:gd name="connsiteX2" fmla="*/ 1357968 w 1546369"/>
                  <a:gd name="connsiteY2" fmla="*/ 177653 h 571026"/>
                  <a:gd name="connsiteX3" fmla="*/ 1516716 w 1546369"/>
                  <a:gd name="connsiteY3" fmla="*/ 114153 h 571026"/>
                  <a:gd name="connsiteX4" fmla="*/ 817262 w 1546369"/>
                  <a:gd name="connsiteY4" fmla="*/ 570384 h 571026"/>
                  <a:gd name="connsiteX5" fmla="*/ 272116 w 1546369"/>
                  <a:gd name="connsiteY5" fmla="*/ 209403 h 571026"/>
                  <a:gd name="connsiteX6" fmla="*/ 16829 w 1546369"/>
                  <a:gd name="connsiteY6" fmla="*/ 5025 h 571026"/>
                  <a:gd name="connsiteX0" fmla="*/ 16829 w 1587480"/>
                  <a:gd name="connsiteY0" fmla="*/ 5025 h 571026"/>
                  <a:gd name="connsiteX1" fmla="*/ 741062 w 1587480"/>
                  <a:gd name="connsiteY1" fmla="*/ 398516 h 571026"/>
                  <a:gd name="connsiteX2" fmla="*/ 1504018 w 1587480"/>
                  <a:gd name="connsiteY2" fmla="*/ 95103 h 571026"/>
                  <a:gd name="connsiteX3" fmla="*/ 1516716 w 1587480"/>
                  <a:gd name="connsiteY3" fmla="*/ 114153 h 571026"/>
                  <a:gd name="connsiteX4" fmla="*/ 817262 w 1587480"/>
                  <a:gd name="connsiteY4" fmla="*/ 570384 h 571026"/>
                  <a:gd name="connsiteX5" fmla="*/ 272116 w 1587480"/>
                  <a:gd name="connsiteY5" fmla="*/ 209403 h 571026"/>
                  <a:gd name="connsiteX6" fmla="*/ 16829 w 1587480"/>
                  <a:gd name="connsiteY6" fmla="*/ 5025 h 571026"/>
                  <a:gd name="connsiteX0" fmla="*/ 16829 w 1587480"/>
                  <a:gd name="connsiteY0" fmla="*/ 5025 h 570803"/>
                  <a:gd name="connsiteX1" fmla="*/ 741062 w 1587480"/>
                  <a:gd name="connsiteY1" fmla="*/ 398516 h 570803"/>
                  <a:gd name="connsiteX2" fmla="*/ 1504018 w 1587480"/>
                  <a:gd name="connsiteY2" fmla="*/ 95103 h 570803"/>
                  <a:gd name="connsiteX3" fmla="*/ 1516716 w 1587480"/>
                  <a:gd name="connsiteY3" fmla="*/ 133203 h 570803"/>
                  <a:gd name="connsiteX4" fmla="*/ 817262 w 1587480"/>
                  <a:gd name="connsiteY4" fmla="*/ 570384 h 570803"/>
                  <a:gd name="connsiteX5" fmla="*/ 272116 w 1587480"/>
                  <a:gd name="connsiteY5" fmla="*/ 209403 h 570803"/>
                  <a:gd name="connsiteX6" fmla="*/ 16829 w 1587480"/>
                  <a:gd name="connsiteY6" fmla="*/ 5025 h 570803"/>
                  <a:gd name="connsiteX0" fmla="*/ 16829 w 1581422"/>
                  <a:gd name="connsiteY0" fmla="*/ 5025 h 570575"/>
                  <a:gd name="connsiteX1" fmla="*/ 741062 w 1581422"/>
                  <a:gd name="connsiteY1" fmla="*/ 398516 h 570575"/>
                  <a:gd name="connsiteX2" fmla="*/ 1504018 w 1581422"/>
                  <a:gd name="connsiteY2" fmla="*/ 95103 h 570575"/>
                  <a:gd name="connsiteX3" fmla="*/ 1504016 w 1581422"/>
                  <a:gd name="connsiteY3" fmla="*/ 158603 h 570575"/>
                  <a:gd name="connsiteX4" fmla="*/ 817262 w 1581422"/>
                  <a:gd name="connsiteY4" fmla="*/ 570384 h 570575"/>
                  <a:gd name="connsiteX5" fmla="*/ 272116 w 1581422"/>
                  <a:gd name="connsiteY5" fmla="*/ 209403 h 570575"/>
                  <a:gd name="connsiteX6" fmla="*/ 16829 w 1581422"/>
                  <a:gd name="connsiteY6" fmla="*/ 5025 h 570575"/>
                  <a:gd name="connsiteX0" fmla="*/ 16829 w 1631906"/>
                  <a:gd name="connsiteY0" fmla="*/ 5025 h 570575"/>
                  <a:gd name="connsiteX1" fmla="*/ 741062 w 1631906"/>
                  <a:gd name="connsiteY1" fmla="*/ 398516 h 570575"/>
                  <a:gd name="connsiteX2" fmla="*/ 1580218 w 1631906"/>
                  <a:gd name="connsiteY2" fmla="*/ 44303 h 570575"/>
                  <a:gd name="connsiteX3" fmla="*/ 1504016 w 1631906"/>
                  <a:gd name="connsiteY3" fmla="*/ 158603 h 570575"/>
                  <a:gd name="connsiteX4" fmla="*/ 817262 w 1631906"/>
                  <a:gd name="connsiteY4" fmla="*/ 570384 h 570575"/>
                  <a:gd name="connsiteX5" fmla="*/ 272116 w 1631906"/>
                  <a:gd name="connsiteY5" fmla="*/ 209403 h 570575"/>
                  <a:gd name="connsiteX6" fmla="*/ 16829 w 1631906"/>
                  <a:gd name="connsiteY6" fmla="*/ 5025 h 570575"/>
                  <a:gd name="connsiteX0" fmla="*/ 16829 w 1614827"/>
                  <a:gd name="connsiteY0" fmla="*/ 5025 h 570460"/>
                  <a:gd name="connsiteX1" fmla="*/ 741062 w 1614827"/>
                  <a:gd name="connsiteY1" fmla="*/ 398516 h 570460"/>
                  <a:gd name="connsiteX2" fmla="*/ 1580218 w 1614827"/>
                  <a:gd name="connsiteY2" fmla="*/ 44303 h 570460"/>
                  <a:gd name="connsiteX3" fmla="*/ 1402416 w 1614827"/>
                  <a:gd name="connsiteY3" fmla="*/ 177653 h 570460"/>
                  <a:gd name="connsiteX4" fmla="*/ 817262 w 1614827"/>
                  <a:gd name="connsiteY4" fmla="*/ 570384 h 570460"/>
                  <a:gd name="connsiteX5" fmla="*/ 272116 w 1614827"/>
                  <a:gd name="connsiteY5" fmla="*/ 209403 h 570460"/>
                  <a:gd name="connsiteX6" fmla="*/ 16829 w 1614827"/>
                  <a:gd name="connsiteY6" fmla="*/ 5025 h 570460"/>
                  <a:gd name="connsiteX0" fmla="*/ 16829 w 1612118"/>
                  <a:gd name="connsiteY0" fmla="*/ 5025 h 570433"/>
                  <a:gd name="connsiteX1" fmla="*/ 741062 w 1612118"/>
                  <a:gd name="connsiteY1" fmla="*/ 398516 h 570433"/>
                  <a:gd name="connsiteX2" fmla="*/ 1580218 w 1612118"/>
                  <a:gd name="connsiteY2" fmla="*/ 44303 h 570433"/>
                  <a:gd name="connsiteX3" fmla="*/ 1377016 w 1612118"/>
                  <a:gd name="connsiteY3" fmla="*/ 184003 h 570433"/>
                  <a:gd name="connsiteX4" fmla="*/ 817262 w 1612118"/>
                  <a:gd name="connsiteY4" fmla="*/ 570384 h 570433"/>
                  <a:gd name="connsiteX5" fmla="*/ 272116 w 1612118"/>
                  <a:gd name="connsiteY5" fmla="*/ 209403 h 570433"/>
                  <a:gd name="connsiteX6" fmla="*/ 16829 w 1612118"/>
                  <a:gd name="connsiteY6" fmla="*/ 5025 h 570433"/>
                  <a:gd name="connsiteX0" fmla="*/ 16829 w 1601630"/>
                  <a:gd name="connsiteY0" fmla="*/ 5025 h 570433"/>
                  <a:gd name="connsiteX1" fmla="*/ 741062 w 1601630"/>
                  <a:gd name="connsiteY1" fmla="*/ 398516 h 570433"/>
                  <a:gd name="connsiteX2" fmla="*/ 1580218 w 1601630"/>
                  <a:gd name="connsiteY2" fmla="*/ 44303 h 570433"/>
                  <a:gd name="connsiteX3" fmla="*/ 1377016 w 1601630"/>
                  <a:gd name="connsiteY3" fmla="*/ 184003 h 570433"/>
                  <a:gd name="connsiteX4" fmla="*/ 817262 w 1601630"/>
                  <a:gd name="connsiteY4" fmla="*/ 570384 h 570433"/>
                  <a:gd name="connsiteX5" fmla="*/ 272116 w 1601630"/>
                  <a:gd name="connsiteY5" fmla="*/ 209403 h 570433"/>
                  <a:gd name="connsiteX6" fmla="*/ 16829 w 1601630"/>
                  <a:gd name="connsiteY6" fmla="*/ 5025 h 570433"/>
                  <a:gd name="connsiteX0" fmla="*/ 16829 w 1614850"/>
                  <a:gd name="connsiteY0" fmla="*/ 35123 h 600531"/>
                  <a:gd name="connsiteX1" fmla="*/ 741062 w 1614850"/>
                  <a:gd name="connsiteY1" fmla="*/ 428614 h 600531"/>
                  <a:gd name="connsiteX2" fmla="*/ 1594505 w 1614850"/>
                  <a:gd name="connsiteY2" fmla="*/ 31538 h 600531"/>
                  <a:gd name="connsiteX3" fmla="*/ 1377016 w 1614850"/>
                  <a:gd name="connsiteY3" fmla="*/ 214101 h 600531"/>
                  <a:gd name="connsiteX4" fmla="*/ 817262 w 1614850"/>
                  <a:gd name="connsiteY4" fmla="*/ 600482 h 600531"/>
                  <a:gd name="connsiteX5" fmla="*/ 272116 w 1614850"/>
                  <a:gd name="connsiteY5" fmla="*/ 239501 h 600531"/>
                  <a:gd name="connsiteX6" fmla="*/ 16829 w 1614850"/>
                  <a:gd name="connsiteY6" fmla="*/ 35123 h 600531"/>
                  <a:gd name="connsiteX0" fmla="*/ 16829 w 1613934"/>
                  <a:gd name="connsiteY0" fmla="*/ 36464 h 601872"/>
                  <a:gd name="connsiteX1" fmla="*/ 741062 w 1613934"/>
                  <a:gd name="connsiteY1" fmla="*/ 429955 h 601872"/>
                  <a:gd name="connsiteX2" fmla="*/ 1594505 w 1613934"/>
                  <a:gd name="connsiteY2" fmla="*/ 32879 h 601872"/>
                  <a:gd name="connsiteX3" fmla="*/ 1377016 w 1613934"/>
                  <a:gd name="connsiteY3" fmla="*/ 215442 h 601872"/>
                  <a:gd name="connsiteX4" fmla="*/ 817262 w 1613934"/>
                  <a:gd name="connsiteY4" fmla="*/ 601823 h 601872"/>
                  <a:gd name="connsiteX5" fmla="*/ 272116 w 1613934"/>
                  <a:gd name="connsiteY5" fmla="*/ 240842 h 601872"/>
                  <a:gd name="connsiteX6" fmla="*/ 16829 w 1613934"/>
                  <a:gd name="connsiteY6" fmla="*/ 36464 h 601872"/>
                  <a:gd name="connsiteX0" fmla="*/ 16829 w 1600625"/>
                  <a:gd name="connsiteY0" fmla="*/ 36464 h 601872"/>
                  <a:gd name="connsiteX1" fmla="*/ 741062 w 1600625"/>
                  <a:gd name="connsiteY1" fmla="*/ 429955 h 601872"/>
                  <a:gd name="connsiteX2" fmla="*/ 1580218 w 1600625"/>
                  <a:gd name="connsiteY2" fmla="*/ 32879 h 601872"/>
                  <a:gd name="connsiteX3" fmla="*/ 1377016 w 1600625"/>
                  <a:gd name="connsiteY3" fmla="*/ 215442 h 601872"/>
                  <a:gd name="connsiteX4" fmla="*/ 817262 w 1600625"/>
                  <a:gd name="connsiteY4" fmla="*/ 601823 h 601872"/>
                  <a:gd name="connsiteX5" fmla="*/ 272116 w 1600625"/>
                  <a:gd name="connsiteY5" fmla="*/ 240842 h 601872"/>
                  <a:gd name="connsiteX6" fmla="*/ 16829 w 1600625"/>
                  <a:gd name="connsiteY6" fmla="*/ 36464 h 601872"/>
                  <a:gd name="connsiteX0" fmla="*/ 16829 w 1599341"/>
                  <a:gd name="connsiteY0" fmla="*/ 36974 h 602401"/>
                  <a:gd name="connsiteX1" fmla="*/ 741062 w 1599341"/>
                  <a:gd name="connsiteY1" fmla="*/ 430465 h 602401"/>
                  <a:gd name="connsiteX2" fmla="*/ 1580218 w 1599341"/>
                  <a:gd name="connsiteY2" fmla="*/ 33389 h 602401"/>
                  <a:gd name="connsiteX3" fmla="*/ 1357966 w 1599341"/>
                  <a:gd name="connsiteY3" fmla="*/ 211190 h 602401"/>
                  <a:gd name="connsiteX4" fmla="*/ 817262 w 1599341"/>
                  <a:gd name="connsiteY4" fmla="*/ 602333 h 602401"/>
                  <a:gd name="connsiteX5" fmla="*/ 272116 w 1599341"/>
                  <a:gd name="connsiteY5" fmla="*/ 241352 h 602401"/>
                  <a:gd name="connsiteX6" fmla="*/ 16829 w 1599341"/>
                  <a:gd name="connsiteY6" fmla="*/ 36974 h 602401"/>
                  <a:gd name="connsiteX0" fmla="*/ 16829 w 1605828"/>
                  <a:gd name="connsiteY0" fmla="*/ 31490 h 596917"/>
                  <a:gd name="connsiteX1" fmla="*/ 741062 w 1605828"/>
                  <a:gd name="connsiteY1" fmla="*/ 424981 h 596917"/>
                  <a:gd name="connsiteX2" fmla="*/ 1580218 w 1605828"/>
                  <a:gd name="connsiteY2" fmla="*/ 27905 h 596917"/>
                  <a:gd name="connsiteX3" fmla="*/ 1357966 w 1605828"/>
                  <a:gd name="connsiteY3" fmla="*/ 205706 h 596917"/>
                  <a:gd name="connsiteX4" fmla="*/ 817262 w 1605828"/>
                  <a:gd name="connsiteY4" fmla="*/ 596849 h 596917"/>
                  <a:gd name="connsiteX5" fmla="*/ 272116 w 1605828"/>
                  <a:gd name="connsiteY5" fmla="*/ 235868 h 596917"/>
                  <a:gd name="connsiteX6" fmla="*/ 16829 w 1605828"/>
                  <a:gd name="connsiteY6" fmla="*/ 31490 h 596917"/>
                  <a:gd name="connsiteX0" fmla="*/ 16829 w 1610924"/>
                  <a:gd name="connsiteY0" fmla="*/ 22725 h 588152"/>
                  <a:gd name="connsiteX1" fmla="*/ 741062 w 1610924"/>
                  <a:gd name="connsiteY1" fmla="*/ 416216 h 588152"/>
                  <a:gd name="connsiteX2" fmla="*/ 1580218 w 1610924"/>
                  <a:gd name="connsiteY2" fmla="*/ 19140 h 588152"/>
                  <a:gd name="connsiteX3" fmla="*/ 1357966 w 1610924"/>
                  <a:gd name="connsiteY3" fmla="*/ 196941 h 588152"/>
                  <a:gd name="connsiteX4" fmla="*/ 817262 w 1610924"/>
                  <a:gd name="connsiteY4" fmla="*/ 588084 h 588152"/>
                  <a:gd name="connsiteX5" fmla="*/ 272116 w 1610924"/>
                  <a:gd name="connsiteY5" fmla="*/ 227103 h 588152"/>
                  <a:gd name="connsiteX6" fmla="*/ 16829 w 1610924"/>
                  <a:gd name="connsiteY6" fmla="*/ 22725 h 58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0924" h="588152">
                    <a:moveTo>
                      <a:pt x="16829" y="22725"/>
                    </a:moveTo>
                    <a:cubicBezTo>
                      <a:pt x="94987" y="54244"/>
                      <a:pt x="480497" y="416813"/>
                      <a:pt x="741062" y="416216"/>
                    </a:cubicBezTo>
                    <a:cubicBezTo>
                      <a:pt x="1001627" y="415619"/>
                      <a:pt x="1428821" y="108005"/>
                      <a:pt x="1580218" y="19140"/>
                    </a:cubicBezTo>
                    <a:cubicBezTo>
                      <a:pt x="1700497" y="-57887"/>
                      <a:pt x="1433796" y="117198"/>
                      <a:pt x="1357966" y="196941"/>
                    </a:cubicBezTo>
                    <a:cubicBezTo>
                      <a:pt x="1219269" y="287993"/>
                      <a:pt x="998237" y="583057"/>
                      <a:pt x="817262" y="588084"/>
                    </a:cubicBezTo>
                    <a:cubicBezTo>
                      <a:pt x="636287" y="593111"/>
                      <a:pt x="405521" y="321329"/>
                      <a:pt x="272116" y="227103"/>
                    </a:cubicBezTo>
                    <a:cubicBezTo>
                      <a:pt x="151411" y="113827"/>
                      <a:pt x="-61329" y="-8794"/>
                      <a:pt x="16829" y="2272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C763993-92D7-4AB7-A993-3075F1562067}"/>
                  </a:ext>
                </a:extLst>
              </p:cNvPr>
              <p:cNvSpPr/>
              <p:nvPr/>
            </p:nvSpPr>
            <p:spPr>
              <a:xfrm rot="21369129">
                <a:off x="6682975" y="2740616"/>
                <a:ext cx="185445" cy="62038"/>
              </a:xfrm>
              <a:custGeom>
                <a:avLst/>
                <a:gdLst>
                  <a:gd name="connsiteX0" fmla="*/ 252009 w 383103"/>
                  <a:gd name="connsiteY0" fmla="*/ 0 h 121102"/>
                  <a:gd name="connsiteX1" fmla="*/ 361998 w 383103"/>
                  <a:gd name="connsiteY1" fmla="*/ 11449 h 121102"/>
                  <a:gd name="connsiteX2" fmla="*/ 383103 w 383103"/>
                  <a:gd name="connsiteY2" fmla="*/ 18786 h 121102"/>
                  <a:gd name="connsiteX3" fmla="*/ 306436 w 383103"/>
                  <a:gd name="connsiteY3" fmla="*/ 67285 h 121102"/>
                  <a:gd name="connsiteX4" fmla="*/ 147842 w 383103"/>
                  <a:gd name="connsiteY4" fmla="*/ 120955 h 121102"/>
                  <a:gd name="connsiteX5" fmla="*/ 74284 w 383103"/>
                  <a:gd name="connsiteY5" fmla="*/ 111436 h 121102"/>
                  <a:gd name="connsiteX6" fmla="*/ 0 w 383103"/>
                  <a:gd name="connsiteY6" fmla="*/ 81044 h 121102"/>
                  <a:gd name="connsiteX7" fmla="*/ 17698 w 383103"/>
                  <a:gd name="connsiteY7" fmla="*/ 64233 h 121102"/>
                  <a:gd name="connsiteX8" fmla="*/ 252009 w 383103"/>
                  <a:gd name="connsiteY8" fmla="*/ 0 h 121102"/>
                  <a:gd name="connsiteX0" fmla="*/ 252009 w 361997"/>
                  <a:gd name="connsiteY0" fmla="*/ 0 h 121102"/>
                  <a:gd name="connsiteX1" fmla="*/ 361998 w 361997"/>
                  <a:gd name="connsiteY1" fmla="*/ 11449 h 121102"/>
                  <a:gd name="connsiteX2" fmla="*/ 306436 w 361997"/>
                  <a:gd name="connsiteY2" fmla="*/ 67285 h 121102"/>
                  <a:gd name="connsiteX3" fmla="*/ 147842 w 361997"/>
                  <a:gd name="connsiteY3" fmla="*/ 120955 h 121102"/>
                  <a:gd name="connsiteX4" fmla="*/ 74284 w 361997"/>
                  <a:gd name="connsiteY4" fmla="*/ 111436 h 121102"/>
                  <a:gd name="connsiteX5" fmla="*/ 0 w 361997"/>
                  <a:gd name="connsiteY5" fmla="*/ 81044 h 121102"/>
                  <a:gd name="connsiteX6" fmla="*/ 17698 w 361997"/>
                  <a:gd name="connsiteY6" fmla="*/ 64233 h 121102"/>
                  <a:gd name="connsiteX7" fmla="*/ 252009 w 361997"/>
                  <a:gd name="connsiteY7" fmla="*/ 0 h 121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1997" h="121102">
                    <a:moveTo>
                      <a:pt x="252009" y="0"/>
                    </a:moveTo>
                    <a:cubicBezTo>
                      <a:pt x="291024" y="0"/>
                      <a:pt x="328192" y="4077"/>
                      <a:pt x="361998" y="11449"/>
                    </a:cubicBezTo>
                    <a:lnTo>
                      <a:pt x="306436" y="67285"/>
                    </a:lnTo>
                    <a:cubicBezTo>
                      <a:pt x="250358" y="98529"/>
                      <a:pt x="196261" y="119103"/>
                      <a:pt x="147842" y="120955"/>
                    </a:cubicBezTo>
                    <a:cubicBezTo>
                      <a:pt x="123633" y="121881"/>
                      <a:pt x="99042" y="118408"/>
                      <a:pt x="74284" y="111436"/>
                    </a:cubicBezTo>
                    <a:lnTo>
                      <a:pt x="0" y="81044"/>
                    </a:lnTo>
                    <a:lnTo>
                      <a:pt x="17698" y="64233"/>
                    </a:lnTo>
                    <a:cubicBezTo>
                      <a:pt x="68478" y="25480"/>
                      <a:pt x="154472" y="0"/>
                      <a:pt x="25200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9FCF133-C743-4940-AD99-82D446ED47A3}"/>
                  </a:ext>
                </a:extLst>
              </p:cNvPr>
              <p:cNvSpPr/>
              <p:nvPr/>
            </p:nvSpPr>
            <p:spPr>
              <a:xfrm>
                <a:off x="7107848" y="2470848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" name="ttsMP3.com_VoiceText_2025-1-22_23-4-32">
            <a:hlinkClick r:id="" action="ppaction://media"/>
            <a:extLst>
              <a:ext uri="{FF2B5EF4-FFF2-40B4-BE49-F238E27FC236}">
                <a16:creationId xmlns:a16="http://schemas.microsoft.com/office/drawing/2014/main" id="{5056B181-FCDF-4716-9DBD-ADF24563315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431501" y="4385228"/>
            <a:ext cx="609600" cy="609600"/>
          </a:xfrm>
          <a:prstGeom prst="rect">
            <a:avLst/>
          </a:prstGeom>
        </p:spPr>
      </p:pic>
      <p:pic>
        <p:nvPicPr>
          <p:cNvPr id="35" name="alphasounds-n">
            <a:hlinkClick r:id="" action="ppaction://media"/>
            <a:extLst>
              <a:ext uri="{FF2B5EF4-FFF2-40B4-BE49-F238E27FC236}">
                <a16:creationId xmlns:a16="http://schemas.microsoft.com/office/drawing/2014/main" id="{3A2993BF-7BFB-46DA-AC7C-D405D484B84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407652" y="4370968"/>
            <a:ext cx="609600" cy="609600"/>
          </a:xfrm>
          <a:prstGeom prst="rect">
            <a:avLst/>
          </a:prstGeom>
        </p:spPr>
      </p:pic>
      <p:pic>
        <p:nvPicPr>
          <p:cNvPr id="36" name="ttsMP3.com_VoiceText_2025-1-22_23-7-13">
            <a:hlinkClick r:id="" action="ppaction://media"/>
            <a:extLst>
              <a:ext uri="{FF2B5EF4-FFF2-40B4-BE49-F238E27FC236}">
                <a16:creationId xmlns:a16="http://schemas.microsoft.com/office/drawing/2014/main" id="{91B317E6-271E-4695-B27B-549472CC5C98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2278865" y="4355758"/>
            <a:ext cx="609600" cy="609600"/>
          </a:xfrm>
          <a:prstGeom prst="rect">
            <a:avLst/>
          </a:prstGeom>
        </p:spPr>
      </p:pic>
      <p:pic>
        <p:nvPicPr>
          <p:cNvPr id="39" name="alphasounds-n">
            <a:hlinkClick r:id="" action="ppaction://media"/>
            <a:extLst>
              <a:ext uri="{FF2B5EF4-FFF2-40B4-BE49-F238E27FC236}">
                <a16:creationId xmlns:a16="http://schemas.microsoft.com/office/drawing/2014/main" id="{D40990F3-325A-45EB-BC03-358E654BD4F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3251971" y="4355758"/>
            <a:ext cx="609600" cy="609600"/>
          </a:xfrm>
          <a:prstGeom prst="rect">
            <a:avLst/>
          </a:prstGeom>
        </p:spPr>
      </p:pic>
      <p:pic>
        <p:nvPicPr>
          <p:cNvPr id="38" name="ttsMP3.com_VoiceText_2025-1-22_23-10-12">
            <a:hlinkClick r:id="" action="ppaction://media"/>
            <a:extLst>
              <a:ext uri="{FF2B5EF4-FFF2-40B4-BE49-F238E27FC236}">
                <a16:creationId xmlns:a16="http://schemas.microsoft.com/office/drawing/2014/main" id="{6951FA5B-12CF-42D0-9D5A-3C0A38906E37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4161077" y="439727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8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8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38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933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317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6048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365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933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298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768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5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  <p:audio>
              <p:cMediaNode vol="80000" showWhenStopped="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audio>
            <p:audio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743ED43F-0116-42C4-8513-65E34A16B8AB}"/>
              </a:ext>
            </a:extLst>
          </p:cNvPr>
          <p:cNvSpPr txBox="1"/>
          <p:nvPr/>
        </p:nvSpPr>
        <p:spPr>
          <a:xfrm>
            <a:off x="5826328" y="-127028"/>
            <a:ext cx="606087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rgbClr val="8B532D"/>
                </a:solidFill>
                <a:latin typeface="Arial Black" panose="020B0A04020102020204" pitchFamily="34" charset="0"/>
              </a:rPr>
              <a:t>N</a:t>
            </a:r>
            <a:r>
              <a:rPr lang="en-US" sz="18000" dirty="0">
                <a:solidFill>
                  <a:prstClr val="black"/>
                </a:solidFill>
                <a:latin typeface="Arial Black" panose="020B0A04020102020204" pitchFamily="34" charset="0"/>
              </a:rPr>
              <a:t>est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06F6CB3-0E06-4B86-ADC8-72EAE8EA91E4}"/>
              </a:ext>
            </a:extLst>
          </p:cNvPr>
          <p:cNvGrpSpPr/>
          <p:nvPr/>
        </p:nvGrpSpPr>
        <p:grpSpPr>
          <a:xfrm>
            <a:off x="210888" y="1229989"/>
            <a:ext cx="6468207" cy="4398022"/>
            <a:chOff x="1045776" y="1961177"/>
            <a:chExt cx="5050224" cy="343387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E45E68B1-9049-4CE1-A4E7-162926358245}"/>
                </a:ext>
              </a:extLst>
            </p:cNvPr>
            <p:cNvGrpSpPr/>
            <p:nvPr/>
          </p:nvGrpSpPr>
          <p:grpSpPr>
            <a:xfrm>
              <a:off x="1045776" y="1961177"/>
              <a:ext cx="5050224" cy="3433872"/>
              <a:chOff x="1539003" y="105967"/>
              <a:chExt cx="9609980" cy="653425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37E05BE-EBE4-418F-9B2D-08A53BCC8519}"/>
                  </a:ext>
                </a:extLst>
              </p:cNvPr>
              <p:cNvSpPr/>
              <p:nvPr/>
            </p:nvSpPr>
            <p:spPr>
              <a:xfrm rot="302131">
                <a:off x="2830531" y="2423270"/>
                <a:ext cx="4718808" cy="1598158"/>
              </a:xfrm>
              <a:custGeom>
                <a:avLst/>
                <a:gdLst>
                  <a:gd name="connsiteX0" fmla="*/ 0 w 4672840"/>
                  <a:gd name="connsiteY0" fmla="*/ 798089 h 1596177"/>
                  <a:gd name="connsiteX1" fmla="*/ 2336420 w 4672840"/>
                  <a:gd name="connsiteY1" fmla="*/ 0 h 1596177"/>
                  <a:gd name="connsiteX2" fmla="*/ 4672840 w 4672840"/>
                  <a:gd name="connsiteY2" fmla="*/ 798089 h 1596177"/>
                  <a:gd name="connsiteX3" fmla="*/ 2336420 w 4672840"/>
                  <a:gd name="connsiteY3" fmla="*/ 1596178 h 1596177"/>
                  <a:gd name="connsiteX4" fmla="*/ 0 w 4672840"/>
                  <a:gd name="connsiteY4" fmla="*/ 798089 h 1596177"/>
                  <a:gd name="connsiteX0" fmla="*/ 8117 w 4680957"/>
                  <a:gd name="connsiteY0" fmla="*/ 798089 h 1596178"/>
                  <a:gd name="connsiteX1" fmla="*/ 2344537 w 4680957"/>
                  <a:gd name="connsiteY1" fmla="*/ 0 h 1596178"/>
                  <a:gd name="connsiteX2" fmla="*/ 4680957 w 4680957"/>
                  <a:gd name="connsiteY2" fmla="*/ 798089 h 1596178"/>
                  <a:gd name="connsiteX3" fmla="*/ 2344537 w 4680957"/>
                  <a:gd name="connsiteY3" fmla="*/ 1596178 h 1596178"/>
                  <a:gd name="connsiteX4" fmla="*/ 8117 w 4680957"/>
                  <a:gd name="connsiteY4" fmla="*/ 798089 h 1596178"/>
                  <a:gd name="connsiteX0" fmla="*/ 6402 w 4679242"/>
                  <a:gd name="connsiteY0" fmla="*/ 798089 h 1596178"/>
                  <a:gd name="connsiteX1" fmla="*/ 2342822 w 4679242"/>
                  <a:gd name="connsiteY1" fmla="*/ 0 h 1596178"/>
                  <a:gd name="connsiteX2" fmla="*/ 4679242 w 4679242"/>
                  <a:gd name="connsiteY2" fmla="*/ 798089 h 1596178"/>
                  <a:gd name="connsiteX3" fmla="*/ 2342822 w 4679242"/>
                  <a:gd name="connsiteY3" fmla="*/ 1596178 h 1596178"/>
                  <a:gd name="connsiteX4" fmla="*/ 6402 w 4679242"/>
                  <a:gd name="connsiteY4" fmla="*/ 798089 h 1596178"/>
                  <a:gd name="connsiteX0" fmla="*/ 4461 w 4721216"/>
                  <a:gd name="connsiteY0" fmla="*/ 878805 h 1597317"/>
                  <a:gd name="connsiteX1" fmla="*/ 2384796 w 4721216"/>
                  <a:gd name="connsiteY1" fmla="*/ 351 h 1597317"/>
                  <a:gd name="connsiteX2" fmla="*/ 4721216 w 4721216"/>
                  <a:gd name="connsiteY2" fmla="*/ 798440 h 1597317"/>
                  <a:gd name="connsiteX3" fmla="*/ 2384796 w 4721216"/>
                  <a:gd name="connsiteY3" fmla="*/ 1596529 h 1597317"/>
                  <a:gd name="connsiteX4" fmla="*/ 4461 w 4721216"/>
                  <a:gd name="connsiteY4" fmla="*/ 878805 h 1597317"/>
                  <a:gd name="connsiteX0" fmla="*/ 6801 w 4723556"/>
                  <a:gd name="connsiteY0" fmla="*/ 878805 h 1599143"/>
                  <a:gd name="connsiteX1" fmla="*/ 2387136 w 4723556"/>
                  <a:gd name="connsiteY1" fmla="*/ 351 h 1599143"/>
                  <a:gd name="connsiteX2" fmla="*/ 4723556 w 4723556"/>
                  <a:gd name="connsiteY2" fmla="*/ 798440 h 1599143"/>
                  <a:gd name="connsiteX3" fmla="*/ 2387136 w 4723556"/>
                  <a:gd name="connsiteY3" fmla="*/ 1596529 h 1599143"/>
                  <a:gd name="connsiteX4" fmla="*/ 6801 w 4723556"/>
                  <a:gd name="connsiteY4" fmla="*/ 878805 h 1599143"/>
                  <a:gd name="connsiteX0" fmla="*/ 6435 w 4723190"/>
                  <a:gd name="connsiteY0" fmla="*/ 878805 h 1597538"/>
                  <a:gd name="connsiteX1" fmla="*/ 2386770 w 4723190"/>
                  <a:gd name="connsiteY1" fmla="*/ 351 h 1597538"/>
                  <a:gd name="connsiteX2" fmla="*/ 4723190 w 4723190"/>
                  <a:gd name="connsiteY2" fmla="*/ 798440 h 1597538"/>
                  <a:gd name="connsiteX3" fmla="*/ 2386770 w 4723190"/>
                  <a:gd name="connsiteY3" fmla="*/ 1596529 h 1597538"/>
                  <a:gd name="connsiteX4" fmla="*/ 6435 w 4723190"/>
                  <a:gd name="connsiteY4" fmla="*/ 878805 h 1597538"/>
                  <a:gd name="connsiteX0" fmla="*/ 2053 w 4718808"/>
                  <a:gd name="connsiteY0" fmla="*/ 878805 h 1598158"/>
                  <a:gd name="connsiteX1" fmla="*/ 2382388 w 4718808"/>
                  <a:gd name="connsiteY1" fmla="*/ 351 h 1598158"/>
                  <a:gd name="connsiteX2" fmla="*/ 4718808 w 4718808"/>
                  <a:gd name="connsiteY2" fmla="*/ 798440 h 1598158"/>
                  <a:gd name="connsiteX3" fmla="*/ 2382388 w 4718808"/>
                  <a:gd name="connsiteY3" fmla="*/ 1596529 h 1598158"/>
                  <a:gd name="connsiteX4" fmla="*/ 2053 w 4718808"/>
                  <a:gd name="connsiteY4" fmla="*/ 878805 h 1598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18808" h="1598158">
                    <a:moveTo>
                      <a:pt x="2053" y="878805"/>
                    </a:moveTo>
                    <a:cubicBezTo>
                      <a:pt x="70544" y="202512"/>
                      <a:pt x="1596262" y="13745"/>
                      <a:pt x="2382388" y="351"/>
                    </a:cubicBezTo>
                    <a:cubicBezTo>
                      <a:pt x="3168514" y="-13043"/>
                      <a:pt x="4718808" y="357668"/>
                      <a:pt x="4718808" y="798440"/>
                    </a:cubicBezTo>
                    <a:cubicBezTo>
                      <a:pt x="4718808" y="1239212"/>
                      <a:pt x="3168514" y="1583135"/>
                      <a:pt x="2382388" y="1596529"/>
                    </a:cubicBezTo>
                    <a:cubicBezTo>
                      <a:pt x="1596262" y="1609923"/>
                      <a:pt x="-66438" y="1555098"/>
                      <a:pt x="2053" y="878805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64F2CDE-9E26-471F-83AE-8D1040EEA876}"/>
                  </a:ext>
                </a:extLst>
              </p:cNvPr>
              <p:cNvSpPr/>
              <p:nvPr/>
            </p:nvSpPr>
            <p:spPr>
              <a:xfrm>
                <a:off x="1539003" y="105967"/>
                <a:ext cx="9609980" cy="6534253"/>
              </a:xfrm>
              <a:custGeom>
                <a:avLst/>
                <a:gdLst>
                  <a:gd name="connsiteX0" fmla="*/ 0 w 8723086"/>
                  <a:gd name="connsiteY0" fmla="*/ 2721429 h 5442857"/>
                  <a:gd name="connsiteX1" fmla="*/ 4361543 w 8723086"/>
                  <a:gd name="connsiteY1" fmla="*/ 0 h 5442857"/>
                  <a:gd name="connsiteX2" fmla="*/ 8723086 w 8723086"/>
                  <a:gd name="connsiteY2" fmla="*/ 2721429 h 5442857"/>
                  <a:gd name="connsiteX3" fmla="*/ 4361543 w 8723086"/>
                  <a:gd name="connsiteY3" fmla="*/ 5442858 h 5442857"/>
                  <a:gd name="connsiteX4" fmla="*/ 0 w 8723086"/>
                  <a:gd name="connsiteY4" fmla="*/ 2721429 h 5442857"/>
                  <a:gd name="connsiteX0" fmla="*/ 1073 w 8724159"/>
                  <a:gd name="connsiteY0" fmla="*/ 2721429 h 5881008"/>
                  <a:gd name="connsiteX1" fmla="*/ 4362616 w 8724159"/>
                  <a:gd name="connsiteY1" fmla="*/ 0 h 5881008"/>
                  <a:gd name="connsiteX2" fmla="*/ 8724159 w 8724159"/>
                  <a:gd name="connsiteY2" fmla="*/ 2721429 h 5881008"/>
                  <a:gd name="connsiteX3" fmla="*/ 4062578 w 8724159"/>
                  <a:gd name="connsiteY3" fmla="*/ 5881008 h 5881008"/>
                  <a:gd name="connsiteX4" fmla="*/ 1073 w 8724159"/>
                  <a:gd name="connsiteY4" fmla="*/ 2721429 h 5881008"/>
                  <a:gd name="connsiteX0" fmla="*/ 567 w 8725500"/>
                  <a:gd name="connsiteY0" fmla="*/ 2721429 h 6081650"/>
                  <a:gd name="connsiteX1" fmla="*/ 4362110 w 8725500"/>
                  <a:gd name="connsiteY1" fmla="*/ 0 h 6081650"/>
                  <a:gd name="connsiteX2" fmla="*/ 8723653 w 8725500"/>
                  <a:gd name="connsiteY2" fmla="*/ 2721429 h 6081650"/>
                  <a:gd name="connsiteX3" fmla="*/ 5026593 w 8725500"/>
                  <a:gd name="connsiteY3" fmla="*/ 5427208 h 6081650"/>
                  <a:gd name="connsiteX4" fmla="*/ 4062072 w 8725500"/>
                  <a:gd name="connsiteY4" fmla="*/ 5881008 h 6081650"/>
                  <a:gd name="connsiteX5" fmla="*/ 567 w 8725500"/>
                  <a:gd name="connsiteY5" fmla="*/ 2721429 h 6081650"/>
                  <a:gd name="connsiteX0" fmla="*/ 567 w 8729407"/>
                  <a:gd name="connsiteY0" fmla="*/ 2721429 h 6017515"/>
                  <a:gd name="connsiteX1" fmla="*/ 4362110 w 8729407"/>
                  <a:gd name="connsiteY1" fmla="*/ 0 h 6017515"/>
                  <a:gd name="connsiteX2" fmla="*/ 8723653 w 8729407"/>
                  <a:gd name="connsiteY2" fmla="*/ 2721429 h 6017515"/>
                  <a:gd name="connsiteX3" fmla="*/ 5107555 w 8729407"/>
                  <a:gd name="connsiteY3" fmla="*/ 5898695 h 6017515"/>
                  <a:gd name="connsiteX4" fmla="*/ 5026593 w 8729407"/>
                  <a:gd name="connsiteY4" fmla="*/ 5427208 h 6017515"/>
                  <a:gd name="connsiteX5" fmla="*/ 4062072 w 8729407"/>
                  <a:gd name="connsiteY5" fmla="*/ 5881008 h 6017515"/>
                  <a:gd name="connsiteX6" fmla="*/ 567 w 8729407"/>
                  <a:gd name="connsiteY6" fmla="*/ 2721429 h 6017515"/>
                  <a:gd name="connsiteX0" fmla="*/ 567 w 8734659"/>
                  <a:gd name="connsiteY0" fmla="*/ 2721429 h 6053406"/>
                  <a:gd name="connsiteX1" fmla="*/ 4362110 w 8734659"/>
                  <a:gd name="connsiteY1" fmla="*/ 0 h 6053406"/>
                  <a:gd name="connsiteX2" fmla="*/ 8723653 w 8734659"/>
                  <a:gd name="connsiteY2" fmla="*/ 2721429 h 6053406"/>
                  <a:gd name="connsiteX3" fmla="*/ 5517130 w 8734659"/>
                  <a:gd name="connsiteY3" fmla="*/ 5774871 h 6053406"/>
                  <a:gd name="connsiteX4" fmla="*/ 5107555 w 8734659"/>
                  <a:gd name="connsiteY4" fmla="*/ 5898695 h 6053406"/>
                  <a:gd name="connsiteX5" fmla="*/ 5026593 w 8734659"/>
                  <a:gd name="connsiteY5" fmla="*/ 5427208 h 6053406"/>
                  <a:gd name="connsiteX6" fmla="*/ 4062072 w 8734659"/>
                  <a:gd name="connsiteY6" fmla="*/ 5881008 h 6053406"/>
                  <a:gd name="connsiteX7" fmla="*/ 567 w 8734659"/>
                  <a:gd name="connsiteY7" fmla="*/ 2721429 h 6053406"/>
                  <a:gd name="connsiteX0" fmla="*/ 567 w 8734659"/>
                  <a:gd name="connsiteY0" fmla="*/ 2721429 h 6017515"/>
                  <a:gd name="connsiteX1" fmla="*/ 4362110 w 8734659"/>
                  <a:gd name="connsiteY1" fmla="*/ 0 h 6017515"/>
                  <a:gd name="connsiteX2" fmla="*/ 8723653 w 8734659"/>
                  <a:gd name="connsiteY2" fmla="*/ 2721429 h 6017515"/>
                  <a:gd name="connsiteX3" fmla="*/ 5517130 w 8734659"/>
                  <a:gd name="connsiteY3" fmla="*/ 5608183 h 6017515"/>
                  <a:gd name="connsiteX4" fmla="*/ 5107555 w 8734659"/>
                  <a:gd name="connsiteY4" fmla="*/ 5898695 h 6017515"/>
                  <a:gd name="connsiteX5" fmla="*/ 5026593 w 8734659"/>
                  <a:gd name="connsiteY5" fmla="*/ 5427208 h 6017515"/>
                  <a:gd name="connsiteX6" fmla="*/ 4062072 w 8734659"/>
                  <a:gd name="connsiteY6" fmla="*/ 5881008 h 6017515"/>
                  <a:gd name="connsiteX7" fmla="*/ 567 w 8734659"/>
                  <a:gd name="connsiteY7" fmla="*/ 2721429 h 6017515"/>
                  <a:gd name="connsiteX0" fmla="*/ 567 w 8734484"/>
                  <a:gd name="connsiteY0" fmla="*/ 2721429 h 6017515"/>
                  <a:gd name="connsiteX1" fmla="*/ 4362110 w 8734484"/>
                  <a:gd name="connsiteY1" fmla="*/ 0 h 6017515"/>
                  <a:gd name="connsiteX2" fmla="*/ 8723653 w 8734484"/>
                  <a:gd name="connsiteY2" fmla="*/ 2721429 h 6017515"/>
                  <a:gd name="connsiteX3" fmla="*/ 5493317 w 8734484"/>
                  <a:gd name="connsiteY3" fmla="*/ 5803446 h 6017515"/>
                  <a:gd name="connsiteX4" fmla="*/ 5517130 w 8734484"/>
                  <a:gd name="connsiteY4" fmla="*/ 5608183 h 6017515"/>
                  <a:gd name="connsiteX5" fmla="*/ 5107555 w 8734484"/>
                  <a:gd name="connsiteY5" fmla="*/ 5898695 h 6017515"/>
                  <a:gd name="connsiteX6" fmla="*/ 5026593 w 8734484"/>
                  <a:gd name="connsiteY6" fmla="*/ 5427208 h 6017515"/>
                  <a:gd name="connsiteX7" fmla="*/ 4062072 w 8734484"/>
                  <a:gd name="connsiteY7" fmla="*/ 5881008 h 6017515"/>
                  <a:gd name="connsiteX8" fmla="*/ 567 w 8734484"/>
                  <a:gd name="connsiteY8" fmla="*/ 2721429 h 6017515"/>
                  <a:gd name="connsiteX0" fmla="*/ 567 w 8749652"/>
                  <a:gd name="connsiteY0" fmla="*/ 2721429 h 6017515"/>
                  <a:gd name="connsiteX1" fmla="*/ 4362110 w 8749652"/>
                  <a:gd name="connsiteY1" fmla="*/ 0 h 6017515"/>
                  <a:gd name="connsiteX2" fmla="*/ 8723653 w 8749652"/>
                  <a:gd name="connsiteY2" fmla="*/ 2721429 h 6017515"/>
                  <a:gd name="connsiteX3" fmla="*/ 6145158 w 8749652"/>
                  <a:gd name="connsiteY3" fmla="*/ 5289510 h 6017515"/>
                  <a:gd name="connsiteX4" fmla="*/ 5493317 w 8749652"/>
                  <a:gd name="connsiteY4" fmla="*/ 5803446 h 6017515"/>
                  <a:gd name="connsiteX5" fmla="*/ 5517130 w 8749652"/>
                  <a:gd name="connsiteY5" fmla="*/ 5608183 h 6017515"/>
                  <a:gd name="connsiteX6" fmla="*/ 5107555 w 8749652"/>
                  <a:gd name="connsiteY6" fmla="*/ 5898695 h 6017515"/>
                  <a:gd name="connsiteX7" fmla="*/ 5026593 w 8749652"/>
                  <a:gd name="connsiteY7" fmla="*/ 5427208 h 6017515"/>
                  <a:gd name="connsiteX8" fmla="*/ 4062072 w 8749652"/>
                  <a:gd name="connsiteY8" fmla="*/ 5881008 h 6017515"/>
                  <a:gd name="connsiteX9" fmla="*/ 567 w 8749652"/>
                  <a:gd name="connsiteY9" fmla="*/ 2721429 h 6017515"/>
                  <a:gd name="connsiteX0" fmla="*/ 567 w 8759661"/>
                  <a:gd name="connsiteY0" fmla="*/ 2721429 h 6017515"/>
                  <a:gd name="connsiteX1" fmla="*/ 4362110 w 8759661"/>
                  <a:gd name="connsiteY1" fmla="*/ 0 h 6017515"/>
                  <a:gd name="connsiteX2" fmla="*/ 8723653 w 8759661"/>
                  <a:gd name="connsiteY2" fmla="*/ 2721429 h 6017515"/>
                  <a:gd name="connsiteX3" fmla="*/ 6277680 w 8759661"/>
                  <a:gd name="connsiteY3" fmla="*/ 5660571 h 6017515"/>
                  <a:gd name="connsiteX4" fmla="*/ 6145158 w 8759661"/>
                  <a:gd name="connsiteY4" fmla="*/ 5289510 h 6017515"/>
                  <a:gd name="connsiteX5" fmla="*/ 5493317 w 8759661"/>
                  <a:gd name="connsiteY5" fmla="*/ 5803446 h 6017515"/>
                  <a:gd name="connsiteX6" fmla="*/ 5517130 w 8759661"/>
                  <a:gd name="connsiteY6" fmla="*/ 5608183 h 6017515"/>
                  <a:gd name="connsiteX7" fmla="*/ 5107555 w 8759661"/>
                  <a:gd name="connsiteY7" fmla="*/ 5898695 h 6017515"/>
                  <a:gd name="connsiteX8" fmla="*/ 5026593 w 8759661"/>
                  <a:gd name="connsiteY8" fmla="*/ 5427208 h 6017515"/>
                  <a:gd name="connsiteX9" fmla="*/ 4062072 w 8759661"/>
                  <a:gd name="connsiteY9" fmla="*/ 5881008 h 6017515"/>
                  <a:gd name="connsiteX10" fmla="*/ 567 w 8759661"/>
                  <a:gd name="connsiteY10" fmla="*/ 2721429 h 6017515"/>
                  <a:gd name="connsiteX0" fmla="*/ 567 w 8785804"/>
                  <a:gd name="connsiteY0" fmla="*/ 2721429 h 6017515"/>
                  <a:gd name="connsiteX1" fmla="*/ 4362110 w 8785804"/>
                  <a:gd name="connsiteY1" fmla="*/ 0 h 6017515"/>
                  <a:gd name="connsiteX2" fmla="*/ 8723653 w 8785804"/>
                  <a:gd name="connsiteY2" fmla="*/ 2721429 h 6017515"/>
                  <a:gd name="connsiteX3" fmla="*/ 6821019 w 8785804"/>
                  <a:gd name="connsiteY3" fmla="*/ 5143736 h 6017515"/>
                  <a:gd name="connsiteX4" fmla="*/ 6277680 w 8785804"/>
                  <a:gd name="connsiteY4" fmla="*/ 5660571 h 6017515"/>
                  <a:gd name="connsiteX5" fmla="*/ 6145158 w 8785804"/>
                  <a:gd name="connsiteY5" fmla="*/ 5289510 h 6017515"/>
                  <a:gd name="connsiteX6" fmla="*/ 5493317 w 8785804"/>
                  <a:gd name="connsiteY6" fmla="*/ 5803446 h 6017515"/>
                  <a:gd name="connsiteX7" fmla="*/ 5517130 w 8785804"/>
                  <a:gd name="connsiteY7" fmla="*/ 5608183 h 6017515"/>
                  <a:gd name="connsiteX8" fmla="*/ 5107555 w 8785804"/>
                  <a:gd name="connsiteY8" fmla="*/ 5898695 h 6017515"/>
                  <a:gd name="connsiteX9" fmla="*/ 5026593 w 8785804"/>
                  <a:gd name="connsiteY9" fmla="*/ 5427208 h 6017515"/>
                  <a:gd name="connsiteX10" fmla="*/ 4062072 w 8785804"/>
                  <a:gd name="connsiteY10" fmla="*/ 5881008 h 6017515"/>
                  <a:gd name="connsiteX11" fmla="*/ 567 w 8785804"/>
                  <a:gd name="connsiteY11" fmla="*/ 2721429 h 6017515"/>
                  <a:gd name="connsiteX0" fmla="*/ 567 w 8794990"/>
                  <a:gd name="connsiteY0" fmla="*/ 2721429 h 6017515"/>
                  <a:gd name="connsiteX1" fmla="*/ 4362110 w 8794990"/>
                  <a:gd name="connsiteY1" fmla="*/ 0 h 6017515"/>
                  <a:gd name="connsiteX2" fmla="*/ 8723653 w 8794990"/>
                  <a:gd name="connsiteY2" fmla="*/ 2721429 h 6017515"/>
                  <a:gd name="connsiteX3" fmla="*/ 6794514 w 8794990"/>
                  <a:gd name="connsiteY3" fmla="*/ 5435284 h 6017515"/>
                  <a:gd name="connsiteX4" fmla="*/ 6821019 w 8794990"/>
                  <a:gd name="connsiteY4" fmla="*/ 5143736 h 6017515"/>
                  <a:gd name="connsiteX5" fmla="*/ 6277680 w 8794990"/>
                  <a:gd name="connsiteY5" fmla="*/ 5660571 h 6017515"/>
                  <a:gd name="connsiteX6" fmla="*/ 6145158 w 8794990"/>
                  <a:gd name="connsiteY6" fmla="*/ 5289510 h 6017515"/>
                  <a:gd name="connsiteX7" fmla="*/ 5493317 w 8794990"/>
                  <a:gd name="connsiteY7" fmla="*/ 5803446 h 6017515"/>
                  <a:gd name="connsiteX8" fmla="*/ 5517130 w 8794990"/>
                  <a:gd name="connsiteY8" fmla="*/ 5608183 h 6017515"/>
                  <a:gd name="connsiteX9" fmla="*/ 5107555 w 8794990"/>
                  <a:gd name="connsiteY9" fmla="*/ 5898695 h 6017515"/>
                  <a:gd name="connsiteX10" fmla="*/ 5026593 w 8794990"/>
                  <a:gd name="connsiteY10" fmla="*/ 5427208 h 6017515"/>
                  <a:gd name="connsiteX11" fmla="*/ 4062072 w 8794990"/>
                  <a:gd name="connsiteY11" fmla="*/ 5881008 h 6017515"/>
                  <a:gd name="connsiteX12" fmla="*/ 567 w 8794990"/>
                  <a:gd name="connsiteY12" fmla="*/ 2721429 h 6017515"/>
                  <a:gd name="connsiteX0" fmla="*/ 567 w 8816384"/>
                  <a:gd name="connsiteY0" fmla="*/ 2721429 h 6017515"/>
                  <a:gd name="connsiteX1" fmla="*/ 4362110 w 8816384"/>
                  <a:gd name="connsiteY1" fmla="*/ 0 h 6017515"/>
                  <a:gd name="connsiteX2" fmla="*/ 8723653 w 8816384"/>
                  <a:gd name="connsiteY2" fmla="*/ 2721429 h 6017515"/>
                  <a:gd name="connsiteX3" fmla="*/ 7258340 w 8816384"/>
                  <a:gd name="connsiteY3" fmla="*/ 5037719 h 6017515"/>
                  <a:gd name="connsiteX4" fmla="*/ 6794514 w 8816384"/>
                  <a:gd name="connsiteY4" fmla="*/ 5435284 h 6017515"/>
                  <a:gd name="connsiteX5" fmla="*/ 6821019 w 8816384"/>
                  <a:gd name="connsiteY5" fmla="*/ 5143736 h 6017515"/>
                  <a:gd name="connsiteX6" fmla="*/ 6277680 w 8816384"/>
                  <a:gd name="connsiteY6" fmla="*/ 5660571 h 6017515"/>
                  <a:gd name="connsiteX7" fmla="*/ 6145158 w 8816384"/>
                  <a:gd name="connsiteY7" fmla="*/ 5289510 h 6017515"/>
                  <a:gd name="connsiteX8" fmla="*/ 5493317 w 8816384"/>
                  <a:gd name="connsiteY8" fmla="*/ 5803446 h 6017515"/>
                  <a:gd name="connsiteX9" fmla="*/ 5517130 w 8816384"/>
                  <a:gd name="connsiteY9" fmla="*/ 5608183 h 6017515"/>
                  <a:gd name="connsiteX10" fmla="*/ 5107555 w 8816384"/>
                  <a:gd name="connsiteY10" fmla="*/ 5898695 h 6017515"/>
                  <a:gd name="connsiteX11" fmla="*/ 5026593 w 8816384"/>
                  <a:gd name="connsiteY11" fmla="*/ 5427208 h 6017515"/>
                  <a:gd name="connsiteX12" fmla="*/ 4062072 w 8816384"/>
                  <a:gd name="connsiteY12" fmla="*/ 5881008 h 6017515"/>
                  <a:gd name="connsiteX13" fmla="*/ 567 w 8816384"/>
                  <a:gd name="connsiteY13" fmla="*/ 2721429 h 6017515"/>
                  <a:gd name="connsiteX0" fmla="*/ 567 w 8828781"/>
                  <a:gd name="connsiteY0" fmla="*/ 2721429 h 6017515"/>
                  <a:gd name="connsiteX1" fmla="*/ 4362110 w 8828781"/>
                  <a:gd name="connsiteY1" fmla="*/ 0 h 6017515"/>
                  <a:gd name="connsiteX2" fmla="*/ 8723653 w 8828781"/>
                  <a:gd name="connsiteY2" fmla="*/ 2721429 h 6017515"/>
                  <a:gd name="connsiteX3" fmla="*/ 7205331 w 8828781"/>
                  <a:gd name="connsiteY3" fmla="*/ 5302762 h 6017515"/>
                  <a:gd name="connsiteX4" fmla="*/ 7258340 w 8828781"/>
                  <a:gd name="connsiteY4" fmla="*/ 5037719 h 6017515"/>
                  <a:gd name="connsiteX5" fmla="*/ 6794514 w 8828781"/>
                  <a:gd name="connsiteY5" fmla="*/ 5435284 h 6017515"/>
                  <a:gd name="connsiteX6" fmla="*/ 6821019 w 8828781"/>
                  <a:gd name="connsiteY6" fmla="*/ 5143736 h 6017515"/>
                  <a:gd name="connsiteX7" fmla="*/ 6277680 w 8828781"/>
                  <a:gd name="connsiteY7" fmla="*/ 5660571 h 6017515"/>
                  <a:gd name="connsiteX8" fmla="*/ 6145158 w 8828781"/>
                  <a:gd name="connsiteY8" fmla="*/ 5289510 h 6017515"/>
                  <a:gd name="connsiteX9" fmla="*/ 5493317 w 8828781"/>
                  <a:gd name="connsiteY9" fmla="*/ 5803446 h 6017515"/>
                  <a:gd name="connsiteX10" fmla="*/ 5517130 w 8828781"/>
                  <a:gd name="connsiteY10" fmla="*/ 5608183 h 6017515"/>
                  <a:gd name="connsiteX11" fmla="*/ 5107555 w 8828781"/>
                  <a:gd name="connsiteY11" fmla="*/ 5898695 h 6017515"/>
                  <a:gd name="connsiteX12" fmla="*/ 5026593 w 8828781"/>
                  <a:gd name="connsiteY12" fmla="*/ 5427208 h 6017515"/>
                  <a:gd name="connsiteX13" fmla="*/ 4062072 w 8828781"/>
                  <a:gd name="connsiteY13" fmla="*/ 5881008 h 6017515"/>
                  <a:gd name="connsiteX14" fmla="*/ 567 w 8828781"/>
                  <a:gd name="connsiteY14" fmla="*/ 2721429 h 6017515"/>
                  <a:gd name="connsiteX0" fmla="*/ 567 w 8848289"/>
                  <a:gd name="connsiteY0" fmla="*/ 2721429 h 6017515"/>
                  <a:gd name="connsiteX1" fmla="*/ 4362110 w 8848289"/>
                  <a:gd name="connsiteY1" fmla="*/ 0 h 6017515"/>
                  <a:gd name="connsiteX2" fmla="*/ 8723653 w 8848289"/>
                  <a:gd name="connsiteY2" fmla="*/ 2721429 h 6017515"/>
                  <a:gd name="connsiteX3" fmla="*/ 7536636 w 8848289"/>
                  <a:gd name="connsiteY3" fmla="*/ 4666658 h 6017515"/>
                  <a:gd name="connsiteX4" fmla="*/ 7205331 w 8848289"/>
                  <a:gd name="connsiteY4" fmla="*/ 5302762 h 6017515"/>
                  <a:gd name="connsiteX5" fmla="*/ 7258340 w 8848289"/>
                  <a:gd name="connsiteY5" fmla="*/ 5037719 h 6017515"/>
                  <a:gd name="connsiteX6" fmla="*/ 6794514 w 8848289"/>
                  <a:gd name="connsiteY6" fmla="*/ 5435284 h 6017515"/>
                  <a:gd name="connsiteX7" fmla="*/ 6821019 w 8848289"/>
                  <a:gd name="connsiteY7" fmla="*/ 5143736 h 6017515"/>
                  <a:gd name="connsiteX8" fmla="*/ 6277680 w 8848289"/>
                  <a:gd name="connsiteY8" fmla="*/ 5660571 h 6017515"/>
                  <a:gd name="connsiteX9" fmla="*/ 6145158 w 8848289"/>
                  <a:gd name="connsiteY9" fmla="*/ 5289510 h 6017515"/>
                  <a:gd name="connsiteX10" fmla="*/ 5493317 w 8848289"/>
                  <a:gd name="connsiteY10" fmla="*/ 5803446 h 6017515"/>
                  <a:gd name="connsiteX11" fmla="*/ 5517130 w 8848289"/>
                  <a:gd name="connsiteY11" fmla="*/ 5608183 h 6017515"/>
                  <a:gd name="connsiteX12" fmla="*/ 5107555 w 8848289"/>
                  <a:gd name="connsiteY12" fmla="*/ 5898695 h 6017515"/>
                  <a:gd name="connsiteX13" fmla="*/ 5026593 w 8848289"/>
                  <a:gd name="connsiteY13" fmla="*/ 5427208 h 6017515"/>
                  <a:gd name="connsiteX14" fmla="*/ 4062072 w 8848289"/>
                  <a:gd name="connsiteY14" fmla="*/ 5881008 h 6017515"/>
                  <a:gd name="connsiteX15" fmla="*/ 567 w 8848289"/>
                  <a:gd name="connsiteY15" fmla="*/ 2721429 h 6017515"/>
                  <a:gd name="connsiteX0" fmla="*/ 567 w 8870118"/>
                  <a:gd name="connsiteY0" fmla="*/ 2721429 h 6017515"/>
                  <a:gd name="connsiteX1" fmla="*/ 4362110 w 8870118"/>
                  <a:gd name="connsiteY1" fmla="*/ 0 h 6017515"/>
                  <a:gd name="connsiteX2" fmla="*/ 8723653 w 8870118"/>
                  <a:gd name="connsiteY2" fmla="*/ 2721429 h 6017515"/>
                  <a:gd name="connsiteX3" fmla="*/ 7722166 w 8870118"/>
                  <a:gd name="connsiteY3" fmla="*/ 4905197 h 6017515"/>
                  <a:gd name="connsiteX4" fmla="*/ 7536636 w 8870118"/>
                  <a:gd name="connsiteY4" fmla="*/ 4666658 h 6017515"/>
                  <a:gd name="connsiteX5" fmla="*/ 7205331 w 8870118"/>
                  <a:gd name="connsiteY5" fmla="*/ 5302762 h 6017515"/>
                  <a:gd name="connsiteX6" fmla="*/ 7258340 w 8870118"/>
                  <a:gd name="connsiteY6" fmla="*/ 5037719 h 6017515"/>
                  <a:gd name="connsiteX7" fmla="*/ 6794514 w 8870118"/>
                  <a:gd name="connsiteY7" fmla="*/ 5435284 h 6017515"/>
                  <a:gd name="connsiteX8" fmla="*/ 6821019 w 8870118"/>
                  <a:gd name="connsiteY8" fmla="*/ 5143736 h 6017515"/>
                  <a:gd name="connsiteX9" fmla="*/ 6277680 w 8870118"/>
                  <a:gd name="connsiteY9" fmla="*/ 5660571 h 6017515"/>
                  <a:gd name="connsiteX10" fmla="*/ 6145158 w 8870118"/>
                  <a:gd name="connsiteY10" fmla="*/ 5289510 h 6017515"/>
                  <a:gd name="connsiteX11" fmla="*/ 5493317 w 8870118"/>
                  <a:gd name="connsiteY11" fmla="*/ 5803446 h 6017515"/>
                  <a:gd name="connsiteX12" fmla="*/ 5517130 w 8870118"/>
                  <a:gd name="connsiteY12" fmla="*/ 5608183 h 6017515"/>
                  <a:gd name="connsiteX13" fmla="*/ 5107555 w 8870118"/>
                  <a:gd name="connsiteY13" fmla="*/ 5898695 h 6017515"/>
                  <a:gd name="connsiteX14" fmla="*/ 5026593 w 8870118"/>
                  <a:gd name="connsiteY14" fmla="*/ 5427208 h 6017515"/>
                  <a:gd name="connsiteX15" fmla="*/ 4062072 w 8870118"/>
                  <a:gd name="connsiteY15" fmla="*/ 5881008 h 6017515"/>
                  <a:gd name="connsiteX16" fmla="*/ 567 w 8870118"/>
                  <a:gd name="connsiteY16" fmla="*/ 2721429 h 6017515"/>
                  <a:gd name="connsiteX0" fmla="*/ 567 w 8920965"/>
                  <a:gd name="connsiteY0" fmla="*/ 2721429 h 6017515"/>
                  <a:gd name="connsiteX1" fmla="*/ 4362110 w 8920965"/>
                  <a:gd name="connsiteY1" fmla="*/ 0 h 6017515"/>
                  <a:gd name="connsiteX2" fmla="*/ 8723653 w 8920965"/>
                  <a:gd name="connsiteY2" fmla="*/ 2721429 h 6017515"/>
                  <a:gd name="connsiteX3" fmla="*/ 8040217 w 8920965"/>
                  <a:gd name="connsiteY3" fmla="*/ 4375110 h 6017515"/>
                  <a:gd name="connsiteX4" fmla="*/ 7722166 w 8920965"/>
                  <a:gd name="connsiteY4" fmla="*/ 4905197 h 6017515"/>
                  <a:gd name="connsiteX5" fmla="*/ 7536636 w 8920965"/>
                  <a:gd name="connsiteY5" fmla="*/ 4666658 h 6017515"/>
                  <a:gd name="connsiteX6" fmla="*/ 7205331 w 8920965"/>
                  <a:gd name="connsiteY6" fmla="*/ 5302762 h 6017515"/>
                  <a:gd name="connsiteX7" fmla="*/ 7258340 w 8920965"/>
                  <a:gd name="connsiteY7" fmla="*/ 5037719 h 6017515"/>
                  <a:gd name="connsiteX8" fmla="*/ 6794514 w 8920965"/>
                  <a:gd name="connsiteY8" fmla="*/ 5435284 h 6017515"/>
                  <a:gd name="connsiteX9" fmla="*/ 6821019 w 8920965"/>
                  <a:gd name="connsiteY9" fmla="*/ 5143736 h 6017515"/>
                  <a:gd name="connsiteX10" fmla="*/ 6277680 w 8920965"/>
                  <a:gd name="connsiteY10" fmla="*/ 5660571 h 6017515"/>
                  <a:gd name="connsiteX11" fmla="*/ 6145158 w 8920965"/>
                  <a:gd name="connsiteY11" fmla="*/ 5289510 h 6017515"/>
                  <a:gd name="connsiteX12" fmla="*/ 5493317 w 8920965"/>
                  <a:gd name="connsiteY12" fmla="*/ 5803446 h 6017515"/>
                  <a:gd name="connsiteX13" fmla="*/ 5517130 w 8920965"/>
                  <a:gd name="connsiteY13" fmla="*/ 5608183 h 6017515"/>
                  <a:gd name="connsiteX14" fmla="*/ 5107555 w 8920965"/>
                  <a:gd name="connsiteY14" fmla="*/ 5898695 h 6017515"/>
                  <a:gd name="connsiteX15" fmla="*/ 5026593 w 8920965"/>
                  <a:gd name="connsiteY15" fmla="*/ 5427208 h 6017515"/>
                  <a:gd name="connsiteX16" fmla="*/ 4062072 w 8920965"/>
                  <a:gd name="connsiteY16" fmla="*/ 5881008 h 6017515"/>
                  <a:gd name="connsiteX17" fmla="*/ 567 w 8920965"/>
                  <a:gd name="connsiteY17" fmla="*/ 2721429 h 6017515"/>
                  <a:gd name="connsiteX0" fmla="*/ 567 w 8943288"/>
                  <a:gd name="connsiteY0" fmla="*/ 2721429 h 6017515"/>
                  <a:gd name="connsiteX1" fmla="*/ 4362110 w 8943288"/>
                  <a:gd name="connsiteY1" fmla="*/ 0 h 6017515"/>
                  <a:gd name="connsiteX2" fmla="*/ 8723653 w 8943288"/>
                  <a:gd name="connsiteY2" fmla="*/ 2721429 h 6017515"/>
                  <a:gd name="connsiteX3" fmla="*/ 8212495 w 8943288"/>
                  <a:gd name="connsiteY3" fmla="*/ 4520884 h 6017515"/>
                  <a:gd name="connsiteX4" fmla="*/ 8040217 w 8943288"/>
                  <a:gd name="connsiteY4" fmla="*/ 4375110 h 6017515"/>
                  <a:gd name="connsiteX5" fmla="*/ 7722166 w 8943288"/>
                  <a:gd name="connsiteY5" fmla="*/ 4905197 h 6017515"/>
                  <a:gd name="connsiteX6" fmla="*/ 7536636 w 8943288"/>
                  <a:gd name="connsiteY6" fmla="*/ 4666658 h 6017515"/>
                  <a:gd name="connsiteX7" fmla="*/ 7205331 w 8943288"/>
                  <a:gd name="connsiteY7" fmla="*/ 5302762 h 6017515"/>
                  <a:gd name="connsiteX8" fmla="*/ 7258340 w 8943288"/>
                  <a:gd name="connsiteY8" fmla="*/ 5037719 h 6017515"/>
                  <a:gd name="connsiteX9" fmla="*/ 6794514 w 8943288"/>
                  <a:gd name="connsiteY9" fmla="*/ 5435284 h 6017515"/>
                  <a:gd name="connsiteX10" fmla="*/ 6821019 w 8943288"/>
                  <a:gd name="connsiteY10" fmla="*/ 5143736 h 6017515"/>
                  <a:gd name="connsiteX11" fmla="*/ 6277680 w 8943288"/>
                  <a:gd name="connsiteY11" fmla="*/ 5660571 h 6017515"/>
                  <a:gd name="connsiteX12" fmla="*/ 6145158 w 8943288"/>
                  <a:gd name="connsiteY12" fmla="*/ 5289510 h 6017515"/>
                  <a:gd name="connsiteX13" fmla="*/ 5493317 w 8943288"/>
                  <a:gd name="connsiteY13" fmla="*/ 5803446 h 6017515"/>
                  <a:gd name="connsiteX14" fmla="*/ 5517130 w 8943288"/>
                  <a:gd name="connsiteY14" fmla="*/ 5608183 h 6017515"/>
                  <a:gd name="connsiteX15" fmla="*/ 5107555 w 8943288"/>
                  <a:gd name="connsiteY15" fmla="*/ 5898695 h 6017515"/>
                  <a:gd name="connsiteX16" fmla="*/ 5026593 w 8943288"/>
                  <a:gd name="connsiteY16" fmla="*/ 5427208 h 6017515"/>
                  <a:gd name="connsiteX17" fmla="*/ 4062072 w 8943288"/>
                  <a:gd name="connsiteY17" fmla="*/ 5881008 h 6017515"/>
                  <a:gd name="connsiteX18" fmla="*/ 567 w 8943288"/>
                  <a:gd name="connsiteY18" fmla="*/ 2721429 h 6017515"/>
                  <a:gd name="connsiteX0" fmla="*/ 567 w 8983026"/>
                  <a:gd name="connsiteY0" fmla="*/ 2721429 h 6017515"/>
                  <a:gd name="connsiteX1" fmla="*/ 4362110 w 8983026"/>
                  <a:gd name="connsiteY1" fmla="*/ 0 h 6017515"/>
                  <a:gd name="connsiteX2" fmla="*/ 8723653 w 8983026"/>
                  <a:gd name="connsiteY2" fmla="*/ 2721429 h 6017515"/>
                  <a:gd name="connsiteX3" fmla="*/ 8411277 w 8983026"/>
                  <a:gd name="connsiteY3" fmla="*/ 4255841 h 6017515"/>
                  <a:gd name="connsiteX4" fmla="*/ 8212495 w 8983026"/>
                  <a:gd name="connsiteY4" fmla="*/ 4520884 h 6017515"/>
                  <a:gd name="connsiteX5" fmla="*/ 8040217 w 8983026"/>
                  <a:gd name="connsiteY5" fmla="*/ 4375110 h 6017515"/>
                  <a:gd name="connsiteX6" fmla="*/ 7722166 w 8983026"/>
                  <a:gd name="connsiteY6" fmla="*/ 4905197 h 6017515"/>
                  <a:gd name="connsiteX7" fmla="*/ 7536636 w 8983026"/>
                  <a:gd name="connsiteY7" fmla="*/ 4666658 h 6017515"/>
                  <a:gd name="connsiteX8" fmla="*/ 7205331 w 8983026"/>
                  <a:gd name="connsiteY8" fmla="*/ 5302762 h 6017515"/>
                  <a:gd name="connsiteX9" fmla="*/ 7258340 w 8983026"/>
                  <a:gd name="connsiteY9" fmla="*/ 5037719 h 6017515"/>
                  <a:gd name="connsiteX10" fmla="*/ 6794514 w 8983026"/>
                  <a:gd name="connsiteY10" fmla="*/ 5435284 h 6017515"/>
                  <a:gd name="connsiteX11" fmla="*/ 6821019 w 8983026"/>
                  <a:gd name="connsiteY11" fmla="*/ 5143736 h 6017515"/>
                  <a:gd name="connsiteX12" fmla="*/ 6277680 w 8983026"/>
                  <a:gd name="connsiteY12" fmla="*/ 5660571 h 6017515"/>
                  <a:gd name="connsiteX13" fmla="*/ 6145158 w 8983026"/>
                  <a:gd name="connsiteY13" fmla="*/ 5289510 h 6017515"/>
                  <a:gd name="connsiteX14" fmla="*/ 5493317 w 8983026"/>
                  <a:gd name="connsiteY14" fmla="*/ 5803446 h 6017515"/>
                  <a:gd name="connsiteX15" fmla="*/ 5517130 w 8983026"/>
                  <a:gd name="connsiteY15" fmla="*/ 5608183 h 6017515"/>
                  <a:gd name="connsiteX16" fmla="*/ 5107555 w 8983026"/>
                  <a:gd name="connsiteY16" fmla="*/ 5898695 h 6017515"/>
                  <a:gd name="connsiteX17" fmla="*/ 5026593 w 8983026"/>
                  <a:gd name="connsiteY17" fmla="*/ 5427208 h 6017515"/>
                  <a:gd name="connsiteX18" fmla="*/ 4062072 w 8983026"/>
                  <a:gd name="connsiteY18" fmla="*/ 5881008 h 6017515"/>
                  <a:gd name="connsiteX19" fmla="*/ 567 w 8983026"/>
                  <a:gd name="connsiteY19" fmla="*/ 2721429 h 6017515"/>
                  <a:gd name="connsiteX0" fmla="*/ 567 w 9008501"/>
                  <a:gd name="connsiteY0" fmla="*/ 2721429 h 6017515"/>
                  <a:gd name="connsiteX1" fmla="*/ 4362110 w 9008501"/>
                  <a:gd name="connsiteY1" fmla="*/ 0 h 6017515"/>
                  <a:gd name="connsiteX2" fmla="*/ 8723653 w 9008501"/>
                  <a:gd name="connsiteY2" fmla="*/ 2721429 h 6017515"/>
                  <a:gd name="connsiteX3" fmla="*/ 8504042 w 9008501"/>
                  <a:gd name="connsiteY3" fmla="*/ 4401614 h 6017515"/>
                  <a:gd name="connsiteX4" fmla="*/ 8411277 w 9008501"/>
                  <a:gd name="connsiteY4" fmla="*/ 4255841 h 6017515"/>
                  <a:gd name="connsiteX5" fmla="*/ 8212495 w 9008501"/>
                  <a:gd name="connsiteY5" fmla="*/ 4520884 h 6017515"/>
                  <a:gd name="connsiteX6" fmla="*/ 8040217 w 9008501"/>
                  <a:gd name="connsiteY6" fmla="*/ 4375110 h 6017515"/>
                  <a:gd name="connsiteX7" fmla="*/ 7722166 w 9008501"/>
                  <a:gd name="connsiteY7" fmla="*/ 4905197 h 6017515"/>
                  <a:gd name="connsiteX8" fmla="*/ 7536636 w 9008501"/>
                  <a:gd name="connsiteY8" fmla="*/ 4666658 h 6017515"/>
                  <a:gd name="connsiteX9" fmla="*/ 7205331 w 9008501"/>
                  <a:gd name="connsiteY9" fmla="*/ 5302762 h 6017515"/>
                  <a:gd name="connsiteX10" fmla="*/ 7258340 w 9008501"/>
                  <a:gd name="connsiteY10" fmla="*/ 5037719 h 6017515"/>
                  <a:gd name="connsiteX11" fmla="*/ 6794514 w 9008501"/>
                  <a:gd name="connsiteY11" fmla="*/ 5435284 h 6017515"/>
                  <a:gd name="connsiteX12" fmla="*/ 6821019 w 9008501"/>
                  <a:gd name="connsiteY12" fmla="*/ 5143736 h 6017515"/>
                  <a:gd name="connsiteX13" fmla="*/ 6277680 w 9008501"/>
                  <a:gd name="connsiteY13" fmla="*/ 5660571 h 6017515"/>
                  <a:gd name="connsiteX14" fmla="*/ 6145158 w 9008501"/>
                  <a:gd name="connsiteY14" fmla="*/ 5289510 h 6017515"/>
                  <a:gd name="connsiteX15" fmla="*/ 5493317 w 9008501"/>
                  <a:gd name="connsiteY15" fmla="*/ 5803446 h 6017515"/>
                  <a:gd name="connsiteX16" fmla="*/ 5517130 w 9008501"/>
                  <a:gd name="connsiteY16" fmla="*/ 5608183 h 6017515"/>
                  <a:gd name="connsiteX17" fmla="*/ 5107555 w 9008501"/>
                  <a:gd name="connsiteY17" fmla="*/ 5898695 h 6017515"/>
                  <a:gd name="connsiteX18" fmla="*/ 5026593 w 9008501"/>
                  <a:gd name="connsiteY18" fmla="*/ 5427208 h 6017515"/>
                  <a:gd name="connsiteX19" fmla="*/ 4062072 w 9008501"/>
                  <a:gd name="connsiteY19" fmla="*/ 5881008 h 6017515"/>
                  <a:gd name="connsiteX20" fmla="*/ 567 w 9008501"/>
                  <a:gd name="connsiteY20" fmla="*/ 2721429 h 6017515"/>
                  <a:gd name="connsiteX0" fmla="*/ 567 w 9073659"/>
                  <a:gd name="connsiteY0" fmla="*/ 2721429 h 6017515"/>
                  <a:gd name="connsiteX1" fmla="*/ 4362110 w 9073659"/>
                  <a:gd name="connsiteY1" fmla="*/ 0 h 6017515"/>
                  <a:gd name="connsiteX2" fmla="*/ 8723653 w 9073659"/>
                  <a:gd name="connsiteY2" fmla="*/ 2721429 h 6017515"/>
                  <a:gd name="connsiteX3" fmla="*/ 8729329 w 9073659"/>
                  <a:gd name="connsiteY3" fmla="*/ 3314936 h 6017515"/>
                  <a:gd name="connsiteX4" fmla="*/ 8504042 w 9073659"/>
                  <a:gd name="connsiteY4" fmla="*/ 4401614 h 6017515"/>
                  <a:gd name="connsiteX5" fmla="*/ 8411277 w 9073659"/>
                  <a:gd name="connsiteY5" fmla="*/ 4255841 h 6017515"/>
                  <a:gd name="connsiteX6" fmla="*/ 8212495 w 9073659"/>
                  <a:gd name="connsiteY6" fmla="*/ 4520884 h 6017515"/>
                  <a:gd name="connsiteX7" fmla="*/ 8040217 w 9073659"/>
                  <a:gd name="connsiteY7" fmla="*/ 4375110 h 6017515"/>
                  <a:gd name="connsiteX8" fmla="*/ 7722166 w 9073659"/>
                  <a:gd name="connsiteY8" fmla="*/ 4905197 h 6017515"/>
                  <a:gd name="connsiteX9" fmla="*/ 7536636 w 9073659"/>
                  <a:gd name="connsiteY9" fmla="*/ 4666658 h 6017515"/>
                  <a:gd name="connsiteX10" fmla="*/ 7205331 w 9073659"/>
                  <a:gd name="connsiteY10" fmla="*/ 5302762 h 6017515"/>
                  <a:gd name="connsiteX11" fmla="*/ 7258340 w 9073659"/>
                  <a:gd name="connsiteY11" fmla="*/ 5037719 h 6017515"/>
                  <a:gd name="connsiteX12" fmla="*/ 6794514 w 9073659"/>
                  <a:gd name="connsiteY12" fmla="*/ 5435284 h 6017515"/>
                  <a:gd name="connsiteX13" fmla="*/ 6821019 w 9073659"/>
                  <a:gd name="connsiteY13" fmla="*/ 5143736 h 6017515"/>
                  <a:gd name="connsiteX14" fmla="*/ 6277680 w 9073659"/>
                  <a:gd name="connsiteY14" fmla="*/ 5660571 h 6017515"/>
                  <a:gd name="connsiteX15" fmla="*/ 6145158 w 9073659"/>
                  <a:gd name="connsiteY15" fmla="*/ 5289510 h 6017515"/>
                  <a:gd name="connsiteX16" fmla="*/ 5493317 w 9073659"/>
                  <a:gd name="connsiteY16" fmla="*/ 5803446 h 6017515"/>
                  <a:gd name="connsiteX17" fmla="*/ 5517130 w 9073659"/>
                  <a:gd name="connsiteY17" fmla="*/ 5608183 h 6017515"/>
                  <a:gd name="connsiteX18" fmla="*/ 5107555 w 9073659"/>
                  <a:gd name="connsiteY18" fmla="*/ 5898695 h 6017515"/>
                  <a:gd name="connsiteX19" fmla="*/ 5026593 w 9073659"/>
                  <a:gd name="connsiteY19" fmla="*/ 5427208 h 6017515"/>
                  <a:gd name="connsiteX20" fmla="*/ 4062072 w 9073659"/>
                  <a:gd name="connsiteY20" fmla="*/ 5881008 h 6017515"/>
                  <a:gd name="connsiteX21" fmla="*/ 567 w 9073659"/>
                  <a:gd name="connsiteY21" fmla="*/ 2721429 h 6017515"/>
                  <a:gd name="connsiteX0" fmla="*/ 567 w 9158695"/>
                  <a:gd name="connsiteY0" fmla="*/ 2721429 h 6017515"/>
                  <a:gd name="connsiteX1" fmla="*/ 4362110 w 9158695"/>
                  <a:gd name="connsiteY1" fmla="*/ 0 h 6017515"/>
                  <a:gd name="connsiteX2" fmla="*/ 8723653 w 9158695"/>
                  <a:gd name="connsiteY2" fmla="*/ 2721429 h 6017515"/>
                  <a:gd name="connsiteX3" fmla="*/ 8994373 w 9158695"/>
                  <a:gd name="connsiteY3" fmla="*/ 3460710 h 6017515"/>
                  <a:gd name="connsiteX4" fmla="*/ 8729329 w 9158695"/>
                  <a:gd name="connsiteY4" fmla="*/ 3314936 h 6017515"/>
                  <a:gd name="connsiteX5" fmla="*/ 8504042 w 9158695"/>
                  <a:gd name="connsiteY5" fmla="*/ 4401614 h 6017515"/>
                  <a:gd name="connsiteX6" fmla="*/ 8411277 w 9158695"/>
                  <a:gd name="connsiteY6" fmla="*/ 4255841 h 6017515"/>
                  <a:gd name="connsiteX7" fmla="*/ 8212495 w 9158695"/>
                  <a:gd name="connsiteY7" fmla="*/ 4520884 h 6017515"/>
                  <a:gd name="connsiteX8" fmla="*/ 8040217 w 9158695"/>
                  <a:gd name="connsiteY8" fmla="*/ 4375110 h 6017515"/>
                  <a:gd name="connsiteX9" fmla="*/ 7722166 w 9158695"/>
                  <a:gd name="connsiteY9" fmla="*/ 4905197 h 6017515"/>
                  <a:gd name="connsiteX10" fmla="*/ 7536636 w 9158695"/>
                  <a:gd name="connsiteY10" fmla="*/ 4666658 h 6017515"/>
                  <a:gd name="connsiteX11" fmla="*/ 7205331 w 9158695"/>
                  <a:gd name="connsiteY11" fmla="*/ 5302762 h 6017515"/>
                  <a:gd name="connsiteX12" fmla="*/ 7258340 w 9158695"/>
                  <a:gd name="connsiteY12" fmla="*/ 5037719 h 6017515"/>
                  <a:gd name="connsiteX13" fmla="*/ 6794514 w 9158695"/>
                  <a:gd name="connsiteY13" fmla="*/ 5435284 h 6017515"/>
                  <a:gd name="connsiteX14" fmla="*/ 6821019 w 9158695"/>
                  <a:gd name="connsiteY14" fmla="*/ 5143736 h 6017515"/>
                  <a:gd name="connsiteX15" fmla="*/ 6277680 w 9158695"/>
                  <a:gd name="connsiteY15" fmla="*/ 5660571 h 6017515"/>
                  <a:gd name="connsiteX16" fmla="*/ 6145158 w 9158695"/>
                  <a:gd name="connsiteY16" fmla="*/ 5289510 h 6017515"/>
                  <a:gd name="connsiteX17" fmla="*/ 5493317 w 9158695"/>
                  <a:gd name="connsiteY17" fmla="*/ 5803446 h 6017515"/>
                  <a:gd name="connsiteX18" fmla="*/ 5517130 w 9158695"/>
                  <a:gd name="connsiteY18" fmla="*/ 5608183 h 6017515"/>
                  <a:gd name="connsiteX19" fmla="*/ 5107555 w 9158695"/>
                  <a:gd name="connsiteY19" fmla="*/ 5898695 h 6017515"/>
                  <a:gd name="connsiteX20" fmla="*/ 5026593 w 9158695"/>
                  <a:gd name="connsiteY20" fmla="*/ 5427208 h 6017515"/>
                  <a:gd name="connsiteX21" fmla="*/ 4062072 w 9158695"/>
                  <a:gd name="connsiteY21" fmla="*/ 5881008 h 6017515"/>
                  <a:gd name="connsiteX22" fmla="*/ 567 w 9158695"/>
                  <a:gd name="connsiteY22" fmla="*/ 2721429 h 6017515"/>
                  <a:gd name="connsiteX0" fmla="*/ 567 w 9135414"/>
                  <a:gd name="connsiteY0" fmla="*/ 2722011 h 6018097"/>
                  <a:gd name="connsiteX1" fmla="*/ 4362110 w 9135414"/>
                  <a:gd name="connsiteY1" fmla="*/ 582 h 6018097"/>
                  <a:gd name="connsiteX2" fmla="*/ 8683896 w 9135414"/>
                  <a:gd name="connsiteY2" fmla="*/ 2483471 h 6018097"/>
                  <a:gd name="connsiteX3" fmla="*/ 8994373 w 9135414"/>
                  <a:gd name="connsiteY3" fmla="*/ 3461292 h 6018097"/>
                  <a:gd name="connsiteX4" fmla="*/ 8729329 w 9135414"/>
                  <a:gd name="connsiteY4" fmla="*/ 3315518 h 6018097"/>
                  <a:gd name="connsiteX5" fmla="*/ 8504042 w 9135414"/>
                  <a:gd name="connsiteY5" fmla="*/ 4402196 h 6018097"/>
                  <a:gd name="connsiteX6" fmla="*/ 8411277 w 9135414"/>
                  <a:gd name="connsiteY6" fmla="*/ 4256423 h 6018097"/>
                  <a:gd name="connsiteX7" fmla="*/ 8212495 w 9135414"/>
                  <a:gd name="connsiteY7" fmla="*/ 4521466 h 6018097"/>
                  <a:gd name="connsiteX8" fmla="*/ 8040217 w 9135414"/>
                  <a:gd name="connsiteY8" fmla="*/ 4375692 h 6018097"/>
                  <a:gd name="connsiteX9" fmla="*/ 7722166 w 9135414"/>
                  <a:gd name="connsiteY9" fmla="*/ 4905779 h 6018097"/>
                  <a:gd name="connsiteX10" fmla="*/ 7536636 w 9135414"/>
                  <a:gd name="connsiteY10" fmla="*/ 4667240 h 6018097"/>
                  <a:gd name="connsiteX11" fmla="*/ 7205331 w 9135414"/>
                  <a:gd name="connsiteY11" fmla="*/ 5303344 h 6018097"/>
                  <a:gd name="connsiteX12" fmla="*/ 7258340 w 9135414"/>
                  <a:gd name="connsiteY12" fmla="*/ 5038301 h 6018097"/>
                  <a:gd name="connsiteX13" fmla="*/ 6794514 w 9135414"/>
                  <a:gd name="connsiteY13" fmla="*/ 5435866 h 6018097"/>
                  <a:gd name="connsiteX14" fmla="*/ 6821019 w 9135414"/>
                  <a:gd name="connsiteY14" fmla="*/ 5144318 h 6018097"/>
                  <a:gd name="connsiteX15" fmla="*/ 6277680 w 9135414"/>
                  <a:gd name="connsiteY15" fmla="*/ 5661153 h 6018097"/>
                  <a:gd name="connsiteX16" fmla="*/ 6145158 w 9135414"/>
                  <a:gd name="connsiteY16" fmla="*/ 5290092 h 6018097"/>
                  <a:gd name="connsiteX17" fmla="*/ 5493317 w 9135414"/>
                  <a:gd name="connsiteY17" fmla="*/ 5804028 h 6018097"/>
                  <a:gd name="connsiteX18" fmla="*/ 5517130 w 9135414"/>
                  <a:gd name="connsiteY18" fmla="*/ 5608765 h 6018097"/>
                  <a:gd name="connsiteX19" fmla="*/ 5107555 w 9135414"/>
                  <a:gd name="connsiteY19" fmla="*/ 5899277 h 6018097"/>
                  <a:gd name="connsiteX20" fmla="*/ 5026593 w 9135414"/>
                  <a:gd name="connsiteY20" fmla="*/ 5427790 h 6018097"/>
                  <a:gd name="connsiteX21" fmla="*/ 4062072 w 9135414"/>
                  <a:gd name="connsiteY21" fmla="*/ 5881590 h 6018097"/>
                  <a:gd name="connsiteX22" fmla="*/ 567 w 9135414"/>
                  <a:gd name="connsiteY22" fmla="*/ 2722011 h 6018097"/>
                  <a:gd name="connsiteX0" fmla="*/ 567 w 9339543"/>
                  <a:gd name="connsiteY0" fmla="*/ 2721499 h 6017585"/>
                  <a:gd name="connsiteX1" fmla="*/ 4362110 w 9339543"/>
                  <a:gd name="connsiteY1" fmla="*/ 70 h 6017585"/>
                  <a:gd name="connsiteX2" fmla="*/ 9113642 w 9339543"/>
                  <a:gd name="connsiteY2" fmla="*/ 2798171 h 6017585"/>
                  <a:gd name="connsiteX3" fmla="*/ 8683896 w 9339543"/>
                  <a:gd name="connsiteY3" fmla="*/ 2482959 h 6017585"/>
                  <a:gd name="connsiteX4" fmla="*/ 8994373 w 9339543"/>
                  <a:gd name="connsiteY4" fmla="*/ 3460780 h 6017585"/>
                  <a:gd name="connsiteX5" fmla="*/ 8729329 w 9339543"/>
                  <a:gd name="connsiteY5" fmla="*/ 3315006 h 6017585"/>
                  <a:gd name="connsiteX6" fmla="*/ 8504042 w 9339543"/>
                  <a:gd name="connsiteY6" fmla="*/ 4401684 h 6017585"/>
                  <a:gd name="connsiteX7" fmla="*/ 8411277 w 9339543"/>
                  <a:gd name="connsiteY7" fmla="*/ 4255911 h 6017585"/>
                  <a:gd name="connsiteX8" fmla="*/ 8212495 w 9339543"/>
                  <a:gd name="connsiteY8" fmla="*/ 4520954 h 6017585"/>
                  <a:gd name="connsiteX9" fmla="*/ 8040217 w 9339543"/>
                  <a:gd name="connsiteY9" fmla="*/ 4375180 h 6017585"/>
                  <a:gd name="connsiteX10" fmla="*/ 7722166 w 9339543"/>
                  <a:gd name="connsiteY10" fmla="*/ 4905267 h 6017585"/>
                  <a:gd name="connsiteX11" fmla="*/ 7536636 w 9339543"/>
                  <a:gd name="connsiteY11" fmla="*/ 4666728 h 6017585"/>
                  <a:gd name="connsiteX12" fmla="*/ 7205331 w 9339543"/>
                  <a:gd name="connsiteY12" fmla="*/ 5302832 h 6017585"/>
                  <a:gd name="connsiteX13" fmla="*/ 7258340 w 9339543"/>
                  <a:gd name="connsiteY13" fmla="*/ 5037789 h 6017585"/>
                  <a:gd name="connsiteX14" fmla="*/ 6794514 w 9339543"/>
                  <a:gd name="connsiteY14" fmla="*/ 5435354 h 6017585"/>
                  <a:gd name="connsiteX15" fmla="*/ 6821019 w 9339543"/>
                  <a:gd name="connsiteY15" fmla="*/ 5143806 h 6017585"/>
                  <a:gd name="connsiteX16" fmla="*/ 6277680 w 9339543"/>
                  <a:gd name="connsiteY16" fmla="*/ 5660641 h 6017585"/>
                  <a:gd name="connsiteX17" fmla="*/ 6145158 w 9339543"/>
                  <a:gd name="connsiteY17" fmla="*/ 5289580 h 6017585"/>
                  <a:gd name="connsiteX18" fmla="*/ 5493317 w 9339543"/>
                  <a:gd name="connsiteY18" fmla="*/ 5803516 h 6017585"/>
                  <a:gd name="connsiteX19" fmla="*/ 5517130 w 9339543"/>
                  <a:gd name="connsiteY19" fmla="*/ 5608253 h 6017585"/>
                  <a:gd name="connsiteX20" fmla="*/ 5107555 w 9339543"/>
                  <a:gd name="connsiteY20" fmla="*/ 5898765 h 6017585"/>
                  <a:gd name="connsiteX21" fmla="*/ 5026593 w 9339543"/>
                  <a:gd name="connsiteY21" fmla="*/ 5427278 h 6017585"/>
                  <a:gd name="connsiteX22" fmla="*/ 4062072 w 9339543"/>
                  <a:gd name="connsiteY22" fmla="*/ 5881078 h 6017585"/>
                  <a:gd name="connsiteX23" fmla="*/ 567 w 9339543"/>
                  <a:gd name="connsiteY23" fmla="*/ 2721499 h 6017585"/>
                  <a:gd name="connsiteX0" fmla="*/ 567 w 9198055"/>
                  <a:gd name="connsiteY0" fmla="*/ 2727602 h 6023688"/>
                  <a:gd name="connsiteX1" fmla="*/ 4362110 w 9198055"/>
                  <a:gd name="connsiteY1" fmla="*/ 6173 h 6023688"/>
                  <a:gd name="connsiteX2" fmla="*/ 8729329 w 9198055"/>
                  <a:gd name="connsiteY2" fmla="*/ 2009144 h 6023688"/>
                  <a:gd name="connsiteX3" fmla="*/ 9113642 w 9198055"/>
                  <a:gd name="connsiteY3" fmla="*/ 2804274 h 6023688"/>
                  <a:gd name="connsiteX4" fmla="*/ 8683896 w 9198055"/>
                  <a:gd name="connsiteY4" fmla="*/ 2489062 h 6023688"/>
                  <a:gd name="connsiteX5" fmla="*/ 8994373 w 9198055"/>
                  <a:gd name="connsiteY5" fmla="*/ 3466883 h 6023688"/>
                  <a:gd name="connsiteX6" fmla="*/ 8729329 w 9198055"/>
                  <a:gd name="connsiteY6" fmla="*/ 3321109 h 6023688"/>
                  <a:gd name="connsiteX7" fmla="*/ 8504042 w 9198055"/>
                  <a:gd name="connsiteY7" fmla="*/ 4407787 h 6023688"/>
                  <a:gd name="connsiteX8" fmla="*/ 8411277 w 9198055"/>
                  <a:gd name="connsiteY8" fmla="*/ 4262014 h 6023688"/>
                  <a:gd name="connsiteX9" fmla="*/ 8212495 w 9198055"/>
                  <a:gd name="connsiteY9" fmla="*/ 4527057 h 6023688"/>
                  <a:gd name="connsiteX10" fmla="*/ 8040217 w 9198055"/>
                  <a:gd name="connsiteY10" fmla="*/ 4381283 h 6023688"/>
                  <a:gd name="connsiteX11" fmla="*/ 7722166 w 9198055"/>
                  <a:gd name="connsiteY11" fmla="*/ 4911370 h 6023688"/>
                  <a:gd name="connsiteX12" fmla="*/ 7536636 w 9198055"/>
                  <a:gd name="connsiteY12" fmla="*/ 4672831 h 6023688"/>
                  <a:gd name="connsiteX13" fmla="*/ 7205331 w 9198055"/>
                  <a:gd name="connsiteY13" fmla="*/ 5308935 h 6023688"/>
                  <a:gd name="connsiteX14" fmla="*/ 7258340 w 9198055"/>
                  <a:gd name="connsiteY14" fmla="*/ 5043892 h 6023688"/>
                  <a:gd name="connsiteX15" fmla="*/ 6794514 w 9198055"/>
                  <a:gd name="connsiteY15" fmla="*/ 5441457 h 6023688"/>
                  <a:gd name="connsiteX16" fmla="*/ 6821019 w 9198055"/>
                  <a:gd name="connsiteY16" fmla="*/ 5149909 h 6023688"/>
                  <a:gd name="connsiteX17" fmla="*/ 6277680 w 9198055"/>
                  <a:gd name="connsiteY17" fmla="*/ 5666744 h 6023688"/>
                  <a:gd name="connsiteX18" fmla="*/ 6145158 w 9198055"/>
                  <a:gd name="connsiteY18" fmla="*/ 5295683 h 6023688"/>
                  <a:gd name="connsiteX19" fmla="*/ 5493317 w 9198055"/>
                  <a:gd name="connsiteY19" fmla="*/ 5809619 h 6023688"/>
                  <a:gd name="connsiteX20" fmla="*/ 5517130 w 9198055"/>
                  <a:gd name="connsiteY20" fmla="*/ 5614356 h 6023688"/>
                  <a:gd name="connsiteX21" fmla="*/ 5107555 w 9198055"/>
                  <a:gd name="connsiteY21" fmla="*/ 5904868 h 6023688"/>
                  <a:gd name="connsiteX22" fmla="*/ 5026593 w 9198055"/>
                  <a:gd name="connsiteY22" fmla="*/ 5433381 h 6023688"/>
                  <a:gd name="connsiteX23" fmla="*/ 4062072 w 9198055"/>
                  <a:gd name="connsiteY23" fmla="*/ 5887181 h 6023688"/>
                  <a:gd name="connsiteX24" fmla="*/ 567 w 9198055"/>
                  <a:gd name="connsiteY24" fmla="*/ 2727602 h 6023688"/>
                  <a:gd name="connsiteX0" fmla="*/ 567 w 9333480"/>
                  <a:gd name="connsiteY0" fmla="*/ 2724712 h 6020798"/>
                  <a:gd name="connsiteX1" fmla="*/ 4362110 w 9333480"/>
                  <a:gd name="connsiteY1" fmla="*/ 3283 h 6020798"/>
                  <a:gd name="connsiteX2" fmla="*/ 9100390 w 9333480"/>
                  <a:gd name="connsiteY2" fmla="*/ 2165280 h 6020798"/>
                  <a:gd name="connsiteX3" fmla="*/ 8729329 w 9333480"/>
                  <a:gd name="connsiteY3" fmla="*/ 2006254 h 6020798"/>
                  <a:gd name="connsiteX4" fmla="*/ 9113642 w 9333480"/>
                  <a:gd name="connsiteY4" fmla="*/ 2801384 h 6020798"/>
                  <a:gd name="connsiteX5" fmla="*/ 8683896 w 9333480"/>
                  <a:gd name="connsiteY5" fmla="*/ 2486172 h 6020798"/>
                  <a:gd name="connsiteX6" fmla="*/ 8994373 w 9333480"/>
                  <a:gd name="connsiteY6" fmla="*/ 3463993 h 6020798"/>
                  <a:gd name="connsiteX7" fmla="*/ 8729329 w 9333480"/>
                  <a:gd name="connsiteY7" fmla="*/ 3318219 h 6020798"/>
                  <a:gd name="connsiteX8" fmla="*/ 8504042 w 9333480"/>
                  <a:gd name="connsiteY8" fmla="*/ 4404897 h 6020798"/>
                  <a:gd name="connsiteX9" fmla="*/ 8411277 w 9333480"/>
                  <a:gd name="connsiteY9" fmla="*/ 4259124 h 6020798"/>
                  <a:gd name="connsiteX10" fmla="*/ 8212495 w 9333480"/>
                  <a:gd name="connsiteY10" fmla="*/ 4524167 h 6020798"/>
                  <a:gd name="connsiteX11" fmla="*/ 8040217 w 9333480"/>
                  <a:gd name="connsiteY11" fmla="*/ 4378393 h 6020798"/>
                  <a:gd name="connsiteX12" fmla="*/ 7722166 w 9333480"/>
                  <a:gd name="connsiteY12" fmla="*/ 4908480 h 6020798"/>
                  <a:gd name="connsiteX13" fmla="*/ 7536636 w 9333480"/>
                  <a:gd name="connsiteY13" fmla="*/ 4669941 h 6020798"/>
                  <a:gd name="connsiteX14" fmla="*/ 7205331 w 9333480"/>
                  <a:gd name="connsiteY14" fmla="*/ 5306045 h 6020798"/>
                  <a:gd name="connsiteX15" fmla="*/ 7258340 w 9333480"/>
                  <a:gd name="connsiteY15" fmla="*/ 5041002 h 6020798"/>
                  <a:gd name="connsiteX16" fmla="*/ 6794514 w 9333480"/>
                  <a:gd name="connsiteY16" fmla="*/ 5438567 h 6020798"/>
                  <a:gd name="connsiteX17" fmla="*/ 6821019 w 9333480"/>
                  <a:gd name="connsiteY17" fmla="*/ 5147019 h 6020798"/>
                  <a:gd name="connsiteX18" fmla="*/ 6277680 w 9333480"/>
                  <a:gd name="connsiteY18" fmla="*/ 5663854 h 6020798"/>
                  <a:gd name="connsiteX19" fmla="*/ 6145158 w 9333480"/>
                  <a:gd name="connsiteY19" fmla="*/ 5292793 h 6020798"/>
                  <a:gd name="connsiteX20" fmla="*/ 5493317 w 9333480"/>
                  <a:gd name="connsiteY20" fmla="*/ 5806729 h 6020798"/>
                  <a:gd name="connsiteX21" fmla="*/ 5517130 w 9333480"/>
                  <a:gd name="connsiteY21" fmla="*/ 5611466 h 6020798"/>
                  <a:gd name="connsiteX22" fmla="*/ 5107555 w 9333480"/>
                  <a:gd name="connsiteY22" fmla="*/ 5901978 h 6020798"/>
                  <a:gd name="connsiteX23" fmla="*/ 5026593 w 9333480"/>
                  <a:gd name="connsiteY23" fmla="*/ 5430491 h 6020798"/>
                  <a:gd name="connsiteX24" fmla="*/ 4062072 w 9333480"/>
                  <a:gd name="connsiteY24" fmla="*/ 5884291 h 6020798"/>
                  <a:gd name="connsiteX25" fmla="*/ 567 w 9333480"/>
                  <a:gd name="connsiteY25" fmla="*/ 2724712 h 6020798"/>
                  <a:gd name="connsiteX0" fmla="*/ 567 w 9117544"/>
                  <a:gd name="connsiteY0" fmla="*/ 2751070 h 6047156"/>
                  <a:gd name="connsiteX1" fmla="*/ 4362110 w 9117544"/>
                  <a:gd name="connsiteY1" fmla="*/ 29641 h 6047156"/>
                  <a:gd name="connsiteX2" fmla="*/ 8119728 w 9117544"/>
                  <a:gd name="connsiteY2" fmla="*/ 1356751 h 6047156"/>
                  <a:gd name="connsiteX3" fmla="*/ 9100390 w 9117544"/>
                  <a:gd name="connsiteY3" fmla="*/ 2191638 h 6047156"/>
                  <a:gd name="connsiteX4" fmla="*/ 8729329 w 9117544"/>
                  <a:gd name="connsiteY4" fmla="*/ 2032612 h 6047156"/>
                  <a:gd name="connsiteX5" fmla="*/ 9113642 w 9117544"/>
                  <a:gd name="connsiteY5" fmla="*/ 2827742 h 6047156"/>
                  <a:gd name="connsiteX6" fmla="*/ 8683896 w 9117544"/>
                  <a:gd name="connsiteY6" fmla="*/ 2512530 h 6047156"/>
                  <a:gd name="connsiteX7" fmla="*/ 8994373 w 9117544"/>
                  <a:gd name="connsiteY7" fmla="*/ 3490351 h 6047156"/>
                  <a:gd name="connsiteX8" fmla="*/ 8729329 w 9117544"/>
                  <a:gd name="connsiteY8" fmla="*/ 3344577 h 6047156"/>
                  <a:gd name="connsiteX9" fmla="*/ 8504042 w 9117544"/>
                  <a:gd name="connsiteY9" fmla="*/ 4431255 h 6047156"/>
                  <a:gd name="connsiteX10" fmla="*/ 8411277 w 9117544"/>
                  <a:gd name="connsiteY10" fmla="*/ 4285482 h 6047156"/>
                  <a:gd name="connsiteX11" fmla="*/ 8212495 w 9117544"/>
                  <a:gd name="connsiteY11" fmla="*/ 4550525 h 6047156"/>
                  <a:gd name="connsiteX12" fmla="*/ 8040217 w 9117544"/>
                  <a:gd name="connsiteY12" fmla="*/ 4404751 h 6047156"/>
                  <a:gd name="connsiteX13" fmla="*/ 7722166 w 9117544"/>
                  <a:gd name="connsiteY13" fmla="*/ 4934838 h 6047156"/>
                  <a:gd name="connsiteX14" fmla="*/ 7536636 w 9117544"/>
                  <a:gd name="connsiteY14" fmla="*/ 4696299 h 6047156"/>
                  <a:gd name="connsiteX15" fmla="*/ 7205331 w 9117544"/>
                  <a:gd name="connsiteY15" fmla="*/ 5332403 h 6047156"/>
                  <a:gd name="connsiteX16" fmla="*/ 7258340 w 9117544"/>
                  <a:gd name="connsiteY16" fmla="*/ 5067360 h 6047156"/>
                  <a:gd name="connsiteX17" fmla="*/ 6794514 w 9117544"/>
                  <a:gd name="connsiteY17" fmla="*/ 5464925 h 6047156"/>
                  <a:gd name="connsiteX18" fmla="*/ 6821019 w 9117544"/>
                  <a:gd name="connsiteY18" fmla="*/ 5173377 h 6047156"/>
                  <a:gd name="connsiteX19" fmla="*/ 6277680 w 9117544"/>
                  <a:gd name="connsiteY19" fmla="*/ 5690212 h 6047156"/>
                  <a:gd name="connsiteX20" fmla="*/ 6145158 w 9117544"/>
                  <a:gd name="connsiteY20" fmla="*/ 5319151 h 6047156"/>
                  <a:gd name="connsiteX21" fmla="*/ 5493317 w 9117544"/>
                  <a:gd name="connsiteY21" fmla="*/ 5833087 h 6047156"/>
                  <a:gd name="connsiteX22" fmla="*/ 5517130 w 9117544"/>
                  <a:gd name="connsiteY22" fmla="*/ 5637824 h 6047156"/>
                  <a:gd name="connsiteX23" fmla="*/ 5107555 w 9117544"/>
                  <a:gd name="connsiteY23" fmla="*/ 5928336 h 6047156"/>
                  <a:gd name="connsiteX24" fmla="*/ 5026593 w 9117544"/>
                  <a:gd name="connsiteY24" fmla="*/ 5456849 h 6047156"/>
                  <a:gd name="connsiteX25" fmla="*/ 4062072 w 9117544"/>
                  <a:gd name="connsiteY25" fmla="*/ 5910649 h 6047156"/>
                  <a:gd name="connsiteX26" fmla="*/ 567 w 9117544"/>
                  <a:gd name="connsiteY26" fmla="*/ 2751070 h 6047156"/>
                  <a:gd name="connsiteX0" fmla="*/ 567 w 9117544"/>
                  <a:gd name="connsiteY0" fmla="*/ 2745796 h 6041882"/>
                  <a:gd name="connsiteX1" fmla="*/ 4362110 w 9117544"/>
                  <a:gd name="connsiteY1" fmla="*/ 24367 h 6041882"/>
                  <a:gd name="connsiteX2" fmla="*/ 8583554 w 9117544"/>
                  <a:gd name="connsiteY2" fmla="*/ 1404486 h 6041882"/>
                  <a:gd name="connsiteX3" fmla="*/ 8119728 w 9117544"/>
                  <a:gd name="connsiteY3" fmla="*/ 1351477 h 6041882"/>
                  <a:gd name="connsiteX4" fmla="*/ 9100390 w 9117544"/>
                  <a:gd name="connsiteY4" fmla="*/ 2186364 h 6041882"/>
                  <a:gd name="connsiteX5" fmla="*/ 8729329 w 9117544"/>
                  <a:gd name="connsiteY5" fmla="*/ 2027338 h 6041882"/>
                  <a:gd name="connsiteX6" fmla="*/ 9113642 w 9117544"/>
                  <a:gd name="connsiteY6" fmla="*/ 2822468 h 6041882"/>
                  <a:gd name="connsiteX7" fmla="*/ 8683896 w 9117544"/>
                  <a:gd name="connsiteY7" fmla="*/ 2507256 h 6041882"/>
                  <a:gd name="connsiteX8" fmla="*/ 8994373 w 9117544"/>
                  <a:gd name="connsiteY8" fmla="*/ 3485077 h 6041882"/>
                  <a:gd name="connsiteX9" fmla="*/ 8729329 w 9117544"/>
                  <a:gd name="connsiteY9" fmla="*/ 3339303 h 6041882"/>
                  <a:gd name="connsiteX10" fmla="*/ 8504042 w 9117544"/>
                  <a:gd name="connsiteY10" fmla="*/ 4425981 h 6041882"/>
                  <a:gd name="connsiteX11" fmla="*/ 8411277 w 9117544"/>
                  <a:gd name="connsiteY11" fmla="*/ 4280208 h 6041882"/>
                  <a:gd name="connsiteX12" fmla="*/ 8212495 w 9117544"/>
                  <a:gd name="connsiteY12" fmla="*/ 4545251 h 6041882"/>
                  <a:gd name="connsiteX13" fmla="*/ 8040217 w 9117544"/>
                  <a:gd name="connsiteY13" fmla="*/ 4399477 h 6041882"/>
                  <a:gd name="connsiteX14" fmla="*/ 7722166 w 9117544"/>
                  <a:gd name="connsiteY14" fmla="*/ 4929564 h 6041882"/>
                  <a:gd name="connsiteX15" fmla="*/ 7536636 w 9117544"/>
                  <a:gd name="connsiteY15" fmla="*/ 4691025 h 6041882"/>
                  <a:gd name="connsiteX16" fmla="*/ 7205331 w 9117544"/>
                  <a:gd name="connsiteY16" fmla="*/ 5327129 h 6041882"/>
                  <a:gd name="connsiteX17" fmla="*/ 7258340 w 9117544"/>
                  <a:gd name="connsiteY17" fmla="*/ 5062086 h 6041882"/>
                  <a:gd name="connsiteX18" fmla="*/ 6794514 w 9117544"/>
                  <a:gd name="connsiteY18" fmla="*/ 5459651 h 6041882"/>
                  <a:gd name="connsiteX19" fmla="*/ 6821019 w 9117544"/>
                  <a:gd name="connsiteY19" fmla="*/ 5168103 h 6041882"/>
                  <a:gd name="connsiteX20" fmla="*/ 6277680 w 9117544"/>
                  <a:gd name="connsiteY20" fmla="*/ 5684938 h 6041882"/>
                  <a:gd name="connsiteX21" fmla="*/ 6145158 w 9117544"/>
                  <a:gd name="connsiteY21" fmla="*/ 5313877 h 6041882"/>
                  <a:gd name="connsiteX22" fmla="*/ 5493317 w 9117544"/>
                  <a:gd name="connsiteY22" fmla="*/ 5827813 h 6041882"/>
                  <a:gd name="connsiteX23" fmla="*/ 5517130 w 9117544"/>
                  <a:gd name="connsiteY23" fmla="*/ 5632550 h 6041882"/>
                  <a:gd name="connsiteX24" fmla="*/ 5107555 w 9117544"/>
                  <a:gd name="connsiteY24" fmla="*/ 5923062 h 6041882"/>
                  <a:gd name="connsiteX25" fmla="*/ 5026593 w 9117544"/>
                  <a:gd name="connsiteY25" fmla="*/ 5451575 h 6041882"/>
                  <a:gd name="connsiteX26" fmla="*/ 4062072 w 9117544"/>
                  <a:gd name="connsiteY26" fmla="*/ 5905375 h 6041882"/>
                  <a:gd name="connsiteX27" fmla="*/ 567 w 9117544"/>
                  <a:gd name="connsiteY27" fmla="*/ 2745796 h 6041882"/>
                  <a:gd name="connsiteX0" fmla="*/ 567 w 9117544"/>
                  <a:gd name="connsiteY0" fmla="*/ 2756176 h 6052262"/>
                  <a:gd name="connsiteX1" fmla="*/ 4362110 w 9117544"/>
                  <a:gd name="connsiteY1" fmla="*/ 34747 h 6052262"/>
                  <a:gd name="connsiteX2" fmla="*/ 8318511 w 9117544"/>
                  <a:gd name="connsiteY2" fmla="*/ 1229335 h 6052262"/>
                  <a:gd name="connsiteX3" fmla="*/ 8583554 w 9117544"/>
                  <a:gd name="connsiteY3" fmla="*/ 1414866 h 6052262"/>
                  <a:gd name="connsiteX4" fmla="*/ 8119728 w 9117544"/>
                  <a:gd name="connsiteY4" fmla="*/ 1361857 h 6052262"/>
                  <a:gd name="connsiteX5" fmla="*/ 9100390 w 9117544"/>
                  <a:gd name="connsiteY5" fmla="*/ 2196744 h 6052262"/>
                  <a:gd name="connsiteX6" fmla="*/ 8729329 w 9117544"/>
                  <a:gd name="connsiteY6" fmla="*/ 2037718 h 6052262"/>
                  <a:gd name="connsiteX7" fmla="*/ 9113642 w 9117544"/>
                  <a:gd name="connsiteY7" fmla="*/ 2832848 h 6052262"/>
                  <a:gd name="connsiteX8" fmla="*/ 8683896 w 9117544"/>
                  <a:gd name="connsiteY8" fmla="*/ 2517636 h 6052262"/>
                  <a:gd name="connsiteX9" fmla="*/ 8994373 w 9117544"/>
                  <a:gd name="connsiteY9" fmla="*/ 3495457 h 6052262"/>
                  <a:gd name="connsiteX10" fmla="*/ 8729329 w 9117544"/>
                  <a:gd name="connsiteY10" fmla="*/ 3349683 h 6052262"/>
                  <a:gd name="connsiteX11" fmla="*/ 8504042 w 9117544"/>
                  <a:gd name="connsiteY11" fmla="*/ 4436361 h 6052262"/>
                  <a:gd name="connsiteX12" fmla="*/ 8411277 w 9117544"/>
                  <a:gd name="connsiteY12" fmla="*/ 4290588 h 6052262"/>
                  <a:gd name="connsiteX13" fmla="*/ 8212495 w 9117544"/>
                  <a:gd name="connsiteY13" fmla="*/ 4555631 h 6052262"/>
                  <a:gd name="connsiteX14" fmla="*/ 8040217 w 9117544"/>
                  <a:gd name="connsiteY14" fmla="*/ 4409857 h 6052262"/>
                  <a:gd name="connsiteX15" fmla="*/ 7722166 w 9117544"/>
                  <a:gd name="connsiteY15" fmla="*/ 4939944 h 6052262"/>
                  <a:gd name="connsiteX16" fmla="*/ 7536636 w 9117544"/>
                  <a:gd name="connsiteY16" fmla="*/ 4701405 h 6052262"/>
                  <a:gd name="connsiteX17" fmla="*/ 7205331 w 9117544"/>
                  <a:gd name="connsiteY17" fmla="*/ 5337509 h 6052262"/>
                  <a:gd name="connsiteX18" fmla="*/ 7258340 w 9117544"/>
                  <a:gd name="connsiteY18" fmla="*/ 5072466 h 6052262"/>
                  <a:gd name="connsiteX19" fmla="*/ 6794514 w 9117544"/>
                  <a:gd name="connsiteY19" fmla="*/ 5470031 h 6052262"/>
                  <a:gd name="connsiteX20" fmla="*/ 6821019 w 9117544"/>
                  <a:gd name="connsiteY20" fmla="*/ 5178483 h 6052262"/>
                  <a:gd name="connsiteX21" fmla="*/ 6277680 w 9117544"/>
                  <a:gd name="connsiteY21" fmla="*/ 5695318 h 6052262"/>
                  <a:gd name="connsiteX22" fmla="*/ 6145158 w 9117544"/>
                  <a:gd name="connsiteY22" fmla="*/ 5324257 h 6052262"/>
                  <a:gd name="connsiteX23" fmla="*/ 5493317 w 9117544"/>
                  <a:gd name="connsiteY23" fmla="*/ 5838193 h 6052262"/>
                  <a:gd name="connsiteX24" fmla="*/ 5517130 w 9117544"/>
                  <a:gd name="connsiteY24" fmla="*/ 5642930 h 6052262"/>
                  <a:gd name="connsiteX25" fmla="*/ 5107555 w 9117544"/>
                  <a:gd name="connsiteY25" fmla="*/ 5933442 h 6052262"/>
                  <a:gd name="connsiteX26" fmla="*/ 5026593 w 9117544"/>
                  <a:gd name="connsiteY26" fmla="*/ 5461955 h 6052262"/>
                  <a:gd name="connsiteX27" fmla="*/ 4062072 w 9117544"/>
                  <a:gd name="connsiteY27" fmla="*/ 5915755 h 6052262"/>
                  <a:gd name="connsiteX28" fmla="*/ 567 w 9117544"/>
                  <a:gd name="connsiteY28" fmla="*/ 2756176 h 6052262"/>
                  <a:gd name="connsiteX0" fmla="*/ 567 w 9117544"/>
                  <a:gd name="connsiteY0" fmla="*/ 2756276 h 6052362"/>
                  <a:gd name="connsiteX1" fmla="*/ 4362110 w 9117544"/>
                  <a:gd name="connsiteY1" fmla="*/ 34847 h 6052362"/>
                  <a:gd name="connsiteX2" fmla="*/ 8676320 w 9117544"/>
                  <a:gd name="connsiteY2" fmla="*/ 1216183 h 6052362"/>
                  <a:gd name="connsiteX3" fmla="*/ 8318511 w 9117544"/>
                  <a:gd name="connsiteY3" fmla="*/ 1229435 h 6052362"/>
                  <a:gd name="connsiteX4" fmla="*/ 8583554 w 9117544"/>
                  <a:gd name="connsiteY4" fmla="*/ 1414966 h 6052362"/>
                  <a:gd name="connsiteX5" fmla="*/ 8119728 w 9117544"/>
                  <a:gd name="connsiteY5" fmla="*/ 1361957 h 6052362"/>
                  <a:gd name="connsiteX6" fmla="*/ 9100390 w 9117544"/>
                  <a:gd name="connsiteY6" fmla="*/ 2196844 h 6052362"/>
                  <a:gd name="connsiteX7" fmla="*/ 8729329 w 9117544"/>
                  <a:gd name="connsiteY7" fmla="*/ 2037818 h 6052362"/>
                  <a:gd name="connsiteX8" fmla="*/ 9113642 w 9117544"/>
                  <a:gd name="connsiteY8" fmla="*/ 2832948 h 6052362"/>
                  <a:gd name="connsiteX9" fmla="*/ 8683896 w 9117544"/>
                  <a:gd name="connsiteY9" fmla="*/ 2517736 h 6052362"/>
                  <a:gd name="connsiteX10" fmla="*/ 8994373 w 9117544"/>
                  <a:gd name="connsiteY10" fmla="*/ 3495557 h 6052362"/>
                  <a:gd name="connsiteX11" fmla="*/ 8729329 w 9117544"/>
                  <a:gd name="connsiteY11" fmla="*/ 3349783 h 6052362"/>
                  <a:gd name="connsiteX12" fmla="*/ 8504042 w 9117544"/>
                  <a:gd name="connsiteY12" fmla="*/ 4436461 h 6052362"/>
                  <a:gd name="connsiteX13" fmla="*/ 8411277 w 9117544"/>
                  <a:gd name="connsiteY13" fmla="*/ 4290688 h 6052362"/>
                  <a:gd name="connsiteX14" fmla="*/ 8212495 w 9117544"/>
                  <a:gd name="connsiteY14" fmla="*/ 4555731 h 6052362"/>
                  <a:gd name="connsiteX15" fmla="*/ 8040217 w 9117544"/>
                  <a:gd name="connsiteY15" fmla="*/ 4409957 h 6052362"/>
                  <a:gd name="connsiteX16" fmla="*/ 7722166 w 9117544"/>
                  <a:gd name="connsiteY16" fmla="*/ 4940044 h 6052362"/>
                  <a:gd name="connsiteX17" fmla="*/ 7536636 w 9117544"/>
                  <a:gd name="connsiteY17" fmla="*/ 4701505 h 6052362"/>
                  <a:gd name="connsiteX18" fmla="*/ 7205331 w 9117544"/>
                  <a:gd name="connsiteY18" fmla="*/ 5337609 h 6052362"/>
                  <a:gd name="connsiteX19" fmla="*/ 7258340 w 9117544"/>
                  <a:gd name="connsiteY19" fmla="*/ 5072566 h 6052362"/>
                  <a:gd name="connsiteX20" fmla="*/ 6794514 w 9117544"/>
                  <a:gd name="connsiteY20" fmla="*/ 5470131 h 6052362"/>
                  <a:gd name="connsiteX21" fmla="*/ 6821019 w 9117544"/>
                  <a:gd name="connsiteY21" fmla="*/ 5178583 h 6052362"/>
                  <a:gd name="connsiteX22" fmla="*/ 6277680 w 9117544"/>
                  <a:gd name="connsiteY22" fmla="*/ 5695418 h 6052362"/>
                  <a:gd name="connsiteX23" fmla="*/ 6145158 w 9117544"/>
                  <a:gd name="connsiteY23" fmla="*/ 5324357 h 6052362"/>
                  <a:gd name="connsiteX24" fmla="*/ 5493317 w 9117544"/>
                  <a:gd name="connsiteY24" fmla="*/ 5838293 h 6052362"/>
                  <a:gd name="connsiteX25" fmla="*/ 5517130 w 9117544"/>
                  <a:gd name="connsiteY25" fmla="*/ 5643030 h 6052362"/>
                  <a:gd name="connsiteX26" fmla="*/ 5107555 w 9117544"/>
                  <a:gd name="connsiteY26" fmla="*/ 5933542 h 6052362"/>
                  <a:gd name="connsiteX27" fmla="*/ 5026593 w 9117544"/>
                  <a:gd name="connsiteY27" fmla="*/ 5462055 h 6052362"/>
                  <a:gd name="connsiteX28" fmla="*/ 4062072 w 9117544"/>
                  <a:gd name="connsiteY28" fmla="*/ 5915855 h 6052362"/>
                  <a:gd name="connsiteX29" fmla="*/ 567 w 9117544"/>
                  <a:gd name="connsiteY29" fmla="*/ 2756276 h 6052362"/>
                  <a:gd name="connsiteX0" fmla="*/ 567 w 9117544"/>
                  <a:gd name="connsiteY0" fmla="*/ 2763406 h 6059492"/>
                  <a:gd name="connsiteX1" fmla="*/ 4362110 w 9117544"/>
                  <a:gd name="connsiteY1" fmla="*/ 41977 h 6059492"/>
                  <a:gd name="connsiteX2" fmla="*/ 7775172 w 9117544"/>
                  <a:gd name="connsiteY2" fmla="*/ 1117296 h 6059492"/>
                  <a:gd name="connsiteX3" fmla="*/ 8676320 w 9117544"/>
                  <a:gd name="connsiteY3" fmla="*/ 1223313 h 6059492"/>
                  <a:gd name="connsiteX4" fmla="*/ 8318511 w 9117544"/>
                  <a:gd name="connsiteY4" fmla="*/ 1236565 h 6059492"/>
                  <a:gd name="connsiteX5" fmla="*/ 8583554 w 9117544"/>
                  <a:gd name="connsiteY5" fmla="*/ 1422096 h 6059492"/>
                  <a:gd name="connsiteX6" fmla="*/ 8119728 w 9117544"/>
                  <a:gd name="connsiteY6" fmla="*/ 1369087 h 6059492"/>
                  <a:gd name="connsiteX7" fmla="*/ 9100390 w 9117544"/>
                  <a:gd name="connsiteY7" fmla="*/ 2203974 h 6059492"/>
                  <a:gd name="connsiteX8" fmla="*/ 8729329 w 9117544"/>
                  <a:gd name="connsiteY8" fmla="*/ 2044948 h 6059492"/>
                  <a:gd name="connsiteX9" fmla="*/ 9113642 w 9117544"/>
                  <a:gd name="connsiteY9" fmla="*/ 2840078 h 6059492"/>
                  <a:gd name="connsiteX10" fmla="*/ 8683896 w 9117544"/>
                  <a:gd name="connsiteY10" fmla="*/ 2524866 h 6059492"/>
                  <a:gd name="connsiteX11" fmla="*/ 8994373 w 9117544"/>
                  <a:gd name="connsiteY11" fmla="*/ 3502687 h 6059492"/>
                  <a:gd name="connsiteX12" fmla="*/ 8729329 w 9117544"/>
                  <a:gd name="connsiteY12" fmla="*/ 3356913 h 6059492"/>
                  <a:gd name="connsiteX13" fmla="*/ 8504042 w 9117544"/>
                  <a:gd name="connsiteY13" fmla="*/ 4443591 h 6059492"/>
                  <a:gd name="connsiteX14" fmla="*/ 8411277 w 9117544"/>
                  <a:gd name="connsiteY14" fmla="*/ 4297818 h 6059492"/>
                  <a:gd name="connsiteX15" fmla="*/ 8212495 w 9117544"/>
                  <a:gd name="connsiteY15" fmla="*/ 4562861 h 6059492"/>
                  <a:gd name="connsiteX16" fmla="*/ 8040217 w 9117544"/>
                  <a:gd name="connsiteY16" fmla="*/ 4417087 h 6059492"/>
                  <a:gd name="connsiteX17" fmla="*/ 7722166 w 9117544"/>
                  <a:gd name="connsiteY17" fmla="*/ 4947174 h 6059492"/>
                  <a:gd name="connsiteX18" fmla="*/ 7536636 w 9117544"/>
                  <a:gd name="connsiteY18" fmla="*/ 4708635 h 6059492"/>
                  <a:gd name="connsiteX19" fmla="*/ 7205331 w 9117544"/>
                  <a:gd name="connsiteY19" fmla="*/ 5344739 h 6059492"/>
                  <a:gd name="connsiteX20" fmla="*/ 7258340 w 9117544"/>
                  <a:gd name="connsiteY20" fmla="*/ 5079696 h 6059492"/>
                  <a:gd name="connsiteX21" fmla="*/ 6794514 w 9117544"/>
                  <a:gd name="connsiteY21" fmla="*/ 5477261 h 6059492"/>
                  <a:gd name="connsiteX22" fmla="*/ 6821019 w 9117544"/>
                  <a:gd name="connsiteY22" fmla="*/ 5185713 h 6059492"/>
                  <a:gd name="connsiteX23" fmla="*/ 6277680 w 9117544"/>
                  <a:gd name="connsiteY23" fmla="*/ 5702548 h 6059492"/>
                  <a:gd name="connsiteX24" fmla="*/ 6145158 w 9117544"/>
                  <a:gd name="connsiteY24" fmla="*/ 5331487 h 6059492"/>
                  <a:gd name="connsiteX25" fmla="*/ 5493317 w 9117544"/>
                  <a:gd name="connsiteY25" fmla="*/ 5845423 h 6059492"/>
                  <a:gd name="connsiteX26" fmla="*/ 5517130 w 9117544"/>
                  <a:gd name="connsiteY26" fmla="*/ 5650160 h 6059492"/>
                  <a:gd name="connsiteX27" fmla="*/ 5107555 w 9117544"/>
                  <a:gd name="connsiteY27" fmla="*/ 5940672 h 6059492"/>
                  <a:gd name="connsiteX28" fmla="*/ 5026593 w 9117544"/>
                  <a:gd name="connsiteY28" fmla="*/ 5469185 h 6059492"/>
                  <a:gd name="connsiteX29" fmla="*/ 4062072 w 9117544"/>
                  <a:gd name="connsiteY29" fmla="*/ 5922985 h 6059492"/>
                  <a:gd name="connsiteX30" fmla="*/ 567 w 9117544"/>
                  <a:gd name="connsiteY30" fmla="*/ 2763406 h 6059492"/>
                  <a:gd name="connsiteX0" fmla="*/ 567 w 9117544"/>
                  <a:gd name="connsiteY0" fmla="*/ 2830247 h 6126333"/>
                  <a:gd name="connsiteX1" fmla="*/ 4362110 w 9117544"/>
                  <a:gd name="connsiteY1" fmla="*/ 108818 h 6126333"/>
                  <a:gd name="connsiteX2" fmla="*/ 7364354 w 9117544"/>
                  <a:gd name="connsiteY2" fmla="*/ 601041 h 6126333"/>
                  <a:gd name="connsiteX3" fmla="*/ 7775172 w 9117544"/>
                  <a:gd name="connsiteY3" fmla="*/ 1184137 h 6126333"/>
                  <a:gd name="connsiteX4" fmla="*/ 8676320 w 9117544"/>
                  <a:gd name="connsiteY4" fmla="*/ 1290154 h 6126333"/>
                  <a:gd name="connsiteX5" fmla="*/ 8318511 w 9117544"/>
                  <a:gd name="connsiteY5" fmla="*/ 1303406 h 6126333"/>
                  <a:gd name="connsiteX6" fmla="*/ 8583554 w 9117544"/>
                  <a:gd name="connsiteY6" fmla="*/ 1488937 h 6126333"/>
                  <a:gd name="connsiteX7" fmla="*/ 8119728 w 9117544"/>
                  <a:gd name="connsiteY7" fmla="*/ 1435928 h 6126333"/>
                  <a:gd name="connsiteX8" fmla="*/ 9100390 w 9117544"/>
                  <a:gd name="connsiteY8" fmla="*/ 2270815 h 6126333"/>
                  <a:gd name="connsiteX9" fmla="*/ 8729329 w 9117544"/>
                  <a:gd name="connsiteY9" fmla="*/ 2111789 h 6126333"/>
                  <a:gd name="connsiteX10" fmla="*/ 9113642 w 9117544"/>
                  <a:gd name="connsiteY10" fmla="*/ 2906919 h 6126333"/>
                  <a:gd name="connsiteX11" fmla="*/ 8683896 w 9117544"/>
                  <a:gd name="connsiteY11" fmla="*/ 2591707 h 6126333"/>
                  <a:gd name="connsiteX12" fmla="*/ 8994373 w 9117544"/>
                  <a:gd name="connsiteY12" fmla="*/ 3569528 h 6126333"/>
                  <a:gd name="connsiteX13" fmla="*/ 8729329 w 9117544"/>
                  <a:gd name="connsiteY13" fmla="*/ 3423754 h 6126333"/>
                  <a:gd name="connsiteX14" fmla="*/ 8504042 w 9117544"/>
                  <a:gd name="connsiteY14" fmla="*/ 4510432 h 6126333"/>
                  <a:gd name="connsiteX15" fmla="*/ 8411277 w 9117544"/>
                  <a:gd name="connsiteY15" fmla="*/ 4364659 h 6126333"/>
                  <a:gd name="connsiteX16" fmla="*/ 8212495 w 9117544"/>
                  <a:gd name="connsiteY16" fmla="*/ 4629702 h 6126333"/>
                  <a:gd name="connsiteX17" fmla="*/ 8040217 w 9117544"/>
                  <a:gd name="connsiteY17" fmla="*/ 4483928 h 6126333"/>
                  <a:gd name="connsiteX18" fmla="*/ 7722166 w 9117544"/>
                  <a:gd name="connsiteY18" fmla="*/ 5014015 h 6126333"/>
                  <a:gd name="connsiteX19" fmla="*/ 7536636 w 9117544"/>
                  <a:gd name="connsiteY19" fmla="*/ 4775476 h 6126333"/>
                  <a:gd name="connsiteX20" fmla="*/ 7205331 w 9117544"/>
                  <a:gd name="connsiteY20" fmla="*/ 5411580 h 6126333"/>
                  <a:gd name="connsiteX21" fmla="*/ 7258340 w 9117544"/>
                  <a:gd name="connsiteY21" fmla="*/ 5146537 h 6126333"/>
                  <a:gd name="connsiteX22" fmla="*/ 6794514 w 9117544"/>
                  <a:gd name="connsiteY22" fmla="*/ 5544102 h 6126333"/>
                  <a:gd name="connsiteX23" fmla="*/ 6821019 w 9117544"/>
                  <a:gd name="connsiteY23" fmla="*/ 5252554 h 6126333"/>
                  <a:gd name="connsiteX24" fmla="*/ 6277680 w 9117544"/>
                  <a:gd name="connsiteY24" fmla="*/ 5769389 h 6126333"/>
                  <a:gd name="connsiteX25" fmla="*/ 6145158 w 9117544"/>
                  <a:gd name="connsiteY25" fmla="*/ 5398328 h 6126333"/>
                  <a:gd name="connsiteX26" fmla="*/ 5493317 w 9117544"/>
                  <a:gd name="connsiteY26" fmla="*/ 5912264 h 6126333"/>
                  <a:gd name="connsiteX27" fmla="*/ 5517130 w 9117544"/>
                  <a:gd name="connsiteY27" fmla="*/ 5717001 h 6126333"/>
                  <a:gd name="connsiteX28" fmla="*/ 5107555 w 9117544"/>
                  <a:gd name="connsiteY28" fmla="*/ 6007513 h 6126333"/>
                  <a:gd name="connsiteX29" fmla="*/ 5026593 w 9117544"/>
                  <a:gd name="connsiteY29" fmla="*/ 5536026 h 6126333"/>
                  <a:gd name="connsiteX30" fmla="*/ 4062072 w 9117544"/>
                  <a:gd name="connsiteY30" fmla="*/ 5989826 h 6126333"/>
                  <a:gd name="connsiteX31" fmla="*/ 567 w 9117544"/>
                  <a:gd name="connsiteY31" fmla="*/ 2830247 h 6126333"/>
                  <a:gd name="connsiteX0" fmla="*/ 567 w 9117544"/>
                  <a:gd name="connsiteY0" fmla="*/ 2827462 h 6123548"/>
                  <a:gd name="connsiteX1" fmla="*/ 4362110 w 9117544"/>
                  <a:gd name="connsiteY1" fmla="*/ 106033 h 6123548"/>
                  <a:gd name="connsiteX2" fmla="*/ 7616146 w 9117544"/>
                  <a:gd name="connsiteY2" fmla="*/ 558501 h 6123548"/>
                  <a:gd name="connsiteX3" fmla="*/ 7364354 w 9117544"/>
                  <a:gd name="connsiteY3" fmla="*/ 598256 h 6123548"/>
                  <a:gd name="connsiteX4" fmla="*/ 7775172 w 9117544"/>
                  <a:gd name="connsiteY4" fmla="*/ 1181352 h 6123548"/>
                  <a:gd name="connsiteX5" fmla="*/ 8676320 w 9117544"/>
                  <a:gd name="connsiteY5" fmla="*/ 1287369 h 6123548"/>
                  <a:gd name="connsiteX6" fmla="*/ 8318511 w 9117544"/>
                  <a:gd name="connsiteY6" fmla="*/ 1300621 h 6123548"/>
                  <a:gd name="connsiteX7" fmla="*/ 8583554 w 9117544"/>
                  <a:gd name="connsiteY7" fmla="*/ 1486152 h 6123548"/>
                  <a:gd name="connsiteX8" fmla="*/ 8119728 w 9117544"/>
                  <a:gd name="connsiteY8" fmla="*/ 1433143 h 6123548"/>
                  <a:gd name="connsiteX9" fmla="*/ 9100390 w 9117544"/>
                  <a:gd name="connsiteY9" fmla="*/ 2268030 h 6123548"/>
                  <a:gd name="connsiteX10" fmla="*/ 8729329 w 9117544"/>
                  <a:gd name="connsiteY10" fmla="*/ 2109004 h 6123548"/>
                  <a:gd name="connsiteX11" fmla="*/ 9113642 w 9117544"/>
                  <a:gd name="connsiteY11" fmla="*/ 2904134 h 6123548"/>
                  <a:gd name="connsiteX12" fmla="*/ 8683896 w 9117544"/>
                  <a:gd name="connsiteY12" fmla="*/ 2588922 h 6123548"/>
                  <a:gd name="connsiteX13" fmla="*/ 8994373 w 9117544"/>
                  <a:gd name="connsiteY13" fmla="*/ 3566743 h 6123548"/>
                  <a:gd name="connsiteX14" fmla="*/ 8729329 w 9117544"/>
                  <a:gd name="connsiteY14" fmla="*/ 3420969 h 6123548"/>
                  <a:gd name="connsiteX15" fmla="*/ 8504042 w 9117544"/>
                  <a:gd name="connsiteY15" fmla="*/ 4507647 h 6123548"/>
                  <a:gd name="connsiteX16" fmla="*/ 8411277 w 9117544"/>
                  <a:gd name="connsiteY16" fmla="*/ 4361874 h 6123548"/>
                  <a:gd name="connsiteX17" fmla="*/ 8212495 w 9117544"/>
                  <a:gd name="connsiteY17" fmla="*/ 4626917 h 6123548"/>
                  <a:gd name="connsiteX18" fmla="*/ 8040217 w 9117544"/>
                  <a:gd name="connsiteY18" fmla="*/ 4481143 h 6123548"/>
                  <a:gd name="connsiteX19" fmla="*/ 7722166 w 9117544"/>
                  <a:gd name="connsiteY19" fmla="*/ 5011230 h 6123548"/>
                  <a:gd name="connsiteX20" fmla="*/ 7536636 w 9117544"/>
                  <a:gd name="connsiteY20" fmla="*/ 4772691 h 6123548"/>
                  <a:gd name="connsiteX21" fmla="*/ 7205331 w 9117544"/>
                  <a:gd name="connsiteY21" fmla="*/ 5408795 h 6123548"/>
                  <a:gd name="connsiteX22" fmla="*/ 7258340 w 9117544"/>
                  <a:gd name="connsiteY22" fmla="*/ 5143752 h 6123548"/>
                  <a:gd name="connsiteX23" fmla="*/ 6794514 w 9117544"/>
                  <a:gd name="connsiteY23" fmla="*/ 5541317 h 6123548"/>
                  <a:gd name="connsiteX24" fmla="*/ 6821019 w 9117544"/>
                  <a:gd name="connsiteY24" fmla="*/ 5249769 h 6123548"/>
                  <a:gd name="connsiteX25" fmla="*/ 6277680 w 9117544"/>
                  <a:gd name="connsiteY25" fmla="*/ 5766604 h 6123548"/>
                  <a:gd name="connsiteX26" fmla="*/ 6145158 w 9117544"/>
                  <a:gd name="connsiteY26" fmla="*/ 5395543 h 6123548"/>
                  <a:gd name="connsiteX27" fmla="*/ 5493317 w 9117544"/>
                  <a:gd name="connsiteY27" fmla="*/ 5909479 h 6123548"/>
                  <a:gd name="connsiteX28" fmla="*/ 5517130 w 9117544"/>
                  <a:gd name="connsiteY28" fmla="*/ 5714216 h 6123548"/>
                  <a:gd name="connsiteX29" fmla="*/ 5107555 w 9117544"/>
                  <a:gd name="connsiteY29" fmla="*/ 6004728 h 6123548"/>
                  <a:gd name="connsiteX30" fmla="*/ 5026593 w 9117544"/>
                  <a:gd name="connsiteY30" fmla="*/ 5533241 h 6123548"/>
                  <a:gd name="connsiteX31" fmla="*/ 4062072 w 9117544"/>
                  <a:gd name="connsiteY31" fmla="*/ 5987041 h 6123548"/>
                  <a:gd name="connsiteX32" fmla="*/ 567 w 9117544"/>
                  <a:gd name="connsiteY32" fmla="*/ 2827462 h 6123548"/>
                  <a:gd name="connsiteX0" fmla="*/ 567 w 9117544"/>
                  <a:gd name="connsiteY0" fmla="*/ 2878842 h 6174928"/>
                  <a:gd name="connsiteX1" fmla="*/ 4362110 w 9117544"/>
                  <a:gd name="connsiteY1" fmla="*/ 157413 h 6174928"/>
                  <a:gd name="connsiteX2" fmla="*/ 7125815 w 9117544"/>
                  <a:gd name="connsiteY2" fmla="*/ 358088 h 6174928"/>
                  <a:gd name="connsiteX3" fmla="*/ 7616146 w 9117544"/>
                  <a:gd name="connsiteY3" fmla="*/ 609881 h 6174928"/>
                  <a:gd name="connsiteX4" fmla="*/ 7364354 w 9117544"/>
                  <a:gd name="connsiteY4" fmla="*/ 649636 h 6174928"/>
                  <a:gd name="connsiteX5" fmla="*/ 7775172 w 9117544"/>
                  <a:gd name="connsiteY5" fmla="*/ 1232732 h 6174928"/>
                  <a:gd name="connsiteX6" fmla="*/ 8676320 w 9117544"/>
                  <a:gd name="connsiteY6" fmla="*/ 1338749 h 6174928"/>
                  <a:gd name="connsiteX7" fmla="*/ 8318511 w 9117544"/>
                  <a:gd name="connsiteY7" fmla="*/ 1352001 h 6174928"/>
                  <a:gd name="connsiteX8" fmla="*/ 8583554 w 9117544"/>
                  <a:gd name="connsiteY8" fmla="*/ 1537532 h 6174928"/>
                  <a:gd name="connsiteX9" fmla="*/ 8119728 w 9117544"/>
                  <a:gd name="connsiteY9" fmla="*/ 1484523 h 6174928"/>
                  <a:gd name="connsiteX10" fmla="*/ 9100390 w 9117544"/>
                  <a:gd name="connsiteY10" fmla="*/ 2319410 h 6174928"/>
                  <a:gd name="connsiteX11" fmla="*/ 8729329 w 9117544"/>
                  <a:gd name="connsiteY11" fmla="*/ 2160384 h 6174928"/>
                  <a:gd name="connsiteX12" fmla="*/ 9113642 w 9117544"/>
                  <a:gd name="connsiteY12" fmla="*/ 2955514 h 6174928"/>
                  <a:gd name="connsiteX13" fmla="*/ 8683896 w 9117544"/>
                  <a:gd name="connsiteY13" fmla="*/ 2640302 h 6174928"/>
                  <a:gd name="connsiteX14" fmla="*/ 8994373 w 9117544"/>
                  <a:gd name="connsiteY14" fmla="*/ 3618123 h 6174928"/>
                  <a:gd name="connsiteX15" fmla="*/ 8729329 w 9117544"/>
                  <a:gd name="connsiteY15" fmla="*/ 3472349 h 6174928"/>
                  <a:gd name="connsiteX16" fmla="*/ 8504042 w 9117544"/>
                  <a:gd name="connsiteY16" fmla="*/ 4559027 h 6174928"/>
                  <a:gd name="connsiteX17" fmla="*/ 8411277 w 9117544"/>
                  <a:gd name="connsiteY17" fmla="*/ 4413254 h 6174928"/>
                  <a:gd name="connsiteX18" fmla="*/ 8212495 w 9117544"/>
                  <a:gd name="connsiteY18" fmla="*/ 4678297 h 6174928"/>
                  <a:gd name="connsiteX19" fmla="*/ 8040217 w 9117544"/>
                  <a:gd name="connsiteY19" fmla="*/ 4532523 h 6174928"/>
                  <a:gd name="connsiteX20" fmla="*/ 7722166 w 9117544"/>
                  <a:gd name="connsiteY20" fmla="*/ 5062610 h 6174928"/>
                  <a:gd name="connsiteX21" fmla="*/ 7536636 w 9117544"/>
                  <a:gd name="connsiteY21" fmla="*/ 4824071 h 6174928"/>
                  <a:gd name="connsiteX22" fmla="*/ 7205331 w 9117544"/>
                  <a:gd name="connsiteY22" fmla="*/ 5460175 h 6174928"/>
                  <a:gd name="connsiteX23" fmla="*/ 7258340 w 9117544"/>
                  <a:gd name="connsiteY23" fmla="*/ 5195132 h 6174928"/>
                  <a:gd name="connsiteX24" fmla="*/ 6794514 w 9117544"/>
                  <a:gd name="connsiteY24" fmla="*/ 5592697 h 6174928"/>
                  <a:gd name="connsiteX25" fmla="*/ 6821019 w 9117544"/>
                  <a:gd name="connsiteY25" fmla="*/ 5301149 h 6174928"/>
                  <a:gd name="connsiteX26" fmla="*/ 6277680 w 9117544"/>
                  <a:gd name="connsiteY26" fmla="*/ 5817984 h 6174928"/>
                  <a:gd name="connsiteX27" fmla="*/ 6145158 w 9117544"/>
                  <a:gd name="connsiteY27" fmla="*/ 5446923 h 6174928"/>
                  <a:gd name="connsiteX28" fmla="*/ 5493317 w 9117544"/>
                  <a:gd name="connsiteY28" fmla="*/ 5960859 h 6174928"/>
                  <a:gd name="connsiteX29" fmla="*/ 5517130 w 9117544"/>
                  <a:gd name="connsiteY29" fmla="*/ 5765596 h 6174928"/>
                  <a:gd name="connsiteX30" fmla="*/ 5107555 w 9117544"/>
                  <a:gd name="connsiteY30" fmla="*/ 6056108 h 6174928"/>
                  <a:gd name="connsiteX31" fmla="*/ 5026593 w 9117544"/>
                  <a:gd name="connsiteY31" fmla="*/ 5584621 h 6174928"/>
                  <a:gd name="connsiteX32" fmla="*/ 4062072 w 9117544"/>
                  <a:gd name="connsiteY32" fmla="*/ 6038421 h 6174928"/>
                  <a:gd name="connsiteX33" fmla="*/ 567 w 9117544"/>
                  <a:gd name="connsiteY33" fmla="*/ 2878842 h 6174928"/>
                  <a:gd name="connsiteX0" fmla="*/ 567 w 9117544"/>
                  <a:gd name="connsiteY0" fmla="*/ 2889189 h 6185275"/>
                  <a:gd name="connsiteX1" fmla="*/ 4362110 w 9117544"/>
                  <a:gd name="connsiteY1" fmla="*/ 167760 h 6185275"/>
                  <a:gd name="connsiteX2" fmla="*/ 7364354 w 9117544"/>
                  <a:gd name="connsiteY2" fmla="*/ 302174 h 6185275"/>
                  <a:gd name="connsiteX3" fmla="*/ 7125815 w 9117544"/>
                  <a:gd name="connsiteY3" fmla="*/ 368435 h 6185275"/>
                  <a:gd name="connsiteX4" fmla="*/ 7616146 w 9117544"/>
                  <a:gd name="connsiteY4" fmla="*/ 620228 h 6185275"/>
                  <a:gd name="connsiteX5" fmla="*/ 7364354 w 9117544"/>
                  <a:gd name="connsiteY5" fmla="*/ 659983 h 6185275"/>
                  <a:gd name="connsiteX6" fmla="*/ 7775172 w 9117544"/>
                  <a:gd name="connsiteY6" fmla="*/ 1243079 h 6185275"/>
                  <a:gd name="connsiteX7" fmla="*/ 8676320 w 9117544"/>
                  <a:gd name="connsiteY7" fmla="*/ 1349096 h 6185275"/>
                  <a:gd name="connsiteX8" fmla="*/ 8318511 w 9117544"/>
                  <a:gd name="connsiteY8" fmla="*/ 1362348 h 6185275"/>
                  <a:gd name="connsiteX9" fmla="*/ 8583554 w 9117544"/>
                  <a:gd name="connsiteY9" fmla="*/ 1547879 h 6185275"/>
                  <a:gd name="connsiteX10" fmla="*/ 8119728 w 9117544"/>
                  <a:gd name="connsiteY10" fmla="*/ 1494870 h 6185275"/>
                  <a:gd name="connsiteX11" fmla="*/ 9100390 w 9117544"/>
                  <a:gd name="connsiteY11" fmla="*/ 2329757 h 6185275"/>
                  <a:gd name="connsiteX12" fmla="*/ 8729329 w 9117544"/>
                  <a:gd name="connsiteY12" fmla="*/ 2170731 h 6185275"/>
                  <a:gd name="connsiteX13" fmla="*/ 9113642 w 9117544"/>
                  <a:gd name="connsiteY13" fmla="*/ 2965861 h 6185275"/>
                  <a:gd name="connsiteX14" fmla="*/ 8683896 w 9117544"/>
                  <a:gd name="connsiteY14" fmla="*/ 2650649 h 6185275"/>
                  <a:gd name="connsiteX15" fmla="*/ 8994373 w 9117544"/>
                  <a:gd name="connsiteY15" fmla="*/ 3628470 h 6185275"/>
                  <a:gd name="connsiteX16" fmla="*/ 8729329 w 9117544"/>
                  <a:gd name="connsiteY16" fmla="*/ 3482696 h 6185275"/>
                  <a:gd name="connsiteX17" fmla="*/ 8504042 w 9117544"/>
                  <a:gd name="connsiteY17" fmla="*/ 4569374 h 6185275"/>
                  <a:gd name="connsiteX18" fmla="*/ 8411277 w 9117544"/>
                  <a:gd name="connsiteY18" fmla="*/ 4423601 h 6185275"/>
                  <a:gd name="connsiteX19" fmla="*/ 8212495 w 9117544"/>
                  <a:gd name="connsiteY19" fmla="*/ 4688644 h 6185275"/>
                  <a:gd name="connsiteX20" fmla="*/ 8040217 w 9117544"/>
                  <a:gd name="connsiteY20" fmla="*/ 4542870 h 6185275"/>
                  <a:gd name="connsiteX21" fmla="*/ 7722166 w 9117544"/>
                  <a:gd name="connsiteY21" fmla="*/ 5072957 h 6185275"/>
                  <a:gd name="connsiteX22" fmla="*/ 7536636 w 9117544"/>
                  <a:gd name="connsiteY22" fmla="*/ 4834418 h 6185275"/>
                  <a:gd name="connsiteX23" fmla="*/ 7205331 w 9117544"/>
                  <a:gd name="connsiteY23" fmla="*/ 5470522 h 6185275"/>
                  <a:gd name="connsiteX24" fmla="*/ 7258340 w 9117544"/>
                  <a:gd name="connsiteY24" fmla="*/ 5205479 h 6185275"/>
                  <a:gd name="connsiteX25" fmla="*/ 6794514 w 9117544"/>
                  <a:gd name="connsiteY25" fmla="*/ 5603044 h 6185275"/>
                  <a:gd name="connsiteX26" fmla="*/ 6821019 w 9117544"/>
                  <a:gd name="connsiteY26" fmla="*/ 5311496 h 6185275"/>
                  <a:gd name="connsiteX27" fmla="*/ 6277680 w 9117544"/>
                  <a:gd name="connsiteY27" fmla="*/ 5828331 h 6185275"/>
                  <a:gd name="connsiteX28" fmla="*/ 6145158 w 9117544"/>
                  <a:gd name="connsiteY28" fmla="*/ 5457270 h 6185275"/>
                  <a:gd name="connsiteX29" fmla="*/ 5493317 w 9117544"/>
                  <a:gd name="connsiteY29" fmla="*/ 5971206 h 6185275"/>
                  <a:gd name="connsiteX30" fmla="*/ 5517130 w 9117544"/>
                  <a:gd name="connsiteY30" fmla="*/ 5775943 h 6185275"/>
                  <a:gd name="connsiteX31" fmla="*/ 5107555 w 9117544"/>
                  <a:gd name="connsiteY31" fmla="*/ 6066455 h 6185275"/>
                  <a:gd name="connsiteX32" fmla="*/ 5026593 w 9117544"/>
                  <a:gd name="connsiteY32" fmla="*/ 5594968 h 6185275"/>
                  <a:gd name="connsiteX33" fmla="*/ 4062072 w 9117544"/>
                  <a:gd name="connsiteY33" fmla="*/ 6048768 h 6185275"/>
                  <a:gd name="connsiteX34" fmla="*/ 567 w 9117544"/>
                  <a:gd name="connsiteY34" fmla="*/ 2889189 h 6185275"/>
                  <a:gd name="connsiteX0" fmla="*/ 567 w 9117544"/>
                  <a:gd name="connsiteY0" fmla="*/ 2941631 h 6237717"/>
                  <a:gd name="connsiteX1" fmla="*/ 4362110 w 9117544"/>
                  <a:gd name="connsiteY1" fmla="*/ 220202 h 6237717"/>
                  <a:gd name="connsiteX2" fmla="*/ 5866859 w 9117544"/>
                  <a:gd name="connsiteY2" fmla="*/ 182339 h 6237717"/>
                  <a:gd name="connsiteX3" fmla="*/ 7364354 w 9117544"/>
                  <a:gd name="connsiteY3" fmla="*/ 354616 h 6237717"/>
                  <a:gd name="connsiteX4" fmla="*/ 7125815 w 9117544"/>
                  <a:gd name="connsiteY4" fmla="*/ 420877 h 6237717"/>
                  <a:gd name="connsiteX5" fmla="*/ 7616146 w 9117544"/>
                  <a:gd name="connsiteY5" fmla="*/ 672670 h 6237717"/>
                  <a:gd name="connsiteX6" fmla="*/ 7364354 w 9117544"/>
                  <a:gd name="connsiteY6" fmla="*/ 712425 h 6237717"/>
                  <a:gd name="connsiteX7" fmla="*/ 7775172 w 9117544"/>
                  <a:gd name="connsiteY7" fmla="*/ 1295521 h 6237717"/>
                  <a:gd name="connsiteX8" fmla="*/ 8676320 w 9117544"/>
                  <a:gd name="connsiteY8" fmla="*/ 1401538 h 6237717"/>
                  <a:gd name="connsiteX9" fmla="*/ 8318511 w 9117544"/>
                  <a:gd name="connsiteY9" fmla="*/ 1414790 h 6237717"/>
                  <a:gd name="connsiteX10" fmla="*/ 8583554 w 9117544"/>
                  <a:gd name="connsiteY10" fmla="*/ 1600321 h 6237717"/>
                  <a:gd name="connsiteX11" fmla="*/ 8119728 w 9117544"/>
                  <a:gd name="connsiteY11" fmla="*/ 1547312 h 6237717"/>
                  <a:gd name="connsiteX12" fmla="*/ 9100390 w 9117544"/>
                  <a:gd name="connsiteY12" fmla="*/ 2382199 h 6237717"/>
                  <a:gd name="connsiteX13" fmla="*/ 8729329 w 9117544"/>
                  <a:gd name="connsiteY13" fmla="*/ 2223173 h 6237717"/>
                  <a:gd name="connsiteX14" fmla="*/ 9113642 w 9117544"/>
                  <a:gd name="connsiteY14" fmla="*/ 3018303 h 6237717"/>
                  <a:gd name="connsiteX15" fmla="*/ 8683896 w 9117544"/>
                  <a:gd name="connsiteY15" fmla="*/ 2703091 h 6237717"/>
                  <a:gd name="connsiteX16" fmla="*/ 8994373 w 9117544"/>
                  <a:gd name="connsiteY16" fmla="*/ 3680912 h 6237717"/>
                  <a:gd name="connsiteX17" fmla="*/ 8729329 w 9117544"/>
                  <a:gd name="connsiteY17" fmla="*/ 3535138 h 6237717"/>
                  <a:gd name="connsiteX18" fmla="*/ 8504042 w 9117544"/>
                  <a:gd name="connsiteY18" fmla="*/ 4621816 h 6237717"/>
                  <a:gd name="connsiteX19" fmla="*/ 8411277 w 9117544"/>
                  <a:gd name="connsiteY19" fmla="*/ 4476043 h 6237717"/>
                  <a:gd name="connsiteX20" fmla="*/ 8212495 w 9117544"/>
                  <a:gd name="connsiteY20" fmla="*/ 4741086 h 6237717"/>
                  <a:gd name="connsiteX21" fmla="*/ 8040217 w 9117544"/>
                  <a:gd name="connsiteY21" fmla="*/ 4595312 h 6237717"/>
                  <a:gd name="connsiteX22" fmla="*/ 7722166 w 9117544"/>
                  <a:gd name="connsiteY22" fmla="*/ 5125399 h 6237717"/>
                  <a:gd name="connsiteX23" fmla="*/ 7536636 w 9117544"/>
                  <a:gd name="connsiteY23" fmla="*/ 4886860 h 6237717"/>
                  <a:gd name="connsiteX24" fmla="*/ 7205331 w 9117544"/>
                  <a:gd name="connsiteY24" fmla="*/ 5522964 h 6237717"/>
                  <a:gd name="connsiteX25" fmla="*/ 7258340 w 9117544"/>
                  <a:gd name="connsiteY25" fmla="*/ 5257921 h 6237717"/>
                  <a:gd name="connsiteX26" fmla="*/ 6794514 w 9117544"/>
                  <a:gd name="connsiteY26" fmla="*/ 5655486 h 6237717"/>
                  <a:gd name="connsiteX27" fmla="*/ 6821019 w 9117544"/>
                  <a:gd name="connsiteY27" fmla="*/ 5363938 h 6237717"/>
                  <a:gd name="connsiteX28" fmla="*/ 6277680 w 9117544"/>
                  <a:gd name="connsiteY28" fmla="*/ 5880773 h 6237717"/>
                  <a:gd name="connsiteX29" fmla="*/ 6145158 w 9117544"/>
                  <a:gd name="connsiteY29" fmla="*/ 5509712 h 6237717"/>
                  <a:gd name="connsiteX30" fmla="*/ 5493317 w 9117544"/>
                  <a:gd name="connsiteY30" fmla="*/ 6023648 h 6237717"/>
                  <a:gd name="connsiteX31" fmla="*/ 5517130 w 9117544"/>
                  <a:gd name="connsiteY31" fmla="*/ 5828385 h 6237717"/>
                  <a:gd name="connsiteX32" fmla="*/ 5107555 w 9117544"/>
                  <a:gd name="connsiteY32" fmla="*/ 6118897 h 6237717"/>
                  <a:gd name="connsiteX33" fmla="*/ 5026593 w 9117544"/>
                  <a:gd name="connsiteY33" fmla="*/ 5647410 h 6237717"/>
                  <a:gd name="connsiteX34" fmla="*/ 4062072 w 9117544"/>
                  <a:gd name="connsiteY34" fmla="*/ 6101210 h 6237717"/>
                  <a:gd name="connsiteX35" fmla="*/ 567 w 9117544"/>
                  <a:gd name="connsiteY35" fmla="*/ 2941631 h 6237717"/>
                  <a:gd name="connsiteX0" fmla="*/ 567 w 9117544"/>
                  <a:gd name="connsiteY0" fmla="*/ 2995182 h 6291268"/>
                  <a:gd name="connsiteX1" fmla="*/ 4362110 w 9117544"/>
                  <a:gd name="connsiteY1" fmla="*/ 273753 h 6291268"/>
                  <a:gd name="connsiteX2" fmla="*/ 6092146 w 9117544"/>
                  <a:gd name="connsiteY2" fmla="*/ 90116 h 6291268"/>
                  <a:gd name="connsiteX3" fmla="*/ 5866859 w 9117544"/>
                  <a:gd name="connsiteY3" fmla="*/ 235890 h 6291268"/>
                  <a:gd name="connsiteX4" fmla="*/ 7364354 w 9117544"/>
                  <a:gd name="connsiteY4" fmla="*/ 408167 h 6291268"/>
                  <a:gd name="connsiteX5" fmla="*/ 7125815 w 9117544"/>
                  <a:gd name="connsiteY5" fmla="*/ 474428 h 6291268"/>
                  <a:gd name="connsiteX6" fmla="*/ 7616146 w 9117544"/>
                  <a:gd name="connsiteY6" fmla="*/ 726221 h 6291268"/>
                  <a:gd name="connsiteX7" fmla="*/ 7364354 w 9117544"/>
                  <a:gd name="connsiteY7" fmla="*/ 765976 h 6291268"/>
                  <a:gd name="connsiteX8" fmla="*/ 7775172 w 9117544"/>
                  <a:gd name="connsiteY8" fmla="*/ 1349072 h 6291268"/>
                  <a:gd name="connsiteX9" fmla="*/ 8676320 w 9117544"/>
                  <a:gd name="connsiteY9" fmla="*/ 1455089 h 6291268"/>
                  <a:gd name="connsiteX10" fmla="*/ 8318511 w 9117544"/>
                  <a:gd name="connsiteY10" fmla="*/ 1468341 h 6291268"/>
                  <a:gd name="connsiteX11" fmla="*/ 8583554 w 9117544"/>
                  <a:gd name="connsiteY11" fmla="*/ 1653872 h 6291268"/>
                  <a:gd name="connsiteX12" fmla="*/ 8119728 w 9117544"/>
                  <a:gd name="connsiteY12" fmla="*/ 1600863 h 6291268"/>
                  <a:gd name="connsiteX13" fmla="*/ 9100390 w 9117544"/>
                  <a:gd name="connsiteY13" fmla="*/ 2435750 h 6291268"/>
                  <a:gd name="connsiteX14" fmla="*/ 8729329 w 9117544"/>
                  <a:gd name="connsiteY14" fmla="*/ 2276724 h 6291268"/>
                  <a:gd name="connsiteX15" fmla="*/ 9113642 w 9117544"/>
                  <a:gd name="connsiteY15" fmla="*/ 3071854 h 6291268"/>
                  <a:gd name="connsiteX16" fmla="*/ 8683896 w 9117544"/>
                  <a:gd name="connsiteY16" fmla="*/ 2756642 h 6291268"/>
                  <a:gd name="connsiteX17" fmla="*/ 8994373 w 9117544"/>
                  <a:gd name="connsiteY17" fmla="*/ 3734463 h 6291268"/>
                  <a:gd name="connsiteX18" fmla="*/ 8729329 w 9117544"/>
                  <a:gd name="connsiteY18" fmla="*/ 3588689 h 6291268"/>
                  <a:gd name="connsiteX19" fmla="*/ 8504042 w 9117544"/>
                  <a:gd name="connsiteY19" fmla="*/ 4675367 h 6291268"/>
                  <a:gd name="connsiteX20" fmla="*/ 8411277 w 9117544"/>
                  <a:gd name="connsiteY20" fmla="*/ 4529594 h 6291268"/>
                  <a:gd name="connsiteX21" fmla="*/ 8212495 w 9117544"/>
                  <a:gd name="connsiteY21" fmla="*/ 4794637 h 6291268"/>
                  <a:gd name="connsiteX22" fmla="*/ 8040217 w 9117544"/>
                  <a:gd name="connsiteY22" fmla="*/ 4648863 h 6291268"/>
                  <a:gd name="connsiteX23" fmla="*/ 7722166 w 9117544"/>
                  <a:gd name="connsiteY23" fmla="*/ 5178950 h 6291268"/>
                  <a:gd name="connsiteX24" fmla="*/ 7536636 w 9117544"/>
                  <a:gd name="connsiteY24" fmla="*/ 4940411 h 6291268"/>
                  <a:gd name="connsiteX25" fmla="*/ 7205331 w 9117544"/>
                  <a:gd name="connsiteY25" fmla="*/ 5576515 h 6291268"/>
                  <a:gd name="connsiteX26" fmla="*/ 7258340 w 9117544"/>
                  <a:gd name="connsiteY26" fmla="*/ 5311472 h 6291268"/>
                  <a:gd name="connsiteX27" fmla="*/ 6794514 w 9117544"/>
                  <a:gd name="connsiteY27" fmla="*/ 5709037 h 6291268"/>
                  <a:gd name="connsiteX28" fmla="*/ 6821019 w 9117544"/>
                  <a:gd name="connsiteY28" fmla="*/ 5417489 h 6291268"/>
                  <a:gd name="connsiteX29" fmla="*/ 6277680 w 9117544"/>
                  <a:gd name="connsiteY29" fmla="*/ 5934324 h 6291268"/>
                  <a:gd name="connsiteX30" fmla="*/ 6145158 w 9117544"/>
                  <a:gd name="connsiteY30" fmla="*/ 5563263 h 6291268"/>
                  <a:gd name="connsiteX31" fmla="*/ 5493317 w 9117544"/>
                  <a:gd name="connsiteY31" fmla="*/ 6077199 h 6291268"/>
                  <a:gd name="connsiteX32" fmla="*/ 5517130 w 9117544"/>
                  <a:gd name="connsiteY32" fmla="*/ 5881936 h 6291268"/>
                  <a:gd name="connsiteX33" fmla="*/ 5107555 w 9117544"/>
                  <a:gd name="connsiteY33" fmla="*/ 6172448 h 6291268"/>
                  <a:gd name="connsiteX34" fmla="*/ 5026593 w 9117544"/>
                  <a:gd name="connsiteY34" fmla="*/ 5700961 h 6291268"/>
                  <a:gd name="connsiteX35" fmla="*/ 4062072 w 9117544"/>
                  <a:gd name="connsiteY35" fmla="*/ 6154761 h 6291268"/>
                  <a:gd name="connsiteX36" fmla="*/ 567 w 9117544"/>
                  <a:gd name="connsiteY36" fmla="*/ 2995182 h 6291268"/>
                  <a:gd name="connsiteX0" fmla="*/ 567 w 9117544"/>
                  <a:gd name="connsiteY0" fmla="*/ 3043425 h 6339511"/>
                  <a:gd name="connsiteX1" fmla="*/ 4362110 w 9117544"/>
                  <a:gd name="connsiteY1" fmla="*/ 321996 h 6339511"/>
                  <a:gd name="connsiteX2" fmla="*/ 5774093 w 9117544"/>
                  <a:gd name="connsiteY2" fmla="*/ 32342 h 6339511"/>
                  <a:gd name="connsiteX3" fmla="*/ 6092146 w 9117544"/>
                  <a:gd name="connsiteY3" fmla="*/ 138359 h 6339511"/>
                  <a:gd name="connsiteX4" fmla="*/ 5866859 w 9117544"/>
                  <a:gd name="connsiteY4" fmla="*/ 284133 h 6339511"/>
                  <a:gd name="connsiteX5" fmla="*/ 7364354 w 9117544"/>
                  <a:gd name="connsiteY5" fmla="*/ 456410 h 6339511"/>
                  <a:gd name="connsiteX6" fmla="*/ 7125815 w 9117544"/>
                  <a:gd name="connsiteY6" fmla="*/ 522671 h 6339511"/>
                  <a:gd name="connsiteX7" fmla="*/ 7616146 w 9117544"/>
                  <a:gd name="connsiteY7" fmla="*/ 774464 h 6339511"/>
                  <a:gd name="connsiteX8" fmla="*/ 7364354 w 9117544"/>
                  <a:gd name="connsiteY8" fmla="*/ 814219 h 6339511"/>
                  <a:gd name="connsiteX9" fmla="*/ 7775172 w 9117544"/>
                  <a:gd name="connsiteY9" fmla="*/ 1397315 h 6339511"/>
                  <a:gd name="connsiteX10" fmla="*/ 8676320 w 9117544"/>
                  <a:gd name="connsiteY10" fmla="*/ 1503332 h 6339511"/>
                  <a:gd name="connsiteX11" fmla="*/ 8318511 w 9117544"/>
                  <a:gd name="connsiteY11" fmla="*/ 1516584 h 6339511"/>
                  <a:gd name="connsiteX12" fmla="*/ 8583554 w 9117544"/>
                  <a:gd name="connsiteY12" fmla="*/ 1702115 h 6339511"/>
                  <a:gd name="connsiteX13" fmla="*/ 8119728 w 9117544"/>
                  <a:gd name="connsiteY13" fmla="*/ 1649106 h 6339511"/>
                  <a:gd name="connsiteX14" fmla="*/ 9100390 w 9117544"/>
                  <a:gd name="connsiteY14" fmla="*/ 2483993 h 6339511"/>
                  <a:gd name="connsiteX15" fmla="*/ 8729329 w 9117544"/>
                  <a:gd name="connsiteY15" fmla="*/ 2324967 h 6339511"/>
                  <a:gd name="connsiteX16" fmla="*/ 9113642 w 9117544"/>
                  <a:gd name="connsiteY16" fmla="*/ 3120097 h 6339511"/>
                  <a:gd name="connsiteX17" fmla="*/ 8683896 w 9117544"/>
                  <a:gd name="connsiteY17" fmla="*/ 2804885 h 6339511"/>
                  <a:gd name="connsiteX18" fmla="*/ 8994373 w 9117544"/>
                  <a:gd name="connsiteY18" fmla="*/ 3782706 h 6339511"/>
                  <a:gd name="connsiteX19" fmla="*/ 8729329 w 9117544"/>
                  <a:gd name="connsiteY19" fmla="*/ 3636932 h 6339511"/>
                  <a:gd name="connsiteX20" fmla="*/ 8504042 w 9117544"/>
                  <a:gd name="connsiteY20" fmla="*/ 4723610 h 6339511"/>
                  <a:gd name="connsiteX21" fmla="*/ 8411277 w 9117544"/>
                  <a:gd name="connsiteY21" fmla="*/ 4577837 h 6339511"/>
                  <a:gd name="connsiteX22" fmla="*/ 8212495 w 9117544"/>
                  <a:gd name="connsiteY22" fmla="*/ 4842880 h 6339511"/>
                  <a:gd name="connsiteX23" fmla="*/ 8040217 w 9117544"/>
                  <a:gd name="connsiteY23" fmla="*/ 4697106 h 6339511"/>
                  <a:gd name="connsiteX24" fmla="*/ 7722166 w 9117544"/>
                  <a:gd name="connsiteY24" fmla="*/ 5227193 h 6339511"/>
                  <a:gd name="connsiteX25" fmla="*/ 7536636 w 9117544"/>
                  <a:gd name="connsiteY25" fmla="*/ 4988654 h 6339511"/>
                  <a:gd name="connsiteX26" fmla="*/ 7205331 w 9117544"/>
                  <a:gd name="connsiteY26" fmla="*/ 5624758 h 6339511"/>
                  <a:gd name="connsiteX27" fmla="*/ 7258340 w 9117544"/>
                  <a:gd name="connsiteY27" fmla="*/ 5359715 h 6339511"/>
                  <a:gd name="connsiteX28" fmla="*/ 6794514 w 9117544"/>
                  <a:gd name="connsiteY28" fmla="*/ 5757280 h 6339511"/>
                  <a:gd name="connsiteX29" fmla="*/ 6821019 w 9117544"/>
                  <a:gd name="connsiteY29" fmla="*/ 5465732 h 6339511"/>
                  <a:gd name="connsiteX30" fmla="*/ 6277680 w 9117544"/>
                  <a:gd name="connsiteY30" fmla="*/ 5982567 h 6339511"/>
                  <a:gd name="connsiteX31" fmla="*/ 6145158 w 9117544"/>
                  <a:gd name="connsiteY31" fmla="*/ 5611506 h 6339511"/>
                  <a:gd name="connsiteX32" fmla="*/ 5493317 w 9117544"/>
                  <a:gd name="connsiteY32" fmla="*/ 6125442 h 6339511"/>
                  <a:gd name="connsiteX33" fmla="*/ 5517130 w 9117544"/>
                  <a:gd name="connsiteY33" fmla="*/ 5930179 h 6339511"/>
                  <a:gd name="connsiteX34" fmla="*/ 5107555 w 9117544"/>
                  <a:gd name="connsiteY34" fmla="*/ 6220691 h 6339511"/>
                  <a:gd name="connsiteX35" fmla="*/ 5026593 w 9117544"/>
                  <a:gd name="connsiteY35" fmla="*/ 5749204 h 6339511"/>
                  <a:gd name="connsiteX36" fmla="*/ 4062072 w 9117544"/>
                  <a:gd name="connsiteY36" fmla="*/ 6203004 h 6339511"/>
                  <a:gd name="connsiteX37" fmla="*/ 567 w 9117544"/>
                  <a:gd name="connsiteY37" fmla="*/ 3043425 h 6339511"/>
                  <a:gd name="connsiteX0" fmla="*/ 567 w 9117544"/>
                  <a:gd name="connsiteY0" fmla="*/ 3242465 h 6538551"/>
                  <a:gd name="connsiteX1" fmla="*/ 4362110 w 9117544"/>
                  <a:gd name="connsiteY1" fmla="*/ 521036 h 6538551"/>
                  <a:gd name="connsiteX2" fmla="*/ 5959624 w 9117544"/>
                  <a:gd name="connsiteY2" fmla="*/ 6096 h 6538551"/>
                  <a:gd name="connsiteX3" fmla="*/ 5774093 w 9117544"/>
                  <a:gd name="connsiteY3" fmla="*/ 231382 h 6538551"/>
                  <a:gd name="connsiteX4" fmla="*/ 6092146 w 9117544"/>
                  <a:gd name="connsiteY4" fmla="*/ 337399 h 6538551"/>
                  <a:gd name="connsiteX5" fmla="*/ 5866859 w 9117544"/>
                  <a:gd name="connsiteY5" fmla="*/ 483173 h 6538551"/>
                  <a:gd name="connsiteX6" fmla="*/ 7364354 w 9117544"/>
                  <a:gd name="connsiteY6" fmla="*/ 655450 h 6538551"/>
                  <a:gd name="connsiteX7" fmla="*/ 7125815 w 9117544"/>
                  <a:gd name="connsiteY7" fmla="*/ 721711 h 6538551"/>
                  <a:gd name="connsiteX8" fmla="*/ 7616146 w 9117544"/>
                  <a:gd name="connsiteY8" fmla="*/ 973504 h 6538551"/>
                  <a:gd name="connsiteX9" fmla="*/ 7364354 w 9117544"/>
                  <a:gd name="connsiteY9" fmla="*/ 1013259 h 6538551"/>
                  <a:gd name="connsiteX10" fmla="*/ 7775172 w 9117544"/>
                  <a:gd name="connsiteY10" fmla="*/ 1596355 h 6538551"/>
                  <a:gd name="connsiteX11" fmla="*/ 8676320 w 9117544"/>
                  <a:gd name="connsiteY11" fmla="*/ 1702372 h 6538551"/>
                  <a:gd name="connsiteX12" fmla="*/ 8318511 w 9117544"/>
                  <a:gd name="connsiteY12" fmla="*/ 1715624 h 6538551"/>
                  <a:gd name="connsiteX13" fmla="*/ 8583554 w 9117544"/>
                  <a:gd name="connsiteY13" fmla="*/ 1901155 h 6538551"/>
                  <a:gd name="connsiteX14" fmla="*/ 8119728 w 9117544"/>
                  <a:gd name="connsiteY14" fmla="*/ 1848146 h 6538551"/>
                  <a:gd name="connsiteX15" fmla="*/ 9100390 w 9117544"/>
                  <a:gd name="connsiteY15" fmla="*/ 2683033 h 6538551"/>
                  <a:gd name="connsiteX16" fmla="*/ 8729329 w 9117544"/>
                  <a:gd name="connsiteY16" fmla="*/ 2524007 h 6538551"/>
                  <a:gd name="connsiteX17" fmla="*/ 9113642 w 9117544"/>
                  <a:gd name="connsiteY17" fmla="*/ 3319137 h 6538551"/>
                  <a:gd name="connsiteX18" fmla="*/ 8683896 w 9117544"/>
                  <a:gd name="connsiteY18" fmla="*/ 3003925 h 6538551"/>
                  <a:gd name="connsiteX19" fmla="*/ 8994373 w 9117544"/>
                  <a:gd name="connsiteY19" fmla="*/ 3981746 h 6538551"/>
                  <a:gd name="connsiteX20" fmla="*/ 8729329 w 9117544"/>
                  <a:gd name="connsiteY20" fmla="*/ 3835972 h 6538551"/>
                  <a:gd name="connsiteX21" fmla="*/ 8504042 w 9117544"/>
                  <a:gd name="connsiteY21" fmla="*/ 4922650 h 6538551"/>
                  <a:gd name="connsiteX22" fmla="*/ 8411277 w 9117544"/>
                  <a:gd name="connsiteY22" fmla="*/ 4776877 h 6538551"/>
                  <a:gd name="connsiteX23" fmla="*/ 8212495 w 9117544"/>
                  <a:gd name="connsiteY23" fmla="*/ 5041920 h 6538551"/>
                  <a:gd name="connsiteX24" fmla="*/ 8040217 w 9117544"/>
                  <a:gd name="connsiteY24" fmla="*/ 4896146 h 6538551"/>
                  <a:gd name="connsiteX25" fmla="*/ 7722166 w 9117544"/>
                  <a:gd name="connsiteY25" fmla="*/ 5426233 h 6538551"/>
                  <a:gd name="connsiteX26" fmla="*/ 7536636 w 9117544"/>
                  <a:gd name="connsiteY26" fmla="*/ 5187694 h 6538551"/>
                  <a:gd name="connsiteX27" fmla="*/ 7205331 w 9117544"/>
                  <a:gd name="connsiteY27" fmla="*/ 5823798 h 6538551"/>
                  <a:gd name="connsiteX28" fmla="*/ 7258340 w 9117544"/>
                  <a:gd name="connsiteY28" fmla="*/ 5558755 h 6538551"/>
                  <a:gd name="connsiteX29" fmla="*/ 6794514 w 9117544"/>
                  <a:gd name="connsiteY29" fmla="*/ 5956320 h 6538551"/>
                  <a:gd name="connsiteX30" fmla="*/ 6821019 w 9117544"/>
                  <a:gd name="connsiteY30" fmla="*/ 5664772 h 6538551"/>
                  <a:gd name="connsiteX31" fmla="*/ 6277680 w 9117544"/>
                  <a:gd name="connsiteY31" fmla="*/ 6181607 h 6538551"/>
                  <a:gd name="connsiteX32" fmla="*/ 6145158 w 9117544"/>
                  <a:gd name="connsiteY32" fmla="*/ 5810546 h 6538551"/>
                  <a:gd name="connsiteX33" fmla="*/ 5493317 w 9117544"/>
                  <a:gd name="connsiteY33" fmla="*/ 6324482 h 6538551"/>
                  <a:gd name="connsiteX34" fmla="*/ 5517130 w 9117544"/>
                  <a:gd name="connsiteY34" fmla="*/ 6129219 h 6538551"/>
                  <a:gd name="connsiteX35" fmla="*/ 5107555 w 9117544"/>
                  <a:gd name="connsiteY35" fmla="*/ 6419731 h 6538551"/>
                  <a:gd name="connsiteX36" fmla="*/ 5026593 w 9117544"/>
                  <a:gd name="connsiteY36" fmla="*/ 5948244 h 6538551"/>
                  <a:gd name="connsiteX37" fmla="*/ 4062072 w 9117544"/>
                  <a:gd name="connsiteY37" fmla="*/ 6402044 h 6538551"/>
                  <a:gd name="connsiteX38" fmla="*/ 567 w 9117544"/>
                  <a:gd name="connsiteY38" fmla="*/ 3242465 h 6538551"/>
                  <a:gd name="connsiteX0" fmla="*/ 567 w 9117544"/>
                  <a:gd name="connsiteY0" fmla="*/ 3238795 h 6534881"/>
                  <a:gd name="connsiteX1" fmla="*/ 4362110 w 9117544"/>
                  <a:gd name="connsiteY1" fmla="*/ 517366 h 6534881"/>
                  <a:gd name="connsiteX2" fmla="*/ 5442789 w 9117544"/>
                  <a:gd name="connsiteY2" fmla="*/ 174704 h 6534881"/>
                  <a:gd name="connsiteX3" fmla="*/ 5959624 w 9117544"/>
                  <a:gd name="connsiteY3" fmla="*/ 2426 h 6534881"/>
                  <a:gd name="connsiteX4" fmla="*/ 5774093 w 9117544"/>
                  <a:gd name="connsiteY4" fmla="*/ 227712 h 6534881"/>
                  <a:gd name="connsiteX5" fmla="*/ 6092146 w 9117544"/>
                  <a:gd name="connsiteY5" fmla="*/ 333729 h 6534881"/>
                  <a:gd name="connsiteX6" fmla="*/ 5866859 w 9117544"/>
                  <a:gd name="connsiteY6" fmla="*/ 479503 h 6534881"/>
                  <a:gd name="connsiteX7" fmla="*/ 7364354 w 9117544"/>
                  <a:gd name="connsiteY7" fmla="*/ 651780 h 6534881"/>
                  <a:gd name="connsiteX8" fmla="*/ 7125815 w 9117544"/>
                  <a:gd name="connsiteY8" fmla="*/ 718041 h 6534881"/>
                  <a:gd name="connsiteX9" fmla="*/ 7616146 w 9117544"/>
                  <a:gd name="connsiteY9" fmla="*/ 969834 h 6534881"/>
                  <a:gd name="connsiteX10" fmla="*/ 7364354 w 9117544"/>
                  <a:gd name="connsiteY10" fmla="*/ 1009589 h 6534881"/>
                  <a:gd name="connsiteX11" fmla="*/ 7775172 w 9117544"/>
                  <a:gd name="connsiteY11" fmla="*/ 1592685 h 6534881"/>
                  <a:gd name="connsiteX12" fmla="*/ 8676320 w 9117544"/>
                  <a:gd name="connsiteY12" fmla="*/ 1698702 h 6534881"/>
                  <a:gd name="connsiteX13" fmla="*/ 8318511 w 9117544"/>
                  <a:gd name="connsiteY13" fmla="*/ 1711954 h 6534881"/>
                  <a:gd name="connsiteX14" fmla="*/ 8583554 w 9117544"/>
                  <a:gd name="connsiteY14" fmla="*/ 1897485 h 6534881"/>
                  <a:gd name="connsiteX15" fmla="*/ 8119728 w 9117544"/>
                  <a:gd name="connsiteY15" fmla="*/ 1844476 h 6534881"/>
                  <a:gd name="connsiteX16" fmla="*/ 9100390 w 9117544"/>
                  <a:gd name="connsiteY16" fmla="*/ 2679363 h 6534881"/>
                  <a:gd name="connsiteX17" fmla="*/ 8729329 w 9117544"/>
                  <a:gd name="connsiteY17" fmla="*/ 2520337 h 6534881"/>
                  <a:gd name="connsiteX18" fmla="*/ 9113642 w 9117544"/>
                  <a:gd name="connsiteY18" fmla="*/ 3315467 h 6534881"/>
                  <a:gd name="connsiteX19" fmla="*/ 8683896 w 9117544"/>
                  <a:gd name="connsiteY19" fmla="*/ 3000255 h 6534881"/>
                  <a:gd name="connsiteX20" fmla="*/ 8994373 w 9117544"/>
                  <a:gd name="connsiteY20" fmla="*/ 3978076 h 6534881"/>
                  <a:gd name="connsiteX21" fmla="*/ 8729329 w 9117544"/>
                  <a:gd name="connsiteY21" fmla="*/ 3832302 h 6534881"/>
                  <a:gd name="connsiteX22" fmla="*/ 8504042 w 9117544"/>
                  <a:gd name="connsiteY22" fmla="*/ 4918980 h 6534881"/>
                  <a:gd name="connsiteX23" fmla="*/ 8411277 w 9117544"/>
                  <a:gd name="connsiteY23" fmla="*/ 4773207 h 6534881"/>
                  <a:gd name="connsiteX24" fmla="*/ 8212495 w 9117544"/>
                  <a:gd name="connsiteY24" fmla="*/ 5038250 h 6534881"/>
                  <a:gd name="connsiteX25" fmla="*/ 8040217 w 9117544"/>
                  <a:gd name="connsiteY25" fmla="*/ 4892476 h 6534881"/>
                  <a:gd name="connsiteX26" fmla="*/ 7722166 w 9117544"/>
                  <a:gd name="connsiteY26" fmla="*/ 5422563 h 6534881"/>
                  <a:gd name="connsiteX27" fmla="*/ 7536636 w 9117544"/>
                  <a:gd name="connsiteY27" fmla="*/ 5184024 h 6534881"/>
                  <a:gd name="connsiteX28" fmla="*/ 7205331 w 9117544"/>
                  <a:gd name="connsiteY28" fmla="*/ 5820128 h 6534881"/>
                  <a:gd name="connsiteX29" fmla="*/ 7258340 w 9117544"/>
                  <a:gd name="connsiteY29" fmla="*/ 5555085 h 6534881"/>
                  <a:gd name="connsiteX30" fmla="*/ 6794514 w 9117544"/>
                  <a:gd name="connsiteY30" fmla="*/ 5952650 h 6534881"/>
                  <a:gd name="connsiteX31" fmla="*/ 6821019 w 9117544"/>
                  <a:gd name="connsiteY31" fmla="*/ 5661102 h 6534881"/>
                  <a:gd name="connsiteX32" fmla="*/ 6277680 w 9117544"/>
                  <a:gd name="connsiteY32" fmla="*/ 6177937 h 6534881"/>
                  <a:gd name="connsiteX33" fmla="*/ 6145158 w 9117544"/>
                  <a:gd name="connsiteY33" fmla="*/ 5806876 h 6534881"/>
                  <a:gd name="connsiteX34" fmla="*/ 5493317 w 9117544"/>
                  <a:gd name="connsiteY34" fmla="*/ 6320812 h 6534881"/>
                  <a:gd name="connsiteX35" fmla="*/ 5517130 w 9117544"/>
                  <a:gd name="connsiteY35" fmla="*/ 6125549 h 6534881"/>
                  <a:gd name="connsiteX36" fmla="*/ 5107555 w 9117544"/>
                  <a:gd name="connsiteY36" fmla="*/ 6416061 h 6534881"/>
                  <a:gd name="connsiteX37" fmla="*/ 5026593 w 9117544"/>
                  <a:gd name="connsiteY37" fmla="*/ 5944574 h 6534881"/>
                  <a:gd name="connsiteX38" fmla="*/ 4062072 w 9117544"/>
                  <a:gd name="connsiteY38" fmla="*/ 6398374 h 6534881"/>
                  <a:gd name="connsiteX39" fmla="*/ 567 w 9117544"/>
                  <a:gd name="connsiteY39" fmla="*/ 3238795 h 6534881"/>
                  <a:gd name="connsiteX0" fmla="*/ 567 w 9117544"/>
                  <a:gd name="connsiteY0" fmla="*/ 3238795 h 6534881"/>
                  <a:gd name="connsiteX1" fmla="*/ 4362110 w 9117544"/>
                  <a:gd name="connsiteY1" fmla="*/ 517366 h 6534881"/>
                  <a:gd name="connsiteX2" fmla="*/ 5442789 w 9117544"/>
                  <a:gd name="connsiteY2" fmla="*/ 174704 h 6534881"/>
                  <a:gd name="connsiteX3" fmla="*/ 5959624 w 9117544"/>
                  <a:gd name="connsiteY3" fmla="*/ 2426 h 6534881"/>
                  <a:gd name="connsiteX4" fmla="*/ 5774093 w 9117544"/>
                  <a:gd name="connsiteY4" fmla="*/ 227712 h 6534881"/>
                  <a:gd name="connsiteX5" fmla="*/ 6092146 w 9117544"/>
                  <a:gd name="connsiteY5" fmla="*/ 333729 h 6534881"/>
                  <a:gd name="connsiteX6" fmla="*/ 5866859 w 9117544"/>
                  <a:gd name="connsiteY6" fmla="*/ 479503 h 6534881"/>
                  <a:gd name="connsiteX7" fmla="*/ 7364354 w 9117544"/>
                  <a:gd name="connsiteY7" fmla="*/ 651780 h 6534881"/>
                  <a:gd name="connsiteX8" fmla="*/ 7125815 w 9117544"/>
                  <a:gd name="connsiteY8" fmla="*/ 718041 h 6534881"/>
                  <a:gd name="connsiteX9" fmla="*/ 7616146 w 9117544"/>
                  <a:gd name="connsiteY9" fmla="*/ 969834 h 6534881"/>
                  <a:gd name="connsiteX10" fmla="*/ 7364354 w 9117544"/>
                  <a:gd name="connsiteY10" fmla="*/ 1009589 h 6534881"/>
                  <a:gd name="connsiteX11" fmla="*/ 7775172 w 9117544"/>
                  <a:gd name="connsiteY11" fmla="*/ 1592685 h 6534881"/>
                  <a:gd name="connsiteX12" fmla="*/ 8676320 w 9117544"/>
                  <a:gd name="connsiteY12" fmla="*/ 1698702 h 6534881"/>
                  <a:gd name="connsiteX13" fmla="*/ 8318511 w 9117544"/>
                  <a:gd name="connsiteY13" fmla="*/ 1711954 h 6534881"/>
                  <a:gd name="connsiteX14" fmla="*/ 8583554 w 9117544"/>
                  <a:gd name="connsiteY14" fmla="*/ 1897485 h 6534881"/>
                  <a:gd name="connsiteX15" fmla="*/ 8119728 w 9117544"/>
                  <a:gd name="connsiteY15" fmla="*/ 1844476 h 6534881"/>
                  <a:gd name="connsiteX16" fmla="*/ 9100390 w 9117544"/>
                  <a:gd name="connsiteY16" fmla="*/ 2679363 h 6534881"/>
                  <a:gd name="connsiteX17" fmla="*/ 8729329 w 9117544"/>
                  <a:gd name="connsiteY17" fmla="*/ 2520337 h 6534881"/>
                  <a:gd name="connsiteX18" fmla="*/ 9113642 w 9117544"/>
                  <a:gd name="connsiteY18" fmla="*/ 3315467 h 6534881"/>
                  <a:gd name="connsiteX19" fmla="*/ 8683896 w 9117544"/>
                  <a:gd name="connsiteY19" fmla="*/ 3000255 h 6534881"/>
                  <a:gd name="connsiteX20" fmla="*/ 8994373 w 9117544"/>
                  <a:gd name="connsiteY20" fmla="*/ 3978076 h 6534881"/>
                  <a:gd name="connsiteX21" fmla="*/ 8729329 w 9117544"/>
                  <a:gd name="connsiteY21" fmla="*/ 3832302 h 6534881"/>
                  <a:gd name="connsiteX22" fmla="*/ 8504042 w 9117544"/>
                  <a:gd name="connsiteY22" fmla="*/ 4918980 h 6534881"/>
                  <a:gd name="connsiteX23" fmla="*/ 8411277 w 9117544"/>
                  <a:gd name="connsiteY23" fmla="*/ 4773207 h 6534881"/>
                  <a:gd name="connsiteX24" fmla="*/ 8212495 w 9117544"/>
                  <a:gd name="connsiteY24" fmla="*/ 5038250 h 6534881"/>
                  <a:gd name="connsiteX25" fmla="*/ 8040217 w 9117544"/>
                  <a:gd name="connsiteY25" fmla="*/ 4892476 h 6534881"/>
                  <a:gd name="connsiteX26" fmla="*/ 7722166 w 9117544"/>
                  <a:gd name="connsiteY26" fmla="*/ 5422563 h 6534881"/>
                  <a:gd name="connsiteX27" fmla="*/ 7536636 w 9117544"/>
                  <a:gd name="connsiteY27" fmla="*/ 5184024 h 6534881"/>
                  <a:gd name="connsiteX28" fmla="*/ 7205331 w 9117544"/>
                  <a:gd name="connsiteY28" fmla="*/ 5820128 h 6534881"/>
                  <a:gd name="connsiteX29" fmla="*/ 7258340 w 9117544"/>
                  <a:gd name="connsiteY29" fmla="*/ 5555085 h 6534881"/>
                  <a:gd name="connsiteX30" fmla="*/ 6794514 w 9117544"/>
                  <a:gd name="connsiteY30" fmla="*/ 5952650 h 6534881"/>
                  <a:gd name="connsiteX31" fmla="*/ 6821019 w 9117544"/>
                  <a:gd name="connsiteY31" fmla="*/ 5661102 h 6534881"/>
                  <a:gd name="connsiteX32" fmla="*/ 6277680 w 9117544"/>
                  <a:gd name="connsiteY32" fmla="*/ 6177937 h 6534881"/>
                  <a:gd name="connsiteX33" fmla="*/ 6145158 w 9117544"/>
                  <a:gd name="connsiteY33" fmla="*/ 5806876 h 6534881"/>
                  <a:gd name="connsiteX34" fmla="*/ 5493317 w 9117544"/>
                  <a:gd name="connsiteY34" fmla="*/ 6320812 h 6534881"/>
                  <a:gd name="connsiteX35" fmla="*/ 5517130 w 9117544"/>
                  <a:gd name="connsiteY35" fmla="*/ 6125549 h 6534881"/>
                  <a:gd name="connsiteX36" fmla="*/ 5107555 w 9117544"/>
                  <a:gd name="connsiteY36" fmla="*/ 6416061 h 6534881"/>
                  <a:gd name="connsiteX37" fmla="*/ 5026593 w 9117544"/>
                  <a:gd name="connsiteY37" fmla="*/ 5944574 h 6534881"/>
                  <a:gd name="connsiteX38" fmla="*/ 4062072 w 9117544"/>
                  <a:gd name="connsiteY38" fmla="*/ 6398374 h 6534881"/>
                  <a:gd name="connsiteX39" fmla="*/ 567 w 9117544"/>
                  <a:gd name="connsiteY39" fmla="*/ 3238795 h 6534881"/>
                  <a:gd name="connsiteX0" fmla="*/ 567 w 9117544"/>
                  <a:gd name="connsiteY0" fmla="*/ 3361723 h 6657809"/>
                  <a:gd name="connsiteX1" fmla="*/ 4362110 w 9117544"/>
                  <a:gd name="connsiteY1" fmla="*/ 640294 h 6657809"/>
                  <a:gd name="connsiteX2" fmla="*/ 5707833 w 9117544"/>
                  <a:gd name="connsiteY2" fmla="*/ 6084 h 6657809"/>
                  <a:gd name="connsiteX3" fmla="*/ 5442789 w 9117544"/>
                  <a:gd name="connsiteY3" fmla="*/ 297632 h 6657809"/>
                  <a:gd name="connsiteX4" fmla="*/ 5959624 w 9117544"/>
                  <a:gd name="connsiteY4" fmla="*/ 125354 h 6657809"/>
                  <a:gd name="connsiteX5" fmla="*/ 5774093 w 9117544"/>
                  <a:gd name="connsiteY5" fmla="*/ 350640 h 6657809"/>
                  <a:gd name="connsiteX6" fmla="*/ 6092146 w 9117544"/>
                  <a:gd name="connsiteY6" fmla="*/ 456657 h 6657809"/>
                  <a:gd name="connsiteX7" fmla="*/ 5866859 w 9117544"/>
                  <a:gd name="connsiteY7" fmla="*/ 602431 h 6657809"/>
                  <a:gd name="connsiteX8" fmla="*/ 7364354 w 9117544"/>
                  <a:gd name="connsiteY8" fmla="*/ 774708 h 6657809"/>
                  <a:gd name="connsiteX9" fmla="*/ 7125815 w 9117544"/>
                  <a:gd name="connsiteY9" fmla="*/ 840969 h 6657809"/>
                  <a:gd name="connsiteX10" fmla="*/ 7616146 w 9117544"/>
                  <a:gd name="connsiteY10" fmla="*/ 1092762 h 6657809"/>
                  <a:gd name="connsiteX11" fmla="*/ 7364354 w 9117544"/>
                  <a:gd name="connsiteY11" fmla="*/ 1132517 h 6657809"/>
                  <a:gd name="connsiteX12" fmla="*/ 7775172 w 9117544"/>
                  <a:gd name="connsiteY12" fmla="*/ 1715613 h 6657809"/>
                  <a:gd name="connsiteX13" fmla="*/ 8676320 w 9117544"/>
                  <a:gd name="connsiteY13" fmla="*/ 1821630 h 6657809"/>
                  <a:gd name="connsiteX14" fmla="*/ 8318511 w 9117544"/>
                  <a:gd name="connsiteY14" fmla="*/ 1834882 h 6657809"/>
                  <a:gd name="connsiteX15" fmla="*/ 8583554 w 9117544"/>
                  <a:gd name="connsiteY15" fmla="*/ 2020413 h 6657809"/>
                  <a:gd name="connsiteX16" fmla="*/ 8119728 w 9117544"/>
                  <a:gd name="connsiteY16" fmla="*/ 1967404 h 6657809"/>
                  <a:gd name="connsiteX17" fmla="*/ 9100390 w 9117544"/>
                  <a:gd name="connsiteY17" fmla="*/ 2802291 h 6657809"/>
                  <a:gd name="connsiteX18" fmla="*/ 8729329 w 9117544"/>
                  <a:gd name="connsiteY18" fmla="*/ 2643265 h 6657809"/>
                  <a:gd name="connsiteX19" fmla="*/ 9113642 w 9117544"/>
                  <a:gd name="connsiteY19" fmla="*/ 3438395 h 6657809"/>
                  <a:gd name="connsiteX20" fmla="*/ 8683896 w 9117544"/>
                  <a:gd name="connsiteY20" fmla="*/ 3123183 h 6657809"/>
                  <a:gd name="connsiteX21" fmla="*/ 8994373 w 9117544"/>
                  <a:gd name="connsiteY21" fmla="*/ 4101004 h 6657809"/>
                  <a:gd name="connsiteX22" fmla="*/ 8729329 w 9117544"/>
                  <a:gd name="connsiteY22" fmla="*/ 3955230 h 6657809"/>
                  <a:gd name="connsiteX23" fmla="*/ 8504042 w 9117544"/>
                  <a:gd name="connsiteY23" fmla="*/ 5041908 h 6657809"/>
                  <a:gd name="connsiteX24" fmla="*/ 8411277 w 9117544"/>
                  <a:gd name="connsiteY24" fmla="*/ 4896135 h 6657809"/>
                  <a:gd name="connsiteX25" fmla="*/ 8212495 w 9117544"/>
                  <a:gd name="connsiteY25" fmla="*/ 5161178 h 6657809"/>
                  <a:gd name="connsiteX26" fmla="*/ 8040217 w 9117544"/>
                  <a:gd name="connsiteY26" fmla="*/ 5015404 h 6657809"/>
                  <a:gd name="connsiteX27" fmla="*/ 7722166 w 9117544"/>
                  <a:gd name="connsiteY27" fmla="*/ 5545491 h 6657809"/>
                  <a:gd name="connsiteX28" fmla="*/ 7536636 w 9117544"/>
                  <a:gd name="connsiteY28" fmla="*/ 5306952 h 6657809"/>
                  <a:gd name="connsiteX29" fmla="*/ 7205331 w 9117544"/>
                  <a:gd name="connsiteY29" fmla="*/ 5943056 h 6657809"/>
                  <a:gd name="connsiteX30" fmla="*/ 7258340 w 9117544"/>
                  <a:gd name="connsiteY30" fmla="*/ 5678013 h 6657809"/>
                  <a:gd name="connsiteX31" fmla="*/ 6794514 w 9117544"/>
                  <a:gd name="connsiteY31" fmla="*/ 6075578 h 6657809"/>
                  <a:gd name="connsiteX32" fmla="*/ 6821019 w 9117544"/>
                  <a:gd name="connsiteY32" fmla="*/ 5784030 h 6657809"/>
                  <a:gd name="connsiteX33" fmla="*/ 6277680 w 9117544"/>
                  <a:gd name="connsiteY33" fmla="*/ 6300865 h 6657809"/>
                  <a:gd name="connsiteX34" fmla="*/ 6145158 w 9117544"/>
                  <a:gd name="connsiteY34" fmla="*/ 5929804 h 6657809"/>
                  <a:gd name="connsiteX35" fmla="*/ 5493317 w 9117544"/>
                  <a:gd name="connsiteY35" fmla="*/ 6443740 h 6657809"/>
                  <a:gd name="connsiteX36" fmla="*/ 5517130 w 9117544"/>
                  <a:gd name="connsiteY36" fmla="*/ 6248477 h 6657809"/>
                  <a:gd name="connsiteX37" fmla="*/ 5107555 w 9117544"/>
                  <a:gd name="connsiteY37" fmla="*/ 6538989 h 6657809"/>
                  <a:gd name="connsiteX38" fmla="*/ 5026593 w 9117544"/>
                  <a:gd name="connsiteY38" fmla="*/ 6067502 h 6657809"/>
                  <a:gd name="connsiteX39" fmla="*/ 4062072 w 9117544"/>
                  <a:gd name="connsiteY39" fmla="*/ 6521302 h 6657809"/>
                  <a:gd name="connsiteX40" fmla="*/ 567 w 9117544"/>
                  <a:gd name="connsiteY40" fmla="*/ 3361723 h 6657809"/>
                  <a:gd name="connsiteX0" fmla="*/ 567 w 9117544"/>
                  <a:gd name="connsiteY0" fmla="*/ 3355693 h 6651779"/>
                  <a:gd name="connsiteX1" fmla="*/ 4362110 w 9117544"/>
                  <a:gd name="connsiteY1" fmla="*/ 634264 h 6651779"/>
                  <a:gd name="connsiteX2" fmla="*/ 5018720 w 9117544"/>
                  <a:gd name="connsiteY2" fmla="*/ 371115 h 6651779"/>
                  <a:gd name="connsiteX3" fmla="*/ 5707833 w 9117544"/>
                  <a:gd name="connsiteY3" fmla="*/ 54 h 6651779"/>
                  <a:gd name="connsiteX4" fmla="*/ 5442789 w 9117544"/>
                  <a:gd name="connsiteY4" fmla="*/ 291602 h 6651779"/>
                  <a:gd name="connsiteX5" fmla="*/ 5959624 w 9117544"/>
                  <a:gd name="connsiteY5" fmla="*/ 119324 h 6651779"/>
                  <a:gd name="connsiteX6" fmla="*/ 5774093 w 9117544"/>
                  <a:gd name="connsiteY6" fmla="*/ 344610 h 6651779"/>
                  <a:gd name="connsiteX7" fmla="*/ 6092146 w 9117544"/>
                  <a:gd name="connsiteY7" fmla="*/ 450627 h 6651779"/>
                  <a:gd name="connsiteX8" fmla="*/ 5866859 w 9117544"/>
                  <a:gd name="connsiteY8" fmla="*/ 596401 h 6651779"/>
                  <a:gd name="connsiteX9" fmla="*/ 7364354 w 9117544"/>
                  <a:gd name="connsiteY9" fmla="*/ 768678 h 6651779"/>
                  <a:gd name="connsiteX10" fmla="*/ 7125815 w 9117544"/>
                  <a:gd name="connsiteY10" fmla="*/ 834939 h 6651779"/>
                  <a:gd name="connsiteX11" fmla="*/ 7616146 w 9117544"/>
                  <a:gd name="connsiteY11" fmla="*/ 1086732 h 6651779"/>
                  <a:gd name="connsiteX12" fmla="*/ 7364354 w 9117544"/>
                  <a:gd name="connsiteY12" fmla="*/ 1126487 h 6651779"/>
                  <a:gd name="connsiteX13" fmla="*/ 7775172 w 9117544"/>
                  <a:gd name="connsiteY13" fmla="*/ 1709583 h 6651779"/>
                  <a:gd name="connsiteX14" fmla="*/ 8676320 w 9117544"/>
                  <a:gd name="connsiteY14" fmla="*/ 1815600 h 6651779"/>
                  <a:gd name="connsiteX15" fmla="*/ 8318511 w 9117544"/>
                  <a:gd name="connsiteY15" fmla="*/ 1828852 h 6651779"/>
                  <a:gd name="connsiteX16" fmla="*/ 8583554 w 9117544"/>
                  <a:gd name="connsiteY16" fmla="*/ 2014383 h 6651779"/>
                  <a:gd name="connsiteX17" fmla="*/ 8119728 w 9117544"/>
                  <a:gd name="connsiteY17" fmla="*/ 1961374 h 6651779"/>
                  <a:gd name="connsiteX18" fmla="*/ 9100390 w 9117544"/>
                  <a:gd name="connsiteY18" fmla="*/ 2796261 h 6651779"/>
                  <a:gd name="connsiteX19" fmla="*/ 8729329 w 9117544"/>
                  <a:gd name="connsiteY19" fmla="*/ 2637235 h 6651779"/>
                  <a:gd name="connsiteX20" fmla="*/ 9113642 w 9117544"/>
                  <a:gd name="connsiteY20" fmla="*/ 3432365 h 6651779"/>
                  <a:gd name="connsiteX21" fmla="*/ 8683896 w 9117544"/>
                  <a:gd name="connsiteY21" fmla="*/ 3117153 h 6651779"/>
                  <a:gd name="connsiteX22" fmla="*/ 8994373 w 9117544"/>
                  <a:gd name="connsiteY22" fmla="*/ 4094974 h 6651779"/>
                  <a:gd name="connsiteX23" fmla="*/ 8729329 w 9117544"/>
                  <a:gd name="connsiteY23" fmla="*/ 3949200 h 6651779"/>
                  <a:gd name="connsiteX24" fmla="*/ 8504042 w 9117544"/>
                  <a:gd name="connsiteY24" fmla="*/ 5035878 h 6651779"/>
                  <a:gd name="connsiteX25" fmla="*/ 8411277 w 9117544"/>
                  <a:gd name="connsiteY25" fmla="*/ 4890105 h 6651779"/>
                  <a:gd name="connsiteX26" fmla="*/ 8212495 w 9117544"/>
                  <a:gd name="connsiteY26" fmla="*/ 5155148 h 6651779"/>
                  <a:gd name="connsiteX27" fmla="*/ 8040217 w 9117544"/>
                  <a:gd name="connsiteY27" fmla="*/ 5009374 h 6651779"/>
                  <a:gd name="connsiteX28" fmla="*/ 7722166 w 9117544"/>
                  <a:gd name="connsiteY28" fmla="*/ 5539461 h 6651779"/>
                  <a:gd name="connsiteX29" fmla="*/ 7536636 w 9117544"/>
                  <a:gd name="connsiteY29" fmla="*/ 5300922 h 6651779"/>
                  <a:gd name="connsiteX30" fmla="*/ 7205331 w 9117544"/>
                  <a:gd name="connsiteY30" fmla="*/ 5937026 h 6651779"/>
                  <a:gd name="connsiteX31" fmla="*/ 7258340 w 9117544"/>
                  <a:gd name="connsiteY31" fmla="*/ 5671983 h 6651779"/>
                  <a:gd name="connsiteX32" fmla="*/ 6794514 w 9117544"/>
                  <a:gd name="connsiteY32" fmla="*/ 6069548 h 6651779"/>
                  <a:gd name="connsiteX33" fmla="*/ 6821019 w 9117544"/>
                  <a:gd name="connsiteY33" fmla="*/ 5778000 h 6651779"/>
                  <a:gd name="connsiteX34" fmla="*/ 6277680 w 9117544"/>
                  <a:gd name="connsiteY34" fmla="*/ 6294835 h 6651779"/>
                  <a:gd name="connsiteX35" fmla="*/ 6145158 w 9117544"/>
                  <a:gd name="connsiteY35" fmla="*/ 5923774 h 6651779"/>
                  <a:gd name="connsiteX36" fmla="*/ 5493317 w 9117544"/>
                  <a:gd name="connsiteY36" fmla="*/ 6437710 h 6651779"/>
                  <a:gd name="connsiteX37" fmla="*/ 5517130 w 9117544"/>
                  <a:gd name="connsiteY37" fmla="*/ 6242447 h 6651779"/>
                  <a:gd name="connsiteX38" fmla="*/ 5107555 w 9117544"/>
                  <a:gd name="connsiteY38" fmla="*/ 6532959 h 6651779"/>
                  <a:gd name="connsiteX39" fmla="*/ 5026593 w 9117544"/>
                  <a:gd name="connsiteY39" fmla="*/ 6061472 h 6651779"/>
                  <a:gd name="connsiteX40" fmla="*/ 4062072 w 9117544"/>
                  <a:gd name="connsiteY40" fmla="*/ 6515272 h 6651779"/>
                  <a:gd name="connsiteX41" fmla="*/ 567 w 9117544"/>
                  <a:gd name="connsiteY41" fmla="*/ 3355693 h 6651779"/>
                  <a:gd name="connsiteX0" fmla="*/ 567 w 9117544"/>
                  <a:gd name="connsiteY0" fmla="*/ 3355689 h 6651775"/>
                  <a:gd name="connsiteX1" fmla="*/ 4362110 w 9117544"/>
                  <a:gd name="connsiteY1" fmla="*/ 634260 h 6651775"/>
                  <a:gd name="connsiteX2" fmla="*/ 4740424 w 9117544"/>
                  <a:gd name="connsiteY2" fmla="*/ 251842 h 6651775"/>
                  <a:gd name="connsiteX3" fmla="*/ 5018720 w 9117544"/>
                  <a:gd name="connsiteY3" fmla="*/ 371111 h 6651775"/>
                  <a:gd name="connsiteX4" fmla="*/ 5707833 w 9117544"/>
                  <a:gd name="connsiteY4" fmla="*/ 50 h 6651775"/>
                  <a:gd name="connsiteX5" fmla="*/ 5442789 w 9117544"/>
                  <a:gd name="connsiteY5" fmla="*/ 291598 h 6651775"/>
                  <a:gd name="connsiteX6" fmla="*/ 5959624 w 9117544"/>
                  <a:gd name="connsiteY6" fmla="*/ 119320 h 6651775"/>
                  <a:gd name="connsiteX7" fmla="*/ 5774093 w 9117544"/>
                  <a:gd name="connsiteY7" fmla="*/ 344606 h 6651775"/>
                  <a:gd name="connsiteX8" fmla="*/ 6092146 w 9117544"/>
                  <a:gd name="connsiteY8" fmla="*/ 450623 h 6651775"/>
                  <a:gd name="connsiteX9" fmla="*/ 5866859 w 9117544"/>
                  <a:gd name="connsiteY9" fmla="*/ 596397 h 6651775"/>
                  <a:gd name="connsiteX10" fmla="*/ 7364354 w 9117544"/>
                  <a:gd name="connsiteY10" fmla="*/ 768674 h 6651775"/>
                  <a:gd name="connsiteX11" fmla="*/ 7125815 w 9117544"/>
                  <a:gd name="connsiteY11" fmla="*/ 834935 h 6651775"/>
                  <a:gd name="connsiteX12" fmla="*/ 7616146 w 9117544"/>
                  <a:gd name="connsiteY12" fmla="*/ 1086728 h 6651775"/>
                  <a:gd name="connsiteX13" fmla="*/ 7364354 w 9117544"/>
                  <a:gd name="connsiteY13" fmla="*/ 1126483 h 6651775"/>
                  <a:gd name="connsiteX14" fmla="*/ 7775172 w 9117544"/>
                  <a:gd name="connsiteY14" fmla="*/ 1709579 h 6651775"/>
                  <a:gd name="connsiteX15" fmla="*/ 8676320 w 9117544"/>
                  <a:gd name="connsiteY15" fmla="*/ 1815596 h 6651775"/>
                  <a:gd name="connsiteX16" fmla="*/ 8318511 w 9117544"/>
                  <a:gd name="connsiteY16" fmla="*/ 1828848 h 6651775"/>
                  <a:gd name="connsiteX17" fmla="*/ 8583554 w 9117544"/>
                  <a:gd name="connsiteY17" fmla="*/ 2014379 h 6651775"/>
                  <a:gd name="connsiteX18" fmla="*/ 8119728 w 9117544"/>
                  <a:gd name="connsiteY18" fmla="*/ 1961370 h 6651775"/>
                  <a:gd name="connsiteX19" fmla="*/ 9100390 w 9117544"/>
                  <a:gd name="connsiteY19" fmla="*/ 2796257 h 6651775"/>
                  <a:gd name="connsiteX20" fmla="*/ 8729329 w 9117544"/>
                  <a:gd name="connsiteY20" fmla="*/ 2637231 h 6651775"/>
                  <a:gd name="connsiteX21" fmla="*/ 9113642 w 9117544"/>
                  <a:gd name="connsiteY21" fmla="*/ 3432361 h 6651775"/>
                  <a:gd name="connsiteX22" fmla="*/ 8683896 w 9117544"/>
                  <a:gd name="connsiteY22" fmla="*/ 3117149 h 6651775"/>
                  <a:gd name="connsiteX23" fmla="*/ 8994373 w 9117544"/>
                  <a:gd name="connsiteY23" fmla="*/ 4094970 h 6651775"/>
                  <a:gd name="connsiteX24" fmla="*/ 8729329 w 9117544"/>
                  <a:gd name="connsiteY24" fmla="*/ 3949196 h 6651775"/>
                  <a:gd name="connsiteX25" fmla="*/ 8504042 w 9117544"/>
                  <a:gd name="connsiteY25" fmla="*/ 5035874 h 6651775"/>
                  <a:gd name="connsiteX26" fmla="*/ 8411277 w 9117544"/>
                  <a:gd name="connsiteY26" fmla="*/ 4890101 h 6651775"/>
                  <a:gd name="connsiteX27" fmla="*/ 8212495 w 9117544"/>
                  <a:gd name="connsiteY27" fmla="*/ 5155144 h 6651775"/>
                  <a:gd name="connsiteX28" fmla="*/ 8040217 w 9117544"/>
                  <a:gd name="connsiteY28" fmla="*/ 5009370 h 6651775"/>
                  <a:gd name="connsiteX29" fmla="*/ 7722166 w 9117544"/>
                  <a:gd name="connsiteY29" fmla="*/ 5539457 h 6651775"/>
                  <a:gd name="connsiteX30" fmla="*/ 7536636 w 9117544"/>
                  <a:gd name="connsiteY30" fmla="*/ 5300918 h 6651775"/>
                  <a:gd name="connsiteX31" fmla="*/ 7205331 w 9117544"/>
                  <a:gd name="connsiteY31" fmla="*/ 5937022 h 6651775"/>
                  <a:gd name="connsiteX32" fmla="*/ 7258340 w 9117544"/>
                  <a:gd name="connsiteY32" fmla="*/ 5671979 h 6651775"/>
                  <a:gd name="connsiteX33" fmla="*/ 6794514 w 9117544"/>
                  <a:gd name="connsiteY33" fmla="*/ 6069544 h 6651775"/>
                  <a:gd name="connsiteX34" fmla="*/ 6821019 w 9117544"/>
                  <a:gd name="connsiteY34" fmla="*/ 5777996 h 6651775"/>
                  <a:gd name="connsiteX35" fmla="*/ 6277680 w 9117544"/>
                  <a:gd name="connsiteY35" fmla="*/ 6294831 h 6651775"/>
                  <a:gd name="connsiteX36" fmla="*/ 6145158 w 9117544"/>
                  <a:gd name="connsiteY36" fmla="*/ 5923770 h 6651775"/>
                  <a:gd name="connsiteX37" fmla="*/ 5493317 w 9117544"/>
                  <a:gd name="connsiteY37" fmla="*/ 6437706 h 6651775"/>
                  <a:gd name="connsiteX38" fmla="*/ 5517130 w 9117544"/>
                  <a:gd name="connsiteY38" fmla="*/ 6242443 h 6651775"/>
                  <a:gd name="connsiteX39" fmla="*/ 5107555 w 9117544"/>
                  <a:gd name="connsiteY39" fmla="*/ 6532955 h 6651775"/>
                  <a:gd name="connsiteX40" fmla="*/ 5026593 w 9117544"/>
                  <a:gd name="connsiteY40" fmla="*/ 6061468 h 6651775"/>
                  <a:gd name="connsiteX41" fmla="*/ 4062072 w 9117544"/>
                  <a:gd name="connsiteY41" fmla="*/ 6515268 h 6651775"/>
                  <a:gd name="connsiteX42" fmla="*/ 567 w 9117544"/>
                  <a:gd name="connsiteY42" fmla="*/ 3355689 h 6651775"/>
                  <a:gd name="connsiteX0" fmla="*/ 567 w 9117544"/>
                  <a:gd name="connsiteY0" fmla="*/ 3355689 h 6651775"/>
                  <a:gd name="connsiteX1" fmla="*/ 4362110 w 9117544"/>
                  <a:gd name="connsiteY1" fmla="*/ 634260 h 6651775"/>
                  <a:gd name="connsiteX2" fmla="*/ 4846441 w 9117544"/>
                  <a:gd name="connsiteY2" fmla="*/ 636155 h 6651775"/>
                  <a:gd name="connsiteX3" fmla="*/ 4740424 w 9117544"/>
                  <a:gd name="connsiteY3" fmla="*/ 251842 h 6651775"/>
                  <a:gd name="connsiteX4" fmla="*/ 5018720 w 9117544"/>
                  <a:gd name="connsiteY4" fmla="*/ 371111 h 6651775"/>
                  <a:gd name="connsiteX5" fmla="*/ 5707833 w 9117544"/>
                  <a:gd name="connsiteY5" fmla="*/ 50 h 6651775"/>
                  <a:gd name="connsiteX6" fmla="*/ 5442789 w 9117544"/>
                  <a:gd name="connsiteY6" fmla="*/ 291598 h 6651775"/>
                  <a:gd name="connsiteX7" fmla="*/ 5959624 w 9117544"/>
                  <a:gd name="connsiteY7" fmla="*/ 119320 h 6651775"/>
                  <a:gd name="connsiteX8" fmla="*/ 5774093 w 9117544"/>
                  <a:gd name="connsiteY8" fmla="*/ 344606 h 6651775"/>
                  <a:gd name="connsiteX9" fmla="*/ 6092146 w 9117544"/>
                  <a:gd name="connsiteY9" fmla="*/ 450623 h 6651775"/>
                  <a:gd name="connsiteX10" fmla="*/ 5866859 w 9117544"/>
                  <a:gd name="connsiteY10" fmla="*/ 596397 h 6651775"/>
                  <a:gd name="connsiteX11" fmla="*/ 7364354 w 9117544"/>
                  <a:gd name="connsiteY11" fmla="*/ 768674 h 6651775"/>
                  <a:gd name="connsiteX12" fmla="*/ 7125815 w 9117544"/>
                  <a:gd name="connsiteY12" fmla="*/ 834935 h 6651775"/>
                  <a:gd name="connsiteX13" fmla="*/ 7616146 w 9117544"/>
                  <a:gd name="connsiteY13" fmla="*/ 1086728 h 6651775"/>
                  <a:gd name="connsiteX14" fmla="*/ 7364354 w 9117544"/>
                  <a:gd name="connsiteY14" fmla="*/ 1126483 h 6651775"/>
                  <a:gd name="connsiteX15" fmla="*/ 7775172 w 9117544"/>
                  <a:gd name="connsiteY15" fmla="*/ 1709579 h 6651775"/>
                  <a:gd name="connsiteX16" fmla="*/ 8676320 w 9117544"/>
                  <a:gd name="connsiteY16" fmla="*/ 1815596 h 6651775"/>
                  <a:gd name="connsiteX17" fmla="*/ 8318511 w 9117544"/>
                  <a:gd name="connsiteY17" fmla="*/ 1828848 h 6651775"/>
                  <a:gd name="connsiteX18" fmla="*/ 8583554 w 9117544"/>
                  <a:gd name="connsiteY18" fmla="*/ 2014379 h 6651775"/>
                  <a:gd name="connsiteX19" fmla="*/ 8119728 w 9117544"/>
                  <a:gd name="connsiteY19" fmla="*/ 1961370 h 6651775"/>
                  <a:gd name="connsiteX20" fmla="*/ 9100390 w 9117544"/>
                  <a:gd name="connsiteY20" fmla="*/ 2796257 h 6651775"/>
                  <a:gd name="connsiteX21" fmla="*/ 8729329 w 9117544"/>
                  <a:gd name="connsiteY21" fmla="*/ 2637231 h 6651775"/>
                  <a:gd name="connsiteX22" fmla="*/ 9113642 w 9117544"/>
                  <a:gd name="connsiteY22" fmla="*/ 3432361 h 6651775"/>
                  <a:gd name="connsiteX23" fmla="*/ 8683896 w 9117544"/>
                  <a:gd name="connsiteY23" fmla="*/ 3117149 h 6651775"/>
                  <a:gd name="connsiteX24" fmla="*/ 8994373 w 9117544"/>
                  <a:gd name="connsiteY24" fmla="*/ 4094970 h 6651775"/>
                  <a:gd name="connsiteX25" fmla="*/ 8729329 w 9117544"/>
                  <a:gd name="connsiteY25" fmla="*/ 3949196 h 6651775"/>
                  <a:gd name="connsiteX26" fmla="*/ 8504042 w 9117544"/>
                  <a:gd name="connsiteY26" fmla="*/ 5035874 h 6651775"/>
                  <a:gd name="connsiteX27" fmla="*/ 8411277 w 9117544"/>
                  <a:gd name="connsiteY27" fmla="*/ 4890101 h 6651775"/>
                  <a:gd name="connsiteX28" fmla="*/ 8212495 w 9117544"/>
                  <a:gd name="connsiteY28" fmla="*/ 5155144 h 6651775"/>
                  <a:gd name="connsiteX29" fmla="*/ 8040217 w 9117544"/>
                  <a:gd name="connsiteY29" fmla="*/ 5009370 h 6651775"/>
                  <a:gd name="connsiteX30" fmla="*/ 7722166 w 9117544"/>
                  <a:gd name="connsiteY30" fmla="*/ 5539457 h 6651775"/>
                  <a:gd name="connsiteX31" fmla="*/ 7536636 w 9117544"/>
                  <a:gd name="connsiteY31" fmla="*/ 5300918 h 6651775"/>
                  <a:gd name="connsiteX32" fmla="*/ 7205331 w 9117544"/>
                  <a:gd name="connsiteY32" fmla="*/ 5937022 h 6651775"/>
                  <a:gd name="connsiteX33" fmla="*/ 7258340 w 9117544"/>
                  <a:gd name="connsiteY33" fmla="*/ 5671979 h 6651775"/>
                  <a:gd name="connsiteX34" fmla="*/ 6794514 w 9117544"/>
                  <a:gd name="connsiteY34" fmla="*/ 6069544 h 6651775"/>
                  <a:gd name="connsiteX35" fmla="*/ 6821019 w 9117544"/>
                  <a:gd name="connsiteY35" fmla="*/ 5777996 h 6651775"/>
                  <a:gd name="connsiteX36" fmla="*/ 6277680 w 9117544"/>
                  <a:gd name="connsiteY36" fmla="*/ 6294831 h 6651775"/>
                  <a:gd name="connsiteX37" fmla="*/ 6145158 w 9117544"/>
                  <a:gd name="connsiteY37" fmla="*/ 5923770 h 6651775"/>
                  <a:gd name="connsiteX38" fmla="*/ 5493317 w 9117544"/>
                  <a:gd name="connsiteY38" fmla="*/ 6437706 h 6651775"/>
                  <a:gd name="connsiteX39" fmla="*/ 5517130 w 9117544"/>
                  <a:gd name="connsiteY39" fmla="*/ 6242443 h 6651775"/>
                  <a:gd name="connsiteX40" fmla="*/ 5107555 w 9117544"/>
                  <a:gd name="connsiteY40" fmla="*/ 6532955 h 6651775"/>
                  <a:gd name="connsiteX41" fmla="*/ 5026593 w 9117544"/>
                  <a:gd name="connsiteY41" fmla="*/ 6061468 h 6651775"/>
                  <a:gd name="connsiteX42" fmla="*/ 4062072 w 9117544"/>
                  <a:gd name="connsiteY42" fmla="*/ 6515268 h 6651775"/>
                  <a:gd name="connsiteX43" fmla="*/ 567 w 9117544"/>
                  <a:gd name="connsiteY43" fmla="*/ 3355689 h 6651775"/>
                  <a:gd name="connsiteX0" fmla="*/ 1789 w 9118766"/>
                  <a:gd name="connsiteY0" fmla="*/ 3355689 h 6651775"/>
                  <a:gd name="connsiteX1" fmla="*/ 4601871 w 9118766"/>
                  <a:gd name="connsiteY1" fmla="*/ 528242 h 6651775"/>
                  <a:gd name="connsiteX2" fmla="*/ 4847663 w 9118766"/>
                  <a:gd name="connsiteY2" fmla="*/ 636155 h 6651775"/>
                  <a:gd name="connsiteX3" fmla="*/ 4741646 w 9118766"/>
                  <a:gd name="connsiteY3" fmla="*/ 251842 h 6651775"/>
                  <a:gd name="connsiteX4" fmla="*/ 5019942 w 9118766"/>
                  <a:gd name="connsiteY4" fmla="*/ 371111 h 6651775"/>
                  <a:gd name="connsiteX5" fmla="*/ 5709055 w 9118766"/>
                  <a:gd name="connsiteY5" fmla="*/ 50 h 6651775"/>
                  <a:gd name="connsiteX6" fmla="*/ 5444011 w 9118766"/>
                  <a:gd name="connsiteY6" fmla="*/ 291598 h 6651775"/>
                  <a:gd name="connsiteX7" fmla="*/ 5960846 w 9118766"/>
                  <a:gd name="connsiteY7" fmla="*/ 119320 h 6651775"/>
                  <a:gd name="connsiteX8" fmla="*/ 5775315 w 9118766"/>
                  <a:gd name="connsiteY8" fmla="*/ 344606 h 6651775"/>
                  <a:gd name="connsiteX9" fmla="*/ 6093368 w 9118766"/>
                  <a:gd name="connsiteY9" fmla="*/ 450623 h 6651775"/>
                  <a:gd name="connsiteX10" fmla="*/ 5868081 w 9118766"/>
                  <a:gd name="connsiteY10" fmla="*/ 596397 h 6651775"/>
                  <a:gd name="connsiteX11" fmla="*/ 7365576 w 9118766"/>
                  <a:gd name="connsiteY11" fmla="*/ 768674 h 6651775"/>
                  <a:gd name="connsiteX12" fmla="*/ 7127037 w 9118766"/>
                  <a:gd name="connsiteY12" fmla="*/ 834935 h 6651775"/>
                  <a:gd name="connsiteX13" fmla="*/ 7617368 w 9118766"/>
                  <a:gd name="connsiteY13" fmla="*/ 1086728 h 6651775"/>
                  <a:gd name="connsiteX14" fmla="*/ 7365576 w 9118766"/>
                  <a:gd name="connsiteY14" fmla="*/ 1126483 h 6651775"/>
                  <a:gd name="connsiteX15" fmla="*/ 7776394 w 9118766"/>
                  <a:gd name="connsiteY15" fmla="*/ 1709579 h 6651775"/>
                  <a:gd name="connsiteX16" fmla="*/ 8677542 w 9118766"/>
                  <a:gd name="connsiteY16" fmla="*/ 1815596 h 6651775"/>
                  <a:gd name="connsiteX17" fmla="*/ 8319733 w 9118766"/>
                  <a:gd name="connsiteY17" fmla="*/ 1828848 h 6651775"/>
                  <a:gd name="connsiteX18" fmla="*/ 8584776 w 9118766"/>
                  <a:gd name="connsiteY18" fmla="*/ 2014379 h 6651775"/>
                  <a:gd name="connsiteX19" fmla="*/ 8120950 w 9118766"/>
                  <a:gd name="connsiteY19" fmla="*/ 1961370 h 6651775"/>
                  <a:gd name="connsiteX20" fmla="*/ 9101612 w 9118766"/>
                  <a:gd name="connsiteY20" fmla="*/ 2796257 h 6651775"/>
                  <a:gd name="connsiteX21" fmla="*/ 8730551 w 9118766"/>
                  <a:gd name="connsiteY21" fmla="*/ 2637231 h 6651775"/>
                  <a:gd name="connsiteX22" fmla="*/ 9114864 w 9118766"/>
                  <a:gd name="connsiteY22" fmla="*/ 3432361 h 6651775"/>
                  <a:gd name="connsiteX23" fmla="*/ 8685118 w 9118766"/>
                  <a:gd name="connsiteY23" fmla="*/ 3117149 h 6651775"/>
                  <a:gd name="connsiteX24" fmla="*/ 8995595 w 9118766"/>
                  <a:gd name="connsiteY24" fmla="*/ 4094970 h 6651775"/>
                  <a:gd name="connsiteX25" fmla="*/ 8730551 w 9118766"/>
                  <a:gd name="connsiteY25" fmla="*/ 3949196 h 6651775"/>
                  <a:gd name="connsiteX26" fmla="*/ 8505264 w 9118766"/>
                  <a:gd name="connsiteY26" fmla="*/ 5035874 h 6651775"/>
                  <a:gd name="connsiteX27" fmla="*/ 8412499 w 9118766"/>
                  <a:gd name="connsiteY27" fmla="*/ 4890101 h 6651775"/>
                  <a:gd name="connsiteX28" fmla="*/ 8213717 w 9118766"/>
                  <a:gd name="connsiteY28" fmla="*/ 5155144 h 6651775"/>
                  <a:gd name="connsiteX29" fmla="*/ 8041439 w 9118766"/>
                  <a:gd name="connsiteY29" fmla="*/ 5009370 h 6651775"/>
                  <a:gd name="connsiteX30" fmla="*/ 7723388 w 9118766"/>
                  <a:gd name="connsiteY30" fmla="*/ 5539457 h 6651775"/>
                  <a:gd name="connsiteX31" fmla="*/ 7537858 w 9118766"/>
                  <a:gd name="connsiteY31" fmla="*/ 5300918 h 6651775"/>
                  <a:gd name="connsiteX32" fmla="*/ 7206553 w 9118766"/>
                  <a:gd name="connsiteY32" fmla="*/ 5937022 h 6651775"/>
                  <a:gd name="connsiteX33" fmla="*/ 7259562 w 9118766"/>
                  <a:gd name="connsiteY33" fmla="*/ 5671979 h 6651775"/>
                  <a:gd name="connsiteX34" fmla="*/ 6795736 w 9118766"/>
                  <a:gd name="connsiteY34" fmla="*/ 6069544 h 6651775"/>
                  <a:gd name="connsiteX35" fmla="*/ 6822241 w 9118766"/>
                  <a:gd name="connsiteY35" fmla="*/ 5777996 h 6651775"/>
                  <a:gd name="connsiteX36" fmla="*/ 6278902 w 9118766"/>
                  <a:gd name="connsiteY36" fmla="*/ 6294831 h 6651775"/>
                  <a:gd name="connsiteX37" fmla="*/ 6146380 w 9118766"/>
                  <a:gd name="connsiteY37" fmla="*/ 5923770 h 6651775"/>
                  <a:gd name="connsiteX38" fmla="*/ 5494539 w 9118766"/>
                  <a:gd name="connsiteY38" fmla="*/ 6437706 h 6651775"/>
                  <a:gd name="connsiteX39" fmla="*/ 5518352 w 9118766"/>
                  <a:gd name="connsiteY39" fmla="*/ 6242443 h 6651775"/>
                  <a:gd name="connsiteX40" fmla="*/ 5108777 w 9118766"/>
                  <a:gd name="connsiteY40" fmla="*/ 6532955 h 6651775"/>
                  <a:gd name="connsiteX41" fmla="*/ 5027815 w 9118766"/>
                  <a:gd name="connsiteY41" fmla="*/ 6061468 h 6651775"/>
                  <a:gd name="connsiteX42" fmla="*/ 4063294 w 9118766"/>
                  <a:gd name="connsiteY42" fmla="*/ 6515268 h 6651775"/>
                  <a:gd name="connsiteX43" fmla="*/ 1789 w 9118766"/>
                  <a:gd name="connsiteY43" fmla="*/ 3355689 h 6651775"/>
                  <a:gd name="connsiteX0" fmla="*/ 1505 w 9118482"/>
                  <a:gd name="connsiteY0" fmla="*/ 3355689 h 6651775"/>
                  <a:gd name="connsiteX1" fmla="*/ 4555831 w 9118482"/>
                  <a:gd name="connsiteY1" fmla="*/ 384363 h 6651775"/>
                  <a:gd name="connsiteX2" fmla="*/ 4601587 w 9118482"/>
                  <a:gd name="connsiteY2" fmla="*/ 528242 h 6651775"/>
                  <a:gd name="connsiteX3" fmla="*/ 4847379 w 9118482"/>
                  <a:gd name="connsiteY3" fmla="*/ 636155 h 6651775"/>
                  <a:gd name="connsiteX4" fmla="*/ 4741362 w 9118482"/>
                  <a:gd name="connsiteY4" fmla="*/ 251842 h 6651775"/>
                  <a:gd name="connsiteX5" fmla="*/ 5019658 w 9118482"/>
                  <a:gd name="connsiteY5" fmla="*/ 371111 h 6651775"/>
                  <a:gd name="connsiteX6" fmla="*/ 5708771 w 9118482"/>
                  <a:gd name="connsiteY6" fmla="*/ 50 h 6651775"/>
                  <a:gd name="connsiteX7" fmla="*/ 5443727 w 9118482"/>
                  <a:gd name="connsiteY7" fmla="*/ 291598 h 6651775"/>
                  <a:gd name="connsiteX8" fmla="*/ 5960562 w 9118482"/>
                  <a:gd name="connsiteY8" fmla="*/ 119320 h 6651775"/>
                  <a:gd name="connsiteX9" fmla="*/ 5775031 w 9118482"/>
                  <a:gd name="connsiteY9" fmla="*/ 344606 h 6651775"/>
                  <a:gd name="connsiteX10" fmla="*/ 6093084 w 9118482"/>
                  <a:gd name="connsiteY10" fmla="*/ 450623 h 6651775"/>
                  <a:gd name="connsiteX11" fmla="*/ 5867797 w 9118482"/>
                  <a:gd name="connsiteY11" fmla="*/ 596397 h 6651775"/>
                  <a:gd name="connsiteX12" fmla="*/ 7365292 w 9118482"/>
                  <a:gd name="connsiteY12" fmla="*/ 768674 h 6651775"/>
                  <a:gd name="connsiteX13" fmla="*/ 7126753 w 9118482"/>
                  <a:gd name="connsiteY13" fmla="*/ 834935 h 6651775"/>
                  <a:gd name="connsiteX14" fmla="*/ 7617084 w 9118482"/>
                  <a:gd name="connsiteY14" fmla="*/ 1086728 h 6651775"/>
                  <a:gd name="connsiteX15" fmla="*/ 7365292 w 9118482"/>
                  <a:gd name="connsiteY15" fmla="*/ 1126483 h 6651775"/>
                  <a:gd name="connsiteX16" fmla="*/ 7776110 w 9118482"/>
                  <a:gd name="connsiteY16" fmla="*/ 1709579 h 6651775"/>
                  <a:gd name="connsiteX17" fmla="*/ 8677258 w 9118482"/>
                  <a:gd name="connsiteY17" fmla="*/ 1815596 h 6651775"/>
                  <a:gd name="connsiteX18" fmla="*/ 8319449 w 9118482"/>
                  <a:gd name="connsiteY18" fmla="*/ 1828848 h 6651775"/>
                  <a:gd name="connsiteX19" fmla="*/ 8584492 w 9118482"/>
                  <a:gd name="connsiteY19" fmla="*/ 2014379 h 6651775"/>
                  <a:gd name="connsiteX20" fmla="*/ 8120666 w 9118482"/>
                  <a:gd name="connsiteY20" fmla="*/ 1961370 h 6651775"/>
                  <a:gd name="connsiteX21" fmla="*/ 9101328 w 9118482"/>
                  <a:gd name="connsiteY21" fmla="*/ 2796257 h 6651775"/>
                  <a:gd name="connsiteX22" fmla="*/ 8730267 w 9118482"/>
                  <a:gd name="connsiteY22" fmla="*/ 2637231 h 6651775"/>
                  <a:gd name="connsiteX23" fmla="*/ 9114580 w 9118482"/>
                  <a:gd name="connsiteY23" fmla="*/ 3432361 h 6651775"/>
                  <a:gd name="connsiteX24" fmla="*/ 8684834 w 9118482"/>
                  <a:gd name="connsiteY24" fmla="*/ 3117149 h 6651775"/>
                  <a:gd name="connsiteX25" fmla="*/ 8995311 w 9118482"/>
                  <a:gd name="connsiteY25" fmla="*/ 4094970 h 6651775"/>
                  <a:gd name="connsiteX26" fmla="*/ 8730267 w 9118482"/>
                  <a:gd name="connsiteY26" fmla="*/ 3949196 h 6651775"/>
                  <a:gd name="connsiteX27" fmla="*/ 8504980 w 9118482"/>
                  <a:gd name="connsiteY27" fmla="*/ 5035874 h 6651775"/>
                  <a:gd name="connsiteX28" fmla="*/ 8412215 w 9118482"/>
                  <a:gd name="connsiteY28" fmla="*/ 4890101 h 6651775"/>
                  <a:gd name="connsiteX29" fmla="*/ 8213433 w 9118482"/>
                  <a:gd name="connsiteY29" fmla="*/ 5155144 h 6651775"/>
                  <a:gd name="connsiteX30" fmla="*/ 8041155 w 9118482"/>
                  <a:gd name="connsiteY30" fmla="*/ 5009370 h 6651775"/>
                  <a:gd name="connsiteX31" fmla="*/ 7723104 w 9118482"/>
                  <a:gd name="connsiteY31" fmla="*/ 5539457 h 6651775"/>
                  <a:gd name="connsiteX32" fmla="*/ 7537574 w 9118482"/>
                  <a:gd name="connsiteY32" fmla="*/ 5300918 h 6651775"/>
                  <a:gd name="connsiteX33" fmla="*/ 7206269 w 9118482"/>
                  <a:gd name="connsiteY33" fmla="*/ 5937022 h 6651775"/>
                  <a:gd name="connsiteX34" fmla="*/ 7259278 w 9118482"/>
                  <a:gd name="connsiteY34" fmla="*/ 5671979 h 6651775"/>
                  <a:gd name="connsiteX35" fmla="*/ 6795452 w 9118482"/>
                  <a:gd name="connsiteY35" fmla="*/ 6069544 h 6651775"/>
                  <a:gd name="connsiteX36" fmla="*/ 6821957 w 9118482"/>
                  <a:gd name="connsiteY36" fmla="*/ 5777996 h 6651775"/>
                  <a:gd name="connsiteX37" fmla="*/ 6278618 w 9118482"/>
                  <a:gd name="connsiteY37" fmla="*/ 6294831 h 6651775"/>
                  <a:gd name="connsiteX38" fmla="*/ 6146096 w 9118482"/>
                  <a:gd name="connsiteY38" fmla="*/ 5923770 h 6651775"/>
                  <a:gd name="connsiteX39" fmla="*/ 5494255 w 9118482"/>
                  <a:gd name="connsiteY39" fmla="*/ 6437706 h 6651775"/>
                  <a:gd name="connsiteX40" fmla="*/ 5518068 w 9118482"/>
                  <a:gd name="connsiteY40" fmla="*/ 6242443 h 6651775"/>
                  <a:gd name="connsiteX41" fmla="*/ 5108493 w 9118482"/>
                  <a:gd name="connsiteY41" fmla="*/ 6532955 h 6651775"/>
                  <a:gd name="connsiteX42" fmla="*/ 5027531 w 9118482"/>
                  <a:gd name="connsiteY42" fmla="*/ 6061468 h 6651775"/>
                  <a:gd name="connsiteX43" fmla="*/ 4063010 w 9118482"/>
                  <a:gd name="connsiteY43" fmla="*/ 6515268 h 6651775"/>
                  <a:gd name="connsiteX44" fmla="*/ 1505 w 9118482"/>
                  <a:gd name="connsiteY44" fmla="*/ 3355689 h 6651775"/>
                  <a:gd name="connsiteX0" fmla="*/ 292 w 9117269"/>
                  <a:gd name="connsiteY0" fmla="*/ 3355689 h 6651775"/>
                  <a:gd name="connsiteX1" fmla="*/ 4276323 w 9117269"/>
                  <a:gd name="connsiteY1" fmla="*/ 437372 h 6651775"/>
                  <a:gd name="connsiteX2" fmla="*/ 4554618 w 9117269"/>
                  <a:gd name="connsiteY2" fmla="*/ 384363 h 6651775"/>
                  <a:gd name="connsiteX3" fmla="*/ 4600374 w 9117269"/>
                  <a:gd name="connsiteY3" fmla="*/ 528242 h 6651775"/>
                  <a:gd name="connsiteX4" fmla="*/ 4846166 w 9117269"/>
                  <a:gd name="connsiteY4" fmla="*/ 636155 h 6651775"/>
                  <a:gd name="connsiteX5" fmla="*/ 4740149 w 9117269"/>
                  <a:gd name="connsiteY5" fmla="*/ 251842 h 6651775"/>
                  <a:gd name="connsiteX6" fmla="*/ 5018445 w 9117269"/>
                  <a:gd name="connsiteY6" fmla="*/ 371111 h 6651775"/>
                  <a:gd name="connsiteX7" fmla="*/ 5707558 w 9117269"/>
                  <a:gd name="connsiteY7" fmla="*/ 50 h 6651775"/>
                  <a:gd name="connsiteX8" fmla="*/ 5442514 w 9117269"/>
                  <a:gd name="connsiteY8" fmla="*/ 291598 h 6651775"/>
                  <a:gd name="connsiteX9" fmla="*/ 5959349 w 9117269"/>
                  <a:gd name="connsiteY9" fmla="*/ 119320 h 6651775"/>
                  <a:gd name="connsiteX10" fmla="*/ 5773818 w 9117269"/>
                  <a:gd name="connsiteY10" fmla="*/ 344606 h 6651775"/>
                  <a:gd name="connsiteX11" fmla="*/ 6091871 w 9117269"/>
                  <a:gd name="connsiteY11" fmla="*/ 450623 h 6651775"/>
                  <a:gd name="connsiteX12" fmla="*/ 5866584 w 9117269"/>
                  <a:gd name="connsiteY12" fmla="*/ 596397 h 6651775"/>
                  <a:gd name="connsiteX13" fmla="*/ 7364079 w 9117269"/>
                  <a:gd name="connsiteY13" fmla="*/ 768674 h 6651775"/>
                  <a:gd name="connsiteX14" fmla="*/ 7125540 w 9117269"/>
                  <a:gd name="connsiteY14" fmla="*/ 834935 h 6651775"/>
                  <a:gd name="connsiteX15" fmla="*/ 7615871 w 9117269"/>
                  <a:gd name="connsiteY15" fmla="*/ 1086728 h 6651775"/>
                  <a:gd name="connsiteX16" fmla="*/ 7364079 w 9117269"/>
                  <a:gd name="connsiteY16" fmla="*/ 1126483 h 6651775"/>
                  <a:gd name="connsiteX17" fmla="*/ 7774897 w 9117269"/>
                  <a:gd name="connsiteY17" fmla="*/ 1709579 h 6651775"/>
                  <a:gd name="connsiteX18" fmla="*/ 8676045 w 9117269"/>
                  <a:gd name="connsiteY18" fmla="*/ 1815596 h 6651775"/>
                  <a:gd name="connsiteX19" fmla="*/ 8318236 w 9117269"/>
                  <a:gd name="connsiteY19" fmla="*/ 1828848 h 6651775"/>
                  <a:gd name="connsiteX20" fmla="*/ 8583279 w 9117269"/>
                  <a:gd name="connsiteY20" fmla="*/ 2014379 h 6651775"/>
                  <a:gd name="connsiteX21" fmla="*/ 8119453 w 9117269"/>
                  <a:gd name="connsiteY21" fmla="*/ 1961370 h 6651775"/>
                  <a:gd name="connsiteX22" fmla="*/ 9100115 w 9117269"/>
                  <a:gd name="connsiteY22" fmla="*/ 2796257 h 6651775"/>
                  <a:gd name="connsiteX23" fmla="*/ 8729054 w 9117269"/>
                  <a:gd name="connsiteY23" fmla="*/ 2637231 h 6651775"/>
                  <a:gd name="connsiteX24" fmla="*/ 9113367 w 9117269"/>
                  <a:gd name="connsiteY24" fmla="*/ 3432361 h 6651775"/>
                  <a:gd name="connsiteX25" fmla="*/ 8683621 w 9117269"/>
                  <a:gd name="connsiteY25" fmla="*/ 3117149 h 6651775"/>
                  <a:gd name="connsiteX26" fmla="*/ 8994098 w 9117269"/>
                  <a:gd name="connsiteY26" fmla="*/ 4094970 h 6651775"/>
                  <a:gd name="connsiteX27" fmla="*/ 8729054 w 9117269"/>
                  <a:gd name="connsiteY27" fmla="*/ 3949196 h 6651775"/>
                  <a:gd name="connsiteX28" fmla="*/ 8503767 w 9117269"/>
                  <a:gd name="connsiteY28" fmla="*/ 5035874 h 6651775"/>
                  <a:gd name="connsiteX29" fmla="*/ 8411002 w 9117269"/>
                  <a:gd name="connsiteY29" fmla="*/ 4890101 h 6651775"/>
                  <a:gd name="connsiteX30" fmla="*/ 8212220 w 9117269"/>
                  <a:gd name="connsiteY30" fmla="*/ 5155144 h 6651775"/>
                  <a:gd name="connsiteX31" fmla="*/ 8039942 w 9117269"/>
                  <a:gd name="connsiteY31" fmla="*/ 5009370 h 6651775"/>
                  <a:gd name="connsiteX32" fmla="*/ 7721891 w 9117269"/>
                  <a:gd name="connsiteY32" fmla="*/ 5539457 h 6651775"/>
                  <a:gd name="connsiteX33" fmla="*/ 7536361 w 9117269"/>
                  <a:gd name="connsiteY33" fmla="*/ 5300918 h 6651775"/>
                  <a:gd name="connsiteX34" fmla="*/ 7205056 w 9117269"/>
                  <a:gd name="connsiteY34" fmla="*/ 5937022 h 6651775"/>
                  <a:gd name="connsiteX35" fmla="*/ 7258065 w 9117269"/>
                  <a:gd name="connsiteY35" fmla="*/ 5671979 h 6651775"/>
                  <a:gd name="connsiteX36" fmla="*/ 6794239 w 9117269"/>
                  <a:gd name="connsiteY36" fmla="*/ 6069544 h 6651775"/>
                  <a:gd name="connsiteX37" fmla="*/ 6820744 w 9117269"/>
                  <a:gd name="connsiteY37" fmla="*/ 5777996 h 6651775"/>
                  <a:gd name="connsiteX38" fmla="*/ 6277405 w 9117269"/>
                  <a:gd name="connsiteY38" fmla="*/ 6294831 h 6651775"/>
                  <a:gd name="connsiteX39" fmla="*/ 6144883 w 9117269"/>
                  <a:gd name="connsiteY39" fmla="*/ 5923770 h 6651775"/>
                  <a:gd name="connsiteX40" fmla="*/ 5493042 w 9117269"/>
                  <a:gd name="connsiteY40" fmla="*/ 6437706 h 6651775"/>
                  <a:gd name="connsiteX41" fmla="*/ 5516855 w 9117269"/>
                  <a:gd name="connsiteY41" fmla="*/ 6242443 h 6651775"/>
                  <a:gd name="connsiteX42" fmla="*/ 5107280 w 9117269"/>
                  <a:gd name="connsiteY42" fmla="*/ 6532955 h 6651775"/>
                  <a:gd name="connsiteX43" fmla="*/ 5026318 w 9117269"/>
                  <a:gd name="connsiteY43" fmla="*/ 6061468 h 6651775"/>
                  <a:gd name="connsiteX44" fmla="*/ 4061797 w 9117269"/>
                  <a:gd name="connsiteY44" fmla="*/ 6515268 h 6651775"/>
                  <a:gd name="connsiteX45" fmla="*/ 292 w 9117269"/>
                  <a:gd name="connsiteY45" fmla="*/ 3355689 h 6651775"/>
                  <a:gd name="connsiteX0" fmla="*/ 755 w 9117732"/>
                  <a:gd name="connsiteY0" fmla="*/ 3355689 h 6651775"/>
                  <a:gd name="connsiteX1" fmla="*/ 4409308 w 9117732"/>
                  <a:gd name="connsiteY1" fmla="*/ 265094 h 6651775"/>
                  <a:gd name="connsiteX2" fmla="*/ 4276786 w 9117732"/>
                  <a:gd name="connsiteY2" fmla="*/ 437372 h 6651775"/>
                  <a:gd name="connsiteX3" fmla="*/ 4555081 w 9117732"/>
                  <a:gd name="connsiteY3" fmla="*/ 384363 h 6651775"/>
                  <a:gd name="connsiteX4" fmla="*/ 4600837 w 9117732"/>
                  <a:gd name="connsiteY4" fmla="*/ 528242 h 6651775"/>
                  <a:gd name="connsiteX5" fmla="*/ 4846629 w 9117732"/>
                  <a:gd name="connsiteY5" fmla="*/ 636155 h 6651775"/>
                  <a:gd name="connsiteX6" fmla="*/ 4740612 w 9117732"/>
                  <a:gd name="connsiteY6" fmla="*/ 251842 h 6651775"/>
                  <a:gd name="connsiteX7" fmla="*/ 5018908 w 9117732"/>
                  <a:gd name="connsiteY7" fmla="*/ 371111 h 6651775"/>
                  <a:gd name="connsiteX8" fmla="*/ 5708021 w 9117732"/>
                  <a:gd name="connsiteY8" fmla="*/ 50 h 6651775"/>
                  <a:gd name="connsiteX9" fmla="*/ 5442977 w 9117732"/>
                  <a:gd name="connsiteY9" fmla="*/ 291598 h 6651775"/>
                  <a:gd name="connsiteX10" fmla="*/ 5959812 w 9117732"/>
                  <a:gd name="connsiteY10" fmla="*/ 119320 h 6651775"/>
                  <a:gd name="connsiteX11" fmla="*/ 5774281 w 9117732"/>
                  <a:gd name="connsiteY11" fmla="*/ 344606 h 6651775"/>
                  <a:gd name="connsiteX12" fmla="*/ 6092334 w 9117732"/>
                  <a:gd name="connsiteY12" fmla="*/ 450623 h 6651775"/>
                  <a:gd name="connsiteX13" fmla="*/ 5867047 w 9117732"/>
                  <a:gd name="connsiteY13" fmla="*/ 596397 h 6651775"/>
                  <a:gd name="connsiteX14" fmla="*/ 7364542 w 9117732"/>
                  <a:gd name="connsiteY14" fmla="*/ 768674 h 6651775"/>
                  <a:gd name="connsiteX15" fmla="*/ 7126003 w 9117732"/>
                  <a:gd name="connsiteY15" fmla="*/ 834935 h 6651775"/>
                  <a:gd name="connsiteX16" fmla="*/ 7616334 w 9117732"/>
                  <a:gd name="connsiteY16" fmla="*/ 1086728 h 6651775"/>
                  <a:gd name="connsiteX17" fmla="*/ 7364542 w 9117732"/>
                  <a:gd name="connsiteY17" fmla="*/ 1126483 h 6651775"/>
                  <a:gd name="connsiteX18" fmla="*/ 7775360 w 9117732"/>
                  <a:gd name="connsiteY18" fmla="*/ 1709579 h 6651775"/>
                  <a:gd name="connsiteX19" fmla="*/ 8676508 w 9117732"/>
                  <a:gd name="connsiteY19" fmla="*/ 1815596 h 6651775"/>
                  <a:gd name="connsiteX20" fmla="*/ 8318699 w 9117732"/>
                  <a:gd name="connsiteY20" fmla="*/ 1828848 h 6651775"/>
                  <a:gd name="connsiteX21" fmla="*/ 8583742 w 9117732"/>
                  <a:gd name="connsiteY21" fmla="*/ 2014379 h 6651775"/>
                  <a:gd name="connsiteX22" fmla="*/ 8119916 w 9117732"/>
                  <a:gd name="connsiteY22" fmla="*/ 1961370 h 6651775"/>
                  <a:gd name="connsiteX23" fmla="*/ 9100578 w 9117732"/>
                  <a:gd name="connsiteY23" fmla="*/ 2796257 h 6651775"/>
                  <a:gd name="connsiteX24" fmla="*/ 8729517 w 9117732"/>
                  <a:gd name="connsiteY24" fmla="*/ 2637231 h 6651775"/>
                  <a:gd name="connsiteX25" fmla="*/ 9113830 w 9117732"/>
                  <a:gd name="connsiteY25" fmla="*/ 3432361 h 6651775"/>
                  <a:gd name="connsiteX26" fmla="*/ 8684084 w 9117732"/>
                  <a:gd name="connsiteY26" fmla="*/ 3117149 h 6651775"/>
                  <a:gd name="connsiteX27" fmla="*/ 8994561 w 9117732"/>
                  <a:gd name="connsiteY27" fmla="*/ 4094970 h 6651775"/>
                  <a:gd name="connsiteX28" fmla="*/ 8729517 w 9117732"/>
                  <a:gd name="connsiteY28" fmla="*/ 3949196 h 6651775"/>
                  <a:gd name="connsiteX29" fmla="*/ 8504230 w 9117732"/>
                  <a:gd name="connsiteY29" fmla="*/ 5035874 h 6651775"/>
                  <a:gd name="connsiteX30" fmla="*/ 8411465 w 9117732"/>
                  <a:gd name="connsiteY30" fmla="*/ 4890101 h 6651775"/>
                  <a:gd name="connsiteX31" fmla="*/ 8212683 w 9117732"/>
                  <a:gd name="connsiteY31" fmla="*/ 5155144 h 6651775"/>
                  <a:gd name="connsiteX32" fmla="*/ 8040405 w 9117732"/>
                  <a:gd name="connsiteY32" fmla="*/ 5009370 h 6651775"/>
                  <a:gd name="connsiteX33" fmla="*/ 7722354 w 9117732"/>
                  <a:gd name="connsiteY33" fmla="*/ 5539457 h 6651775"/>
                  <a:gd name="connsiteX34" fmla="*/ 7536824 w 9117732"/>
                  <a:gd name="connsiteY34" fmla="*/ 5300918 h 6651775"/>
                  <a:gd name="connsiteX35" fmla="*/ 7205519 w 9117732"/>
                  <a:gd name="connsiteY35" fmla="*/ 5937022 h 6651775"/>
                  <a:gd name="connsiteX36" fmla="*/ 7258528 w 9117732"/>
                  <a:gd name="connsiteY36" fmla="*/ 5671979 h 6651775"/>
                  <a:gd name="connsiteX37" fmla="*/ 6794702 w 9117732"/>
                  <a:gd name="connsiteY37" fmla="*/ 6069544 h 6651775"/>
                  <a:gd name="connsiteX38" fmla="*/ 6821207 w 9117732"/>
                  <a:gd name="connsiteY38" fmla="*/ 5777996 h 6651775"/>
                  <a:gd name="connsiteX39" fmla="*/ 6277868 w 9117732"/>
                  <a:gd name="connsiteY39" fmla="*/ 6294831 h 6651775"/>
                  <a:gd name="connsiteX40" fmla="*/ 6145346 w 9117732"/>
                  <a:gd name="connsiteY40" fmla="*/ 5923770 h 6651775"/>
                  <a:gd name="connsiteX41" fmla="*/ 5493505 w 9117732"/>
                  <a:gd name="connsiteY41" fmla="*/ 6437706 h 6651775"/>
                  <a:gd name="connsiteX42" fmla="*/ 5517318 w 9117732"/>
                  <a:gd name="connsiteY42" fmla="*/ 6242443 h 6651775"/>
                  <a:gd name="connsiteX43" fmla="*/ 5107743 w 9117732"/>
                  <a:gd name="connsiteY43" fmla="*/ 6532955 h 6651775"/>
                  <a:gd name="connsiteX44" fmla="*/ 5026781 w 9117732"/>
                  <a:gd name="connsiteY44" fmla="*/ 6061468 h 6651775"/>
                  <a:gd name="connsiteX45" fmla="*/ 4062260 w 9117732"/>
                  <a:gd name="connsiteY45" fmla="*/ 6515268 h 6651775"/>
                  <a:gd name="connsiteX46" fmla="*/ 755 w 9117732"/>
                  <a:gd name="connsiteY46" fmla="*/ 3355689 h 6651775"/>
                  <a:gd name="connsiteX0" fmla="*/ 12 w 9116989"/>
                  <a:gd name="connsiteY0" fmla="*/ 3355689 h 6651775"/>
                  <a:gd name="connsiteX1" fmla="*/ 4103765 w 9116989"/>
                  <a:gd name="connsiteY1" fmla="*/ 371111 h 6651775"/>
                  <a:gd name="connsiteX2" fmla="*/ 4408565 w 9116989"/>
                  <a:gd name="connsiteY2" fmla="*/ 265094 h 6651775"/>
                  <a:gd name="connsiteX3" fmla="*/ 4276043 w 9116989"/>
                  <a:gd name="connsiteY3" fmla="*/ 437372 h 6651775"/>
                  <a:gd name="connsiteX4" fmla="*/ 4554338 w 9116989"/>
                  <a:gd name="connsiteY4" fmla="*/ 384363 h 6651775"/>
                  <a:gd name="connsiteX5" fmla="*/ 4600094 w 9116989"/>
                  <a:gd name="connsiteY5" fmla="*/ 528242 h 6651775"/>
                  <a:gd name="connsiteX6" fmla="*/ 4845886 w 9116989"/>
                  <a:gd name="connsiteY6" fmla="*/ 636155 h 6651775"/>
                  <a:gd name="connsiteX7" fmla="*/ 4739869 w 9116989"/>
                  <a:gd name="connsiteY7" fmla="*/ 251842 h 6651775"/>
                  <a:gd name="connsiteX8" fmla="*/ 5018165 w 9116989"/>
                  <a:gd name="connsiteY8" fmla="*/ 371111 h 6651775"/>
                  <a:gd name="connsiteX9" fmla="*/ 5707278 w 9116989"/>
                  <a:gd name="connsiteY9" fmla="*/ 50 h 6651775"/>
                  <a:gd name="connsiteX10" fmla="*/ 5442234 w 9116989"/>
                  <a:gd name="connsiteY10" fmla="*/ 291598 h 6651775"/>
                  <a:gd name="connsiteX11" fmla="*/ 5959069 w 9116989"/>
                  <a:gd name="connsiteY11" fmla="*/ 119320 h 6651775"/>
                  <a:gd name="connsiteX12" fmla="*/ 5773538 w 9116989"/>
                  <a:gd name="connsiteY12" fmla="*/ 344606 h 6651775"/>
                  <a:gd name="connsiteX13" fmla="*/ 6091591 w 9116989"/>
                  <a:gd name="connsiteY13" fmla="*/ 450623 h 6651775"/>
                  <a:gd name="connsiteX14" fmla="*/ 5866304 w 9116989"/>
                  <a:gd name="connsiteY14" fmla="*/ 596397 h 6651775"/>
                  <a:gd name="connsiteX15" fmla="*/ 7363799 w 9116989"/>
                  <a:gd name="connsiteY15" fmla="*/ 768674 h 6651775"/>
                  <a:gd name="connsiteX16" fmla="*/ 7125260 w 9116989"/>
                  <a:gd name="connsiteY16" fmla="*/ 834935 h 6651775"/>
                  <a:gd name="connsiteX17" fmla="*/ 7615591 w 9116989"/>
                  <a:gd name="connsiteY17" fmla="*/ 1086728 h 6651775"/>
                  <a:gd name="connsiteX18" fmla="*/ 7363799 w 9116989"/>
                  <a:gd name="connsiteY18" fmla="*/ 1126483 h 6651775"/>
                  <a:gd name="connsiteX19" fmla="*/ 7774617 w 9116989"/>
                  <a:gd name="connsiteY19" fmla="*/ 1709579 h 6651775"/>
                  <a:gd name="connsiteX20" fmla="*/ 8675765 w 9116989"/>
                  <a:gd name="connsiteY20" fmla="*/ 1815596 h 6651775"/>
                  <a:gd name="connsiteX21" fmla="*/ 8317956 w 9116989"/>
                  <a:gd name="connsiteY21" fmla="*/ 1828848 h 6651775"/>
                  <a:gd name="connsiteX22" fmla="*/ 8582999 w 9116989"/>
                  <a:gd name="connsiteY22" fmla="*/ 2014379 h 6651775"/>
                  <a:gd name="connsiteX23" fmla="*/ 8119173 w 9116989"/>
                  <a:gd name="connsiteY23" fmla="*/ 1961370 h 6651775"/>
                  <a:gd name="connsiteX24" fmla="*/ 9099835 w 9116989"/>
                  <a:gd name="connsiteY24" fmla="*/ 2796257 h 6651775"/>
                  <a:gd name="connsiteX25" fmla="*/ 8728774 w 9116989"/>
                  <a:gd name="connsiteY25" fmla="*/ 2637231 h 6651775"/>
                  <a:gd name="connsiteX26" fmla="*/ 9113087 w 9116989"/>
                  <a:gd name="connsiteY26" fmla="*/ 3432361 h 6651775"/>
                  <a:gd name="connsiteX27" fmla="*/ 8683341 w 9116989"/>
                  <a:gd name="connsiteY27" fmla="*/ 3117149 h 6651775"/>
                  <a:gd name="connsiteX28" fmla="*/ 8993818 w 9116989"/>
                  <a:gd name="connsiteY28" fmla="*/ 4094970 h 6651775"/>
                  <a:gd name="connsiteX29" fmla="*/ 8728774 w 9116989"/>
                  <a:gd name="connsiteY29" fmla="*/ 3949196 h 6651775"/>
                  <a:gd name="connsiteX30" fmla="*/ 8503487 w 9116989"/>
                  <a:gd name="connsiteY30" fmla="*/ 5035874 h 6651775"/>
                  <a:gd name="connsiteX31" fmla="*/ 8410722 w 9116989"/>
                  <a:gd name="connsiteY31" fmla="*/ 4890101 h 6651775"/>
                  <a:gd name="connsiteX32" fmla="*/ 8211940 w 9116989"/>
                  <a:gd name="connsiteY32" fmla="*/ 5155144 h 6651775"/>
                  <a:gd name="connsiteX33" fmla="*/ 8039662 w 9116989"/>
                  <a:gd name="connsiteY33" fmla="*/ 5009370 h 6651775"/>
                  <a:gd name="connsiteX34" fmla="*/ 7721611 w 9116989"/>
                  <a:gd name="connsiteY34" fmla="*/ 5539457 h 6651775"/>
                  <a:gd name="connsiteX35" fmla="*/ 7536081 w 9116989"/>
                  <a:gd name="connsiteY35" fmla="*/ 5300918 h 6651775"/>
                  <a:gd name="connsiteX36" fmla="*/ 7204776 w 9116989"/>
                  <a:gd name="connsiteY36" fmla="*/ 5937022 h 6651775"/>
                  <a:gd name="connsiteX37" fmla="*/ 7257785 w 9116989"/>
                  <a:gd name="connsiteY37" fmla="*/ 5671979 h 6651775"/>
                  <a:gd name="connsiteX38" fmla="*/ 6793959 w 9116989"/>
                  <a:gd name="connsiteY38" fmla="*/ 6069544 h 6651775"/>
                  <a:gd name="connsiteX39" fmla="*/ 6820464 w 9116989"/>
                  <a:gd name="connsiteY39" fmla="*/ 5777996 h 6651775"/>
                  <a:gd name="connsiteX40" fmla="*/ 6277125 w 9116989"/>
                  <a:gd name="connsiteY40" fmla="*/ 6294831 h 6651775"/>
                  <a:gd name="connsiteX41" fmla="*/ 6144603 w 9116989"/>
                  <a:gd name="connsiteY41" fmla="*/ 5923770 h 6651775"/>
                  <a:gd name="connsiteX42" fmla="*/ 5492762 w 9116989"/>
                  <a:gd name="connsiteY42" fmla="*/ 6437706 h 6651775"/>
                  <a:gd name="connsiteX43" fmla="*/ 5516575 w 9116989"/>
                  <a:gd name="connsiteY43" fmla="*/ 6242443 h 6651775"/>
                  <a:gd name="connsiteX44" fmla="*/ 5107000 w 9116989"/>
                  <a:gd name="connsiteY44" fmla="*/ 6532955 h 6651775"/>
                  <a:gd name="connsiteX45" fmla="*/ 5026038 w 9116989"/>
                  <a:gd name="connsiteY45" fmla="*/ 6061468 h 6651775"/>
                  <a:gd name="connsiteX46" fmla="*/ 4061517 w 9116989"/>
                  <a:gd name="connsiteY46" fmla="*/ 6515268 h 6651775"/>
                  <a:gd name="connsiteX47" fmla="*/ 12 w 9116989"/>
                  <a:gd name="connsiteY47" fmla="*/ 3355689 h 6651775"/>
                  <a:gd name="connsiteX0" fmla="*/ 214 w 9117191"/>
                  <a:gd name="connsiteY0" fmla="*/ 3355689 h 6651775"/>
                  <a:gd name="connsiteX1" fmla="*/ 3878680 w 9117191"/>
                  <a:gd name="connsiteY1" fmla="*/ 198833 h 6651775"/>
                  <a:gd name="connsiteX2" fmla="*/ 4103967 w 9117191"/>
                  <a:gd name="connsiteY2" fmla="*/ 371111 h 6651775"/>
                  <a:gd name="connsiteX3" fmla="*/ 4408767 w 9117191"/>
                  <a:gd name="connsiteY3" fmla="*/ 265094 h 6651775"/>
                  <a:gd name="connsiteX4" fmla="*/ 4276245 w 9117191"/>
                  <a:gd name="connsiteY4" fmla="*/ 437372 h 6651775"/>
                  <a:gd name="connsiteX5" fmla="*/ 4554540 w 9117191"/>
                  <a:gd name="connsiteY5" fmla="*/ 384363 h 6651775"/>
                  <a:gd name="connsiteX6" fmla="*/ 4600296 w 9117191"/>
                  <a:gd name="connsiteY6" fmla="*/ 528242 h 6651775"/>
                  <a:gd name="connsiteX7" fmla="*/ 4846088 w 9117191"/>
                  <a:gd name="connsiteY7" fmla="*/ 636155 h 6651775"/>
                  <a:gd name="connsiteX8" fmla="*/ 4740071 w 9117191"/>
                  <a:gd name="connsiteY8" fmla="*/ 251842 h 6651775"/>
                  <a:gd name="connsiteX9" fmla="*/ 5018367 w 9117191"/>
                  <a:gd name="connsiteY9" fmla="*/ 371111 h 6651775"/>
                  <a:gd name="connsiteX10" fmla="*/ 5707480 w 9117191"/>
                  <a:gd name="connsiteY10" fmla="*/ 50 h 6651775"/>
                  <a:gd name="connsiteX11" fmla="*/ 5442436 w 9117191"/>
                  <a:gd name="connsiteY11" fmla="*/ 291598 h 6651775"/>
                  <a:gd name="connsiteX12" fmla="*/ 5959271 w 9117191"/>
                  <a:gd name="connsiteY12" fmla="*/ 119320 h 6651775"/>
                  <a:gd name="connsiteX13" fmla="*/ 5773740 w 9117191"/>
                  <a:gd name="connsiteY13" fmla="*/ 344606 h 6651775"/>
                  <a:gd name="connsiteX14" fmla="*/ 6091793 w 9117191"/>
                  <a:gd name="connsiteY14" fmla="*/ 450623 h 6651775"/>
                  <a:gd name="connsiteX15" fmla="*/ 5866506 w 9117191"/>
                  <a:gd name="connsiteY15" fmla="*/ 596397 h 6651775"/>
                  <a:gd name="connsiteX16" fmla="*/ 7364001 w 9117191"/>
                  <a:gd name="connsiteY16" fmla="*/ 768674 h 6651775"/>
                  <a:gd name="connsiteX17" fmla="*/ 7125462 w 9117191"/>
                  <a:gd name="connsiteY17" fmla="*/ 834935 h 6651775"/>
                  <a:gd name="connsiteX18" fmla="*/ 7615793 w 9117191"/>
                  <a:gd name="connsiteY18" fmla="*/ 1086728 h 6651775"/>
                  <a:gd name="connsiteX19" fmla="*/ 7364001 w 9117191"/>
                  <a:gd name="connsiteY19" fmla="*/ 1126483 h 6651775"/>
                  <a:gd name="connsiteX20" fmla="*/ 7774819 w 9117191"/>
                  <a:gd name="connsiteY20" fmla="*/ 1709579 h 6651775"/>
                  <a:gd name="connsiteX21" fmla="*/ 8675967 w 9117191"/>
                  <a:gd name="connsiteY21" fmla="*/ 1815596 h 6651775"/>
                  <a:gd name="connsiteX22" fmla="*/ 8318158 w 9117191"/>
                  <a:gd name="connsiteY22" fmla="*/ 1828848 h 6651775"/>
                  <a:gd name="connsiteX23" fmla="*/ 8583201 w 9117191"/>
                  <a:gd name="connsiteY23" fmla="*/ 2014379 h 6651775"/>
                  <a:gd name="connsiteX24" fmla="*/ 8119375 w 9117191"/>
                  <a:gd name="connsiteY24" fmla="*/ 1961370 h 6651775"/>
                  <a:gd name="connsiteX25" fmla="*/ 9100037 w 9117191"/>
                  <a:gd name="connsiteY25" fmla="*/ 2796257 h 6651775"/>
                  <a:gd name="connsiteX26" fmla="*/ 8728976 w 9117191"/>
                  <a:gd name="connsiteY26" fmla="*/ 2637231 h 6651775"/>
                  <a:gd name="connsiteX27" fmla="*/ 9113289 w 9117191"/>
                  <a:gd name="connsiteY27" fmla="*/ 3432361 h 6651775"/>
                  <a:gd name="connsiteX28" fmla="*/ 8683543 w 9117191"/>
                  <a:gd name="connsiteY28" fmla="*/ 3117149 h 6651775"/>
                  <a:gd name="connsiteX29" fmla="*/ 8994020 w 9117191"/>
                  <a:gd name="connsiteY29" fmla="*/ 4094970 h 6651775"/>
                  <a:gd name="connsiteX30" fmla="*/ 8728976 w 9117191"/>
                  <a:gd name="connsiteY30" fmla="*/ 3949196 h 6651775"/>
                  <a:gd name="connsiteX31" fmla="*/ 8503689 w 9117191"/>
                  <a:gd name="connsiteY31" fmla="*/ 5035874 h 6651775"/>
                  <a:gd name="connsiteX32" fmla="*/ 8410924 w 9117191"/>
                  <a:gd name="connsiteY32" fmla="*/ 4890101 h 6651775"/>
                  <a:gd name="connsiteX33" fmla="*/ 8212142 w 9117191"/>
                  <a:gd name="connsiteY33" fmla="*/ 5155144 h 6651775"/>
                  <a:gd name="connsiteX34" fmla="*/ 8039864 w 9117191"/>
                  <a:gd name="connsiteY34" fmla="*/ 5009370 h 6651775"/>
                  <a:gd name="connsiteX35" fmla="*/ 7721813 w 9117191"/>
                  <a:gd name="connsiteY35" fmla="*/ 5539457 h 6651775"/>
                  <a:gd name="connsiteX36" fmla="*/ 7536283 w 9117191"/>
                  <a:gd name="connsiteY36" fmla="*/ 5300918 h 6651775"/>
                  <a:gd name="connsiteX37" fmla="*/ 7204978 w 9117191"/>
                  <a:gd name="connsiteY37" fmla="*/ 5937022 h 6651775"/>
                  <a:gd name="connsiteX38" fmla="*/ 7257987 w 9117191"/>
                  <a:gd name="connsiteY38" fmla="*/ 5671979 h 6651775"/>
                  <a:gd name="connsiteX39" fmla="*/ 6794161 w 9117191"/>
                  <a:gd name="connsiteY39" fmla="*/ 6069544 h 6651775"/>
                  <a:gd name="connsiteX40" fmla="*/ 6820666 w 9117191"/>
                  <a:gd name="connsiteY40" fmla="*/ 5777996 h 6651775"/>
                  <a:gd name="connsiteX41" fmla="*/ 6277327 w 9117191"/>
                  <a:gd name="connsiteY41" fmla="*/ 6294831 h 6651775"/>
                  <a:gd name="connsiteX42" fmla="*/ 6144805 w 9117191"/>
                  <a:gd name="connsiteY42" fmla="*/ 5923770 h 6651775"/>
                  <a:gd name="connsiteX43" fmla="*/ 5492964 w 9117191"/>
                  <a:gd name="connsiteY43" fmla="*/ 6437706 h 6651775"/>
                  <a:gd name="connsiteX44" fmla="*/ 5516777 w 9117191"/>
                  <a:gd name="connsiteY44" fmla="*/ 6242443 h 6651775"/>
                  <a:gd name="connsiteX45" fmla="*/ 5107202 w 9117191"/>
                  <a:gd name="connsiteY45" fmla="*/ 6532955 h 6651775"/>
                  <a:gd name="connsiteX46" fmla="*/ 5026240 w 9117191"/>
                  <a:gd name="connsiteY46" fmla="*/ 6061468 h 6651775"/>
                  <a:gd name="connsiteX47" fmla="*/ 4061719 w 9117191"/>
                  <a:gd name="connsiteY47" fmla="*/ 6515268 h 6651775"/>
                  <a:gd name="connsiteX48" fmla="*/ 214 w 9117191"/>
                  <a:gd name="connsiteY48" fmla="*/ 3355689 h 6651775"/>
                  <a:gd name="connsiteX0" fmla="*/ 213 w 9117190"/>
                  <a:gd name="connsiteY0" fmla="*/ 3355689 h 6651775"/>
                  <a:gd name="connsiteX1" fmla="*/ 3878679 w 9117190"/>
                  <a:gd name="connsiteY1" fmla="*/ 331355 h 6651775"/>
                  <a:gd name="connsiteX2" fmla="*/ 3878679 w 9117190"/>
                  <a:gd name="connsiteY2" fmla="*/ 198833 h 6651775"/>
                  <a:gd name="connsiteX3" fmla="*/ 4103966 w 9117190"/>
                  <a:gd name="connsiteY3" fmla="*/ 371111 h 6651775"/>
                  <a:gd name="connsiteX4" fmla="*/ 4408766 w 9117190"/>
                  <a:gd name="connsiteY4" fmla="*/ 265094 h 6651775"/>
                  <a:gd name="connsiteX5" fmla="*/ 4276244 w 9117190"/>
                  <a:gd name="connsiteY5" fmla="*/ 437372 h 6651775"/>
                  <a:gd name="connsiteX6" fmla="*/ 4554539 w 9117190"/>
                  <a:gd name="connsiteY6" fmla="*/ 384363 h 6651775"/>
                  <a:gd name="connsiteX7" fmla="*/ 4600295 w 9117190"/>
                  <a:gd name="connsiteY7" fmla="*/ 528242 h 6651775"/>
                  <a:gd name="connsiteX8" fmla="*/ 4846087 w 9117190"/>
                  <a:gd name="connsiteY8" fmla="*/ 636155 h 6651775"/>
                  <a:gd name="connsiteX9" fmla="*/ 4740070 w 9117190"/>
                  <a:gd name="connsiteY9" fmla="*/ 251842 h 6651775"/>
                  <a:gd name="connsiteX10" fmla="*/ 5018366 w 9117190"/>
                  <a:gd name="connsiteY10" fmla="*/ 371111 h 6651775"/>
                  <a:gd name="connsiteX11" fmla="*/ 5707479 w 9117190"/>
                  <a:gd name="connsiteY11" fmla="*/ 50 h 6651775"/>
                  <a:gd name="connsiteX12" fmla="*/ 5442435 w 9117190"/>
                  <a:gd name="connsiteY12" fmla="*/ 291598 h 6651775"/>
                  <a:gd name="connsiteX13" fmla="*/ 5959270 w 9117190"/>
                  <a:gd name="connsiteY13" fmla="*/ 119320 h 6651775"/>
                  <a:gd name="connsiteX14" fmla="*/ 5773739 w 9117190"/>
                  <a:gd name="connsiteY14" fmla="*/ 344606 h 6651775"/>
                  <a:gd name="connsiteX15" fmla="*/ 6091792 w 9117190"/>
                  <a:gd name="connsiteY15" fmla="*/ 450623 h 6651775"/>
                  <a:gd name="connsiteX16" fmla="*/ 5866505 w 9117190"/>
                  <a:gd name="connsiteY16" fmla="*/ 596397 h 6651775"/>
                  <a:gd name="connsiteX17" fmla="*/ 7364000 w 9117190"/>
                  <a:gd name="connsiteY17" fmla="*/ 768674 h 6651775"/>
                  <a:gd name="connsiteX18" fmla="*/ 7125461 w 9117190"/>
                  <a:gd name="connsiteY18" fmla="*/ 834935 h 6651775"/>
                  <a:gd name="connsiteX19" fmla="*/ 7615792 w 9117190"/>
                  <a:gd name="connsiteY19" fmla="*/ 1086728 h 6651775"/>
                  <a:gd name="connsiteX20" fmla="*/ 7364000 w 9117190"/>
                  <a:gd name="connsiteY20" fmla="*/ 1126483 h 6651775"/>
                  <a:gd name="connsiteX21" fmla="*/ 7774818 w 9117190"/>
                  <a:gd name="connsiteY21" fmla="*/ 1709579 h 6651775"/>
                  <a:gd name="connsiteX22" fmla="*/ 8675966 w 9117190"/>
                  <a:gd name="connsiteY22" fmla="*/ 1815596 h 6651775"/>
                  <a:gd name="connsiteX23" fmla="*/ 8318157 w 9117190"/>
                  <a:gd name="connsiteY23" fmla="*/ 1828848 h 6651775"/>
                  <a:gd name="connsiteX24" fmla="*/ 8583200 w 9117190"/>
                  <a:gd name="connsiteY24" fmla="*/ 2014379 h 6651775"/>
                  <a:gd name="connsiteX25" fmla="*/ 8119374 w 9117190"/>
                  <a:gd name="connsiteY25" fmla="*/ 1961370 h 6651775"/>
                  <a:gd name="connsiteX26" fmla="*/ 9100036 w 9117190"/>
                  <a:gd name="connsiteY26" fmla="*/ 2796257 h 6651775"/>
                  <a:gd name="connsiteX27" fmla="*/ 8728975 w 9117190"/>
                  <a:gd name="connsiteY27" fmla="*/ 2637231 h 6651775"/>
                  <a:gd name="connsiteX28" fmla="*/ 9113288 w 9117190"/>
                  <a:gd name="connsiteY28" fmla="*/ 3432361 h 6651775"/>
                  <a:gd name="connsiteX29" fmla="*/ 8683542 w 9117190"/>
                  <a:gd name="connsiteY29" fmla="*/ 3117149 h 6651775"/>
                  <a:gd name="connsiteX30" fmla="*/ 8994019 w 9117190"/>
                  <a:gd name="connsiteY30" fmla="*/ 4094970 h 6651775"/>
                  <a:gd name="connsiteX31" fmla="*/ 8728975 w 9117190"/>
                  <a:gd name="connsiteY31" fmla="*/ 3949196 h 6651775"/>
                  <a:gd name="connsiteX32" fmla="*/ 8503688 w 9117190"/>
                  <a:gd name="connsiteY32" fmla="*/ 5035874 h 6651775"/>
                  <a:gd name="connsiteX33" fmla="*/ 8410923 w 9117190"/>
                  <a:gd name="connsiteY33" fmla="*/ 4890101 h 6651775"/>
                  <a:gd name="connsiteX34" fmla="*/ 8212141 w 9117190"/>
                  <a:gd name="connsiteY34" fmla="*/ 5155144 h 6651775"/>
                  <a:gd name="connsiteX35" fmla="*/ 8039863 w 9117190"/>
                  <a:gd name="connsiteY35" fmla="*/ 5009370 h 6651775"/>
                  <a:gd name="connsiteX36" fmla="*/ 7721812 w 9117190"/>
                  <a:gd name="connsiteY36" fmla="*/ 5539457 h 6651775"/>
                  <a:gd name="connsiteX37" fmla="*/ 7536282 w 9117190"/>
                  <a:gd name="connsiteY37" fmla="*/ 5300918 h 6651775"/>
                  <a:gd name="connsiteX38" fmla="*/ 7204977 w 9117190"/>
                  <a:gd name="connsiteY38" fmla="*/ 5937022 h 6651775"/>
                  <a:gd name="connsiteX39" fmla="*/ 7257986 w 9117190"/>
                  <a:gd name="connsiteY39" fmla="*/ 5671979 h 6651775"/>
                  <a:gd name="connsiteX40" fmla="*/ 6794160 w 9117190"/>
                  <a:gd name="connsiteY40" fmla="*/ 6069544 h 6651775"/>
                  <a:gd name="connsiteX41" fmla="*/ 6820665 w 9117190"/>
                  <a:gd name="connsiteY41" fmla="*/ 5777996 h 6651775"/>
                  <a:gd name="connsiteX42" fmla="*/ 6277326 w 9117190"/>
                  <a:gd name="connsiteY42" fmla="*/ 6294831 h 6651775"/>
                  <a:gd name="connsiteX43" fmla="*/ 6144804 w 9117190"/>
                  <a:gd name="connsiteY43" fmla="*/ 5923770 h 6651775"/>
                  <a:gd name="connsiteX44" fmla="*/ 5492963 w 9117190"/>
                  <a:gd name="connsiteY44" fmla="*/ 6437706 h 6651775"/>
                  <a:gd name="connsiteX45" fmla="*/ 5516776 w 9117190"/>
                  <a:gd name="connsiteY45" fmla="*/ 6242443 h 6651775"/>
                  <a:gd name="connsiteX46" fmla="*/ 5107201 w 9117190"/>
                  <a:gd name="connsiteY46" fmla="*/ 6532955 h 6651775"/>
                  <a:gd name="connsiteX47" fmla="*/ 5026239 w 9117190"/>
                  <a:gd name="connsiteY47" fmla="*/ 6061468 h 6651775"/>
                  <a:gd name="connsiteX48" fmla="*/ 4061718 w 9117190"/>
                  <a:gd name="connsiteY48" fmla="*/ 6515268 h 6651775"/>
                  <a:gd name="connsiteX49" fmla="*/ 213 w 9117190"/>
                  <a:gd name="connsiteY49" fmla="*/ 3355689 h 6651775"/>
                  <a:gd name="connsiteX0" fmla="*/ 5677 w 9122654"/>
                  <a:gd name="connsiteY0" fmla="*/ 3355689 h 6651775"/>
                  <a:gd name="connsiteX1" fmla="*/ 3195029 w 9122654"/>
                  <a:gd name="connsiteY1" fmla="*/ 278346 h 6651775"/>
                  <a:gd name="connsiteX2" fmla="*/ 3884143 w 9122654"/>
                  <a:gd name="connsiteY2" fmla="*/ 331355 h 6651775"/>
                  <a:gd name="connsiteX3" fmla="*/ 3884143 w 9122654"/>
                  <a:gd name="connsiteY3" fmla="*/ 198833 h 6651775"/>
                  <a:gd name="connsiteX4" fmla="*/ 4109430 w 9122654"/>
                  <a:gd name="connsiteY4" fmla="*/ 371111 h 6651775"/>
                  <a:gd name="connsiteX5" fmla="*/ 4414230 w 9122654"/>
                  <a:gd name="connsiteY5" fmla="*/ 265094 h 6651775"/>
                  <a:gd name="connsiteX6" fmla="*/ 4281708 w 9122654"/>
                  <a:gd name="connsiteY6" fmla="*/ 437372 h 6651775"/>
                  <a:gd name="connsiteX7" fmla="*/ 4560003 w 9122654"/>
                  <a:gd name="connsiteY7" fmla="*/ 384363 h 6651775"/>
                  <a:gd name="connsiteX8" fmla="*/ 4605759 w 9122654"/>
                  <a:gd name="connsiteY8" fmla="*/ 528242 h 6651775"/>
                  <a:gd name="connsiteX9" fmla="*/ 4851551 w 9122654"/>
                  <a:gd name="connsiteY9" fmla="*/ 636155 h 6651775"/>
                  <a:gd name="connsiteX10" fmla="*/ 4745534 w 9122654"/>
                  <a:gd name="connsiteY10" fmla="*/ 251842 h 6651775"/>
                  <a:gd name="connsiteX11" fmla="*/ 5023830 w 9122654"/>
                  <a:gd name="connsiteY11" fmla="*/ 371111 h 6651775"/>
                  <a:gd name="connsiteX12" fmla="*/ 5712943 w 9122654"/>
                  <a:gd name="connsiteY12" fmla="*/ 50 h 6651775"/>
                  <a:gd name="connsiteX13" fmla="*/ 5447899 w 9122654"/>
                  <a:gd name="connsiteY13" fmla="*/ 291598 h 6651775"/>
                  <a:gd name="connsiteX14" fmla="*/ 5964734 w 9122654"/>
                  <a:gd name="connsiteY14" fmla="*/ 119320 h 6651775"/>
                  <a:gd name="connsiteX15" fmla="*/ 5779203 w 9122654"/>
                  <a:gd name="connsiteY15" fmla="*/ 344606 h 6651775"/>
                  <a:gd name="connsiteX16" fmla="*/ 6097256 w 9122654"/>
                  <a:gd name="connsiteY16" fmla="*/ 450623 h 6651775"/>
                  <a:gd name="connsiteX17" fmla="*/ 5871969 w 9122654"/>
                  <a:gd name="connsiteY17" fmla="*/ 596397 h 6651775"/>
                  <a:gd name="connsiteX18" fmla="*/ 7369464 w 9122654"/>
                  <a:gd name="connsiteY18" fmla="*/ 768674 h 6651775"/>
                  <a:gd name="connsiteX19" fmla="*/ 7130925 w 9122654"/>
                  <a:gd name="connsiteY19" fmla="*/ 834935 h 6651775"/>
                  <a:gd name="connsiteX20" fmla="*/ 7621256 w 9122654"/>
                  <a:gd name="connsiteY20" fmla="*/ 1086728 h 6651775"/>
                  <a:gd name="connsiteX21" fmla="*/ 7369464 w 9122654"/>
                  <a:gd name="connsiteY21" fmla="*/ 1126483 h 6651775"/>
                  <a:gd name="connsiteX22" fmla="*/ 7780282 w 9122654"/>
                  <a:gd name="connsiteY22" fmla="*/ 1709579 h 6651775"/>
                  <a:gd name="connsiteX23" fmla="*/ 8681430 w 9122654"/>
                  <a:gd name="connsiteY23" fmla="*/ 1815596 h 6651775"/>
                  <a:gd name="connsiteX24" fmla="*/ 8323621 w 9122654"/>
                  <a:gd name="connsiteY24" fmla="*/ 1828848 h 6651775"/>
                  <a:gd name="connsiteX25" fmla="*/ 8588664 w 9122654"/>
                  <a:gd name="connsiteY25" fmla="*/ 2014379 h 6651775"/>
                  <a:gd name="connsiteX26" fmla="*/ 8124838 w 9122654"/>
                  <a:gd name="connsiteY26" fmla="*/ 1961370 h 6651775"/>
                  <a:gd name="connsiteX27" fmla="*/ 9105500 w 9122654"/>
                  <a:gd name="connsiteY27" fmla="*/ 2796257 h 6651775"/>
                  <a:gd name="connsiteX28" fmla="*/ 8734439 w 9122654"/>
                  <a:gd name="connsiteY28" fmla="*/ 2637231 h 6651775"/>
                  <a:gd name="connsiteX29" fmla="*/ 9118752 w 9122654"/>
                  <a:gd name="connsiteY29" fmla="*/ 3432361 h 6651775"/>
                  <a:gd name="connsiteX30" fmla="*/ 8689006 w 9122654"/>
                  <a:gd name="connsiteY30" fmla="*/ 3117149 h 6651775"/>
                  <a:gd name="connsiteX31" fmla="*/ 8999483 w 9122654"/>
                  <a:gd name="connsiteY31" fmla="*/ 4094970 h 6651775"/>
                  <a:gd name="connsiteX32" fmla="*/ 8734439 w 9122654"/>
                  <a:gd name="connsiteY32" fmla="*/ 3949196 h 6651775"/>
                  <a:gd name="connsiteX33" fmla="*/ 8509152 w 9122654"/>
                  <a:gd name="connsiteY33" fmla="*/ 5035874 h 6651775"/>
                  <a:gd name="connsiteX34" fmla="*/ 8416387 w 9122654"/>
                  <a:gd name="connsiteY34" fmla="*/ 4890101 h 6651775"/>
                  <a:gd name="connsiteX35" fmla="*/ 8217605 w 9122654"/>
                  <a:gd name="connsiteY35" fmla="*/ 5155144 h 6651775"/>
                  <a:gd name="connsiteX36" fmla="*/ 8045327 w 9122654"/>
                  <a:gd name="connsiteY36" fmla="*/ 5009370 h 6651775"/>
                  <a:gd name="connsiteX37" fmla="*/ 7727276 w 9122654"/>
                  <a:gd name="connsiteY37" fmla="*/ 5539457 h 6651775"/>
                  <a:gd name="connsiteX38" fmla="*/ 7541746 w 9122654"/>
                  <a:gd name="connsiteY38" fmla="*/ 5300918 h 6651775"/>
                  <a:gd name="connsiteX39" fmla="*/ 7210441 w 9122654"/>
                  <a:gd name="connsiteY39" fmla="*/ 5937022 h 6651775"/>
                  <a:gd name="connsiteX40" fmla="*/ 7263450 w 9122654"/>
                  <a:gd name="connsiteY40" fmla="*/ 5671979 h 6651775"/>
                  <a:gd name="connsiteX41" fmla="*/ 6799624 w 9122654"/>
                  <a:gd name="connsiteY41" fmla="*/ 6069544 h 6651775"/>
                  <a:gd name="connsiteX42" fmla="*/ 6826129 w 9122654"/>
                  <a:gd name="connsiteY42" fmla="*/ 5777996 h 6651775"/>
                  <a:gd name="connsiteX43" fmla="*/ 6282790 w 9122654"/>
                  <a:gd name="connsiteY43" fmla="*/ 6294831 h 6651775"/>
                  <a:gd name="connsiteX44" fmla="*/ 6150268 w 9122654"/>
                  <a:gd name="connsiteY44" fmla="*/ 5923770 h 6651775"/>
                  <a:gd name="connsiteX45" fmla="*/ 5498427 w 9122654"/>
                  <a:gd name="connsiteY45" fmla="*/ 6437706 h 6651775"/>
                  <a:gd name="connsiteX46" fmla="*/ 5522240 w 9122654"/>
                  <a:gd name="connsiteY46" fmla="*/ 6242443 h 6651775"/>
                  <a:gd name="connsiteX47" fmla="*/ 5112665 w 9122654"/>
                  <a:gd name="connsiteY47" fmla="*/ 6532955 h 6651775"/>
                  <a:gd name="connsiteX48" fmla="*/ 5031703 w 9122654"/>
                  <a:gd name="connsiteY48" fmla="*/ 6061468 h 6651775"/>
                  <a:gd name="connsiteX49" fmla="*/ 4067182 w 9122654"/>
                  <a:gd name="connsiteY49" fmla="*/ 6515268 h 6651775"/>
                  <a:gd name="connsiteX50" fmla="*/ 5677 w 9122654"/>
                  <a:gd name="connsiteY50" fmla="*/ 3355689 h 6651775"/>
                  <a:gd name="connsiteX0" fmla="*/ 5096 w 9122073"/>
                  <a:gd name="connsiteY0" fmla="*/ 3403746 h 6699832"/>
                  <a:gd name="connsiteX1" fmla="*/ 3220952 w 9122073"/>
                  <a:gd name="connsiteY1" fmla="*/ 193881 h 6699832"/>
                  <a:gd name="connsiteX2" fmla="*/ 3194448 w 9122073"/>
                  <a:gd name="connsiteY2" fmla="*/ 326403 h 6699832"/>
                  <a:gd name="connsiteX3" fmla="*/ 3883562 w 9122073"/>
                  <a:gd name="connsiteY3" fmla="*/ 379412 h 6699832"/>
                  <a:gd name="connsiteX4" fmla="*/ 3883562 w 9122073"/>
                  <a:gd name="connsiteY4" fmla="*/ 246890 h 6699832"/>
                  <a:gd name="connsiteX5" fmla="*/ 4108849 w 9122073"/>
                  <a:gd name="connsiteY5" fmla="*/ 419168 h 6699832"/>
                  <a:gd name="connsiteX6" fmla="*/ 4413649 w 9122073"/>
                  <a:gd name="connsiteY6" fmla="*/ 313151 h 6699832"/>
                  <a:gd name="connsiteX7" fmla="*/ 4281127 w 9122073"/>
                  <a:gd name="connsiteY7" fmla="*/ 485429 h 6699832"/>
                  <a:gd name="connsiteX8" fmla="*/ 4559422 w 9122073"/>
                  <a:gd name="connsiteY8" fmla="*/ 432420 h 6699832"/>
                  <a:gd name="connsiteX9" fmla="*/ 4605178 w 9122073"/>
                  <a:gd name="connsiteY9" fmla="*/ 576299 h 6699832"/>
                  <a:gd name="connsiteX10" fmla="*/ 4850970 w 9122073"/>
                  <a:gd name="connsiteY10" fmla="*/ 684212 h 6699832"/>
                  <a:gd name="connsiteX11" fmla="*/ 4744953 w 9122073"/>
                  <a:gd name="connsiteY11" fmla="*/ 299899 h 6699832"/>
                  <a:gd name="connsiteX12" fmla="*/ 5023249 w 9122073"/>
                  <a:gd name="connsiteY12" fmla="*/ 419168 h 6699832"/>
                  <a:gd name="connsiteX13" fmla="*/ 5712362 w 9122073"/>
                  <a:gd name="connsiteY13" fmla="*/ 48107 h 6699832"/>
                  <a:gd name="connsiteX14" fmla="*/ 5447318 w 9122073"/>
                  <a:gd name="connsiteY14" fmla="*/ 339655 h 6699832"/>
                  <a:gd name="connsiteX15" fmla="*/ 5964153 w 9122073"/>
                  <a:gd name="connsiteY15" fmla="*/ 167377 h 6699832"/>
                  <a:gd name="connsiteX16" fmla="*/ 5778622 w 9122073"/>
                  <a:gd name="connsiteY16" fmla="*/ 392663 h 6699832"/>
                  <a:gd name="connsiteX17" fmla="*/ 6096675 w 9122073"/>
                  <a:gd name="connsiteY17" fmla="*/ 498680 h 6699832"/>
                  <a:gd name="connsiteX18" fmla="*/ 5871388 w 9122073"/>
                  <a:gd name="connsiteY18" fmla="*/ 644454 h 6699832"/>
                  <a:gd name="connsiteX19" fmla="*/ 7368883 w 9122073"/>
                  <a:gd name="connsiteY19" fmla="*/ 816731 h 6699832"/>
                  <a:gd name="connsiteX20" fmla="*/ 7130344 w 9122073"/>
                  <a:gd name="connsiteY20" fmla="*/ 882992 h 6699832"/>
                  <a:gd name="connsiteX21" fmla="*/ 7620675 w 9122073"/>
                  <a:gd name="connsiteY21" fmla="*/ 1134785 h 6699832"/>
                  <a:gd name="connsiteX22" fmla="*/ 7368883 w 9122073"/>
                  <a:gd name="connsiteY22" fmla="*/ 1174540 h 6699832"/>
                  <a:gd name="connsiteX23" fmla="*/ 7779701 w 9122073"/>
                  <a:gd name="connsiteY23" fmla="*/ 1757636 h 6699832"/>
                  <a:gd name="connsiteX24" fmla="*/ 8680849 w 9122073"/>
                  <a:gd name="connsiteY24" fmla="*/ 1863653 h 6699832"/>
                  <a:gd name="connsiteX25" fmla="*/ 8323040 w 9122073"/>
                  <a:gd name="connsiteY25" fmla="*/ 1876905 h 6699832"/>
                  <a:gd name="connsiteX26" fmla="*/ 8588083 w 9122073"/>
                  <a:gd name="connsiteY26" fmla="*/ 2062436 h 6699832"/>
                  <a:gd name="connsiteX27" fmla="*/ 8124257 w 9122073"/>
                  <a:gd name="connsiteY27" fmla="*/ 2009427 h 6699832"/>
                  <a:gd name="connsiteX28" fmla="*/ 9104919 w 9122073"/>
                  <a:gd name="connsiteY28" fmla="*/ 2844314 h 6699832"/>
                  <a:gd name="connsiteX29" fmla="*/ 8733858 w 9122073"/>
                  <a:gd name="connsiteY29" fmla="*/ 2685288 h 6699832"/>
                  <a:gd name="connsiteX30" fmla="*/ 9118171 w 9122073"/>
                  <a:gd name="connsiteY30" fmla="*/ 3480418 h 6699832"/>
                  <a:gd name="connsiteX31" fmla="*/ 8688425 w 9122073"/>
                  <a:gd name="connsiteY31" fmla="*/ 3165206 h 6699832"/>
                  <a:gd name="connsiteX32" fmla="*/ 8998902 w 9122073"/>
                  <a:gd name="connsiteY32" fmla="*/ 4143027 h 6699832"/>
                  <a:gd name="connsiteX33" fmla="*/ 8733858 w 9122073"/>
                  <a:gd name="connsiteY33" fmla="*/ 3997253 h 6699832"/>
                  <a:gd name="connsiteX34" fmla="*/ 8508571 w 9122073"/>
                  <a:gd name="connsiteY34" fmla="*/ 5083931 h 6699832"/>
                  <a:gd name="connsiteX35" fmla="*/ 8415806 w 9122073"/>
                  <a:gd name="connsiteY35" fmla="*/ 4938158 h 6699832"/>
                  <a:gd name="connsiteX36" fmla="*/ 8217024 w 9122073"/>
                  <a:gd name="connsiteY36" fmla="*/ 5203201 h 6699832"/>
                  <a:gd name="connsiteX37" fmla="*/ 8044746 w 9122073"/>
                  <a:gd name="connsiteY37" fmla="*/ 5057427 h 6699832"/>
                  <a:gd name="connsiteX38" fmla="*/ 7726695 w 9122073"/>
                  <a:gd name="connsiteY38" fmla="*/ 5587514 h 6699832"/>
                  <a:gd name="connsiteX39" fmla="*/ 7541165 w 9122073"/>
                  <a:gd name="connsiteY39" fmla="*/ 5348975 h 6699832"/>
                  <a:gd name="connsiteX40" fmla="*/ 7209860 w 9122073"/>
                  <a:gd name="connsiteY40" fmla="*/ 5985079 h 6699832"/>
                  <a:gd name="connsiteX41" fmla="*/ 7262869 w 9122073"/>
                  <a:gd name="connsiteY41" fmla="*/ 5720036 h 6699832"/>
                  <a:gd name="connsiteX42" fmla="*/ 6799043 w 9122073"/>
                  <a:gd name="connsiteY42" fmla="*/ 6117601 h 6699832"/>
                  <a:gd name="connsiteX43" fmla="*/ 6825548 w 9122073"/>
                  <a:gd name="connsiteY43" fmla="*/ 5826053 h 6699832"/>
                  <a:gd name="connsiteX44" fmla="*/ 6282209 w 9122073"/>
                  <a:gd name="connsiteY44" fmla="*/ 6342888 h 6699832"/>
                  <a:gd name="connsiteX45" fmla="*/ 6149687 w 9122073"/>
                  <a:gd name="connsiteY45" fmla="*/ 5971827 h 6699832"/>
                  <a:gd name="connsiteX46" fmla="*/ 5497846 w 9122073"/>
                  <a:gd name="connsiteY46" fmla="*/ 6485763 h 6699832"/>
                  <a:gd name="connsiteX47" fmla="*/ 5521659 w 9122073"/>
                  <a:gd name="connsiteY47" fmla="*/ 6290500 h 6699832"/>
                  <a:gd name="connsiteX48" fmla="*/ 5112084 w 9122073"/>
                  <a:gd name="connsiteY48" fmla="*/ 6581012 h 6699832"/>
                  <a:gd name="connsiteX49" fmla="*/ 5031122 w 9122073"/>
                  <a:gd name="connsiteY49" fmla="*/ 6109525 h 6699832"/>
                  <a:gd name="connsiteX50" fmla="*/ 4066601 w 9122073"/>
                  <a:gd name="connsiteY50" fmla="*/ 6563325 h 6699832"/>
                  <a:gd name="connsiteX51" fmla="*/ 5096 w 9122073"/>
                  <a:gd name="connsiteY51" fmla="*/ 3403746 h 6699832"/>
                  <a:gd name="connsiteX0" fmla="*/ 11039 w 9128016"/>
                  <a:gd name="connsiteY0" fmla="*/ 3355689 h 6651775"/>
                  <a:gd name="connsiteX1" fmla="*/ 2882338 w 9128016"/>
                  <a:gd name="connsiteY1" fmla="*/ 357859 h 6651775"/>
                  <a:gd name="connsiteX2" fmla="*/ 3226895 w 9128016"/>
                  <a:gd name="connsiteY2" fmla="*/ 145824 h 6651775"/>
                  <a:gd name="connsiteX3" fmla="*/ 3200391 w 9128016"/>
                  <a:gd name="connsiteY3" fmla="*/ 278346 h 6651775"/>
                  <a:gd name="connsiteX4" fmla="*/ 3889505 w 9128016"/>
                  <a:gd name="connsiteY4" fmla="*/ 331355 h 6651775"/>
                  <a:gd name="connsiteX5" fmla="*/ 3889505 w 9128016"/>
                  <a:gd name="connsiteY5" fmla="*/ 198833 h 6651775"/>
                  <a:gd name="connsiteX6" fmla="*/ 4114792 w 9128016"/>
                  <a:gd name="connsiteY6" fmla="*/ 371111 h 6651775"/>
                  <a:gd name="connsiteX7" fmla="*/ 4419592 w 9128016"/>
                  <a:gd name="connsiteY7" fmla="*/ 265094 h 6651775"/>
                  <a:gd name="connsiteX8" fmla="*/ 4287070 w 9128016"/>
                  <a:gd name="connsiteY8" fmla="*/ 437372 h 6651775"/>
                  <a:gd name="connsiteX9" fmla="*/ 4565365 w 9128016"/>
                  <a:gd name="connsiteY9" fmla="*/ 384363 h 6651775"/>
                  <a:gd name="connsiteX10" fmla="*/ 4611121 w 9128016"/>
                  <a:gd name="connsiteY10" fmla="*/ 528242 h 6651775"/>
                  <a:gd name="connsiteX11" fmla="*/ 4856913 w 9128016"/>
                  <a:gd name="connsiteY11" fmla="*/ 636155 h 6651775"/>
                  <a:gd name="connsiteX12" fmla="*/ 4750896 w 9128016"/>
                  <a:gd name="connsiteY12" fmla="*/ 251842 h 6651775"/>
                  <a:gd name="connsiteX13" fmla="*/ 5029192 w 9128016"/>
                  <a:gd name="connsiteY13" fmla="*/ 371111 h 6651775"/>
                  <a:gd name="connsiteX14" fmla="*/ 5718305 w 9128016"/>
                  <a:gd name="connsiteY14" fmla="*/ 50 h 6651775"/>
                  <a:gd name="connsiteX15" fmla="*/ 5453261 w 9128016"/>
                  <a:gd name="connsiteY15" fmla="*/ 291598 h 6651775"/>
                  <a:gd name="connsiteX16" fmla="*/ 5970096 w 9128016"/>
                  <a:gd name="connsiteY16" fmla="*/ 119320 h 6651775"/>
                  <a:gd name="connsiteX17" fmla="*/ 5784565 w 9128016"/>
                  <a:gd name="connsiteY17" fmla="*/ 344606 h 6651775"/>
                  <a:gd name="connsiteX18" fmla="*/ 6102618 w 9128016"/>
                  <a:gd name="connsiteY18" fmla="*/ 450623 h 6651775"/>
                  <a:gd name="connsiteX19" fmla="*/ 5877331 w 9128016"/>
                  <a:gd name="connsiteY19" fmla="*/ 596397 h 6651775"/>
                  <a:gd name="connsiteX20" fmla="*/ 7374826 w 9128016"/>
                  <a:gd name="connsiteY20" fmla="*/ 768674 h 6651775"/>
                  <a:gd name="connsiteX21" fmla="*/ 7136287 w 9128016"/>
                  <a:gd name="connsiteY21" fmla="*/ 834935 h 6651775"/>
                  <a:gd name="connsiteX22" fmla="*/ 7626618 w 9128016"/>
                  <a:gd name="connsiteY22" fmla="*/ 1086728 h 6651775"/>
                  <a:gd name="connsiteX23" fmla="*/ 7374826 w 9128016"/>
                  <a:gd name="connsiteY23" fmla="*/ 1126483 h 6651775"/>
                  <a:gd name="connsiteX24" fmla="*/ 7785644 w 9128016"/>
                  <a:gd name="connsiteY24" fmla="*/ 1709579 h 6651775"/>
                  <a:gd name="connsiteX25" fmla="*/ 8686792 w 9128016"/>
                  <a:gd name="connsiteY25" fmla="*/ 1815596 h 6651775"/>
                  <a:gd name="connsiteX26" fmla="*/ 8328983 w 9128016"/>
                  <a:gd name="connsiteY26" fmla="*/ 1828848 h 6651775"/>
                  <a:gd name="connsiteX27" fmla="*/ 8594026 w 9128016"/>
                  <a:gd name="connsiteY27" fmla="*/ 2014379 h 6651775"/>
                  <a:gd name="connsiteX28" fmla="*/ 8130200 w 9128016"/>
                  <a:gd name="connsiteY28" fmla="*/ 1961370 h 6651775"/>
                  <a:gd name="connsiteX29" fmla="*/ 9110862 w 9128016"/>
                  <a:gd name="connsiteY29" fmla="*/ 2796257 h 6651775"/>
                  <a:gd name="connsiteX30" fmla="*/ 8739801 w 9128016"/>
                  <a:gd name="connsiteY30" fmla="*/ 2637231 h 6651775"/>
                  <a:gd name="connsiteX31" fmla="*/ 9124114 w 9128016"/>
                  <a:gd name="connsiteY31" fmla="*/ 3432361 h 6651775"/>
                  <a:gd name="connsiteX32" fmla="*/ 8694368 w 9128016"/>
                  <a:gd name="connsiteY32" fmla="*/ 3117149 h 6651775"/>
                  <a:gd name="connsiteX33" fmla="*/ 9004845 w 9128016"/>
                  <a:gd name="connsiteY33" fmla="*/ 4094970 h 6651775"/>
                  <a:gd name="connsiteX34" fmla="*/ 8739801 w 9128016"/>
                  <a:gd name="connsiteY34" fmla="*/ 3949196 h 6651775"/>
                  <a:gd name="connsiteX35" fmla="*/ 8514514 w 9128016"/>
                  <a:gd name="connsiteY35" fmla="*/ 5035874 h 6651775"/>
                  <a:gd name="connsiteX36" fmla="*/ 8421749 w 9128016"/>
                  <a:gd name="connsiteY36" fmla="*/ 4890101 h 6651775"/>
                  <a:gd name="connsiteX37" fmla="*/ 8222967 w 9128016"/>
                  <a:gd name="connsiteY37" fmla="*/ 5155144 h 6651775"/>
                  <a:gd name="connsiteX38" fmla="*/ 8050689 w 9128016"/>
                  <a:gd name="connsiteY38" fmla="*/ 5009370 h 6651775"/>
                  <a:gd name="connsiteX39" fmla="*/ 7732638 w 9128016"/>
                  <a:gd name="connsiteY39" fmla="*/ 5539457 h 6651775"/>
                  <a:gd name="connsiteX40" fmla="*/ 7547108 w 9128016"/>
                  <a:gd name="connsiteY40" fmla="*/ 5300918 h 6651775"/>
                  <a:gd name="connsiteX41" fmla="*/ 7215803 w 9128016"/>
                  <a:gd name="connsiteY41" fmla="*/ 5937022 h 6651775"/>
                  <a:gd name="connsiteX42" fmla="*/ 7268812 w 9128016"/>
                  <a:gd name="connsiteY42" fmla="*/ 5671979 h 6651775"/>
                  <a:gd name="connsiteX43" fmla="*/ 6804986 w 9128016"/>
                  <a:gd name="connsiteY43" fmla="*/ 6069544 h 6651775"/>
                  <a:gd name="connsiteX44" fmla="*/ 6831491 w 9128016"/>
                  <a:gd name="connsiteY44" fmla="*/ 5777996 h 6651775"/>
                  <a:gd name="connsiteX45" fmla="*/ 6288152 w 9128016"/>
                  <a:gd name="connsiteY45" fmla="*/ 6294831 h 6651775"/>
                  <a:gd name="connsiteX46" fmla="*/ 6155630 w 9128016"/>
                  <a:gd name="connsiteY46" fmla="*/ 5923770 h 6651775"/>
                  <a:gd name="connsiteX47" fmla="*/ 5503789 w 9128016"/>
                  <a:gd name="connsiteY47" fmla="*/ 6437706 h 6651775"/>
                  <a:gd name="connsiteX48" fmla="*/ 5527602 w 9128016"/>
                  <a:gd name="connsiteY48" fmla="*/ 6242443 h 6651775"/>
                  <a:gd name="connsiteX49" fmla="*/ 5118027 w 9128016"/>
                  <a:gd name="connsiteY49" fmla="*/ 6532955 h 6651775"/>
                  <a:gd name="connsiteX50" fmla="*/ 5037065 w 9128016"/>
                  <a:gd name="connsiteY50" fmla="*/ 6061468 h 6651775"/>
                  <a:gd name="connsiteX51" fmla="*/ 4072544 w 9128016"/>
                  <a:gd name="connsiteY51" fmla="*/ 6515268 h 6651775"/>
                  <a:gd name="connsiteX52" fmla="*/ 11039 w 9128016"/>
                  <a:gd name="connsiteY52" fmla="*/ 3355689 h 6651775"/>
                  <a:gd name="connsiteX0" fmla="*/ 24720 w 9141697"/>
                  <a:gd name="connsiteY0" fmla="*/ 3355689 h 6651775"/>
                  <a:gd name="connsiteX1" fmla="*/ 2405689 w 9141697"/>
                  <a:gd name="connsiteY1" fmla="*/ 318103 h 6651775"/>
                  <a:gd name="connsiteX2" fmla="*/ 2896019 w 9141697"/>
                  <a:gd name="connsiteY2" fmla="*/ 357859 h 6651775"/>
                  <a:gd name="connsiteX3" fmla="*/ 3240576 w 9141697"/>
                  <a:gd name="connsiteY3" fmla="*/ 145824 h 6651775"/>
                  <a:gd name="connsiteX4" fmla="*/ 3214072 w 9141697"/>
                  <a:gd name="connsiteY4" fmla="*/ 278346 h 6651775"/>
                  <a:gd name="connsiteX5" fmla="*/ 3903186 w 9141697"/>
                  <a:gd name="connsiteY5" fmla="*/ 331355 h 6651775"/>
                  <a:gd name="connsiteX6" fmla="*/ 3903186 w 9141697"/>
                  <a:gd name="connsiteY6" fmla="*/ 198833 h 6651775"/>
                  <a:gd name="connsiteX7" fmla="*/ 4128473 w 9141697"/>
                  <a:gd name="connsiteY7" fmla="*/ 371111 h 6651775"/>
                  <a:gd name="connsiteX8" fmla="*/ 4433273 w 9141697"/>
                  <a:gd name="connsiteY8" fmla="*/ 265094 h 6651775"/>
                  <a:gd name="connsiteX9" fmla="*/ 4300751 w 9141697"/>
                  <a:gd name="connsiteY9" fmla="*/ 437372 h 6651775"/>
                  <a:gd name="connsiteX10" fmla="*/ 4579046 w 9141697"/>
                  <a:gd name="connsiteY10" fmla="*/ 384363 h 6651775"/>
                  <a:gd name="connsiteX11" fmla="*/ 4624802 w 9141697"/>
                  <a:gd name="connsiteY11" fmla="*/ 528242 h 6651775"/>
                  <a:gd name="connsiteX12" fmla="*/ 4870594 w 9141697"/>
                  <a:gd name="connsiteY12" fmla="*/ 636155 h 6651775"/>
                  <a:gd name="connsiteX13" fmla="*/ 4764577 w 9141697"/>
                  <a:gd name="connsiteY13" fmla="*/ 251842 h 6651775"/>
                  <a:gd name="connsiteX14" fmla="*/ 5042873 w 9141697"/>
                  <a:gd name="connsiteY14" fmla="*/ 371111 h 6651775"/>
                  <a:gd name="connsiteX15" fmla="*/ 5731986 w 9141697"/>
                  <a:gd name="connsiteY15" fmla="*/ 50 h 6651775"/>
                  <a:gd name="connsiteX16" fmla="*/ 5466942 w 9141697"/>
                  <a:gd name="connsiteY16" fmla="*/ 291598 h 6651775"/>
                  <a:gd name="connsiteX17" fmla="*/ 5983777 w 9141697"/>
                  <a:gd name="connsiteY17" fmla="*/ 119320 h 6651775"/>
                  <a:gd name="connsiteX18" fmla="*/ 5798246 w 9141697"/>
                  <a:gd name="connsiteY18" fmla="*/ 344606 h 6651775"/>
                  <a:gd name="connsiteX19" fmla="*/ 6116299 w 9141697"/>
                  <a:gd name="connsiteY19" fmla="*/ 450623 h 6651775"/>
                  <a:gd name="connsiteX20" fmla="*/ 5891012 w 9141697"/>
                  <a:gd name="connsiteY20" fmla="*/ 596397 h 6651775"/>
                  <a:gd name="connsiteX21" fmla="*/ 7388507 w 9141697"/>
                  <a:gd name="connsiteY21" fmla="*/ 768674 h 6651775"/>
                  <a:gd name="connsiteX22" fmla="*/ 7149968 w 9141697"/>
                  <a:gd name="connsiteY22" fmla="*/ 834935 h 6651775"/>
                  <a:gd name="connsiteX23" fmla="*/ 7640299 w 9141697"/>
                  <a:gd name="connsiteY23" fmla="*/ 1086728 h 6651775"/>
                  <a:gd name="connsiteX24" fmla="*/ 7388507 w 9141697"/>
                  <a:gd name="connsiteY24" fmla="*/ 1126483 h 6651775"/>
                  <a:gd name="connsiteX25" fmla="*/ 7799325 w 9141697"/>
                  <a:gd name="connsiteY25" fmla="*/ 1709579 h 6651775"/>
                  <a:gd name="connsiteX26" fmla="*/ 8700473 w 9141697"/>
                  <a:gd name="connsiteY26" fmla="*/ 1815596 h 6651775"/>
                  <a:gd name="connsiteX27" fmla="*/ 8342664 w 9141697"/>
                  <a:gd name="connsiteY27" fmla="*/ 1828848 h 6651775"/>
                  <a:gd name="connsiteX28" fmla="*/ 8607707 w 9141697"/>
                  <a:gd name="connsiteY28" fmla="*/ 2014379 h 6651775"/>
                  <a:gd name="connsiteX29" fmla="*/ 8143881 w 9141697"/>
                  <a:gd name="connsiteY29" fmla="*/ 1961370 h 6651775"/>
                  <a:gd name="connsiteX30" fmla="*/ 9124543 w 9141697"/>
                  <a:gd name="connsiteY30" fmla="*/ 2796257 h 6651775"/>
                  <a:gd name="connsiteX31" fmla="*/ 8753482 w 9141697"/>
                  <a:gd name="connsiteY31" fmla="*/ 2637231 h 6651775"/>
                  <a:gd name="connsiteX32" fmla="*/ 9137795 w 9141697"/>
                  <a:gd name="connsiteY32" fmla="*/ 3432361 h 6651775"/>
                  <a:gd name="connsiteX33" fmla="*/ 8708049 w 9141697"/>
                  <a:gd name="connsiteY33" fmla="*/ 3117149 h 6651775"/>
                  <a:gd name="connsiteX34" fmla="*/ 9018526 w 9141697"/>
                  <a:gd name="connsiteY34" fmla="*/ 4094970 h 6651775"/>
                  <a:gd name="connsiteX35" fmla="*/ 8753482 w 9141697"/>
                  <a:gd name="connsiteY35" fmla="*/ 3949196 h 6651775"/>
                  <a:gd name="connsiteX36" fmla="*/ 8528195 w 9141697"/>
                  <a:gd name="connsiteY36" fmla="*/ 5035874 h 6651775"/>
                  <a:gd name="connsiteX37" fmla="*/ 8435430 w 9141697"/>
                  <a:gd name="connsiteY37" fmla="*/ 4890101 h 6651775"/>
                  <a:gd name="connsiteX38" fmla="*/ 8236648 w 9141697"/>
                  <a:gd name="connsiteY38" fmla="*/ 5155144 h 6651775"/>
                  <a:gd name="connsiteX39" fmla="*/ 8064370 w 9141697"/>
                  <a:gd name="connsiteY39" fmla="*/ 5009370 h 6651775"/>
                  <a:gd name="connsiteX40" fmla="*/ 7746319 w 9141697"/>
                  <a:gd name="connsiteY40" fmla="*/ 5539457 h 6651775"/>
                  <a:gd name="connsiteX41" fmla="*/ 7560789 w 9141697"/>
                  <a:gd name="connsiteY41" fmla="*/ 5300918 h 6651775"/>
                  <a:gd name="connsiteX42" fmla="*/ 7229484 w 9141697"/>
                  <a:gd name="connsiteY42" fmla="*/ 5937022 h 6651775"/>
                  <a:gd name="connsiteX43" fmla="*/ 7282493 w 9141697"/>
                  <a:gd name="connsiteY43" fmla="*/ 5671979 h 6651775"/>
                  <a:gd name="connsiteX44" fmla="*/ 6818667 w 9141697"/>
                  <a:gd name="connsiteY44" fmla="*/ 6069544 h 6651775"/>
                  <a:gd name="connsiteX45" fmla="*/ 6845172 w 9141697"/>
                  <a:gd name="connsiteY45" fmla="*/ 5777996 h 6651775"/>
                  <a:gd name="connsiteX46" fmla="*/ 6301833 w 9141697"/>
                  <a:gd name="connsiteY46" fmla="*/ 6294831 h 6651775"/>
                  <a:gd name="connsiteX47" fmla="*/ 6169311 w 9141697"/>
                  <a:gd name="connsiteY47" fmla="*/ 5923770 h 6651775"/>
                  <a:gd name="connsiteX48" fmla="*/ 5517470 w 9141697"/>
                  <a:gd name="connsiteY48" fmla="*/ 6437706 h 6651775"/>
                  <a:gd name="connsiteX49" fmla="*/ 5541283 w 9141697"/>
                  <a:gd name="connsiteY49" fmla="*/ 6242443 h 6651775"/>
                  <a:gd name="connsiteX50" fmla="*/ 5131708 w 9141697"/>
                  <a:gd name="connsiteY50" fmla="*/ 6532955 h 6651775"/>
                  <a:gd name="connsiteX51" fmla="*/ 5050746 w 9141697"/>
                  <a:gd name="connsiteY51" fmla="*/ 6061468 h 6651775"/>
                  <a:gd name="connsiteX52" fmla="*/ 4086225 w 9141697"/>
                  <a:gd name="connsiteY52" fmla="*/ 6515268 h 6651775"/>
                  <a:gd name="connsiteX53" fmla="*/ 24720 w 9141697"/>
                  <a:gd name="connsiteY53" fmla="*/ 3355689 h 6651775"/>
                  <a:gd name="connsiteX0" fmla="*/ 22095 w 9139072"/>
                  <a:gd name="connsiteY0" fmla="*/ 3355689 h 6651775"/>
                  <a:gd name="connsiteX1" fmla="*/ 2456074 w 9139072"/>
                  <a:gd name="connsiteY1" fmla="*/ 437372 h 6651775"/>
                  <a:gd name="connsiteX2" fmla="*/ 2403064 w 9139072"/>
                  <a:gd name="connsiteY2" fmla="*/ 318103 h 6651775"/>
                  <a:gd name="connsiteX3" fmla="*/ 2893394 w 9139072"/>
                  <a:gd name="connsiteY3" fmla="*/ 357859 h 6651775"/>
                  <a:gd name="connsiteX4" fmla="*/ 3237951 w 9139072"/>
                  <a:gd name="connsiteY4" fmla="*/ 145824 h 6651775"/>
                  <a:gd name="connsiteX5" fmla="*/ 3211447 w 9139072"/>
                  <a:gd name="connsiteY5" fmla="*/ 278346 h 6651775"/>
                  <a:gd name="connsiteX6" fmla="*/ 3900561 w 9139072"/>
                  <a:gd name="connsiteY6" fmla="*/ 331355 h 6651775"/>
                  <a:gd name="connsiteX7" fmla="*/ 3900561 w 9139072"/>
                  <a:gd name="connsiteY7" fmla="*/ 198833 h 6651775"/>
                  <a:gd name="connsiteX8" fmla="*/ 4125848 w 9139072"/>
                  <a:gd name="connsiteY8" fmla="*/ 371111 h 6651775"/>
                  <a:gd name="connsiteX9" fmla="*/ 4430648 w 9139072"/>
                  <a:gd name="connsiteY9" fmla="*/ 265094 h 6651775"/>
                  <a:gd name="connsiteX10" fmla="*/ 4298126 w 9139072"/>
                  <a:gd name="connsiteY10" fmla="*/ 437372 h 6651775"/>
                  <a:gd name="connsiteX11" fmla="*/ 4576421 w 9139072"/>
                  <a:gd name="connsiteY11" fmla="*/ 384363 h 6651775"/>
                  <a:gd name="connsiteX12" fmla="*/ 4622177 w 9139072"/>
                  <a:gd name="connsiteY12" fmla="*/ 528242 h 6651775"/>
                  <a:gd name="connsiteX13" fmla="*/ 4867969 w 9139072"/>
                  <a:gd name="connsiteY13" fmla="*/ 636155 h 6651775"/>
                  <a:gd name="connsiteX14" fmla="*/ 4761952 w 9139072"/>
                  <a:gd name="connsiteY14" fmla="*/ 251842 h 6651775"/>
                  <a:gd name="connsiteX15" fmla="*/ 5040248 w 9139072"/>
                  <a:gd name="connsiteY15" fmla="*/ 371111 h 6651775"/>
                  <a:gd name="connsiteX16" fmla="*/ 5729361 w 9139072"/>
                  <a:gd name="connsiteY16" fmla="*/ 50 h 6651775"/>
                  <a:gd name="connsiteX17" fmla="*/ 5464317 w 9139072"/>
                  <a:gd name="connsiteY17" fmla="*/ 291598 h 6651775"/>
                  <a:gd name="connsiteX18" fmla="*/ 5981152 w 9139072"/>
                  <a:gd name="connsiteY18" fmla="*/ 119320 h 6651775"/>
                  <a:gd name="connsiteX19" fmla="*/ 5795621 w 9139072"/>
                  <a:gd name="connsiteY19" fmla="*/ 344606 h 6651775"/>
                  <a:gd name="connsiteX20" fmla="*/ 6113674 w 9139072"/>
                  <a:gd name="connsiteY20" fmla="*/ 450623 h 6651775"/>
                  <a:gd name="connsiteX21" fmla="*/ 5888387 w 9139072"/>
                  <a:gd name="connsiteY21" fmla="*/ 596397 h 6651775"/>
                  <a:gd name="connsiteX22" fmla="*/ 7385882 w 9139072"/>
                  <a:gd name="connsiteY22" fmla="*/ 768674 h 6651775"/>
                  <a:gd name="connsiteX23" fmla="*/ 7147343 w 9139072"/>
                  <a:gd name="connsiteY23" fmla="*/ 834935 h 6651775"/>
                  <a:gd name="connsiteX24" fmla="*/ 7637674 w 9139072"/>
                  <a:gd name="connsiteY24" fmla="*/ 1086728 h 6651775"/>
                  <a:gd name="connsiteX25" fmla="*/ 7385882 w 9139072"/>
                  <a:gd name="connsiteY25" fmla="*/ 1126483 h 6651775"/>
                  <a:gd name="connsiteX26" fmla="*/ 7796700 w 9139072"/>
                  <a:gd name="connsiteY26" fmla="*/ 1709579 h 6651775"/>
                  <a:gd name="connsiteX27" fmla="*/ 8697848 w 9139072"/>
                  <a:gd name="connsiteY27" fmla="*/ 1815596 h 6651775"/>
                  <a:gd name="connsiteX28" fmla="*/ 8340039 w 9139072"/>
                  <a:gd name="connsiteY28" fmla="*/ 1828848 h 6651775"/>
                  <a:gd name="connsiteX29" fmla="*/ 8605082 w 9139072"/>
                  <a:gd name="connsiteY29" fmla="*/ 2014379 h 6651775"/>
                  <a:gd name="connsiteX30" fmla="*/ 8141256 w 9139072"/>
                  <a:gd name="connsiteY30" fmla="*/ 1961370 h 6651775"/>
                  <a:gd name="connsiteX31" fmla="*/ 9121918 w 9139072"/>
                  <a:gd name="connsiteY31" fmla="*/ 2796257 h 6651775"/>
                  <a:gd name="connsiteX32" fmla="*/ 8750857 w 9139072"/>
                  <a:gd name="connsiteY32" fmla="*/ 2637231 h 6651775"/>
                  <a:gd name="connsiteX33" fmla="*/ 9135170 w 9139072"/>
                  <a:gd name="connsiteY33" fmla="*/ 3432361 h 6651775"/>
                  <a:gd name="connsiteX34" fmla="*/ 8705424 w 9139072"/>
                  <a:gd name="connsiteY34" fmla="*/ 3117149 h 6651775"/>
                  <a:gd name="connsiteX35" fmla="*/ 9015901 w 9139072"/>
                  <a:gd name="connsiteY35" fmla="*/ 4094970 h 6651775"/>
                  <a:gd name="connsiteX36" fmla="*/ 8750857 w 9139072"/>
                  <a:gd name="connsiteY36" fmla="*/ 3949196 h 6651775"/>
                  <a:gd name="connsiteX37" fmla="*/ 8525570 w 9139072"/>
                  <a:gd name="connsiteY37" fmla="*/ 5035874 h 6651775"/>
                  <a:gd name="connsiteX38" fmla="*/ 8432805 w 9139072"/>
                  <a:gd name="connsiteY38" fmla="*/ 4890101 h 6651775"/>
                  <a:gd name="connsiteX39" fmla="*/ 8234023 w 9139072"/>
                  <a:gd name="connsiteY39" fmla="*/ 5155144 h 6651775"/>
                  <a:gd name="connsiteX40" fmla="*/ 8061745 w 9139072"/>
                  <a:gd name="connsiteY40" fmla="*/ 5009370 h 6651775"/>
                  <a:gd name="connsiteX41" fmla="*/ 7743694 w 9139072"/>
                  <a:gd name="connsiteY41" fmla="*/ 5539457 h 6651775"/>
                  <a:gd name="connsiteX42" fmla="*/ 7558164 w 9139072"/>
                  <a:gd name="connsiteY42" fmla="*/ 5300918 h 6651775"/>
                  <a:gd name="connsiteX43" fmla="*/ 7226859 w 9139072"/>
                  <a:gd name="connsiteY43" fmla="*/ 5937022 h 6651775"/>
                  <a:gd name="connsiteX44" fmla="*/ 7279868 w 9139072"/>
                  <a:gd name="connsiteY44" fmla="*/ 5671979 h 6651775"/>
                  <a:gd name="connsiteX45" fmla="*/ 6816042 w 9139072"/>
                  <a:gd name="connsiteY45" fmla="*/ 6069544 h 6651775"/>
                  <a:gd name="connsiteX46" fmla="*/ 6842547 w 9139072"/>
                  <a:gd name="connsiteY46" fmla="*/ 5777996 h 6651775"/>
                  <a:gd name="connsiteX47" fmla="*/ 6299208 w 9139072"/>
                  <a:gd name="connsiteY47" fmla="*/ 6294831 h 6651775"/>
                  <a:gd name="connsiteX48" fmla="*/ 6166686 w 9139072"/>
                  <a:gd name="connsiteY48" fmla="*/ 5923770 h 6651775"/>
                  <a:gd name="connsiteX49" fmla="*/ 5514845 w 9139072"/>
                  <a:gd name="connsiteY49" fmla="*/ 6437706 h 6651775"/>
                  <a:gd name="connsiteX50" fmla="*/ 5538658 w 9139072"/>
                  <a:gd name="connsiteY50" fmla="*/ 6242443 h 6651775"/>
                  <a:gd name="connsiteX51" fmla="*/ 5129083 w 9139072"/>
                  <a:gd name="connsiteY51" fmla="*/ 6532955 h 6651775"/>
                  <a:gd name="connsiteX52" fmla="*/ 5048121 w 9139072"/>
                  <a:gd name="connsiteY52" fmla="*/ 6061468 h 6651775"/>
                  <a:gd name="connsiteX53" fmla="*/ 4083600 w 9139072"/>
                  <a:gd name="connsiteY53" fmla="*/ 6515268 h 6651775"/>
                  <a:gd name="connsiteX54" fmla="*/ 22095 w 9139072"/>
                  <a:gd name="connsiteY54" fmla="*/ 3355689 h 6651775"/>
                  <a:gd name="connsiteX0" fmla="*/ 36753 w 9153730"/>
                  <a:gd name="connsiteY0" fmla="*/ 3355689 h 6651775"/>
                  <a:gd name="connsiteX1" fmla="*/ 2112922 w 9153730"/>
                  <a:gd name="connsiteY1" fmla="*/ 516885 h 6651775"/>
                  <a:gd name="connsiteX2" fmla="*/ 2470732 w 9153730"/>
                  <a:gd name="connsiteY2" fmla="*/ 437372 h 6651775"/>
                  <a:gd name="connsiteX3" fmla="*/ 2417722 w 9153730"/>
                  <a:gd name="connsiteY3" fmla="*/ 318103 h 6651775"/>
                  <a:gd name="connsiteX4" fmla="*/ 2908052 w 9153730"/>
                  <a:gd name="connsiteY4" fmla="*/ 357859 h 6651775"/>
                  <a:gd name="connsiteX5" fmla="*/ 3252609 w 9153730"/>
                  <a:gd name="connsiteY5" fmla="*/ 145824 h 6651775"/>
                  <a:gd name="connsiteX6" fmla="*/ 3226105 w 9153730"/>
                  <a:gd name="connsiteY6" fmla="*/ 278346 h 6651775"/>
                  <a:gd name="connsiteX7" fmla="*/ 3915219 w 9153730"/>
                  <a:gd name="connsiteY7" fmla="*/ 331355 h 6651775"/>
                  <a:gd name="connsiteX8" fmla="*/ 3915219 w 9153730"/>
                  <a:gd name="connsiteY8" fmla="*/ 198833 h 6651775"/>
                  <a:gd name="connsiteX9" fmla="*/ 4140506 w 9153730"/>
                  <a:gd name="connsiteY9" fmla="*/ 371111 h 6651775"/>
                  <a:gd name="connsiteX10" fmla="*/ 4445306 w 9153730"/>
                  <a:gd name="connsiteY10" fmla="*/ 265094 h 6651775"/>
                  <a:gd name="connsiteX11" fmla="*/ 4312784 w 9153730"/>
                  <a:gd name="connsiteY11" fmla="*/ 437372 h 6651775"/>
                  <a:gd name="connsiteX12" fmla="*/ 4591079 w 9153730"/>
                  <a:gd name="connsiteY12" fmla="*/ 384363 h 6651775"/>
                  <a:gd name="connsiteX13" fmla="*/ 4636835 w 9153730"/>
                  <a:gd name="connsiteY13" fmla="*/ 528242 h 6651775"/>
                  <a:gd name="connsiteX14" fmla="*/ 4882627 w 9153730"/>
                  <a:gd name="connsiteY14" fmla="*/ 636155 h 6651775"/>
                  <a:gd name="connsiteX15" fmla="*/ 4776610 w 9153730"/>
                  <a:gd name="connsiteY15" fmla="*/ 251842 h 6651775"/>
                  <a:gd name="connsiteX16" fmla="*/ 5054906 w 9153730"/>
                  <a:gd name="connsiteY16" fmla="*/ 371111 h 6651775"/>
                  <a:gd name="connsiteX17" fmla="*/ 5744019 w 9153730"/>
                  <a:gd name="connsiteY17" fmla="*/ 50 h 6651775"/>
                  <a:gd name="connsiteX18" fmla="*/ 5478975 w 9153730"/>
                  <a:gd name="connsiteY18" fmla="*/ 291598 h 6651775"/>
                  <a:gd name="connsiteX19" fmla="*/ 5995810 w 9153730"/>
                  <a:gd name="connsiteY19" fmla="*/ 119320 h 6651775"/>
                  <a:gd name="connsiteX20" fmla="*/ 5810279 w 9153730"/>
                  <a:gd name="connsiteY20" fmla="*/ 344606 h 6651775"/>
                  <a:gd name="connsiteX21" fmla="*/ 6128332 w 9153730"/>
                  <a:gd name="connsiteY21" fmla="*/ 450623 h 6651775"/>
                  <a:gd name="connsiteX22" fmla="*/ 5903045 w 9153730"/>
                  <a:gd name="connsiteY22" fmla="*/ 596397 h 6651775"/>
                  <a:gd name="connsiteX23" fmla="*/ 7400540 w 9153730"/>
                  <a:gd name="connsiteY23" fmla="*/ 768674 h 6651775"/>
                  <a:gd name="connsiteX24" fmla="*/ 7162001 w 9153730"/>
                  <a:gd name="connsiteY24" fmla="*/ 834935 h 6651775"/>
                  <a:gd name="connsiteX25" fmla="*/ 7652332 w 9153730"/>
                  <a:gd name="connsiteY25" fmla="*/ 1086728 h 6651775"/>
                  <a:gd name="connsiteX26" fmla="*/ 7400540 w 9153730"/>
                  <a:gd name="connsiteY26" fmla="*/ 1126483 h 6651775"/>
                  <a:gd name="connsiteX27" fmla="*/ 7811358 w 9153730"/>
                  <a:gd name="connsiteY27" fmla="*/ 1709579 h 6651775"/>
                  <a:gd name="connsiteX28" fmla="*/ 8712506 w 9153730"/>
                  <a:gd name="connsiteY28" fmla="*/ 1815596 h 6651775"/>
                  <a:gd name="connsiteX29" fmla="*/ 8354697 w 9153730"/>
                  <a:gd name="connsiteY29" fmla="*/ 1828848 h 6651775"/>
                  <a:gd name="connsiteX30" fmla="*/ 8619740 w 9153730"/>
                  <a:gd name="connsiteY30" fmla="*/ 2014379 h 6651775"/>
                  <a:gd name="connsiteX31" fmla="*/ 8155914 w 9153730"/>
                  <a:gd name="connsiteY31" fmla="*/ 1961370 h 6651775"/>
                  <a:gd name="connsiteX32" fmla="*/ 9136576 w 9153730"/>
                  <a:gd name="connsiteY32" fmla="*/ 2796257 h 6651775"/>
                  <a:gd name="connsiteX33" fmla="*/ 8765515 w 9153730"/>
                  <a:gd name="connsiteY33" fmla="*/ 2637231 h 6651775"/>
                  <a:gd name="connsiteX34" fmla="*/ 9149828 w 9153730"/>
                  <a:gd name="connsiteY34" fmla="*/ 3432361 h 6651775"/>
                  <a:gd name="connsiteX35" fmla="*/ 8720082 w 9153730"/>
                  <a:gd name="connsiteY35" fmla="*/ 3117149 h 6651775"/>
                  <a:gd name="connsiteX36" fmla="*/ 9030559 w 9153730"/>
                  <a:gd name="connsiteY36" fmla="*/ 4094970 h 6651775"/>
                  <a:gd name="connsiteX37" fmla="*/ 8765515 w 9153730"/>
                  <a:gd name="connsiteY37" fmla="*/ 3949196 h 6651775"/>
                  <a:gd name="connsiteX38" fmla="*/ 8540228 w 9153730"/>
                  <a:gd name="connsiteY38" fmla="*/ 5035874 h 6651775"/>
                  <a:gd name="connsiteX39" fmla="*/ 8447463 w 9153730"/>
                  <a:gd name="connsiteY39" fmla="*/ 4890101 h 6651775"/>
                  <a:gd name="connsiteX40" fmla="*/ 8248681 w 9153730"/>
                  <a:gd name="connsiteY40" fmla="*/ 5155144 h 6651775"/>
                  <a:gd name="connsiteX41" fmla="*/ 8076403 w 9153730"/>
                  <a:gd name="connsiteY41" fmla="*/ 5009370 h 6651775"/>
                  <a:gd name="connsiteX42" fmla="*/ 7758352 w 9153730"/>
                  <a:gd name="connsiteY42" fmla="*/ 5539457 h 6651775"/>
                  <a:gd name="connsiteX43" fmla="*/ 7572822 w 9153730"/>
                  <a:gd name="connsiteY43" fmla="*/ 5300918 h 6651775"/>
                  <a:gd name="connsiteX44" fmla="*/ 7241517 w 9153730"/>
                  <a:gd name="connsiteY44" fmla="*/ 5937022 h 6651775"/>
                  <a:gd name="connsiteX45" fmla="*/ 7294526 w 9153730"/>
                  <a:gd name="connsiteY45" fmla="*/ 5671979 h 6651775"/>
                  <a:gd name="connsiteX46" fmla="*/ 6830700 w 9153730"/>
                  <a:gd name="connsiteY46" fmla="*/ 6069544 h 6651775"/>
                  <a:gd name="connsiteX47" fmla="*/ 6857205 w 9153730"/>
                  <a:gd name="connsiteY47" fmla="*/ 5777996 h 6651775"/>
                  <a:gd name="connsiteX48" fmla="*/ 6313866 w 9153730"/>
                  <a:gd name="connsiteY48" fmla="*/ 6294831 h 6651775"/>
                  <a:gd name="connsiteX49" fmla="*/ 6181344 w 9153730"/>
                  <a:gd name="connsiteY49" fmla="*/ 5923770 h 6651775"/>
                  <a:gd name="connsiteX50" fmla="*/ 5529503 w 9153730"/>
                  <a:gd name="connsiteY50" fmla="*/ 6437706 h 6651775"/>
                  <a:gd name="connsiteX51" fmla="*/ 5553316 w 9153730"/>
                  <a:gd name="connsiteY51" fmla="*/ 6242443 h 6651775"/>
                  <a:gd name="connsiteX52" fmla="*/ 5143741 w 9153730"/>
                  <a:gd name="connsiteY52" fmla="*/ 6532955 h 6651775"/>
                  <a:gd name="connsiteX53" fmla="*/ 5062779 w 9153730"/>
                  <a:gd name="connsiteY53" fmla="*/ 6061468 h 6651775"/>
                  <a:gd name="connsiteX54" fmla="*/ 4098258 w 9153730"/>
                  <a:gd name="connsiteY54" fmla="*/ 6515268 h 6651775"/>
                  <a:gd name="connsiteX55" fmla="*/ 36753 w 9153730"/>
                  <a:gd name="connsiteY55" fmla="*/ 3355689 h 6651775"/>
                  <a:gd name="connsiteX0" fmla="*/ 31645 w 9148622"/>
                  <a:gd name="connsiteY0" fmla="*/ 3355689 h 6651775"/>
                  <a:gd name="connsiteX1" fmla="*/ 2200579 w 9148622"/>
                  <a:gd name="connsiteY1" fmla="*/ 609650 h 6651775"/>
                  <a:gd name="connsiteX2" fmla="*/ 2107814 w 9148622"/>
                  <a:gd name="connsiteY2" fmla="*/ 516885 h 6651775"/>
                  <a:gd name="connsiteX3" fmla="*/ 2465624 w 9148622"/>
                  <a:gd name="connsiteY3" fmla="*/ 437372 h 6651775"/>
                  <a:gd name="connsiteX4" fmla="*/ 2412614 w 9148622"/>
                  <a:gd name="connsiteY4" fmla="*/ 318103 h 6651775"/>
                  <a:gd name="connsiteX5" fmla="*/ 2902944 w 9148622"/>
                  <a:gd name="connsiteY5" fmla="*/ 357859 h 6651775"/>
                  <a:gd name="connsiteX6" fmla="*/ 3247501 w 9148622"/>
                  <a:gd name="connsiteY6" fmla="*/ 145824 h 6651775"/>
                  <a:gd name="connsiteX7" fmla="*/ 3220997 w 9148622"/>
                  <a:gd name="connsiteY7" fmla="*/ 278346 h 6651775"/>
                  <a:gd name="connsiteX8" fmla="*/ 3910111 w 9148622"/>
                  <a:gd name="connsiteY8" fmla="*/ 331355 h 6651775"/>
                  <a:gd name="connsiteX9" fmla="*/ 3910111 w 9148622"/>
                  <a:gd name="connsiteY9" fmla="*/ 198833 h 6651775"/>
                  <a:gd name="connsiteX10" fmla="*/ 4135398 w 9148622"/>
                  <a:gd name="connsiteY10" fmla="*/ 371111 h 6651775"/>
                  <a:gd name="connsiteX11" fmla="*/ 4440198 w 9148622"/>
                  <a:gd name="connsiteY11" fmla="*/ 265094 h 6651775"/>
                  <a:gd name="connsiteX12" fmla="*/ 4307676 w 9148622"/>
                  <a:gd name="connsiteY12" fmla="*/ 437372 h 6651775"/>
                  <a:gd name="connsiteX13" fmla="*/ 4585971 w 9148622"/>
                  <a:gd name="connsiteY13" fmla="*/ 384363 h 6651775"/>
                  <a:gd name="connsiteX14" fmla="*/ 4631727 w 9148622"/>
                  <a:gd name="connsiteY14" fmla="*/ 528242 h 6651775"/>
                  <a:gd name="connsiteX15" fmla="*/ 4877519 w 9148622"/>
                  <a:gd name="connsiteY15" fmla="*/ 636155 h 6651775"/>
                  <a:gd name="connsiteX16" fmla="*/ 4771502 w 9148622"/>
                  <a:gd name="connsiteY16" fmla="*/ 251842 h 6651775"/>
                  <a:gd name="connsiteX17" fmla="*/ 5049798 w 9148622"/>
                  <a:gd name="connsiteY17" fmla="*/ 371111 h 6651775"/>
                  <a:gd name="connsiteX18" fmla="*/ 5738911 w 9148622"/>
                  <a:gd name="connsiteY18" fmla="*/ 50 h 6651775"/>
                  <a:gd name="connsiteX19" fmla="*/ 5473867 w 9148622"/>
                  <a:gd name="connsiteY19" fmla="*/ 291598 h 6651775"/>
                  <a:gd name="connsiteX20" fmla="*/ 5990702 w 9148622"/>
                  <a:gd name="connsiteY20" fmla="*/ 119320 h 6651775"/>
                  <a:gd name="connsiteX21" fmla="*/ 5805171 w 9148622"/>
                  <a:gd name="connsiteY21" fmla="*/ 344606 h 6651775"/>
                  <a:gd name="connsiteX22" fmla="*/ 6123224 w 9148622"/>
                  <a:gd name="connsiteY22" fmla="*/ 450623 h 6651775"/>
                  <a:gd name="connsiteX23" fmla="*/ 5897937 w 9148622"/>
                  <a:gd name="connsiteY23" fmla="*/ 596397 h 6651775"/>
                  <a:gd name="connsiteX24" fmla="*/ 7395432 w 9148622"/>
                  <a:gd name="connsiteY24" fmla="*/ 768674 h 6651775"/>
                  <a:gd name="connsiteX25" fmla="*/ 7156893 w 9148622"/>
                  <a:gd name="connsiteY25" fmla="*/ 834935 h 6651775"/>
                  <a:gd name="connsiteX26" fmla="*/ 7647224 w 9148622"/>
                  <a:gd name="connsiteY26" fmla="*/ 1086728 h 6651775"/>
                  <a:gd name="connsiteX27" fmla="*/ 7395432 w 9148622"/>
                  <a:gd name="connsiteY27" fmla="*/ 1126483 h 6651775"/>
                  <a:gd name="connsiteX28" fmla="*/ 7806250 w 9148622"/>
                  <a:gd name="connsiteY28" fmla="*/ 1709579 h 6651775"/>
                  <a:gd name="connsiteX29" fmla="*/ 8707398 w 9148622"/>
                  <a:gd name="connsiteY29" fmla="*/ 1815596 h 6651775"/>
                  <a:gd name="connsiteX30" fmla="*/ 8349589 w 9148622"/>
                  <a:gd name="connsiteY30" fmla="*/ 1828848 h 6651775"/>
                  <a:gd name="connsiteX31" fmla="*/ 8614632 w 9148622"/>
                  <a:gd name="connsiteY31" fmla="*/ 2014379 h 6651775"/>
                  <a:gd name="connsiteX32" fmla="*/ 8150806 w 9148622"/>
                  <a:gd name="connsiteY32" fmla="*/ 1961370 h 6651775"/>
                  <a:gd name="connsiteX33" fmla="*/ 9131468 w 9148622"/>
                  <a:gd name="connsiteY33" fmla="*/ 2796257 h 6651775"/>
                  <a:gd name="connsiteX34" fmla="*/ 8760407 w 9148622"/>
                  <a:gd name="connsiteY34" fmla="*/ 2637231 h 6651775"/>
                  <a:gd name="connsiteX35" fmla="*/ 9144720 w 9148622"/>
                  <a:gd name="connsiteY35" fmla="*/ 3432361 h 6651775"/>
                  <a:gd name="connsiteX36" fmla="*/ 8714974 w 9148622"/>
                  <a:gd name="connsiteY36" fmla="*/ 3117149 h 6651775"/>
                  <a:gd name="connsiteX37" fmla="*/ 9025451 w 9148622"/>
                  <a:gd name="connsiteY37" fmla="*/ 4094970 h 6651775"/>
                  <a:gd name="connsiteX38" fmla="*/ 8760407 w 9148622"/>
                  <a:gd name="connsiteY38" fmla="*/ 3949196 h 6651775"/>
                  <a:gd name="connsiteX39" fmla="*/ 8535120 w 9148622"/>
                  <a:gd name="connsiteY39" fmla="*/ 5035874 h 6651775"/>
                  <a:gd name="connsiteX40" fmla="*/ 8442355 w 9148622"/>
                  <a:gd name="connsiteY40" fmla="*/ 4890101 h 6651775"/>
                  <a:gd name="connsiteX41" fmla="*/ 8243573 w 9148622"/>
                  <a:gd name="connsiteY41" fmla="*/ 5155144 h 6651775"/>
                  <a:gd name="connsiteX42" fmla="*/ 8071295 w 9148622"/>
                  <a:gd name="connsiteY42" fmla="*/ 5009370 h 6651775"/>
                  <a:gd name="connsiteX43" fmla="*/ 7753244 w 9148622"/>
                  <a:gd name="connsiteY43" fmla="*/ 5539457 h 6651775"/>
                  <a:gd name="connsiteX44" fmla="*/ 7567714 w 9148622"/>
                  <a:gd name="connsiteY44" fmla="*/ 5300918 h 6651775"/>
                  <a:gd name="connsiteX45" fmla="*/ 7236409 w 9148622"/>
                  <a:gd name="connsiteY45" fmla="*/ 5937022 h 6651775"/>
                  <a:gd name="connsiteX46" fmla="*/ 7289418 w 9148622"/>
                  <a:gd name="connsiteY46" fmla="*/ 5671979 h 6651775"/>
                  <a:gd name="connsiteX47" fmla="*/ 6825592 w 9148622"/>
                  <a:gd name="connsiteY47" fmla="*/ 6069544 h 6651775"/>
                  <a:gd name="connsiteX48" fmla="*/ 6852097 w 9148622"/>
                  <a:gd name="connsiteY48" fmla="*/ 5777996 h 6651775"/>
                  <a:gd name="connsiteX49" fmla="*/ 6308758 w 9148622"/>
                  <a:gd name="connsiteY49" fmla="*/ 6294831 h 6651775"/>
                  <a:gd name="connsiteX50" fmla="*/ 6176236 w 9148622"/>
                  <a:gd name="connsiteY50" fmla="*/ 5923770 h 6651775"/>
                  <a:gd name="connsiteX51" fmla="*/ 5524395 w 9148622"/>
                  <a:gd name="connsiteY51" fmla="*/ 6437706 h 6651775"/>
                  <a:gd name="connsiteX52" fmla="*/ 5548208 w 9148622"/>
                  <a:gd name="connsiteY52" fmla="*/ 6242443 h 6651775"/>
                  <a:gd name="connsiteX53" fmla="*/ 5138633 w 9148622"/>
                  <a:gd name="connsiteY53" fmla="*/ 6532955 h 6651775"/>
                  <a:gd name="connsiteX54" fmla="*/ 5057671 w 9148622"/>
                  <a:gd name="connsiteY54" fmla="*/ 6061468 h 6651775"/>
                  <a:gd name="connsiteX55" fmla="*/ 4093150 w 9148622"/>
                  <a:gd name="connsiteY55" fmla="*/ 6515268 h 6651775"/>
                  <a:gd name="connsiteX56" fmla="*/ 31645 w 9148622"/>
                  <a:gd name="connsiteY56" fmla="*/ 3355689 h 6651775"/>
                  <a:gd name="connsiteX0" fmla="*/ 63160 w 9180137"/>
                  <a:gd name="connsiteY0" fmla="*/ 3355689 h 6651775"/>
                  <a:gd name="connsiteX1" fmla="*/ 1688755 w 9180137"/>
                  <a:gd name="connsiteY1" fmla="*/ 808433 h 6651775"/>
                  <a:gd name="connsiteX2" fmla="*/ 2232094 w 9180137"/>
                  <a:gd name="connsiteY2" fmla="*/ 609650 h 6651775"/>
                  <a:gd name="connsiteX3" fmla="*/ 2139329 w 9180137"/>
                  <a:gd name="connsiteY3" fmla="*/ 516885 h 6651775"/>
                  <a:gd name="connsiteX4" fmla="*/ 2497139 w 9180137"/>
                  <a:gd name="connsiteY4" fmla="*/ 437372 h 6651775"/>
                  <a:gd name="connsiteX5" fmla="*/ 2444129 w 9180137"/>
                  <a:gd name="connsiteY5" fmla="*/ 318103 h 6651775"/>
                  <a:gd name="connsiteX6" fmla="*/ 2934459 w 9180137"/>
                  <a:gd name="connsiteY6" fmla="*/ 357859 h 6651775"/>
                  <a:gd name="connsiteX7" fmla="*/ 3279016 w 9180137"/>
                  <a:gd name="connsiteY7" fmla="*/ 145824 h 6651775"/>
                  <a:gd name="connsiteX8" fmla="*/ 3252512 w 9180137"/>
                  <a:gd name="connsiteY8" fmla="*/ 278346 h 6651775"/>
                  <a:gd name="connsiteX9" fmla="*/ 3941626 w 9180137"/>
                  <a:gd name="connsiteY9" fmla="*/ 331355 h 6651775"/>
                  <a:gd name="connsiteX10" fmla="*/ 3941626 w 9180137"/>
                  <a:gd name="connsiteY10" fmla="*/ 198833 h 6651775"/>
                  <a:gd name="connsiteX11" fmla="*/ 4166913 w 9180137"/>
                  <a:gd name="connsiteY11" fmla="*/ 371111 h 6651775"/>
                  <a:gd name="connsiteX12" fmla="*/ 4471713 w 9180137"/>
                  <a:gd name="connsiteY12" fmla="*/ 265094 h 6651775"/>
                  <a:gd name="connsiteX13" fmla="*/ 4339191 w 9180137"/>
                  <a:gd name="connsiteY13" fmla="*/ 437372 h 6651775"/>
                  <a:gd name="connsiteX14" fmla="*/ 4617486 w 9180137"/>
                  <a:gd name="connsiteY14" fmla="*/ 384363 h 6651775"/>
                  <a:gd name="connsiteX15" fmla="*/ 4663242 w 9180137"/>
                  <a:gd name="connsiteY15" fmla="*/ 528242 h 6651775"/>
                  <a:gd name="connsiteX16" fmla="*/ 4909034 w 9180137"/>
                  <a:gd name="connsiteY16" fmla="*/ 636155 h 6651775"/>
                  <a:gd name="connsiteX17" fmla="*/ 4803017 w 9180137"/>
                  <a:gd name="connsiteY17" fmla="*/ 251842 h 6651775"/>
                  <a:gd name="connsiteX18" fmla="*/ 5081313 w 9180137"/>
                  <a:gd name="connsiteY18" fmla="*/ 371111 h 6651775"/>
                  <a:gd name="connsiteX19" fmla="*/ 5770426 w 9180137"/>
                  <a:gd name="connsiteY19" fmla="*/ 50 h 6651775"/>
                  <a:gd name="connsiteX20" fmla="*/ 5505382 w 9180137"/>
                  <a:gd name="connsiteY20" fmla="*/ 291598 h 6651775"/>
                  <a:gd name="connsiteX21" fmla="*/ 6022217 w 9180137"/>
                  <a:gd name="connsiteY21" fmla="*/ 119320 h 6651775"/>
                  <a:gd name="connsiteX22" fmla="*/ 5836686 w 9180137"/>
                  <a:gd name="connsiteY22" fmla="*/ 344606 h 6651775"/>
                  <a:gd name="connsiteX23" fmla="*/ 6154739 w 9180137"/>
                  <a:gd name="connsiteY23" fmla="*/ 450623 h 6651775"/>
                  <a:gd name="connsiteX24" fmla="*/ 5929452 w 9180137"/>
                  <a:gd name="connsiteY24" fmla="*/ 596397 h 6651775"/>
                  <a:gd name="connsiteX25" fmla="*/ 7426947 w 9180137"/>
                  <a:gd name="connsiteY25" fmla="*/ 768674 h 6651775"/>
                  <a:gd name="connsiteX26" fmla="*/ 7188408 w 9180137"/>
                  <a:gd name="connsiteY26" fmla="*/ 834935 h 6651775"/>
                  <a:gd name="connsiteX27" fmla="*/ 7678739 w 9180137"/>
                  <a:gd name="connsiteY27" fmla="*/ 1086728 h 6651775"/>
                  <a:gd name="connsiteX28" fmla="*/ 7426947 w 9180137"/>
                  <a:gd name="connsiteY28" fmla="*/ 1126483 h 6651775"/>
                  <a:gd name="connsiteX29" fmla="*/ 7837765 w 9180137"/>
                  <a:gd name="connsiteY29" fmla="*/ 1709579 h 6651775"/>
                  <a:gd name="connsiteX30" fmla="*/ 8738913 w 9180137"/>
                  <a:gd name="connsiteY30" fmla="*/ 1815596 h 6651775"/>
                  <a:gd name="connsiteX31" fmla="*/ 8381104 w 9180137"/>
                  <a:gd name="connsiteY31" fmla="*/ 1828848 h 6651775"/>
                  <a:gd name="connsiteX32" fmla="*/ 8646147 w 9180137"/>
                  <a:gd name="connsiteY32" fmla="*/ 2014379 h 6651775"/>
                  <a:gd name="connsiteX33" fmla="*/ 8182321 w 9180137"/>
                  <a:gd name="connsiteY33" fmla="*/ 1961370 h 6651775"/>
                  <a:gd name="connsiteX34" fmla="*/ 9162983 w 9180137"/>
                  <a:gd name="connsiteY34" fmla="*/ 2796257 h 6651775"/>
                  <a:gd name="connsiteX35" fmla="*/ 8791922 w 9180137"/>
                  <a:gd name="connsiteY35" fmla="*/ 2637231 h 6651775"/>
                  <a:gd name="connsiteX36" fmla="*/ 9176235 w 9180137"/>
                  <a:gd name="connsiteY36" fmla="*/ 3432361 h 6651775"/>
                  <a:gd name="connsiteX37" fmla="*/ 8746489 w 9180137"/>
                  <a:gd name="connsiteY37" fmla="*/ 3117149 h 6651775"/>
                  <a:gd name="connsiteX38" fmla="*/ 9056966 w 9180137"/>
                  <a:gd name="connsiteY38" fmla="*/ 4094970 h 6651775"/>
                  <a:gd name="connsiteX39" fmla="*/ 8791922 w 9180137"/>
                  <a:gd name="connsiteY39" fmla="*/ 3949196 h 6651775"/>
                  <a:gd name="connsiteX40" fmla="*/ 8566635 w 9180137"/>
                  <a:gd name="connsiteY40" fmla="*/ 5035874 h 6651775"/>
                  <a:gd name="connsiteX41" fmla="*/ 8473870 w 9180137"/>
                  <a:gd name="connsiteY41" fmla="*/ 4890101 h 6651775"/>
                  <a:gd name="connsiteX42" fmla="*/ 8275088 w 9180137"/>
                  <a:gd name="connsiteY42" fmla="*/ 5155144 h 6651775"/>
                  <a:gd name="connsiteX43" fmla="*/ 8102810 w 9180137"/>
                  <a:gd name="connsiteY43" fmla="*/ 5009370 h 6651775"/>
                  <a:gd name="connsiteX44" fmla="*/ 7784759 w 9180137"/>
                  <a:gd name="connsiteY44" fmla="*/ 5539457 h 6651775"/>
                  <a:gd name="connsiteX45" fmla="*/ 7599229 w 9180137"/>
                  <a:gd name="connsiteY45" fmla="*/ 5300918 h 6651775"/>
                  <a:gd name="connsiteX46" fmla="*/ 7267924 w 9180137"/>
                  <a:gd name="connsiteY46" fmla="*/ 5937022 h 6651775"/>
                  <a:gd name="connsiteX47" fmla="*/ 7320933 w 9180137"/>
                  <a:gd name="connsiteY47" fmla="*/ 5671979 h 6651775"/>
                  <a:gd name="connsiteX48" fmla="*/ 6857107 w 9180137"/>
                  <a:gd name="connsiteY48" fmla="*/ 6069544 h 6651775"/>
                  <a:gd name="connsiteX49" fmla="*/ 6883612 w 9180137"/>
                  <a:gd name="connsiteY49" fmla="*/ 5777996 h 6651775"/>
                  <a:gd name="connsiteX50" fmla="*/ 6340273 w 9180137"/>
                  <a:gd name="connsiteY50" fmla="*/ 6294831 h 6651775"/>
                  <a:gd name="connsiteX51" fmla="*/ 6207751 w 9180137"/>
                  <a:gd name="connsiteY51" fmla="*/ 5923770 h 6651775"/>
                  <a:gd name="connsiteX52" fmla="*/ 5555910 w 9180137"/>
                  <a:gd name="connsiteY52" fmla="*/ 6437706 h 6651775"/>
                  <a:gd name="connsiteX53" fmla="*/ 5579723 w 9180137"/>
                  <a:gd name="connsiteY53" fmla="*/ 6242443 h 6651775"/>
                  <a:gd name="connsiteX54" fmla="*/ 5170148 w 9180137"/>
                  <a:gd name="connsiteY54" fmla="*/ 6532955 h 6651775"/>
                  <a:gd name="connsiteX55" fmla="*/ 5089186 w 9180137"/>
                  <a:gd name="connsiteY55" fmla="*/ 6061468 h 6651775"/>
                  <a:gd name="connsiteX56" fmla="*/ 4124665 w 9180137"/>
                  <a:gd name="connsiteY56" fmla="*/ 6515268 h 6651775"/>
                  <a:gd name="connsiteX57" fmla="*/ 63160 w 9180137"/>
                  <a:gd name="connsiteY57" fmla="*/ 3355689 h 6651775"/>
                  <a:gd name="connsiteX0" fmla="*/ 60489 w 9177466"/>
                  <a:gd name="connsiteY0" fmla="*/ 3355689 h 6651775"/>
                  <a:gd name="connsiteX1" fmla="*/ 1686085 w 9177466"/>
                  <a:gd name="connsiteY1" fmla="*/ 543390 h 6651775"/>
                  <a:gd name="connsiteX2" fmla="*/ 1686084 w 9177466"/>
                  <a:gd name="connsiteY2" fmla="*/ 808433 h 6651775"/>
                  <a:gd name="connsiteX3" fmla="*/ 2229423 w 9177466"/>
                  <a:gd name="connsiteY3" fmla="*/ 609650 h 6651775"/>
                  <a:gd name="connsiteX4" fmla="*/ 2136658 w 9177466"/>
                  <a:gd name="connsiteY4" fmla="*/ 516885 h 6651775"/>
                  <a:gd name="connsiteX5" fmla="*/ 2494468 w 9177466"/>
                  <a:gd name="connsiteY5" fmla="*/ 437372 h 6651775"/>
                  <a:gd name="connsiteX6" fmla="*/ 2441458 w 9177466"/>
                  <a:gd name="connsiteY6" fmla="*/ 318103 h 6651775"/>
                  <a:gd name="connsiteX7" fmla="*/ 2931788 w 9177466"/>
                  <a:gd name="connsiteY7" fmla="*/ 357859 h 6651775"/>
                  <a:gd name="connsiteX8" fmla="*/ 3276345 w 9177466"/>
                  <a:gd name="connsiteY8" fmla="*/ 145824 h 6651775"/>
                  <a:gd name="connsiteX9" fmla="*/ 3249841 w 9177466"/>
                  <a:gd name="connsiteY9" fmla="*/ 278346 h 6651775"/>
                  <a:gd name="connsiteX10" fmla="*/ 3938955 w 9177466"/>
                  <a:gd name="connsiteY10" fmla="*/ 331355 h 6651775"/>
                  <a:gd name="connsiteX11" fmla="*/ 3938955 w 9177466"/>
                  <a:gd name="connsiteY11" fmla="*/ 198833 h 6651775"/>
                  <a:gd name="connsiteX12" fmla="*/ 4164242 w 9177466"/>
                  <a:gd name="connsiteY12" fmla="*/ 371111 h 6651775"/>
                  <a:gd name="connsiteX13" fmla="*/ 4469042 w 9177466"/>
                  <a:gd name="connsiteY13" fmla="*/ 265094 h 6651775"/>
                  <a:gd name="connsiteX14" fmla="*/ 4336520 w 9177466"/>
                  <a:gd name="connsiteY14" fmla="*/ 437372 h 6651775"/>
                  <a:gd name="connsiteX15" fmla="*/ 4614815 w 9177466"/>
                  <a:gd name="connsiteY15" fmla="*/ 384363 h 6651775"/>
                  <a:gd name="connsiteX16" fmla="*/ 4660571 w 9177466"/>
                  <a:gd name="connsiteY16" fmla="*/ 528242 h 6651775"/>
                  <a:gd name="connsiteX17" fmla="*/ 4906363 w 9177466"/>
                  <a:gd name="connsiteY17" fmla="*/ 636155 h 6651775"/>
                  <a:gd name="connsiteX18" fmla="*/ 4800346 w 9177466"/>
                  <a:gd name="connsiteY18" fmla="*/ 251842 h 6651775"/>
                  <a:gd name="connsiteX19" fmla="*/ 5078642 w 9177466"/>
                  <a:gd name="connsiteY19" fmla="*/ 371111 h 6651775"/>
                  <a:gd name="connsiteX20" fmla="*/ 5767755 w 9177466"/>
                  <a:gd name="connsiteY20" fmla="*/ 50 h 6651775"/>
                  <a:gd name="connsiteX21" fmla="*/ 5502711 w 9177466"/>
                  <a:gd name="connsiteY21" fmla="*/ 291598 h 6651775"/>
                  <a:gd name="connsiteX22" fmla="*/ 6019546 w 9177466"/>
                  <a:gd name="connsiteY22" fmla="*/ 119320 h 6651775"/>
                  <a:gd name="connsiteX23" fmla="*/ 5834015 w 9177466"/>
                  <a:gd name="connsiteY23" fmla="*/ 344606 h 6651775"/>
                  <a:gd name="connsiteX24" fmla="*/ 6152068 w 9177466"/>
                  <a:gd name="connsiteY24" fmla="*/ 450623 h 6651775"/>
                  <a:gd name="connsiteX25" fmla="*/ 5926781 w 9177466"/>
                  <a:gd name="connsiteY25" fmla="*/ 596397 h 6651775"/>
                  <a:gd name="connsiteX26" fmla="*/ 7424276 w 9177466"/>
                  <a:gd name="connsiteY26" fmla="*/ 768674 h 6651775"/>
                  <a:gd name="connsiteX27" fmla="*/ 7185737 w 9177466"/>
                  <a:gd name="connsiteY27" fmla="*/ 834935 h 6651775"/>
                  <a:gd name="connsiteX28" fmla="*/ 7676068 w 9177466"/>
                  <a:gd name="connsiteY28" fmla="*/ 1086728 h 6651775"/>
                  <a:gd name="connsiteX29" fmla="*/ 7424276 w 9177466"/>
                  <a:gd name="connsiteY29" fmla="*/ 1126483 h 6651775"/>
                  <a:gd name="connsiteX30" fmla="*/ 7835094 w 9177466"/>
                  <a:gd name="connsiteY30" fmla="*/ 1709579 h 6651775"/>
                  <a:gd name="connsiteX31" fmla="*/ 8736242 w 9177466"/>
                  <a:gd name="connsiteY31" fmla="*/ 1815596 h 6651775"/>
                  <a:gd name="connsiteX32" fmla="*/ 8378433 w 9177466"/>
                  <a:gd name="connsiteY32" fmla="*/ 1828848 h 6651775"/>
                  <a:gd name="connsiteX33" fmla="*/ 8643476 w 9177466"/>
                  <a:gd name="connsiteY33" fmla="*/ 2014379 h 6651775"/>
                  <a:gd name="connsiteX34" fmla="*/ 8179650 w 9177466"/>
                  <a:gd name="connsiteY34" fmla="*/ 1961370 h 6651775"/>
                  <a:gd name="connsiteX35" fmla="*/ 9160312 w 9177466"/>
                  <a:gd name="connsiteY35" fmla="*/ 2796257 h 6651775"/>
                  <a:gd name="connsiteX36" fmla="*/ 8789251 w 9177466"/>
                  <a:gd name="connsiteY36" fmla="*/ 2637231 h 6651775"/>
                  <a:gd name="connsiteX37" fmla="*/ 9173564 w 9177466"/>
                  <a:gd name="connsiteY37" fmla="*/ 3432361 h 6651775"/>
                  <a:gd name="connsiteX38" fmla="*/ 8743818 w 9177466"/>
                  <a:gd name="connsiteY38" fmla="*/ 3117149 h 6651775"/>
                  <a:gd name="connsiteX39" fmla="*/ 9054295 w 9177466"/>
                  <a:gd name="connsiteY39" fmla="*/ 4094970 h 6651775"/>
                  <a:gd name="connsiteX40" fmla="*/ 8789251 w 9177466"/>
                  <a:gd name="connsiteY40" fmla="*/ 3949196 h 6651775"/>
                  <a:gd name="connsiteX41" fmla="*/ 8563964 w 9177466"/>
                  <a:gd name="connsiteY41" fmla="*/ 5035874 h 6651775"/>
                  <a:gd name="connsiteX42" fmla="*/ 8471199 w 9177466"/>
                  <a:gd name="connsiteY42" fmla="*/ 4890101 h 6651775"/>
                  <a:gd name="connsiteX43" fmla="*/ 8272417 w 9177466"/>
                  <a:gd name="connsiteY43" fmla="*/ 5155144 h 6651775"/>
                  <a:gd name="connsiteX44" fmla="*/ 8100139 w 9177466"/>
                  <a:gd name="connsiteY44" fmla="*/ 5009370 h 6651775"/>
                  <a:gd name="connsiteX45" fmla="*/ 7782088 w 9177466"/>
                  <a:gd name="connsiteY45" fmla="*/ 5539457 h 6651775"/>
                  <a:gd name="connsiteX46" fmla="*/ 7596558 w 9177466"/>
                  <a:gd name="connsiteY46" fmla="*/ 5300918 h 6651775"/>
                  <a:gd name="connsiteX47" fmla="*/ 7265253 w 9177466"/>
                  <a:gd name="connsiteY47" fmla="*/ 5937022 h 6651775"/>
                  <a:gd name="connsiteX48" fmla="*/ 7318262 w 9177466"/>
                  <a:gd name="connsiteY48" fmla="*/ 5671979 h 6651775"/>
                  <a:gd name="connsiteX49" fmla="*/ 6854436 w 9177466"/>
                  <a:gd name="connsiteY49" fmla="*/ 6069544 h 6651775"/>
                  <a:gd name="connsiteX50" fmla="*/ 6880941 w 9177466"/>
                  <a:gd name="connsiteY50" fmla="*/ 5777996 h 6651775"/>
                  <a:gd name="connsiteX51" fmla="*/ 6337602 w 9177466"/>
                  <a:gd name="connsiteY51" fmla="*/ 6294831 h 6651775"/>
                  <a:gd name="connsiteX52" fmla="*/ 6205080 w 9177466"/>
                  <a:gd name="connsiteY52" fmla="*/ 5923770 h 6651775"/>
                  <a:gd name="connsiteX53" fmla="*/ 5553239 w 9177466"/>
                  <a:gd name="connsiteY53" fmla="*/ 6437706 h 6651775"/>
                  <a:gd name="connsiteX54" fmla="*/ 5577052 w 9177466"/>
                  <a:gd name="connsiteY54" fmla="*/ 6242443 h 6651775"/>
                  <a:gd name="connsiteX55" fmla="*/ 5167477 w 9177466"/>
                  <a:gd name="connsiteY55" fmla="*/ 6532955 h 6651775"/>
                  <a:gd name="connsiteX56" fmla="*/ 5086515 w 9177466"/>
                  <a:gd name="connsiteY56" fmla="*/ 6061468 h 6651775"/>
                  <a:gd name="connsiteX57" fmla="*/ 4121994 w 9177466"/>
                  <a:gd name="connsiteY57" fmla="*/ 6515268 h 6651775"/>
                  <a:gd name="connsiteX58" fmla="*/ 60489 w 9177466"/>
                  <a:gd name="connsiteY58" fmla="*/ 3355689 h 6651775"/>
                  <a:gd name="connsiteX0" fmla="*/ 76011 w 9192988"/>
                  <a:gd name="connsiteY0" fmla="*/ 3355689 h 6651775"/>
                  <a:gd name="connsiteX1" fmla="*/ 1502823 w 9192988"/>
                  <a:gd name="connsiteY1" fmla="*/ 993963 h 6651775"/>
                  <a:gd name="connsiteX2" fmla="*/ 1701607 w 9192988"/>
                  <a:gd name="connsiteY2" fmla="*/ 543390 h 6651775"/>
                  <a:gd name="connsiteX3" fmla="*/ 1701606 w 9192988"/>
                  <a:gd name="connsiteY3" fmla="*/ 808433 h 6651775"/>
                  <a:gd name="connsiteX4" fmla="*/ 2244945 w 9192988"/>
                  <a:gd name="connsiteY4" fmla="*/ 609650 h 6651775"/>
                  <a:gd name="connsiteX5" fmla="*/ 2152180 w 9192988"/>
                  <a:gd name="connsiteY5" fmla="*/ 516885 h 6651775"/>
                  <a:gd name="connsiteX6" fmla="*/ 2509990 w 9192988"/>
                  <a:gd name="connsiteY6" fmla="*/ 437372 h 6651775"/>
                  <a:gd name="connsiteX7" fmla="*/ 2456980 w 9192988"/>
                  <a:gd name="connsiteY7" fmla="*/ 318103 h 6651775"/>
                  <a:gd name="connsiteX8" fmla="*/ 2947310 w 9192988"/>
                  <a:gd name="connsiteY8" fmla="*/ 357859 h 6651775"/>
                  <a:gd name="connsiteX9" fmla="*/ 3291867 w 9192988"/>
                  <a:gd name="connsiteY9" fmla="*/ 145824 h 6651775"/>
                  <a:gd name="connsiteX10" fmla="*/ 3265363 w 9192988"/>
                  <a:gd name="connsiteY10" fmla="*/ 278346 h 6651775"/>
                  <a:gd name="connsiteX11" fmla="*/ 3954477 w 9192988"/>
                  <a:gd name="connsiteY11" fmla="*/ 331355 h 6651775"/>
                  <a:gd name="connsiteX12" fmla="*/ 3954477 w 9192988"/>
                  <a:gd name="connsiteY12" fmla="*/ 198833 h 6651775"/>
                  <a:gd name="connsiteX13" fmla="*/ 4179764 w 9192988"/>
                  <a:gd name="connsiteY13" fmla="*/ 371111 h 6651775"/>
                  <a:gd name="connsiteX14" fmla="*/ 4484564 w 9192988"/>
                  <a:gd name="connsiteY14" fmla="*/ 265094 h 6651775"/>
                  <a:gd name="connsiteX15" fmla="*/ 4352042 w 9192988"/>
                  <a:gd name="connsiteY15" fmla="*/ 437372 h 6651775"/>
                  <a:gd name="connsiteX16" fmla="*/ 4630337 w 9192988"/>
                  <a:gd name="connsiteY16" fmla="*/ 384363 h 6651775"/>
                  <a:gd name="connsiteX17" fmla="*/ 4676093 w 9192988"/>
                  <a:gd name="connsiteY17" fmla="*/ 528242 h 6651775"/>
                  <a:gd name="connsiteX18" fmla="*/ 4921885 w 9192988"/>
                  <a:gd name="connsiteY18" fmla="*/ 636155 h 6651775"/>
                  <a:gd name="connsiteX19" fmla="*/ 4815868 w 9192988"/>
                  <a:gd name="connsiteY19" fmla="*/ 251842 h 6651775"/>
                  <a:gd name="connsiteX20" fmla="*/ 5094164 w 9192988"/>
                  <a:gd name="connsiteY20" fmla="*/ 371111 h 6651775"/>
                  <a:gd name="connsiteX21" fmla="*/ 5783277 w 9192988"/>
                  <a:gd name="connsiteY21" fmla="*/ 50 h 6651775"/>
                  <a:gd name="connsiteX22" fmla="*/ 5518233 w 9192988"/>
                  <a:gd name="connsiteY22" fmla="*/ 291598 h 6651775"/>
                  <a:gd name="connsiteX23" fmla="*/ 6035068 w 9192988"/>
                  <a:gd name="connsiteY23" fmla="*/ 119320 h 6651775"/>
                  <a:gd name="connsiteX24" fmla="*/ 5849537 w 9192988"/>
                  <a:gd name="connsiteY24" fmla="*/ 344606 h 6651775"/>
                  <a:gd name="connsiteX25" fmla="*/ 6167590 w 9192988"/>
                  <a:gd name="connsiteY25" fmla="*/ 450623 h 6651775"/>
                  <a:gd name="connsiteX26" fmla="*/ 5942303 w 9192988"/>
                  <a:gd name="connsiteY26" fmla="*/ 596397 h 6651775"/>
                  <a:gd name="connsiteX27" fmla="*/ 7439798 w 9192988"/>
                  <a:gd name="connsiteY27" fmla="*/ 768674 h 6651775"/>
                  <a:gd name="connsiteX28" fmla="*/ 7201259 w 9192988"/>
                  <a:gd name="connsiteY28" fmla="*/ 834935 h 6651775"/>
                  <a:gd name="connsiteX29" fmla="*/ 7691590 w 9192988"/>
                  <a:gd name="connsiteY29" fmla="*/ 1086728 h 6651775"/>
                  <a:gd name="connsiteX30" fmla="*/ 7439798 w 9192988"/>
                  <a:gd name="connsiteY30" fmla="*/ 1126483 h 6651775"/>
                  <a:gd name="connsiteX31" fmla="*/ 7850616 w 9192988"/>
                  <a:gd name="connsiteY31" fmla="*/ 1709579 h 6651775"/>
                  <a:gd name="connsiteX32" fmla="*/ 8751764 w 9192988"/>
                  <a:gd name="connsiteY32" fmla="*/ 1815596 h 6651775"/>
                  <a:gd name="connsiteX33" fmla="*/ 8393955 w 9192988"/>
                  <a:gd name="connsiteY33" fmla="*/ 1828848 h 6651775"/>
                  <a:gd name="connsiteX34" fmla="*/ 8658998 w 9192988"/>
                  <a:gd name="connsiteY34" fmla="*/ 2014379 h 6651775"/>
                  <a:gd name="connsiteX35" fmla="*/ 8195172 w 9192988"/>
                  <a:gd name="connsiteY35" fmla="*/ 1961370 h 6651775"/>
                  <a:gd name="connsiteX36" fmla="*/ 9175834 w 9192988"/>
                  <a:gd name="connsiteY36" fmla="*/ 2796257 h 6651775"/>
                  <a:gd name="connsiteX37" fmla="*/ 8804773 w 9192988"/>
                  <a:gd name="connsiteY37" fmla="*/ 2637231 h 6651775"/>
                  <a:gd name="connsiteX38" fmla="*/ 9189086 w 9192988"/>
                  <a:gd name="connsiteY38" fmla="*/ 3432361 h 6651775"/>
                  <a:gd name="connsiteX39" fmla="*/ 8759340 w 9192988"/>
                  <a:gd name="connsiteY39" fmla="*/ 3117149 h 6651775"/>
                  <a:gd name="connsiteX40" fmla="*/ 9069817 w 9192988"/>
                  <a:gd name="connsiteY40" fmla="*/ 4094970 h 6651775"/>
                  <a:gd name="connsiteX41" fmla="*/ 8804773 w 9192988"/>
                  <a:gd name="connsiteY41" fmla="*/ 3949196 h 6651775"/>
                  <a:gd name="connsiteX42" fmla="*/ 8579486 w 9192988"/>
                  <a:gd name="connsiteY42" fmla="*/ 5035874 h 6651775"/>
                  <a:gd name="connsiteX43" fmla="*/ 8486721 w 9192988"/>
                  <a:gd name="connsiteY43" fmla="*/ 4890101 h 6651775"/>
                  <a:gd name="connsiteX44" fmla="*/ 8287939 w 9192988"/>
                  <a:gd name="connsiteY44" fmla="*/ 5155144 h 6651775"/>
                  <a:gd name="connsiteX45" fmla="*/ 8115661 w 9192988"/>
                  <a:gd name="connsiteY45" fmla="*/ 5009370 h 6651775"/>
                  <a:gd name="connsiteX46" fmla="*/ 7797610 w 9192988"/>
                  <a:gd name="connsiteY46" fmla="*/ 5539457 h 6651775"/>
                  <a:gd name="connsiteX47" fmla="*/ 7612080 w 9192988"/>
                  <a:gd name="connsiteY47" fmla="*/ 5300918 h 6651775"/>
                  <a:gd name="connsiteX48" fmla="*/ 7280775 w 9192988"/>
                  <a:gd name="connsiteY48" fmla="*/ 5937022 h 6651775"/>
                  <a:gd name="connsiteX49" fmla="*/ 7333784 w 9192988"/>
                  <a:gd name="connsiteY49" fmla="*/ 5671979 h 6651775"/>
                  <a:gd name="connsiteX50" fmla="*/ 6869958 w 9192988"/>
                  <a:gd name="connsiteY50" fmla="*/ 6069544 h 6651775"/>
                  <a:gd name="connsiteX51" fmla="*/ 6896463 w 9192988"/>
                  <a:gd name="connsiteY51" fmla="*/ 5777996 h 6651775"/>
                  <a:gd name="connsiteX52" fmla="*/ 6353124 w 9192988"/>
                  <a:gd name="connsiteY52" fmla="*/ 6294831 h 6651775"/>
                  <a:gd name="connsiteX53" fmla="*/ 6220602 w 9192988"/>
                  <a:gd name="connsiteY53" fmla="*/ 5923770 h 6651775"/>
                  <a:gd name="connsiteX54" fmla="*/ 5568761 w 9192988"/>
                  <a:gd name="connsiteY54" fmla="*/ 6437706 h 6651775"/>
                  <a:gd name="connsiteX55" fmla="*/ 5592574 w 9192988"/>
                  <a:gd name="connsiteY55" fmla="*/ 6242443 h 6651775"/>
                  <a:gd name="connsiteX56" fmla="*/ 5182999 w 9192988"/>
                  <a:gd name="connsiteY56" fmla="*/ 6532955 h 6651775"/>
                  <a:gd name="connsiteX57" fmla="*/ 5102037 w 9192988"/>
                  <a:gd name="connsiteY57" fmla="*/ 6061468 h 6651775"/>
                  <a:gd name="connsiteX58" fmla="*/ 4137516 w 9192988"/>
                  <a:gd name="connsiteY58" fmla="*/ 6515268 h 6651775"/>
                  <a:gd name="connsiteX59" fmla="*/ 76011 w 9192988"/>
                  <a:gd name="connsiteY59" fmla="*/ 3355689 h 6651775"/>
                  <a:gd name="connsiteX0" fmla="*/ 110994 w 9227971"/>
                  <a:gd name="connsiteY0" fmla="*/ 3355689 h 6651775"/>
                  <a:gd name="connsiteX1" fmla="*/ 1179998 w 9227971"/>
                  <a:gd name="connsiteY1" fmla="*/ 954207 h 6651775"/>
                  <a:gd name="connsiteX2" fmla="*/ 1537806 w 9227971"/>
                  <a:gd name="connsiteY2" fmla="*/ 993963 h 6651775"/>
                  <a:gd name="connsiteX3" fmla="*/ 1736590 w 9227971"/>
                  <a:gd name="connsiteY3" fmla="*/ 543390 h 6651775"/>
                  <a:gd name="connsiteX4" fmla="*/ 1736589 w 9227971"/>
                  <a:gd name="connsiteY4" fmla="*/ 808433 h 6651775"/>
                  <a:gd name="connsiteX5" fmla="*/ 2279928 w 9227971"/>
                  <a:gd name="connsiteY5" fmla="*/ 609650 h 6651775"/>
                  <a:gd name="connsiteX6" fmla="*/ 2187163 w 9227971"/>
                  <a:gd name="connsiteY6" fmla="*/ 516885 h 6651775"/>
                  <a:gd name="connsiteX7" fmla="*/ 2544973 w 9227971"/>
                  <a:gd name="connsiteY7" fmla="*/ 437372 h 6651775"/>
                  <a:gd name="connsiteX8" fmla="*/ 2491963 w 9227971"/>
                  <a:gd name="connsiteY8" fmla="*/ 318103 h 6651775"/>
                  <a:gd name="connsiteX9" fmla="*/ 2982293 w 9227971"/>
                  <a:gd name="connsiteY9" fmla="*/ 357859 h 6651775"/>
                  <a:gd name="connsiteX10" fmla="*/ 3326850 w 9227971"/>
                  <a:gd name="connsiteY10" fmla="*/ 145824 h 6651775"/>
                  <a:gd name="connsiteX11" fmla="*/ 3300346 w 9227971"/>
                  <a:gd name="connsiteY11" fmla="*/ 278346 h 6651775"/>
                  <a:gd name="connsiteX12" fmla="*/ 3989460 w 9227971"/>
                  <a:gd name="connsiteY12" fmla="*/ 331355 h 6651775"/>
                  <a:gd name="connsiteX13" fmla="*/ 3989460 w 9227971"/>
                  <a:gd name="connsiteY13" fmla="*/ 198833 h 6651775"/>
                  <a:gd name="connsiteX14" fmla="*/ 4214747 w 9227971"/>
                  <a:gd name="connsiteY14" fmla="*/ 371111 h 6651775"/>
                  <a:gd name="connsiteX15" fmla="*/ 4519547 w 9227971"/>
                  <a:gd name="connsiteY15" fmla="*/ 265094 h 6651775"/>
                  <a:gd name="connsiteX16" fmla="*/ 4387025 w 9227971"/>
                  <a:gd name="connsiteY16" fmla="*/ 437372 h 6651775"/>
                  <a:gd name="connsiteX17" fmla="*/ 4665320 w 9227971"/>
                  <a:gd name="connsiteY17" fmla="*/ 384363 h 6651775"/>
                  <a:gd name="connsiteX18" fmla="*/ 4711076 w 9227971"/>
                  <a:gd name="connsiteY18" fmla="*/ 528242 h 6651775"/>
                  <a:gd name="connsiteX19" fmla="*/ 4956868 w 9227971"/>
                  <a:gd name="connsiteY19" fmla="*/ 636155 h 6651775"/>
                  <a:gd name="connsiteX20" fmla="*/ 4850851 w 9227971"/>
                  <a:gd name="connsiteY20" fmla="*/ 251842 h 6651775"/>
                  <a:gd name="connsiteX21" fmla="*/ 5129147 w 9227971"/>
                  <a:gd name="connsiteY21" fmla="*/ 371111 h 6651775"/>
                  <a:gd name="connsiteX22" fmla="*/ 5818260 w 9227971"/>
                  <a:gd name="connsiteY22" fmla="*/ 50 h 6651775"/>
                  <a:gd name="connsiteX23" fmla="*/ 5553216 w 9227971"/>
                  <a:gd name="connsiteY23" fmla="*/ 291598 h 6651775"/>
                  <a:gd name="connsiteX24" fmla="*/ 6070051 w 9227971"/>
                  <a:gd name="connsiteY24" fmla="*/ 119320 h 6651775"/>
                  <a:gd name="connsiteX25" fmla="*/ 5884520 w 9227971"/>
                  <a:gd name="connsiteY25" fmla="*/ 344606 h 6651775"/>
                  <a:gd name="connsiteX26" fmla="*/ 6202573 w 9227971"/>
                  <a:gd name="connsiteY26" fmla="*/ 450623 h 6651775"/>
                  <a:gd name="connsiteX27" fmla="*/ 5977286 w 9227971"/>
                  <a:gd name="connsiteY27" fmla="*/ 596397 h 6651775"/>
                  <a:gd name="connsiteX28" fmla="*/ 7474781 w 9227971"/>
                  <a:gd name="connsiteY28" fmla="*/ 768674 h 6651775"/>
                  <a:gd name="connsiteX29" fmla="*/ 7236242 w 9227971"/>
                  <a:gd name="connsiteY29" fmla="*/ 834935 h 6651775"/>
                  <a:gd name="connsiteX30" fmla="*/ 7726573 w 9227971"/>
                  <a:gd name="connsiteY30" fmla="*/ 1086728 h 6651775"/>
                  <a:gd name="connsiteX31" fmla="*/ 7474781 w 9227971"/>
                  <a:gd name="connsiteY31" fmla="*/ 1126483 h 6651775"/>
                  <a:gd name="connsiteX32" fmla="*/ 7885599 w 9227971"/>
                  <a:gd name="connsiteY32" fmla="*/ 1709579 h 6651775"/>
                  <a:gd name="connsiteX33" fmla="*/ 8786747 w 9227971"/>
                  <a:gd name="connsiteY33" fmla="*/ 1815596 h 6651775"/>
                  <a:gd name="connsiteX34" fmla="*/ 8428938 w 9227971"/>
                  <a:gd name="connsiteY34" fmla="*/ 1828848 h 6651775"/>
                  <a:gd name="connsiteX35" fmla="*/ 8693981 w 9227971"/>
                  <a:gd name="connsiteY35" fmla="*/ 2014379 h 6651775"/>
                  <a:gd name="connsiteX36" fmla="*/ 8230155 w 9227971"/>
                  <a:gd name="connsiteY36" fmla="*/ 1961370 h 6651775"/>
                  <a:gd name="connsiteX37" fmla="*/ 9210817 w 9227971"/>
                  <a:gd name="connsiteY37" fmla="*/ 2796257 h 6651775"/>
                  <a:gd name="connsiteX38" fmla="*/ 8839756 w 9227971"/>
                  <a:gd name="connsiteY38" fmla="*/ 2637231 h 6651775"/>
                  <a:gd name="connsiteX39" fmla="*/ 9224069 w 9227971"/>
                  <a:gd name="connsiteY39" fmla="*/ 3432361 h 6651775"/>
                  <a:gd name="connsiteX40" fmla="*/ 8794323 w 9227971"/>
                  <a:gd name="connsiteY40" fmla="*/ 3117149 h 6651775"/>
                  <a:gd name="connsiteX41" fmla="*/ 9104800 w 9227971"/>
                  <a:gd name="connsiteY41" fmla="*/ 4094970 h 6651775"/>
                  <a:gd name="connsiteX42" fmla="*/ 8839756 w 9227971"/>
                  <a:gd name="connsiteY42" fmla="*/ 3949196 h 6651775"/>
                  <a:gd name="connsiteX43" fmla="*/ 8614469 w 9227971"/>
                  <a:gd name="connsiteY43" fmla="*/ 5035874 h 6651775"/>
                  <a:gd name="connsiteX44" fmla="*/ 8521704 w 9227971"/>
                  <a:gd name="connsiteY44" fmla="*/ 4890101 h 6651775"/>
                  <a:gd name="connsiteX45" fmla="*/ 8322922 w 9227971"/>
                  <a:gd name="connsiteY45" fmla="*/ 5155144 h 6651775"/>
                  <a:gd name="connsiteX46" fmla="*/ 8150644 w 9227971"/>
                  <a:gd name="connsiteY46" fmla="*/ 5009370 h 6651775"/>
                  <a:gd name="connsiteX47" fmla="*/ 7832593 w 9227971"/>
                  <a:gd name="connsiteY47" fmla="*/ 5539457 h 6651775"/>
                  <a:gd name="connsiteX48" fmla="*/ 7647063 w 9227971"/>
                  <a:gd name="connsiteY48" fmla="*/ 5300918 h 6651775"/>
                  <a:gd name="connsiteX49" fmla="*/ 7315758 w 9227971"/>
                  <a:gd name="connsiteY49" fmla="*/ 5937022 h 6651775"/>
                  <a:gd name="connsiteX50" fmla="*/ 7368767 w 9227971"/>
                  <a:gd name="connsiteY50" fmla="*/ 5671979 h 6651775"/>
                  <a:gd name="connsiteX51" fmla="*/ 6904941 w 9227971"/>
                  <a:gd name="connsiteY51" fmla="*/ 6069544 h 6651775"/>
                  <a:gd name="connsiteX52" fmla="*/ 6931446 w 9227971"/>
                  <a:gd name="connsiteY52" fmla="*/ 5777996 h 6651775"/>
                  <a:gd name="connsiteX53" fmla="*/ 6388107 w 9227971"/>
                  <a:gd name="connsiteY53" fmla="*/ 6294831 h 6651775"/>
                  <a:gd name="connsiteX54" fmla="*/ 6255585 w 9227971"/>
                  <a:gd name="connsiteY54" fmla="*/ 5923770 h 6651775"/>
                  <a:gd name="connsiteX55" fmla="*/ 5603744 w 9227971"/>
                  <a:gd name="connsiteY55" fmla="*/ 6437706 h 6651775"/>
                  <a:gd name="connsiteX56" fmla="*/ 5627557 w 9227971"/>
                  <a:gd name="connsiteY56" fmla="*/ 6242443 h 6651775"/>
                  <a:gd name="connsiteX57" fmla="*/ 5217982 w 9227971"/>
                  <a:gd name="connsiteY57" fmla="*/ 6532955 h 6651775"/>
                  <a:gd name="connsiteX58" fmla="*/ 5137020 w 9227971"/>
                  <a:gd name="connsiteY58" fmla="*/ 6061468 h 6651775"/>
                  <a:gd name="connsiteX59" fmla="*/ 4172499 w 9227971"/>
                  <a:gd name="connsiteY59" fmla="*/ 6515268 h 6651775"/>
                  <a:gd name="connsiteX60" fmla="*/ 110994 w 9227971"/>
                  <a:gd name="connsiteY60" fmla="*/ 3355689 h 6651775"/>
                  <a:gd name="connsiteX0" fmla="*/ 84122 w 9201099"/>
                  <a:gd name="connsiteY0" fmla="*/ 3355689 h 6651775"/>
                  <a:gd name="connsiteX1" fmla="*/ 1378414 w 9201099"/>
                  <a:gd name="connsiteY1" fmla="*/ 1033720 h 6651775"/>
                  <a:gd name="connsiteX2" fmla="*/ 1153126 w 9201099"/>
                  <a:gd name="connsiteY2" fmla="*/ 954207 h 6651775"/>
                  <a:gd name="connsiteX3" fmla="*/ 1510934 w 9201099"/>
                  <a:gd name="connsiteY3" fmla="*/ 993963 h 6651775"/>
                  <a:gd name="connsiteX4" fmla="*/ 1709718 w 9201099"/>
                  <a:gd name="connsiteY4" fmla="*/ 543390 h 6651775"/>
                  <a:gd name="connsiteX5" fmla="*/ 1709717 w 9201099"/>
                  <a:gd name="connsiteY5" fmla="*/ 808433 h 6651775"/>
                  <a:gd name="connsiteX6" fmla="*/ 2253056 w 9201099"/>
                  <a:gd name="connsiteY6" fmla="*/ 609650 h 6651775"/>
                  <a:gd name="connsiteX7" fmla="*/ 2160291 w 9201099"/>
                  <a:gd name="connsiteY7" fmla="*/ 516885 h 6651775"/>
                  <a:gd name="connsiteX8" fmla="*/ 2518101 w 9201099"/>
                  <a:gd name="connsiteY8" fmla="*/ 437372 h 6651775"/>
                  <a:gd name="connsiteX9" fmla="*/ 2465091 w 9201099"/>
                  <a:gd name="connsiteY9" fmla="*/ 318103 h 6651775"/>
                  <a:gd name="connsiteX10" fmla="*/ 2955421 w 9201099"/>
                  <a:gd name="connsiteY10" fmla="*/ 357859 h 6651775"/>
                  <a:gd name="connsiteX11" fmla="*/ 3299978 w 9201099"/>
                  <a:gd name="connsiteY11" fmla="*/ 145824 h 6651775"/>
                  <a:gd name="connsiteX12" fmla="*/ 3273474 w 9201099"/>
                  <a:gd name="connsiteY12" fmla="*/ 278346 h 6651775"/>
                  <a:gd name="connsiteX13" fmla="*/ 3962588 w 9201099"/>
                  <a:gd name="connsiteY13" fmla="*/ 331355 h 6651775"/>
                  <a:gd name="connsiteX14" fmla="*/ 3962588 w 9201099"/>
                  <a:gd name="connsiteY14" fmla="*/ 198833 h 6651775"/>
                  <a:gd name="connsiteX15" fmla="*/ 4187875 w 9201099"/>
                  <a:gd name="connsiteY15" fmla="*/ 371111 h 6651775"/>
                  <a:gd name="connsiteX16" fmla="*/ 4492675 w 9201099"/>
                  <a:gd name="connsiteY16" fmla="*/ 265094 h 6651775"/>
                  <a:gd name="connsiteX17" fmla="*/ 4360153 w 9201099"/>
                  <a:gd name="connsiteY17" fmla="*/ 437372 h 6651775"/>
                  <a:gd name="connsiteX18" fmla="*/ 4638448 w 9201099"/>
                  <a:gd name="connsiteY18" fmla="*/ 384363 h 6651775"/>
                  <a:gd name="connsiteX19" fmla="*/ 4684204 w 9201099"/>
                  <a:gd name="connsiteY19" fmla="*/ 528242 h 6651775"/>
                  <a:gd name="connsiteX20" fmla="*/ 4929996 w 9201099"/>
                  <a:gd name="connsiteY20" fmla="*/ 636155 h 6651775"/>
                  <a:gd name="connsiteX21" fmla="*/ 4823979 w 9201099"/>
                  <a:gd name="connsiteY21" fmla="*/ 251842 h 6651775"/>
                  <a:gd name="connsiteX22" fmla="*/ 5102275 w 9201099"/>
                  <a:gd name="connsiteY22" fmla="*/ 371111 h 6651775"/>
                  <a:gd name="connsiteX23" fmla="*/ 5791388 w 9201099"/>
                  <a:gd name="connsiteY23" fmla="*/ 50 h 6651775"/>
                  <a:gd name="connsiteX24" fmla="*/ 5526344 w 9201099"/>
                  <a:gd name="connsiteY24" fmla="*/ 291598 h 6651775"/>
                  <a:gd name="connsiteX25" fmla="*/ 6043179 w 9201099"/>
                  <a:gd name="connsiteY25" fmla="*/ 119320 h 6651775"/>
                  <a:gd name="connsiteX26" fmla="*/ 5857648 w 9201099"/>
                  <a:gd name="connsiteY26" fmla="*/ 344606 h 6651775"/>
                  <a:gd name="connsiteX27" fmla="*/ 6175701 w 9201099"/>
                  <a:gd name="connsiteY27" fmla="*/ 450623 h 6651775"/>
                  <a:gd name="connsiteX28" fmla="*/ 5950414 w 9201099"/>
                  <a:gd name="connsiteY28" fmla="*/ 596397 h 6651775"/>
                  <a:gd name="connsiteX29" fmla="*/ 7447909 w 9201099"/>
                  <a:gd name="connsiteY29" fmla="*/ 768674 h 6651775"/>
                  <a:gd name="connsiteX30" fmla="*/ 7209370 w 9201099"/>
                  <a:gd name="connsiteY30" fmla="*/ 834935 h 6651775"/>
                  <a:gd name="connsiteX31" fmla="*/ 7699701 w 9201099"/>
                  <a:gd name="connsiteY31" fmla="*/ 1086728 h 6651775"/>
                  <a:gd name="connsiteX32" fmla="*/ 7447909 w 9201099"/>
                  <a:gd name="connsiteY32" fmla="*/ 1126483 h 6651775"/>
                  <a:gd name="connsiteX33" fmla="*/ 7858727 w 9201099"/>
                  <a:gd name="connsiteY33" fmla="*/ 1709579 h 6651775"/>
                  <a:gd name="connsiteX34" fmla="*/ 8759875 w 9201099"/>
                  <a:gd name="connsiteY34" fmla="*/ 1815596 h 6651775"/>
                  <a:gd name="connsiteX35" fmla="*/ 8402066 w 9201099"/>
                  <a:gd name="connsiteY35" fmla="*/ 1828848 h 6651775"/>
                  <a:gd name="connsiteX36" fmla="*/ 8667109 w 9201099"/>
                  <a:gd name="connsiteY36" fmla="*/ 2014379 h 6651775"/>
                  <a:gd name="connsiteX37" fmla="*/ 8203283 w 9201099"/>
                  <a:gd name="connsiteY37" fmla="*/ 1961370 h 6651775"/>
                  <a:gd name="connsiteX38" fmla="*/ 9183945 w 9201099"/>
                  <a:gd name="connsiteY38" fmla="*/ 2796257 h 6651775"/>
                  <a:gd name="connsiteX39" fmla="*/ 8812884 w 9201099"/>
                  <a:gd name="connsiteY39" fmla="*/ 2637231 h 6651775"/>
                  <a:gd name="connsiteX40" fmla="*/ 9197197 w 9201099"/>
                  <a:gd name="connsiteY40" fmla="*/ 3432361 h 6651775"/>
                  <a:gd name="connsiteX41" fmla="*/ 8767451 w 9201099"/>
                  <a:gd name="connsiteY41" fmla="*/ 3117149 h 6651775"/>
                  <a:gd name="connsiteX42" fmla="*/ 9077928 w 9201099"/>
                  <a:gd name="connsiteY42" fmla="*/ 4094970 h 6651775"/>
                  <a:gd name="connsiteX43" fmla="*/ 8812884 w 9201099"/>
                  <a:gd name="connsiteY43" fmla="*/ 3949196 h 6651775"/>
                  <a:gd name="connsiteX44" fmla="*/ 8587597 w 9201099"/>
                  <a:gd name="connsiteY44" fmla="*/ 5035874 h 6651775"/>
                  <a:gd name="connsiteX45" fmla="*/ 8494832 w 9201099"/>
                  <a:gd name="connsiteY45" fmla="*/ 4890101 h 6651775"/>
                  <a:gd name="connsiteX46" fmla="*/ 8296050 w 9201099"/>
                  <a:gd name="connsiteY46" fmla="*/ 5155144 h 6651775"/>
                  <a:gd name="connsiteX47" fmla="*/ 8123772 w 9201099"/>
                  <a:gd name="connsiteY47" fmla="*/ 5009370 h 6651775"/>
                  <a:gd name="connsiteX48" fmla="*/ 7805721 w 9201099"/>
                  <a:gd name="connsiteY48" fmla="*/ 5539457 h 6651775"/>
                  <a:gd name="connsiteX49" fmla="*/ 7620191 w 9201099"/>
                  <a:gd name="connsiteY49" fmla="*/ 5300918 h 6651775"/>
                  <a:gd name="connsiteX50" fmla="*/ 7288886 w 9201099"/>
                  <a:gd name="connsiteY50" fmla="*/ 5937022 h 6651775"/>
                  <a:gd name="connsiteX51" fmla="*/ 7341895 w 9201099"/>
                  <a:gd name="connsiteY51" fmla="*/ 5671979 h 6651775"/>
                  <a:gd name="connsiteX52" fmla="*/ 6878069 w 9201099"/>
                  <a:gd name="connsiteY52" fmla="*/ 6069544 h 6651775"/>
                  <a:gd name="connsiteX53" fmla="*/ 6904574 w 9201099"/>
                  <a:gd name="connsiteY53" fmla="*/ 5777996 h 6651775"/>
                  <a:gd name="connsiteX54" fmla="*/ 6361235 w 9201099"/>
                  <a:gd name="connsiteY54" fmla="*/ 6294831 h 6651775"/>
                  <a:gd name="connsiteX55" fmla="*/ 6228713 w 9201099"/>
                  <a:gd name="connsiteY55" fmla="*/ 5923770 h 6651775"/>
                  <a:gd name="connsiteX56" fmla="*/ 5576872 w 9201099"/>
                  <a:gd name="connsiteY56" fmla="*/ 6437706 h 6651775"/>
                  <a:gd name="connsiteX57" fmla="*/ 5600685 w 9201099"/>
                  <a:gd name="connsiteY57" fmla="*/ 6242443 h 6651775"/>
                  <a:gd name="connsiteX58" fmla="*/ 5191110 w 9201099"/>
                  <a:gd name="connsiteY58" fmla="*/ 6532955 h 6651775"/>
                  <a:gd name="connsiteX59" fmla="*/ 5110148 w 9201099"/>
                  <a:gd name="connsiteY59" fmla="*/ 6061468 h 6651775"/>
                  <a:gd name="connsiteX60" fmla="*/ 4145627 w 9201099"/>
                  <a:gd name="connsiteY60" fmla="*/ 6515268 h 6651775"/>
                  <a:gd name="connsiteX61" fmla="*/ 84122 w 9201099"/>
                  <a:gd name="connsiteY61" fmla="*/ 3355689 h 6651775"/>
                  <a:gd name="connsiteX0" fmla="*/ 194284 w 9311261"/>
                  <a:gd name="connsiteY0" fmla="*/ 3355689 h 6651775"/>
                  <a:gd name="connsiteX1" fmla="*/ 733202 w 9311261"/>
                  <a:gd name="connsiteY1" fmla="*/ 1325268 h 6651775"/>
                  <a:gd name="connsiteX2" fmla="*/ 1488576 w 9311261"/>
                  <a:gd name="connsiteY2" fmla="*/ 1033720 h 6651775"/>
                  <a:gd name="connsiteX3" fmla="*/ 1263288 w 9311261"/>
                  <a:gd name="connsiteY3" fmla="*/ 954207 h 6651775"/>
                  <a:gd name="connsiteX4" fmla="*/ 1621096 w 9311261"/>
                  <a:gd name="connsiteY4" fmla="*/ 993963 h 6651775"/>
                  <a:gd name="connsiteX5" fmla="*/ 1819880 w 9311261"/>
                  <a:gd name="connsiteY5" fmla="*/ 543390 h 6651775"/>
                  <a:gd name="connsiteX6" fmla="*/ 1819879 w 9311261"/>
                  <a:gd name="connsiteY6" fmla="*/ 808433 h 6651775"/>
                  <a:gd name="connsiteX7" fmla="*/ 2363218 w 9311261"/>
                  <a:gd name="connsiteY7" fmla="*/ 609650 h 6651775"/>
                  <a:gd name="connsiteX8" fmla="*/ 2270453 w 9311261"/>
                  <a:gd name="connsiteY8" fmla="*/ 516885 h 6651775"/>
                  <a:gd name="connsiteX9" fmla="*/ 2628263 w 9311261"/>
                  <a:gd name="connsiteY9" fmla="*/ 437372 h 6651775"/>
                  <a:gd name="connsiteX10" fmla="*/ 2575253 w 9311261"/>
                  <a:gd name="connsiteY10" fmla="*/ 318103 h 6651775"/>
                  <a:gd name="connsiteX11" fmla="*/ 3065583 w 9311261"/>
                  <a:gd name="connsiteY11" fmla="*/ 357859 h 6651775"/>
                  <a:gd name="connsiteX12" fmla="*/ 3410140 w 9311261"/>
                  <a:gd name="connsiteY12" fmla="*/ 145824 h 6651775"/>
                  <a:gd name="connsiteX13" fmla="*/ 3383636 w 9311261"/>
                  <a:gd name="connsiteY13" fmla="*/ 278346 h 6651775"/>
                  <a:gd name="connsiteX14" fmla="*/ 4072750 w 9311261"/>
                  <a:gd name="connsiteY14" fmla="*/ 331355 h 6651775"/>
                  <a:gd name="connsiteX15" fmla="*/ 4072750 w 9311261"/>
                  <a:gd name="connsiteY15" fmla="*/ 198833 h 6651775"/>
                  <a:gd name="connsiteX16" fmla="*/ 4298037 w 9311261"/>
                  <a:gd name="connsiteY16" fmla="*/ 371111 h 6651775"/>
                  <a:gd name="connsiteX17" fmla="*/ 4602837 w 9311261"/>
                  <a:gd name="connsiteY17" fmla="*/ 265094 h 6651775"/>
                  <a:gd name="connsiteX18" fmla="*/ 4470315 w 9311261"/>
                  <a:gd name="connsiteY18" fmla="*/ 437372 h 6651775"/>
                  <a:gd name="connsiteX19" fmla="*/ 4748610 w 9311261"/>
                  <a:gd name="connsiteY19" fmla="*/ 384363 h 6651775"/>
                  <a:gd name="connsiteX20" fmla="*/ 4794366 w 9311261"/>
                  <a:gd name="connsiteY20" fmla="*/ 528242 h 6651775"/>
                  <a:gd name="connsiteX21" fmla="*/ 5040158 w 9311261"/>
                  <a:gd name="connsiteY21" fmla="*/ 636155 h 6651775"/>
                  <a:gd name="connsiteX22" fmla="*/ 4934141 w 9311261"/>
                  <a:gd name="connsiteY22" fmla="*/ 251842 h 6651775"/>
                  <a:gd name="connsiteX23" fmla="*/ 5212437 w 9311261"/>
                  <a:gd name="connsiteY23" fmla="*/ 371111 h 6651775"/>
                  <a:gd name="connsiteX24" fmla="*/ 5901550 w 9311261"/>
                  <a:gd name="connsiteY24" fmla="*/ 50 h 6651775"/>
                  <a:gd name="connsiteX25" fmla="*/ 5636506 w 9311261"/>
                  <a:gd name="connsiteY25" fmla="*/ 291598 h 6651775"/>
                  <a:gd name="connsiteX26" fmla="*/ 6153341 w 9311261"/>
                  <a:gd name="connsiteY26" fmla="*/ 119320 h 6651775"/>
                  <a:gd name="connsiteX27" fmla="*/ 5967810 w 9311261"/>
                  <a:gd name="connsiteY27" fmla="*/ 344606 h 6651775"/>
                  <a:gd name="connsiteX28" fmla="*/ 6285863 w 9311261"/>
                  <a:gd name="connsiteY28" fmla="*/ 450623 h 6651775"/>
                  <a:gd name="connsiteX29" fmla="*/ 6060576 w 9311261"/>
                  <a:gd name="connsiteY29" fmla="*/ 596397 h 6651775"/>
                  <a:gd name="connsiteX30" fmla="*/ 7558071 w 9311261"/>
                  <a:gd name="connsiteY30" fmla="*/ 768674 h 6651775"/>
                  <a:gd name="connsiteX31" fmla="*/ 7319532 w 9311261"/>
                  <a:gd name="connsiteY31" fmla="*/ 834935 h 6651775"/>
                  <a:gd name="connsiteX32" fmla="*/ 7809863 w 9311261"/>
                  <a:gd name="connsiteY32" fmla="*/ 1086728 h 6651775"/>
                  <a:gd name="connsiteX33" fmla="*/ 7558071 w 9311261"/>
                  <a:gd name="connsiteY33" fmla="*/ 1126483 h 6651775"/>
                  <a:gd name="connsiteX34" fmla="*/ 7968889 w 9311261"/>
                  <a:gd name="connsiteY34" fmla="*/ 1709579 h 6651775"/>
                  <a:gd name="connsiteX35" fmla="*/ 8870037 w 9311261"/>
                  <a:gd name="connsiteY35" fmla="*/ 1815596 h 6651775"/>
                  <a:gd name="connsiteX36" fmla="*/ 8512228 w 9311261"/>
                  <a:gd name="connsiteY36" fmla="*/ 1828848 h 6651775"/>
                  <a:gd name="connsiteX37" fmla="*/ 8777271 w 9311261"/>
                  <a:gd name="connsiteY37" fmla="*/ 2014379 h 6651775"/>
                  <a:gd name="connsiteX38" fmla="*/ 8313445 w 9311261"/>
                  <a:gd name="connsiteY38" fmla="*/ 1961370 h 6651775"/>
                  <a:gd name="connsiteX39" fmla="*/ 9294107 w 9311261"/>
                  <a:gd name="connsiteY39" fmla="*/ 2796257 h 6651775"/>
                  <a:gd name="connsiteX40" fmla="*/ 8923046 w 9311261"/>
                  <a:gd name="connsiteY40" fmla="*/ 2637231 h 6651775"/>
                  <a:gd name="connsiteX41" fmla="*/ 9307359 w 9311261"/>
                  <a:gd name="connsiteY41" fmla="*/ 3432361 h 6651775"/>
                  <a:gd name="connsiteX42" fmla="*/ 8877613 w 9311261"/>
                  <a:gd name="connsiteY42" fmla="*/ 3117149 h 6651775"/>
                  <a:gd name="connsiteX43" fmla="*/ 9188090 w 9311261"/>
                  <a:gd name="connsiteY43" fmla="*/ 4094970 h 6651775"/>
                  <a:gd name="connsiteX44" fmla="*/ 8923046 w 9311261"/>
                  <a:gd name="connsiteY44" fmla="*/ 3949196 h 6651775"/>
                  <a:gd name="connsiteX45" fmla="*/ 8697759 w 9311261"/>
                  <a:gd name="connsiteY45" fmla="*/ 5035874 h 6651775"/>
                  <a:gd name="connsiteX46" fmla="*/ 8604994 w 9311261"/>
                  <a:gd name="connsiteY46" fmla="*/ 4890101 h 6651775"/>
                  <a:gd name="connsiteX47" fmla="*/ 8406212 w 9311261"/>
                  <a:gd name="connsiteY47" fmla="*/ 5155144 h 6651775"/>
                  <a:gd name="connsiteX48" fmla="*/ 8233934 w 9311261"/>
                  <a:gd name="connsiteY48" fmla="*/ 5009370 h 6651775"/>
                  <a:gd name="connsiteX49" fmla="*/ 7915883 w 9311261"/>
                  <a:gd name="connsiteY49" fmla="*/ 5539457 h 6651775"/>
                  <a:gd name="connsiteX50" fmla="*/ 7730353 w 9311261"/>
                  <a:gd name="connsiteY50" fmla="*/ 5300918 h 6651775"/>
                  <a:gd name="connsiteX51" fmla="*/ 7399048 w 9311261"/>
                  <a:gd name="connsiteY51" fmla="*/ 5937022 h 6651775"/>
                  <a:gd name="connsiteX52" fmla="*/ 7452057 w 9311261"/>
                  <a:gd name="connsiteY52" fmla="*/ 5671979 h 6651775"/>
                  <a:gd name="connsiteX53" fmla="*/ 6988231 w 9311261"/>
                  <a:gd name="connsiteY53" fmla="*/ 6069544 h 6651775"/>
                  <a:gd name="connsiteX54" fmla="*/ 7014736 w 9311261"/>
                  <a:gd name="connsiteY54" fmla="*/ 5777996 h 6651775"/>
                  <a:gd name="connsiteX55" fmla="*/ 6471397 w 9311261"/>
                  <a:gd name="connsiteY55" fmla="*/ 6294831 h 6651775"/>
                  <a:gd name="connsiteX56" fmla="*/ 6338875 w 9311261"/>
                  <a:gd name="connsiteY56" fmla="*/ 5923770 h 6651775"/>
                  <a:gd name="connsiteX57" fmla="*/ 5687034 w 9311261"/>
                  <a:gd name="connsiteY57" fmla="*/ 6437706 h 6651775"/>
                  <a:gd name="connsiteX58" fmla="*/ 5710847 w 9311261"/>
                  <a:gd name="connsiteY58" fmla="*/ 6242443 h 6651775"/>
                  <a:gd name="connsiteX59" fmla="*/ 5301272 w 9311261"/>
                  <a:gd name="connsiteY59" fmla="*/ 6532955 h 6651775"/>
                  <a:gd name="connsiteX60" fmla="*/ 5220310 w 9311261"/>
                  <a:gd name="connsiteY60" fmla="*/ 6061468 h 6651775"/>
                  <a:gd name="connsiteX61" fmla="*/ 4255789 w 9311261"/>
                  <a:gd name="connsiteY61" fmla="*/ 6515268 h 6651775"/>
                  <a:gd name="connsiteX62" fmla="*/ 194284 w 9311261"/>
                  <a:gd name="connsiteY62" fmla="*/ 3355689 h 6651775"/>
                  <a:gd name="connsiteX0" fmla="*/ 109990 w 9226967"/>
                  <a:gd name="connsiteY0" fmla="*/ 3355689 h 6651775"/>
                  <a:gd name="connsiteX1" fmla="*/ 1112734 w 9226967"/>
                  <a:gd name="connsiteY1" fmla="*/ 1325268 h 6651775"/>
                  <a:gd name="connsiteX2" fmla="*/ 648908 w 9226967"/>
                  <a:gd name="connsiteY2" fmla="*/ 1325268 h 6651775"/>
                  <a:gd name="connsiteX3" fmla="*/ 1404282 w 9226967"/>
                  <a:gd name="connsiteY3" fmla="*/ 1033720 h 6651775"/>
                  <a:gd name="connsiteX4" fmla="*/ 1178994 w 9226967"/>
                  <a:gd name="connsiteY4" fmla="*/ 954207 h 6651775"/>
                  <a:gd name="connsiteX5" fmla="*/ 1536802 w 9226967"/>
                  <a:gd name="connsiteY5" fmla="*/ 993963 h 6651775"/>
                  <a:gd name="connsiteX6" fmla="*/ 1735586 w 9226967"/>
                  <a:gd name="connsiteY6" fmla="*/ 543390 h 6651775"/>
                  <a:gd name="connsiteX7" fmla="*/ 1735585 w 9226967"/>
                  <a:gd name="connsiteY7" fmla="*/ 808433 h 6651775"/>
                  <a:gd name="connsiteX8" fmla="*/ 2278924 w 9226967"/>
                  <a:gd name="connsiteY8" fmla="*/ 609650 h 6651775"/>
                  <a:gd name="connsiteX9" fmla="*/ 2186159 w 9226967"/>
                  <a:gd name="connsiteY9" fmla="*/ 516885 h 6651775"/>
                  <a:gd name="connsiteX10" fmla="*/ 2543969 w 9226967"/>
                  <a:gd name="connsiteY10" fmla="*/ 437372 h 6651775"/>
                  <a:gd name="connsiteX11" fmla="*/ 2490959 w 9226967"/>
                  <a:gd name="connsiteY11" fmla="*/ 318103 h 6651775"/>
                  <a:gd name="connsiteX12" fmla="*/ 2981289 w 9226967"/>
                  <a:gd name="connsiteY12" fmla="*/ 357859 h 6651775"/>
                  <a:gd name="connsiteX13" fmla="*/ 3325846 w 9226967"/>
                  <a:gd name="connsiteY13" fmla="*/ 145824 h 6651775"/>
                  <a:gd name="connsiteX14" fmla="*/ 3299342 w 9226967"/>
                  <a:gd name="connsiteY14" fmla="*/ 278346 h 6651775"/>
                  <a:gd name="connsiteX15" fmla="*/ 3988456 w 9226967"/>
                  <a:gd name="connsiteY15" fmla="*/ 331355 h 6651775"/>
                  <a:gd name="connsiteX16" fmla="*/ 3988456 w 9226967"/>
                  <a:gd name="connsiteY16" fmla="*/ 198833 h 6651775"/>
                  <a:gd name="connsiteX17" fmla="*/ 4213743 w 9226967"/>
                  <a:gd name="connsiteY17" fmla="*/ 371111 h 6651775"/>
                  <a:gd name="connsiteX18" fmla="*/ 4518543 w 9226967"/>
                  <a:gd name="connsiteY18" fmla="*/ 265094 h 6651775"/>
                  <a:gd name="connsiteX19" fmla="*/ 4386021 w 9226967"/>
                  <a:gd name="connsiteY19" fmla="*/ 437372 h 6651775"/>
                  <a:gd name="connsiteX20" fmla="*/ 4664316 w 9226967"/>
                  <a:gd name="connsiteY20" fmla="*/ 384363 h 6651775"/>
                  <a:gd name="connsiteX21" fmla="*/ 4710072 w 9226967"/>
                  <a:gd name="connsiteY21" fmla="*/ 528242 h 6651775"/>
                  <a:gd name="connsiteX22" fmla="*/ 4955864 w 9226967"/>
                  <a:gd name="connsiteY22" fmla="*/ 636155 h 6651775"/>
                  <a:gd name="connsiteX23" fmla="*/ 4849847 w 9226967"/>
                  <a:gd name="connsiteY23" fmla="*/ 251842 h 6651775"/>
                  <a:gd name="connsiteX24" fmla="*/ 5128143 w 9226967"/>
                  <a:gd name="connsiteY24" fmla="*/ 371111 h 6651775"/>
                  <a:gd name="connsiteX25" fmla="*/ 5817256 w 9226967"/>
                  <a:gd name="connsiteY25" fmla="*/ 50 h 6651775"/>
                  <a:gd name="connsiteX26" fmla="*/ 5552212 w 9226967"/>
                  <a:gd name="connsiteY26" fmla="*/ 291598 h 6651775"/>
                  <a:gd name="connsiteX27" fmla="*/ 6069047 w 9226967"/>
                  <a:gd name="connsiteY27" fmla="*/ 119320 h 6651775"/>
                  <a:gd name="connsiteX28" fmla="*/ 5883516 w 9226967"/>
                  <a:gd name="connsiteY28" fmla="*/ 344606 h 6651775"/>
                  <a:gd name="connsiteX29" fmla="*/ 6201569 w 9226967"/>
                  <a:gd name="connsiteY29" fmla="*/ 450623 h 6651775"/>
                  <a:gd name="connsiteX30" fmla="*/ 5976282 w 9226967"/>
                  <a:gd name="connsiteY30" fmla="*/ 596397 h 6651775"/>
                  <a:gd name="connsiteX31" fmla="*/ 7473777 w 9226967"/>
                  <a:gd name="connsiteY31" fmla="*/ 768674 h 6651775"/>
                  <a:gd name="connsiteX32" fmla="*/ 7235238 w 9226967"/>
                  <a:gd name="connsiteY32" fmla="*/ 834935 h 6651775"/>
                  <a:gd name="connsiteX33" fmla="*/ 7725569 w 9226967"/>
                  <a:gd name="connsiteY33" fmla="*/ 1086728 h 6651775"/>
                  <a:gd name="connsiteX34" fmla="*/ 7473777 w 9226967"/>
                  <a:gd name="connsiteY34" fmla="*/ 1126483 h 6651775"/>
                  <a:gd name="connsiteX35" fmla="*/ 7884595 w 9226967"/>
                  <a:gd name="connsiteY35" fmla="*/ 1709579 h 6651775"/>
                  <a:gd name="connsiteX36" fmla="*/ 8785743 w 9226967"/>
                  <a:gd name="connsiteY36" fmla="*/ 1815596 h 6651775"/>
                  <a:gd name="connsiteX37" fmla="*/ 8427934 w 9226967"/>
                  <a:gd name="connsiteY37" fmla="*/ 1828848 h 6651775"/>
                  <a:gd name="connsiteX38" fmla="*/ 8692977 w 9226967"/>
                  <a:gd name="connsiteY38" fmla="*/ 2014379 h 6651775"/>
                  <a:gd name="connsiteX39" fmla="*/ 8229151 w 9226967"/>
                  <a:gd name="connsiteY39" fmla="*/ 1961370 h 6651775"/>
                  <a:gd name="connsiteX40" fmla="*/ 9209813 w 9226967"/>
                  <a:gd name="connsiteY40" fmla="*/ 2796257 h 6651775"/>
                  <a:gd name="connsiteX41" fmla="*/ 8838752 w 9226967"/>
                  <a:gd name="connsiteY41" fmla="*/ 2637231 h 6651775"/>
                  <a:gd name="connsiteX42" fmla="*/ 9223065 w 9226967"/>
                  <a:gd name="connsiteY42" fmla="*/ 3432361 h 6651775"/>
                  <a:gd name="connsiteX43" fmla="*/ 8793319 w 9226967"/>
                  <a:gd name="connsiteY43" fmla="*/ 3117149 h 6651775"/>
                  <a:gd name="connsiteX44" fmla="*/ 9103796 w 9226967"/>
                  <a:gd name="connsiteY44" fmla="*/ 4094970 h 6651775"/>
                  <a:gd name="connsiteX45" fmla="*/ 8838752 w 9226967"/>
                  <a:gd name="connsiteY45" fmla="*/ 3949196 h 6651775"/>
                  <a:gd name="connsiteX46" fmla="*/ 8613465 w 9226967"/>
                  <a:gd name="connsiteY46" fmla="*/ 5035874 h 6651775"/>
                  <a:gd name="connsiteX47" fmla="*/ 8520700 w 9226967"/>
                  <a:gd name="connsiteY47" fmla="*/ 4890101 h 6651775"/>
                  <a:gd name="connsiteX48" fmla="*/ 8321918 w 9226967"/>
                  <a:gd name="connsiteY48" fmla="*/ 5155144 h 6651775"/>
                  <a:gd name="connsiteX49" fmla="*/ 8149640 w 9226967"/>
                  <a:gd name="connsiteY49" fmla="*/ 5009370 h 6651775"/>
                  <a:gd name="connsiteX50" fmla="*/ 7831589 w 9226967"/>
                  <a:gd name="connsiteY50" fmla="*/ 5539457 h 6651775"/>
                  <a:gd name="connsiteX51" fmla="*/ 7646059 w 9226967"/>
                  <a:gd name="connsiteY51" fmla="*/ 5300918 h 6651775"/>
                  <a:gd name="connsiteX52" fmla="*/ 7314754 w 9226967"/>
                  <a:gd name="connsiteY52" fmla="*/ 5937022 h 6651775"/>
                  <a:gd name="connsiteX53" fmla="*/ 7367763 w 9226967"/>
                  <a:gd name="connsiteY53" fmla="*/ 5671979 h 6651775"/>
                  <a:gd name="connsiteX54" fmla="*/ 6903937 w 9226967"/>
                  <a:gd name="connsiteY54" fmla="*/ 6069544 h 6651775"/>
                  <a:gd name="connsiteX55" fmla="*/ 6930442 w 9226967"/>
                  <a:gd name="connsiteY55" fmla="*/ 5777996 h 6651775"/>
                  <a:gd name="connsiteX56" fmla="*/ 6387103 w 9226967"/>
                  <a:gd name="connsiteY56" fmla="*/ 6294831 h 6651775"/>
                  <a:gd name="connsiteX57" fmla="*/ 6254581 w 9226967"/>
                  <a:gd name="connsiteY57" fmla="*/ 5923770 h 6651775"/>
                  <a:gd name="connsiteX58" fmla="*/ 5602740 w 9226967"/>
                  <a:gd name="connsiteY58" fmla="*/ 6437706 h 6651775"/>
                  <a:gd name="connsiteX59" fmla="*/ 5626553 w 9226967"/>
                  <a:gd name="connsiteY59" fmla="*/ 6242443 h 6651775"/>
                  <a:gd name="connsiteX60" fmla="*/ 5216978 w 9226967"/>
                  <a:gd name="connsiteY60" fmla="*/ 6532955 h 6651775"/>
                  <a:gd name="connsiteX61" fmla="*/ 5136016 w 9226967"/>
                  <a:gd name="connsiteY61" fmla="*/ 6061468 h 6651775"/>
                  <a:gd name="connsiteX62" fmla="*/ 4171495 w 9226967"/>
                  <a:gd name="connsiteY62" fmla="*/ 6515268 h 6651775"/>
                  <a:gd name="connsiteX63" fmla="*/ 109990 w 9226967"/>
                  <a:gd name="connsiteY63" fmla="*/ 3355689 h 6651775"/>
                  <a:gd name="connsiteX0" fmla="*/ 130786 w 9247763"/>
                  <a:gd name="connsiteY0" fmla="*/ 3355689 h 6651775"/>
                  <a:gd name="connsiteX1" fmla="*/ 1133530 w 9247763"/>
                  <a:gd name="connsiteY1" fmla="*/ 1325268 h 6651775"/>
                  <a:gd name="connsiteX2" fmla="*/ 669704 w 9247763"/>
                  <a:gd name="connsiteY2" fmla="*/ 1325268 h 6651775"/>
                  <a:gd name="connsiteX3" fmla="*/ 1425078 w 9247763"/>
                  <a:gd name="connsiteY3" fmla="*/ 1033720 h 6651775"/>
                  <a:gd name="connsiteX4" fmla="*/ 1199790 w 9247763"/>
                  <a:gd name="connsiteY4" fmla="*/ 954207 h 6651775"/>
                  <a:gd name="connsiteX5" fmla="*/ 1557598 w 9247763"/>
                  <a:gd name="connsiteY5" fmla="*/ 993963 h 6651775"/>
                  <a:gd name="connsiteX6" fmla="*/ 1756382 w 9247763"/>
                  <a:gd name="connsiteY6" fmla="*/ 543390 h 6651775"/>
                  <a:gd name="connsiteX7" fmla="*/ 1756381 w 9247763"/>
                  <a:gd name="connsiteY7" fmla="*/ 808433 h 6651775"/>
                  <a:gd name="connsiteX8" fmla="*/ 2299720 w 9247763"/>
                  <a:gd name="connsiteY8" fmla="*/ 609650 h 6651775"/>
                  <a:gd name="connsiteX9" fmla="*/ 2206955 w 9247763"/>
                  <a:gd name="connsiteY9" fmla="*/ 516885 h 6651775"/>
                  <a:gd name="connsiteX10" fmla="*/ 2564765 w 9247763"/>
                  <a:gd name="connsiteY10" fmla="*/ 437372 h 6651775"/>
                  <a:gd name="connsiteX11" fmla="*/ 2511755 w 9247763"/>
                  <a:gd name="connsiteY11" fmla="*/ 318103 h 6651775"/>
                  <a:gd name="connsiteX12" fmla="*/ 3002085 w 9247763"/>
                  <a:gd name="connsiteY12" fmla="*/ 357859 h 6651775"/>
                  <a:gd name="connsiteX13" fmla="*/ 3346642 w 9247763"/>
                  <a:gd name="connsiteY13" fmla="*/ 145824 h 6651775"/>
                  <a:gd name="connsiteX14" fmla="*/ 3320138 w 9247763"/>
                  <a:gd name="connsiteY14" fmla="*/ 278346 h 6651775"/>
                  <a:gd name="connsiteX15" fmla="*/ 4009252 w 9247763"/>
                  <a:gd name="connsiteY15" fmla="*/ 331355 h 6651775"/>
                  <a:gd name="connsiteX16" fmla="*/ 4009252 w 9247763"/>
                  <a:gd name="connsiteY16" fmla="*/ 198833 h 6651775"/>
                  <a:gd name="connsiteX17" fmla="*/ 4234539 w 9247763"/>
                  <a:gd name="connsiteY17" fmla="*/ 371111 h 6651775"/>
                  <a:gd name="connsiteX18" fmla="*/ 4539339 w 9247763"/>
                  <a:gd name="connsiteY18" fmla="*/ 265094 h 6651775"/>
                  <a:gd name="connsiteX19" fmla="*/ 4406817 w 9247763"/>
                  <a:gd name="connsiteY19" fmla="*/ 437372 h 6651775"/>
                  <a:gd name="connsiteX20" fmla="*/ 4685112 w 9247763"/>
                  <a:gd name="connsiteY20" fmla="*/ 384363 h 6651775"/>
                  <a:gd name="connsiteX21" fmla="*/ 4730868 w 9247763"/>
                  <a:gd name="connsiteY21" fmla="*/ 528242 h 6651775"/>
                  <a:gd name="connsiteX22" fmla="*/ 4976660 w 9247763"/>
                  <a:gd name="connsiteY22" fmla="*/ 636155 h 6651775"/>
                  <a:gd name="connsiteX23" fmla="*/ 4870643 w 9247763"/>
                  <a:gd name="connsiteY23" fmla="*/ 251842 h 6651775"/>
                  <a:gd name="connsiteX24" fmla="*/ 5148939 w 9247763"/>
                  <a:gd name="connsiteY24" fmla="*/ 371111 h 6651775"/>
                  <a:gd name="connsiteX25" fmla="*/ 5838052 w 9247763"/>
                  <a:gd name="connsiteY25" fmla="*/ 50 h 6651775"/>
                  <a:gd name="connsiteX26" fmla="*/ 5573008 w 9247763"/>
                  <a:gd name="connsiteY26" fmla="*/ 291598 h 6651775"/>
                  <a:gd name="connsiteX27" fmla="*/ 6089843 w 9247763"/>
                  <a:gd name="connsiteY27" fmla="*/ 119320 h 6651775"/>
                  <a:gd name="connsiteX28" fmla="*/ 5904312 w 9247763"/>
                  <a:gd name="connsiteY28" fmla="*/ 344606 h 6651775"/>
                  <a:gd name="connsiteX29" fmla="*/ 6222365 w 9247763"/>
                  <a:gd name="connsiteY29" fmla="*/ 450623 h 6651775"/>
                  <a:gd name="connsiteX30" fmla="*/ 5997078 w 9247763"/>
                  <a:gd name="connsiteY30" fmla="*/ 596397 h 6651775"/>
                  <a:gd name="connsiteX31" fmla="*/ 7494573 w 9247763"/>
                  <a:gd name="connsiteY31" fmla="*/ 768674 h 6651775"/>
                  <a:gd name="connsiteX32" fmla="*/ 7256034 w 9247763"/>
                  <a:gd name="connsiteY32" fmla="*/ 834935 h 6651775"/>
                  <a:gd name="connsiteX33" fmla="*/ 7746365 w 9247763"/>
                  <a:gd name="connsiteY33" fmla="*/ 1086728 h 6651775"/>
                  <a:gd name="connsiteX34" fmla="*/ 7494573 w 9247763"/>
                  <a:gd name="connsiteY34" fmla="*/ 1126483 h 6651775"/>
                  <a:gd name="connsiteX35" fmla="*/ 7905391 w 9247763"/>
                  <a:gd name="connsiteY35" fmla="*/ 1709579 h 6651775"/>
                  <a:gd name="connsiteX36" fmla="*/ 8806539 w 9247763"/>
                  <a:gd name="connsiteY36" fmla="*/ 1815596 h 6651775"/>
                  <a:gd name="connsiteX37" fmla="*/ 8448730 w 9247763"/>
                  <a:gd name="connsiteY37" fmla="*/ 1828848 h 6651775"/>
                  <a:gd name="connsiteX38" fmla="*/ 8713773 w 9247763"/>
                  <a:gd name="connsiteY38" fmla="*/ 2014379 h 6651775"/>
                  <a:gd name="connsiteX39" fmla="*/ 8249947 w 9247763"/>
                  <a:gd name="connsiteY39" fmla="*/ 1961370 h 6651775"/>
                  <a:gd name="connsiteX40" fmla="*/ 9230609 w 9247763"/>
                  <a:gd name="connsiteY40" fmla="*/ 2796257 h 6651775"/>
                  <a:gd name="connsiteX41" fmla="*/ 8859548 w 9247763"/>
                  <a:gd name="connsiteY41" fmla="*/ 2637231 h 6651775"/>
                  <a:gd name="connsiteX42" fmla="*/ 9243861 w 9247763"/>
                  <a:gd name="connsiteY42" fmla="*/ 3432361 h 6651775"/>
                  <a:gd name="connsiteX43" fmla="*/ 8814115 w 9247763"/>
                  <a:gd name="connsiteY43" fmla="*/ 3117149 h 6651775"/>
                  <a:gd name="connsiteX44" fmla="*/ 9124592 w 9247763"/>
                  <a:gd name="connsiteY44" fmla="*/ 4094970 h 6651775"/>
                  <a:gd name="connsiteX45" fmla="*/ 8859548 w 9247763"/>
                  <a:gd name="connsiteY45" fmla="*/ 3949196 h 6651775"/>
                  <a:gd name="connsiteX46" fmla="*/ 8634261 w 9247763"/>
                  <a:gd name="connsiteY46" fmla="*/ 5035874 h 6651775"/>
                  <a:gd name="connsiteX47" fmla="*/ 8541496 w 9247763"/>
                  <a:gd name="connsiteY47" fmla="*/ 4890101 h 6651775"/>
                  <a:gd name="connsiteX48" fmla="*/ 8342714 w 9247763"/>
                  <a:gd name="connsiteY48" fmla="*/ 5155144 h 6651775"/>
                  <a:gd name="connsiteX49" fmla="*/ 8170436 w 9247763"/>
                  <a:gd name="connsiteY49" fmla="*/ 5009370 h 6651775"/>
                  <a:gd name="connsiteX50" fmla="*/ 7852385 w 9247763"/>
                  <a:gd name="connsiteY50" fmla="*/ 5539457 h 6651775"/>
                  <a:gd name="connsiteX51" fmla="*/ 7666855 w 9247763"/>
                  <a:gd name="connsiteY51" fmla="*/ 5300918 h 6651775"/>
                  <a:gd name="connsiteX52" fmla="*/ 7335550 w 9247763"/>
                  <a:gd name="connsiteY52" fmla="*/ 5937022 h 6651775"/>
                  <a:gd name="connsiteX53" fmla="*/ 7388559 w 9247763"/>
                  <a:gd name="connsiteY53" fmla="*/ 5671979 h 6651775"/>
                  <a:gd name="connsiteX54" fmla="*/ 6924733 w 9247763"/>
                  <a:gd name="connsiteY54" fmla="*/ 6069544 h 6651775"/>
                  <a:gd name="connsiteX55" fmla="*/ 6951238 w 9247763"/>
                  <a:gd name="connsiteY55" fmla="*/ 5777996 h 6651775"/>
                  <a:gd name="connsiteX56" fmla="*/ 6407899 w 9247763"/>
                  <a:gd name="connsiteY56" fmla="*/ 6294831 h 6651775"/>
                  <a:gd name="connsiteX57" fmla="*/ 6275377 w 9247763"/>
                  <a:gd name="connsiteY57" fmla="*/ 5923770 h 6651775"/>
                  <a:gd name="connsiteX58" fmla="*/ 5623536 w 9247763"/>
                  <a:gd name="connsiteY58" fmla="*/ 6437706 h 6651775"/>
                  <a:gd name="connsiteX59" fmla="*/ 5647349 w 9247763"/>
                  <a:gd name="connsiteY59" fmla="*/ 6242443 h 6651775"/>
                  <a:gd name="connsiteX60" fmla="*/ 5237774 w 9247763"/>
                  <a:gd name="connsiteY60" fmla="*/ 6532955 h 6651775"/>
                  <a:gd name="connsiteX61" fmla="*/ 5156812 w 9247763"/>
                  <a:gd name="connsiteY61" fmla="*/ 6061468 h 6651775"/>
                  <a:gd name="connsiteX62" fmla="*/ 4192291 w 9247763"/>
                  <a:gd name="connsiteY62" fmla="*/ 6515268 h 6651775"/>
                  <a:gd name="connsiteX63" fmla="*/ 130786 w 9247763"/>
                  <a:gd name="connsiteY63" fmla="*/ 3355689 h 6651775"/>
                  <a:gd name="connsiteX0" fmla="*/ 172808 w 9289785"/>
                  <a:gd name="connsiteY0" fmla="*/ 3355689 h 6651775"/>
                  <a:gd name="connsiteX1" fmla="*/ 791239 w 9289785"/>
                  <a:gd name="connsiteY1" fmla="*/ 1524050 h 6651775"/>
                  <a:gd name="connsiteX2" fmla="*/ 1175552 w 9289785"/>
                  <a:gd name="connsiteY2" fmla="*/ 1325268 h 6651775"/>
                  <a:gd name="connsiteX3" fmla="*/ 711726 w 9289785"/>
                  <a:gd name="connsiteY3" fmla="*/ 1325268 h 6651775"/>
                  <a:gd name="connsiteX4" fmla="*/ 1467100 w 9289785"/>
                  <a:gd name="connsiteY4" fmla="*/ 1033720 h 6651775"/>
                  <a:gd name="connsiteX5" fmla="*/ 1241812 w 9289785"/>
                  <a:gd name="connsiteY5" fmla="*/ 954207 h 6651775"/>
                  <a:gd name="connsiteX6" fmla="*/ 1599620 w 9289785"/>
                  <a:gd name="connsiteY6" fmla="*/ 993963 h 6651775"/>
                  <a:gd name="connsiteX7" fmla="*/ 1798404 w 9289785"/>
                  <a:gd name="connsiteY7" fmla="*/ 543390 h 6651775"/>
                  <a:gd name="connsiteX8" fmla="*/ 1798403 w 9289785"/>
                  <a:gd name="connsiteY8" fmla="*/ 808433 h 6651775"/>
                  <a:gd name="connsiteX9" fmla="*/ 2341742 w 9289785"/>
                  <a:gd name="connsiteY9" fmla="*/ 609650 h 6651775"/>
                  <a:gd name="connsiteX10" fmla="*/ 2248977 w 9289785"/>
                  <a:gd name="connsiteY10" fmla="*/ 516885 h 6651775"/>
                  <a:gd name="connsiteX11" fmla="*/ 2606787 w 9289785"/>
                  <a:gd name="connsiteY11" fmla="*/ 437372 h 6651775"/>
                  <a:gd name="connsiteX12" fmla="*/ 2553777 w 9289785"/>
                  <a:gd name="connsiteY12" fmla="*/ 318103 h 6651775"/>
                  <a:gd name="connsiteX13" fmla="*/ 3044107 w 9289785"/>
                  <a:gd name="connsiteY13" fmla="*/ 357859 h 6651775"/>
                  <a:gd name="connsiteX14" fmla="*/ 3388664 w 9289785"/>
                  <a:gd name="connsiteY14" fmla="*/ 145824 h 6651775"/>
                  <a:gd name="connsiteX15" fmla="*/ 3362160 w 9289785"/>
                  <a:gd name="connsiteY15" fmla="*/ 278346 h 6651775"/>
                  <a:gd name="connsiteX16" fmla="*/ 4051274 w 9289785"/>
                  <a:gd name="connsiteY16" fmla="*/ 331355 h 6651775"/>
                  <a:gd name="connsiteX17" fmla="*/ 4051274 w 9289785"/>
                  <a:gd name="connsiteY17" fmla="*/ 198833 h 6651775"/>
                  <a:gd name="connsiteX18" fmla="*/ 4276561 w 9289785"/>
                  <a:gd name="connsiteY18" fmla="*/ 371111 h 6651775"/>
                  <a:gd name="connsiteX19" fmla="*/ 4581361 w 9289785"/>
                  <a:gd name="connsiteY19" fmla="*/ 265094 h 6651775"/>
                  <a:gd name="connsiteX20" fmla="*/ 4448839 w 9289785"/>
                  <a:gd name="connsiteY20" fmla="*/ 437372 h 6651775"/>
                  <a:gd name="connsiteX21" fmla="*/ 4727134 w 9289785"/>
                  <a:gd name="connsiteY21" fmla="*/ 384363 h 6651775"/>
                  <a:gd name="connsiteX22" fmla="*/ 4772890 w 9289785"/>
                  <a:gd name="connsiteY22" fmla="*/ 528242 h 6651775"/>
                  <a:gd name="connsiteX23" fmla="*/ 5018682 w 9289785"/>
                  <a:gd name="connsiteY23" fmla="*/ 636155 h 6651775"/>
                  <a:gd name="connsiteX24" fmla="*/ 4912665 w 9289785"/>
                  <a:gd name="connsiteY24" fmla="*/ 251842 h 6651775"/>
                  <a:gd name="connsiteX25" fmla="*/ 5190961 w 9289785"/>
                  <a:gd name="connsiteY25" fmla="*/ 371111 h 6651775"/>
                  <a:gd name="connsiteX26" fmla="*/ 5880074 w 9289785"/>
                  <a:gd name="connsiteY26" fmla="*/ 50 h 6651775"/>
                  <a:gd name="connsiteX27" fmla="*/ 5615030 w 9289785"/>
                  <a:gd name="connsiteY27" fmla="*/ 291598 h 6651775"/>
                  <a:gd name="connsiteX28" fmla="*/ 6131865 w 9289785"/>
                  <a:gd name="connsiteY28" fmla="*/ 119320 h 6651775"/>
                  <a:gd name="connsiteX29" fmla="*/ 5946334 w 9289785"/>
                  <a:gd name="connsiteY29" fmla="*/ 344606 h 6651775"/>
                  <a:gd name="connsiteX30" fmla="*/ 6264387 w 9289785"/>
                  <a:gd name="connsiteY30" fmla="*/ 450623 h 6651775"/>
                  <a:gd name="connsiteX31" fmla="*/ 6039100 w 9289785"/>
                  <a:gd name="connsiteY31" fmla="*/ 596397 h 6651775"/>
                  <a:gd name="connsiteX32" fmla="*/ 7536595 w 9289785"/>
                  <a:gd name="connsiteY32" fmla="*/ 768674 h 6651775"/>
                  <a:gd name="connsiteX33" fmla="*/ 7298056 w 9289785"/>
                  <a:gd name="connsiteY33" fmla="*/ 834935 h 6651775"/>
                  <a:gd name="connsiteX34" fmla="*/ 7788387 w 9289785"/>
                  <a:gd name="connsiteY34" fmla="*/ 1086728 h 6651775"/>
                  <a:gd name="connsiteX35" fmla="*/ 7536595 w 9289785"/>
                  <a:gd name="connsiteY35" fmla="*/ 1126483 h 6651775"/>
                  <a:gd name="connsiteX36" fmla="*/ 7947413 w 9289785"/>
                  <a:gd name="connsiteY36" fmla="*/ 1709579 h 6651775"/>
                  <a:gd name="connsiteX37" fmla="*/ 8848561 w 9289785"/>
                  <a:gd name="connsiteY37" fmla="*/ 1815596 h 6651775"/>
                  <a:gd name="connsiteX38" fmla="*/ 8490752 w 9289785"/>
                  <a:gd name="connsiteY38" fmla="*/ 1828848 h 6651775"/>
                  <a:gd name="connsiteX39" fmla="*/ 8755795 w 9289785"/>
                  <a:gd name="connsiteY39" fmla="*/ 2014379 h 6651775"/>
                  <a:gd name="connsiteX40" fmla="*/ 8291969 w 9289785"/>
                  <a:gd name="connsiteY40" fmla="*/ 1961370 h 6651775"/>
                  <a:gd name="connsiteX41" fmla="*/ 9272631 w 9289785"/>
                  <a:gd name="connsiteY41" fmla="*/ 2796257 h 6651775"/>
                  <a:gd name="connsiteX42" fmla="*/ 8901570 w 9289785"/>
                  <a:gd name="connsiteY42" fmla="*/ 2637231 h 6651775"/>
                  <a:gd name="connsiteX43" fmla="*/ 9285883 w 9289785"/>
                  <a:gd name="connsiteY43" fmla="*/ 3432361 h 6651775"/>
                  <a:gd name="connsiteX44" fmla="*/ 8856137 w 9289785"/>
                  <a:gd name="connsiteY44" fmla="*/ 3117149 h 6651775"/>
                  <a:gd name="connsiteX45" fmla="*/ 9166614 w 9289785"/>
                  <a:gd name="connsiteY45" fmla="*/ 4094970 h 6651775"/>
                  <a:gd name="connsiteX46" fmla="*/ 8901570 w 9289785"/>
                  <a:gd name="connsiteY46" fmla="*/ 3949196 h 6651775"/>
                  <a:gd name="connsiteX47" fmla="*/ 8676283 w 9289785"/>
                  <a:gd name="connsiteY47" fmla="*/ 5035874 h 6651775"/>
                  <a:gd name="connsiteX48" fmla="*/ 8583518 w 9289785"/>
                  <a:gd name="connsiteY48" fmla="*/ 4890101 h 6651775"/>
                  <a:gd name="connsiteX49" fmla="*/ 8384736 w 9289785"/>
                  <a:gd name="connsiteY49" fmla="*/ 5155144 h 6651775"/>
                  <a:gd name="connsiteX50" fmla="*/ 8212458 w 9289785"/>
                  <a:gd name="connsiteY50" fmla="*/ 5009370 h 6651775"/>
                  <a:gd name="connsiteX51" fmla="*/ 7894407 w 9289785"/>
                  <a:gd name="connsiteY51" fmla="*/ 5539457 h 6651775"/>
                  <a:gd name="connsiteX52" fmla="*/ 7708877 w 9289785"/>
                  <a:gd name="connsiteY52" fmla="*/ 5300918 h 6651775"/>
                  <a:gd name="connsiteX53" fmla="*/ 7377572 w 9289785"/>
                  <a:gd name="connsiteY53" fmla="*/ 5937022 h 6651775"/>
                  <a:gd name="connsiteX54" fmla="*/ 7430581 w 9289785"/>
                  <a:gd name="connsiteY54" fmla="*/ 5671979 h 6651775"/>
                  <a:gd name="connsiteX55" fmla="*/ 6966755 w 9289785"/>
                  <a:gd name="connsiteY55" fmla="*/ 6069544 h 6651775"/>
                  <a:gd name="connsiteX56" fmla="*/ 6993260 w 9289785"/>
                  <a:gd name="connsiteY56" fmla="*/ 5777996 h 6651775"/>
                  <a:gd name="connsiteX57" fmla="*/ 6449921 w 9289785"/>
                  <a:gd name="connsiteY57" fmla="*/ 6294831 h 6651775"/>
                  <a:gd name="connsiteX58" fmla="*/ 6317399 w 9289785"/>
                  <a:gd name="connsiteY58" fmla="*/ 5923770 h 6651775"/>
                  <a:gd name="connsiteX59" fmla="*/ 5665558 w 9289785"/>
                  <a:gd name="connsiteY59" fmla="*/ 6437706 h 6651775"/>
                  <a:gd name="connsiteX60" fmla="*/ 5689371 w 9289785"/>
                  <a:gd name="connsiteY60" fmla="*/ 6242443 h 6651775"/>
                  <a:gd name="connsiteX61" fmla="*/ 5279796 w 9289785"/>
                  <a:gd name="connsiteY61" fmla="*/ 6532955 h 6651775"/>
                  <a:gd name="connsiteX62" fmla="*/ 5198834 w 9289785"/>
                  <a:gd name="connsiteY62" fmla="*/ 6061468 h 6651775"/>
                  <a:gd name="connsiteX63" fmla="*/ 4234313 w 9289785"/>
                  <a:gd name="connsiteY63" fmla="*/ 6515268 h 6651775"/>
                  <a:gd name="connsiteX64" fmla="*/ 172808 w 9289785"/>
                  <a:gd name="connsiteY64" fmla="*/ 3355689 h 6651775"/>
                  <a:gd name="connsiteX0" fmla="*/ 146463 w 9263440"/>
                  <a:gd name="connsiteY0" fmla="*/ 3355689 h 6651775"/>
                  <a:gd name="connsiteX1" fmla="*/ 884163 w 9263440"/>
                  <a:gd name="connsiteY1" fmla="*/ 1577059 h 6651775"/>
                  <a:gd name="connsiteX2" fmla="*/ 764894 w 9263440"/>
                  <a:gd name="connsiteY2" fmla="*/ 1524050 h 6651775"/>
                  <a:gd name="connsiteX3" fmla="*/ 1149207 w 9263440"/>
                  <a:gd name="connsiteY3" fmla="*/ 1325268 h 6651775"/>
                  <a:gd name="connsiteX4" fmla="*/ 685381 w 9263440"/>
                  <a:gd name="connsiteY4" fmla="*/ 1325268 h 6651775"/>
                  <a:gd name="connsiteX5" fmla="*/ 1440755 w 9263440"/>
                  <a:gd name="connsiteY5" fmla="*/ 1033720 h 6651775"/>
                  <a:gd name="connsiteX6" fmla="*/ 1215467 w 9263440"/>
                  <a:gd name="connsiteY6" fmla="*/ 954207 h 6651775"/>
                  <a:gd name="connsiteX7" fmla="*/ 1573275 w 9263440"/>
                  <a:gd name="connsiteY7" fmla="*/ 993963 h 6651775"/>
                  <a:gd name="connsiteX8" fmla="*/ 1772059 w 9263440"/>
                  <a:gd name="connsiteY8" fmla="*/ 543390 h 6651775"/>
                  <a:gd name="connsiteX9" fmla="*/ 1772058 w 9263440"/>
                  <a:gd name="connsiteY9" fmla="*/ 808433 h 6651775"/>
                  <a:gd name="connsiteX10" fmla="*/ 2315397 w 9263440"/>
                  <a:gd name="connsiteY10" fmla="*/ 609650 h 6651775"/>
                  <a:gd name="connsiteX11" fmla="*/ 2222632 w 9263440"/>
                  <a:gd name="connsiteY11" fmla="*/ 516885 h 6651775"/>
                  <a:gd name="connsiteX12" fmla="*/ 2580442 w 9263440"/>
                  <a:gd name="connsiteY12" fmla="*/ 437372 h 6651775"/>
                  <a:gd name="connsiteX13" fmla="*/ 2527432 w 9263440"/>
                  <a:gd name="connsiteY13" fmla="*/ 318103 h 6651775"/>
                  <a:gd name="connsiteX14" fmla="*/ 3017762 w 9263440"/>
                  <a:gd name="connsiteY14" fmla="*/ 357859 h 6651775"/>
                  <a:gd name="connsiteX15" fmla="*/ 3362319 w 9263440"/>
                  <a:gd name="connsiteY15" fmla="*/ 145824 h 6651775"/>
                  <a:gd name="connsiteX16" fmla="*/ 3335815 w 9263440"/>
                  <a:gd name="connsiteY16" fmla="*/ 278346 h 6651775"/>
                  <a:gd name="connsiteX17" fmla="*/ 4024929 w 9263440"/>
                  <a:gd name="connsiteY17" fmla="*/ 331355 h 6651775"/>
                  <a:gd name="connsiteX18" fmla="*/ 4024929 w 9263440"/>
                  <a:gd name="connsiteY18" fmla="*/ 198833 h 6651775"/>
                  <a:gd name="connsiteX19" fmla="*/ 4250216 w 9263440"/>
                  <a:gd name="connsiteY19" fmla="*/ 371111 h 6651775"/>
                  <a:gd name="connsiteX20" fmla="*/ 4555016 w 9263440"/>
                  <a:gd name="connsiteY20" fmla="*/ 265094 h 6651775"/>
                  <a:gd name="connsiteX21" fmla="*/ 4422494 w 9263440"/>
                  <a:gd name="connsiteY21" fmla="*/ 437372 h 6651775"/>
                  <a:gd name="connsiteX22" fmla="*/ 4700789 w 9263440"/>
                  <a:gd name="connsiteY22" fmla="*/ 384363 h 6651775"/>
                  <a:gd name="connsiteX23" fmla="*/ 4746545 w 9263440"/>
                  <a:gd name="connsiteY23" fmla="*/ 528242 h 6651775"/>
                  <a:gd name="connsiteX24" fmla="*/ 4992337 w 9263440"/>
                  <a:gd name="connsiteY24" fmla="*/ 636155 h 6651775"/>
                  <a:gd name="connsiteX25" fmla="*/ 4886320 w 9263440"/>
                  <a:gd name="connsiteY25" fmla="*/ 251842 h 6651775"/>
                  <a:gd name="connsiteX26" fmla="*/ 5164616 w 9263440"/>
                  <a:gd name="connsiteY26" fmla="*/ 371111 h 6651775"/>
                  <a:gd name="connsiteX27" fmla="*/ 5853729 w 9263440"/>
                  <a:gd name="connsiteY27" fmla="*/ 50 h 6651775"/>
                  <a:gd name="connsiteX28" fmla="*/ 5588685 w 9263440"/>
                  <a:gd name="connsiteY28" fmla="*/ 291598 h 6651775"/>
                  <a:gd name="connsiteX29" fmla="*/ 6105520 w 9263440"/>
                  <a:gd name="connsiteY29" fmla="*/ 119320 h 6651775"/>
                  <a:gd name="connsiteX30" fmla="*/ 5919989 w 9263440"/>
                  <a:gd name="connsiteY30" fmla="*/ 344606 h 6651775"/>
                  <a:gd name="connsiteX31" fmla="*/ 6238042 w 9263440"/>
                  <a:gd name="connsiteY31" fmla="*/ 450623 h 6651775"/>
                  <a:gd name="connsiteX32" fmla="*/ 6012755 w 9263440"/>
                  <a:gd name="connsiteY32" fmla="*/ 596397 h 6651775"/>
                  <a:gd name="connsiteX33" fmla="*/ 7510250 w 9263440"/>
                  <a:gd name="connsiteY33" fmla="*/ 768674 h 6651775"/>
                  <a:gd name="connsiteX34" fmla="*/ 7271711 w 9263440"/>
                  <a:gd name="connsiteY34" fmla="*/ 834935 h 6651775"/>
                  <a:gd name="connsiteX35" fmla="*/ 7762042 w 9263440"/>
                  <a:gd name="connsiteY35" fmla="*/ 1086728 h 6651775"/>
                  <a:gd name="connsiteX36" fmla="*/ 7510250 w 9263440"/>
                  <a:gd name="connsiteY36" fmla="*/ 1126483 h 6651775"/>
                  <a:gd name="connsiteX37" fmla="*/ 7921068 w 9263440"/>
                  <a:gd name="connsiteY37" fmla="*/ 1709579 h 6651775"/>
                  <a:gd name="connsiteX38" fmla="*/ 8822216 w 9263440"/>
                  <a:gd name="connsiteY38" fmla="*/ 1815596 h 6651775"/>
                  <a:gd name="connsiteX39" fmla="*/ 8464407 w 9263440"/>
                  <a:gd name="connsiteY39" fmla="*/ 1828848 h 6651775"/>
                  <a:gd name="connsiteX40" fmla="*/ 8729450 w 9263440"/>
                  <a:gd name="connsiteY40" fmla="*/ 2014379 h 6651775"/>
                  <a:gd name="connsiteX41" fmla="*/ 8265624 w 9263440"/>
                  <a:gd name="connsiteY41" fmla="*/ 1961370 h 6651775"/>
                  <a:gd name="connsiteX42" fmla="*/ 9246286 w 9263440"/>
                  <a:gd name="connsiteY42" fmla="*/ 2796257 h 6651775"/>
                  <a:gd name="connsiteX43" fmla="*/ 8875225 w 9263440"/>
                  <a:gd name="connsiteY43" fmla="*/ 2637231 h 6651775"/>
                  <a:gd name="connsiteX44" fmla="*/ 9259538 w 9263440"/>
                  <a:gd name="connsiteY44" fmla="*/ 3432361 h 6651775"/>
                  <a:gd name="connsiteX45" fmla="*/ 8829792 w 9263440"/>
                  <a:gd name="connsiteY45" fmla="*/ 3117149 h 6651775"/>
                  <a:gd name="connsiteX46" fmla="*/ 9140269 w 9263440"/>
                  <a:gd name="connsiteY46" fmla="*/ 4094970 h 6651775"/>
                  <a:gd name="connsiteX47" fmla="*/ 8875225 w 9263440"/>
                  <a:gd name="connsiteY47" fmla="*/ 3949196 h 6651775"/>
                  <a:gd name="connsiteX48" fmla="*/ 8649938 w 9263440"/>
                  <a:gd name="connsiteY48" fmla="*/ 5035874 h 6651775"/>
                  <a:gd name="connsiteX49" fmla="*/ 8557173 w 9263440"/>
                  <a:gd name="connsiteY49" fmla="*/ 4890101 h 6651775"/>
                  <a:gd name="connsiteX50" fmla="*/ 8358391 w 9263440"/>
                  <a:gd name="connsiteY50" fmla="*/ 5155144 h 6651775"/>
                  <a:gd name="connsiteX51" fmla="*/ 8186113 w 9263440"/>
                  <a:gd name="connsiteY51" fmla="*/ 5009370 h 6651775"/>
                  <a:gd name="connsiteX52" fmla="*/ 7868062 w 9263440"/>
                  <a:gd name="connsiteY52" fmla="*/ 5539457 h 6651775"/>
                  <a:gd name="connsiteX53" fmla="*/ 7682532 w 9263440"/>
                  <a:gd name="connsiteY53" fmla="*/ 5300918 h 6651775"/>
                  <a:gd name="connsiteX54" fmla="*/ 7351227 w 9263440"/>
                  <a:gd name="connsiteY54" fmla="*/ 5937022 h 6651775"/>
                  <a:gd name="connsiteX55" fmla="*/ 7404236 w 9263440"/>
                  <a:gd name="connsiteY55" fmla="*/ 5671979 h 6651775"/>
                  <a:gd name="connsiteX56" fmla="*/ 6940410 w 9263440"/>
                  <a:gd name="connsiteY56" fmla="*/ 6069544 h 6651775"/>
                  <a:gd name="connsiteX57" fmla="*/ 6966915 w 9263440"/>
                  <a:gd name="connsiteY57" fmla="*/ 5777996 h 6651775"/>
                  <a:gd name="connsiteX58" fmla="*/ 6423576 w 9263440"/>
                  <a:gd name="connsiteY58" fmla="*/ 6294831 h 6651775"/>
                  <a:gd name="connsiteX59" fmla="*/ 6291054 w 9263440"/>
                  <a:gd name="connsiteY59" fmla="*/ 5923770 h 6651775"/>
                  <a:gd name="connsiteX60" fmla="*/ 5639213 w 9263440"/>
                  <a:gd name="connsiteY60" fmla="*/ 6437706 h 6651775"/>
                  <a:gd name="connsiteX61" fmla="*/ 5663026 w 9263440"/>
                  <a:gd name="connsiteY61" fmla="*/ 6242443 h 6651775"/>
                  <a:gd name="connsiteX62" fmla="*/ 5253451 w 9263440"/>
                  <a:gd name="connsiteY62" fmla="*/ 6532955 h 6651775"/>
                  <a:gd name="connsiteX63" fmla="*/ 5172489 w 9263440"/>
                  <a:gd name="connsiteY63" fmla="*/ 6061468 h 6651775"/>
                  <a:gd name="connsiteX64" fmla="*/ 4207968 w 9263440"/>
                  <a:gd name="connsiteY64" fmla="*/ 6515268 h 6651775"/>
                  <a:gd name="connsiteX65" fmla="*/ 146463 w 9263440"/>
                  <a:gd name="connsiteY65" fmla="*/ 3355689 h 6651775"/>
                  <a:gd name="connsiteX0" fmla="*/ 290000 w 9406977"/>
                  <a:gd name="connsiteY0" fmla="*/ 3355689 h 6651775"/>
                  <a:gd name="connsiteX1" fmla="*/ 404847 w 9406977"/>
                  <a:gd name="connsiteY1" fmla="*/ 1815598 h 6651775"/>
                  <a:gd name="connsiteX2" fmla="*/ 1027700 w 9406977"/>
                  <a:gd name="connsiteY2" fmla="*/ 1577059 h 6651775"/>
                  <a:gd name="connsiteX3" fmla="*/ 908431 w 9406977"/>
                  <a:gd name="connsiteY3" fmla="*/ 1524050 h 6651775"/>
                  <a:gd name="connsiteX4" fmla="*/ 1292744 w 9406977"/>
                  <a:gd name="connsiteY4" fmla="*/ 1325268 h 6651775"/>
                  <a:gd name="connsiteX5" fmla="*/ 828918 w 9406977"/>
                  <a:gd name="connsiteY5" fmla="*/ 1325268 h 6651775"/>
                  <a:gd name="connsiteX6" fmla="*/ 1584292 w 9406977"/>
                  <a:gd name="connsiteY6" fmla="*/ 1033720 h 6651775"/>
                  <a:gd name="connsiteX7" fmla="*/ 1359004 w 9406977"/>
                  <a:gd name="connsiteY7" fmla="*/ 954207 h 6651775"/>
                  <a:gd name="connsiteX8" fmla="*/ 1716812 w 9406977"/>
                  <a:gd name="connsiteY8" fmla="*/ 993963 h 6651775"/>
                  <a:gd name="connsiteX9" fmla="*/ 1915596 w 9406977"/>
                  <a:gd name="connsiteY9" fmla="*/ 543390 h 6651775"/>
                  <a:gd name="connsiteX10" fmla="*/ 1915595 w 9406977"/>
                  <a:gd name="connsiteY10" fmla="*/ 808433 h 6651775"/>
                  <a:gd name="connsiteX11" fmla="*/ 2458934 w 9406977"/>
                  <a:gd name="connsiteY11" fmla="*/ 609650 h 6651775"/>
                  <a:gd name="connsiteX12" fmla="*/ 2366169 w 9406977"/>
                  <a:gd name="connsiteY12" fmla="*/ 516885 h 6651775"/>
                  <a:gd name="connsiteX13" fmla="*/ 2723979 w 9406977"/>
                  <a:gd name="connsiteY13" fmla="*/ 437372 h 6651775"/>
                  <a:gd name="connsiteX14" fmla="*/ 2670969 w 9406977"/>
                  <a:gd name="connsiteY14" fmla="*/ 318103 h 6651775"/>
                  <a:gd name="connsiteX15" fmla="*/ 3161299 w 9406977"/>
                  <a:gd name="connsiteY15" fmla="*/ 357859 h 6651775"/>
                  <a:gd name="connsiteX16" fmla="*/ 3505856 w 9406977"/>
                  <a:gd name="connsiteY16" fmla="*/ 145824 h 6651775"/>
                  <a:gd name="connsiteX17" fmla="*/ 3479352 w 9406977"/>
                  <a:gd name="connsiteY17" fmla="*/ 278346 h 6651775"/>
                  <a:gd name="connsiteX18" fmla="*/ 4168466 w 9406977"/>
                  <a:gd name="connsiteY18" fmla="*/ 331355 h 6651775"/>
                  <a:gd name="connsiteX19" fmla="*/ 4168466 w 9406977"/>
                  <a:gd name="connsiteY19" fmla="*/ 198833 h 6651775"/>
                  <a:gd name="connsiteX20" fmla="*/ 4393753 w 9406977"/>
                  <a:gd name="connsiteY20" fmla="*/ 371111 h 6651775"/>
                  <a:gd name="connsiteX21" fmla="*/ 4698553 w 9406977"/>
                  <a:gd name="connsiteY21" fmla="*/ 265094 h 6651775"/>
                  <a:gd name="connsiteX22" fmla="*/ 4566031 w 9406977"/>
                  <a:gd name="connsiteY22" fmla="*/ 437372 h 6651775"/>
                  <a:gd name="connsiteX23" fmla="*/ 4844326 w 9406977"/>
                  <a:gd name="connsiteY23" fmla="*/ 384363 h 6651775"/>
                  <a:gd name="connsiteX24" fmla="*/ 4890082 w 9406977"/>
                  <a:gd name="connsiteY24" fmla="*/ 528242 h 6651775"/>
                  <a:gd name="connsiteX25" fmla="*/ 5135874 w 9406977"/>
                  <a:gd name="connsiteY25" fmla="*/ 636155 h 6651775"/>
                  <a:gd name="connsiteX26" fmla="*/ 5029857 w 9406977"/>
                  <a:gd name="connsiteY26" fmla="*/ 251842 h 6651775"/>
                  <a:gd name="connsiteX27" fmla="*/ 5308153 w 9406977"/>
                  <a:gd name="connsiteY27" fmla="*/ 371111 h 6651775"/>
                  <a:gd name="connsiteX28" fmla="*/ 5997266 w 9406977"/>
                  <a:gd name="connsiteY28" fmla="*/ 50 h 6651775"/>
                  <a:gd name="connsiteX29" fmla="*/ 5732222 w 9406977"/>
                  <a:gd name="connsiteY29" fmla="*/ 291598 h 6651775"/>
                  <a:gd name="connsiteX30" fmla="*/ 6249057 w 9406977"/>
                  <a:gd name="connsiteY30" fmla="*/ 119320 h 6651775"/>
                  <a:gd name="connsiteX31" fmla="*/ 6063526 w 9406977"/>
                  <a:gd name="connsiteY31" fmla="*/ 344606 h 6651775"/>
                  <a:gd name="connsiteX32" fmla="*/ 6381579 w 9406977"/>
                  <a:gd name="connsiteY32" fmla="*/ 450623 h 6651775"/>
                  <a:gd name="connsiteX33" fmla="*/ 6156292 w 9406977"/>
                  <a:gd name="connsiteY33" fmla="*/ 596397 h 6651775"/>
                  <a:gd name="connsiteX34" fmla="*/ 7653787 w 9406977"/>
                  <a:gd name="connsiteY34" fmla="*/ 768674 h 6651775"/>
                  <a:gd name="connsiteX35" fmla="*/ 7415248 w 9406977"/>
                  <a:gd name="connsiteY35" fmla="*/ 834935 h 6651775"/>
                  <a:gd name="connsiteX36" fmla="*/ 7905579 w 9406977"/>
                  <a:gd name="connsiteY36" fmla="*/ 1086728 h 6651775"/>
                  <a:gd name="connsiteX37" fmla="*/ 7653787 w 9406977"/>
                  <a:gd name="connsiteY37" fmla="*/ 1126483 h 6651775"/>
                  <a:gd name="connsiteX38" fmla="*/ 8064605 w 9406977"/>
                  <a:gd name="connsiteY38" fmla="*/ 1709579 h 6651775"/>
                  <a:gd name="connsiteX39" fmla="*/ 8965753 w 9406977"/>
                  <a:gd name="connsiteY39" fmla="*/ 1815596 h 6651775"/>
                  <a:gd name="connsiteX40" fmla="*/ 8607944 w 9406977"/>
                  <a:gd name="connsiteY40" fmla="*/ 1828848 h 6651775"/>
                  <a:gd name="connsiteX41" fmla="*/ 8872987 w 9406977"/>
                  <a:gd name="connsiteY41" fmla="*/ 2014379 h 6651775"/>
                  <a:gd name="connsiteX42" fmla="*/ 8409161 w 9406977"/>
                  <a:gd name="connsiteY42" fmla="*/ 1961370 h 6651775"/>
                  <a:gd name="connsiteX43" fmla="*/ 9389823 w 9406977"/>
                  <a:gd name="connsiteY43" fmla="*/ 2796257 h 6651775"/>
                  <a:gd name="connsiteX44" fmla="*/ 9018762 w 9406977"/>
                  <a:gd name="connsiteY44" fmla="*/ 2637231 h 6651775"/>
                  <a:gd name="connsiteX45" fmla="*/ 9403075 w 9406977"/>
                  <a:gd name="connsiteY45" fmla="*/ 3432361 h 6651775"/>
                  <a:gd name="connsiteX46" fmla="*/ 8973329 w 9406977"/>
                  <a:gd name="connsiteY46" fmla="*/ 3117149 h 6651775"/>
                  <a:gd name="connsiteX47" fmla="*/ 9283806 w 9406977"/>
                  <a:gd name="connsiteY47" fmla="*/ 4094970 h 6651775"/>
                  <a:gd name="connsiteX48" fmla="*/ 9018762 w 9406977"/>
                  <a:gd name="connsiteY48" fmla="*/ 3949196 h 6651775"/>
                  <a:gd name="connsiteX49" fmla="*/ 8793475 w 9406977"/>
                  <a:gd name="connsiteY49" fmla="*/ 5035874 h 6651775"/>
                  <a:gd name="connsiteX50" fmla="*/ 8700710 w 9406977"/>
                  <a:gd name="connsiteY50" fmla="*/ 4890101 h 6651775"/>
                  <a:gd name="connsiteX51" fmla="*/ 8501928 w 9406977"/>
                  <a:gd name="connsiteY51" fmla="*/ 5155144 h 6651775"/>
                  <a:gd name="connsiteX52" fmla="*/ 8329650 w 9406977"/>
                  <a:gd name="connsiteY52" fmla="*/ 5009370 h 6651775"/>
                  <a:gd name="connsiteX53" fmla="*/ 8011599 w 9406977"/>
                  <a:gd name="connsiteY53" fmla="*/ 5539457 h 6651775"/>
                  <a:gd name="connsiteX54" fmla="*/ 7826069 w 9406977"/>
                  <a:gd name="connsiteY54" fmla="*/ 5300918 h 6651775"/>
                  <a:gd name="connsiteX55" fmla="*/ 7494764 w 9406977"/>
                  <a:gd name="connsiteY55" fmla="*/ 5937022 h 6651775"/>
                  <a:gd name="connsiteX56" fmla="*/ 7547773 w 9406977"/>
                  <a:gd name="connsiteY56" fmla="*/ 5671979 h 6651775"/>
                  <a:gd name="connsiteX57" fmla="*/ 7083947 w 9406977"/>
                  <a:gd name="connsiteY57" fmla="*/ 6069544 h 6651775"/>
                  <a:gd name="connsiteX58" fmla="*/ 7110452 w 9406977"/>
                  <a:gd name="connsiteY58" fmla="*/ 5777996 h 6651775"/>
                  <a:gd name="connsiteX59" fmla="*/ 6567113 w 9406977"/>
                  <a:gd name="connsiteY59" fmla="*/ 6294831 h 6651775"/>
                  <a:gd name="connsiteX60" fmla="*/ 6434591 w 9406977"/>
                  <a:gd name="connsiteY60" fmla="*/ 5923770 h 6651775"/>
                  <a:gd name="connsiteX61" fmla="*/ 5782750 w 9406977"/>
                  <a:gd name="connsiteY61" fmla="*/ 6437706 h 6651775"/>
                  <a:gd name="connsiteX62" fmla="*/ 5806563 w 9406977"/>
                  <a:gd name="connsiteY62" fmla="*/ 6242443 h 6651775"/>
                  <a:gd name="connsiteX63" fmla="*/ 5396988 w 9406977"/>
                  <a:gd name="connsiteY63" fmla="*/ 6532955 h 6651775"/>
                  <a:gd name="connsiteX64" fmla="*/ 5316026 w 9406977"/>
                  <a:gd name="connsiteY64" fmla="*/ 6061468 h 6651775"/>
                  <a:gd name="connsiteX65" fmla="*/ 4351505 w 9406977"/>
                  <a:gd name="connsiteY65" fmla="*/ 6515268 h 6651775"/>
                  <a:gd name="connsiteX66" fmla="*/ 290000 w 9406977"/>
                  <a:gd name="connsiteY66" fmla="*/ 3355689 h 6651775"/>
                  <a:gd name="connsiteX0" fmla="*/ 176321 w 9293298"/>
                  <a:gd name="connsiteY0" fmla="*/ 3355689 h 6651775"/>
                  <a:gd name="connsiteX1" fmla="*/ 688734 w 9293298"/>
                  <a:gd name="connsiteY1" fmla="*/ 1855355 h 6651775"/>
                  <a:gd name="connsiteX2" fmla="*/ 291168 w 9293298"/>
                  <a:gd name="connsiteY2" fmla="*/ 1815598 h 6651775"/>
                  <a:gd name="connsiteX3" fmla="*/ 914021 w 9293298"/>
                  <a:gd name="connsiteY3" fmla="*/ 1577059 h 6651775"/>
                  <a:gd name="connsiteX4" fmla="*/ 794752 w 9293298"/>
                  <a:gd name="connsiteY4" fmla="*/ 1524050 h 6651775"/>
                  <a:gd name="connsiteX5" fmla="*/ 1179065 w 9293298"/>
                  <a:gd name="connsiteY5" fmla="*/ 1325268 h 6651775"/>
                  <a:gd name="connsiteX6" fmla="*/ 715239 w 9293298"/>
                  <a:gd name="connsiteY6" fmla="*/ 1325268 h 6651775"/>
                  <a:gd name="connsiteX7" fmla="*/ 1470613 w 9293298"/>
                  <a:gd name="connsiteY7" fmla="*/ 1033720 h 6651775"/>
                  <a:gd name="connsiteX8" fmla="*/ 1245325 w 9293298"/>
                  <a:gd name="connsiteY8" fmla="*/ 954207 h 6651775"/>
                  <a:gd name="connsiteX9" fmla="*/ 1603133 w 9293298"/>
                  <a:gd name="connsiteY9" fmla="*/ 993963 h 6651775"/>
                  <a:gd name="connsiteX10" fmla="*/ 1801917 w 9293298"/>
                  <a:gd name="connsiteY10" fmla="*/ 543390 h 6651775"/>
                  <a:gd name="connsiteX11" fmla="*/ 1801916 w 9293298"/>
                  <a:gd name="connsiteY11" fmla="*/ 808433 h 6651775"/>
                  <a:gd name="connsiteX12" fmla="*/ 2345255 w 9293298"/>
                  <a:gd name="connsiteY12" fmla="*/ 609650 h 6651775"/>
                  <a:gd name="connsiteX13" fmla="*/ 2252490 w 9293298"/>
                  <a:gd name="connsiteY13" fmla="*/ 516885 h 6651775"/>
                  <a:gd name="connsiteX14" fmla="*/ 2610300 w 9293298"/>
                  <a:gd name="connsiteY14" fmla="*/ 437372 h 6651775"/>
                  <a:gd name="connsiteX15" fmla="*/ 2557290 w 9293298"/>
                  <a:gd name="connsiteY15" fmla="*/ 318103 h 6651775"/>
                  <a:gd name="connsiteX16" fmla="*/ 3047620 w 9293298"/>
                  <a:gd name="connsiteY16" fmla="*/ 357859 h 6651775"/>
                  <a:gd name="connsiteX17" fmla="*/ 3392177 w 9293298"/>
                  <a:gd name="connsiteY17" fmla="*/ 145824 h 6651775"/>
                  <a:gd name="connsiteX18" fmla="*/ 3365673 w 9293298"/>
                  <a:gd name="connsiteY18" fmla="*/ 278346 h 6651775"/>
                  <a:gd name="connsiteX19" fmla="*/ 4054787 w 9293298"/>
                  <a:gd name="connsiteY19" fmla="*/ 331355 h 6651775"/>
                  <a:gd name="connsiteX20" fmla="*/ 4054787 w 9293298"/>
                  <a:gd name="connsiteY20" fmla="*/ 198833 h 6651775"/>
                  <a:gd name="connsiteX21" fmla="*/ 4280074 w 9293298"/>
                  <a:gd name="connsiteY21" fmla="*/ 371111 h 6651775"/>
                  <a:gd name="connsiteX22" fmla="*/ 4584874 w 9293298"/>
                  <a:gd name="connsiteY22" fmla="*/ 265094 h 6651775"/>
                  <a:gd name="connsiteX23" fmla="*/ 4452352 w 9293298"/>
                  <a:gd name="connsiteY23" fmla="*/ 437372 h 6651775"/>
                  <a:gd name="connsiteX24" fmla="*/ 4730647 w 9293298"/>
                  <a:gd name="connsiteY24" fmla="*/ 384363 h 6651775"/>
                  <a:gd name="connsiteX25" fmla="*/ 4776403 w 9293298"/>
                  <a:gd name="connsiteY25" fmla="*/ 528242 h 6651775"/>
                  <a:gd name="connsiteX26" fmla="*/ 5022195 w 9293298"/>
                  <a:gd name="connsiteY26" fmla="*/ 636155 h 6651775"/>
                  <a:gd name="connsiteX27" fmla="*/ 4916178 w 9293298"/>
                  <a:gd name="connsiteY27" fmla="*/ 251842 h 6651775"/>
                  <a:gd name="connsiteX28" fmla="*/ 5194474 w 9293298"/>
                  <a:gd name="connsiteY28" fmla="*/ 371111 h 6651775"/>
                  <a:gd name="connsiteX29" fmla="*/ 5883587 w 9293298"/>
                  <a:gd name="connsiteY29" fmla="*/ 50 h 6651775"/>
                  <a:gd name="connsiteX30" fmla="*/ 5618543 w 9293298"/>
                  <a:gd name="connsiteY30" fmla="*/ 291598 h 6651775"/>
                  <a:gd name="connsiteX31" fmla="*/ 6135378 w 9293298"/>
                  <a:gd name="connsiteY31" fmla="*/ 119320 h 6651775"/>
                  <a:gd name="connsiteX32" fmla="*/ 5949847 w 9293298"/>
                  <a:gd name="connsiteY32" fmla="*/ 344606 h 6651775"/>
                  <a:gd name="connsiteX33" fmla="*/ 6267900 w 9293298"/>
                  <a:gd name="connsiteY33" fmla="*/ 450623 h 6651775"/>
                  <a:gd name="connsiteX34" fmla="*/ 6042613 w 9293298"/>
                  <a:gd name="connsiteY34" fmla="*/ 596397 h 6651775"/>
                  <a:gd name="connsiteX35" fmla="*/ 7540108 w 9293298"/>
                  <a:gd name="connsiteY35" fmla="*/ 768674 h 6651775"/>
                  <a:gd name="connsiteX36" fmla="*/ 7301569 w 9293298"/>
                  <a:gd name="connsiteY36" fmla="*/ 834935 h 6651775"/>
                  <a:gd name="connsiteX37" fmla="*/ 7791900 w 9293298"/>
                  <a:gd name="connsiteY37" fmla="*/ 1086728 h 6651775"/>
                  <a:gd name="connsiteX38" fmla="*/ 7540108 w 9293298"/>
                  <a:gd name="connsiteY38" fmla="*/ 1126483 h 6651775"/>
                  <a:gd name="connsiteX39" fmla="*/ 7950926 w 9293298"/>
                  <a:gd name="connsiteY39" fmla="*/ 1709579 h 6651775"/>
                  <a:gd name="connsiteX40" fmla="*/ 8852074 w 9293298"/>
                  <a:gd name="connsiteY40" fmla="*/ 1815596 h 6651775"/>
                  <a:gd name="connsiteX41" fmla="*/ 8494265 w 9293298"/>
                  <a:gd name="connsiteY41" fmla="*/ 1828848 h 6651775"/>
                  <a:gd name="connsiteX42" fmla="*/ 8759308 w 9293298"/>
                  <a:gd name="connsiteY42" fmla="*/ 2014379 h 6651775"/>
                  <a:gd name="connsiteX43" fmla="*/ 8295482 w 9293298"/>
                  <a:gd name="connsiteY43" fmla="*/ 1961370 h 6651775"/>
                  <a:gd name="connsiteX44" fmla="*/ 9276144 w 9293298"/>
                  <a:gd name="connsiteY44" fmla="*/ 2796257 h 6651775"/>
                  <a:gd name="connsiteX45" fmla="*/ 8905083 w 9293298"/>
                  <a:gd name="connsiteY45" fmla="*/ 2637231 h 6651775"/>
                  <a:gd name="connsiteX46" fmla="*/ 9289396 w 9293298"/>
                  <a:gd name="connsiteY46" fmla="*/ 3432361 h 6651775"/>
                  <a:gd name="connsiteX47" fmla="*/ 8859650 w 9293298"/>
                  <a:gd name="connsiteY47" fmla="*/ 3117149 h 6651775"/>
                  <a:gd name="connsiteX48" fmla="*/ 9170127 w 9293298"/>
                  <a:gd name="connsiteY48" fmla="*/ 4094970 h 6651775"/>
                  <a:gd name="connsiteX49" fmla="*/ 8905083 w 9293298"/>
                  <a:gd name="connsiteY49" fmla="*/ 3949196 h 6651775"/>
                  <a:gd name="connsiteX50" fmla="*/ 8679796 w 9293298"/>
                  <a:gd name="connsiteY50" fmla="*/ 5035874 h 6651775"/>
                  <a:gd name="connsiteX51" fmla="*/ 8587031 w 9293298"/>
                  <a:gd name="connsiteY51" fmla="*/ 4890101 h 6651775"/>
                  <a:gd name="connsiteX52" fmla="*/ 8388249 w 9293298"/>
                  <a:gd name="connsiteY52" fmla="*/ 5155144 h 6651775"/>
                  <a:gd name="connsiteX53" fmla="*/ 8215971 w 9293298"/>
                  <a:gd name="connsiteY53" fmla="*/ 5009370 h 6651775"/>
                  <a:gd name="connsiteX54" fmla="*/ 7897920 w 9293298"/>
                  <a:gd name="connsiteY54" fmla="*/ 5539457 h 6651775"/>
                  <a:gd name="connsiteX55" fmla="*/ 7712390 w 9293298"/>
                  <a:gd name="connsiteY55" fmla="*/ 5300918 h 6651775"/>
                  <a:gd name="connsiteX56" fmla="*/ 7381085 w 9293298"/>
                  <a:gd name="connsiteY56" fmla="*/ 5937022 h 6651775"/>
                  <a:gd name="connsiteX57" fmla="*/ 7434094 w 9293298"/>
                  <a:gd name="connsiteY57" fmla="*/ 5671979 h 6651775"/>
                  <a:gd name="connsiteX58" fmla="*/ 6970268 w 9293298"/>
                  <a:gd name="connsiteY58" fmla="*/ 6069544 h 6651775"/>
                  <a:gd name="connsiteX59" fmla="*/ 6996773 w 9293298"/>
                  <a:gd name="connsiteY59" fmla="*/ 5777996 h 6651775"/>
                  <a:gd name="connsiteX60" fmla="*/ 6453434 w 9293298"/>
                  <a:gd name="connsiteY60" fmla="*/ 6294831 h 6651775"/>
                  <a:gd name="connsiteX61" fmla="*/ 6320912 w 9293298"/>
                  <a:gd name="connsiteY61" fmla="*/ 5923770 h 6651775"/>
                  <a:gd name="connsiteX62" fmla="*/ 5669071 w 9293298"/>
                  <a:gd name="connsiteY62" fmla="*/ 6437706 h 6651775"/>
                  <a:gd name="connsiteX63" fmla="*/ 5692884 w 9293298"/>
                  <a:gd name="connsiteY63" fmla="*/ 6242443 h 6651775"/>
                  <a:gd name="connsiteX64" fmla="*/ 5283309 w 9293298"/>
                  <a:gd name="connsiteY64" fmla="*/ 6532955 h 6651775"/>
                  <a:gd name="connsiteX65" fmla="*/ 5202347 w 9293298"/>
                  <a:gd name="connsiteY65" fmla="*/ 6061468 h 6651775"/>
                  <a:gd name="connsiteX66" fmla="*/ 4237826 w 9293298"/>
                  <a:gd name="connsiteY66" fmla="*/ 6515268 h 6651775"/>
                  <a:gd name="connsiteX67" fmla="*/ 176321 w 9293298"/>
                  <a:gd name="connsiteY67" fmla="*/ 3355689 h 6651775"/>
                  <a:gd name="connsiteX0" fmla="*/ 405413 w 9522390"/>
                  <a:gd name="connsiteY0" fmla="*/ 3355689 h 6651775"/>
                  <a:gd name="connsiteX1" fmla="*/ 202208 w 9522390"/>
                  <a:gd name="connsiteY1" fmla="*/ 2279424 h 6651775"/>
                  <a:gd name="connsiteX2" fmla="*/ 917826 w 9522390"/>
                  <a:gd name="connsiteY2" fmla="*/ 1855355 h 6651775"/>
                  <a:gd name="connsiteX3" fmla="*/ 520260 w 9522390"/>
                  <a:gd name="connsiteY3" fmla="*/ 1815598 h 6651775"/>
                  <a:gd name="connsiteX4" fmla="*/ 1143113 w 9522390"/>
                  <a:gd name="connsiteY4" fmla="*/ 1577059 h 6651775"/>
                  <a:gd name="connsiteX5" fmla="*/ 1023844 w 9522390"/>
                  <a:gd name="connsiteY5" fmla="*/ 1524050 h 6651775"/>
                  <a:gd name="connsiteX6" fmla="*/ 1408157 w 9522390"/>
                  <a:gd name="connsiteY6" fmla="*/ 1325268 h 6651775"/>
                  <a:gd name="connsiteX7" fmla="*/ 944331 w 9522390"/>
                  <a:gd name="connsiteY7" fmla="*/ 1325268 h 6651775"/>
                  <a:gd name="connsiteX8" fmla="*/ 1699705 w 9522390"/>
                  <a:gd name="connsiteY8" fmla="*/ 1033720 h 6651775"/>
                  <a:gd name="connsiteX9" fmla="*/ 1474417 w 9522390"/>
                  <a:gd name="connsiteY9" fmla="*/ 954207 h 6651775"/>
                  <a:gd name="connsiteX10" fmla="*/ 1832225 w 9522390"/>
                  <a:gd name="connsiteY10" fmla="*/ 993963 h 6651775"/>
                  <a:gd name="connsiteX11" fmla="*/ 2031009 w 9522390"/>
                  <a:gd name="connsiteY11" fmla="*/ 543390 h 6651775"/>
                  <a:gd name="connsiteX12" fmla="*/ 2031008 w 9522390"/>
                  <a:gd name="connsiteY12" fmla="*/ 808433 h 6651775"/>
                  <a:gd name="connsiteX13" fmla="*/ 2574347 w 9522390"/>
                  <a:gd name="connsiteY13" fmla="*/ 609650 h 6651775"/>
                  <a:gd name="connsiteX14" fmla="*/ 2481582 w 9522390"/>
                  <a:gd name="connsiteY14" fmla="*/ 516885 h 6651775"/>
                  <a:gd name="connsiteX15" fmla="*/ 2839392 w 9522390"/>
                  <a:gd name="connsiteY15" fmla="*/ 437372 h 6651775"/>
                  <a:gd name="connsiteX16" fmla="*/ 2786382 w 9522390"/>
                  <a:gd name="connsiteY16" fmla="*/ 318103 h 6651775"/>
                  <a:gd name="connsiteX17" fmla="*/ 3276712 w 9522390"/>
                  <a:gd name="connsiteY17" fmla="*/ 357859 h 6651775"/>
                  <a:gd name="connsiteX18" fmla="*/ 3621269 w 9522390"/>
                  <a:gd name="connsiteY18" fmla="*/ 145824 h 6651775"/>
                  <a:gd name="connsiteX19" fmla="*/ 3594765 w 9522390"/>
                  <a:gd name="connsiteY19" fmla="*/ 278346 h 6651775"/>
                  <a:gd name="connsiteX20" fmla="*/ 4283879 w 9522390"/>
                  <a:gd name="connsiteY20" fmla="*/ 331355 h 6651775"/>
                  <a:gd name="connsiteX21" fmla="*/ 4283879 w 9522390"/>
                  <a:gd name="connsiteY21" fmla="*/ 198833 h 6651775"/>
                  <a:gd name="connsiteX22" fmla="*/ 4509166 w 9522390"/>
                  <a:gd name="connsiteY22" fmla="*/ 371111 h 6651775"/>
                  <a:gd name="connsiteX23" fmla="*/ 4813966 w 9522390"/>
                  <a:gd name="connsiteY23" fmla="*/ 265094 h 6651775"/>
                  <a:gd name="connsiteX24" fmla="*/ 4681444 w 9522390"/>
                  <a:gd name="connsiteY24" fmla="*/ 437372 h 6651775"/>
                  <a:gd name="connsiteX25" fmla="*/ 4959739 w 9522390"/>
                  <a:gd name="connsiteY25" fmla="*/ 384363 h 6651775"/>
                  <a:gd name="connsiteX26" fmla="*/ 5005495 w 9522390"/>
                  <a:gd name="connsiteY26" fmla="*/ 528242 h 6651775"/>
                  <a:gd name="connsiteX27" fmla="*/ 5251287 w 9522390"/>
                  <a:gd name="connsiteY27" fmla="*/ 636155 h 6651775"/>
                  <a:gd name="connsiteX28" fmla="*/ 5145270 w 9522390"/>
                  <a:gd name="connsiteY28" fmla="*/ 251842 h 6651775"/>
                  <a:gd name="connsiteX29" fmla="*/ 5423566 w 9522390"/>
                  <a:gd name="connsiteY29" fmla="*/ 371111 h 6651775"/>
                  <a:gd name="connsiteX30" fmla="*/ 6112679 w 9522390"/>
                  <a:gd name="connsiteY30" fmla="*/ 50 h 6651775"/>
                  <a:gd name="connsiteX31" fmla="*/ 5847635 w 9522390"/>
                  <a:gd name="connsiteY31" fmla="*/ 291598 h 6651775"/>
                  <a:gd name="connsiteX32" fmla="*/ 6364470 w 9522390"/>
                  <a:gd name="connsiteY32" fmla="*/ 119320 h 6651775"/>
                  <a:gd name="connsiteX33" fmla="*/ 6178939 w 9522390"/>
                  <a:gd name="connsiteY33" fmla="*/ 344606 h 6651775"/>
                  <a:gd name="connsiteX34" fmla="*/ 6496992 w 9522390"/>
                  <a:gd name="connsiteY34" fmla="*/ 450623 h 6651775"/>
                  <a:gd name="connsiteX35" fmla="*/ 6271705 w 9522390"/>
                  <a:gd name="connsiteY35" fmla="*/ 596397 h 6651775"/>
                  <a:gd name="connsiteX36" fmla="*/ 7769200 w 9522390"/>
                  <a:gd name="connsiteY36" fmla="*/ 768674 h 6651775"/>
                  <a:gd name="connsiteX37" fmla="*/ 7530661 w 9522390"/>
                  <a:gd name="connsiteY37" fmla="*/ 834935 h 6651775"/>
                  <a:gd name="connsiteX38" fmla="*/ 8020992 w 9522390"/>
                  <a:gd name="connsiteY38" fmla="*/ 1086728 h 6651775"/>
                  <a:gd name="connsiteX39" fmla="*/ 7769200 w 9522390"/>
                  <a:gd name="connsiteY39" fmla="*/ 1126483 h 6651775"/>
                  <a:gd name="connsiteX40" fmla="*/ 8180018 w 9522390"/>
                  <a:gd name="connsiteY40" fmla="*/ 1709579 h 6651775"/>
                  <a:gd name="connsiteX41" fmla="*/ 9081166 w 9522390"/>
                  <a:gd name="connsiteY41" fmla="*/ 1815596 h 6651775"/>
                  <a:gd name="connsiteX42" fmla="*/ 8723357 w 9522390"/>
                  <a:gd name="connsiteY42" fmla="*/ 1828848 h 6651775"/>
                  <a:gd name="connsiteX43" fmla="*/ 8988400 w 9522390"/>
                  <a:gd name="connsiteY43" fmla="*/ 2014379 h 6651775"/>
                  <a:gd name="connsiteX44" fmla="*/ 8524574 w 9522390"/>
                  <a:gd name="connsiteY44" fmla="*/ 1961370 h 6651775"/>
                  <a:gd name="connsiteX45" fmla="*/ 9505236 w 9522390"/>
                  <a:gd name="connsiteY45" fmla="*/ 2796257 h 6651775"/>
                  <a:gd name="connsiteX46" fmla="*/ 9134175 w 9522390"/>
                  <a:gd name="connsiteY46" fmla="*/ 2637231 h 6651775"/>
                  <a:gd name="connsiteX47" fmla="*/ 9518488 w 9522390"/>
                  <a:gd name="connsiteY47" fmla="*/ 3432361 h 6651775"/>
                  <a:gd name="connsiteX48" fmla="*/ 9088742 w 9522390"/>
                  <a:gd name="connsiteY48" fmla="*/ 3117149 h 6651775"/>
                  <a:gd name="connsiteX49" fmla="*/ 9399219 w 9522390"/>
                  <a:gd name="connsiteY49" fmla="*/ 4094970 h 6651775"/>
                  <a:gd name="connsiteX50" fmla="*/ 9134175 w 9522390"/>
                  <a:gd name="connsiteY50" fmla="*/ 3949196 h 6651775"/>
                  <a:gd name="connsiteX51" fmla="*/ 8908888 w 9522390"/>
                  <a:gd name="connsiteY51" fmla="*/ 5035874 h 6651775"/>
                  <a:gd name="connsiteX52" fmla="*/ 8816123 w 9522390"/>
                  <a:gd name="connsiteY52" fmla="*/ 4890101 h 6651775"/>
                  <a:gd name="connsiteX53" fmla="*/ 8617341 w 9522390"/>
                  <a:gd name="connsiteY53" fmla="*/ 5155144 h 6651775"/>
                  <a:gd name="connsiteX54" fmla="*/ 8445063 w 9522390"/>
                  <a:gd name="connsiteY54" fmla="*/ 5009370 h 6651775"/>
                  <a:gd name="connsiteX55" fmla="*/ 8127012 w 9522390"/>
                  <a:gd name="connsiteY55" fmla="*/ 5539457 h 6651775"/>
                  <a:gd name="connsiteX56" fmla="*/ 7941482 w 9522390"/>
                  <a:gd name="connsiteY56" fmla="*/ 5300918 h 6651775"/>
                  <a:gd name="connsiteX57" fmla="*/ 7610177 w 9522390"/>
                  <a:gd name="connsiteY57" fmla="*/ 5937022 h 6651775"/>
                  <a:gd name="connsiteX58" fmla="*/ 7663186 w 9522390"/>
                  <a:gd name="connsiteY58" fmla="*/ 5671979 h 6651775"/>
                  <a:gd name="connsiteX59" fmla="*/ 7199360 w 9522390"/>
                  <a:gd name="connsiteY59" fmla="*/ 6069544 h 6651775"/>
                  <a:gd name="connsiteX60" fmla="*/ 7225865 w 9522390"/>
                  <a:gd name="connsiteY60" fmla="*/ 5777996 h 6651775"/>
                  <a:gd name="connsiteX61" fmla="*/ 6682526 w 9522390"/>
                  <a:gd name="connsiteY61" fmla="*/ 6294831 h 6651775"/>
                  <a:gd name="connsiteX62" fmla="*/ 6550004 w 9522390"/>
                  <a:gd name="connsiteY62" fmla="*/ 5923770 h 6651775"/>
                  <a:gd name="connsiteX63" fmla="*/ 5898163 w 9522390"/>
                  <a:gd name="connsiteY63" fmla="*/ 6437706 h 6651775"/>
                  <a:gd name="connsiteX64" fmla="*/ 5921976 w 9522390"/>
                  <a:gd name="connsiteY64" fmla="*/ 6242443 h 6651775"/>
                  <a:gd name="connsiteX65" fmla="*/ 5512401 w 9522390"/>
                  <a:gd name="connsiteY65" fmla="*/ 6532955 h 6651775"/>
                  <a:gd name="connsiteX66" fmla="*/ 5431439 w 9522390"/>
                  <a:gd name="connsiteY66" fmla="*/ 6061468 h 6651775"/>
                  <a:gd name="connsiteX67" fmla="*/ 4466918 w 9522390"/>
                  <a:gd name="connsiteY67" fmla="*/ 6515268 h 6651775"/>
                  <a:gd name="connsiteX68" fmla="*/ 405413 w 9522390"/>
                  <a:gd name="connsiteY68" fmla="*/ 3355689 h 6651775"/>
                  <a:gd name="connsiteX0" fmla="*/ 227988 w 9344965"/>
                  <a:gd name="connsiteY0" fmla="*/ 3355689 h 6651775"/>
                  <a:gd name="connsiteX1" fmla="*/ 488609 w 9344965"/>
                  <a:gd name="connsiteY1" fmla="*/ 2305929 h 6651775"/>
                  <a:gd name="connsiteX2" fmla="*/ 24783 w 9344965"/>
                  <a:gd name="connsiteY2" fmla="*/ 2279424 h 6651775"/>
                  <a:gd name="connsiteX3" fmla="*/ 740401 w 9344965"/>
                  <a:gd name="connsiteY3" fmla="*/ 1855355 h 6651775"/>
                  <a:gd name="connsiteX4" fmla="*/ 342835 w 9344965"/>
                  <a:gd name="connsiteY4" fmla="*/ 1815598 h 6651775"/>
                  <a:gd name="connsiteX5" fmla="*/ 965688 w 9344965"/>
                  <a:gd name="connsiteY5" fmla="*/ 1577059 h 6651775"/>
                  <a:gd name="connsiteX6" fmla="*/ 846419 w 9344965"/>
                  <a:gd name="connsiteY6" fmla="*/ 1524050 h 6651775"/>
                  <a:gd name="connsiteX7" fmla="*/ 1230732 w 9344965"/>
                  <a:gd name="connsiteY7" fmla="*/ 1325268 h 6651775"/>
                  <a:gd name="connsiteX8" fmla="*/ 766906 w 9344965"/>
                  <a:gd name="connsiteY8" fmla="*/ 1325268 h 6651775"/>
                  <a:gd name="connsiteX9" fmla="*/ 1522280 w 9344965"/>
                  <a:gd name="connsiteY9" fmla="*/ 1033720 h 6651775"/>
                  <a:gd name="connsiteX10" fmla="*/ 1296992 w 9344965"/>
                  <a:gd name="connsiteY10" fmla="*/ 954207 h 6651775"/>
                  <a:gd name="connsiteX11" fmla="*/ 1654800 w 9344965"/>
                  <a:gd name="connsiteY11" fmla="*/ 993963 h 6651775"/>
                  <a:gd name="connsiteX12" fmla="*/ 1853584 w 9344965"/>
                  <a:gd name="connsiteY12" fmla="*/ 543390 h 6651775"/>
                  <a:gd name="connsiteX13" fmla="*/ 1853583 w 9344965"/>
                  <a:gd name="connsiteY13" fmla="*/ 808433 h 6651775"/>
                  <a:gd name="connsiteX14" fmla="*/ 2396922 w 9344965"/>
                  <a:gd name="connsiteY14" fmla="*/ 609650 h 6651775"/>
                  <a:gd name="connsiteX15" fmla="*/ 2304157 w 9344965"/>
                  <a:gd name="connsiteY15" fmla="*/ 516885 h 6651775"/>
                  <a:gd name="connsiteX16" fmla="*/ 2661967 w 9344965"/>
                  <a:gd name="connsiteY16" fmla="*/ 437372 h 6651775"/>
                  <a:gd name="connsiteX17" fmla="*/ 2608957 w 9344965"/>
                  <a:gd name="connsiteY17" fmla="*/ 318103 h 6651775"/>
                  <a:gd name="connsiteX18" fmla="*/ 3099287 w 9344965"/>
                  <a:gd name="connsiteY18" fmla="*/ 357859 h 6651775"/>
                  <a:gd name="connsiteX19" fmla="*/ 3443844 w 9344965"/>
                  <a:gd name="connsiteY19" fmla="*/ 145824 h 6651775"/>
                  <a:gd name="connsiteX20" fmla="*/ 3417340 w 9344965"/>
                  <a:gd name="connsiteY20" fmla="*/ 278346 h 6651775"/>
                  <a:gd name="connsiteX21" fmla="*/ 4106454 w 9344965"/>
                  <a:gd name="connsiteY21" fmla="*/ 331355 h 6651775"/>
                  <a:gd name="connsiteX22" fmla="*/ 4106454 w 9344965"/>
                  <a:gd name="connsiteY22" fmla="*/ 198833 h 6651775"/>
                  <a:gd name="connsiteX23" fmla="*/ 4331741 w 9344965"/>
                  <a:gd name="connsiteY23" fmla="*/ 371111 h 6651775"/>
                  <a:gd name="connsiteX24" fmla="*/ 4636541 w 9344965"/>
                  <a:gd name="connsiteY24" fmla="*/ 265094 h 6651775"/>
                  <a:gd name="connsiteX25" fmla="*/ 4504019 w 9344965"/>
                  <a:gd name="connsiteY25" fmla="*/ 437372 h 6651775"/>
                  <a:gd name="connsiteX26" fmla="*/ 4782314 w 9344965"/>
                  <a:gd name="connsiteY26" fmla="*/ 384363 h 6651775"/>
                  <a:gd name="connsiteX27" fmla="*/ 4828070 w 9344965"/>
                  <a:gd name="connsiteY27" fmla="*/ 528242 h 6651775"/>
                  <a:gd name="connsiteX28" fmla="*/ 5073862 w 9344965"/>
                  <a:gd name="connsiteY28" fmla="*/ 636155 h 6651775"/>
                  <a:gd name="connsiteX29" fmla="*/ 4967845 w 9344965"/>
                  <a:gd name="connsiteY29" fmla="*/ 251842 h 6651775"/>
                  <a:gd name="connsiteX30" fmla="*/ 5246141 w 9344965"/>
                  <a:gd name="connsiteY30" fmla="*/ 371111 h 6651775"/>
                  <a:gd name="connsiteX31" fmla="*/ 5935254 w 9344965"/>
                  <a:gd name="connsiteY31" fmla="*/ 50 h 6651775"/>
                  <a:gd name="connsiteX32" fmla="*/ 5670210 w 9344965"/>
                  <a:gd name="connsiteY32" fmla="*/ 291598 h 6651775"/>
                  <a:gd name="connsiteX33" fmla="*/ 6187045 w 9344965"/>
                  <a:gd name="connsiteY33" fmla="*/ 119320 h 6651775"/>
                  <a:gd name="connsiteX34" fmla="*/ 6001514 w 9344965"/>
                  <a:gd name="connsiteY34" fmla="*/ 344606 h 6651775"/>
                  <a:gd name="connsiteX35" fmla="*/ 6319567 w 9344965"/>
                  <a:gd name="connsiteY35" fmla="*/ 450623 h 6651775"/>
                  <a:gd name="connsiteX36" fmla="*/ 6094280 w 9344965"/>
                  <a:gd name="connsiteY36" fmla="*/ 596397 h 6651775"/>
                  <a:gd name="connsiteX37" fmla="*/ 7591775 w 9344965"/>
                  <a:gd name="connsiteY37" fmla="*/ 768674 h 6651775"/>
                  <a:gd name="connsiteX38" fmla="*/ 7353236 w 9344965"/>
                  <a:gd name="connsiteY38" fmla="*/ 834935 h 6651775"/>
                  <a:gd name="connsiteX39" fmla="*/ 7843567 w 9344965"/>
                  <a:gd name="connsiteY39" fmla="*/ 1086728 h 6651775"/>
                  <a:gd name="connsiteX40" fmla="*/ 7591775 w 9344965"/>
                  <a:gd name="connsiteY40" fmla="*/ 1126483 h 6651775"/>
                  <a:gd name="connsiteX41" fmla="*/ 8002593 w 9344965"/>
                  <a:gd name="connsiteY41" fmla="*/ 1709579 h 6651775"/>
                  <a:gd name="connsiteX42" fmla="*/ 8903741 w 9344965"/>
                  <a:gd name="connsiteY42" fmla="*/ 1815596 h 6651775"/>
                  <a:gd name="connsiteX43" fmla="*/ 8545932 w 9344965"/>
                  <a:gd name="connsiteY43" fmla="*/ 1828848 h 6651775"/>
                  <a:gd name="connsiteX44" fmla="*/ 8810975 w 9344965"/>
                  <a:gd name="connsiteY44" fmla="*/ 2014379 h 6651775"/>
                  <a:gd name="connsiteX45" fmla="*/ 8347149 w 9344965"/>
                  <a:gd name="connsiteY45" fmla="*/ 1961370 h 6651775"/>
                  <a:gd name="connsiteX46" fmla="*/ 9327811 w 9344965"/>
                  <a:gd name="connsiteY46" fmla="*/ 2796257 h 6651775"/>
                  <a:gd name="connsiteX47" fmla="*/ 8956750 w 9344965"/>
                  <a:gd name="connsiteY47" fmla="*/ 2637231 h 6651775"/>
                  <a:gd name="connsiteX48" fmla="*/ 9341063 w 9344965"/>
                  <a:gd name="connsiteY48" fmla="*/ 3432361 h 6651775"/>
                  <a:gd name="connsiteX49" fmla="*/ 8911317 w 9344965"/>
                  <a:gd name="connsiteY49" fmla="*/ 3117149 h 6651775"/>
                  <a:gd name="connsiteX50" fmla="*/ 9221794 w 9344965"/>
                  <a:gd name="connsiteY50" fmla="*/ 4094970 h 6651775"/>
                  <a:gd name="connsiteX51" fmla="*/ 8956750 w 9344965"/>
                  <a:gd name="connsiteY51" fmla="*/ 3949196 h 6651775"/>
                  <a:gd name="connsiteX52" fmla="*/ 8731463 w 9344965"/>
                  <a:gd name="connsiteY52" fmla="*/ 5035874 h 6651775"/>
                  <a:gd name="connsiteX53" fmla="*/ 8638698 w 9344965"/>
                  <a:gd name="connsiteY53" fmla="*/ 4890101 h 6651775"/>
                  <a:gd name="connsiteX54" fmla="*/ 8439916 w 9344965"/>
                  <a:gd name="connsiteY54" fmla="*/ 5155144 h 6651775"/>
                  <a:gd name="connsiteX55" fmla="*/ 8267638 w 9344965"/>
                  <a:gd name="connsiteY55" fmla="*/ 5009370 h 6651775"/>
                  <a:gd name="connsiteX56" fmla="*/ 7949587 w 9344965"/>
                  <a:gd name="connsiteY56" fmla="*/ 5539457 h 6651775"/>
                  <a:gd name="connsiteX57" fmla="*/ 7764057 w 9344965"/>
                  <a:gd name="connsiteY57" fmla="*/ 5300918 h 6651775"/>
                  <a:gd name="connsiteX58" fmla="*/ 7432752 w 9344965"/>
                  <a:gd name="connsiteY58" fmla="*/ 5937022 h 6651775"/>
                  <a:gd name="connsiteX59" fmla="*/ 7485761 w 9344965"/>
                  <a:gd name="connsiteY59" fmla="*/ 5671979 h 6651775"/>
                  <a:gd name="connsiteX60" fmla="*/ 7021935 w 9344965"/>
                  <a:gd name="connsiteY60" fmla="*/ 6069544 h 6651775"/>
                  <a:gd name="connsiteX61" fmla="*/ 7048440 w 9344965"/>
                  <a:gd name="connsiteY61" fmla="*/ 5777996 h 6651775"/>
                  <a:gd name="connsiteX62" fmla="*/ 6505101 w 9344965"/>
                  <a:gd name="connsiteY62" fmla="*/ 6294831 h 6651775"/>
                  <a:gd name="connsiteX63" fmla="*/ 6372579 w 9344965"/>
                  <a:gd name="connsiteY63" fmla="*/ 5923770 h 6651775"/>
                  <a:gd name="connsiteX64" fmla="*/ 5720738 w 9344965"/>
                  <a:gd name="connsiteY64" fmla="*/ 6437706 h 6651775"/>
                  <a:gd name="connsiteX65" fmla="*/ 5744551 w 9344965"/>
                  <a:gd name="connsiteY65" fmla="*/ 6242443 h 6651775"/>
                  <a:gd name="connsiteX66" fmla="*/ 5334976 w 9344965"/>
                  <a:gd name="connsiteY66" fmla="*/ 6532955 h 6651775"/>
                  <a:gd name="connsiteX67" fmla="*/ 5254014 w 9344965"/>
                  <a:gd name="connsiteY67" fmla="*/ 6061468 h 6651775"/>
                  <a:gd name="connsiteX68" fmla="*/ 4289493 w 9344965"/>
                  <a:gd name="connsiteY68" fmla="*/ 6515268 h 6651775"/>
                  <a:gd name="connsiteX69" fmla="*/ 227988 w 9344965"/>
                  <a:gd name="connsiteY69" fmla="*/ 3355689 h 6651775"/>
                  <a:gd name="connsiteX0" fmla="*/ 336520 w 9453497"/>
                  <a:gd name="connsiteY0" fmla="*/ 3355689 h 6651775"/>
                  <a:gd name="connsiteX1" fmla="*/ 265837 w 9453497"/>
                  <a:gd name="connsiteY1" fmla="*/ 2517963 h 6651775"/>
                  <a:gd name="connsiteX2" fmla="*/ 597141 w 9453497"/>
                  <a:gd name="connsiteY2" fmla="*/ 2305929 h 6651775"/>
                  <a:gd name="connsiteX3" fmla="*/ 133315 w 9453497"/>
                  <a:gd name="connsiteY3" fmla="*/ 2279424 h 6651775"/>
                  <a:gd name="connsiteX4" fmla="*/ 848933 w 9453497"/>
                  <a:gd name="connsiteY4" fmla="*/ 1855355 h 6651775"/>
                  <a:gd name="connsiteX5" fmla="*/ 451367 w 9453497"/>
                  <a:gd name="connsiteY5" fmla="*/ 1815598 h 6651775"/>
                  <a:gd name="connsiteX6" fmla="*/ 1074220 w 9453497"/>
                  <a:gd name="connsiteY6" fmla="*/ 1577059 h 6651775"/>
                  <a:gd name="connsiteX7" fmla="*/ 954951 w 9453497"/>
                  <a:gd name="connsiteY7" fmla="*/ 1524050 h 6651775"/>
                  <a:gd name="connsiteX8" fmla="*/ 1339264 w 9453497"/>
                  <a:gd name="connsiteY8" fmla="*/ 1325268 h 6651775"/>
                  <a:gd name="connsiteX9" fmla="*/ 875438 w 9453497"/>
                  <a:gd name="connsiteY9" fmla="*/ 1325268 h 6651775"/>
                  <a:gd name="connsiteX10" fmla="*/ 1630812 w 9453497"/>
                  <a:gd name="connsiteY10" fmla="*/ 1033720 h 6651775"/>
                  <a:gd name="connsiteX11" fmla="*/ 1405524 w 9453497"/>
                  <a:gd name="connsiteY11" fmla="*/ 954207 h 6651775"/>
                  <a:gd name="connsiteX12" fmla="*/ 1763332 w 9453497"/>
                  <a:gd name="connsiteY12" fmla="*/ 993963 h 6651775"/>
                  <a:gd name="connsiteX13" fmla="*/ 1962116 w 9453497"/>
                  <a:gd name="connsiteY13" fmla="*/ 543390 h 6651775"/>
                  <a:gd name="connsiteX14" fmla="*/ 1962115 w 9453497"/>
                  <a:gd name="connsiteY14" fmla="*/ 808433 h 6651775"/>
                  <a:gd name="connsiteX15" fmla="*/ 2505454 w 9453497"/>
                  <a:gd name="connsiteY15" fmla="*/ 609650 h 6651775"/>
                  <a:gd name="connsiteX16" fmla="*/ 2412689 w 9453497"/>
                  <a:gd name="connsiteY16" fmla="*/ 516885 h 6651775"/>
                  <a:gd name="connsiteX17" fmla="*/ 2770499 w 9453497"/>
                  <a:gd name="connsiteY17" fmla="*/ 437372 h 6651775"/>
                  <a:gd name="connsiteX18" fmla="*/ 2717489 w 9453497"/>
                  <a:gd name="connsiteY18" fmla="*/ 318103 h 6651775"/>
                  <a:gd name="connsiteX19" fmla="*/ 3207819 w 9453497"/>
                  <a:gd name="connsiteY19" fmla="*/ 357859 h 6651775"/>
                  <a:gd name="connsiteX20" fmla="*/ 3552376 w 9453497"/>
                  <a:gd name="connsiteY20" fmla="*/ 145824 h 6651775"/>
                  <a:gd name="connsiteX21" fmla="*/ 3525872 w 9453497"/>
                  <a:gd name="connsiteY21" fmla="*/ 278346 h 6651775"/>
                  <a:gd name="connsiteX22" fmla="*/ 4214986 w 9453497"/>
                  <a:gd name="connsiteY22" fmla="*/ 331355 h 6651775"/>
                  <a:gd name="connsiteX23" fmla="*/ 4214986 w 9453497"/>
                  <a:gd name="connsiteY23" fmla="*/ 198833 h 6651775"/>
                  <a:gd name="connsiteX24" fmla="*/ 4440273 w 9453497"/>
                  <a:gd name="connsiteY24" fmla="*/ 371111 h 6651775"/>
                  <a:gd name="connsiteX25" fmla="*/ 4745073 w 9453497"/>
                  <a:gd name="connsiteY25" fmla="*/ 265094 h 6651775"/>
                  <a:gd name="connsiteX26" fmla="*/ 4612551 w 9453497"/>
                  <a:gd name="connsiteY26" fmla="*/ 437372 h 6651775"/>
                  <a:gd name="connsiteX27" fmla="*/ 4890846 w 9453497"/>
                  <a:gd name="connsiteY27" fmla="*/ 384363 h 6651775"/>
                  <a:gd name="connsiteX28" fmla="*/ 4936602 w 9453497"/>
                  <a:gd name="connsiteY28" fmla="*/ 528242 h 6651775"/>
                  <a:gd name="connsiteX29" fmla="*/ 5182394 w 9453497"/>
                  <a:gd name="connsiteY29" fmla="*/ 636155 h 6651775"/>
                  <a:gd name="connsiteX30" fmla="*/ 5076377 w 9453497"/>
                  <a:gd name="connsiteY30" fmla="*/ 251842 h 6651775"/>
                  <a:gd name="connsiteX31" fmla="*/ 5354673 w 9453497"/>
                  <a:gd name="connsiteY31" fmla="*/ 371111 h 6651775"/>
                  <a:gd name="connsiteX32" fmla="*/ 6043786 w 9453497"/>
                  <a:gd name="connsiteY32" fmla="*/ 50 h 6651775"/>
                  <a:gd name="connsiteX33" fmla="*/ 5778742 w 9453497"/>
                  <a:gd name="connsiteY33" fmla="*/ 291598 h 6651775"/>
                  <a:gd name="connsiteX34" fmla="*/ 6295577 w 9453497"/>
                  <a:gd name="connsiteY34" fmla="*/ 119320 h 6651775"/>
                  <a:gd name="connsiteX35" fmla="*/ 6110046 w 9453497"/>
                  <a:gd name="connsiteY35" fmla="*/ 344606 h 6651775"/>
                  <a:gd name="connsiteX36" fmla="*/ 6428099 w 9453497"/>
                  <a:gd name="connsiteY36" fmla="*/ 450623 h 6651775"/>
                  <a:gd name="connsiteX37" fmla="*/ 6202812 w 9453497"/>
                  <a:gd name="connsiteY37" fmla="*/ 596397 h 6651775"/>
                  <a:gd name="connsiteX38" fmla="*/ 7700307 w 9453497"/>
                  <a:gd name="connsiteY38" fmla="*/ 768674 h 6651775"/>
                  <a:gd name="connsiteX39" fmla="*/ 7461768 w 9453497"/>
                  <a:gd name="connsiteY39" fmla="*/ 834935 h 6651775"/>
                  <a:gd name="connsiteX40" fmla="*/ 7952099 w 9453497"/>
                  <a:gd name="connsiteY40" fmla="*/ 1086728 h 6651775"/>
                  <a:gd name="connsiteX41" fmla="*/ 7700307 w 9453497"/>
                  <a:gd name="connsiteY41" fmla="*/ 1126483 h 6651775"/>
                  <a:gd name="connsiteX42" fmla="*/ 8111125 w 9453497"/>
                  <a:gd name="connsiteY42" fmla="*/ 1709579 h 6651775"/>
                  <a:gd name="connsiteX43" fmla="*/ 9012273 w 9453497"/>
                  <a:gd name="connsiteY43" fmla="*/ 1815596 h 6651775"/>
                  <a:gd name="connsiteX44" fmla="*/ 8654464 w 9453497"/>
                  <a:gd name="connsiteY44" fmla="*/ 1828848 h 6651775"/>
                  <a:gd name="connsiteX45" fmla="*/ 8919507 w 9453497"/>
                  <a:gd name="connsiteY45" fmla="*/ 2014379 h 6651775"/>
                  <a:gd name="connsiteX46" fmla="*/ 8455681 w 9453497"/>
                  <a:gd name="connsiteY46" fmla="*/ 1961370 h 6651775"/>
                  <a:gd name="connsiteX47" fmla="*/ 9436343 w 9453497"/>
                  <a:gd name="connsiteY47" fmla="*/ 2796257 h 6651775"/>
                  <a:gd name="connsiteX48" fmla="*/ 9065282 w 9453497"/>
                  <a:gd name="connsiteY48" fmla="*/ 2637231 h 6651775"/>
                  <a:gd name="connsiteX49" fmla="*/ 9449595 w 9453497"/>
                  <a:gd name="connsiteY49" fmla="*/ 3432361 h 6651775"/>
                  <a:gd name="connsiteX50" fmla="*/ 9019849 w 9453497"/>
                  <a:gd name="connsiteY50" fmla="*/ 3117149 h 6651775"/>
                  <a:gd name="connsiteX51" fmla="*/ 9330326 w 9453497"/>
                  <a:gd name="connsiteY51" fmla="*/ 4094970 h 6651775"/>
                  <a:gd name="connsiteX52" fmla="*/ 9065282 w 9453497"/>
                  <a:gd name="connsiteY52" fmla="*/ 3949196 h 6651775"/>
                  <a:gd name="connsiteX53" fmla="*/ 8839995 w 9453497"/>
                  <a:gd name="connsiteY53" fmla="*/ 5035874 h 6651775"/>
                  <a:gd name="connsiteX54" fmla="*/ 8747230 w 9453497"/>
                  <a:gd name="connsiteY54" fmla="*/ 4890101 h 6651775"/>
                  <a:gd name="connsiteX55" fmla="*/ 8548448 w 9453497"/>
                  <a:gd name="connsiteY55" fmla="*/ 5155144 h 6651775"/>
                  <a:gd name="connsiteX56" fmla="*/ 8376170 w 9453497"/>
                  <a:gd name="connsiteY56" fmla="*/ 5009370 h 6651775"/>
                  <a:gd name="connsiteX57" fmla="*/ 8058119 w 9453497"/>
                  <a:gd name="connsiteY57" fmla="*/ 5539457 h 6651775"/>
                  <a:gd name="connsiteX58" fmla="*/ 7872589 w 9453497"/>
                  <a:gd name="connsiteY58" fmla="*/ 5300918 h 6651775"/>
                  <a:gd name="connsiteX59" fmla="*/ 7541284 w 9453497"/>
                  <a:gd name="connsiteY59" fmla="*/ 5937022 h 6651775"/>
                  <a:gd name="connsiteX60" fmla="*/ 7594293 w 9453497"/>
                  <a:gd name="connsiteY60" fmla="*/ 5671979 h 6651775"/>
                  <a:gd name="connsiteX61" fmla="*/ 7130467 w 9453497"/>
                  <a:gd name="connsiteY61" fmla="*/ 6069544 h 6651775"/>
                  <a:gd name="connsiteX62" fmla="*/ 7156972 w 9453497"/>
                  <a:gd name="connsiteY62" fmla="*/ 5777996 h 6651775"/>
                  <a:gd name="connsiteX63" fmla="*/ 6613633 w 9453497"/>
                  <a:gd name="connsiteY63" fmla="*/ 6294831 h 6651775"/>
                  <a:gd name="connsiteX64" fmla="*/ 6481111 w 9453497"/>
                  <a:gd name="connsiteY64" fmla="*/ 5923770 h 6651775"/>
                  <a:gd name="connsiteX65" fmla="*/ 5829270 w 9453497"/>
                  <a:gd name="connsiteY65" fmla="*/ 6437706 h 6651775"/>
                  <a:gd name="connsiteX66" fmla="*/ 5853083 w 9453497"/>
                  <a:gd name="connsiteY66" fmla="*/ 6242443 h 6651775"/>
                  <a:gd name="connsiteX67" fmla="*/ 5443508 w 9453497"/>
                  <a:gd name="connsiteY67" fmla="*/ 6532955 h 6651775"/>
                  <a:gd name="connsiteX68" fmla="*/ 5362546 w 9453497"/>
                  <a:gd name="connsiteY68" fmla="*/ 6061468 h 6651775"/>
                  <a:gd name="connsiteX69" fmla="*/ 4398025 w 9453497"/>
                  <a:gd name="connsiteY69" fmla="*/ 6515268 h 6651775"/>
                  <a:gd name="connsiteX70" fmla="*/ 336520 w 9453497"/>
                  <a:gd name="connsiteY70" fmla="*/ 3355689 h 6651775"/>
                  <a:gd name="connsiteX0" fmla="*/ 248491 w 9365468"/>
                  <a:gd name="connsiteY0" fmla="*/ 3355689 h 6651775"/>
                  <a:gd name="connsiteX1" fmla="*/ 416347 w 9365468"/>
                  <a:gd name="connsiteY1" fmla="*/ 2517963 h 6651775"/>
                  <a:gd name="connsiteX2" fmla="*/ 177808 w 9365468"/>
                  <a:gd name="connsiteY2" fmla="*/ 2517963 h 6651775"/>
                  <a:gd name="connsiteX3" fmla="*/ 509112 w 9365468"/>
                  <a:gd name="connsiteY3" fmla="*/ 2305929 h 6651775"/>
                  <a:gd name="connsiteX4" fmla="*/ 45286 w 9365468"/>
                  <a:gd name="connsiteY4" fmla="*/ 2279424 h 6651775"/>
                  <a:gd name="connsiteX5" fmla="*/ 760904 w 9365468"/>
                  <a:gd name="connsiteY5" fmla="*/ 1855355 h 6651775"/>
                  <a:gd name="connsiteX6" fmla="*/ 363338 w 9365468"/>
                  <a:gd name="connsiteY6" fmla="*/ 1815598 h 6651775"/>
                  <a:gd name="connsiteX7" fmla="*/ 986191 w 9365468"/>
                  <a:gd name="connsiteY7" fmla="*/ 1577059 h 6651775"/>
                  <a:gd name="connsiteX8" fmla="*/ 866922 w 9365468"/>
                  <a:gd name="connsiteY8" fmla="*/ 1524050 h 6651775"/>
                  <a:gd name="connsiteX9" fmla="*/ 1251235 w 9365468"/>
                  <a:gd name="connsiteY9" fmla="*/ 1325268 h 6651775"/>
                  <a:gd name="connsiteX10" fmla="*/ 787409 w 9365468"/>
                  <a:gd name="connsiteY10" fmla="*/ 1325268 h 6651775"/>
                  <a:gd name="connsiteX11" fmla="*/ 1542783 w 9365468"/>
                  <a:gd name="connsiteY11" fmla="*/ 1033720 h 6651775"/>
                  <a:gd name="connsiteX12" fmla="*/ 1317495 w 9365468"/>
                  <a:gd name="connsiteY12" fmla="*/ 954207 h 6651775"/>
                  <a:gd name="connsiteX13" fmla="*/ 1675303 w 9365468"/>
                  <a:gd name="connsiteY13" fmla="*/ 993963 h 6651775"/>
                  <a:gd name="connsiteX14" fmla="*/ 1874087 w 9365468"/>
                  <a:gd name="connsiteY14" fmla="*/ 543390 h 6651775"/>
                  <a:gd name="connsiteX15" fmla="*/ 1874086 w 9365468"/>
                  <a:gd name="connsiteY15" fmla="*/ 808433 h 6651775"/>
                  <a:gd name="connsiteX16" fmla="*/ 2417425 w 9365468"/>
                  <a:gd name="connsiteY16" fmla="*/ 609650 h 6651775"/>
                  <a:gd name="connsiteX17" fmla="*/ 2324660 w 9365468"/>
                  <a:gd name="connsiteY17" fmla="*/ 516885 h 6651775"/>
                  <a:gd name="connsiteX18" fmla="*/ 2682470 w 9365468"/>
                  <a:gd name="connsiteY18" fmla="*/ 437372 h 6651775"/>
                  <a:gd name="connsiteX19" fmla="*/ 2629460 w 9365468"/>
                  <a:gd name="connsiteY19" fmla="*/ 318103 h 6651775"/>
                  <a:gd name="connsiteX20" fmla="*/ 3119790 w 9365468"/>
                  <a:gd name="connsiteY20" fmla="*/ 357859 h 6651775"/>
                  <a:gd name="connsiteX21" fmla="*/ 3464347 w 9365468"/>
                  <a:gd name="connsiteY21" fmla="*/ 145824 h 6651775"/>
                  <a:gd name="connsiteX22" fmla="*/ 3437843 w 9365468"/>
                  <a:gd name="connsiteY22" fmla="*/ 278346 h 6651775"/>
                  <a:gd name="connsiteX23" fmla="*/ 4126957 w 9365468"/>
                  <a:gd name="connsiteY23" fmla="*/ 331355 h 6651775"/>
                  <a:gd name="connsiteX24" fmla="*/ 4126957 w 9365468"/>
                  <a:gd name="connsiteY24" fmla="*/ 198833 h 6651775"/>
                  <a:gd name="connsiteX25" fmla="*/ 4352244 w 9365468"/>
                  <a:gd name="connsiteY25" fmla="*/ 371111 h 6651775"/>
                  <a:gd name="connsiteX26" fmla="*/ 4657044 w 9365468"/>
                  <a:gd name="connsiteY26" fmla="*/ 265094 h 6651775"/>
                  <a:gd name="connsiteX27" fmla="*/ 4524522 w 9365468"/>
                  <a:gd name="connsiteY27" fmla="*/ 437372 h 6651775"/>
                  <a:gd name="connsiteX28" fmla="*/ 4802817 w 9365468"/>
                  <a:gd name="connsiteY28" fmla="*/ 384363 h 6651775"/>
                  <a:gd name="connsiteX29" fmla="*/ 4848573 w 9365468"/>
                  <a:gd name="connsiteY29" fmla="*/ 528242 h 6651775"/>
                  <a:gd name="connsiteX30" fmla="*/ 5094365 w 9365468"/>
                  <a:gd name="connsiteY30" fmla="*/ 636155 h 6651775"/>
                  <a:gd name="connsiteX31" fmla="*/ 4988348 w 9365468"/>
                  <a:gd name="connsiteY31" fmla="*/ 251842 h 6651775"/>
                  <a:gd name="connsiteX32" fmla="*/ 5266644 w 9365468"/>
                  <a:gd name="connsiteY32" fmla="*/ 371111 h 6651775"/>
                  <a:gd name="connsiteX33" fmla="*/ 5955757 w 9365468"/>
                  <a:gd name="connsiteY33" fmla="*/ 50 h 6651775"/>
                  <a:gd name="connsiteX34" fmla="*/ 5690713 w 9365468"/>
                  <a:gd name="connsiteY34" fmla="*/ 291598 h 6651775"/>
                  <a:gd name="connsiteX35" fmla="*/ 6207548 w 9365468"/>
                  <a:gd name="connsiteY35" fmla="*/ 119320 h 6651775"/>
                  <a:gd name="connsiteX36" fmla="*/ 6022017 w 9365468"/>
                  <a:gd name="connsiteY36" fmla="*/ 344606 h 6651775"/>
                  <a:gd name="connsiteX37" fmla="*/ 6340070 w 9365468"/>
                  <a:gd name="connsiteY37" fmla="*/ 450623 h 6651775"/>
                  <a:gd name="connsiteX38" fmla="*/ 6114783 w 9365468"/>
                  <a:gd name="connsiteY38" fmla="*/ 596397 h 6651775"/>
                  <a:gd name="connsiteX39" fmla="*/ 7612278 w 9365468"/>
                  <a:gd name="connsiteY39" fmla="*/ 768674 h 6651775"/>
                  <a:gd name="connsiteX40" fmla="*/ 7373739 w 9365468"/>
                  <a:gd name="connsiteY40" fmla="*/ 834935 h 6651775"/>
                  <a:gd name="connsiteX41" fmla="*/ 7864070 w 9365468"/>
                  <a:gd name="connsiteY41" fmla="*/ 1086728 h 6651775"/>
                  <a:gd name="connsiteX42" fmla="*/ 7612278 w 9365468"/>
                  <a:gd name="connsiteY42" fmla="*/ 1126483 h 6651775"/>
                  <a:gd name="connsiteX43" fmla="*/ 8023096 w 9365468"/>
                  <a:gd name="connsiteY43" fmla="*/ 1709579 h 6651775"/>
                  <a:gd name="connsiteX44" fmla="*/ 8924244 w 9365468"/>
                  <a:gd name="connsiteY44" fmla="*/ 1815596 h 6651775"/>
                  <a:gd name="connsiteX45" fmla="*/ 8566435 w 9365468"/>
                  <a:gd name="connsiteY45" fmla="*/ 1828848 h 6651775"/>
                  <a:gd name="connsiteX46" fmla="*/ 8831478 w 9365468"/>
                  <a:gd name="connsiteY46" fmla="*/ 2014379 h 6651775"/>
                  <a:gd name="connsiteX47" fmla="*/ 8367652 w 9365468"/>
                  <a:gd name="connsiteY47" fmla="*/ 1961370 h 6651775"/>
                  <a:gd name="connsiteX48" fmla="*/ 9348314 w 9365468"/>
                  <a:gd name="connsiteY48" fmla="*/ 2796257 h 6651775"/>
                  <a:gd name="connsiteX49" fmla="*/ 8977253 w 9365468"/>
                  <a:gd name="connsiteY49" fmla="*/ 2637231 h 6651775"/>
                  <a:gd name="connsiteX50" fmla="*/ 9361566 w 9365468"/>
                  <a:gd name="connsiteY50" fmla="*/ 3432361 h 6651775"/>
                  <a:gd name="connsiteX51" fmla="*/ 8931820 w 9365468"/>
                  <a:gd name="connsiteY51" fmla="*/ 3117149 h 6651775"/>
                  <a:gd name="connsiteX52" fmla="*/ 9242297 w 9365468"/>
                  <a:gd name="connsiteY52" fmla="*/ 4094970 h 6651775"/>
                  <a:gd name="connsiteX53" fmla="*/ 8977253 w 9365468"/>
                  <a:gd name="connsiteY53" fmla="*/ 3949196 h 6651775"/>
                  <a:gd name="connsiteX54" fmla="*/ 8751966 w 9365468"/>
                  <a:gd name="connsiteY54" fmla="*/ 5035874 h 6651775"/>
                  <a:gd name="connsiteX55" fmla="*/ 8659201 w 9365468"/>
                  <a:gd name="connsiteY55" fmla="*/ 4890101 h 6651775"/>
                  <a:gd name="connsiteX56" fmla="*/ 8460419 w 9365468"/>
                  <a:gd name="connsiteY56" fmla="*/ 5155144 h 6651775"/>
                  <a:gd name="connsiteX57" fmla="*/ 8288141 w 9365468"/>
                  <a:gd name="connsiteY57" fmla="*/ 5009370 h 6651775"/>
                  <a:gd name="connsiteX58" fmla="*/ 7970090 w 9365468"/>
                  <a:gd name="connsiteY58" fmla="*/ 5539457 h 6651775"/>
                  <a:gd name="connsiteX59" fmla="*/ 7784560 w 9365468"/>
                  <a:gd name="connsiteY59" fmla="*/ 5300918 h 6651775"/>
                  <a:gd name="connsiteX60" fmla="*/ 7453255 w 9365468"/>
                  <a:gd name="connsiteY60" fmla="*/ 5937022 h 6651775"/>
                  <a:gd name="connsiteX61" fmla="*/ 7506264 w 9365468"/>
                  <a:gd name="connsiteY61" fmla="*/ 5671979 h 6651775"/>
                  <a:gd name="connsiteX62" fmla="*/ 7042438 w 9365468"/>
                  <a:gd name="connsiteY62" fmla="*/ 6069544 h 6651775"/>
                  <a:gd name="connsiteX63" fmla="*/ 7068943 w 9365468"/>
                  <a:gd name="connsiteY63" fmla="*/ 5777996 h 6651775"/>
                  <a:gd name="connsiteX64" fmla="*/ 6525604 w 9365468"/>
                  <a:gd name="connsiteY64" fmla="*/ 6294831 h 6651775"/>
                  <a:gd name="connsiteX65" fmla="*/ 6393082 w 9365468"/>
                  <a:gd name="connsiteY65" fmla="*/ 5923770 h 6651775"/>
                  <a:gd name="connsiteX66" fmla="*/ 5741241 w 9365468"/>
                  <a:gd name="connsiteY66" fmla="*/ 6437706 h 6651775"/>
                  <a:gd name="connsiteX67" fmla="*/ 5765054 w 9365468"/>
                  <a:gd name="connsiteY67" fmla="*/ 6242443 h 6651775"/>
                  <a:gd name="connsiteX68" fmla="*/ 5355479 w 9365468"/>
                  <a:gd name="connsiteY68" fmla="*/ 6532955 h 6651775"/>
                  <a:gd name="connsiteX69" fmla="*/ 5274517 w 9365468"/>
                  <a:gd name="connsiteY69" fmla="*/ 6061468 h 6651775"/>
                  <a:gd name="connsiteX70" fmla="*/ 4309996 w 9365468"/>
                  <a:gd name="connsiteY70" fmla="*/ 6515268 h 6651775"/>
                  <a:gd name="connsiteX71" fmla="*/ 248491 w 9365468"/>
                  <a:gd name="connsiteY71" fmla="*/ 3355689 h 6651775"/>
                  <a:gd name="connsiteX0" fmla="*/ 499506 w 9616483"/>
                  <a:gd name="connsiteY0" fmla="*/ 3355689 h 6651775"/>
                  <a:gd name="connsiteX1" fmla="*/ 84265 w 9616483"/>
                  <a:gd name="connsiteY1" fmla="*/ 3392607 h 6651775"/>
                  <a:gd name="connsiteX2" fmla="*/ 667362 w 9616483"/>
                  <a:gd name="connsiteY2" fmla="*/ 2517963 h 6651775"/>
                  <a:gd name="connsiteX3" fmla="*/ 428823 w 9616483"/>
                  <a:gd name="connsiteY3" fmla="*/ 2517963 h 6651775"/>
                  <a:gd name="connsiteX4" fmla="*/ 760127 w 9616483"/>
                  <a:gd name="connsiteY4" fmla="*/ 2305929 h 6651775"/>
                  <a:gd name="connsiteX5" fmla="*/ 296301 w 9616483"/>
                  <a:gd name="connsiteY5" fmla="*/ 2279424 h 6651775"/>
                  <a:gd name="connsiteX6" fmla="*/ 1011919 w 9616483"/>
                  <a:gd name="connsiteY6" fmla="*/ 1855355 h 6651775"/>
                  <a:gd name="connsiteX7" fmla="*/ 614353 w 9616483"/>
                  <a:gd name="connsiteY7" fmla="*/ 1815598 h 6651775"/>
                  <a:gd name="connsiteX8" fmla="*/ 1237206 w 9616483"/>
                  <a:gd name="connsiteY8" fmla="*/ 1577059 h 6651775"/>
                  <a:gd name="connsiteX9" fmla="*/ 1117937 w 9616483"/>
                  <a:gd name="connsiteY9" fmla="*/ 1524050 h 6651775"/>
                  <a:gd name="connsiteX10" fmla="*/ 1502250 w 9616483"/>
                  <a:gd name="connsiteY10" fmla="*/ 1325268 h 6651775"/>
                  <a:gd name="connsiteX11" fmla="*/ 1038424 w 9616483"/>
                  <a:gd name="connsiteY11" fmla="*/ 1325268 h 6651775"/>
                  <a:gd name="connsiteX12" fmla="*/ 1793798 w 9616483"/>
                  <a:gd name="connsiteY12" fmla="*/ 1033720 h 6651775"/>
                  <a:gd name="connsiteX13" fmla="*/ 1568510 w 9616483"/>
                  <a:gd name="connsiteY13" fmla="*/ 954207 h 6651775"/>
                  <a:gd name="connsiteX14" fmla="*/ 1926318 w 9616483"/>
                  <a:gd name="connsiteY14" fmla="*/ 993963 h 6651775"/>
                  <a:gd name="connsiteX15" fmla="*/ 2125102 w 9616483"/>
                  <a:gd name="connsiteY15" fmla="*/ 543390 h 6651775"/>
                  <a:gd name="connsiteX16" fmla="*/ 2125101 w 9616483"/>
                  <a:gd name="connsiteY16" fmla="*/ 808433 h 6651775"/>
                  <a:gd name="connsiteX17" fmla="*/ 2668440 w 9616483"/>
                  <a:gd name="connsiteY17" fmla="*/ 609650 h 6651775"/>
                  <a:gd name="connsiteX18" fmla="*/ 2575675 w 9616483"/>
                  <a:gd name="connsiteY18" fmla="*/ 516885 h 6651775"/>
                  <a:gd name="connsiteX19" fmla="*/ 2933485 w 9616483"/>
                  <a:gd name="connsiteY19" fmla="*/ 437372 h 6651775"/>
                  <a:gd name="connsiteX20" fmla="*/ 2880475 w 9616483"/>
                  <a:gd name="connsiteY20" fmla="*/ 318103 h 6651775"/>
                  <a:gd name="connsiteX21" fmla="*/ 3370805 w 9616483"/>
                  <a:gd name="connsiteY21" fmla="*/ 357859 h 6651775"/>
                  <a:gd name="connsiteX22" fmla="*/ 3715362 w 9616483"/>
                  <a:gd name="connsiteY22" fmla="*/ 145824 h 6651775"/>
                  <a:gd name="connsiteX23" fmla="*/ 3688858 w 9616483"/>
                  <a:gd name="connsiteY23" fmla="*/ 278346 h 6651775"/>
                  <a:gd name="connsiteX24" fmla="*/ 4377972 w 9616483"/>
                  <a:gd name="connsiteY24" fmla="*/ 331355 h 6651775"/>
                  <a:gd name="connsiteX25" fmla="*/ 4377972 w 9616483"/>
                  <a:gd name="connsiteY25" fmla="*/ 198833 h 6651775"/>
                  <a:gd name="connsiteX26" fmla="*/ 4603259 w 9616483"/>
                  <a:gd name="connsiteY26" fmla="*/ 371111 h 6651775"/>
                  <a:gd name="connsiteX27" fmla="*/ 4908059 w 9616483"/>
                  <a:gd name="connsiteY27" fmla="*/ 265094 h 6651775"/>
                  <a:gd name="connsiteX28" fmla="*/ 4775537 w 9616483"/>
                  <a:gd name="connsiteY28" fmla="*/ 437372 h 6651775"/>
                  <a:gd name="connsiteX29" fmla="*/ 5053832 w 9616483"/>
                  <a:gd name="connsiteY29" fmla="*/ 384363 h 6651775"/>
                  <a:gd name="connsiteX30" fmla="*/ 5099588 w 9616483"/>
                  <a:gd name="connsiteY30" fmla="*/ 528242 h 6651775"/>
                  <a:gd name="connsiteX31" fmla="*/ 5345380 w 9616483"/>
                  <a:gd name="connsiteY31" fmla="*/ 636155 h 6651775"/>
                  <a:gd name="connsiteX32" fmla="*/ 5239363 w 9616483"/>
                  <a:gd name="connsiteY32" fmla="*/ 251842 h 6651775"/>
                  <a:gd name="connsiteX33" fmla="*/ 5517659 w 9616483"/>
                  <a:gd name="connsiteY33" fmla="*/ 371111 h 6651775"/>
                  <a:gd name="connsiteX34" fmla="*/ 6206772 w 9616483"/>
                  <a:gd name="connsiteY34" fmla="*/ 50 h 6651775"/>
                  <a:gd name="connsiteX35" fmla="*/ 5941728 w 9616483"/>
                  <a:gd name="connsiteY35" fmla="*/ 291598 h 6651775"/>
                  <a:gd name="connsiteX36" fmla="*/ 6458563 w 9616483"/>
                  <a:gd name="connsiteY36" fmla="*/ 119320 h 6651775"/>
                  <a:gd name="connsiteX37" fmla="*/ 6273032 w 9616483"/>
                  <a:gd name="connsiteY37" fmla="*/ 344606 h 6651775"/>
                  <a:gd name="connsiteX38" fmla="*/ 6591085 w 9616483"/>
                  <a:gd name="connsiteY38" fmla="*/ 450623 h 6651775"/>
                  <a:gd name="connsiteX39" fmla="*/ 6365798 w 9616483"/>
                  <a:gd name="connsiteY39" fmla="*/ 596397 h 6651775"/>
                  <a:gd name="connsiteX40" fmla="*/ 7863293 w 9616483"/>
                  <a:gd name="connsiteY40" fmla="*/ 768674 h 6651775"/>
                  <a:gd name="connsiteX41" fmla="*/ 7624754 w 9616483"/>
                  <a:gd name="connsiteY41" fmla="*/ 834935 h 6651775"/>
                  <a:gd name="connsiteX42" fmla="*/ 8115085 w 9616483"/>
                  <a:gd name="connsiteY42" fmla="*/ 1086728 h 6651775"/>
                  <a:gd name="connsiteX43" fmla="*/ 7863293 w 9616483"/>
                  <a:gd name="connsiteY43" fmla="*/ 1126483 h 6651775"/>
                  <a:gd name="connsiteX44" fmla="*/ 8274111 w 9616483"/>
                  <a:gd name="connsiteY44" fmla="*/ 1709579 h 6651775"/>
                  <a:gd name="connsiteX45" fmla="*/ 9175259 w 9616483"/>
                  <a:gd name="connsiteY45" fmla="*/ 1815596 h 6651775"/>
                  <a:gd name="connsiteX46" fmla="*/ 8817450 w 9616483"/>
                  <a:gd name="connsiteY46" fmla="*/ 1828848 h 6651775"/>
                  <a:gd name="connsiteX47" fmla="*/ 9082493 w 9616483"/>
                  <a:gd name="connsiteY47" fmla="*/ 2014379 h 6651775"/>
                  <a:gd name="connsiteX48" fmla="*/ 8618667 w 9616483"/>
                  <a:gd name="connsiteY48" fmla="*/ 1961370 h 6651775"/>
                  <a:gd name="connsiteX49" fmla="*/ 9599329 w 9616483"/>
                  <a:gd name="connsiteY49" fmla="*/ 2796257 h 6651775"/>
                  <a:gd name="connsiteX50" fmla="*/ 9228268 w 9616483"/>
                  <a:gd name="connsiteY50" fmla="*/ 2637231 h 6651775"/>
                  <a:gd name="connsiteX51" fmla="*/ 9612581 w 9616483"/>
                  <a:gd name="connsiteY51" fmla="*/ 3432361 h 6651775"/>
                  <a:gd name="connsiteX52" fmla="*/ 9182835 w 9616483"/>
                  <a:gd name="connsiteY52" fmla="*/ 3117149 h 6651775"/>
                  <a:gd name="connsiteX53" fmla="*/ 9493312 w 9616483"/>
                  <a:gd name="connsiteY53" fmla="*/ 4094970 h 6651775"/>
                  <a:gd name="connsiteX54" fmla="*/ 9228268 w 9616483"/>
                  <a:gd name="connsiteY54" fmla="*/ 3949196 h 6651775"/>
                  <a:gd name="connsiteX55" fmla="*/ 9002981 w 9616483"/>
                  <a:gd name="connsiteY55" fmla="*/ 5035874 h 6651775"/>
                  <a:gd name="connsiteX56" fmla="*/ 8910216 w 9616483"/>
                  <a:gd name="connsiteY56" fmla="*/ 4890101 h 6651775"/>
                  <a:gd name="connsiteX57" fmla="*/ 8711434 w 9616483"/>
                  <a:gd name="connsiteY57" fmla="*/ 5155144 h 6651775"/>
                  <a:gd name="connsiteX58" fmla="*/ 8539156 w 9616483"/>
                  <a:gd name="connsiteY58" fmla="*/ 5009370 h 6651775"/>
                  <a:gd name="connsiteX59" fmla="*/ 8221105 w 9616483"/>
                  <a:gd name="connsiteY59" fmla="*/ 5539457 h 6651775"/>
                  <a:gd name="connsiteX60" fmla="*/ 8035575 w 9616483"/>
                  <a:gd name="connsiteY60" fmla="*/ 5300918 h 6651775"/>
                  <a:gd name="connsiteX61" fmla="*/ 7704270 w 9616483"/>
                  <a:gd name="connsiteY61" fmla="*/ 5937022 h 6651775"/>
                  <a:gd name="connsiteX62" fmla="*/ 7757279 w 9616483"/>
                  <a:gd name="connsiteY62" fmla="*/ 5671979 h 6651775"/>
                  <a:gd name="connsiteX63" fmla="*/ 7293453 w 9616483"/>
                  <a:gd name="connsiteY63" fmla="*/ 6069544 h 6651775"/>
                  <a:gd name="connsiteX64" fmla="*/ 7319958 w 9616483"/>
                  <a:gd name="connsiteY64" fmla="*/ 5777996 h 6651775"/>
                  <a:gd name="connsiteX65" fmla="*/ 6776619 w 9616483"/>
                  <a:gd name="connsiteY65" fmla="*/ 6294831 h 6651775"/>
                  <a:gd name="connsiteX66" fmla="*/ 6644097 w 9616483"/>
                  <a:gd name="connsiteY66" fmla="*/ 5923770 h 6651775"/>
                  <a:gd name="connsiteX67" fmla="*/ 5992256 w 9616483"/>
                  <a:gd name="connsiteY67" fmla="*/ 6437706 h 6651775"/>
                  <a:gd name="connsiteX68" fmla="*/ 6016069 w 9616483"/>
                  <a:gd name="connsiteY68" fmla="*/ 6242443 h 6651775"/>
                  <a:gd name="connsiteX69" fmla="*/ 5606494 w 9616483"/>
                  <a:gd name="connsiteY69" fmla="*/ 6532955 h 6651775"/>
                  <a:gd name="connsiteX70" fmla="*/ 5525532 w 9616483"/>
                  <a:gd name="connsiteY70" fmla="*/ 6061468 h 6651775"/>
                  <a:gd name="connsiteX71" fmla="*/ 4561011 w 9616483"/>
                  <a:gd name="connsiteY71" fmla="*/ 6515268 h 6651775"/>
                  <a:gd name="connsiteX72" fmla="*/ 499506 w 9616483"/>
                  <a:gd name="connsiteY72" fmla="*/ 3355689 h 6651775"/>
                  <a:gd name="connsiteX0" fmla="*/ 499506 w 9616483"/>
                  <a:gd name="connsiteY0" fmla="*/ 3355689 h 6651775"/>
                  <a:gd name="connsiteX1" fmla="*/ 84265 w 9616483"/>
                  <a:gd name="connsiteY1" fmla="*/ 3392607 h 6651775"/>
                  <a:gd name="connsiteX2" fmla="*/ 667362 w 9616483"/>
                  <a:gd name="connsiteY2" fmla="*/ 2517963 h 6651775"/>
                  <a:gd name="connsiteX3" fmla="*/ 428823 w 9616483"/>
                  <a:gd name="connsiteY3" fmla="*/ 2517963 h 6651775"/>
                  <a:gd name="connsiteX4" fmla="*/ 760127 w 9616483"/>
                  <a:gd name="connsiteY4" fmla="*/ 2305929 h 6651775"/>
                  <a:gd name="connsiteX5" fmla="*/ 296301 w 9616483"/>
                  <a:gd name="connsiteY5" fmla="*/ 2279424 h 6651775"/>
                  <a:gd name="connsiteX6" fmla="*/ 1011919 w 9616483"/>
                  <a:gd name="connsiteY6" fmla="*/ 1855355 h 6651775"/>
                  <a:gd name="connsiteX7" fmla="*/ 614353 w 9616483"/>
                  <a:gd name="connsiteY7" fmla="*/ 1815598 h 6651775"/>
                  <a:gd name="connsiteX8" fmla="*/ 1237206 w 9616483"/>
                  <a:gd name="connsiteY8" fmla="*/ 1577059 h 6651775"/>
                  <a:gd name="connsiteX9" fmla="*/ 1117937 w 9616483"/>
                  <a:gd name="connsiteY9" fmla="*/ 1524050 h 6651775"/>
                  <a:gd name="connsiteX10" fmla="*/ 1502250 w 9616483"/>
                  <a:gd name="connsiteY10" fmla="*/ 1325268 h 6651775"/>
                  <a:gd name="connsiteX11" fmla="*/ 1038424 w 9616483"/>
                  <a:gd name="connsiteY11" fmla="*/ 1325268 h 6651775"/>
                  <a:gd name="connsiteX12" fmla="*/ 1793798 w 9616483"/>
                  <a:gd name="connsiteY12" fmla="*/ 1033720 h 6651775"/>
                  <a:gd name="connsiteX13" fmla="*/ 1568510 w 9616483"/>
                  <a:gd name="connsiteY13" fmla="*/ 954207 h 6651775"/>
                  <a:gd name="connsiteX14" fmla="*/ 1926318 w 9616483"/>
                  <a:gd name="connsiteY14" fmla="*/ 993963 h 6651775"/>
                  <a:gd name="connsiteX15" fmla="*/ 2125102 w 9616483"/>
                  <a:gd name="connsiteY15" fmla="*/ 543390 h 6651775"/>
                  <a:gd name="connsiteX16" fmla="*/ 2125101 w 9616483"/>
                  <a:gd name="connsiteY16" fmla="*/ 808433 h 6651775"/>
                  <a:gd name="connsiteX17" fmla="*/ 2668440 w 9616483"/>
                  <a:gd name="connsiteY17" fmla="*/ 609650 h 6651775"/>
                  <a:gd name="connsiteX18" fmla="*/ 2575675 w 9616483"/>
                  <a:gd name="connsiteY18" fmla="*/ 516885 h 6651775"/>
                  <a:gd name="connsiteX19" fmla="*/ 2933485 w 9616483"/>
                  <a:gd name="connsiteY19" fmla="*/ 437372 h 6651775"/>
                  <a:gd name="connsiteX20" fmla="*/ 2880475 w 9616483"/>
                  <a:gd name="connsiteY20" fmla="*/ 318103 h 6651775"/>
                  <a:gd name="connsiteX21" fmla="*/ 3370805 w 9616483"/>
                  <a:gd name="connsiteY21" fmla="*/ 357859 h 6651775"/>
                  <a:gd name="connsiteX22" fmla="*/ 3715362 w 9616483"/>
                  <a:gd name="connsiteY22" fmla="*/ 145824 h 6651775"/>
                  <a:gd name="connsiteX23" fmla="*/ 3688858 w 9616483"/>
                  <a:gd name="connsiteY23" fmla="*/ 278346 h 6651775"/>
                  <a:gd name="connsiteX24" fmla="*/ 4377972 w 9616483"/>
                  <a:gd name="connsiteY24" fmla="*/ 331355 h 6651775"/>
                  <a:gd name="connsiteX25" fmla="*/ 4377972 w 9616483"/>
                  <a:gd name="connsiteY25" fmla="*/ 198833 h 6651775"/>
                  <a:gd name="connsiteX26" fmla="*/ 4603259 w 9616483"/>
                  <a:gd name="connsiteY26" fmla="*/ 371111 h 6651775"/>
                  <a:gd name="connsiteX27" fmla="*/ 4908059 w 9616483"/>
                  <a:gd name="connsiteY27" fmla="*/ 265094 h 6651775"/>
                  <a:gd name="connsiteX28" fmla="*/ 4775537 w 9616483"/>
                  <a:gd name="connsiteY28" fmla="*/ 437372 h 6651775"/>
                  <a:gd name="connsiteX29" fmla="*/ 5053832 w 9616483"/>
                  <a:gd name="connsiteY29" fmla="*/ 384363 h 6651775"/>
                  <a:gd name="connsiteX30" fmla="*/ 5099588 w 9616483"/>
                  <a:gd name="connsiteY30" fmla="*/ 528242 h 6651775"/>
                  <a:gd name="connsiteX31" fmla="*/ 5345380 w 9616483"/>
                  <a:gd name="connsiteY31" fmla="*/ 636155 h 6651775"/>
                  <a:gd name="connsiteX32" fmla="*/ 5239363 w 9616483"/>
                  <a:gd name="connsiteY32" fmla="*/ 251842 h 6651775"/>
                  <a:gd name="connsiteX33" fmla="*/ 5517659 w 9616483"/>
                  <a:gd name="connsiteY33" fmla="*/ 371111 h 6651775"/>
                  <a:gd name="connsiteX34" fmla="*/ 6206772 w 9616483"/>
                  <a:gd name="connsiteY34" fmla="*/ 50 h 6651775"/>
                  <a:gd name="connsiteX35" fmla="*/ 5941728 w 9616483"/>
                  <a:gd name="connsiteY35" fmla="*/ 291598 h 6651775"/>
                  <a:gd name="connsiteX36" fmla="*/ 6458563 w 9616483"/>
                  <a:gd name="connsiteY36" fmla="*/ 119320 h 6651775"/>
                  <a:gd name="connsiteX37" fmla="*/ 6273032 w 9616483"/>
                  <a:gd name="connsiteY37" fmla="*/ 344606 h 6651775"/>
                  <a:gd name="connsiteX38" fmla="*/ 6591085 w 9616483"/>
                  <a:gd name="connsiteY38" fmla="*/ 450623 h 6651775"/>
                  <a:gd name="connsiteX39" fmla="*/ 6365798 w 9616483"/>
                  <a:gd name="connsiteY39" fmla="*/ 596397 h 6651775"/>
                  <a:gd name="connsiteX40" fmla="*/ 7863293 w 9616483"/>
                  <a:gd name="connsiteY40" fmla="*/ 768674 h 6651775"/>
                  <a:gd name="connsiteX41" fmla="*/ 7624754 w 9616483"/>
                  <a:gd name="connsiteY41" fmla="*/ 834935 h 6651775"/>
                  <a:gd name="connsiteX42" fmla="*/ 8115085 w 9616483"/>
                  <a:gd name="connsiteY42" fmla="*/ 1086728 h 6651775"/>
                  <a:gd name="connsiteX43" fmla="*/ 7863293 w 9616483"/>
                  <a:gd name="connsiteY43" fmla="*/ 1126483 h 6651775"/>
                  <a:gd name="connsiteX44" fmla="*/ 8274111 w 9616483"/>
                  <a:gd name="connsiteY44" fmla="*/ 1709579 h 6651775"/>
                  <a:gd name="connsiteX45" fmla="*/ 9175259 w 9616483"/>
                  <a:gd name="connsiteY45" fmla="*/ 1815596 h 6651775"/>
                  <a:gd name="connsiteX46" fmla="*/ 8817450 w 9616483"/>
                  <a:gd name="connsiteY46" fmla="*/ 1828848 h 6651775"/>
                  <a:gd name="connsiteX47" fmla="*/ 9082493 w 9616483"/>
                  <a:gd name="connsiteY47" fmla="*/ 2014379 h 6651775"/>
                  <a:gd name="connsiteX48" fmla="*/ 8618667 w 9616483"/>
                  <a:gd name="connsiteY48" fmla="*/ 1961370 h 6651775"/>
                  <a:gd name="connsiteX49" fmla="*/ 9599329 w 9616483"/>
                  <a:gd name="connsiteY49" fmla="*/ 2796257 h 6651775"/>
                  <a:gd name="connsiteX50" fmla="*/ 9228268 w 9616483"/>
                  <a:gd name="connsiteY50" fmla="*/ 2637231 h 6651775"/>
                  <a:gd name="connsiteX51" fmla="*/ 9612581 w 9616483"/>
                  <a:gd name="connsiteY51" fmla="*/ 3432361 h 6651775"/>
                  <a:gd name="connsiteX52" fmla="*/ 9182835 w 9616483"/>
                  <a:gd name="connsiteY52" fmla="*/ 3117149 h 6651775"/>
                  <a:gd name="connsiteX53" fmla="*/ 9493312 w 9616483"/>
                  <a:gd name="connsiteY53" fmla="*/ 4094970 h 6651775"/>
                  <a:gd name="connsiteX54" fmla="*/ 9228268 w 9616483"/>
                  <a:gd name="connsiteY54" fmla="*/ 3949196 h 6651775"/>
                  <a:gd name="connsiteX55" fmla="*/ 9002981 w 9616483"/>
                  <a:gd name="connsiteY55" fmla="*/ 5035874 h 6651775"/>
                  <a:gd name="connsiteX56" fmla="*/ 8910216 w 9616483"/>
                  <a:gd name="connsiteY56" fmla="*/ 4890101 h 6651775"/>
                  <a:gd name="connsiteX57" fmla="*/ 8711434 w 9616483"/>
                  <a:gd name="connsiteY57" fmla="*/ 5155144 h 6651775"/>
                  <a:gd name="connsiteX58" fmla="*/ 8539156 w 9616483"/>
                  <a:gd name="connsiteY58" fmla="*/ 5009370 h 6651775"/>
                  <a:gd name="connsiteX59" fmla="*/ 8221105 w 9616483"/>
                  <a:gd name="connsiteY59" fmla="*/ 5539457 h 6651775"/>
                  <a:gd name="connsiteX60" fmla="*/ 8035575 w 9616483"/>
                  <a:gd name="connsiteY60" fmla="*/ 5300918 h 6651775"/>
                  <a:gd name="connsiteX61" fmla="*/ 7704270 w 9616483"/>
                  <a:gd name="connsiteY61" fmla="*/ 5937022 h 6651775"/>
                  <a:gd name="connsiteX62" fmla="*/ 7757279 w 9616483"/>
                  <a:gd name="connsiteY62" fmla="*/ 5671979 h 6651775"/>
                  <a:gd name="connsiteX63" fmla="*/ 7293453 w 9616483"/>
                  <a:gd name="connsiteY63" fmla="*/ 6069544 h 6651775"/>
                  <a:gd name="connsiteX64" fmla="*/ 7319958 w 9616483"/>
                  <a:gd name="connsiteY64" fmla="*/ 5777996 h 6651775"/>
                  <a:gd name="connsiteX65" fmla="*/ 6776619 w 9616483"/>
                  <a:gd name="connsiteY65" fmla="*/ 6294831 h 6651775"/>
                  <a:gd name="connsiteX66" fmla="*/ 6644097 w 9616483"/>
                  <a:gd name="connsiteY66" fmla="*/ 5923770 h 6651775"/>
                  <a:gd name="connsiteX67" fmla="*/ 5992256 w 9616483"/>
                  <a:gd name="connsiteY67" fmla="*/ 6437706 h 6651775"/>
                  <a:gd name="connsiteX68" fmla="*/ 6016069 w 9616483"/>
                  <a:gd name="connsiteY68" fmla="*/ 6242443 h 6651775"/>
                  <a:gd name="connsiteX69" fmla="*/ 5606494 w 9616483"/>
                  <a:gd name="connsiteY69" fmla="*/ 6532955 h 6651775"/>
                  <a:gd name="connsiteX70" fmla="*/ 5525532 w 9616483"/>
                  <a:gd name="connsiteY70" fmla="*/ 6061468 h 6651775"/>
                  <a:gd name="connsiteX71" fmla="*/ 4561011 w 9616483"/>
                  <a:gd name="connsiteY71" fmla="*/ 6515268 h 6651775"/>
                  <a:gd name="connsiteX72" fmla="*/ 499506 w 9616483"/>
                  <a:gd name="connsiteY72" fmla="*/ 3355689 h 6651775"/>
                  <a:gd name="connsiteX0" fmla="*/ 493003 w 9609980"/>
                  <a:gd name="connsiteY0" fmla="*/ 3355689 h 6651775"/>
                  <a:gd name="connsiteX1" fmla="*/ 77762 w 9609980"/>
                  <a:gd name="connsiteY1" fmla="*/ 3392607 h 6651775"/>
                  <a:gd name="connsiteX2" fmla="*/ 660859 w 9609980"/>
                  <a:gd name="connsiteY2" fmla="*/ 2517963 h 6651775"/>
                  <a:gd name="connsiteX3" fmla="*/ 422320 w 9609980"/>
                  <a:gd name="connsiteY3" fmla="*/ 2517963 h 6651775"/>
                  <a:gd name="connsiteX4" fmla="*/ 753624 w 9609980"/>
                  <a:gd name="connsiteY4" fmla="*/ 2305929 h 6651775"/>
                  <a:gd name="connsiteX5" fmla="*/ 289798 w 9609980"/>
                  <a:gd name="connsiteY5" fmla="*/ 2279424 h 6651775"/>
                  <a:gd name="connsiteX6" fmla="*/ 1005416 w 9609980"/>
                  <a:gd name="connsiteY6" fmla="*/ 1855355 h 6651775"/>
                  <a:gd name="connsiteX7" fmla="*/ 607850 w 9609980"/>
                  <a:gd name="connsiteY7" fmla="*/ 1815598 h 6651775"/>
                  <a:gd name="connsiteX8" fmla="*/ 1230703 w 9609980"/>
                  <a:gd name="connsiteY8" fmla="*/ 1577059 h 6651775"/>
                  <a:gd name="connsiteX9" fmla="*/ 1111434 w 9609980"/>
                  <a:gd name="connsiteY9" fmla="*/ 1524050 h 6651775"/>
                  <a:gd name="connsiteX10" fmla="*/ 1495747 w 9609980"/>
                  <a:gd name="connsiteY10" fmla="*/ 1325268 h 6651775"/>
                  <a:gd name="connsiteX11" fmla="*/ 1031921 w 9609980"/>
                  <a:gd name="connsiteY11" fmla="*/ 1325268 h 6651775"/>
                  <a:gd name="connsiteX12" fmla="*/ 1787295 w 9609980"/>
                  <a:gd name="connsiteY12" fmla="*/ 1033720 h 6651775"/>
                  <a:gd name="connsiteX13" fmla="*/ 1562007 w 9609980"/>
                  <a:gd name="connsiteY13" fmla="*/ 954207 h 6651775"/>
                  <a:gd name="connsiteX14" fmla="*/ 1919815 w 9609980"/>
                  <a:gd name="connsiteY14" fmla="*/ 993963 h 6651775"/>
                  <a:gd name="connsiteX15" fmla="*/ 2118599 w 9609980"/>
                  <a:gd name="connsiteY15" fmla="*/ 543390 h 6651775"/>
                  <a:gd name="connsiteX16" fmla="*/ 2118598 w 9609980"/>
                  <a:gd name="connsiteY16" fmla="*/ 808433 h 6651775"/>
                  <a:gd name="connsiteX17" fmla="*/ 2661937 w 9609980"/>
                  <a:gd name="connsiteY17" fmla="*/ 609650 h 6651775"/>
                  <a:gd name="connsiteX18" fmla="*/ 2569172 w 9609980"/>
                  <a:gd name="connsiteY18" fmla="*/ 516885 h 6651775"/>
                  <a:gd name="connsiteX19" fmla="*/ 2926982 w 9609980"/>
                  <a:gd name="connsiteY19" fmla="*/ 437372 h 6651775"/>
                  <a:gd name="connsiteX20" fmla="*/ 2873972 w 9609980"/>
                  <a:gd name="connsiteY20" fmla="*/ 318103 h 6651775"/>
                  <a:gd name="connsiteX21" fmla="*/ 3364302 w 9609980"/>
                  <a:gd name="connsiteY21" fmla="*/ 357859 h 6651775"/>
                  <a:gd name="connsiteX22" fmla="*/ 3708859 w 9609980"/>
                  <a:gd name="connsiteY22" fmla="*/ 145824 h 6651775"/>
                  <a:gd name="connsiteX23" fmla="*/ 3682355 w 9609980"/>
                  <a:gd name="connsiteY23" fmla="*/ 278346 h 6651775"/>
                  <a:gd name="connsiteX24" fmla="*/ 4371469 w 9609980"/>
                  <a:gd name="connsiteY24" fmla="*/ 331355 h 6651775"/>
                  <a:gd name="connsiteX25" fmla="*/ 4371469 w 9609980"/>
                  <a:gd name="connsiteY25" fmla="*/ 198833 h 6651775"/>
                  <a:gd name="connsiteX26" fmla="*/ 4596756 w 9609980"/>
                  <a:gd name="connsiteY26" fmla="*/ 371111 h 6651775"/>
                  <a:gd name="connsiteX27" fmla="*/ 4901556 w 9609980"/>
                  <a:gd name="connsiteY27" fmla="*/ 265094 h 6651775"/>
                  <a:gd name="connsiteX28" fmla="*/ 4769034 w 9609980"/>
                  <a:gd name="connsiteY28" fmla="*/ 437372 h 6651775"/>
                  <a:gd name="connsiteX29" fmla="*/ 5047329 w 9609980"/>
                  <a:gd name="connsiteY29" fmla="*/ 384363 h 6651775"/>
                  <a:gd name="connsiteX30" fmla="*/ 5093085 w 9609980"/>
                  <a:gd name="connsiteY30" fmla="*/ 528242 h 6651775"/>
                  <a:gd name="connsiteX31" fmla="*/ 5338877 w 9609980"/>
                  <a:gd name="connsiteY31" fmla="*/ 636155 h 6651775"/>
                  <a:gd name="connsiteX32" fmla="*/ 5232860 w 9609980"/>
                  <a:gd name="connsiteY32" fmla="*/ 251842 h 6651775"/>
                  <a:gd name="connsiteX33" fmla="*/ 5511156 w 9609980"/>
                  <a:gd name="connsiteY33" fmla="*/ 371111 h 6651775"/>
                  <a:gd name="connsiteX34" fmla="*/ 6200269 w 9609980"/>
                  <a:gd name="connsiteY34" fmla="*/ 50 h 6651775"/>
                  <a:gd name="connsiteX35" fmla="*/ 5935225 w 9609980"/>
                  <a:gd name="connsiteY35" fmla="*/ 291598 h 6651775"/>
                  <a:gd name="connsiteX36" fmla="*/ 6452060 w 9609980"/>
                  <a:gd name="connsiteY36" fmla="*/ 119320 h 6651775"/>
                  <a:gd name="connsiteX37" fmla="*/ 6266529 w 9609980"/>
                  <a:gd name="connsiteY37" fmla="*/ 344606 h 6651775"/>
                  <a:gd name="connsiteX38" fmla="*/ 6584582 w 9609980"/>
                  <a:gd name="connsiteY38" fmla="*/ 450623 h 6651775"/>
                  <a:gd name="connsiteX39" fmla="*/ 6359295 w 9609980"/>
                  <a:gd name="connsiteY39" fmla="*/ 596397 h 6651775"/>
                  <a:gd name="connsiteX40" fmla="*/ 7856790 w 9609980"/>
                  <a:gd name="connsiteY40" fmla="*/ 768674 h 6651775"/>
                  <a:gd name="connsiteX41" fmla="*/ 7618251 w 9609980"/>
                  <a:gd name="connsiteY41" fmla="*/ 834935 h 6651775"/>
                  <a:gd name="connsiteX42" fmla="*/ 8108582 w 9609980"/>
                  <a:gd name="connsiteY42" fmla="*/ 1086728 h 6651775"/>
                  <a:gd name="connsiteX43" fmla="*/ 7856790 w 9609980"/>
                  <a:gd name="connsiteY43" fmla="*/ 1126483 h 6651775"/>
                  <a:gd name="connsiteX44" fmla="*/ 8267608 w 9609980"/>
                  <a:gd name="connsiteY44" fmla="*/ 1709579 h 6651775"/>
                  <a:gd name="connsiteX45" fmla="*/ 9168756 w 9609980"/>
                  <a:gd name="connsiteY45" fmla="*/ 1815596 h 6651775"/>
                  <a:gd name="connsiteX46" fmla="*/ 8810947 w 9609980"/>
                  <a:gd name="connsiteY46" fmla="*/ 1828848 h 6651775"/>
                  <a:gd name="connsiteX47" fmla="*/ 9075990 w 9609980"/>
                  <a:gd name="connsiteY47" fmla="*/ 2014379 h 6651775"/>
                  <a:gd name="connsiteX48" fmla="*/ 8612164 w 9609980"/>
                  <a:gd name="connsiteY48" fmla="*/ 1961370 h 6651775"/>
                  <a:gd name="connsiteX49" fmla="*/ 9592826 w 9609980"/>
                  <a:gd name="connsiteY49" fmla="*/ 2796257 h 6651775"/>
                  <a:gd name="connsiteX50" fmla="*/ 9221765 w 9609980"/>
                  <a:gd name="connsiteY50" fmla="*/ 2637231 h 6651775"/>
                  <a:gd name="connsiteX51" fmla="*/ 9606078 w 9609980"/>
                  <a:gd name="connsiteY51" fmla="*/ 3432361 h 6651775"/>
                  <a:gd name="connsiteX52" fmla="*/ 9176332 w 9609980"/>
                  <a:gd name="connsiteY52" fmla="*/ 3117149 h 6651775"/>
                  <a:gd name="connsiteX53" fmla="*/ 9486809 w 9609980"/>
                  <a:gd name="connsiteY53" fmla="*/ 4094970 h 6651775"/>
                  <a:gd name="connsiteX54" fmla="*/ 9221765 w 9609980"/>
                  <a:gd name="connsiteY54" fmla="*/ 3949196 h 6651775"/>
                  <a:gd name="connsiteX55" fmla="*/ 8996478 w 9609980"/>
                  <a:gd name="connsiteY55" fmla="*/ 5035874 h 6651775"/>
                  <a:gd name="connsiteX56" fmla="*/ 8903713 w 9609980"/>
                  <a:gd name="connsiteY56" fmla="*/ 4890101 h 6651775"/>
                  <a:gd name="connsiteX57" fmla="*/ 8704931 w 9609980"/>
                  <a:gd name="connsiteY57" fmla="*/ 5155144 h 6651775"/>
                  <a:gd name="connsiteX58" fmla="*/ 8532653 w 9609980"/>
                  <a:gd name="connsiteY58" fmla="*/ 5009370 h 6651775"/>
                  <a:gd name="connsiteX59" fmla="*/ 8214602 w 9609980"/>
                  <a:gd name="connsiteY59" fmla="*/ 5539457 h 6651775"/>
                  <a:gd name="connsiteX60" fmla="*/ 8029072 w 9609980"/>
                  <a:gd name="connsiteY60" fmla="*/ 5300918 h 6651775"/>
                  <a:gd name="connsiteX61" fmla="*/ 7697767 w 9609980"/>
                  <a:gd name="connsiteY61" fmla="*/ 5937022 h 6651775"/>
                  <a:gd name="connsiteX62" fmla="*/ 7750776 w 9609980"/>
                  <a:gd name="connsiteY62" fmla="*/ 5671979 h 6651775"/>
                  <a:gd name="connsiteX63" fmla="*/ 7286950 w 9609980"/>
                  <a:gd name="connsiteY63" fmla="*/ 6069544 h 6651775"/>
                  <a:gd name="connsiteX64" fmla="*/ 7313455 w 9609980"/>
                  <a:gd name="connsiteY64" fmla="*/ 5777996 h 6651775"/>
                  <a:gd name="connsiteX65" fmla="*/ 6770116 w 9609980"/>
                  <a:gd name="connsiteY65" fmla="*/ 6294831 h 6651775"/>
                  <a:gd name="connsiteX66" fmla="*/ 6637594 w 9609980"/>
                  <a:gd name="connsiteY66" fmla="*/ 5923770 h 6651775"/>
                  <a:gd name="connsiteX67" fmla="*/ 5985753 w 9609980"/>
                  <a:gd name="connsiteY67" fmla="*/ 6437706 h 6651775"/>
                  <a:gd name="connsiteX68" fmla="*/ 6009566 w 9609980"/>
                  <a:gd name="connsiteY68" fmla="*/ 6242443 h 6651775"/>
                  <a:gd name="connsiteX69" fmla="*/ 5599991 w 9609980"/>
                  <a:gd name="connsiteY69" fmla="*/ 6532955 h 6651775"/>
                  <a:gd name="connsiteX70" fmla="*/ 5519029 w 9609980"/>
                  <a:gd name="connsiteY70" fmla="*/ 6061468 h 6651775"/>
                  <a:gd name="connsiteX71" fmla="*/ 4554508 w 9609980"/>
                  <a:gd name="connsiteY71" fmla="*/ 6515268 h 6651775"/>
                  <a:gd name="connsiteX72" fmla="*/ 493003 w 9609980"/>
                  <a:gd name="connsiteY72" fmla="*/ 3355689 h 6651775"/>
                  <a:gd name="connsiteX0" fmla="*/ 519508 w 9609980"/>
                  <a:gd name="connsiteY0" fmla="*/ 3130402 h 6666835"/>
                  <a:gd name="connsiteX1" fmla="*/ 77762 w 9609980"/>
                  <a:gd name="connsiteY1" fmla="*/ 3392607 h 6666835"/>
                  <a:gd name="connsiteX2" fmla="*/ 660859 w 9609980"/>
                  <a:gd name="connsiteY2" fmla="*/ 2517963 h 6666835"/>
                  <a:gd name="connsiteX3" fmla="*/ 422320 w 9609980"/>
                  <a:gd name="connsiteY3" fmla="*/ 2517963 h 6666835"/>
                  <a:gd name="connsiteX4" fmla="*/ 753624 w 9609980"/>
                  <a:gd name="connsiteY4" fmla="*/ 2305929 h 6666835"/>
                  <a:gd name="connsiteX5" fmla="*/ 289798 w 9609980"/>
                  <a:gd name="connsiteY5" fmla="*/ 2279424 h 6666835"/>
                  <a:gd name="connsiteX6" fmla="*/ 1005416 w 9609980"/>
                  <a:gd name="connsiteY6" fmla="*/ 1855355 h 6666835"/>
                  <a:gd name="connsiteX7" fmla="*/ 607850 w 9609980"/>
                  <a:gd name="connsiteY7" fmla="*/ 1815598 h 6666835"/>
                  <a:gd name="connsiteX8" fmla="*/ 1230703 w 9609980"/>
                  <a:gd name="connsiteY8" fmla="*/ 1577059 h 6666835"/>
                  <a:gd name="connsiteX9" fmla="*/ 1111434 w 9609980"/>
                  <a:gd name="connsiteY9" fmla="*/ 1524050 h 6666835"/>
                  <a:gd name="connsiteX10" fmla="*/ 1495747 w 9609980"/>
                  <a:gd name="connsiteY10" fmla="*/ 1325268 h 6666835"/>
                  <a:gd name="connsiteX11" fmla="*/ 1031921 w 9609980"/>
                  <a:gd name="connsiteY11" fmla="*/ 1325268 h 6666835"/>
                  <a:gd name="connsiteX12" fmla="*/ 1787295 w 9609980"/>
                  <a:gd name="connsiteY12" fmla="*/ 1033720 h 6666835"/>
                  <a:gd name="connsiteX13" fmla="*/ 1562007 w 9609980"/>
                  <a:gd name="connsiteY13" fmla="*/ 954207 h 6666835"/>
                  <a:gd name="connsiteX14" fmla="*/ 1919815 w 9609980"/>
                  <a:gd name="connsiteY14" fmla="*/ 993963 h 6666835"/>
                  <a:gd name="connsiteX15" fmla="*/ 2118599 w 9609980"/>
                  <a:gd name="connsiteY15" fmla="*/ 543390 h 6666835"/>
                  <a:gd name="connsiteX16" fmla="*/ 2118598 w 9609980"/>
                  <a:gd name="connsiteY16" fmla="*/ 808433 h 6666835"/>
                  <a:gd name="connsiteX17" fmla="*/ 2661937 w 9609980"/>
                  <a:gd name="connsiteY17" fmla="*/ 609650 h 6666835"/>
                  <a:gd name="connsiteX18" fmla="*/ 2569172 w 9609980"/>
                  <a:gd name="connsiteY18" fmla="*/ 516885 h 6666835"/>
                  <a:gd name="connsiteX19" fmla="*/ 2926982 w 9609980"/>
                  <a:gd name="connsiteY19" fmla="*/ 437372 h 6666835"/>
                  <a:gd name="connsiteX20" fmla="*/ 2873972 w 9609980"/>
                  <a:gd name="connsiteY20" fmla="*/ 318103 h 6666835"/>
                  <a:gd name="connsiteX21" fmla="*/ 3364302 w 9609980"/>
                  <a:gd name="connsiteY21" fmla="*/ 357859 h 6666835"/>
                  <a:gd name="connsiteX22" fmla="*/ 3708859 w 9609980"/>
                  <a:gd name="connsiteY22" fmla="*/ 145824 h 6666835"/>
                  <a:gd name="connsiteX23" fmla="*/ 3682355 w 9609980"/>
                  <a:gd name="connsiteY23" fmla="*/ 278346 h 6666835"/>
                  <a:gd name="connsiteX24" fmla="*/ 4371469 w 9609980"/>
                  <a:gd name="connsiteY24" fmla="*/ 331355 h 6666835"/>
                  <a:gd name="connsiteX25" fmla="*/ 4371469 w 9609980"/>
                  <a:gd name="connsiteY25" fmla="*/ 198833 h 6666835"/>
                  <a:gd name="connsiteX26" fmla="*/ 4596756 w 9609980"/>
                  <a:gd name="connsiteY26" fmla="*/ 371111 h 6666835"/>
                  <a:gd name="connsiteX27" fmla="*/ 4901556 w 9609980"/>
                  <a:gd name="connsiteY27" fmla="*/ 265094 h 6666835"/>
                  <a:gd name="connsiteX28" fmla="*/ 4769034 w 9609980"/>
                  <a:gd name="connsiteY28" fmla="*/ 437372 h 6666835"/>
                  <a:gd name="connsiteX29" fmla="*/ 5047329 w 9609980"/>
                  <a:gd name="connsiteY29" fmla="*/ 384363 h 6666835"/>
                  <a:gd name="connsiteX30" fmla="*/ 5093085 w 9609980"/>
                  <a:gd name="connsiteY30" fmla="*/ 528242 h 6666835"/>
                  <a:gd name="connsiteX31" fmla="*/ 5338877 w 9609980"/>
                  <a:gd name="connsiteY31" fmla="*/ 636155 h 6666835"/>
                  <a:gd name="connsiteX32" fmla="*/ 5232860 w 9609980"/>
                  <a:gd name="connsiteY32" fmla="*/ 251842 h 6666835"/>
                  <a:gd name="connsiteX33" fmla="*/ 5511156 w 9609980"/>
                  <a:gd name="connsiteY33" fmla="*/ 371111 h 6666835"/>
                  <a:gd name="connsiteX34" fmla="*/ 6200269 w 9609980"/>
                  <a:gd name="connsiteY34" fmla="*/ 50 h 6666835"/>
                  <a:gd name="connsiteX35" fmla="*/ 5935225 w 9609980"/>
                  <a:gd name="connsiteY35" fmla="*/ 291598 h 6666835"/>
                  <a:gd name="connsiteX36" fmla="*/ 6452060 w 9609980"/>
                  <a:gd name="connsiteY36" fmla="*/ 119320 h 6666835"/>
                  <a:gd name="connsiteX37" fmla="*/ 6266529 w 9609980"/>
                  <a:gd name="connsiteY37" fmla="*/ 344606 h 6666835"/>
                  <a:gd name="connsiteX38" fmla="*/ 6584582 w 9609980"/>
                  <a:gd name="connsiteY38" fmla="*/ 450623 h 6666835"/>
                  <a:gd name="connsiteX39" fmla="*/ 6359295 w 9609980"/>
                  <a:gd name="connsiteY39" fmla="*/ 596397 h 6666835"/>
                  <a:gd name="connsiteX40" fmla="*/ 7856790 w 9609980"/>
                  <a:gd name="connsiteY40" fmla="*/ 768674 h 6666835"/>
                  <a:gd name="connsiteX41" fmla="*/ 7618251 w 9609980"/>
                  <a:gd name="connsiteY41" fmla="*/ 834935 h 6666835"/>
                  <a:gd name="connsiteX42" fmla="*/ 8108582 w 9609980"/>
                  <a:gd name="connsiteY42" fmla="*/ 1086728 h 6666835"/>
                  <a:gd name="connsiteX43" fmla="*/ 7856790 w 9609980"/>
                  <a:gd name="connsiteY43" fmla="*/ 1126483 h 6666835"/>
                  <a:gd name="connsiteX44" fmla="*/ 8267608 w 9609980"/>
                  <a:gd name="connsiteY44" fmla="*/ 1709579 h 6666835"/>
                  <a:gd name="connsiteX45" fmla="*/ 9168756 w 9609980"/>
                  <a:gd name="connsiteY45" fmla="*/ 1815596 h 6666835"/>
                  <a:gd name="connsiteX46" fmla="*/ 8810947 w 9609980"/>
                  <a:gd name="connsiteY46" fmla="*/ 1828848 h 6666835"/>
                  <a:gd name="connsiteX47" fmla="*/ 9075990 w 9609980"/>
                  <a:gd name="connsiteY47" fmla="*/ 2014379 h 6666835"/>
                  <a:gd name="connsiteX48" fmla="*/ 8612164 w 9609980"/>
                  <a:gd name="connsiteY48" fmla="*/ 1961370 h 6666835"/>
                  <a:gd name="connsiteX49" fmla="*/ 9592826 w 9609980"/>
                  <a:gd name="connsiteY49" fmla="*/ 2796257 h 6666835"/>
                  <a:gd name="connsiteX50" fmla="*/ 9221765 w 9609980"/>
                  <a:gd name="connsiteY50" fmla="*/ 2637231 h 6666835"/>
                  <a:gd name="connsiteX51" fmla="*/ 9606078 w 9609980"/>
                  <a:gd name="connsiteY51" fmla="*/ 3432361 h 6666835"/>
                  <a:gd name="connsiteX52" fmla="*/ 9176332 w 9609980"/>
                  <a:gd name="connsiteY52" fmla="*/ 3117149 h 6666835"/>
                  <a:gd name="connsiteX53" fmla="*/ 9486809 w 9609980"/>
                  <a:gd name="connsiteY53" fmla="*/ 4094970 h 6666835"/>
                  <a:gd name="connsiteX54" fmla="*/ 9221765 w 9609980"/>
                  <a:gd name="connsiteY54" fmla="*/ 3949196 h 6666835"/>
                  <a:gd name="connsiteX55" fmla="*/ 8996478 w 9609980"/>
                  <a:gd name="connsiteY55" fmla="*/ 5035874 h 6666835"/>
                  <a:gd name="connsiteX56" fmla="*/ 8903713 w 9609980"/>
                  <a:gd name="connsiteY56" fmla="*/ 4890101 h 6666835"/>
                  <a:gd name="connsiteX57" fmla="*/ 8704931 w 9609980"/>
                  <a:gd name="connsiteY57" fmla="*/ 5155144 h 6666835"/>
                  <a:gd name="connsiteX58" fmla="*/ 8532653 w 9609980"/>
                  <a:gd name="connsiteY58" fmla="*/ 5009370 h 6666835"/>
                  <a:gd name="connsiteX59" fmla="*/ 8214602 w 9609980"/>
                  <a:gd name="connsiteY59" fmla="*/ 5539457 h 6666835"/>
                  <a:gd name="connsiteX60" fmla="*/ 8029072 w 9609980"/>
                  <a:gd name="connsiteY60" fmla="*/ 5300918 h 6666835"/>
                  <a:gd name="connsiteX61" fmla="*/ 7697767 w 9609980"/>
                  <a:gd name="connsiteY61" fmla="*/ 5937022 h 6666835"/>
                  <a:gd name="connsiteX62" fmla="*/ 7750776 w 9609980"/>
                  <a:gd name="connsiteY62" fmla="*/ 5671979 h 6666835"/>
                  <a:gd name="connsiteX63" fmla="*/ 7286950 w 9609980"/>
                  <a:gd name="connsiteY63" fmla="*/ 6069544 h 6666835"/>
                  <a:gd name="connsiteX64" fmla="*/ 7313455 w 9609980"/>
                  <a:gd name="connsiteY64" fmla="*/ 5777996 h 6666835"/>
                  <a:gd name="connsiteX65" fmla="*/ 6770116 w 9609980"/>
                  <a:gd name="connsiteY65" fmla="*/ 6294831 h 6666835"/>
                  <a:gd name="connsiteX66" fmla="*/ 6637594 w 9609980"/>
                  <a:gd name="connsiteY66" fmla="*/ 5923770 h 6666835"/>
                  <a:gd name="connsiteX67" fmla="*/ 5985753 w 9609980"/>
                  <a:gd name="connsiteY67" fmla="*/ 6437706 h 6666835"/>
                  <a:gd name="connsiteX68" fmla="*/ 6009566 w 9609980"/>
                  <a:gd name="connsiteY68" fmla="*/ 6242443 h 6666835"/>
                  <a:gd name="connsiteX69" fmla="*/ 5599991 w 9609980"/>
                  <a:gd name="connsiteY69" fmla="*/ 6532955 h 6666835"/>
                  <a:gd name="connsiteX70" fmla="*/ 5519029 w 9609980"/>
                  <a:gd name="connsiteY70" fmla="*/ 6061468 h 6666835"/>
                  <a:gd name="connsiteX71" fmla="*/ 4554508 w 9609980"/>
                  <a:gd name="connsiteY71" fmla="*/ 6515268 h 6666835"/>
                  <a:gd name="connsiteX72" fmla="*/ 519508 w 9609980"/>
                  <a:gd name="connsiteY72" fmla="*/ 3130402 h 6666835"/>
                  <a:gd name="connsiteX0" fmla="*/ 519508 w 9609980"/>
                  <a:gd name="connsiteY0" fmla="*/ 3130402 h 6666835"/>
                  <a:gd name="connsiteX1" fmla="*/ 77762 w 9609980"/>
                  <a:gd name="connsiteY1" fmla="*/ 3392607 h 6666835"/>
                  <a:gd name="connsiteX2" fmla="*/ 660859 w 9609980"/>
                  <a:gd name="connsiteY2" fmla="*/ 2517963 h 6666835"/>
                  <a:gd name="connsiteX3" fmla="*/ 422320 w 9609980"/>
                  <a:gd name="connsiteY3" fmla="*/ 2517963 h 6666835"/>
                  <a:gd name="connsiteX4" fmla="*/ 753624 w 9609980"/>
                  <a:gd name="connsiteY4" fmla="*/ 2305929 h 6666835"/>
                  <a:gd name="connsiteX5" fmla="*/ 289798 w 9609980"/>
                  <a:gd name="connsiteY5" fmla="*/ 2279424 h 6666835"/>
                  <a:gd name="connsiteX6" fmla="*/ 1005416 w 9609980"/>
                  <a:gd name="connsiteY6" fmla="*/ 1855355 h 6666835"/>
                  <a:gd name="connsiteX7" fmla="*/ 607850 w 9609980"/>
                  <a:gd name="connsiteY7" fmla="*/ 1815598 h 6666835"/>
                  <a:gd name="connsiteX8" fmla="*/ 1230703 w 9609980"/>
                  <a:gd name="connsiteY8" fmla="*/ 1577059 h 6666835"/>
                  <a:gd name="connsiteX9" fmla="*/ 1111434 w 9609980"/>
                  <a:gd name="connsiteY9" fmla="*/ 1524050 h 6666835"/>
                  <a:gd name="connsiteX10" fmla="*/ 1495747 w 9609980"/>
                  <a:gd name="connsiteY10" fmla="*/ 1325268 h 6666835"/>
                  <a:gd name="connsiteX11" fmla="*/ 1031921 w 9609980"/>
                  <a:gd name="connsiteY11" fmla="*/ 1325268 h 6666835"/>
                  <a:gd name="connsiteX12" fmla="*/ 1787295 w 9609980"/>
                  <a:gd name="connsiteY12" fmla="*/ 1033720 h 6666835"/>
                  <a:gd name="connsiteX13" fmla="*/ 1562007 w 9609980"/>
                  <a:gd name="connsiteY13" fmla="*/ 954207 h 6666835"/>
                  <a:gd name="connsiteX14" fmla="*/ 1919815 w 9609980"/>
                  <a:gd name="connsiteY14" fmla="*/ 993963 h 6666835"/>
                  <a:gd name="connsiteX15" fmla="*/ 2118599 w 9609980"/>
                  <a:gd name="connsiteY15" fmla="*/ 543390 h 6666835"/>
                  <a:gd name="connsiteX16" fmla="*/ 2118598 w 9609980"/>
                  <a:gd name="connsiteY16" fmla="*/ 808433 h 6666835"/>
                  <a:gd name="connsiteX17" fmla="*/ 2661937 w 9609980"/>
                  <a:gd name="connsiteY17" fmla="*/ 609650 h 6666835"/>
                  <a:gd name="connsiteX18" fmla="*/ 2569172 w 9609980"/>
                  <a:gd name="connsiteY18" fmla="*/ 516885 h 6666835"/>
                  <a:gd name="connsiteX19" fmla="*/ 2926982 w 9609980"/>
                  <a:gd name="connsiteY19" fmla="*/ 437372 h 6666835"/>
                  <a:gd name="connsiteX20" fmla="*/ 2873972 w 9609980"/>
                  <a:gd name="connsiteY20" fmla="*/ 318103 h 6666835"/>
                  <a:gd name="connsiteX21" fmla="*/ 3364302 w 9609980"/>
                  <a:gd name="connsiteY21" fmla="*/ 357859 h 6666835"/>
                  <a:gd name="connsiteX22" fmla="*/ 3708859 w 9609980"/>
                  <a:gd name="connsiteY22" fmla="*/ 145824 h 6666835"/>
                  <a:gd name="connsiteX23" fmla="*/ 3682355 w 9609980"/>
                  <a:gd name="connsiteY23" fmla="*/ 278346 h 6666835"/>
                  <a:gd name="connsiteX24" fmla="*/ 4371469 w 9609980"/>
                  <a:gd name="connsiteY24" fmla="*/ 331355 h 6666835"/>
                  <a:gd name="connsiteX25" fmla="*/ 4371469 w 9609980"/>
                  <a:gd name="connsiteY25" fmla="*/ 198833 h 6666835"/>
                  <a:gd name="connsiteX26" fmla="*/ 4596756 w 9609980"/>
                  <a:gd name="connsiteY26" fmla="*/ 371111 h 6666835"/>
                  <a:gd name="connsiteX27" fmla="*/ 4901556 w 9609980"/>
                  <a:gd name="connsiteY27" fmla="*/ 265094 h 6666835"/>
                  <a:gd name="connsiteX28" fmla="*/ 4769034 w 9609980"/>
                  <a:gd name="connsiteY28" fmla="*/ 437372 h 6666835"/>
                  <a:gd name="connsiteX29" fmla="*/ 5047329 w 9609980"/>
                  <a:gd name="connsiteY29" fmla="*/ 384363 h 6666835"/>
                  <a:gd name="connsiteX30" fmla="*/ 5093085 w 9609980"/>
                  <a:gd name="connsiteY30" fmla="*/ 528242 h 6666835"/>
                  <a:gd name="connsiteX31" fmla="*/ 5338877 w 9609980"/>
                  <a:gd name="connsiteY31" fmla="*/ 636155 h 6666835"/>
                  <a:gd name="connsiteX32" fmla="*/ 5232860 w 9609980"/>
                  <a:gd name="connsiteY32" fmla="*/ 251842 h 6666835"/>
                  <a:gd name="connsiteX33" fmla="*/ 5511156 w 9609980"/>
                  <a:gd name="connsiteY33" fmla="*/ 371111 h 6666835"/>
                  <a:gd name="connsiteX34" fmla="*/ 6200269 w 9609980"/>
                  <a:gd name="connsiteY34" fmla="*/ 50 h 6666835"/>
                  <a:gd name="connsiteX35" fmla="*/ 5935225 w 9609980"/>
                  <a:gd name="connsiteY35" fmla="*/ 291598 h 6666835"/>
                  <a:gd name="connsiteX36" fmla="*/ 6452060 w 9609980"/>
                  <a:gd name="connsiteY36" fmla="*/ 119320 h 6666835"/>
                  <a:gd name="connsiteX37" fmla="*/ 6266529 w 9609980"/>
                  <a:gd name="connsiteY37" fmla="*/ 344606 h 6666835"/>
                  <a:gd name="connsiteX38" fmla="*/ 6584582 w 9609980"/>
                  <a:gd name="connsiteY38" fmla="*/ 450623 h 6666835"/>
                  <a:gd name="connsiteX39" fmla="*/ 6359295 w 9609980"/>
                  <a:gd name="connsiteY39" fmla="*/ 596397 h 6666835"/>
                  <a:gd name="connsiteX40" fmla="*/ 7856790 w 9609980"/>
                  <a:gd name="connsiteY40" fmla="*/ 768674 h 6666835"/>
                  <a:gd name="connsiteX41" fmla="*/ 7618251 w 9609980"/>
                  <a:gd name="connsiteY41" fmla="*/ 834935 h 6666835"/>
                  <a:gd name="connsiteX42" fmla="*/ 8108582 w 9609980"/>
                  <a:gd name="connsiteY42" fmla="*/ 1086728 h 6666835"/>
                  <a:gd name="connsiteX43" fmla="*/ 7856790 w 9609980"/>
                  <a:gd name="connsiteY43" fmla="*/ 1126483 h 6666835"/>
                  <a:gd name="connsiteX44" fmla="*/ 8267608 w 9609980"/>
                  <a:gd name="connsiteY44" fmla="*/ 1709579 h 6666835"/>
                  <a:gd name="connsiteX45" fmla="*/ 9168756 w 9609980"/>
                  <a:gd name="connsiteY45" fmla="*/ 1815596 h 6666835"/>
                  <a:gd name="connsiteX46" fmla="*/ 8810947 w 9609980"/>
                  <a:gd name="connsiteY46" fmla="*/ 1828848 h 6666835"/>
                  <a:gd name="connsiteX47" fmla="*/ 9075990 w 9609980"/>
                  <a:gd name="connsiteY47" fmla="*/ 2014379 h 6666835"/>
                  <a:gd name="connsiteX48" fmla="*/ 8612164 w 9609980"/>
                  <a:gd name="connsiteY48" fmla="*/ 1961370 h 6666835"/>
                  <a:gd name="connsiteX49" fmla="*/ 9592826 w 9609980"/>
                  <a:gd name="connsiteY49" fmla="*/ 2796257 h 6666835"/>
                  <a:gd name="connsiteX50" fmla="*/ 9221765 w 9609980"/>
                  <a:gd name="connsiteY50" fmla="*/ 2637231 h 6666835"/>
                  <a:gd name="connsiteX51" fmla="*/ 9606078 w 9609980"/>
                  <a:gd name="connsiteY51" fmla="*/ 3432361 h 6666835"/>
                  <a:gd name="connsiteX52" fmla="*/ 9176332 w 9609980"/>
                  <a:gd name="connsiteY52" fmla="*/ 3117149 h 6666835"/>
                  <a:gd name="connsiteX53" fmla="*/ 9486809 w 9609980"/>
                  <a:gd name="connsiteY53" fmla="*/ 4094970 h 6666835"/>
                  <a:gd name="connsiteX54" fmla="*/ 9221765 w 9609980"/>
                  <a:gd name="connsiteY54" fmla="*/ 3949196 h 6666835"/>
                  <a:gd name="connsiteX55" fmla="*/ 8996478 w 9609980"/>
                  <a:gd name="connsiteY55" fmla="*/ 5035874 h 6666835"/>
                  <a:gd name="connsiteX56" fmla="*/ 8903713 w 9609980"/>
                  <a:gd name="connsiteY56" fmla="*/ 4890101 h 6666835"/>
                  <a:gd name="connsiteX57" fmla="*/ 8704931 w 9609980"/>
                  <a:gd name="connsiteY57" fmla="*/ 5155144 h 6666835"/>
                  <a:gd name="connsiteX58" fmla="*/ 8532653 w 9609980"/>
                  <a:gd name="connsiteY58" fmla="*/ 5009370 h 6666835"/>
                  <a:gd name="connsiteX59" fmla="*/ 8214602 w 9609980"/>
                  <a:gd name="connsiteY59" fmla="*/ 5539457 h 6666835"/>
                  <a:gd name="connsiteX60" fmla="*/ 8029072 w 9609980"/>
                  <a:gd name="connsiteY60" fmla="*/ 5300918 h 6666835"/>
                  <a:gd name="connsiteX61" fmla="*/ 7697767 w 9609980"/>
                  <a:gd name="connsiteY61" fmla="*/ 5937022 h 6666835"/>
                  <a:gd name="connsiteX62" fmla="*/ 7750776 w 9609980"/>
                  <a:gd name="connsiteY62" fmla="*/ 5671979 h 6666835"/>
                  <a:gd name="connsiteX63" fmla="*/ 7286950 w 9609980"/>
                  <a:gd name="connsiteY63" fmla="*/ 6069544 h 6666835"/>
                  <a:gd name="connsiteX64" fmla="*/ 7313455 w 9609980"/>
                  <a:gd name="connsiteY64" fmla="*/ 5777996 h 6666835"/>
                  <a:gd name="connsiteX65" fmla="*/ 6770116 w 9609980"/>
                  <a:gd name="connsiteY65" fmla="*/ 6294831 h 6666835"/>
                  <a:gd name="connsiteX66" fmla="*/ 6637594 w 9609980"/>
                  <a:gd name="connsiteY66" fmla="*/ 5923770 h 6666835"/>
                  <a:gd name="connsiteX67" fmla="*/ 5985753 w 9609980"/>
                  <a:gd name="connsiteY67" fmla="*/ 6437706 h 6666835"/>
                  <a:gd name="connsiteX68" fmla="*/ 6009566 w 9609980"/>
                  <a:gd name="connsiteY68" fmla="*/ 6242443 h 6666835"/>
                  <a:gd name="connsiteX69" fmla="*/ 5599991 w 9609980"/>
                  <a:gd name="connsiteY69" fmla="*/ 6532955 h 6666835"/>
                  <a:gd name="connsiteX70" fmla="*/ 5519029 w 9609980"/>
                  <a:gd name="connsiteY70" fmla="*/ 6061468 h 6666835"/>
                  <a:gd name="connsiteX71" fmla="*/ 4554508 w 9609980"/>
                  <a:gd name="connsiteY71" fmla="*/ 6515268 h 6666835"/>
                  <a:gd name="connsiteX72" fmla="*/ 519508 w 9609980"/>
                  <a:gd name="connsiteY72" fmla="*/ 3130402 h 6666835"/>
                  <a:gd name="connsiteX0" fmla="*/ 519508 w 9609980"/>
                  <a:gd name="connsiteY0" fmla="*/ 3130402 h 6666835"/>
                  <a:gd name="connsiteX1" fmla="*/ 77762 w 9609980"/>
                  <a:gd name="connsiteY1" fmla="*/ 3392607 h 6666835"/>
                  <a:gd name="connsiteX2" fmla="*/ 660859 w 9609980"/>
                  <a:gd name="connsiteY2" fmla="*/ 2517963 h 6666835"/>
                  <a:gd name="connsiteX3" fmla="*/ 422320 w 9609980"/>
                  <a:gd name="connsiteY3" fmla="*/ 2517963 h 6666835"/>
                  <a:gd name="connsiteX4" fmla="*/ 753624 w 9609980"/>
                  <a:gd name="connsiteY4" fmla="*/ 2305929 h 6666835"/>
                  <a:gd name="connsiteX5" fmla="*/ 289798 w 9609980"/>
                  <a:gd name="connsiteY5" fmla="*/ 2279424 h 6666835"/>
                  <a:gd name="connsiteX6" fmla="*/ 1005416 w 9609980"/>
                  <a:gd name="connsiteY6" fmla="*/ 1855355 h 6666835"/>
                  <a:gd name="connsiteX7" fmla="*/ 607850 w 9609980"/>
                  <a:gd name="connsiteY7" fmla="*/ 1815598 h 6666835"/>
                  <a:gd name="connsiteX8" fmla="*/ 1230703 w 9609980"/>
                  <a:gd name="connsiteY8" fmla="*/ 1577059 h 6666835"/>
                  <a:gd name="connsiteX9" fmla="*/ 1111434 w 9609980"/>
                  <a:gd name="connsiteY9" fmla="*/ 1524050 h 6666835"/>
                  <a:gd name="connsiteX10" fmla="*/ 1495747 w 9609980"/>
                  <a:gd name="connsiteY10" fmla="*/ 1325268 h 6666835"/>
                  <a:gd name="connsiteX11" fmla="*/ 1031921 w 9609980"/>
                  <a:gd name="connsiteY11" fmla="*/ 1325268 h 6666835"/>
                  <a:gd name="connsiteX12" fmla="*/ 1787295 w 9609980"/>
                  <a:gd name="connsiteY12" fmla="*/ 1033720 h 6666835"/>
                  <a:gd name="connsiteX13" fmla="*/ 1562007 w 9609980"/>
                  <a:gd name="connsiteY13" fmla="*/ 954207 h 6666835"/>
                  <a:gd name="connsiteX14" fmla="*/ 1919815 w 9609980"/>
                  <a:gd name="connsiteY14" fmla="*/ 993963 h 6666835"/>
                  <a:gd name="connsiteX15" fmla="*/ 2118599 w 9609980"/>
                  <a:gd name="connsiteY15" fmla="*/ 543390 h 6666835"/>
                  <a:gd name="connsiteX16" fmla="*/ 2118598 w 9609980"/>
                  <a:gd name="connsiteY16" fmla="*/ 808433 h 6666835"/>
                  <a:gd name="connsiteX17" fmla="*/ 2661937 w 9609980"/>
                  <a:gd name="connsiteY17" fmla="*/ 609650 h 6666835"/>
                  <a:gd name="connsiteX18" fmla="*/ 2569172 w 9609980"/>
                  <a:gd name="connsiteY18" fmla="*/ 516885 h 6666835"/>
                  <a:gd name="connsiteX19" fmla="*/ 2926982 w 9609980"/>
                  <a:gd name="connsiteY19" fmla="*/ 437372 h 6666835"/>
                  <a:gd name="connsiteX20" fmla="*/ 2873972 w 9609980"/>
                  <a:gd name="connsiteY20" fmla="*/ 318103 h 6666835"/>
                  <a:gd name="connsiteX21" fmla="*/ 3364302 w 9609980"/>
                  <a:gd name="connsiteY21" fmla="*/ 357859 h 6666835"/>
                  <a:gd name="connsiteX22" fmla="*/ 3708859 w 9609980"/>
                  <a:gd name="connsiteY22" fmla="*/ 145824 h 6666835"/>
                  <a:gd name="connsiteX23" fmla="*/ 3682355 w 9609980"/>
                  <a:gd name="connsiteY23" fmla="*/ 278346 h 6666835"/>
                  <a:gd name="connsiteX24" fmla="*/ 4371469 w 9609980"/>
                  <a:gd name="connsiteY24" fmla="*/ 331355 h 6666835"/>
                  <a:gd name="connsiteX25" fmla="*/ 4371469 w 9609980"/>
                  <a:gd name="connsiteY25" fmla="*/ 198833 h 6666835"/>
                  <a:gd name="connsiteX26" fmla="*/ 4596756 w 9609980"/>
                  <a:gd name="connsiteY26" fmla="*/ 371111 h 6666835"/>
                  <a:gd name="connsiteX27" fmla="*/ 4901556 w 9609980"/>
                  <a:gd name="connsiteY27" fmla="*/ 265094 h 6666835"/>
                  <a:gd name="connsiteX28" fmla="*/ 4769034 w 9609980"/>
                  <a:gd name="connsiteY28" fmla="*/ 437372 h 6666835"/>
                  <a:gd name="connsiteX29" fmla="*/ 5047329 w 9609980"/>
                  <a:gd name="connsiteY29" fmla="*/ 384363 h 6666835"/>
                  <a:gd name="connsiteX30" fmla="*/ 5093085 w 9609980"/>
                  <a:gd name="connsiteY30" fmla="*/ 528242 h 6666835"/>
                  <a:gd name="connsiteX31" fmla="*/ 5338877 w 9609980"/>
                  <a:gd name="connsiteY31" fmla="*/ 636155 h 6666835"/>
                  <a:gd name="connsiteX32" fmla="*/ 5232860 w 9609980"/>
                  <a:gd name="connsiteY32" fmla="*/ 251842 h 6666835"/>
                  <a:gd name="connsiteX33" fmla="*/ 5511156 w 9609980"/>
                  <a:gd name="connsiteY33" fmla="*/ 371111 h 6666835"/>
                  <a:gd name="connsiteX34" fmla="*/ 6200269 w 9609980"/>
                  <a:gd name="connsiteY34" fmla="*/ 50 h 6666835"/>
                  <a:gd name="connsiteX35" fmla="*/ 5935225 w 9609980"/>
                  <a:gd name="connsiteY35" fmla="*/ 291598 h 6666835"/>
                  <a:gd name="connsiteX36" fmla="*/ 6452060 w 9609980"/>
                  <a:gd name="connsiteY36" fmla="*/ 119320 h 6666835"/>
                  <a:gd name="connsiteX37" fmla="*/ 6266529 w 9609980"/>
                  <a:gd name="connsiteY37" fmla="*/ 344606 h 6666835"/>
                  <a:gd name="connsiteX38" fmla="*/ 6584582 w 9609980"/>
                  <a:gd name="connsiteY38" fmla="*/ 450623 h 6666835"/>
                  <a:gd name="connsiteX39" fmla="*/ 6359295 w 9609980"/>
                  <a:gd name="connsiteY39" fmla="*/ 596397 h 6666835"/>
                  <a:gd name="connsiteX40" fmla="*/ 7856790 w 9609980"/>
                  <a:gd name="connsiteY40" fmla="*/ 768674 h 6666835"/>
                  <a:gd name="connsiteX41" fmla="*/ 7618251 w 9609980"/>
                  <a:gd name="connsiteY41" fmla="*/ 834935 h 6666835"/>
                  <a:gd name="connsiteX42" fmla="*/ 8108582 w 9609980"/>
                  <a:gd name="connsiteY42" fmla="*/ 1086728 h 6666835"/>
                  <a:gd name="connsiteX43" fmla="*/ 7856790 w 9609980"/>
                  <a:gd name="connsiteY43" fmla="*/ 1126483 h 6666835"/>
                  <a:gd name="connsiteX44" fmla="*/ 8267608 w 9609980"/>
                  <a:gd name="connsiteY44" fmla="*/ 1709579 h 6666835"/>
                  <a:gd name="connsiteX45" fmla="*/ 9168756 w 9609980"/>
                  <a:gd name="connsiteY45" fmla="*/ 1815596 h 6666835"/>
                  <a:gd name="connsiteX46" fmla="*/ 8810947 w 9609980"/>
                  <a:gd name="connsiteY46" fmla="*/ 1828848 h 6666835"/>
                  <a:gd name="connsiteX47" fmla="*/ 9075990 w 9609980"/>
                  <a:gd name="connsiteY47" fmla="*/ 2014379 h 6666835"/>
                  <a:gd name="connsiteX48" fmla="*/ 8612164 w 9609980"/>
                  <a:gd name="connsiteY48" fmla="*/ 1961370 h 6666835"/>
                  <a:gd name="connsiteX49" fmla="*/ 9592826 w 9609980"/>
                  <a:gd name="connsiteY49" fmla="*/ 2796257 h 6666835"/>
                  <a:gd name="connsiteX50" fmla="*/ 9221765 w 9609980"/>
                  <a:gd name="connsiteY50" fmla="*/ 2637231 h 6666835"/>
                  <a:gd name="connsiteX51" fmla="*/ 9606078 w 9609980"/>
                  <a:gd name="connsiteY51" fmla="*/ 3432361 h 6666835"/>
                  <a:gd name="connsiteX52" fmla="*/ 9176332 w 9609980"/>
                  <a:gd name="connsiteY52" fmla="*/ 3117149 h 6666835"/>
                  <a:gd name="connsiteX53" fmla="*/ 9486809 w 9609980"/>
                  <a:gd name="connsiteY53" fmla="*/ 4094970 h 6666835"/>
                  <a:gd name="connsiteX54" fmla="*/ 9221765 w 9609980"/>
                  <a:gd name="connsiteY54" fmla="*/ 3949196 h 6666835"/>
                  <a:gd name="connsiteX55" fmla="*/ 8996478 w 9609980"/>
                  <a:gd name="connsiteY55" fmla="*/ 5035874 h 6666835"/>
                  <a:gd name="connsiteX56" fmla="*/ 8903713 w 9609980"/>
                  <a:gd name="connsiteY56" fmla="*/ 4890101 h 6666835"/>
                  <a:gd name="connsiteX57" fmla="*/ 8704931 w 9609980"/>
                  <a:gd name="connsiteY57" fmla="*/ 5155144 h 6666835"/>
                  <a:gd name="connsiteX58" fmla="*/ 8532653 w 9609980"/>
                  <a:gd name="connsiteY58" fmla="*/ 5009370 h 6666835"/>
                  <a:gd name="connsiteX59" fmla="*/ 8214602 w 9609980"/>
                  <a:gd name="connsiteY59" fmla="*/ 5539457 h 6666835"/>
                  <a:gd name="connsiteX60" fmla="*/ 8029072 w 9609980"/>
                  <a:gd name="connsiteY60" fmla="*/ 5300918 h 6666835"/>
                  <a:gd name="connsiteX61" fmla="*/ 7697767 w 9609980"/>
                  <a:gd name="connsiteY61" fmla="*/ 5937022 h 6666835"/>
                  <a:gd name="connsiteX62" fmla="*/ 7750776 w 9609980"/>
                  <a:gd name="connsiteY62" fmla="*/ 5671979 h 6666835"/>
                  <a:gd name="connsiteX63" fmla="*/ 7286950 w 9609980"/>
                  <a:gd name="connsiteY63" fmla="*/ 6069544 h 6666835"/>
                  <a:gd name="connsiteX64" fmla="*/ 7313455 w 9609980"/>
                  <a:gd name="connsiteY64" fmla="*/ 5777996 h 6666835"/>
                  <a:gd name="connsiteX65" fmla="*/ 6770116 w 9609980"/>
                  <a:gd name="connsiteY65" fmla="*/ 6294831 h 6666835"/>
                  <a:gd name="connsiteX66" fmla="*/ 6637594 w 9609980"/>
                  <a:gd name="connsiteY66" fmla="*/ 5923770 h 6666835"/>
                  <a:gd name="connsiteX67" fmla="*/ 5985753 w 9609980"/>
                  <a:gd name="connsiteY67" fmla="*/ 6437706 h 6666835"/>
                  <a:gd name="connsiteX68" fmla="*/ 6009566 w 9609980"/>
                  <a:gd name="connsiteY68" fmla="*/ 6242443 h 6666835"/>
                  <a:gd name="connsiteX69" fmla="*/ 5599991 w 9609980"/>
                  <a:gd name="connsiteY69" fmla="*/ 6532955 h 6666835"/>
                  <a:gd name="connsiteX70" fmla="*/ 5519029 w 9609980"/>
                  <a:gd name="connsiteY70" fmla="*/ 6061468 h 6666835"/>
                  <a:gd name="connsiteX71" fmla="*/ 4554508 w 9609980"/>
                  <a:gd name="connsiteY71" fmla="*/ 6515268 h 6666835"/>
                  <a:gd name="connsiteX72" fmla="*/ 519508 w 9609980"/>
                  <a:gd name="connsiteY72" fmla="*/ 3130402 h 6666835"/>
                  <a:gd name="connsiteX0" fmla="*/ 519508 w 9609980"/>
                  <a:gd name="connsiteY0" fmla="*/ 3130402 h 6596508"/>
                  <a:gd name="connsiteX1" fmla="*/ 77762 w 9609980"/>
                  <a:gd name="connsiteY1" fmla="*/ 3392607 h 6596508"/>
                  <a:gd name="connsiteX2" fmla="*/ 660859 w 9609980"/>
                  <a:gd name="connsiteY2" fmla="*/ 2517963 h 6596508"/>
                  <a:gd name="connsiteX3" fmla="*/ 422320 w 9609980"/>
                  <a:gd name="connsiteY3" fmla="*/ 2517963 h 6596508"/>
                  <a:gd name="connsiteX4" fmla="*/ 753624 w 9609980"/>
                  <a:gd name="connsiteY4" fmla="*/ 2305929 h 6596508"/>
                  <a:gd name="connsiteX5" fmla="*/ 289798 w 9609980"/>
                  <a:gd name="connsiteY5" fmla="*/ 2279424 h 6596508"/>
                  <a:gd name="connsiteX6" fmla="*/ 1005416 w 9609980"/>
                  <a:gd name="connsiteY6" fmla="*/ 1855355 h 6596508"/>
                  <a:gd name="connsiteX7" fmla="*/ 607850 w 9609980"/>
                  <a:gd name="connsiteY7" fmla="*/ 1815598 h 6596508"/>
                  <a:gd name="connsiteX8" fmla="*/ 1230703 w 9609980"/>
                  <a:gd name="connsiteY8" fmla="*/ 1577059 h 6596508"/>
                  <a:gd name="connsiteX9" fmla="*/ 1111434 w 9609980"/>
                  <a:gd name="connsiteY9" fmla="*/ 1524050 h 6596508"/>
                  <a:gd name="connsiteX10" fmla="*/ 1495747 w 9609980"/>
                  <a:gd name="connsiteY10" fmla="*/ 1325268 h 6596508"/>
                  <a:gd name="connsiteX11" fmla="*/ 1031921 w 9609980"/>
                  <a:gd name="connsiteY11" fmla="*/ 1325268 h 6596508"/>
                  <a:gd name="connsiteX12" fmla="*/ 1787295 w 9609980"/>
                  <a:gd name="connsiteY12" fmla="*/ 1033720 h 6596508"/>
                  <a:gd name="connsiteX13" fmla="*/ 1562007 w 9609980"/>
                  <a:gd name="connsiteY13" fmla="*/ 954207 h 6596508"/>
                  <a:gd name="connsiteX14" fmla="*/ 1919815 w 9609980"/>
                  <a:gd name="connsiteY14" fmla="*/ 993963 h 6596508"/>
                  <a:gd name="connsiteX15" fmla="*/ 2118599 w 9609980"/>
                  <a:gd name="connsiteY15" fmla="*/ 543390 h 6596508"/>
                  <a:gd name="connsiteX16" fmla="*/ 2118598 w 9609980"/>
                  <a:gd name="connsiteY16" fmla="*/ 808433 h 6596508"/>
                  <a:gd name="connsiteX17" fmla="*/ 2661937 w 9609980"/>
                  <a:gd name="connsiteY17" fmla="*/ 609650 h 6596508"/>
                  <a:gd name="connsiteX18" fmla="*/ 2569172 w 9609980"/>
                  <a:gd name="connsiteY18" fmla="*/ 516885 h 6596508"/>
                  <a:gd name="connsiteX19" fmla="*/ 2926982 w 9609980"/>
                  <a:gd name="connsiteY19" fmla="*/ 437372 h 6596508"/>
                  <a:gd name="connsiteX20" fmla="*/ 2873972 w 9609980"/>
                  <a:gd name="connsiteY20" fmla="*/ 318103 h 6596508"/>
                  <a:gd name="connsiteX21" fmla="*/ 3364302 w 9609980"/>
                  <a:gd name="connsiteY21" fmla="*/ 357859 h 6596508"/>
                  <a:gd name="connsiteX22" fmla="*/ 3708859 w 9609980"/>
                  <a:gd name="connsiteY22" fmla="*/ 145824 h 6596508"/>
                  <a:gd name="connsiteX23" fmla="*/ 3682355 w 9609980"/>
                  <a:gd name="connsiteY23" fmla="*/ 278346 h 6596508"/>
                  <a:gd name="connsiteX24" fmla="*/ 4371469 w 9609980"/>
                  <a:gd name="connsiteY24" fmla="*/ 331355 h 6596508"/>
                  <a:gd name="connsiteX25" fmla="*/ 4371469 w 9609980"/>
                  <a:gd name="connsiteY25" fmla="*/ 198833 h 6596508"/>
                  <a:gd name="connsiteX26" fmla="*/ 4596756 w 9609980"/>
                  <a:gd name="connsiteY26" fmla="*/ 371111 h 6596508"/>
                  <a:gd name="connsiteX27" fmla="*/ 4901556 w 9609980"/>
                  <a:gd name="connsiteY27" fmla="*/ 265094 h 6596508"/>
                  <a:gd name="connsiteX28" fmla="*/ 4769034 w 9609980"/>
                  <a:gd name="connsiteY28" fmla="*/ 437372 h 6596508"/>
                  <a:gd name="connsiteX29" fmla="*/ 5047329 w 9609980"/>
                  <a:gd name="connsiteY29" fmla="*/ 384363 h 6596508"/>
                  <a:gd name="connsiteX30" fmla="*/ 5093085 w 9609980"/>
                  <a:gd name="connsiteY30" fmla="*/ 528242 h 6596508"/>
                  <a:gd name="connsiteX31" fmla="*/ 5338877 w 9609980"/>
                  <a:gd name="connsiteY31" fmla="*/ 636155 h 6596508"/>
                  <a:gd name="connsiteX32" fmla="*/ 5232860 w 9609980"/>
                  <a:gd name="connsiteY32" fmla="*/ 251842 h 6596508"/>
                  <a:gd name="connsiteX33" fmla="*/ 5511156 w 9609980"/>
                  <a:gd name="connsiteY33" fmla="*/ 371111 h 6596508"/>
                  <a:gd name="connsiteX34" fmla="*/ 6200269 w 9609980"/>
                  <a:gd name="connsiteY34" fmla="*/ 50 h 6596508"/>
                  <a:gd name="connsiteX35" fmla="*/ 5935225 w 9609980"/>
                  <a:gd name="connsiteY35" fmla="*/ 291598 h 6596508"/>
                  <a:gd name="connsiteX36" fmla="*/ 6452060 w 9609980"/>
                  <a:gd name="connsiteY36" fmla="*/ 119320 h 6596508"/>
                  <a:gd name="connsiteX37" fmla="*/ 6266529 w 9609980"/>
                  <a:gd name="connsiteY37" fmla="*/ 344606 h 6596508"/>
                  <a:gd name="connsiteX38" fmla="*/ 6584582 w 9609980"/>
                  <a:gd name="connsiteY38" fmla="*/ 450623 h 6596508"/>
                  <a:gd name="connsiteX39" fmla="*/ 6359295 w 9609980"/>
                  <a:gd name="connsiteY39" fmla="*/ 596397 h 6596508"/>
                  <a:gd name="connsiteX40" fmla="*/ 7856790 w 9609980"/>
                  <a:gd name="connsiteY40" fmla="*/ 768674 h 6596508"/>
                  <a:gd name="connsiteX41" fmla="*/ 7618251 w 9609980"/>
                  <a:gd name="connsiteY41" fmla="*/ 834935 h 6596508"/>
                  <a:gd name="connsiteX42" fmla="*/ 8108582 w 9609980"/>
                  <a:gd name="connsiteY42" fmla="*/ 1086728 h 6596508"/>
                  <a:gd name="connsiteX43" fmla="*/ 7856790 w 9609980"/>
                  <a:gd name="connsiteY43" fmla="*/ 1126483 h 6596508"/>
                  <a:gd name="connsiteX44" fmla="*/ 8267608 w 9609980"/>
                  <a:gd name="connsiteY44" fmla="*/ 1709579 h 6596508"/>
                  <a:gd name="connsiteX45" fmla="*/ 9168756 w 9609980"/>
                  <a:gd name="connsiteY45" fmla="*/ 1815596 h 6596508"/>
                  <a:gd name="connsiteX46" fmla="*/ 8810947 w 9609980"/>
                  <a:gd name="connsiteY46" fmla="*/ 1828848 h 6596508"/>
                  <a:gd name="connsiteX47" fmla="*/ 9075990 w 9609980"/>
                  <a:gd name="connsiteY47" fmla="*/ 2014379 h 6596508"/>
                  <a:gd name="connsiteX48" fmla="*/ 8612164 w 9609980"/>
                  <a:gd name="connsiteY48" fmla="*/ 1961370 h 6596508"/>
                  <a:gd name="connsiteX49" fmla="*/ 9592826 w 9609980"/>
                  <a:gd name="connsiteY49" fmla="*/ 2796257 h 6596508"/>
                  <a:gd name="connsiteX50" fmla="*/ 9221765 w 9609980"/>
                  <a:gd name="connsiteY50" fmla="*/ 2637231 h 6596508"/>
                  <a:gd name="connsiteX51" fmla="*/ 9606078 w 9609980"/>
                  <a:gd name="connsiteY51" fmla="*/ 3432361 h 6596508"/>
                  <a:gd name="connsiteX52" fmla="*/ 9176332 w 9609980"/>
                  <a:gd name="connsiteY52" fmla="*/ 3117149 h 6596508"/>
                  <a:gd name="connsiteX53" fmla="*/ 9486809 w 9609980"/>
                  <a:gd name="connsiteY53" fmla="*/ 4094970 h 6596508"/>
                  <a:gd name="connsiteX54" fmla="*/ 9221765 w 9609980"/>
                  <a:gd name="connsiteY54" fmla="*/ 3949196 h 6596508"/>
                  <a:gd name="connsiteX55" fmla="*/ 8996478 w 9609980"/>
                  <a:gd name="connsiteY55" fmla="*/ 5035874 h 6596508"/>
                  <a:gd name="connsiteX56" fmla="*/ 8903713 w 9609980"/>
                  <a:gd name="connsiteY56" fmla="*/ 4890101 h 6596508"/>
                  <a:gd name="connsiteX57" fmla="*/ 8704931 w 9609980"/>
                  <a:gd name="connsiteY57" fmla="*/ 5155144 h 6596508"/>
                  <a:gd name="connsiteX58" fmla="*/ 8532653 w 9609980"/>
                  <a:gd name="connsiteY58" fmla="*/ 5009370 h 6596508"/>
                  <a:gd name="connsiteX59" fmla="*/ 8214602 w 9609980"/>
                  <a:gd name="connsiteY59" fmla="*/ 5539457 h 6596508"/>
                  <a:gd name="connsiteX60" fmla="*/ 8029072 w 9609980"/>
                  <a:gd name="connsiteY60" fmla="*/ 5300918 h 6596508"/>
                  <a:gd name="connsiteX61" fmla="*/ 7697767 w 9609980"/>
                  <a:gd name="connsiteY61" fmla="*/ 5937022 h 6596508"/>
                  <a:gd name="connsiteX62" fmla="*/ 7750776 w 9609980"/>
                  <a:gd name="connsiteY62" fmla="*/ 5671979 h 6596508"/>
                  <a:gd name="connsiteX63" fmla="*/ 7286950 w 9609980"/>
                  <a:gd name="connsiteY63" fmla="*/ 6069544 h 6596508"/>
                  <a:gd name="connsiteX64" fmla="*/ 7313455 w 9609980"/>
                  <a:gd name="connsiteY64" fmla="*/ 5777996 h 6596508"/>
                  <a:gd name="connsiteX65" fmla="*/ 6770116 w 9609980"/>
                  <a:gd name="connsiteY65" fmla="*/ 6294831 h 6596508"/>
                  <a:gd name="connsiteX66" fmla="*/ 6637594 w 9609980"/>
                  <a:gd name="connsiteY66" fmla="*/ 5923770 h 6596508"/>
                  <a:gd name="connsiteX67" fmla="*/ 5985753 w 9609980"/>
                  <a:gd name="connsiteY67" fmla="*/ 6437706 h 6596508"/>
                  <a:gd name="connsiteX68" fmla="*/ 6009566 w 9609980"/>
                  <a:gd name="connsiteY68" fmla="*/ 6242443 h 6596508"/>
                  <a:gd name="connsiteX69" fmla="*/ 5599991 w 9609980"/>
                  <a:gd name="connsiteY69" fmla="*/ 6532955 h 6596508"/>
                  <a:gd name="connsiteX70" fmla="*/ 5519029 w 9609980"/>
                  <a:gd name="connsiteY70" fmla="*/ 6061468 h 6596508"/>
                  <a:gd name="connsiteX71" fmla="*/ 4554508 w 9609980"/>
                  <a:gd name="connsiteY71" fmla="*/ 6515268 h 6596508"/>
                  <a:gd name="connsiteX72" fmla="*/ 236788 w 9609980"/>
                  <a:gd name="connsiteY72" fmla="*/ 4214242 h 6596508"/>
                  <a:gd name="connsiteX73" fmla="*/ 519508 w 9609980"/>
                  <a:gd name="connsiteY73" fmla="*/ 3130402 h 6596508"/>
                  <a:gd name="connsiteX0" fmla="*/ 519508 w 9609980"/>
                  <a:gd name="connsiteY0" fmla="*/ 3130402 h 6596508"/>
                  <a:gd name="connsiteX1" fmla="*/ 77762 w 9609980"/>
                  <a:gd name="connsiteY1" fmla="*/ 3392607 h 6596508"/>
                  <a:gd name="connsiteX2" fmla="*/ 660859 w 9609980"/>
                  <a:gd name="connsiteY2" fmla="*/ 2517963 h 6596508"/>
                  <a:gd name="connsiteX3" fmla="*/ 422320 w 9609980"/>
                  <a:gd name="connsiteY3" fmla="*/ 2517963 h 6596508"/>
                  <a:gd name="connsiteX4" fmla="*/ 753624 w 9609980"/>
                  <a:gd name="connsiteY4" fmla="*/ 2305929 h 6596508"/>
                  <a:gd name="connsiteX5" fmla="*/ 289798 w 9609980"/>
                  <a:gd name="connsiteY5" fmla="*/ 2279424 h 6596508"/>
                  <a:gd name="connsiteX6" fmla="*/ 1005416 w 9609980"/>
                  <a:gd name="connsiteY6" fmla="*/ 1855355 h 6596508"/>
                  <a:gd name="connsiteX7" fmla="*/ 607850 w 9609980"/>
                  <a:gd name="connsiteY7" fmla="*/ 1815598 h 6596508"/>
                  <a:gd name="connsiteX8" fmla="*/ 1230703 w 9609980"/>
                  <a:gd name="connsiteY8" fmla="*/ 1577059 h 6596508"/>
                  <a:gd name="connsiteX9" fmla="*/ 1111434 w 9609980"/>
                  <a:gd name="connsiteY9" fmla="*/ 1524050 h 6596508"/>
                  <a:gd name="connsiteX10" fmla="*/ 1495747 w 9609980"/>
                  <a:gd name="connsiteY10" fmla="*/ 1325268 h 6596508"/>
                  <a:gd name="connsiteX11" fmla="*/ 1031921 w 9609980"/>
                  <a:gd name="connsiteY11" fmla="*/ 1325268 h 6596508"/>
                  <a:gd name="connsiteX12" fmla="*/ 1787295 w 9609980"/>
                  <a:gd name="connsiteY12" fmla="*/ 1033720 h 6596508"/>
                  <a:gd name="connsiteX13" fmla="*/ 1562007 w 9609980"/>
                  <a:gd name="connsiteY13" fmla="*/ 954207 h 6596508"/>
                  <a:gd name="connsiteX14" fmla="*/ 1919815 w 9609980"/>
                  <a:gd name="connsiteY14" fmla="*/ 993963 h 6596508"/>
                  <a:gd name="connsiteX15" fmla="*/ 2118599 w 9609980"/>
                  <a:gd name="connsiteY15" fmla="*/ 543390 h 6596508"/>
                  <a:gd name="connsiteX16" fmla="*/ 2118598 w 9609980"/>
                  <a:gd name="connsiteY16" fmla="*/ 808433 h 6596508"/>
                  <a:gd name="connsiteX17" fmla="*/ 2661937 w 9609980"/>
                  <a:gd name="connsiteY17" fmla="*/ 609650 h 6596508"/>
                  <a:gd name="connsiteX18" fmla="*/ 2569172 w 9609980"/>
                  <a:gd name="connsiteY18" fmla="*/ 516885 h 6596508"/>
                  <a:gd name="connsiteX19" fmla="*/ 2926982 w 9609980"/>
                  <a:gd name="connsiteY19" fmla="*/ 437372 h 6596508"/>
                  <a:gd name="connsiteX20" fmla="*/ 2873972 w 9609980"/>
                  <a:gd name="connsiteY20" fmla="*/ 318103 h 6596508"/>
                  <a:gd name="connsiteX21" fmla="*/ 3364302 w 9609980"/>
                  <a:gd name="connsiteY21" fmla="*/ 357859 h 6596508"/>
                  <a:gd name="connsiteX22" fmla="*/ 3708859 w 9609980"/>
                  <a:gd name="connsiteY22" fmla="*/ 145824 h 6596508"/>
                  <a:gd name="connsiteX23" fmla="*/ 3682355 w 9609980"/>
                  <a:gd name="connsiteY23" fmla="*/ 278346 h 6596508"/>
                  <a:gd name="connsiteX24" fmla="*/ 4371469 w 9609980"/>
                  <a:gd name="connsiteY24" fmla="*/ 331355 h 6596508"/>
                  <a:gd name="connsiteX25" fmla="*/ 4371469 w 9609980"/>
                  <a:gd name="connsiteY25" fmla="*/ 198833 h 6596508"/>
                  <a:gd name="connsiteX26" fmla="*/ 4596756 w 9609980"/>
                  <a:gd name="connsiteY26" fmla="*/ 371111 h 6596508"/>
                  <a:gd name="connsiteX27" fmla="*/ 4901556 w 9609980"/>
                  <a:gd name="connsiteY27" fmla="*/ 265094 h 6596508"/>
                  <a:gd name="connsiteX28" fmla="*/ 4769034 w 9609980"/>
                  <a:gd name="connsiteY28" fmla="*/ 437372 h 6596508"/>
                  <a:gd name="connsiteX29" fmla="*/ 5047329 w 9609980"/>
                  <a:gd name="connsiteY29" fmla="*/ 384363 h 6596508"/>
                  <a:gd name="connsiteX30" fmla="*/ 5093085 w 9609980"/>
                  <a:gd name="connsiteY30" fmla="*/ 528242 h 6596508"/>
                  <a:gd name="connsiteX31" fmla="*/ 5338877 w 9609980"/>
                  <a:gd name="connsiteY31" fmla="*/ 636155 h 6596508"/>
                  <a:gd name="connsiteX32" fmla="*/ 5232860 w 9609980"/>
                  <a:gd name="connsiteY32" fmla="*/ 251842 h 6596508"/>
                  <a:gd name="connsiteX33" fmla="*/ 5511156 w 9609980"/>
                  <a:gd name="connsiteY33" fmla="*/ 371111 h 6596508"/>
                  <a:gd name="connsiteX34" fmla="*/ 6200269 w 9609980"/>
                  <a:gd name="connsiteY34" fmla="*/ 50 h 6596508"/>
                  <a:gd name="connsiteX35" fmla="*/ 5935225 w 9609980"/>
                  <a:gd name="connsiteY35" fmla="*/ 291598 h 6596508"/>
                  <a:gd name="connsiteX36" fmla="*/ 6452060 w 9609980"/>
                  <a:gd name="connsiteY36" fmla="*/ 119320 h 6596508"/>
                  <a:gd name="connsiteX37" fmla="*/ 6266529 w 9609980"/>
                  <a:gd name="connsiteY37" fmla="*/ 344606 h 6596508"/>
                  <a:gd name="connsiteX38" fmla="*/ 6584582 w 9609980"/>
                  <a:gd name="connsiteY38" fmla="*/ 450623 h 6596508"/>
                  <a:gd name="connsiteX39" fmla="*/ 6359295 w 9609980"/>
                  <a:gd name="connsiteY39" fmla="*/ 596397 h 6596508"/>
                  <a:gd name="connsiteX40" fmla="*/ 7856790 w 9609980"/>
                  <a:gd name="connsiteY40" fmla="*/ 768674 h 6596508"/>
                  <a:gd name="connsiteX41" fmla="*/ 7618251 w 9609980"/>
                  <a:gd name="connsiteY41" fmla="*/ 834935 h 6596508"/>
                  <a:gd name="connsiteX42" fmla="*/ 8108582 w 9609980"/>
                  <a:gd name="connsiteY42" fmla="*/ 1086728 h 6596508"/>
                  <a:gd name="connsiteX43" fmla="*/ 7856790 w 9609980"/>
                  <a:gd name="connsiteY43" fmla="*/ 1126483 h 6596508"/>
                  <a:gd name="connsiteX44" fmla="*/ 8267608 w 9609980"/>
                  <a:gd name="connsiteY44" fmla="*/ 1709579 h 6596508"/>
                  <a:gd name="connsiteX45" fmla="*/ 9168756 w 9609980"/>
                  <a:gd name="connsiteY45" fmla="*/ 1815596 h 6596508"/>
                  <a:gd name="connsiteX46" fmla="*/ 8810947 w 9609980"/>
                  <a:gd name="connsiteY46" fmla="*/ 1828848 h 6596508"/>
                  <a:gd name="connsiteX47" fmla="*/ 9075990 w 9609980"/>
                  <a:gd name="connsiteY47" fmla="*/ 2014379 h 6596508"/>
                  <a:gd name="connsiteX48" fmla="*/ 8612164 w 9609980"/>
                  <a:gd name="connsiteY48" fmla="*/ 1961370 h 6596508"/>
                  <a:gd name="connsiteX49" fmla="*/ 9592826 w 9609980"/>
                  <a:gd name="connsiteY49" fmla="*/ 2796257 h 6596508"/>
                  <a:gd name="connsiteX50" fmla="*/ 9221765 w 9609980"/>
                  <a:gd name="connsiteY50" fmla="*/ 2637231 h 6596508"/>
                  <a:gd name="connsiteX51" fmla="*/ 9606078 w 9609980"/>
                  <a:gd name="connsiteY51" fmla="*/ 3432361 h 6596508"/>
                  <a:gd name="connsiteX52" fmla="*/ 9176332 w 9609980"/>
                  <a:gd name="connsiteY52" fmla="*/ 3117149 h 6596508"/>
                  <a:gd name="connsiteX53" fmla="*/ 9486809 w 9609980"/>
                  <a:gd name="connsiteY53" fmla="*/ 4094970 h 6596508"/>
                  <a:gd name="connsiteX54" fmla="*/ 9221765 w 9609980"/>
                  <a:gd name="connsiteY54" fmla="*/ 3949196 h 6596508"/>
                  <a:gd name="connsiteX55" fmla="*/ 8996478 w 9609980"/>
                  <a:gd name="connsiteY55" fmla="*/ 5035874 h 6596508"/>
                  <a:gd name="connsiteX56" fmla="*/ 8903713 w 9609980"/>
                  <a:gd name="connsiteY56" fmla="*/ 4890101 h 6596508"/>
                  <a:gd name="connsiteX57" fmla="*/ 8704931 w 9609980"/>
                  <a:gd name="connsiteY57" fmla="*/ 5155144 h 6596508"/>
                  <a:gd name="connsiteX58" fmla="*/ 8532653 w 9609980"/>
                  <a:gd name="connsiteY58" fmla="*/ 5009370 h 6596508"/>
                  <a:gd name="connsiteX59" fmla="*/ 8214602 w 9609980"/>
                  <a:gd name="connsiteY59" fmla="*/ 5539457 h 6596508"/>
                  <a:gd name="connsiteX60" fmla="*/ 8029072 w 9609980"/>
                  <a:gd name="connsiteY60" fmla="*/ 5300918 h 6596508"/>
                  <a:gd name="connsiteX61" fmla="*/ 7697767 w 9609980"/>
                  <a:gd name="connsiteY61" fmla="*/ 5937022 h 6596508"/>
                  <a:gd name="connsiteX62" fmla="*/ 7750776 w 9609980"/>
                  <a:gd name="connsiteY62" fmla="*/ 5671979 h 6596508"/>
                  <a:gd name="connsiteX63" fmla="*/ 7286950 w 9609980"/>
                  <a:gd name="connsiteY63" fmla="*/ 6069544 h 6596508"/>
                  <a:gd name="connsiteX64" fmla="*/ 7313455 w 9609980"/>
                  <a:gd name="connsiteY64" fmla="*/ 5777996 h 6596508"/>
                  <a:gd name="connsiteX65" fmla="*/ 6770116 w 9609980"/>
                  <a:gd name="connsiteY65" fmla="*/ 6294831 h 6596508"/>
                  <a:gd name="connsiteX66" fmla="*/ 6637594 w 9609980"/>
                  <a:gd name="connsiteY66" fmla="*/ 5923770 h 6596508"/>
                  <a:gd name="connsiteX67" fmla="*/ 5985753 w 9609980"/>
                  <a:gd name="connsiteY67" fmla="*/ 6437706 h 6596508"/>
                  <a:gd name="connsiteX68" fmla="*/ 6009566 w 9609980"/>
                  <a:gd name="connsiteY68" fmla="*/ 6242443 h 6596508"/>
                  <a:gd name="connsiteX69" fmla="*/ 5599991 w 9609980"/>
                  <a:gd name="connsiteY69" fmla="*/ 6532955 h 6596508"/>
                  <a:gd name="connsiteX70" fmla="*/ 5519029 w 9609980"/>
                  <a:gd name="connsiteY70" fmla="*/ 6061468 h 6596508"/>
                  <a:gd name="connsiteX71" fmla="*/ 4554508 w 9609980"/>
                  <a:gd name="connsiteY71" fmla="*/ 6515268 h 6596508"/>
                  <a:gd name="connsiteX72" fmla="*/ 236788 w 9609980"/>
                  <a:gd name="connsiteY72" fmla="*/ 4214242 h 6596508"/>
                  <a:gd name="connsiteX73" fmla="*/ 519508 w 9609980"/>
                  <a:gd name="connsiteY73" fmla="*/ 3130402 h 6596508"/>
                  <a:gd name="connsiteX0" fmla="*/ 519508 w 9609980"/>
                  <a:gd name="connsiteY0" fmla="*/ 3130402 h 6609763"/>
                  <a:gd name="connsiteX1" fmla="*/ 77762 w 9609980"/>
                  <a:gd name="connsiteY1" fmla="*/ 3392607 h 6609763"/>
                  <a:gd name="connsiteX2" fmla="*/ 660859 w 9609980"/>
                  <a:gd name="connsiteY2" fmla="*/ 2517963 h 6609763"/>
                  <a:gd name="connsiteX3" fmla="*/ 422320 w 9609980"/>
                  <a:gd name="connsiteY3" fmla="*/ 2517963 h 6609763"/>
                  <a:gd name="connsiteX4" fmla="*/ 753624 w 9609980"/>
                  <a:gd name="connsiteY4" fmla="*/ 2305929 h 6609763"/>
                  <a:gd name="connsiteX5" fmla="*/ 289798 w 9609980"/>
                  <a:gd name="connsiteY5" fmla="*/ 2279424 h 6609763"/>
                  <a:gd name="connsiteX6" fmla="*/ 1005416 w 9609980"/>
                  <a:gd name="connsiteY6" fmla="*/ 1855355 h 6609763"/>
                  <a:gd name="connsiteX7" fmla="*/ 607850 w 9609980"/>
                  <a:gd name="connsiteY7" fmla="*/ 1815598 h 6609763"/>
                  <a:gd name="connsiteX8" fmla="*/ 1230703 w 9609980"/>
                  <a:gd name="connsiteY8" fmla="*/ 1577059 h 6609763"/>
                  <a:gd name="connsiteX9" fmla="*/ 1111434 w 9609980"/>
                  <a:gd name="connsiteY9" fmla="*/ 1524050 h 6609763"/>
                  <a:gd name="connsiteX10" fmla="*/ 1495747 w 9609980"/>
                  <a:gd name="connsiteY10" fmla="*/ 1325268 h 6609763"/>
                  <a:gd name="connsiteX11" fmla="*/ 1031921 w 9609980"/>
                  <a:gd name="connsiteY11" fmla="*/ 1325268 h 6609763"/>
                  <a:gd name="connsiteX12" fmla="*/ 1787295 w 9609980"/>
                  <a:gd name="connsiteY12" fmla="*/ 1033720 h 6609763"/>
                  <a:gd name="connsiteX13" fmla="*/ 1562007 w 9609980"/>
                  <a:gd name="connsiteY13" fmla="*/ 954207 h 6609763"/>
                  <a:gd name="connsiteX14" fmla="*/ 1919815 w 9609980"/>
                  <a:gd name="connsiteY14" fmla="*/ 993963 h 6609763"/>
                  <a:gd name="connsiteX15" fmla="*/ 2118599 w 9609980"/>
                  <a:gd name="connsiteY15" fmla="*/ 543390 h 6609763"/>
                  <a:gd name="connsiteX16" fmla="*/ 2118598 w 9609980"/>
                  <a:gd name="connsiteY16" fmla="*/ 808433 h 6609763"/>
                  <a:gd name="connsiteX17" fmla="*/ 2661937 w 9609980"/>
                  <a:gd name="connsiteY17" fmla="*/ 609650 h 6609763"/>
                  <a:gd name="connsiteX18" fmla="*/ 2569172 w 9609980"/>
                  <a:gd name="connsiteY18" fmla="*/ 516885 h 6609763"/>
                  <a:gd name="connsiteX19" fmla="*/ 2926982 w 9609980"/>
                  <a:gd name="connsiteY19" fmla="*/ 437372 h 6609763"/>
                  <a:gd name="connsiteX20" fmla="*/ 2873972 w 9609980"/>
                  <a:gd name="connsiteY20" fmla="*/ 318103 h 6609763"/>
                  <a:gd name="connsiteX21" fmla="*/ 3364302 w 9609980"/>
                  <a:gd name="connsiteY21" fmla="*/ 357859 h 6609763"/>
                  <a:gd name="connsiteX22" fmla="*/ 3708859 w 9609980"/>
                  <a:gd name="connsiteY22" fmla="*/ 145824 h 6609763"/>
                  <a:gd name="connsiteX23" fmla="*/ 3682355 w 9609980"/>
                  <a:gd name="connsiteY23" fmla="*/ 278346 h 6609763"/>
                  <a:gd name="connsiteX24" fmla="*/ 4371469 w 9609980"/>
                  <a:gd name="connsiteY24" fmla="*/ 331355 h 6609763"/>
                  <a:gd name="connsiteX25" fmla="*/ 4371469 w 9609980"/>
                  <a:gd name="connsiteY25" fmla="*/ 198833 h 6609763"/>
                  <a:gd name="connsiteX26" fmla="*/ 4596756 w 9609980"/>
                  <a:gd name="connsiteY26" fmla="*/ 371111 h 6609763"/>
                  <a:gd name="connsiteX27" fmla="*/ 4901556 w 9609980"/>
                  <a:gd name="connsiteY27" fmla="*/ 265094 h 6609763"/>
                  <a:gd name="connsiteX28" fmla="*/ 4769034 w 9609980"/>
                  <a:gd name="connsiteY28" fmla="*/ 437372 h 6609763"/>
                  <a:gd name="connsiteX29" fmla="*/ 5047329 w 9609980"/>
                  <a:gd name="connsiteY29" fmla="*/ 384363 h 6609763"/>
                  <a:gd name="connsiteX30" fmla="*/ 5093085 w 9609980"/>
                  <a:gd name="connsiteY30" fmla="*/ 528242 h 6609763"/>
                  <a:gd name="connsiteX31" fmla="*/ 5338877 w 9609980"/>
                  <a:gd name="connsiteY31" fmla="*/ 636155 h 6609763"/>
                  <a:gd name="connsiteX32" fmla="*/ 5232860 w 9609980"/>
                  <a:gd name="connsiteY32" fmla="*/ 251842 h 6609763"/>
                  <a:gd name="connsiteX33" fmla="*/ 5511156 w 9609980"/>
                  <a:gd name="connsiteY33" fmla="*/ 371111 h 6609763"/>
                  <a:gd name="connsiteX34" fmla="*/ 6200269 w 9609980"/>
                  <a:gd name="connsiteY34" fmla="*/ 50 h 6609763"/>
                  <a:gd name="connsiteX35" fmla="*/ 5935225 w 9609980"/>
                  <a:gd name="connsiteY35" fmla="*/ 291598 h 6609763"/>
                  <a:gd name="connsiteX36" fmla="*/ 6452060 w 9609980"/>
                  <a:gd name="connsiteY36" fmla="*/ 119320 h 6609763"/>
                  <a:gd name="connsiteX37" fmla="*/ 6266529 w 9609980"/>
                  <a:gd name="connsiteY37" fmla="*/ 344606 h 6609763"/>
                  <a:gd name="connsiteX38" fmla="*/ 6584582 w 9609980"/>
                  <a:gd name="connsiteY38" fmla="*/ 450623 h 6609763"/>
                  <a:gd name="connsiteX39" fmla="*/ 6359295 w 9609980"/>
                  <a:gd name="connsiteY39" fmla="*/ 596397 h 6609763"/>
                  <a:gd name="connsiteX40" fmla="*/ 7856790 w 9609980"/>
                  <a:gd name="connsiteY40" fmla="*/ 768674 h 6609763"/>
                  <a:gd name="connsiteX41" fmla="*/ 7618251 w 9609980"/>
                  <a:gd name="connsiteY41" fmla="*/ 834935 h 6609763"/>
                  <a:gd name="connsiteX42" fmla="*/ 8108582 w 9609980"/>
                  <a:gd name="connsiteY42" fmla="*/ 1086728 h 6609763"/>
                  <a:gd name="connsiteX43" fmla="*/ 7856790 w 9609980"/>
                  <a:gd name="connsiteY43" fmla="*/ 1126483 h 6609763"/>
                  <a:gd name="connsiteX44" fmla="*/ 8267608 w 9609980"/>
                  <a:gd name="connsiteY44" fmla="*/ 1709579 h 6609763"/>
                  <a:gd name="connsiteX45" fmla="*/ 9168756 w 9609980"/>
                  <a:gd name="connsiteY45" fmla="*/ 1815596 h 6609763"/>
                  <a:gd name="connsiteX46" fmla="*/ 8810947 w 9609980"/>
                  <a:gd name="connsiteY46" fmla="*/ 1828848 h 6609763"/>
                  <a:gd name="connsiteX47" fmla="*/ 9075990 w 9609980"/>
                  <a:gd name="connsiteY47" fmla="*/ 2014379 h 6609763"/>
                  <a:gd name="connsiteX48" fmla="*/ 8612164 w 9609980"/>
                  <a:gd name="connsiteY48" fmla="*/ 1961370 h 6609763"/>
                  <a:gd name="connsiteX49" fmla="*/ 9592826 w 9609980"/>
                  <a:gd name="connsiteY49" fmla="*/ 2796257 h 6609763"/>
                  <a:gd name="connsiteX50" fmla="*/ 9221765 w 9609980"/>
                  <a:gd name="connsiteY50" fmla="*/ 2637231 h 6609763"/>
                  <a:gd name="connsiteX51" fmla="*/ 9606078 w 9609980"/>
                  <a:gd name="connsiteY51" fmla="*/ 3432361 h 6609763"/>
                  <a:gd name="connsiteX52" fmla="*/ 9176332 w 9609980"/>
                  <a:gd name="connsiteY52" fmla="*/ 3117149 h 6609763"/>
                  <a:gd name="connsiteX53" fmla="*/ 9486809 w 9609980"/>
                  <a:gd name="connsiteY53" fmla="*/ 4094970 h 6609763"/>
                  <a:gd name="connsiteX54" fmla="*/ 9221765 w 9609980"/>
                  <a:gd name="connsiteY54" fmla="*/ 3949196 h 6609763"/>
                  <a:gd name="connsiteX55" fmla="*/ 8996478 w 9609980"/>
                  <a:gd name="connsiteY55" fmla="*/ 5035874 h 6609763"/>
                  <a:gd name="connsiteX56" fmla="*/ 8903713 w 9609980"/>
                  <a:gd name="connsiteY56" fmla="*/ 4890101 h 6609763"/>
                  <a:gd name="connsiteX57" fmla="*/ 8704931 w 9609980"/>
                  <a:gd name="connsiteY57" fmla="*/ 5155144 h 6609763"/>
                  <a:gd name="connsiteX58" fmla="*/ 8532653 w 9609980"/>
                  <a:gd name="connsiteY58" fmla="*/ 5009370 h 6609763"/>
                  <a:gd name="connsiteX59" fmla="*/ 8214602 w 9609980"/>
                  <a:gd name="connsiteY59" fmla="*/ 5539457 h 6609763"/>
                  <a:gd name="connsiteX60" fmla="*/ 8029072 w 9609980"/>
                  <a:gd name="connsiteY60" fmla="*/ 5300918 h 6609763"/>
                  <a:gd name="connsiteX61" fmla="*/ 7697767 w 9609980"/>
                  <a:gd name="connsiteY61" fmla="*/ 5937022 h 6609763"/>
                  <a:gd name="connsiteX62" fmla="*/ 7750776 w 9609980"/>
                  <a:gd name="connsiteY62" fmla="*/ 5671979 h 6609763"/>
                  <a:gd name="connsiteX63" fmla="*/ 7286950 w 9609980"/>
                  <a:gd name="connsiteY63" fmla="*/ 6069544 h 6609763"/>
                  <a:gd name="connsiteX64" fmla="*/ 7313455 w 9609980"/>
                  <a:gd name="connsiteY64" fmla="*/ 5777996 h 6609763"/>
                  <a:gd name="connsiteX65" fmla="*/ 6770116 w 9609980"/>
                  <a:gd name="connsiteY65" fmla="*/ 6294831 h 6609763"/>
                  <a:gd name="connsiteX66" fmla="*/ 6637594 w 9609980"/>
                  <a:gd name="connsiteY66" fmla="*/ 5923770 h 6609763"/>
                  <a:gd name="connsiteX67" fmla="*/ 5985753 w 9609980"/>
                  <a:gd name="connsiteY67" fmla="*/ 6437706 h 6609763"/>
                  <a:gd name="connsiteX68" fmla="*/ 6009566 w 9609980"/>
                  <a:gd name="connsiteY68" fmla="*/ 6242443 h 6609763"/>
                  <a:gd name="connsiteX69" fmla="*/ 5599991 w 9609980"/>
                  <a:gd name="connsiteY69" fmla="*/ 6532955 h 6609763"/>
                  <a:gd name="connsiteX70" fmla="*/ 5519029 w 9609980"/>
                  <a:gd name="connsiteY70" fmla="*/ 6061468 h 6609763"/>
                  <a:gd name="connsiteX71" fmla="*/ 4554508 w 9609980"/>
                  <a:gd name="connsiteY71" fmla="*/ 6515268 h 6609763"/>
                  <a:gd name="connsiteX72" fmla="*/ 435571 w 9609980"/>
                  <a:gd name="connsiteY72" fmla="*/ 4002207 h 6609763"/>
                  <a:gd name="connsiteX73" fmla="*/ 236788 w 9609980"/>
                  <a:gd name="connsiteY73" fmla="*/ 4214242 h 6609763"/>
                  <a:gd name="connsiteX74" fmla="*/ 519508 w 9609980"/>
                  <a:gd name="connsiteY74" fmla="*/ 3130402 h 6609763"/>
                  <a:gd name="connsiteX0" fmla="*/ 519508 w 9609980"/>
                  <a:gd name="connsiteY0" fmla="*/ 3130402 h 6609763"/>
                  <a:gd name="connsiteX1" fmla="*/ 77762 w 9609980"/>
                  <a:gd name="connsiteY1" fmla="*/ 3392607 h 6609763"/>
                  <a:gd name="connsiteX2" fmla="*/ 660859 w 9609980"/>
                  <a:gd name="connsiteY2" fmla="*/ 2517963 h 6609763"/>
                  <a:gd name="connsiteX3" fmla="*/ 422320 w 9609980"/>
                  <a:gd name="connsiteY3" fmla="*/ 2517963 h 6609763"/>
                  <a:gd name="connsiteX4" fmla="*/ 753624 w 9609980"/>
                  <a:gd name="connsiteY4" fmla="*/ 2305929 h 6609763"/>
                  <a:gd name="connsiteX5" fmla="*/ 289798 w 9609980"/>
                  <a:gd name="connsiteY5" fmla="*/ 2279424 h 6609763"/>
                  <a:gd name="connsiteX6" fmla="*/ 1005416 w 9609980"/>
                  <a:gd name="connsiteY6" fmla="*/ 1855355 h 6609763"/>
                  <a:gd name="connsiteX7" fmla="*/ 607850 w 9609980"/>
                  <a:gd name="connsiteY7" fmla="*/ 1815598 h 6609763"/>
                  <a:gd name="connsiteX8" fmla="*/ 1230703 w 9609980"/>
                  <a:gd name="connsiteY8" fmla="*/ 1577059 h 6609763"/>
                  <a:gd name="connsiteX9" fmla="*/ 1111434 w 9609980"/>
                  <a:gd name="connsiteY9" fmla="*/ 1524050 h 6609763"/>
                  <a:gd name="connsiteX10" fmla="*/ 1495747 w 9609980"/>
                  <a:gd name="connsiteY10" fmla="*/ 1325268 h 6609763"/>
                  <a:gd name="connsiteX11" fmla="*/ 1031921 w 9609980"/>
                  <a:gd name="connsiteY11" fmla="*/ 1325268 h 6609763"/>
                  <a:gd name="connsiteX12" fmla="*/ 1787295 w 9609980"/>
                  <a:gd name="connsiteY12" fmla="*/ 1033720 h 6609763"/>
                  <a:gd name="connsiteX13" fmla="*/ 1562007 w 9609980"/>
                  <a:gd name="connsiteY13" fmla="*/ 954207 h 6609763"/>
                  <a:gd name="connsiteX14" fmla="*/ 1919815 w 9609980"/>
                  <a:gd name="connsiteY14" fmla="*/ 993963 h 6609763"/>
                  <a:gd name="connsiteX15" fmla="*/ 2118599 w 9609980"/>
                  <a:gd name="connsiteY15" fmla="*/ 543390 h 6609763"/>
                  <a:gd name="connsiteX16" fmla="*/ 2118598 w 9609980"/>
                  <a:gd name="connsiteY16" fmla="*/ 808433 h 6609763"/>
                  <a:gd name="connsiteX17" fmla="*/ 2661937 w 9609980"/>
                  <a:gd name="connsiteY17" fmla="*/ 609650 h 6609763"/>
                  <a:gd name="connsiteX18" fmla="*/ 2569172 w 9609980"/>
                  <a:gd name="connsiteY18" fmla="*/ 516885 h 6609763"/>
                  <a:gd name="connsiteX19" fmla="*/ 2926982 w 9609980"/>
                  <a:gd name="connsiteY19" fmla="*/ 437372 h 6609763"/>
                  <a:gd name="connsiteX20" fmla="*/ 2873972 w 9609980"/>
                  <a:gd name="connsiteY20" fmla="*/ 318103 h 6609763"/>
                  <a:gd name="connsiteX21" fmla="*/ 3364302 w 9609980"/>
                  <a:gd name="connsiteY21" fmla="*/ 357859 h 6609763"/>
                  <a:gd name="connsiteX22" fmla="*/ 3708859 w 9609980"/>
                  <a:gd name="connsiteY22" fmla="*/ 145824 h 6609763"/>
                  <a:gd name="connsiteX23" fmla="*/ 3682355 w 9609980"/>
                  <a:gd name="connsiteY23" fmla="*/ 278346 h 6609763"/>
                  <a:gd name="connsiteX24" fmla="*/ 4371469 w 9609980"/>
                  <a:gd name="connsiteY24" fmla="*/ 331355 h 6609763"/>
                  <a:gd name="connsiteX25" fmla="*/ 4371469 w 9609980"/>
                  <a:gd name="connsiteY25" fmla="*/ 198833 h 6609763"/>
                  <a:gd name="connsiteX26" fmla="*/ 4596756 w 9609980"/>
                  <a:gd name="connsiteY26" fmla="*/ 371111 h 6609763"/>
                  <a:gd name="connsiteX27" fmla="*/ 4901556 w 9609980"/>
                  <a:gd name="connsiteY27" fmla="*/ 265094 h 6609763"/>
                  <a:gd name="connsiteX28" fmla="*/ 4769034 w 9609980"/>
                  <a:gd name="connsiteY28" fmla="*/ 437372 h 6609763"/>
                  <a:gd name="connsiteX29" fmla="*/ 5047329 w 9609980"/>
                  <a:gd name="connsiteY29" fmla="*/ 384363 h 6609763"/>
                  <a:gd name="connsiteX30" fmla="*/ 5093085 w 9609980"/>
                  <a:gd name="connsiteY30" fmla="*/ 528242 h 6609763"/>
                  <a:gd name="connsiteX31" fmla="*/ 5338877 w 9609980"/>
                  <a:gd name="connsiteY31" fmla="*/ 636155 h 6609763"/>
                  <a:gd name="connsiteX32" fmla="*/ 5232860 w 9609980"/>
                  <a:gd name="connsiteY32" fmla="*/ 251842 h 6609763"/>
                  <a:gd name="connsiteX33" fmla="*/ 5511156 w 9609980"/>
                  <a:gd name="connsiteY33" fmla="*/ 371111 h 6609763"/>
                  <a:gd name="connsiteX34" fmla="*/ 6200269 w 9609980"/>
                  <a:gd name="connsiteY34" fmla="*/ 50 h 6609763"/>
                  <a:gd name="connsiteX35" fmla="*/ 5935225 w 9609980"/>
                  <a:gd name="connsiteY35" fmla="*/ 291598 h 6609763"/>
                  <a:gd name="connsiteX36" fmla="*/ 6452060 w 9609980"/>
                  <a:gd name="connsiteY36" fmla="*/ 119320 h 6609763"/>
                  <a:gd name="connsiteX37" fmla="*/ 6266529 w 9609980"/>
                  <a:gd name="connsiteY37" fmla="*/ 344606 h 6609763"/>
                  <a:gd name="connsiteX38" fmla="*/ 6584582 w 9609980"/>
                  <a:gd name="connsiteY38" fmla="*/ 450623 h 6609763"/>
                  <a:gd name="connsiteX39" fmla="*/ 6359295 w 9609980"/>
                  <a:gd name="connsiteY39" fmla="*/ 596397 h 6609763"/>
                  <a:gd name="connsiteX40" fmla="*/ 7856790 w 9609980"/>
                  <a:gd name="connsiteY40" fmla="*/ 768674 h 6609763"/>
                  <a:gd name="connsiteX41" fmla="*/ 7618251 w 9609980"/>
                  <a:gd name="connsiteY41" fmla="*/ 834935 h 6609763"/>
                  <a:gd name="connsiteX42" fmla="*/ 8108582 w 9609980"/>
                  <a:gd name="connsiteY42" fmla="*/ 1086728 h 6609763"/>
                  <a:gd name="connsiteX43" fmla="*/ 7856790 w 9609980"/>
                  <a:gd name="connsiteY43" fmla="*/ 1126483 h 6609763"/>
                  <a:gd name="connsiteX44" fmla="*/ 8267608 w 9609980"/>
                  <a:gd name="connsiteY44" fmla="*/ 1709579 h 6609763"/>
                  <a:gd name="connsiteX45" fmla="*/ 9168756 w 9609980"/>
                  <a:gd name="connsiteY45" fmla="*/ 1815596 h 6609763"/>
                  <a:gd name="connsiteX46" fmla="*/ 8810947 w 9609980"/>
                  <a:gd name="connsiteY46" fmla="*/ 1828848 h 6609763"/>
                  <a:gd name="connsiteX47" fmla="*/ 9075990 w 9609980"/>
                  <a:gd name="connsiteY47" fmla="*/ 2014379 h 6609763"/>
                  <a:gd name="connsiteX48" fmla="*/ 8612164 w 9609980"/>
                  <a:gd name="connsiteY48" fmla="*/ 1961370 h 6609763"/>
                  <a:gd name="connsiteX49" fmla="*/ 9592826 w 9609980"/>
                  <a:gd name="connsiteY49" fmla="*/ 2796257 h 6609763"/>
                  <a:gd name="connsiteX50" fmla="*/ 9221765 w 9609980"/>
                  <a:gd name="connsiteY50" fmla="*/ 2637231 h 6609763"/>
                  <a:gd name="connsiteX51" fmla="*/ 9606078 w 9609980"/>
                  <a:gd name="connsiteY51" fmla="*/ 3432361 h 6609763"/>
                  <a:gd name="connsiteX52" fmla="*/ 9176332 w 9609980"/>
                  <a:gd name="connsiteY52" fmla="*/ 3117149 h 6609763"/>
                  <a:gd name="connsiteX53" fmla="*/ 9486809 w 9609980"/>
                  <a:gd name="connsiteY53" fmla="*/ 4094970 h 6609763"/>
                  <a:gd name="connsiteX54" fmla="*/ 9221765 w 9609980"/>
                  <a:gd name="connsiteY54" fmla="*/ 3949196 h 6609763"/>
                  <a:gd name="connsiteX55" fmla="*/ 8996478 w 9609980"/>
                  <a:gd name="connsiteY55" fmla="*/ 5035874 h 6609763"/>
                  <a:gd name="connsiteX56" fmla="*/ 8903713 w 9609980"/>
                  <a:gd name="connsiteY56" fmla="*/ 4890101 h 6609763"/>
                  <a:gd name="connsiteX57" fmla="*/ 8704931 w 9609980"/>
                  <a:gd name="connsiteY57" fmla="*/ 5155144 h 6609763"/>
                  <a:gd name="connsiteX58" fmla="*/ 8532653 w 9609980"/>
                  <a:gd name="connsiteY58" fmla="*/ 5009370 h 6609763"/>
                  <a:gd name="connsiteX59" fmla="*/ 8214602 w 9609980"/>
                  <a:gd name="connsiteY59" fmla="*/ 5539457 h 6609763"/>
                  <a:gd name="connsiteX60" fmla="*/ 8029072 w 9609980"/>
                  <a:gd name="connsiteY60" fmla="*/ 5300918 h 6609763"/>
                  <a:gd name="connsiteX61" fmla="*/ 7697767 w 9609980"/>
                  <a:gd name="connsiteY61" fmla="*/ 5937022 h 6609763"/>
                  <a:gd name="connsiteX62" fmla="*/ 7750776 w 9609980"/>
                  <a:gd name="connsiteY62" fmla="*/ 5671979 h 6609763"/>
                  <a:gd name="connsiteX63" fmla="*/ 7286950 w 9609980"/>
                  <a:gd name="connsiteY63" fmla="*/ 6069544 h 6609763"/>
                  <a:gd name="connsiteX64" fmla="*/ 7313455 w 9609980"/>
                  <a:gd name="connsiteY64" fmla="*/ 5777996 h 6609763"/>
                  <a:gd name="connsiteX65" fmla="*/ 6770116 w 9609980"/>
                  <a:gd name="connsiteY65" fmla="*/ 6294831 h 6609763"/>
                  <a:gd name="connsiteX66" fmla="*/ 6637594 w 9609980"/>
                  <a:gd name="connsiteY66" fmla="*/ 5923770 h 6609763"/>
                  <a:gd name="connsiteX67" fmla="*/ 5985753 w 9609980"/>
                  <a:gd name="connsiteY67" fmla="*/ 6437706 h 6609763"/>
                  <a:gd name="connsiteX68" fmla="*/ 6009566 w 9609980"/>
                  <a:gd name="connsiteY68" fmla="*/ 6242443 h 6609763"/>
                  <a:gd name="connsiteX69" fmla="*/ 5599991 w 9609980"/>
                  <a:gd name="connsiteY69" fmla="*/ 6532955 h 6609763"/>
                  <a:gd name="connsiteX70" fmla="*/ 5519029 w 9609980"/>
                  <a:gd name="connsiteY70" fmla="*/ 6061468 h 6609763"/>
                  <a:gd name="connsiteX71" fmla="*/ 4554508 w 9609980"/>
                  <a:gd name="connsiteY71" fmla="*/ 6515268 h 6609763"/>
                  <a:gd name="connsiteX72" fmla="*/ 435571 w 9609980"/>
                  <a:gd name="connsiteY72" fmla="*/ 4002207 h 6609763"/>
                  <a:gd name="connsiteX73" fmla="*/ 236788 w 9609980"/>
                  <a:gd name="connsiteY73" fmla="*/ 4214242 h 6609763"/>
                  <a:gd name="connsiteX74" fmla="*/ 519508 w 9609980"/>
                  <a:gd name="connsiteY74" fmla="*/ 3130402 h 6609763"/>
                  <a:gd name="connsiteX0" fmla="*/ 519508 w 9609980"/>
                  <a:gd name="connsiteY0" fmla="*/ 3130402 h 6556346"/>
                  <a:gd name="connsiteX1" fmla="*/ 77762 w 9609980"/>
                  <a:gd name="connsiteY1" fmla="*/ 3392607 h 6556346"/>
                  <a:gd name="connsiteX2" fmla="*/ 660859 w 9609980"/>
                  <a:gd name="connsiteY2" fmla="*/ 2517963 h 6556346"/>
                  <a:gd name="connsiteX3" fmla="*/ 422320 w 9609980"/>
                  <a:gd name="connsiteY3" fmla="*/ 2517963 h 6556346"/>
                  <a:gd name="connsiteX4" fmla="*/ 753624 w 9609980"/>
                  <a:gd name="connsiteY4" fmla="*/ 2305929 h 6556346"/>
                  <a:gd name="connsiteX5" fmla="*/ 289798 w 9609980"/>
                  <a:gd name="connsiteY5" fmla="*/ 2279424 h 6556346"/>
                  <a:gd name="connsiteX6" fmla="*/ 1005416 w 9609980"/>
                  <a:gd name="connsiteY6" fmla="*/ 1855355 h 6556346"/>
                  <a:gd name="connsiteX7" fmla="*/ 607850 w 9609980"/>
                  <a:gd name="connsiteY7" fmla="*/ 1815598 h 6556346"/>
                  <a:gd name="connsiteX8" fmla="*/ 1230703 w 9609980"/>
                  <a:gd name="connsiteY8" fmla="*/ 1577059 h 6556346"/>
                  <a:gd name="connsiteX9" fmla="*/ 1111434 w 9609980"/>
                  <a:gd name="connsiteY9" fmla="*/ 1524050 h 6556346"/>
                  <a:gd name="connsiteX10" fmla="*/ 1495747 w 9609980"/>
                  <a:gd name="connsiteY10" fmla="*/ 1325268 h 6556346"/>
                  <a:gd name="connsiteX11" fmla="*/ 1031921 w 9609980"/>
                  <a:gd name="connsiteY11" fmla="*/ 1325268 h 6556346"/>
                  <a:gd name="connsiteX12" fmla="*/ 1787295 w 9609980"/>
                  <a:gd name="connsiteY12" fmla="*/ 1033720 h 6556346"/>
                  <a:gd name="connsiteX13" fmla="*/ 1562007 w 9609980"/>
                  <a:gd name="connsiteY13" fmla="*/ 954207 h 6556346"/>
                  <a:gd name="connsiteX14" fmla="*/ 1919815 w 9609980"/>
                  <a:gd name="connsiteY14" fmla="*/ 993963 h 6556346"/>
                  <a:gd name="connsiteX15" fmla="*/ 2118599 w 9609980"/>
                  <a:gd name="connsiteY15" fmla="*/ 543390 h 6556346"/>
                  <a:gd name="connsiteX16" fmla="*/ 2118598 w 9609980"/>
                  <a:gd name="connsiteY16" fmla="*/ 808433 h 6556346"/>
                  <a:gd name="connsiteX17" fmla="*/ 2661937 w 9609980"/>
                  <a:gd name="connsiteY17" fmla="*/ 609650 h 6556346"/>
                  <a:gd name="connsiteX18" fmla="*/ 2569172 w 9609980"/>
                  <a:gd name="connsiteY18" fmla="*/ 516885 h 6556346"/>
                  <a:gd name="connsiteX19" fmla="*/ 2926982 w 9609980"/>
                  <a:gd name="connsiteY19" fmla="*/ 437372 h 6556346"/>
                  <a:gd name="connsiteX20" fmla="*/ 2873972 w 9609980"/>
                  <a:gd name="connsiteY20" fmla="*/ 318103 h 6556346"/>
                  <a:gd name="connsiteX21" fmla="*/ 3364302 w 9609980"/>
                  <a:gd name="connsiteY21" fmla="*/ 357859 h 6556346"/>
                  <a:gd name="connsiteX22" fmla="*/ 3708859 w 9609980"/>
                  <a:gd name="connsiteY22" fmla="*/ 145824 h 6556346"/>
                  <a:gd name="connsiteX23" fmla="*/ 3682355 w 9609980"/>
                  <a:gd name="connsiteY23" fmla="*/ 278346 h 6556346"/>
                  <a:gd name="connsiteX24" fmla="*/ 4371469 w 9609980"/>
                  <a:gd name="connsiteY24" fmla="*/ 331355 h 6556346"/>
                  <a:gd name="connsiteX25" fmla="*/ 4371469 w 9609980"/>
                  <a:gd name="connsiteY25" fmla="*/ 198833 h 6556346"/>
                  <a:gd name="connsiteX26" fmla="*/ 4596756 w 9609980"/>
                  <a:gd name="connsiteY26" fmla="*/ 371111 h 6556346"/>
                  <a:gd name="connsiteX27" fmla="*/ 4901556 w 9609980"/>
                  <a:gd name="connsiteY27" fmla="*/ 265094 h 6556346"/>
                  <a:gd name="connsiteX28" fmla="*/ 4769034 w 9609980"/>
                  <a:gd name="connsiteY28" fmla="*/ 437372 h 6556346"/>
                  <a:gd name="connsiteX29" fmla="*/ 5047329 w 9609980"/>
                  <a:gd name="connsiteY29" fmla="*/ 384363 h 6556346"/>
                  <a:gd name="connsiteX30" fmla="*/ 5093085 w 9609980"/>
                  <a:gd name="connsiteY30" fmla="*/ 528242 h 6556346"/>
                  <a:gd name="connsiteX31" fmla="*/ 5338877 w 9609980"/>
                  <a:gd name="connsiteY31" fmla="*/ 636155 h 6556346"/>
                  <a:gd name="connsiteX32" fmla="*/ 5232860 w 9609980"/>
                  <a:gd name="connsiteY32" fmla="*/ 251842 h 6556346"/>
                  <a:gd name="connsiteX33" fmla="*/ 5511156 w 9609980"/>
                  <a:gd name="connsiteY33" fmla="*/ 371111 h 6556346"/>
                  <a:gd name="connsiteX34" fmla="*/ 6200269 w 9609980"/>
                  <a:gd name="connsiteY34" fmla="*/ 50 h 6556346"/>
                  <a:gd name="connsiteX35" fmla="*/ 5935225 w 9609980"/>
                  <a:gd name="connsiteY35" fmla="*/ 291598 h 6556346"/>
                  <a:gd name="connsiteX36" fmla="*/ 6452060 w 9609980"/>
                  <a:gd name="connsiteY36" fmla="*/ 119320 h 6556346"/>
                  <a:gd name="connsiteX37" fmla="*/ 6266529 w 9609980"/>
                  <a:gd name="connsiteY37" fmla="*/ 344606 h 6556346"/>
                  <a:gd name="connsiteX38" fmla="*/ 6584582 w 9609980"/>
                  <a:gd name="connsiteY38" fmla="*/ 450623 h 6556346"/>
                  <a:gd name="connsiteX39" fmla="*/ 6359295 w 9609980"/>
                  <a:gd name="connsiteY39" fmla="*/ 596397 h 6556346"/>
                  <a:gd name="connsiteX40" fmla="*/ 7856790 w 9609980"/>
                  <a:gd name="connsiteY40" fmla="*/ 768674 h 6556346"/>
                  <a:gd name="connsiteX41" fmla="*/ 7618251 w 9609980"/>
                  <a:gd name="connsiteY41" fmla="*/ 834935 h 6556346"/>
                  <a:gd name="connsiteX42" fmla="*/ 8108582 w 9609980"/>
                  <a:gd name="connsiteY42" fmla="*/ 1086728 h 6556346"/>
                  <a:gd name="connsiteX43" fmla="*/ 7856790 w 9609980"/>
                  <a:gd name="connsiteY43" fmla="*/ 1126483 h 6556346"/>
                  <a:gd name="connsiteX44" fmla="*/ 8267608 w 9609980"/>
                  <a:gd name="connsiteY44" fmla="*/ 1709579 h 6556346"/>
                  <a:gd name="connsiteX45" fmla="*/ 9168756 w 9609980"/>
                  <a:gd name="connsiteY45" fmla="*/ 1815596 h 6556346"/>
                  <a:gd name="connsiteX46" fmla="*/ 8810947 w 9609980"/>
                  <a:gd name="connsiteY46" fmla="*/ 1828848 h 6556346"/>
                  <a:gd name="connsiteX47" fmla="*/ 9075990 w 9609980"/>
                  <a:gd name="connsiteY47" fmla="*/ 2014379 h 6556346"/>
                  <a:gd name="connsiteX48" fmla="*/ 8612164 w 9609980"/>
                  <a:gd name="connsiteY48" fmla="*/ 1961370 h 6556346"/>
                  <a:gd name="connsiteX49" fmla="*/ 9592826 w 9609980"/>
                  <a:gd name="connsiteY49" fmla="*/ 2796257 h 6556346"/>
                  <a:gd name="connsiteX50" fmla="*/ 9221765 w 9609980"/>
                  <a:gd name="connsiteY50" fmla="*/ 2637231 h 6556346"/>
                  <a:gd name="connsiteX51" fmla="*/ 9606078 w 9609980"/>
                  <a:gd name="connsiteY51" fmla="*/ 3432361 h 6556346"/>
                  <a:gd name="connsiteX52" fmla="*/ 9176332 w 9609980"/>
                  <a:gd name="connsiteY52" fmla="*/ 3117149 h 6556346"/>
                  <a:gd name="connsiteX53" fmla="*/ 9486809 w 9609980"/>
                  <a:gd name="connsiteY53" fmla="*/ 4094970 h 6556346"/>
                  <a:gd name="connsiteX54" fmla="*/ 9221765 w 9609980"/>
                  <a:gd name="connsiteY54" fmla="*/ 3949196 h 6556346"/>
                  <a:gd name="connsiteX55" fmla="*/ 8996478 w 9609980"/>
                  <a:gd name="connsiteY55" fmla="*/ 5035874 h 6556346"/>
                  <a:gd name="connsiteX56" fmla="*/ 8903713 w 9609980"/>
                  <a:gd name="connsiteY56" fmla="*/ 4890101 h 6556346"/>
                  <a:gd name="connsiteX57" fmla="*/ 8704931 w 9609980"/>
                  <a:gd name="connsiteY57" fmla="*/ 5155144 h 6556346"/>
                  <a:gd name="connsiteX58" fmla="*/ 8532653 w 9609980"/>
                  <a:gd name="connsiteY58" fmla="*/ 5009370 h 6556346"/>
                  <a:gd name="connsiteX59" fmla="*/ 8214602 w 9609980"/>
                  <a:gd name="connsiteY59" fmla="*/ 5539457 h 6556346"/>
                  <a:gd name="connsiteX60" fmla="*/ 8029072 w 9609980"/>
                  <a:gd name="connsiteY60" fmla="*/ 5300918 h 6556346"/>
                  <a:gd name="connsiteX61" fmla="*/ 7697767 w 9609980"/>
                  <a:gd name="connsiteY61" fmla="*/ 5937022 h 6556346"/>
                  <a:gd name="connsiteX62" fmla="*/ 7750776 w 9609980"/>
                  <a:gd name="connsiteY62" fmla="*/ 5671979 h 6556346"/>
                  <a:gd name="connsiteX63" fmla="*/ 7286950 w 9609980"/>
                  <a:gd name="connsiteY63" fmla="*/ 6069544 h 6556346"/>
                  <a:gd name="connsiteX64" fmla="*/ 7313455 w 9609980"/>
                  <a:gd name="connsiteY64" fmla="*/ 5777996 h 6556346"/>
                  <a:gd name="connsiteX65" fmla="*/ 6770116 w 9609980"/>
                  <a:gd name="connsiteY65" fmla="*/ 6294831 h 6556346"/>
                  <a:gd name="connsiteX66" fmla="*/ 6637594 w 9609980"/>
                  <a:gd name="connsiteY66" fmla="*/ 5923770 h 6556346"/>
                  <a:gd name="connsiteX67" fmla="*/ 5985753 w 9609980"/>
                  <a:gd name="connsiteY67" fmla="*/ 6437706 h 6556346"/>
                  <a:gd name="connsiteX68" fmla="*/ 6009566 w 9609980"/>
                  <a:gd name="connsiteY68" fmla="*/ 6242443 h 6556346"/>
                  <a:gd name="connsiteX69" fmla="*/ 5599991 w 9609980"/>
                  <a:gd name="connsiteY69" fmla="*/ 6532955 h 6556346"/>
                  <a:gd name="connsiteX70" fmla="*/ 5519029 w 9609980"/>
                  <a:gd name="connsiteY70" fmla="*/ 6061468 h 6556346"/>
                  <a:gd name="connsiteX71" fmla="*/ 4554508 w 9609980"/>
                  <a:gd name="connsiteY71" fmla="*/ 6515268 h 6556346"/>
                  <a:gd name="connsiteX72" fmla="*/ 621101 w 9609980"/>
                  <a:gd name="connsiteY72" fmla="*/ 4903355 h 6556346"/>
                  <a:gd name="connsiteX73" fmla="*/ 435571 w 9609980"/>
                  <a:gd name="connsiteY73" fmla="*/ 4002207 h 6556346"/>
                  <a:gd name="connsiteX74" fmla="*/ 236788 w 9609980"/>
                  <a:gd name="connsiteY74" fmla="*/ 4214242 h 6556346"/>
                  <a:gd name="connsiteX75" fmla="*/ 519508 w 9609980"/>
                  <a:gd name="connsiteY75" fmla="*/ 3130402 h 6556346"/>
                  <a:gd name="connsiteX0" fmla="*/ 519508 w 9609980"/>
                  <a:gd name="connsiteY0" fmla="*/ 3130402 h 6578875"/>
                  <a:gd name="connsiteX1" fmla="*/ 77762 w 9609980"/>
                  <a:gd name="connsiteY1" fmla="*/ 3392607 h 6578875"/>
                  <a:gd name="connsiteX2" fmla="*/ 660859 w 9609980"/>
                  <a:gd name="connsiteY2" fmla="*/ 2517963 h 6578875"/>
                  <a:gd name="connsiteX3" fmla="*/ 422320 w 9609980"/>
                  <a:gd name="connsiteY3" fmla="*/ 2517963 h 6578875"/>
                  <a:gd name="connsiteX4" fmla="*/ 753624 w 9609980"/>
                  <a:gd name="connsiteY4" fmla="*/ 2305929 h 6578875"/>
                  <a:gd name="connsiteX5" fmla="*/ 289798 w 9609980"/>
                  <a:gd name="connsiteY5" fmla="*/ 2279424 h 6578875"/>
                  <a:gd name="connsiteX6" fmla="*/ 1005416 w 9609980"/>
                  <a:gd name="connsiteY6" fmla="*/ 1855355 h 6578875"/>
                  <a:gd name="connsiteX7" fmla="*/ 607850 w 9609980"/>
                  <a:gd name="connsiteY7" fmla="*/ 1815598 h 6578875"/>
                  <a:gd name="connsiteX8" fmla="*/ 1230703 w 9609980"/>
                  <a:gd name="connsiteY8" fmla="*/ 1577059 h 6578875"/>
                  <a:gd name="connsiteX9" fmla="*/ 1111434 w 9609980"/>
                  <a:gd name="connsiteY9" fmla="*/ 1524050 h 6578875"/>
                  <a:gd name="connsiteX10" fmla="*/ 1495747 w 9609980"/>
                  <a:gd name="connsiteY10" fmla="*/ 1325268 h 6578875"/>
                  <a:gd name="connsiteX11" fmla="*/ 1031921 w 9609980"/>
                  <a:gd name="connsiteY11" fmla="*/ 1325268 h 6578875"/>
                  <a:gd name="connsiteX12" fmla="*/ 1787295 w 9609980"/>
                  <a:gd name="connsiteY12" fmla="*/ 1033720 h 6578875"/>
                  <a:gd name="connsiteX13" fmla="*/ 1562007 w 9609980"/>
                  <a:gd name="connsiteY13" fmla="*/ 954207 h 6578875"/>
                  <a:gd name="connsiteX14" fmla="*/ 1919815 w 9609980"/>
                  <a:gd name="connsiteY14" fmla="*/ 993963 h 6578875"/>
                  <a:gd name="connsiteX15" fmla="*/ 2118599 w 9609980"/>
                  <a:gd name="connsiteY15" fmla="*/ 543390 h 6578875"/>
                  <a:gd name="connsiteX16" fmla="*/ 2118598 w 9609980"/>
                  <a:gd name="connsiteY16" fmla="*/ 808433 h 6578875"/>
                  <a:gd name="connsiteX17" fmla="*/ 2661937 w 9609980"/>
                  <a:gd name="connsiteY17" fmla="*/ 609650 h 6578875"/>
                  <a:gd name="connsiteX18" fmla="*/ 2569172 w 9609980"/>
                  <a:gd name="connsiteY18" fmla="*/ 516885 h 6578875"/>
                  <a:gd name="connsiteX19" fmla="*/ 2926982 w 9609980"/>
                  <a:gd name="connsiteY19" fmla="*/ 437372 h 6578875"/>
                  <a:gd name="connsiteX20" fmla="*/ 2873972 w 9609980"/>
                  <a:gd name="connsiteY20" fmla="*/ 318103 h 6578875"/>
                  <a:gd name="connsiteX21" fmla="*/ 3364302 w 9609980"/>
                  <a:gd name="connsiteY21" fmla="*/ 357859 h 6578875"/>
                  <a:gd name="connsiteX22" fmla="*/ 3708859 w 9609980"/>
                  <a:gd name="connsiteY22" fmla="*/ 145824 h 6578875"/>
                  <a:gd name="connsiteX23" fmla="*/ 3682355 w 9609980"/>
                  <a:gd name="connsiteY23" fmla="*/ 278346 h 6578875"/>
                  <a:gd name="connsiteX24" fmla="*/ 4371469 w 9609980"/>
                  <a:gd name="connsiteY24" fmla="*/ 331355 h 6578875"/>
                  <a:gd name="connsiteX25" fmla="*/ 4371469 w 9609980"/>
                  <a:gd name="connsiteY25" fmla="*/ 198833 h 6578875"/>
                  <a:gd name="connsiteX26" fmla="*/ 4596756 w 9609980"/>
                  <a:gd name="connsiteY26" fmla="*/ 371111 h 6578875"/>
                  <a:gd name="connsiteX27" fmla="*/ 4901556 w 9609980"/>
                  <a:gd name="connsiteY27" fmla="*/ 265094 h 6578875"/>
                  <a:gd name="connsiteX28" fmla="*/ 4769034 w 9609980"/>
                  <a:gd name="connsiteY28" fmla="*/ 437372 h 6578875"/>
                  <a:gd name="connsiteX29" fmla="*/ 5047329 w 9609980"/>
                  <a:gd name="connsiteY29" fmla="*/ 384363 h 6578875"/>
                  <a:gd name="connsiteX30" fmla="*/ 5093085 w 9609980"/>
                  <a:gd name="connsiteY30" fmla="*/ 528242 h 6578875"/>
                  <a:gd name="connsiteX31" fmla="*/ 5338877 w 9609980"/>
                  <a:gd name="connsiteY31" fmla="*/ 636155 h 6578875"/>
                  <a:gd name="connsiteX32" fmla="*/ 5232860 w 9609980"/>
                  <a:gd name="connsiteY32" fmla="*/ 251842 h 6578875"/>
                  <a:gd name="connsiteX33" fmla="*/ 5511156 w 9609980"/>
                  <a:gd name="connsiteY33" fmla="*/ 371111 h 6578875"/>
                  <a:gd name="connsiteX34" fmla="*/ 6200269 w 9609980"/>
                  <a:gd name="connsiteY34" fmla="*/ 50 h 6578875"/>
                  <a:gd name="connsiteX35" fmla="*/ 5935225 w 9609980"/>
                  <a:gd name="connsiteY35" fmla="*/ 291598 h 6578875"/>
                  <a:gd name="connsiteX36" fmla="*/ 6452060 w 9609980"/>
                  <a:gd name="connsiteY36" fmla="*/ 119320 h 6578875"/>
                  <a:gd name="connsiteX37" fmla="*/ 6266529 w 9609980"/>
                  <a:gd name="connsiteY37" fmla="*/ 344606 h 6578875"/>
                  <a:gd name="connsiteX38" fmla="*/ 6584582 w 9609980"/>
                  <a:gd name="connsiteY38" fmla="*/ 450623 h 6578875"/>
                  <a:gd name="connsiteX39" fmla="*/ 6359295 w 9609980"/>
                  <a:gd name="connsiteY39" fmla="*/ 596397 h 6578875"/>
                  <a:gd name="connsiteX40" fmla="*/ 7856790 w 9609980"/>
                  <a:gd name="connsiteY40" fmla="*/ 768674 h 6578875"/>
                  <a:gd name="connsiteX41" fmla="*/ 7618251 w 9609980"/>
                  <a:gd name="connsiteY41" fmla="*/ 834935 h 6578875"/>
                  <a:gd name="connsiteX42" fmla="*/ 8108582 w 9609980"/>
                  <a:gd name="connsiteY42" fmla="*/ 1086728 h 6578875"/>
                  <a:gd name="connsiteX43" fmla="*/ 7856790 w 9609980"/>
                  <a:gd name="connsiteY43" fmla="*/ 1126483 h 6578875"/>
                  <a:gd name="connsiteX44" fmla="*/ 8267608 w 9609980"/>
                  <a:gd name="connsiteY44" fmla="*/ 1709579 h 6578875"/>
                  <a:gd name="connsiteX45" fmla="*/ 9168756 w 9609980"/>
                  <a:gd name="connsiteY45" fmla="*/ 1815596 h 6578875"/>
                  <a:gd name="connsiteX46" fmla="*/ 8810947 w 9609980"/>
                  <a:gd name="connsiteY46" fmla="*/ 1828848 h 6578875"/>
                  <a:gd name="connsiteX47" fmla="*/ 9075990 w 9609980"/>
                  <a:gd name="connsiteY47" fmla="*/ 2014379 h 6578875"/>
                  <a:gd name="connsiteX48" fmla="*/ 8612164 w 9609980"/>
                  <a:gd name="connsiteY48" fmla="*/ 1961370 h 6578875"/>
                  <a:gd name="connsiteX49" fmla="*/ 9592826 w 9609980"/>
                  <a:gd name="connsiteY49" fmla="*/ 2796257 h 6578875"/>
                  <a:gd name="connsiteX50" fmla="*/ 9221765 w 9609980"/>
                  <a:gd name="connsiteY50" fmla="*/ 2637231 h 6578875"/>
                  <a:gd name="connsiteX51" fmla="*/ 9606078 w 9609980"/>
                  <a:gd name="connsiteY51" fmla="*/ 3432361 h 6578875"/>
                  <a:gd name="connsiteX52" fmla="*/ 9176332 w 9609980"/>
                  <a:gd name="connsiteY52" fmla="*/ 3117149 h 6578875"/>
                  <a:gd name="connsiteX53" fmla="*/ 9486809 w 9609980"/>
                  <a:gd name="connsiteY53" fmla="*/ 4094970 h 6578875"/>
                  <a:gd name="connsiteX54" fmla="*/ 9221765 w 9609980"/>
                  <a:gd name="connsiteY54" fmla="*/ 3949196 h 6578875"/>
                  <a:gd name="connsiteX55" fmla="*/ 8996478 w 9609980"/>
                  <a:gd name="connsiteY55" fmla="*/ 5035874 h 6578875"/>
                  <a:gd name="connsiteX56" fmla="*/ 8903713 w 9609980"/>
                  <a:gd name="connsiteY56" fmla="*/ 4890101 h 6578875"/>
                  <a:gd name="connsiteX57" fmla="*/ 8704931 w 9609980"/>
                  <a:gd name="connsiteY57" fmla="*/ 5155144 h 6578875"/>
                  <a:gd name="connsiteX58" fmla="*/ 8532653 w 9609980"/>
                  <a:gd name="connsiteY58" fmla="*/ 5009370 h 6578875"/>
                  <a:gd name="connsiteX59" fmla="*/ 8214602 w 9609980"/>
                  <a:gd name="connsiteY59" fmla="*/ 5539457 h 6578875"/>
                  <a:gd name="connsiteX60" fmla="*/ 8029072 w 9609980"/>
                  <a:gd name="connsiteY60" fmla="*/ 5300918 h 6578875"/>
                  <a:gd name="connsiteX61" fmla="*/ 7697767 w 9609980"/>
                  <a:gd name="connsiteY61" fmla="*/ 5937022 h 6578875"/>
                  <a:gd name="connsiteX62" fmla="*/ 7750776 w 9609980"/>
                  <a:gd name="connsiteY62" fmla="*/ 5671979 h 6578875"/>
                  <a:gd name="connsiteX63" fmla="*/ 7286950 w 9609980"/>
                  <a:gd name="connsiteY63" fmla="*/ 6069544 h 6578875"/>
                  <a:gd name="connsiteX64" fmla="*/ 7313455 w 9609980"/>
                  <a:gd name="connsiteY64" fmla="*/ 5777996 h 6578875"/>
                  <a:gd name="connsiteX65" fmla="*/ 6770116 w 9609980"/>
                  <a:gd name="connsiteY65" fmla="*/ 6294831 h 6578875"/>
                  <a:gd name="connsiteX66" fmla="*/ 6637594 w 9609980"/>
                  <a:gd name="connsiteY66" fmla="*/ 5923770 h 6578875"/>
                  <a:gd name="connsiteX67" fmla="*/ 5985753 w 9609980"/>
                  <a:gd name="connsiteY67" fmla="*/ 6437706 h 6578875"/>
                  <a:gd name="connsiteX68" fmla="*/ 6009566 w 9609980"/>
                  <a:gd name="connsiteY68" fmla="*/ 6242443 h 6578875"/>
                  <a:gd name="connsiteX69" fmla="*/ 5599991 w 9609980"/>
                  <a:gd name="connsiteY69" fmla="*/ 6532955 h 6578875"/>
                  <a:gd name="connsiteX70" fmla="*/ 5519029 w 9609980"/>
                  <a:gd name="connsiteY70" fmla="*/ 6061468 h 6578875"/>
                  <a:gd name="connsiteX71" fmla="*/ 4554508 w 9609980"/>
                  <a:gd name="connsiteY71" fmla="*/ 6515268 h 6578875"/>
                  <a:gd name="connsiteX72" fmla="*/ 727119 w 9609980"/>
                  <a:gd name="connsiteY72" fmla="*/ 4505790 h 6578875"/>
                  <a:gd name="connsiteX73" fmla="*/ 621101 w 9609980"/>
                  <a:gd name="connsiteY73" fmla="*/ 4903355 h 6578875"/>
                  <a:gd name="connsiteX74" fmla="*/ 435571 w 9609980"/>
                  <a:gd name="connsiteY74" fmla="*/ 4002207 h 6578875"/>
                  <a:gd name="connsiteX75" fmla="*/ 236788 w 9609980"/>
                  <a:gd name="connsiteY75" fmla="*/ 4214242 h 6578875"/>
                  <a:gd name="connsiteX76" fmla="*/ 519508 w 9609980"/>
                  <a:gd name="connsiteY76" fmla="*/ 3130402 h 6578875"/>
                  <a:gd name="connsiteX0" fmla="*/ 519508 w 9609980"/>
                  <a:gd name="connsiteY0" fmla="*/ 3130402 h 6578875"/>
                  <a:gd name="connsiteX1" fmla="*/ 77762 w 9609980"/>
                  <a:gd name="connsiteY1" fmla="*/ 3392607 h 6578875"/>
                  <a:gd name="connsiteX2" fmla="*/ 660859 w 9609980"/>
                  <a:gd name="connsiteY2" fmla="*/ 2517963 h 6578875"/>
                  <a:gd name="connsiteX3" fmla="*/ 422320 w 9609980"/>
                  <a:gd name="connsiteY3" fmla="*/ 2517963 h 6578875"/>
                  <a:gd name="connsiteX4" fmla="*/ 753624 w 9609980"/>
                  <a:gd name="connsiteY4" fmla="*/ 2305929 h 6578875"/>
                  <a:gd name="connsiteX5" fmla="*/ 289798 w 9609980"/>
                  <a:gd name="connsiteY5" fmla="*/ 2279424 h 6578875"/>
                  <a:gd name="connsiteX6" fmla="*/ 1005416 w 9609980"/>
                  <a:gd name="connsiteY6" fmla="*/ 1855355 h 6578875"/>
                  <a:gd name="connsiteX7" fmla="*/ 607850 w 9609980"/>
                  <a:gd name="connsiteY7" fmla="*/ 1815598 h 6578875"/>
                  <a:gd name="connsiteX8" fmla="*/ 1230703 w 9609980"/>
                  <a:gd name="connsiteY8" fmla="*/ 1577059 h 6578875"/>
                  <a:gd name="connsiteX9" fmla="*/ 1111434 w 9609980"/>
                  <a:gd name="connsiteY9" fmla="*/ 1524050 h 6578875"/>
                  <a:gd name="connsiteX10" fmla="*/ 1495747 w 9609980"/>
                  <a:gd name="connsiteY10" fmla="*/ 1325268 h 6578875"/>
                  <a:gd name="connsiteX11" fmla="*/ 1031921 w 9609980"/>
                  <a:gd name="connsiteY11" fmla="*/ 1325268 h 6578875"/>
                  <a:gd name="connsiteX12" fmla="*/ 1787295 w 9609980"/>
                  <a:gd name="connsiteY12" fmla="*/ 1033720 h 6578875"/>
                  <a:gd name="connsiteX13" fmla="*/ 1562007 w 9609980"/>
                  <a:gd name="connsiteY13" fmla="*/ 954207 h 6578875"/>
                  <a:gd name="connsiteX14" fmla="*/ 1919815 w 9609980"/>
                  <a:gd name="connsiteY14" fmla="*/ 993963 h 6578875"/>
                  <a:gd name="connsiteX15" fmla="*/ 2118599 w 9609980"/>
                  <a:gd name="connsiteY15" fmla="*/ 543390 h 6578875"/>
                  <a:gd name="connsiteX16" fmla="*/ 2118598 w 9609980"/>
                  <a:gd name="connsiteY16" fmla="*/ 808433 h 6578875"/>
                  <a:gd name="connsiteX17" fmla="*/ 2661937 w 9609980"/>
                  <a:gd name="connsiteY17" fmla="*/ 609650 h 6578875"/>
                  <a:gd name="connsiteX18" fmla="*/ 2569172 w 9609980"/>
                  <a:gd name="connsiteY18" fmla="*/ 516885 h 6578875"/>
                  <a:gd name="connsiteX19" fmla="*/ 2926982 w 9609980"/>
                  <a:gd name="connsiteY19" fmla="*/ 437372 h 6578875"/>
                  <a:gd name="connsiteX20" fmla="*/ 2873972 w 9609980"/>
                  <a:gd name="connsiteY20" fmla="*/ 318103 h 6578875"/>
                  <a:gd name="connsiteX21" fmla="*/ 3364302 w 9609980"/>
                  <a:gd name="connsiteY21" fmla="*/ 357859 h 6578875"/>
                  <a:gd name="connsiteX22" fmla="*/ 3708859 w 9609980"/>
                  <a:gd name="connsiteY22" fmla="*/ 145824 h 6578875"/>
                  <a:gd name="connsiteX23" fmla="*/ 3682355 w 9609980"/>
                  <a:gd name="connsiteY23" fmla="*/ 278346 h 6578875"/>
                  <a:gd name="connsiteX24" fmla="*/ 4371469 w 9609980"/>
                  <a:gd name="connsiteY24" fmla="*/ 331355 h 6578875"/>
                  <a:gd name="connsiteX25" fmla="*/ 4371469 w 9609980"/>
                  <a:gd name="connsiteY25" fmla="*/ 198833 h 6578875"/>
                  <a:gd name="connsiteX26" fmla="*/ 4596756 w 9609980"/>
                  <a:gd name="connsiteY26" fmla="*/ 371111 h 6578875"/>
                  <a:gd name="connsiteX27" fmla="*/ 4901556 w 9609980"/>
                  <a:gd name="connsiteY27" fmla="*/ 265094 h 6578875"/>
                  <a:gd name="connsiteX28" fmla="*/ 4769034 w 9609980"/>
                  <a:gd name="connsiteY28" fmla="*/ 437372 h 6578875"/>
                  <a:gd name="connsiteX29" fmla="*/ 5047329 w 9609980"/>
                  <a:gd name="connsiteY29" fmla="*/ 384363 h 6578875"/>
                  <a:gd name="connsiteX30" fmla="*/ 5093085 w 9609980"/>
                  <a:gd name="connsiteY30" fmla="*/ 528242 h 6578875"/>
                  <a:gd name="connsiteX31" fmla="*/ 5338877 w 9609980"/>
                  <a:gd name="connsiteY31" fmla="*/ 636155 h 6578875"/>
                  <a:gd name="connsiteX32" fmla="*/ 5232860 w 9609980"/>
                  <a:gd name="connsiteY32" fmla="*/ 251842 h 6578875"/>
                  <a:gd name="connsiteX33" fmla="*/ 5511156 w 9609980"/>
                  <a:gd name="connsiteY33" fmla="*/ 371111 h 6578875"/>
                  <a:gd name="connsiteX34" fmla="*/ 6200269 w 9609980"/>
                  <a:gd name="connsiteY34" fmla="*/ 50 h 6578875"/>
                  <a:gd name="connsiteX35" fmla="*/ 5935225 w 9609980"/>
                  <a:gd name="connsiteY35" fmla="*/ 291598 h 6578875"/>
                  <a:gd name="connsiteX36" fmla="*/ 6452060 w 9609980"/>
                  <a:gd name="connsiteY36" fmla="*/ 119320 h 6578875"/>
                  <a:gd name="connsiteX37" fmla="*/ 6266529 w 9609980"/>
                  <a:gd name="connsiteY37" fmla="*/ 344606 h 6578875"/>
                  <a:gd name="connsiteX38" fmla="*/ 6584582 w 9609980"/>
                  <a:gd name="connsiteY38" fmla="*/ 450623 h 6578875"/>
                  <a:gd name="connsiteX39" fmla="*/ 6359295 w 9609980"/>
                  <a:gd name="connsiteY39" fmla="*/ 596397 h 6578875"/>
                  <a:gd name="connsiteX40" fmla="*/ 7856790 w 9609980"/>
                  <a:gd name="connsiteY40" fmla="*/ 768674 h 6578875"/>
                  <a:gd name="connsiteX41" fmla="*/ 7618251 w 9609980"/>
                  <a:gd name="connsiteY41" fmla="*/ 834935 h 6578875"/>
                  <a:gd name="connsiteX42" fmla="*/ 8108582 w 9609980"/>
                  <a:gd name="connsiteY42" fmla="*/ 1086728 h 6578875"/>
                  <a:gd name="connsiteX43" fmla="*/ 7856790 w 9609980"/>
                  <a:gd name="connsiteY43" fmla="*/ 1126483 h 6578875"/>
                  <a:gd name="connsiteX44" fmla="*/ 8267608 w 9609980"/>
                  <a:gd name="connsiteY44" fmla="*/ 1709579 h 6578875"/>
                  <a:gd name="connsiteX45" fmla="*/ 9168756 w 9609980"/>
                  <a:gd name="connsiteY45" fmla="*/ 1815596 h 6578875"/>
                  <a:gd name="connsiteX46" fmla="*/ 8810947 w 9609980"/>
                  <a:gd name="connsiteY46" fmla="*/ 1828848 h 6578875"/>
                  <a:gd name="connsiteX47" fmla="*/ 9075990 w 9609980"/>
                  <a:gd name="connsiteY47" fmla="*/ 2014379 h 6578875"/>
                  <a:gd name="connsiteX48" fmla="*/ 8612164 w 9609980"/>
                  <a:gd name="connsiteY48" fmla="*/ 1961370 h 6578875"/>
                  <a:gd name="connsiteX49" fmla="*/ 9592826 w 9609980"/>
                  <a:gd name="connsiteY49" fmla="*/ 2796257 h 6578875"/>
                  <a:gd name="connsiteX50" fmla="*/ 9221765 w 9609980"/>
                  <a:gd name="connsiteY50" fmla="*/ 2637231 h 6578875"/>
                  <a:gd name="connsiteX51" fmla="*/ 9606078 w 9609980"/>
                  <a:gd name="connsiteY51" fmla="*/ 3432361 h 6578875"/>
                  <a:gd name="connsiteX52" fmla="*/ 9176332 w 9609980"/>
                  <a:gd name="connsiteY52" fmla="*/ 3117149 h 6578875"/>
                  <a:gd name="connsiteX53" fmla="*/ 9486809 w 9609980"/>
                  <a:gd name="connsiteY53" fmla="*/ 4094970 h 6578875"/>
                  <a:gd name="connsiteX54" fmla="*/ 9221765 w 9609980"/>
                  <a:gd name="connsiteY54" fmla="*/ 3949196 h 6578875"/>
                  <a:gd name="connsiteX55" fmla="*/ 8996478 w 9609980"/>
                  <a:gd name="connsiteY55" fmla="*/ 5035874 h 6578875"/>
                  <a:gd name="connsiteX56" fmla="*/ 8903713 w 9609980"/>
                  <a:gd name="connsiteY56" fmla="*/ 4890101 h 6578875"/>
                  <a:gd name="connsiteX57" fmla="*/ 8704931 w 9609980"/>
                  <a:gd name="connsiteY57" fmla="*/ 5155144 h 6578875"/>
                  <a:gd name="connsiteX58" fmla="*/ 8532653 w 9609980"/>
                  <a:gd name="connsiteY58" fmla="*/ 5009370 h 6578875"/>
                  <a:gd name="connsiteX59" fmla="*/ 8214602 w 9609980"/>
                  <a:gd name="connsiteY59" fmla="*/ 5539457 h 6578875"/>
                  <a:gd name="connsiteX60" fmla="*/ 8029072 w 9609980"/>
                  <a:gd name="connsiteY60" fmla="*/ 5300918 h 6578875"/>
                  <a:gd name="connsiteX61" fmla="*/ 7697767 w 9609980"/>
                  <a:gd name="connsiteY61" fmla="*/ 5937022 h 6578875"/>
                  <a:gd name="connsiteX62" fmla="*/ 7750776 w 9609980"/>
                  <a:gd name="connsiteY62" fmla="*/ 5671979 h 6578875"/>
                  <a:gd name="connsiteX63" fmla="*/ 7286950 w 9609980"/>
                  <a:gd name="connsiteY63" fmla="*/ 6069544 h 6578875"/>
                  <a:gd name="connsiteX64" fmla="*/ 7313455 w 9609980"/>
                  <a:gd name="connsiteY64" fmla="*/ 5777996 h 6578875"/>
                  <a:gd name="connsiteX65" fmla="*/ 6770116 w 9609980"/>
                  <a:gd name="connsiteY65" fmla="*/ 6294831 h 6578875"/>
                  <a:gd name="connsiteX66" fmla="*/ 6637594 w 9609980"/>
                  <a:gd name="connsiteY66" fmla="*/ 5923770 h 6578875"/>
                  <a:gd name="connsiteX67" fmla="*/ 5985753 w 9609980"/>
                  <a:gd name="connsiteY67" fmla="*/ 6437706 h 6578875"/>
                  <a:gd name="connsiteX68" fmla="*/ 6009566 w 9609980"/>
                  <a:gd name="connsiteY68" fmla="*/ 6242443 h 6578875"/>
                  <a:gd name="connsiteX69" fmla="*/ 5599991 w 9609980"/>
                  <a:gd name="connsiteY69" fmla="*/ 6532955 h 6578875"/>
                  <a:gd name="connsiteX70" fmla="*/ 5519029 w 9609980"/>
                  <a:gd name="connsiteY70" fmla="*/ 6061468 h 6578875"/>
                  <a:gd name="connsiteX71" fmla="*/ 4554508 w 9609980"/>
                  <a:gd name="connsiteY71" fmla="*/ 6515268 h 6578875"/>
                  <a:gd name="connsiteX72" fmla="*/ 727119 w 9609980"/>
                  <a:gd name="connsiteY72" fmla="*/ 4505790 h 6578875"/>
                  <a:gd name="connsiteX73" fmla="*/ 621101 w 9609980"/>
                  <a:gd name="connsiteY73" fmla="*/ 4903355 h 6578875"/>
                  <a:gd name="connsiteX74" fmla="*/ 435571 w 9609980"/>
                  <a:gd name="connsiteY74" fmla="*/ 4002207 h 6578875"/>
                  <a:gd name="connsiteX75" fmla="*/ 236788 w 9609980"/>
                  <a:gd name="connsiteY75" fmla="*/ 4214242 h 6578875"/>
                  <a:gd name="connsiteX76" fmla="*/ 519508 w 9609980"/>
                  <a:gd name="connsiteY76" fmla="*/ 3130402 h 6578875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1204197 w 9609980"/>
                  <a:gd name="connsiteY72" fmla="*/ 5420190 h 6534253"/>
                  <a:gd name="connsiteX73" fmla="*/ 727119 w 9609980"/>
                  <a:gd name="connsiteY73" fmla="*/ 4505790 h 6534253"/>
                  <a:gd name="connsiteX74" fmla="*/ 621101 w 9609980"/>
                  <a:gd name="connsiteY74" fmla="*/ 4903355 h 6534253"/>
                  <a:gd name="connsiteX75" fmla="*/ 435571 w 9609980"/>
                  <a:gd name="connsiteY75" fmla="*/ 4002207 h 6534253"/>
                  <a:gd name="connsiteX76" fmla="*/ 236788 w 9609980"/>
                  <a:gd name="connsiteY76" fmla="*/ 4214242 h 6534253"/>
                  <a:gd name="connsiteX77" fmla="*/ 519508 w 9609980"/>
                  <a:gd name="connsiteY77" fmla="*/ 3130402 h 6534253"/>
                  <a:gd name="connsiteX0" fmla="*/ 519508 w 9609980"/>
                  <a:gd name="connsiteY0" fmla="*/ 3130402 h 6538319"/>
                  <a:gd name="connsiteX1" fmla="*/ 77762 w 9609980"/>
                  <a:gd name="connsiteY1" fmla="*/ 3392607 h 6538319"/>
                  <a:gd name="connsiteX2" fmla="*/ 660859 w 9609980"/>
                  <a:gd name="connsiteY2" fmla="*/ 2517963 h 6538319"/>
                  <a:gd name="connsiteX3" fmla="*/ 422320 w 9609980"/>
                  <a:gd name="connsiteY3" fmla="*/ 2517963 h 6538319"/>
                  <a:gd name="connsiteX4" fmla="*/ 753624 w 9609980"/>
                  <a:gd name="connsiteY4" fmla="*/ 2305929 h 6538319"/>
                  <a:gd name="connsiteX5" fmla="*/ 289798 w 9609980"/>
                  <a:gd name="connsiteY5" fmla="*/ 2279424 h 6538319"/>
                  <a:gd name="connsiteX6" fmla="*/ 1005416 w 9609980"/>
                  <a:gd name="connsiteY6" fmla="*/ 1855355 h 6538319"/>
                  <a:gd name="connsiteX7" fmla="*/ 607850 w 9609980"/>
                  <a:gd name="connsiteY7" fmla="*/ 1815598 h 6538319"/>
                  <a:gd name="connsiteX8" fmla="*/ 1230703 w 9609980"/>
                  <a:gd name="connsiteY8" fmla="*/ 1577059 h 6538319"/>
                  <a:gd name="connsiteX9" fmla="*/ 1111434 w 9609980"/>
                  <a:gd name="connsiteY9" fmla="*/ 1524050 h 6538319"/>
                  <a:gd name="connsiteX10" fmla="*/ 1495747 w 9609980"/>
                  <a:gd name="connsiteY10" fmla="*/ 1325268 h 6538319"/>
                  <a:gd name="connsiteX11" fmla="*/ 1031921 w 9609980"/>
                  <a:gd name="connsiteY11" fmla="*/ 1325268 h 6538319"/>
                  <a:gd name="connsiteX12" fmla="*/ 1787295 w 9609980"/>
                  <a:gd name="connsiteY12" fmla="*/ 1033720 h 6538319"/>
                  <a:gd name="connsiteX13" fmla="*/ 1562007 w 9609980"/>
                  <a:gd name="connsiteY13" fmla="*/ 954207 h 6538319"/>
                  <a:gd name="connsiteX14" fmla="*/ 1919815 w 9609980"/>
                  <a:gd name="connsiteY14" fmla="*/ 993963 h 6538319"/>
                  <a:gd name="connsiteX15" fmla="*/ 2118599 w 9609980"/>
                  <a:gd name="connsiteY15" fmla="*/ 543390 h 6538319"/>
                  <a:gd name="connsiteX16" fmla="*/ 2118598 w 9609980"/>
                  <a:gd name="connsiteY16" fmla="*/ 808433 h 6538319"/>
                  <a:gd name="connsiteX17" fmla="*/ 2661937 w 9609980"/>
                  <a:gd name="connsiteY17" fmla="*/ 609650 h 6538319"/>
                  <a:gd name="connsiteX18" fmla="*/ 2569172 w 9609980"/>
                  <a:gd name="connsiteY18" fmla="*/ 516885 h 6538319"/>
                  <a:gd name="connsiteX19" fmla="*/ 2926982 w 9609980"/>
                  <a:gd name="connsiteY19" fmla="*/ 437372 h 6538319"/>
                  <a:gd name="connsiteX20" fmla="*/ 2873972 w 9609980"/>
                  <a:gd name="connsiteY20" fmla="*/ 318103 h 6538319"/>
                  <a:gd name="connsiteX21" fmla="*/ 3364302 w 9609980"/>
                  <a:gd name="connsiteY21" fmla="*/ 357859 h 6538319"/>
                  <a:gd name="connsiteX22" fmla="*/ 3708859 w 9609980"/>
                  <a:gd name="connsiteY22" fmla="*/ 145824 h 6538319"/>
                  <a:gd name="connsiteX23" fmla="*/ 3682355 w 9609980"/>
                  <a:gd name="connsiteY23" fmla="*/ 278346 h 6538319"/>
                  <a:gd name="connsiteX24" fmla="*/ 4371469 w 9609980"/>
                  <a:gd name="connsiteY24" fmla="*/ 331355 h 6538319"/>
                  <a:gd name="connsiteX25" fmla="*/ 4371469 w 9609980"/>
                  <a:gd name="connsiteY25" fmla="*/ 198833 h 6538319"/>
                  <a:gd name="connsiteX26" fmla="*/ 4596756 w 9609980"/>
                  <a:gd name="connsiteY26" fmla="*/ 371111 h 6538319"/>
                  <a:gd name="connsiteX27" fmla="*/ 4901556 w 9609980"/>
                  <a:gd name="connsiteY27" fmla="*/ 265094 h 6538319"/>
                  <a:gd name="connsiteX28" fmla="*/ 4769034 w 9609980"/>
                  <a:gd name="connsiteY28" fmla="*/ 437372 h 6538319"/>
                  <a:gd name="connsiteX29" fmla="*/ 5047329 w 9609980"/>
                  <a:gd name="connsiteY29" fmla="*/ 384363 h 6538319"/>
                  <a:gd name="connsiteX30" fmla="*/ 5093085 w 9609980"/>
                  <a:gd name="connsiteY30" fmla="*/ 528242 h 6538319"/>
                  <a:gd name="connsiteX31" fmla="*/ 5338877 w 9609980"/>
                  <a:gd name="connsiteY31" fmla="*/ 636155 h 6538319"/>
                  <a:gd name="connsiteX32" fmla="*/ 5232860 w 9609980"/>
                  <a:gd name="connsiteY32" fmla="*/ 251842 h 6538319"/>
                  <a:gd name="connsiteX33" fmla="*/ 5511156 w 9609980"/>
                  <a:gd name="connsiteY33" fmla="*/ 371111 h 6538319"/>
                  <a:gd name="connsiteX34" fmla="*/ 6200269 w 9609980"/>
                  <a:gd name="connsiteY34" fmla="*/ 50 h 6538319"/>
                  <a:gd name="connsiteX35" fmla="*/ 5935225 w 9609980"/>
                  <a:gd name="connsiteY35" fmla="*/ 291598 h 6538319"/>
                  <a:gd name="connsiteX36" fmla="*/ 6452060 w 9609980"/>
                  <a:gd name="connsiteY36" fmla="*/ 119320 h 6538319"/>
                  <a:gd name="connsiteX37" fmla="*/ 6266529 w 9609980"/>
                  <a:gd name="connsiteY37" fmla="*/ 344606 h 6538319"/>
                  <a:gd name="connsiteX38" fmla="*/ 6584582 w 9609980"/>
                  <a:gd name="connsiteY38" fmla="*/ 450623 h 6538319"/>
                  <a:gd name="connsiteX39" fmla="*/ 6359295 w 9609980"/>
                  <a:gd name="connsiteY39" fmla="*/ 596397 h 6538319"/>
                  <a:gd name="connsiteX40" fmla="*/ 7856790 w 9609980"/>
                  <a:gd name="connsiteY40" fmla="*/ 768674 h 6538319"/>
                  <a:gd name="connsiteX41" fmla="*/ 7618251 w 9609980"/>
                  <a:gd name="connsiteY41" fmla="*/ 834935 h 6538319"/>
                  <a:gd name="connsiteX42" fmla="*/ 8108582 w 9609980"/>
                  <a:gd name="connsiteY42" fmla="*/ 1086728 h 6538319"/>
                  <a:gd name="connsiteX43" fmla="*/ 7856790 w 9609980"/>
                  <a:gd name="connsiteY43" fmla="*/ 1126483 h 6538319"/>
                  <a:gd name="connsiteX44" fmla="*/ 8267608 w 9609980"/>
                  <a:gd name="connsiteY44" fmla="*/ 1709579 h 6538319"/>
                  <a:gd name="connsiteX45" fmla="*/ 9168756 w 9609980"/>
                  <a:gd name="connsiteY45" fmla="*/ 1815596 h 6538319"/>
                  <a:gd name="connsiteX46" fmla="*/ 8810947 w 9609980"/>
                  <a:gd name="connsiteY46" fmla="*/ 1828848 h 6538319"/>
                  <a:gd name="connsiteX47" fmla="*/ 9075990 w 9609980"/>
                  <a:gd name="connsiteY47" fmla="*/ 2014379 h 6538319"/>
                  <a:gd name="connsiteX48" fmla="*/ 8612164 w 9609980"/>
                  <a:gd name="connsiteY48" fmla="*/ 1961370 h 6538319"/>
                  <a:gd name="connsiteX49" fmla="*/ 9592826 w 9609980"/>
                  <a:gd name="connsiteY49" fmla="*/ 2796257 h 6538319"/>
                  <a:gd name="connsiteX50" fmla="*/ 9221765 w 9609980"/>
                  <a:gd name="connsiteY50" fmla="*/ 2637231 h 6538319"/>
                  <a:gd name="connsiteX51" fmla="*/ 9606078 w 9609980"/>
                  <a:gd name="connsiteY51" fmla="*/ 3432361 h 6538319"/>
                  <a:gd name="connsiteX52" fmla="*/ 9176332 w 9609980"/>
                  <a:gd name="connsiteY52" fmla="*/ 3117149 h 6538319"/>
                  <a:gd name="connsiteX53" fmla="*/ 9486809 w 9609980"/>
                  <a:gd name="connsiteY53" fmla="*/ 4094970 h 6538319"/>
                  <a:gd name="connsiteX54" fmla="*/ 9221765 w 9609980"/>
                  <a:gd name="connsiteY54" fmla="*/ 3949196 h 6538319"/>
                  <a:gd name="connsiteX55" fmla="*/ 8996478 w 9609980"/>
                  <a:gd name="connsiteY55" fmla="*/ 5035874 h 6538319"/>
                  <a:gd name="connsiteX56" fmla="*/ 8903713 w 9609980"/>
                  <a:gd name="connsiteY56" fmla="*/ 4890101 h 6538319"/>
                  <a:gd name="connsiteX57" fmla="*/ 8704931 w 9609980"/>
                  <a:gd name="connsiteY57" fmla="*/ 5155144 h 6538319"/>
                  <a:gd name="connsiteX58" fmla="*/ 8532653 w 9609980"/>
                  <a:gd name="connsiteY58" fmla="*/ 5009370 h 6538319"/>
                  <a:gd name="connsiteX59" fmla="*/ 8214602 w 9609980"/>
                  <a:gd name="connsiteY59" fmla="*/ 5539457 h 6538319"/>
                  <a:gd name="connsiteX60" fmla="*/ 8029072 w 9609980"/>
                  <a:gd name="connsiteY60" fmla="*/ 5300918 h 6538319"/>
                  <a:gd name="connsiteX61" fmla="*/ 7697767 w 9609980"/>
                  <a:gd name="connsiteY61" fmla="*/ 5937022 h 6538319"/>
                  <a:gd name="connsiteX62" fmla="*/ 7750776 w 9609980"/>
                  <a:gd name="connsiteY62" fmla="*/ 5671979 h 6538319"/>
                  <a:gd name="connsiteX63" fmla="*/ 7286950 w 9609980"/>
                  <a:gd name="connsiteY63" fmla="*/ 6069544 h 6538319"/>
                  <a:gd name="connsiteX64" fmla="*/ 7313455 w 9609980"/>
                  <a:gd name="connsiteY64" fmla="*/ 5777996 h 6538319"/>
                  <a:gd name="connsiteX65" fmla="*/ 6770116 w 9609980"/>
                  <a:gd name="connsiteY65" fmla="*/ 6294831 h 6538319"/>
                  <a:gd name="connsiteX66" fmla="*/ 6637594 w 9609980"/>
                  <a:gd name="connsiteY66" fmla="*/ 5923770 h 6538319"/>
                  <a:gd name="connsiteX67" fmla="*/ 5985753 w 9609980"/>
                  <a:gd name="connsiteY67" fmla="*/ 6437706 h 6538319"/>
                  <a:gd name="connsiteX68" fmla="*/ 6009566 w 9609980"/>
                  <a:gd name="connsiteY68" fmla="*/ 6242443 h 6538319"/>
                  <a:gd name="connsiteX69" fmla="*/ 5599991 w 9609980"/>
                  <a:gd name="connsiteY69" fmla="*/ 6532955 h 6538319"/>
                  <a:gd name="connsiteX70" fmla="*/ 5519029 w 9609980"/>
                  <a:gd name="connsiteY70" fmla="*/ 6061468 h 6538319"/>
                  <a:gd name="connsiteX71" fmla="*/ 4554508 w 9609980"/>
                  <a:gd name="connsiteY71" fmla="*/ 6515268 h 6538319"/>
                  <a:gd name="connsiteX72" fmla="*/ 1310214 w 9609980"/>
                  <a:gd name="connsiteY72" fmla="*/ 5261163 h 6538319"/>
                  <a:gd name="connsiteX73" fmla="*/ 1204197 w 9609980"/>
                  <a:gd name="connsiteY73" fmla="*/ 5420190 h 6538319"/>
                  <a:gd name="connsiteX74" fmla="*/ 727119 w 9609980"/>
                  <a:gd name="connsiteY74" fmla="*/ 4505790 h 6538319"/>
                  <a:gd name="connsiteX75" fmla="*/ 621101 w 9609980"/>
                  <a:gd name="connsiteY75" fmla="*/ 4903355 h 6538319"/>
                  <a:gd name="connsiteX76" fmla="*/ 435571 w 9609980"/>
                  <a:gd name="connsiteY76" fmla="*/ 4002207 h 6538319"/>
                  <a:gd name="connsiteX77" fmla="*/ 236788 w 9609980"/>
                  <a:gd name="connsiteY77" fmla="*/ 4214242 h 6538319"/>
                  <a:gd name="connsiteX78" fmla="*/ 519508 w 9609980"/>
                  <a:gd name="connsiteY78" fmla="*/ 3130402 h 6538319"/>
                  <a:gd name="connsiteX0" fmla="*/ 519508 w 9609980"/>
                  <a:gd name="connsiteY0" fmla="*/ 3130402 h 6538319"/>
                  <a:gd name="connsiteX1" fmla="*/ 77762 w 9609980"/>
                  <a:gd name="connsiteY1" fmla="*/ 3392607 h 6538319"/>
                  <a:gd name="connsiteX2" fmla="*/ 660859 w 9609980"/>
                  <a:gd name="connsiteY2" fmla="*/ 2517963 h 6538319"/>
                  <a:gd name="connsiteX3" fmla="*/ 422320 w 9609980"/>
                  <a:gd name="connsiteY3" fmla="*/ 2517963 h 6538319"/>
                  <a:gd name="connsiteX4" fmla="*/ 753624 w 9609980"/>
                  <a:gd name="connsiteY4" fmla="*/ 2305929 h 6538319"/>
                  <a:gd name="connsiteX5" fmla="*/ 289798 w 9609980"/>
                  <a:gd name="connsiteY5" fmla="*/ 2279424 h 6538319"/>
                  <a:gd name="connsiteX6" fmla="*/ 1005416 w 9609980"/>
                  <a:gd name="connsiteY6" fmla="*/ 1855355 h 6538319"/>
                  <a:gd name="connsiteX7" fmla="*/ 607850 w 9609980"/>
                  <a:gd name="connsiteY7" fmla="*/ 1815598 h 6538319"/>
                  <a:gd name="connsiteX8" fmla="*/ 1230703 w 9609980"/>
                  <a:gd name="connsiteY8" fmla="*/ 1577059 h 6538319"/>
                  <a:gd name="connsiteX9" fmla="*/ 1111434 w 9609980"/>
                  <a:gd name="connsiteY9" fmla="*/ 1524050 h 6538319"/>
                  <a:gd name="connsiteX10" fmla="*/ 1495747 w 9609980"/>
                  <a:gd name="connsiteY10" fmla="*/ 1325268 h 6538319"/>
                  <a:gd name="connsiteX11" fmla="*/ 1031921 w 9609980"/>
                  <a:gd name="connsiteY11" fmla="*/ 1325268 h 6538319"/>
                  <a:gd name="connsiteX12" fmla="*/ 1787295 w 9609980"/>
                  <a:gd name="connsiteY12" fmla="*/ 1033720 h 6538319"/>
                  <a:gd name="connsiteX13" fmla="*/ 1562007 w 9609980"/>
                  <a:gd name="connsiteY13" fmla="*/ 954207 h 6538319"/>
                  <a:gd name="connsiteX14" fmla="*/ 1919815 w 9609980"/>
                  <a:gd name="connsiteY14" fmla="*/ 993963 h 6538319"/>
                  <a:gd name="connsiteX15" fmla="*/ 2118599 w 9609980"/>
                  <a:gd name="connsiteY15" fmla="*/ 543390 h 6538319"/>
                  <a:gd name="connsiteX16" fmla="*/ 2118598 w 9609980"/>
                  <a:gd name="connsiteY16" fmla="*/ 808433 h 6538319"/>
                  <a:gd name="connsiteX17" fmla="*/ 2661937 w 9609980"/>
                  <a:gd name="connsiteY17" fmla="*/ 609650 h 6538319"/>
                  <a:gd name="connsiteX18" fmla="*/ 2569172 w 9609980"/>
                  <a:gd name="connsiteY18" fmla="*/ 516885 h 6538319"/>
                  <a:gd name="connsiteX19" fmla="*/ 2926982 w 9609980"/>
                  <a:gd name="connsiteY19" fmla="*/ 437372 h 6538319"/>
                  <a:gd name="connsiteX20" fmla="*/ 2873972 w 9609980"/>
                  <a:gd name="connsiteY20" fmla="*/ 318103 h 6538319"/>
                  <a:gd name="connsiteX21" fmla="*/ 3364302 w 9609980"/>
                  <a:gd name="connsiteY21" fmla="*/ 357859 h 6538319"/>
                  <a:gd name="connsiteX22" fmla="*/ 3708859 w 9609980"/>
                  <a:gd name="connsiteY22" fmla="*/ 145824 h 6538319"/>
                  <a:gd name="connsiteX23" fmla="*/ 3682355 w 9609980"/>
                  <a:gd name="connsiteY23" fmla="*/ 278346 h 6538319"/>
                  <a:gd name="connsiteX24" fmla="*/ 4371469 w 9609980"/>
                  <a:gd name="connsiteY24" fmla="*/ 331355 h 6538319"/>
                  <a:gd name="connsiteX25" fmla="*/ 4371469 w 9609980"/>
                  <a:gd name="connsiteY25" fmla="*/ 198833 h 6538319"/>
                  <a:gd name="connsiteX26" fmla="*/ 4596756 w 9609980"/>
                  <a:gd name="connsiteY26" fmla="*/ 371111 h 6538319"/>
                  <a:gd name="connsiteX27" fmla="*/ 4901556 w 9609980"/>
                  <a:gd name="connsiteY27" fmla="*/ 265094 h 6538319"/>
                  <a:gd name="connsiteX28" fmla="*/ 4769034 w 9609980"/>
                  <a:gd name="connsiteY28" fmla="*/ 437372 h 6538319"/>
                  <a:gd name="connsiteX29" fmla="*/ 5047329 w 9609980"/>
                  <a:gd name="connsiteY29" fmla="*/ 384363 h 6538319"/>
                  <a:gd name="connsiteX30" fmla="*/ 5093085 w 9609980"/>
                  <a:gd name="connsiteY30" fmla="*/ 528242 h 6538319"/>
                  <a:gd name="connsiteX31" fmla="*/ 5338877 w 9609980"/>
                  <a:gd name="connsiteY31" fmla="*/ 636155 h 6538319"/>
                  <a:gd name="connsiteX32" fmla="*/ 5232860 w 9609980"/>
                  <a:gd name="connsiteY32" fmla="*/ 251842 h 6538319"/>
                  <a:gd name="connsiteX33" fmla="*/ 5511156 w 9609980"/>
                  <a:gd name="connsiteY33" fmla="*/ 371111 h 6538319"/>
                  <a:gd name="connsiteX34" fmla="*/ 6200269 w 9609980"/>
                  <a:gd name="connsiteY34" fmla="*/ 50 h 6538319"/>
                  <a:gd name="connsiteX35" fmla="*/ 5935225 w 9609980"/>
                  <a:gd name="connsiteY35" fmla="*/ 291598 h 6538319"/>
                  <a:gd name="connsiteX36" fmla="*/ 6452060 w 9609980"/>
                  <a:gd name="connsiteY36" fmla="*/ 119320 h 6538319"/>
                  <a:gd name="connsiteX37" fmla="*/ 6266529 w 9609980"/>
                  <a:gd name="connsiteY37" fmla="*/ 344606 h 6538319"/>
                  <a:gd name="connsiteX38" fmla="*/ 6584582 w 9609980"/>
                  <a:gd name="connsiteY38" fmla="*/ 450623 h 6538319"/>
                  <a:gd name="connsiteX39" fmla="*/ 6359295 w 9609980"/>
                  <a:gd name="connsiteY39" fmla="*/ 596397 h 6538319"/>
                  <a:gd name="connsiteX40" fmla="*/ 7856790 w 9609980"/>
                  <a:gd name="connsiteY40" fmla="*/ 768674 h 6538319"/>
                  <a:gd name="connsiteX41" fmla="*/ 7618251 w 9609980"/>
                  <a:gd name="connsiteY41" fmla="*/ 834935 h 6538319"/>
                  <a:gd name="connsiteX42" fmla="*/ 8108582 w 9609980"/>
                  <a:gd name="connsiteY42" fmla="*/ 1086728 h 6538319"/>
                  <a:gd name="connsiteX43" fmla="*/ 7856790 w 9609980"/>
                  <a:gd name="connsiteY43" fmla="*/ 1126483 h 6538319"/>
                  <a:gd name="connsiteX44" fmla="*/ 8267608 w 9609980"/>
                  <a:gd name="connsiteY44" fmla="*/ 1709579 h 6538319"/>
                  <a:gd name="connsiteX45" fmla="*/ 9168756 w 9609980"/>
                  <a:gd name="connsiteY45" fmla="*/ 1815596 h 6538319"/>
                  <a:gd name="connsiteX46" fmla="*/ 8810947 w 9609980"/>
                  <a:gd name="connsiteY46" fmla="*/ 1828848 h 6538319"/>
                  <a:gd name="connsiteX47" fmla="*/ 9075990 w 9609980"/>
                  <a:gd name="connsiteY47" fmla="*/ 2014379 h 6538319"/>
                  <a:gd name="connsiteX48" fmla="*/ 8612164 w 9609980"/>
                  <a:gd name="connsiteY48" fmla="*/ 1961370 h 6538319"/>
                  <a:gd name="connsiteX49" fmla="*/ 9592826 w 9609980"/>
                  <a:gd name="connsiteY49" fmla="*/ 2796257 h 6538319"/>
                  <a:gd name="connsiteX50" fmla="*/ 9221765 w 9609980"/>
                  <a:gd name="connsiteY50" fmla="*/ 2637231 h 6538319"/>
                  <a:gd name="connsiteX51" fmla="*/ 9606078 w 9609980"/>
                  <a:gd name="connsiteY51" fmla="*/ 3432361 h 6538319"/>
                  <a:gd name="connsiteX52" fmla="*/ 9176332 w 9609980"/>
                  <a:gd name="connsiteY52" fmla="*/ 3117149 h 6538319"/>
                  <a:gd name="connsiteX53" fmla="*/ 9486809 w 9609980"/>
                  <a:gd name="connsiteY53" fmla="*/ 4094970 h 6538319"/>
                  <a:gd name="connsiteX54" fmla="*/ 9221765 w 9609980"/>
                  <a:gd name="connsiteY54" fmla="*/ 3949196 h 6538319"/>
                  <a:gd name="connsiteX55" fmla="*/ 8996478 w 9609980"/>
                  <a:gd name="connsiteY55" fmla="*/ 5035874 h 6538319"/>
                  <a:gd name="connsiteX56" fmla="*/ 8903713 w 9609980"/>
                  <a:gd name="connsiteY56" fmla="*/ 4890101 h 6538319"/>
                  <a:gd name="connsiteX57" fmla="*/ 8704931 w 9609980"/>
                  <a:gd name="connsiteY57" fmla="*/ 5155144 h 6538319"/>
                  <a:gd name="connsiteX58" fmla="*/ 8532653 w 9609980"/>
                  <a:gd name="connsiteY58" fmla="*/ 5009370 h 6538319"/>
                  <a:gd name="connsiteX59" fmla="*/ 8214602 w 9609980"/>
                  <a:gd name="connsiteY59" fmla="*/ 5539457 h 6538319"/>
                  <a:gd name="connsiteX60" fmla="*/ 8029072 w 9609980"/>
                  <a:gd name="connsiteY60" fmla="*/ 5300918 h 6538319"/>
                  <a:gd name="connsiteX61" fmla="*/ 7697767 w 9609980"/>
                  <a:gd name="connsiteY61" fmla="*/ 5937022 h 6538319"/>
                  <a:gd name="connsiteX62" fmla="*/ 7750776 w 9609980"/>
                  <a:gd name="connsiteY62" fmla="*/ 5671979 h 6538319"/>
                  <a:gd name="connsiteX63" fmla="*/ 7286950 w 9609980"/>
                  <a:gd name="connsiteY63" fmla="*/ 6069544 h 6538319"/>
                  <a:gd name="connsiteX64" fmla="*/ 7313455 w 9609980"/>
                  <a:gd name="connsiteY64" fmla="*/ 5777996 h 6538319"/>
                  <a:gd name="connsiteX65" fmla="*/ 6770116 w 9609980"/>
                  <a:gd name="connsiteY65" fmla="*/ 6294831 h 6538319"/>
                  <a:gd name="connsiteX66" fmla="*/ 6637594 w 9609980"/>
                  <a:gd name="connsiteY66" fmla="*/ 5923770 h 6538319"/>
                  <a:gd name="connsiteX67" fmla="*/ 5985753 w 9609980"/>
                  <a:gd name="connsiteY67" fmla="*/ 6437706 h 6538319"/>
                  <a:gd name="connsiteX68" fmla="*/ 6009566 w 9609980"/>
                  <a:gd name="connsiteY68" fmla="*/ 6242443 h 6538319"/>
                  <a:gd name="connsiteX69" fmla="*/ 5599991 w 9609980"/>
                  <a:gd name="connsiteY69" fmla="*/ 6532955 h 6538319"/>
                  <a:gd name="connsiteX70" fmla="*/ 5519029 w 9609980"/>
                  <a:gd name="connsiteY70" fmla="*/ 6061468 h 6538319"/>
                  <a:gd name="connsiteX71" fmla="*/ 4554508 w 9609980"/>
                  <a:gd name="connsiteY71" fmla="*/ 6515268 h 6538319"/>
                  <a:gd name="connsiteX72" fmla="*/ 1310214 w 9609980"/>
                  <a:gd name="connsiteY72" fmla="*/ 5261163 h 6538319"/>
                  <a:gd name="connsiteX73" fmla="*/ 1204197 w 9609980"/>
                  <a:gd name="connsiteY73" fmla="*/ 5420190 h 6538319"/>
                  <a:gd name="connsiteX74" fmla="*/ 727119 w 9609980"/>
                  <a:gd name="connsiteY74" fmla="*/ 4505790 h 6538319"/>
                  <a:gd name="connsiteX75" fmla="*/ 621101 w 9609980"/>
                  <a:gd name="connsiteY75" fmla="*/ 4903355 h 6538319"/>
                  <a:gd name="connsiteX76" fmla="*/ 435571 w 9609980"/>
                  <a:gd name="connsiteY76" fmla="*/ 4002207 h 6538319"/>
                  <a:gd name="connsiteX77" fmla="*/ 236788 w 9609980"/>
                  <a:gd name="connsiteY77" fmla="*/ 4214242 h 6538319"/>
                  <a:gd name="connsiteX78" fmla="*/ 519508 w 9609980"/>
                  <a:gd name="connsiteY78" fmla="*/ 3130402 h 6538319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1800545 w 9609980"/>
                  <a:gd name="connsiteY72" fmla="*/ 6016537 h 6534253"/>
                  <a:gd name="connsiteX73" fmla="*/ 1310214 w 9609980"/>
                  <a:gd name="connsiteY73" fmla="*/ 5261163 h 6534253"/>
                  <a:gd name="connsiteX74" fmla="*/ 1204197 w 9609980"/>
                  <a:gd name="connsiteY74" fmla="*/ 5420190 h 6534253"/>
                  <a:gd name="connsiteX75" fmla="*/ 727119 w 9609980"/>
                  <a:gd name="connsiteY75" fmla="*/ 4505790 h 6534253"/>
                  <a:gd name="connsiteX76" fmla="*/ 621101 w 9609980"/>
                  <a:gd name="connsiteY76" fmla="*/ 4903355 h 6534253"/>
                  <a:gd name="connsiteX77" fmla="*/ 435571 w 9609980"/>
                  <a:gd name="connsiteY77" fmla="*/ 4002207 h 6534253"/>
                  <a:gd name="connsiteX78" fmla="*/ 236788 w 9609980"/>
                  <a:gd name="connsiteY78" fmla="*/ 4214242 h 6534253"/>
                  <a:gd name="connsiteX79" fmla="*/ 519508 w 9609980"/>
                  <a:gd name="connsiteY79" fmla="*/ 3130402 h 6534253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1866806 w 9609980"/>
                  <a:gd name="connsiteY72" fmla="*/ 5764746 h 6534253"/>
                  <a:gd name="connsiteX73" fmla="*/ 1800545 w 9609980"/>
                  <a:gd name="connsiteY73" fmla="*/ 6016537 h 6534253"/>
                  <a:gd name="connsiteX74" fmla="*/ 1310214 w 9609980"/>
                  <a:gd name="connsiteY74" fmla="*/ 5261163 h 6534253"/>
                  <a:gd name="connsiteX75" fmla="*/ 1204197 w 9609980"/>
                  <a:gd name="connsiteY75" fmla="*/ 5420190 h 6534253"/>
                  <a:gd name="connsiteX76" fmla="*/ 727119 w 9609980"/>
                  <a:gd name="connsiteY76" fmla="*/ 4505790 h 6534253"/>
                  <a:gd name="connsiteX77" fmla="*/ 621101 w 9609980"/>
                  <a:gd name="connsiteY77" fmla="*/ 4903355 h 6534253"/>
                  <a:gd name="connsiteX78" fmla="*/ 435571 w 9609980"/>
                  <a:gd name="connsiteY78" fmla="*/ 4002207 h 6534253"/>
                  <a:gd name="connsiteX79" fmla="*/ 236788 w 9609980"/>
                  <a:gd name="connsiteY79" fmla="*/ 4214242 h 6534253"/>
                  <a:gd name="connsiteX80" fmla="*/ 519508 w 9609980"/>
                  <a:gd name="connsiteY80" fmla="*/ 3130402 h 6534253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1866806 w 9609980"/>
                  <a:gd name="connsiteY72" fmla="*/ 5764746 h 6534253"/>
                  <a:gd name="connsiteX73" fmla="*/ 1800545 w 9609980"/>
                  <a:gd name="connsiteY73" fmla="*/ 6016537 h 6534253"/>
                  <a:gd name="connsiteX74" fmla="*/ 1310214 w 9609980"/>
                  <a:gd name="connsiteY74" fmla="*/ 5261163 h 6534253"/>
                  <a:gd name="connsiteX75" fmla="*/ 1204197 w 9609980"/>
                  <a:gd name="connsiteY75" fmla="*/ 5420190 h 6534253"/>
                  <a:gd name="connsiteX76" fmla="*/ 727119 w 9609980"/>
                  <a:gd name="connsiteY76" fmla="*/ 4505790 h 6534253"/>
                  <a:gd name="connsiteX77" fmla="*/ 621101 w 9609980"/>
                  <a:gd name="connsiteY77" fmla="*/ 4903355 h 6534253"/>
                  <a:gd name="connsiteX78" fmla="*/ 435571 w 9609980"/>
                  <a:gd name="connsiteY78" fmla="*/ 4002207 h 6534253"/>
                  <a:gd name="connsiteX79" fmla="*/ 236788 w 9609980"/>
                  <a:gd name="connsiteY79" fmla="*/ 4214242 h 6534253"/>
                  <a:gd name="connsiteX80" fmla="*/ 519508 w 9609980"/>
                  <a:gd name="connsiteY80" fmla="*/ 3130402 h 6534253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2171606 w 9609980"/>
                  <a:gd name="connsiteY72" fmla="*/ 6122555 h 6534253"/>
                  <a:gd name="connsiteX73" fmla="*/ 1866806 w 9609980"/>
                  <a:gd name="connsiteY73" fmla="*/ 5764746 h 6534253"/>
                  <a:gd name="connsiteX74" fmla="*/ 1800545 w 9609980"/>
                  <a:gd name="connsiteY74" fmla="*/ 6016537 h 6534253"/>
                  <a:gd name="connsiteX75" fmla="*/ 1310214 w 9609980"/>
                  <a:gd name="connsiteY75" fmla="*/ 5261163 h 6534253"/>
                  <a:gd name="connsiteX76" fmla="*/ 1204197 w 9609980"/>
                  <a:gd name="connsiteY76" fmla="*/ 5420190 h 6534253"/>
                  <a:gd name="connsiteX77" fmla="*/ 727119 w 9609980"/>
                  <a:gd name="connsiteY77" fmla="*/ 4505790 h 6534253"/>
                  <a:gd name="connsiteX78" fmla="*/ 621101 w 9609980"/>
                  <a:gd name="connsiteY78" fmla="*/ 4903355 h 6534253"/>
                  <a:gd name="connsiteX79" fmla="*/ 435571 w 9609980"/>
                  <a:gd name="connsiteY79" fmla="*/ 4002207 h 6534253"/>
                  <a:gd name="connsiteX80" fmla="*/ 236788 w 9609980"/>
                  <a:gd name="connsiteY80" fmla="*/ 4214242 h 6534253"/>
                  <a:gd name="connsiteX81" fmla="*/ 519508 w 9609980"/>
                  <a:gd name="connsiteY81" fmla="*/ 3130402 h 6534253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2158354 w 9609980"/>
                  <a:gd name="connsiteY72" fmla="*/ 5910520 h 6534253"/>
                  <a:gd name="connsiteX73" fmla="*/ 2171606 w 9609980"/>
                  <a:gd name="connsiteY73" fmla="*/ 6122555 h 6534253"/>
                  <a:gd name="connsiteX74" fmla="*/ 1866806 w 9609980"/>
                  <a:gd name="connsiteY74" fmla="*/ 5764746 h 6534253"/>
                  <a:gd name="connsiteX75" fmla="*/ 1800545 w 9609980"/>
                  <a:gd name="connsiteY75" fmla="*/ 6016537 h 6534253"/>
                  <a:gd name="connsiteX76" fmla="*/ 1310214 w 9609980"/>
                  <a:gd name="connsiteY76" fmla="*/ 5261163 h 6534253"/>
                  <a:gd name="connsiteX77" fmla="*/ 1204197 w 9609980"/>
                  <a:gd name="connsiteY77" fmla="*/ 5420190 h 6534253"/>
                  <a:gd name="connsiteX78" fmla="*/ 727119 w 9609980"/>
                  <a:gd name="connsiteY78" fmla="*/ 4505790 h 6534253"/>
                  <a:gd name="connsiteX79" fmla="*/ 621101 w 9609980"/>
                  <a:gd name="connsiteY79" fmla="*/ 4903355 h 6534253"/>
                  <a:gd name="connsiteX80" fmla="*/ 435571 w 9609980"/>
                  <a:gd name="connsiteY80" fmla="*/ 4002207 h 6534253"/>
                  <a:gd name="connsiteX81" fmla="*/ 236788 w 9609980"/>
                  <a:gd name="connsiteY81" fmla="*/ 4214242 h 6534253"/>
                  <a:gd name="connsiteX82" fmla="*/ 519508 w 9609980"/>
                  <a:gd name="connsiteY82" fmla="*/ 3130402 h 6534253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2476406 w 9609980"/>
                  <a:gd name="connsiteY72" fmla="*/ 6109303 h 6534253"/>
                  <a:gd name="connsiteX73" fmla="*/ 2158354 w 9609980"/>
                  <a:gd name="connsiteY73" fmla="*/ 5910520 h 6534253"/>
                  <a:gd name="connsiteX74" fmla="*/ 2171606 w 9609980"/>
                  <a:gd name="connsiteY74" fmla="*/ 6122555 h 6534253"/>
                  <a:gd name="connsiteX75" fmla="*/ 1866806 w 9609980"/>
                  <a:gd name="connsiteY75" fmla="*/ 5764746 h 6534253"/>
                  <a:gd name="connsiteX76" fmla="*/ 1800545 w 9609980"/>
                  <a:gd name="connsiteY76" fmla="*/ 6016537 h 6534253"/>
                  <a:gd name="connsiteX77" fmla="*/ 1310214 w 9609980"/>
                  <a:gd name="connsiteY77" fmla="*/ 5261163 h 6534253"/>
                  <a:gd name="connsiteX78" fmla="*/ 1204197 w 9609980"/>
                  <a:gd name="connsiteY78" fmla="*/ 5420190 h 6534253"/>
                  <a:gd name="connsiteX79" fmla="*/ 727119 w 9609980"/>
                  <a:gd name="connsiteY79" fmla="*/ 4505790 h 6534253"/>
                  <a:gd name="connsiteX80" fmla="*/ 621101 w 9609980"/>
                  <a:gd name="connsiteY80" fmla="*/ 4903355 h 6534253"/>
                  <a:gd name="connsiteX81" fmla="*/ 435571 w 9609980"/>
                  <a:gd name="connsiteY81" fmla="*/ 4002207 h 6534253"/>
                  <a:gd name="connsiteX82" fmla="*/ 236788 w 9609980"/>
                  <a:gd name="connsiteY82" fmla="*/ 4214242 h 6534253"/>
                  <a:gd name="connsiteX83" fmla="*/ 519508 w 9609980"/>
                  <a:gd name="connsiteY83" fmla="*/ 3130402 h 6534253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2436649 w 9609980"/>
                  <a:gd name="connsiteY72" fmla="*/ 5857511 h 6534253"/>
                  <a:gd name="connsiteX73" fmla="*/ 2476406 w 9609980"/>
                  <a:gd name="connsiteY73" fmla="*/ 6109303 h 6534253"/>
                  <a:gd name="connsiteX74" fmla="*/ 2158354 w 9609980"/>
                  <a:gd name="connsiteY74" fmla="*/ 5910520 h 6534253"/>
                  <a:gd name="connsiteX75" fmla="*/ 2171606 w 9609980"/>
                  <a:gd name="connsiteY75" fmla="*/ 6122555 h 6534253"/>
                  <a:gd name="connsiteX76" fmla="*/ 1866806 w 9609980"/>
                  <a:gd name="connsiteY76" fmla="*/ 5764746 h 6534253"/>
                  <a:gd name="connsiteX77" fmla="*/ 1800545 w 9609980"/>
                  <a:gd name="connsiteY77" fmla="*/ 6016537 h 6534253"/>
                  <a:gd name="connsiteX78" fmla="*/ 1310214 w 9609980"/>
                  <a:gd name="connsiteY78" fmla="*/ 5261163 h 6534253"/>
                  <a:gd name="connsiteX79" fmla="*/ 1204197 w 9609980"/>
                  <a:gd name="connsiteY79" fmla="*/ 5420190 h 6534253"/>
                  <a:gd name="connsiteX80" fmla="*/ 727119 w 9609980"/>
                  <a:gd name="connsiteY80" fmla="*/ 4505790 h 6534253"/>
                  <a:gd name="connsiteX81" fmla="*/ 621101 w 9609980"/>
                  <a:gd name="connsiteY81" fmla="*/ 4903355 h 6534253"/>
                  <a:gd name="connsiteX82" fmla="*/ 435571 w 9609980"/>
                  <a:gd name="connsiteY82" fmla="*/ 4002207 h 6534253"/>
                  <a:gd name="connsiteX83" fmla="*/ 236788 w 9609980"/>
                  <a:gd name="connsiteY83" fmla="*/ 4214242 h 6534253"/>
                  <a:gd name="connsiteX84" fmla="*/ 519508 w 9609980"/>
                  <a:gd name="connsiteY84" fmla="*/ 3130402 h 6534253"/>
                  <a:gd name="connsiteX0" fmla="*/ 519508 w 9609980"/>
                  <a:gd name="connsiteY0" fmla="*/ 3130402 h 6536697"/>
                  <a:gd name="connsiteX1" fmla="*/ 77762 w 9609980"/>
                  <a:gd name="connsiteY1" fmla="*/ 3392607 h 6536697"/>
                  <a:gd name="connsiteX2" fmla="*/ 660859 w 9609980"/>
                  <a:gd name="connsiteY2" fmla="*/ 2517963 h 6536697"/>
                  <a:gd name="connsiteX3" fmla="*/ 422320 w 9609980"/>
                  <a:gd name="connsiteY3" fmla="*/ 2517963 h 6536697"/>
                  <a:gd name="connsiteX4" fmla="*/ 753624 w 9609980"/>
                  <a:gd name="connsiteY4" fmla="*/ 2305929 h 6536697"/>
                  <a:gd name="connsiteX5" fmla="*/ 289798 w 9609980"/>
                  <a:gd name="connsiteY5" fmla="*/ 2279424 h 6536697"/>
                  <a:gd name="connsiteX6" fmla="*/ 1005416 w 9609980"/>
                  <a:gd name="connsiteY6" fmla="*/ 1855355 h 6536697"/>
                  <a:gd name="connsiteX7" fmla="*/ 607850 w 9609980"/>
                  <a:gd name="connsiteY7" fmla="*/ 1815598 h 6536697"/>
                  <a:gd name="connsiteX8" fmla="*/ 1230703 w 9609980"/>
                  <a:gd name="connsiteY8" fmla="*/ 1577059 h 6536697"/>
                  <a:gd name="connsiteX9" fmla="*/ 1111434 w 9609980"/>
                  <a:gd name="connsiteY9" fmla="*/ 1524050 h 6536697"/>
                  <a:gd name="connsiteX10" fmla="*/ 1495747 w 9609980"/>
                  <a:gd name="connsiteY10" fmla="*/ 1325268 h 6536697"/>
                  <a:gd name="connsiteX11" fmla="*/ 1031921 w 9609980"/>
                  <a:gd name="connsiteY11" fmla="*/ 1325268 h 6536697"/>
                  <a:gd name="connsiteX12" fmla="*/ 1787295 w 9609980"/>
                  <a:gd name="connsiteY12" fmla="*/ 1033720 h 6536697"/>
                  <a:gd name="connsiteX13" fmla="*/ 1562007 w 9609980"/>
                  <a:gd name="connsiteY13" fmla="*/ 954207 h 6536697"/>
                  <a:gd name="connsiteX14" fmla="*/ 1919815 w 9609980"/>
                  <a:gd name="connsiteY14" fmla="*/ 993963 h 6536697"/>
                  <a:gd name="connsiteX15" fmla="*/ 2118599 w 9609980"/>
                  <a:gd name="connsiteY15" fmla="*/ 543390 h 6536697"/>
                  <a:gd name="connsiteX16" fmla="*/ 2118598 w 9609980"/>
                  <a:gd name="connsiteY16" fmla="*/ 808433 h 6536697"/>
                  <a:gd name="connsiteX17" fmla="*/ 2661937 w 9609980"/>
                  <a:gd name="connsiteY17" fmla="*/ 609650 h 6536697"/>
                  <a:gd name="connsiteX18" fmla="*/ 2569172 w 9609980"/>
                  <a:gd name="connsiteY18" fmla="*/ 516885 h 6536697"/>
                  <a:gd name="connsiteX19" fmla="*/ 2926982 w 9609980"/>
                  <a:gd name="connsiteY19" fmla="*/ 437372 h 6536697"/>
                  <a:gd name="connsiteX20" fmla="*/ 2873972 w 9609980"/>
                  <a:gd name="connsiteY20" fmla="*/ 318103 h 6536697"/>
                  <a:gd name="connsiteX21" fmla="*/ 3364302 w 9609980"/>
                  <a:gd name="connsiteY21" fmla="*/ 357859 h 6536697"/>
                  <a:gd name="connsiteX22" fmla="*/ 3708859 w 9609980"/>
                  <a:gd name="connsiteY22" fmla="*/ 145824 h 6536697"/>
                  <a:gd name="connsiteX23" fmla="*/ 3682355 w 9609980"/>
                  <a:gd name="connsiteY23" fmla="*/ 278346 h 6536697"/>
                  <a:gd name="connsiteX24" fmla="*/ 4371469 w 9609980"/>
                  <a:gd name="connsiteY24" fmla="*/ 331355 h 6536697"/>
                  <a:gd name="connsiteX25" fmla="*/ 4371469 w 9609980"/>
                  <a:gd name="connsiteY25" fmla="*/ 198833 h 6536697"/>
                  <a:gd name="connsiteX26" fmla="*/ 4596756 w 9609980"/>
                  <a:gd name="connsiteY26" fmla="*/ 371111 h 6536697"/>
                  <a:gd name="connsiteX27" fmla="*/ 4901556 w 9609980"/>
                  <a:gd name="connsiteY27" fmla="*/ 265094 h 6536697"/>
                  <a:gd name="connsiteX28" fmla="*/ 4769034 w 9609980"/>
                  <a:gd name="connsiteY28" fmla="*/ 437372 h 6536697"/>
                  <a:gd name="connsiteX29" fmla="*/ 5047329 w 9609980"/>
                  <a:gd name="connsiteY29" fmla="*/ 384363 h 6536697"/>
                  <a:gd name="connsiteX30" fmla="*/ 5093085 w 9609980"/>
                  <a:gd name="connsiteY30" fmla="*/ 528242 h 6536697"/>
                  <a:gd name="connsiteX31" fmla="*/ 5338877 w 9609980"/>
                  <a:gd name="connsiteY31" fmla="*/ 636155 h 6536697"/>
                  <a:gd name="connsiteX32" fmla="*/ 5232860 w 9609980"/>
                  <a:gd name="connsiteY32" fmla="*/ 251842 h 6536697"/>
                  <a:gd name="connsiteX33" fmla="*/ 5511156 w 9609980"/>
                  <a:gd name="connsiteY33" fmla="*/ 371111 h 6536697"/>
                  <a:gd name="connsiteX34" fmla="*/ 6200269 w 9609980"/>
                  <a:gd name="connsiteY34" fmla="*/ 50 h 6536697"/>
                  <a:gd name="connsiteX35" fmla="*/ 5935225 w 9609980"/>
                  <a:gd name="connsiteY35" fmla="*/ 291598 h 6536697"/>
                  <a:gd name="connsiteX36" fmla="*/ 6452060 w 9609980"/>
                  <a:gd name="connsiteY36" fmla="*/ 119320 h 6536697"/>
                  <a:gd name="connsiteX37" fmla="*/ 6266529 w 9609980"/>
                  <a:gd name="connsiteY37" fmla="*/ 344606 h 6536697"/>
                  <a:gd name="connsiteX38" fmla="*/ 6584582 w 9609980"/>
                  <a:gd name="connsiteY38" fmla="*/ 450623 h 6536697"/>
                  <a:gd name="connsiteX39" fmla="*/ 6359295 w 9609980"/>
                  <a:gd name="connsiteY39" fmla="*/ 596397 h 6536697"/>
                  <a:gd name="connsiteX40" fmla="*/ 7856790 w 9609980"/>
                  <a:gd name="connsiteY40" fmla="*/ 768674 h 6536697"/>
                  <a:gd name="connsiteX41" fmla="*/ 7618251 w 9609980"/>
                  <a:gd name="connsiteY41" fmla="*/ 834935 h 6536697"/>
                  <a:gd name="connsiteX42" fmla="*/ 8108582 w 9609980"/>
                  <a:gd name="connsiteY42" fmla="*/ 1086728 h 6536697"/>
                  <a:gd name="connsiteX43" fmla="*/ 7856790 w 9609980"/>
                  <a:gd name="connsiteY43" fmla="*/ 1126483 h 6536697"/>
                  <a:gd name="connsiteX44" fmla="*/ 8267608 w 9609980"/>
                  <a:gd name="connsiteY44" fmla="*/ 1709579 h 6536697"/>
                  <a:gd name="connsiteX45" fmla="*/ 9168756 w 9609980"/>
                  <a:gd name="connsiteY45" fmla="*/ 1815596 h 6536697"/>
                  <a:gd name="connsiteX46" fmla="*/ 8810947 w 9609980"/>
                  <a:gd name="connsiteY46" fmla="*/ 1828848 h 6536697"/>
                  <a:gd name="connsiteX47" fmla="*/ 9075990 w 9609980"/>
                  <a:gd name="connsiteY47" fmla="*/ 2014379 h 6536697"/>
                  <a:gd name="connsiteX48" fmla="*/ 8612164 w 9609980"/>
                  <a:gd name="connsiteY48" fmla="*/ 1961370 h 6536697"/>
                  <a:gd name="connsiteX49" fmla="*/ 9592826 w 9609980"/>
                  <a:gd name="connsiteY49" fmla="*/ 2796257 h 6536697"/>
                  <a:gd name="connsiteX50" fmla="*/ 9221765 w 9609980"/>
                  <a:gd name="connsiteY50" fmla="*/ 2637231 h 6536697"/>
                  <a:gd name="connsiteX51" fmla="*/ 9606078 w 9609980"/>
                  <a:gd name="connsiteY51" fmla="*/ 3432361 h 6536697"/>
                  <a:gd name="connsiteX52" fmla="*/ 9176332 w 9609980"/>
                  <a:gd name="connsiteY52" fmla="*/ 3117149 h 6536697"/>
                  <a:gd name="connsiteX53" fmla="*/ 9486809 w 9609980"/>
                  <a:gd name="connsiteY53" fmla="*/ 4094970 h 6536697"/>
                  <a:gd name="connsiteX54" fmla="*/ 9221765 w 9609980"/>
                  <a:gd name="connsiteY54" fmla="*/ 3949196 h 6536697"/>
                  <a:gd name="connsiteX55" fmla="*/ 8996478 w 9609980"/>
                  <a:gd name="connsiteY55" fmla="*/ 5035874 h 6536697"/>
                  <a:gd name="connsiteX56" fmla="*/ 8903713 w 9609980"/>
                  <a:gd name="connsiteY56" fmla="*/ 4890101 h 6536697"/>
                  <a:gd name="connsiteX57" fmla="*/ 8704931 w 9609980"/>
                  <a:gd name="connsiteY57" fmla="*/ 5155144 h 6536697"/>
                  <a:gd name="connsiteX58" fmla="*/ 8532653 w 9609980"/>
                  <a:gd name="connsiteY58" fmla="*/ 5009370 h 6536697"/>
                  <a:gd name="connsiteX59" fmla="*/ 8214602 w 9609980"/>
                  <a:gd name="connsiteY59" fmla="*/ 5539457 h 6536697"/>
                  <a:gd name="connsiteX60" fmla="*/ 8029072 w 9609980"/>
                  <a:gd name="connsiteY60" fmla="*/ 5300918 h 6536697"/>
                  <a:gd name="connsiteX61" fmla="*/ 7697767 w 9609980"/>
                  <a:gd name="connsiteY61" fmla="*/ 5937022 h 6536697"/>
                  <a:gd name="connsiteX62" fmla="*/ 7750776 w 9609980"/>
                  <a:gd name="connsiteY62" fmla="*/ 5671979 h 6536697"/>
                  <a:gd name="connsiteX63" fmla="*/ 7286950 w 9609980"/>
                  <a:gd name="connsiteY63" fmla="*/ 6069544 h 6536697"/>
                  <a:gd name="connsiteX64" fmla="*/ 7313455 w 9609980"/>
                  <a:gd name="connsiteY64" fmla="*/ 5777996 h 6536697"/>
                  <a:gd name="connsiteX65" fmla="*/ 6770116 w 9609980"/>
                  <a:gd name="connsiteY65" fmla="*/ 6294831 h 6536697"/>
                  <a:gd name="connsiteX66" fmla="*/ 6637594 w 9609980"/>
                  <a:gd name="connsiteY66" fmla="*/ 5923770 h 6536697"/>
                  <a:gd name="connsiteX67" fmla="*/ 5985753 w 9609980"/>
                  <a:gd name="connsiteY67" fmla="*/ 6437706 h 6536697"/>
                  <a:gd name="connsiteX68" fmla="*/ 6009566 w 9609980"/>
                  <a:gd name="connsiteY68" fmla="*/ 6242443 h 6536697"/>
                  <a:gd name="connsiteX69" fmla="*/ 5599991 w 9609980"/>
                  <a:gd name="connsiteY69" fmla="*/ 6532955 h 6536697"/>
                  <a:gd name="connsiteX70" fmla="*/ 5519029 w 9609980"/>
                  <a:gd name="connsiteY70" fmla="*/ 6061468 h 6536697"/>
                  <a:gd name="connsiteX71" fmla="*/ 4554508 w 9609980"/>
                  <a:gd name="connsiteY71" fmla="*/ 6515268 h 6536697"/>
                  <a:gd name="connsiteX72" fmla="*/ 3536580 w 9609980"/>
                  <a:gd name="connsiteY72" fmla="*/ 6400850 h 6536697"/>
                  <a:gd name="connsiteX73" fmla="*/ 2436649 w 9609980"/>
                  <a:gd name="connsiteY73" fmla="*/ 5857511 h 6536697"/>
                  <a:gd name="connsiteX74" fmla="*/ 2476406 w 9609980"/>
                  <a:gd name="connsiteY74" fmla="*/ 6109303 h 6536697"/>
                  <a:gd name="connsiteX75" fmla="*/ 2158354 w 9609980"/>
                  <a:gd name="connsiteY75" fmla="*/ 5910520 h 6536697"/>
                  <a:gd name="connsiteX76" fmla="*/ 2171606 w 9609980"/>
                  <a:gd name="connsiteY76" fmla="*/ 6122555 h 6536697"/>
                  <a:gd name="connsiteX77" fmla="*/ 1866806 w 9609980"/>
                  <a:gd name="connsiteY77" fmla="*/ 5764746 h 6536697"/>
                  <a:gd name="connsiteX78" fmla="*/ 1800545 w 9609980"/>
                  <a:gd name="connsiteY78" fmla="*/ 6016537 h 6536697"/>
                  <a:gd name="connsiteX79" fmla="*/ 1310214 w 9609980"/>
                  <a:gd name="connsiteY79" fmla="*/ 5261163 h 6536697"/>
                  <a:gd name="connsiteX80" fmla="*/ 1204197 w 9609980"/>
                  <a:gd name="connsiteY80" fmla="*/ 5420190 h 6536697"/>
                  <a:gd name="connsiteX81" fmla="*/ 727119 w 9609980"/>
                  <a:gd name="connsiteY81" fmla="*/ 4505790 h 6536697"/>
                  <a:gd name="connsiteX82" fmla="*/ 621101 w 9609980"/>
                  <a:gd name="connsiteY82" fmla="*/ 4903355 h 6536697"/>
                  <a:gd name="connsiteX83" fmla="*/ 435571 w 9609980"/>
                  <a:gd name="connsiteY83" fmla="*/ 4002207 h 6536697"/>
                  <a:gd name="connsiteX84" fmla="*/ 236788 w 9609980"/>
                  <a:gd name="connsiteY84" fmla="*/ 4214242 h 6536697"/>
                  <a:gd name="connsiteX85" fmla="*/ 519508 w 9609980"/>
                  <a:gd name="connsiteY85" fmla="*/ 3130402 h 6536697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3417310 w 9609980"/>
                  <a:gd name="connsiteY72" fmla="*/ 6109303 h 6534253"/>
                  <a:gd name="connsiteX73" fmla="*/ 3536580 w 9609980"/>
                  <a:gd name="connsiteY73" fmla="*/ 6400850 h 6534253"/>
                  <a:gd name="connsiteX74" fmla="*/ 2436649 w 9609980"/>
                  <a:gd name="connsiteY74" fmla="*/ 5857511 h 6534253"/>
                  <a:gd name="connsiteX75" fmla="*/ 2476406 w 9609980"/>
                  <a:gd name="connsiteY75" fmla="*/ 6109303 h 6534253"/>
                  <a:gd name="connsiteX76" fmla="*/ 2158354 w 9609980"/>
                  <a:gd name="connsiteY76" fmla="*/ 5910520 h 6534253"/>
                  <a:gd name="connsiteX77" fmla="*/ 2171606 w 9609980"/>
                  <a:gd name="connsiteY77" fmla="*/ 6122555 h 6534253"/>
                  <a:gd name="connsiteX78" fmla="*/ 1866806 w 9609980"/>
                  <a:gd name="connsiteY78" fmla="*/ 5764746 h 6534253"/>
                  <a:gd name="connsiteX79" fmla="*/ 1800545 w 9609980"/>
                  <a:gd name="connsiteY79" fmla="*/ 6016537 h 6534253"/>
                  <a:gd name="connsiteX80" fmla="*/ 1310214 w 9609980"/>
                  <a:gd name="connsiteY80" fmla="*/ 5261163 h 6534253"/>
                  <a:gd name="connsiteX81" fmla="*/ 1204197 w 9609980"/>
                  <a:gd name="connsiteY81" fmla="*/ 5420190 h 6534253"/>
                  <a:gd name="connsiteX82" fmla="*/ 727119 w 9609980"/>
                  <a:gd name="connsiteY82" fmla="*/ 4505790 h 6534253"/>
                  <a:gd name="connsiteX83" fmla="*/ 621101 w 9609980"/>
                  <a:gd name="connsiteY83" fmla="*/ 4903355 h 6534253"/>
                  <a:gd name="connsiteX84" fmla="*/ 435571 w 9609980"/>
                  <a:gd name="connsiteY84" fmla="*/ 4002207 h 6534253"/>
                  <a:gd name="connsiteX85" fmla="*/ 236788 w 9609980"/>
                  <a:gd name="connsiteY85" fmla="*/ 4214242 h 6534253"/>
                  <a:gd name="connsiteX86" fmla="*/ 519508 w 9609980"/>
                  <a:gd name="connsiteY86" fmla="*/ 3130402 h 6534253"/>
                  <a:gd name="connsiteX0" fmla="*/ 519508 w 9609980"/>
                  <a:gd name="connsiteY0" fmla="*/ 3130402 h 6536773"/>
                  <a:gd name="connsiteX1" fmla="*/ 77762 w 9609980"/>
                  <a:gd name="connsiteY1" fmla="*/ 3392607 h 6536773"/>
                  <a:gd name="connsiteX2" fmla="*/ 660859 w 9609980"/>
                  <a:gd name="connsiteY2" fmla="*/ 2517963 h 6536773"/>
                  <a:gd name="connsiteX3" fmla="*/ 422320 w 9609980"/>
                  <a:gd name="connsiteY3" fmla="*/ 2517963 h 6536773"/>
                  <a:gd name="connsiteX4" fmla="*/ 753624 w 9609980"/>
                  <a:gd name="connsiteY4" fmla="*/ 2305929 h 6536773"/>
                  <a:gd name="connsiteX5" fmla="*/ 289798 w 9609980"/>
                  <a:gd name="connsiteY5" fmla="*/ 2279424 h 6536773"/>
                  <a:gd name="connsiteX6" fmla="*/ 1005416 w 9609980"/>
                  <a:gd name="connsiteY6" fmla="*/ 1855355 h 6536773"/>
                  <a:gd name="connsiteX7" fmla="*/ 607850 w 9609980"/>
                  <a:gd name="connsiteY7" fmla="*/ 1815598 h 6536773"/>
                  <a:gd name="connsiteX8" fmla="*/ 1230703 w 9609980"/>
                  <a:gd name="connsiteY8" fmla="*/ 1577059 h 6536773"/>
                  <a:gd name="connsiteX9" fmla="*/ 1111434 w 9609980"/>
                  <a:gd name="connsiteY9" fmla="*/ 1524050 h 6536773"/>
                  <a:gd name="connsiteX10" fmla="*/ 1495747 w 9609980"/>
                  <a:gd name="connsiteY10" fmla="*/ 1325268 h 6536773"/>
                  <a:gd name="connsiteX11" fmla="*/ 1031921 w 9609980"/>
                  <a:gd name="connsiteY11" fmla="*/ 1325268 h 6536773"/>
                  <a:gd name="connsiteX12" fmla="*/ 1787295 w 9609980"/>
                  <a:gd name="connsiteY12" fmla="*/ 1033720 h 6536773"/>
                  <a:gd name="connsiteX13" fmla="*/ 1562007 w 9609980"/>
                  <a:gd name="connsiteY13" fmla="*/ 954207 h 6536773"/>
                  <a:gd name="connsiteX14" fmla="*/ 1919815 w 9609980"/>
                  <a:gd name="connsiteY14" fmla="*/ 993963 h 6536773"/>
                  <a:gd name="connsiteX15" fmla="*/ 2118599 w 9609980"/>
                  <a:gd name="connsiteY15" fmla="*/ 543390 h 6536773"/>
                  <a:gd name="connsiteX16" fmla="*/ 2118598 w 9609980"/>
                  <a:gd name="connsiteY16" fmla="*/ 808433 h 6536773"/>
                  <a:gd name="connsiteX17" fmla="*/ 2661937 w 9609980"/>
                  <a:gd name="connsiteY17" fmla="*/ 609650 h 6536773"/>
                  <a:gd name="connsiteX18" fmla="*/ 2569172 w 9609980"/>
                  <a:gd name="connsiteY18" fmla="*/ 516885 h 6536773"/>
                  <a:gd name="connsiteX19" fmla="*/ 2926982 w 9609980"/>
                  <a:gd name="connsiteY19" fmla="*/ 437372 h 6536773"/>
                  <a:gd name="connsiteX20" fmla="*/ 2873972 w 9609980"/>
                  <a:gd name="connsiteY20" fmla="*/ 318103 h 6536773"/>
                  <a:gd name="connsiteX21" fmla="*/ 3364302 w 9609980"/>
                  <a:gd name="connsiteY21" fmla="*/ 357859 h 6536773"/>
                  <a:gd name="connsiteX22" fmla="*/ 3708859 w 9609980"/>
                  <a:gd name="connsiteY22" fmla="*/ 145824 h 6536773"/>
                  <a:gd name="connsiteX23" fmla="*/ 3682355 w 9609980"/>
                  <a:gd name="connsiteY23" fmla="*/ 278346 h 6536773"/>
                  <a:gd name="connsiteX24" fmla="*/ 4371469 w 9609980"/>
                  <a:gd name="connsiteY24" fmla="*/ 331355 h 6536773"/>
                  <a:gd name="connsiteX25" fmla="*/ 4371469 w 9609980"/>
                  <a:gd name="connsiteY25" fmla="*/ 198833 h 6536773"/>
                  <a:gd name="connsiteX26" fmla="*/ 4596756 w 9609980"/>
                  <a:gd name="connsiteY26" fmla="*/ 371111 h 6536773"/>
                  <a:gd name="connsiteX27" fmla="*/ 4901556 w 9609980"/>
                  <a:gd name="connsiteY27" fmla="*/ 265094 h 6536773"/>
                  <a:gd name="connsiteX28" fmla="*/ 4769034 w 9609980"/>
                  <a:gd name="connsiteY28" fmla="*/ 437372 h 6536773"/>
                  <a:gd name="connsiteX29" fmla="*/ 5047329 w 9609980"/>
                  <a:gd name="connsiteY29" fmla="*/ 384363 h 6536773"/>
                  <a:gd name="connsiteX30" fmla="*/ 5093085 w 9609980"/>
                  <a:gd name="connsiteY30" fmla="*/ 528242 h 6536773"/>
                  <a:gd name="connsiteX31" fmla="*/ 5338877 w 9609980"/>
                  <a:gd name="connsiteY31" fmla="*/ 636155 h 6536773"/>
                  <a:gd name="connsiteX32" fmla="*/ 5232860 w 9609980"/>
                  <a:gd name="connsiteY32" fmla="*/ 251842 h 6536773"/>
                  <a:gd name="connsiteX33" fmla="*/ 5511156 w 9609980"/>
                  <a:gd name="connsiteY33" fmla="*/ 371111 h 6536773"/>
                  <a:gd name="connsiteX34" fmla="*/ 6200269 w 9609980"/>
                  <a:gd name="connsiteY34" fmla="*/ 50 h 6536773"/>
                  <a:gd name="connsiteX35" fmla="*/ 5935225 w 9609980"/>
                  <a:gd name="connsiteY35" fmla="*/ 291598 h 6536773"/>
                  <a:gd name="connsiteX36" fmla="*/ 6452060 w 9609980"/>
                  <a:gd name="connsiteY36" fmla="*/ 119320 h 6536773"/>
                  <a:gd name="connsiteX37" fmla="*/ 6266529 w 9609980"/>
                  <a:gd name="connsiteY37" fmla="*/ 344606 h 6536773"/>
                  <a:gd name="connsiteX38" fmla="*/ 6584582 w 9609980"/>
                  <a:gd name="connsiteY38" fmla="*/ 450623 h 6536773"/>
                  <a:gd name="connsiteX39" fmla="*/ 6359295 w 9609980"/>
                  <a:gd name="connsiteY39" fmla="*/ 596397 h 6536773"/>
                  <a:gd name="connsiteX40" fmla="*/ 7856790 w 9609980"/>
                  <a:gd name="connsiteY40" fmla="*/ 768674 h 6536773"/>
                  <a:gd name="connsiteX41" fmla="*/ 7618251 w 9609980"/>
                  <a:gd name="connsiteY41" fmla="*/ 834935 h 6536773"/>
                  <a:gd name="connsiteX42" fmla="*/ 8108582 w 9609980"/>
                  <a:gd name="connsiteY42" fmla="*/ 1086728 h 6536773"/>
                  <a:gd name="connsiteX43" fmla="*/ 7856790 w 9609980"/>
                  <a:gd name="connsiteY43" fmla="*/ 1126483 h 6536773"/>
                  <a:gd name="connsiteX44" fmla="*/ 8267608 w 9609980"/>
                  <a:gd name="connsiteY44" fmla="*/ 1709579 h 6536773"/>
                  <a:gd name="connsiteX45" fmla="*/ 9168756 w 9609980"/>
                  <a:gd name="connsiteY45" fmla="*/ 1815596 h 6536773"/>
                  <a:gd name="connsiteX46" fmla="*/ 8810947 w 9609980"/>
                  <a:gd name="connsiteY46" fmla="*/ 1828848 h 6536773"/>
                  <a:gd name="connsiteX47" fmla="*/ 9075990 w 9609980"/>
                  <a:gd name="connsiteY47" fmla="*/ 2014379 h 6536773"/>
                  <a:gd name="connsiteX48" fmla="*/ 8612164 w 9609980"/>
                  <a:gd name="connsiteY48" fmla="*/ 1961370 h 6536773"/>
                  <a:gd name="connsiteX49" fmla="*/ 9592826 w 9609980"/>
                  <a:gd name="connsiteY49" fmla="*/ 2796257 h 6536773"/>
                  <a:gd name="connsiteX50" fmla="*/ 9221765 w 9609980"/>
                  <a:gd name="connsiteY50" fmla="*/ 2637231 h 6536773"/>
                  <a:gd name="connsiteX51" fmla="*/ 9606078 w 9609980"/>
                  <a:gd name="connsiteY51" fmla="*/ 3432361 h 6536773"/>
                  <a:gd name="connsiteX52" fmla="*/ 9176332 w 9609980"/>
                  <a:gd name="connsiteY52" fmla="*/ 3117149 h 6536773"/>
                  <a:gd name="connsiteX53" fmla="*/ 9486809 w 9609980"/>
                  <a:gd name="connsiteY53" fmla="*/ 4094970 h 6536773"/>
                  <a:gd name="connsiteX54" fmla="*/ 9221765 w 9609980"/>
                  <a:gd name="connsiteY54" fmla="*/ 3949196 h 6536773"/>
                  <a:gd name="connsiteX55" fmla="*/ 8996478 w 9609980"/>
                  <a:gd name="connsiteY55" fmla="*/ 5035874 h 6536773"/>
                  <a:gd name="connsiteX56" fmla="*/ 8903713 w 9609980"/>
                  <a:gd name="connsiteY56" fmla="*/ 4890101 h 6536773"/>
                  <a:gd name="connsiteX57" fmla="*/ 8704931 w 9609980"/>
                  <a:gd name="connsiteY57" fmla="*/ 5155144 h 6536773"/>
                  <a:gd name="connsiteX58" fmla="*/ 8532653 w 9609980"/>
                  <a:gd name="connsiteY58" fmla="*/ 5009370 h 6536773"/>
                  <a:gd name="connsiteX59" fmla="*/ 8214602 w 9609980"/>
                  <a:gd name="connsiteY59" fmla="*/ 5539457 h 6536773"/>
                  <a:gd name="connsiteX60" fmla="*/ 8029072 w 9609980"/>
                  <a:gd name="connsiteY60" fmla="*/ 5300918 h 6536773"/>
                  <a:gd name="connsiteX61" fmla="*/ 7697767 w 9609980"/>
                  <a:gd name="connsiteY61" fmla="*/ 5937022 h 6536773"/>
                  <a:gd name="connsiteX62" fmla="*/ 7750776 w 9609980"/>
                  <a:gd name="connsiteY62" fmla="*/ 5671979 h 6536773"/>
                  <a:gd name="connsiteX63" fmla="*/ 7286950 w 9609980"/>
                  <a:gd name="connsiteY63" fmla="*/ 6069544 h 6536773"/>
                  <a:gd name="connsiteX64" fmla="*/ 7313455 w 9609980"/>
                  <a:gd name="connsiteY64" fmla="*/ 5777996 h 6536773"/>
                  <a:gd name="connsiteX65" fmla="*/ 6770116 w 9609980"/>
                  <a:gd name="connsiteY65" fmla="*/ 6294831 h 6536773"/>
                  <a:gd name="connsiteX66" fmla="*/ 6637594 w 9609980"/>
                  <a:gd name="connsiteY66" fmla="*/ 5923770 h 6536773"/>
                  <a:gd name="connsiteX67" fmla="*/ 5985753 w 9609980"/>
                  <a:gd name="connsiteY67" fmla="*/ 6437706 h 6536773"/>
                  <a:gd name="connsiteX68" fmla="*/ 6009566 w 9609980"/>
                  <a:gd name="connsiteY68" fmla="*/ 6242443 h 6536773"/>
                  <a:gd name="connsiteX69" fmla="*/ 5599991 w 9609980"/>
                  <a:gd name="connsiteY69" fmla="*/ 6532955 h 6536773"/>
                  <a:gd name="connsiteX70" fmla="*/ 5519029 w 9609980"/>
                  <a:gd name="connsiteY70" fmla="*/ 6061468 h 6536773"/>
                  <a:gd name="connsiteX71" fmla="*/ 4554508 w 9609980"/>
                  <a:gd name="connsiteY71" fmla="*/ 6515268 h 6536773"/>
                  <a:gd name="connsiteX72" fmla="*/ 3947397 w 9609980"/>
                  <a:gd name="connsiteY72" fmla="*/ 6427355 h 6536773"/>
                  <a:gd name="connsiteX73" fmla="*/ 3417310 w 9609980"/>
                  <a:gd name="connsiteY73" fmla="*/ 6109303 h 6536773"/>
                  <a:gd name="connsiteX74" fmla="*/ 3536580 w 9609980"/>
                  <a:gd name="connsiteY74" fmla="*/ 6400850 h 6536773"/>
                  <a:gd name="connsiteX75" fmla="*/ 2436649 w 9609980"/>
                  <a:gd name="connsiteY75" fmla="*/ 5857511 h 6536773"/>
                  <a:gd name="connsiteX76" fmla="*/ 2476406 w 9609980"/>
                  <a:gd name="connsiteY76" fmla="*/ 6109303 h 6536773"/>
                  <a:gd name="connsiteX77" fmla="*/ 2158354 w 9609980"/>
                  <a:gd name="connsiteY77" fmla="*/ 5910520 h 6536773"/>
                  <a:gd name="connsiteX78" fmla="*/ 2171606 w 9609980"/>
                  <a:gd name="connsiteY78" fmla="*/ 6122555 h 6536773"/>
                  <a:gd name="connsiteX79" fmla="*/ 1866806 w 9609980"/>
                  <a:gd name="connsiteY79" fmla="*/ 5764746 h 6536773"/>
                  <a:gd name="connsiteX80" fmla="*/ 1800545 w 9609980"/>
                  <a:gd name="connsiteY80" fmla="*/ 6016537 h 6536773"/>
                  <a:gd name="connsiteX81" fmla="*/ 1310214 w 9609980"/>
                  <a:gd name="connsiteY81" fmla="*/ 5261163 h 6536773"/>
                  <a:gd name="connsiteX82" fmla="*/ 1204197 w 9609980"/>
                  <a:gd name="connsiteY82" fmla="*/ 5420190 h 6536773"/>
                  <a:gd name="connsiteX83" fmla="*/ 727119 w 9609980"/>
                  <a:gd name="connsiteY83" fmla="*/ 4505790 h 6536773"/>
                  <a:gd name="connsiteX84" fmla="*/ 621101 w 9609980"/>
                  <a:gd name="connsiteY84" fmla="*/ 4903355 h 6536773"/>
                  <a:gd name="connsiteX85" fmla="*/ 435571 w 9609980"/>
                  <a:gd name="connsiteY85" fmla="*/ 4002207 h 6536773"/>
                  <a:gd name="connsiteX86" fmla="*/ 236788 w 9609980"/>
                  <a:gd name="connsiteY86" fmla="*/ 4214242 h 6536773"/>
                  <a:gd name="connsiteX87" fmla="*/ 519508 w 9609980"/>
                  <a:gd name="connsiteY87" fmla="*/ 3130402 h 6536773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4437727 w 9609980"/>
                  <a:gd name="connsiteY72" fmla="*/ 6149059 h 6534253"/>
                  <a:gd name="connsiteX73" fmla="*/ 3947397 w 9609980"/>
                  <a:gd name="connsiteY73" fmla="*/ 6427355 h 6534253"/>
                  <a:gd name="connsiteX74" fmla="*/ 3417310 w 9609980"/>
                  <a:gd name="connsiteY74" fmla="*/ 6109303 h 6534253"/>
                  <a:gd name="connsiteX75" fmla="*/ 3536580 w 9609980"/>
                  <a:gd name="connsiteY75" fmla="*/ 6400850 h 6534253"/>
                  <a:gd name="connsiteX76" fmla="*/ 2436649 w 9609980"/>
                  <a:gd name="connsiteY76" fmla="*/ 5857511 h 6534253"/>
                  <a:gd name="connsiteX77" fmla="*/ 2476406 w 9609980"/>
                  <a:gd name="connsiteY77" fmla="*/ 6109303 h 6534253"/>
                  <a:gd name="connsiteX78" fmla="*/ 2158354 w 9609980"/>
                  <a:gd name="connsiteY78" fmla="*/ 5910520 h 6534253"/>
                  <a:gd name="connsiteX79" fmla="*/ 2171606 w 9609980"/>
                  <a:gd name="connsiteY79" fmla="*/ 6122555 h 6534253"/>
                  <a:gd name="connsiteX80" fmla="*/ 1866806 w 9609980"/>
                  <a:gd name="connsiteY80" fmla="*/ 5764746 h 6534253"/>
                  <a:gd name="connsiteX81" fmla="*/ 1800545 w 9609980"/>
                  <a:gd name="connsiteY81" fmla="*/ 6016537 h 6534253"/>
                  <a:gd name="connsiteX82" fmla="*/ 1310214 w 9609980"/>
                  <a:gd name="connsiteY82" fmla="*/ 5261163 h 6534253"/>
                  <a:gd name="connsiteX83" fmla="*/ 1204197 w 9609980"/>
                  <a:gd name="connsiteY83" fmla="*/ 5420190 h 6534253"/>
                  <a:gd name="connsiteX84" fmla="*/ 727119 w 9609980"/>
                  <a:gd name="connsiteY84" fmla="*/ 4505790 h 6534253"/>
                  <a:gd name="connsiteX85" fmla="*/ 621101 w 9609980"/>
                  <a:gd name="connsiteY85" fmla="*/ 4903355 h 6534253"/>
                  <a:gd name="connsiteX86" fmla="*/ 435571 w 9609980"/>
                  <a:gd name="connsiteY86" fmla="*/ 4002207 h 6534253"/>
                  <a:gd name="connsiteX87" fmla="*/ 236788 w 9609980"/>
                  <a:gd name="connsiteY87" fmla="*/ 4214242 h 6534253"/>
                  <a:gd name="connsiteX88" fmla="*/ 519508 w 9609980"/>
                  <a:gd name="connsiteY88" fmla="*/ 3130402 h 6534253"/>
                  <a:gd name="connsiteX0" fmla="*/ 519508 w 9609980"/>
                  <a:gd name="connsiteY0" fmla="*/ 3130402 h 6551028"/>
                  <a:gd name="connsiteX1" fmla="*/ 77762 w 9609980"/>
                  <a:gd name="connsiteY1" fmla="*/ 3392607 h 6551028"/>
                  <a:gd name="connsiteX2" fmla="*/ 660859 w 9609980"/>
                  <a:gd name="connsiteY2" fmla="*/ 2517963 h 6551028"/>
                  <a:gd name="connsiteX3" fmla="*/ 422320 w 9609980"/>
                  <a:gd name="connsiteY3" fmla="*/ 2517963 h 6551028"/>
                  <a:gd name="connsiteX4" fmla="*/ 753624 w 9609980"/>
                  <a:gd name="connsiteY4" fmla="*/ 2305929 h 6551028"/>
                  <a:gd name="connsiteX5" fmla="*/ 289798 w 9609980"/>
                  <a:gd name="connsiteY5" fmla="*/ 2279424 h 6551028"/>
                  <a:gd name="connsiteX6" fmla="*/ 1005416 w 9609980"/>
                  <a:gd name="connsiteY6" fmla="*/ 1855355 h 6551028"/>
                  <a:gd name="connsiteX7" fmla="*/ 607850 w 9609980"/>
                  <a:gd name="connsiteY7" fmla="*/ 1815598 h 6551028"/>
                  <a:gd name="connsiteX8" fmla="*/ 1230703 w 9609980"/>
                  <a:gd name="connsiteY8" fmla="*/ 1577059 h 6551028"/>
                  <a:gd name="connsiteX9" fmla="*/ 1111434 w 9609980"/>
                  <a:gd name="connsiteY9" fmla="*/ 1524050 h 6551028"/>
                  <a:gd name="connsiteX10" fmla="*/ 1495747 w 9609980"/>
                  <a:gd name="connsiteY10" fmla="*/ 1325268 h 6551028"/>
                  <a:gd name="connsiteX11" fmla="*/ 1031921 w 9609980"/>
                  <a:gd name="connsiteY11" fmla="*/ 1325268 h 6551028"/>
                  <a:gd name="connsiteX12" fmla="*/ 1787295 w 9609980"/>
                  <a:gd name="connsiteY12" fmla="*/ 1033720 h 6551028"/>
                  <a:gd name="connsiteX13" fmla="*/ 1562007 w 9609980"/>
                  <a:gd name="connsiteY13" fmla="*/ 954207 h 6551028"/>
                  <a:gd name="connsiteX14" fmla="*/ 1919815 w 9609980"/>
                  <a:gd name="connsiteY14" fmla="*/ 993963 h 6551028"/>
                  <a:gd name="connsiteX15" fmla="*/ 2118599 w 9609980"/>
                  <a:gd name="connsiteY15" fmla="*/ 543390 h 6551028"/>
                  <a:gd name="connsiteX16" fmla="*/ 2118598 w 9609980"/>
                  <a:gd name="connsiteY16" fmla="*/ 808433 h 6551028"/>
                  <a:gd name="connsiteX17" fmla="*/ 2661937 w 9609980"/>
                  <a:gd name="connsiteY17" fmla="*/ 609650 h 6551028"/>
                  <a:gd name="connsiteX18" fmla="*/ 2569172 w 9609980"/>
                  <a:gd name="connsiteY18" fmla="*/ 516885 h 6551028"/>
                  <a:gd name="connsiteX19" fmla="*/ 2926982 w 9609980"/>
                  <a:gd name="connsiteY19" fmla="*/ 437372 h 6551028"/>
                  <a:gd name="connsiteX20" fmla="*/ 2873972 w 9609980"/>
                  <a:gd name="connsiteY20" fmla="*/ 318103 h 6551028"/>
                  <a:gd name="connsiteX21" fmla="*/ 3364302 w 9609980"/>
                  <a:gd name="connsiteY21" fmla="*/ 357859 h 6551028"/>
                  <a:gd name="connsiteX22" fmla="*/ 3708859 w 9609980"/>
                  <a:gd name="connsiteY22" fmla="*/ 145824 h 6551028"/>
                  <a:gd name="connsiteX23" fmla="*/ 3682355 w 9609980"/>
                  <a:gd name="connsiteY23" fmla="*/ 278346 h 6551028"/>
                  <a:gd name="connsiteX24" fmla="*/ 4371469 w 9609980"/>
                  <a:gd name="connsiteY24" fmla="*/ 331355 h 6551028"/>
                  <a:gd name="connsiteX25" fmla="*/ 4371469 w 9609980"/>
                  <a:gd name="connsiteY25" fmla="*/ 198833 h 6551028"/>
                  <a:gd name="connsiteX26" fmla="*/ 4596756 w 9609980"/>
                  <a:gd name="connsiteY26" fmla="*/ 371111 h 6551028"/>
                  <a:gd name="connsiteX27" fmla="*/ 4901556 w 9609980"/>
                  <a:gd name="connsiteY27" fmla="*/ 265094 h 6551028"/>
                  <a:gd name="connsiteX28" fmla="*/ 4769034 w 9609980"/>
                  <a:gd name="connsiteY28" fmla="*/ 437372 h 6551028"/>
                  <a:gd name="connsiteX29" fmla="*/ 5047329 w 9609980"/>
                  <a:gd name="connsiteY29" fmla="*/ 384363 h 6551028"/>
                  <a:gd name="connsiteX30" fmla="*/ 5093085 w 9609980"/>
                  <a:gd name="connsiteY30" fmla="*/ 528242 h 6551028"/>
                  <a:gd name="connsiteX31" fmla="*/ 5338877 w 9609980"/>
                  <a:gd name="connsiteY31" fmla="*/ 636155 h 6551028"/>
                  <a:gd name="connsiteX32" fmla="*/ 5232860 w 9609980"/>
                  <a:gd name="connsiteY32" fmla="*/ 251842 h 6551028"/>
                  <a:gd name="connsiteX33" fmla="*/ 5511156 w 9609980"/>
                  <a:gd name="connsiteY33" fmla="*/ 371111 h 6551028"/>
                  <a:gd name="connsiteX34" fmla="*/ 6200269 w 9609980"/>
                  <a:gd name="connsiteY34" fmla="*/ 50 h 6551028"/>
                  <a:gd name="connsiteX35" fmla="*/ 5935225 w 9609980"/>
                  <a:gd name="connsiteY35" fmla="*/ 291598 h 6551028"/>
                  <a:gd name="connsiteX36" fmla="*/ 6452060 w 9609980"/>
                  <a:gd name="connsiteY36" fmla="*/ 119320 h 6551028"/>
                  <a:gd name="connsiteX37" fmla="*/ 6266529 w 9609980"/>
                  <a:gd name="connsiteY37" fmla="*/ 344606 h 6551028"/>
                  <a:gd name="connsiteX38" fmla="*/ 6584582 w 9609980"/>
                  <a:gd name="connsiteY38" fmla="*/ 450623 h 6551028"/>
                  <a:gd name="connsiteX39" fmla="*/ 6359295 w 9609980"/>
                  <a:gd name="connsiteY39" fmla="*/ 596397 h 6551028"/>
                  <a:gd name="connsiteX40" fmla="*/ 7856790 w 9609980"/>
                  <a:gd name="connsiteY40" fmla="*/ 768674 h 6551028"/>
                  <a:gd name="connsiteX41" fmla="*/ 7618251 w 9609980"/>
                  <a:gd name="connsiteY41" fmla="*/ 834935 h 6551028"/>
                  <a:gd name="connsiteX42" fmla="*/ 8108582 w 9609980"/>
                  <a:gd name="connsiteY42" fmla="*/ 1086728 h 6551028"/>
                  <a:gd name="connsiteX43" fmla="*/ 7856790 w 9609980"/>
                  <a:gd name="connsiteY43" fmla="*/ 1126483 h 6551028"/>
                  <a:gd name="connsiteX44" fmla="*/ 8267608 w 9609980"/>
                  <a:gd name="connsiteY44" fmla="*/ 1709579 h 6551028"/>
                  <a:gd name="connsiteX45" fmla="*/ 9168756 w 9609980"/>
                  <a:gd name="connsiteY45" fmla="*/ 1815596 h 6551028"/>
                  <a:gd name="connsiteX46" fmla="*/ 8810947 w 9609980"/>
                  <a:gd name="connsiteY46" fmla="*/ 1828848 h 6551028"/>
                  <a:gd name="connsiteX47" fmla="*/ 9075990 w 9609980"/>
                  <a:gd name="connsiteY47" fmla="*/ 2014379 h 6551028"/>
                  <a:gd name="connsiteX48" fmla="*/ 8612164 w 9609980"/>
                  <a:gd name="connsiteY48" fmla="*/ 1961370 h 6551028"/>
                  <a:gd name="connsiteX49" fmla="*/ 9592826 w 9609980"/>
                  <a:gd name="connsiteY49" fmla="*/ 2796257 h 6551028"/>
                  <a:gd name="connsiteX50" fmla="*/ 9221765 w 9609980"/>
                  <a:gd name="connsiteY50" fmla="*/ 2637231 h 6551028"/>
                  <a:gd name="connsiteX51" fmla="*/ 9606078 w 9609980"/>
                  <a:gd name="connsiteY51" fmla="*/ 3432361 h 6551028"/>
                  <a:gd name="connsiteX52" fmla="*/ 9176332 w 9609980"/>
                  <a:gd name="connsiteY52" fmla="*/ 3117149 h 6551028"/>
                  <a:gd name="connsiteX53" fmla="*/ 9486809 w 9609980"/>
                  <a:gd name="connsiteY53" fmla="*/ 4094970 h 6551028"/>
                  <a:gd name="connsiteX54" fmla="*/ 9221765 w 9609980"/>
                  <a:gd name="connsiteY54" fmla="*/ 3949196 h 6551028"/>
                  <a:gd name="connsiteX55" fmla="*/ 8996478 w 9609980"/>
                  <a:gd name="connsiteY55" fmla="*/ 5035874 h 6551028"/>
                  <a:gd name="connsiteX56" fmla="*/ 8903713 w 9609980"/>
                  <a:gd name="connsiteY56" fmla="*/ 4890101 h 6551028"/>
                  <a:gd name="connsiteX57" fmla="*/ 8704931 w 9609980"/>
                  <a:gd name="connsiteY57" fmla="*/ 5155144 h 6551028"/>
                  <a:gd name="connsiteX58" fmla="*/ 8532653 w 9609980"/>
                  <a:gd name="connsiteY58" fmla="*/ 5009370 h 6551028"/>
                  <a:gd name="connsiteX59" fmla="*/ 8214602 w 9609980"/>
                  <a:gd name="connsiteY59" fmla="*/ 5539457 h 6551028"/>
                  <a:gd name="connsiteX60" fmla="*/ 8029072 w 9609980"/>
                  <a:gd name="connsiteY60" fmla="*/ 5300918 h 6551028"/>
                  <a:gd name="connsiteX61" fmla="*/ 7697767 w 9609980"/>
                  <a:gd name="connsiteY61" fmla="*/ 5937022 h 6551028"/>
                  <a:gd name="connsiteX62" fmla="*/ 7750776 w 9609980"/>
                  <a:gd name="connsiteY62" fmla="*/ 5671979 h 6551028"/>
                  <a:gd name="connsiteX63" fmla="*/ 7286950 w 9609980"/>
                  <a:gd name="connsiteY63" fmla="*/ 6069544 h 6551028"/>
                  <a:gd name="connsiteX64" fmla="*/ 7313455 w 9609980"/>
                  <a:gd name="connsiteY64" fmla="*/ 5777996 h 6551028"/>
                  <a:gd name="connsiteX65" fmla="*/ 6770116 w 9609980"/>
                  <a:gd name="connsiteY65" fmla="*/ 6294831 h 6551028"/>
                  <a:gd name="connsiteX66" fmla="*/ 6637594 w 9609980"/>
                  <a:gd name="connsiteY66" fmla="*/ 5923770 h 6551028"/>
                  <a:gd name="connsiteX67" fmla="*/ 5985753 w 9609980"/>
                  <a:gd name="connsiteY67" fmla="*/ 6437706 h 6551028"/>
                  <a:gd name="connsiteX68" fmla="*/ 6009566 w 9609980"/>
                  <a:gd name="connsiteY68" fmla="*/ 6242443 h 6551028"/>
                  <a:gd name="connsiteX69" fmla="*/ 5599991 w 9609980"/>
                  <a:gd name="connsiteY69" fmla="*/ 6532955 h 6551028"/>
                  <a:gd name="connsiteX70" fmla="*/ 5519029 w 9609980"/>
                  <a:gd name="connsiteY70" fmla="*/ 6061468 h 6551028"/>
                  <a:gd name="connsiteX71" fmla="*/ 4554508 w 9609980"/>
                  <a:gd name="connsiteY71" fmla="*/ 6515268 h 6551028"/>
                  <a:gd name="connsiteX72" fmla="*/ 4146180 w 9609980"/>
                  <a:gd name="connsiteY72" fmla="*/ 6480363 h 6551028"/>
                  <a:gd name="connsiteX73" fmla="*/ 4437727 w 9609980"/>
                  <a:gd name="connsiteY73" fmla="*/ 6149059 h 6551028"/>
                  <a:gd name="connsiteX74" fmla="*/ 3947397 w 9609980"/>
                  <a:gd name="connsiteY74" fmla="*/ 6427355 h 6551028"/>
                  <a:gd name="connsiteX75" fmla="*/ 3417310 w 9609980"/>
                  <a:gd name="connsiteY75" fmla="*/ 6109303 h 6551028"/>
                  <a:gd name="connsiteX76" fmla="*/ 3536580 w 9609980"/>
                  <a:gd name="connsiteY76" fmla="*/ 6400850 h 6551028"/>
                  <a:gd name="connsiteX77" fmla="*/ 2436649 w 9609980"/>
                  <a:gd name="connsiteY77" fmla="*/ 5857511 h 6551028"/>
                  <a:gd name="connsiteX78" fmla="*/ 2476406 w 9609980"/>
                  <a:gd name="connsiteY78" fmla="*/ 6109303 h 6551028"/>
                  <a:gd name="connsiteX79" fmla="*/ 2158354 w 9609980"/>
                  <a:gd name="connsiteY79" fmla="*/ 5910520 h 6551028"/>
                  <a:gd name="connsiteX80" fmla="*/ 2171606 w 9609980"/>
                  <a:gd name="connsiteY80" fmla="*/ 6122555 h 6551028"/>
                  <a:gd name="connsiteX81" fmla="*/ 1866806 w 9609980"/>
                  <a:gd name="connsiteY81" fmla="*/ 5764746 h 6551028"/>
                  <a:gd name="connsiteX82" fmla="*/ 1800545 w 9609980"/>
                  <a:gd name="connsiteY82" fmla="*/ 6016537 h 6551028"/>
                  <a:gd name="connsiteX83" fmla="*/ 1310214 w 9609980"/>
                  <a:gd name="connsiteY83" fmla="*/ 5261163 h 6551028"/>
                  <a:gd name="connsiteX84" fmla="*/ 1204197 w 9609980"/>
                  <a:gd name="connsiteY84" fmla="*/ 5420190 h 6551028"/>
                  <a:gd name="connsiteX85" fmla="*/ 727119 w 9609980"/>
                  <a:gd name="connsiteY85" fmla="*/ 4505790 h 6551028"/>
                  <a:gd name="connsiteX86" fmla="*/ 621101 w 9609980"/>
                  <a:gd name="connsiteY86" fmla="*/ 4903355 h 6551028"/>
                  <a:gd name="connsiteX87" fmla="*/ 435571 w 9609980"/>
                  <a:gd name="connsiteY87" fmla="*/ 4002207 h 6551028"/>
                  <a:gd name="connsiteX88" fmla="*/ 236788 w 9609980"/>
                  <a:gd name="connsiteY88" fmla="*/ 4214242 h 6551028"/>
                  <a:gd name="connsiteX89" fmla="*/ 519508 w 9609980"/>
                  <a:gd name="connsiteY89" fmla="*/ 3130402 h 6551028"/>
                  <a:gd name="connsiteX0" fmla="*/ 519508 w 9609980"/>
                  <a:gd name="connsiteY0" fmla="*/ 3130402 h 6534253"/>
                  <a:gd name="connsiteX1" fmla="*/ 77762 w 9609980"/>
                  <a:gd name="connsiteY1" fmla="*/ 3392607 h 6534253"/>
                  <a:gd name="connsiteX2" fmla="*/ 660859 w 9609980"/>
                  <a:gd name="connsiteY2" fmla="*/ 2517963 h 6534253"/>
                  <a:gd name="connsiteX3" fmla="*/ 422320 w 9609980"/>
                  <a:gd name="connsiteY3" fmla="*/ 2517963 h 6534253"/>
                  <a:gd name="connsiteX4" fmla="*/ 753624 w 9609980"/>
                  <a:gd name="connsiteY4" fmla="*/ 2305929 h 6534253"/>
                  <a:gd name="connsiteX5" fmla="*/ 289798 w 9609980"/>
                  <a:gd name="connsiteY5" fmla="*/ 2279424 h 6534253"/>
                  <a:gd name="connsiteX6" fmla="*/ 1005416 w 9609980"/>
                  <a:gd name="connsiteY6" fmla="*/ 1855355 h 6534253"/>
                  <a:gd name="connsiteX7" fmla="*/ 607850 w 9609980"/>
                  <a:gd name="connsiteY7" fmla="*/ 1815598 h 6534253"/>
                  <a:gd name="connsiteX8" fmla="*/ 1230703 w 9609980"/>
                  <a:gd name="connsiteY8" fmla="*/ 1577059 h 6534253"/>
                  <a:gd name="connsiteX9" fmla="*/ 1111434 w 9609980"/>
                  <a:gd name="connsiteY9" fmla="*/ 1524050 h 6534253"/>
                  <a:gd name="connsiteX10" fmla="*/ 1495747 w 9609980"/>
                  <a:gd name="connsiteY10" fmla="*/ 1325268 h 6534253"/>
                  <a:gd name="connsiteX11" fmla="*/ 1031921 w 9609980"/>
                  <a:gd name="connsiteY11" fmla="*/ 1325268 h 6534253"/>
                  <a:gd name="connsiteX12" fmla="*/ 1787295 w 9609980"/>
                  <a:gd name="connsiteY12" fmla="*/ 1033720 h 6534253"/>
                  <a:gd name="connsiteX13" fmla="*/ 1562007 w 9609980"/>
                  <a:gd name="connsiteY13" fmla="*/ 954207 h 6534253"/>
                  <a:gd name="connsiteX14" fmla="*/ 1919815 w 9609980"/>
                  <a:gd name="connsiteY14" fmla="*/ 993963 h 6534253"/>
                  <a:gd name="connsiteX15" fmla="*/ 2118599 w 9609980"/>
                  <a:gd name="connsiteY15" fmla="*/ 543390 h 6534253"/>
                  <a:gd name="connsiteX16" fmla="*/ 2118598 w 9609980"/>
                  <a:gd name="connsiteY16" fmla="*/ 808433 h 6534253"/>
                  <a:gd name="connsiteX17" fmla="*/ 2661937 w 9609980"/>
                  <a:gd name="connsiteY17" fmla="*/ 609650 h 6534253"/>
                  <a:gd name="connsiteX18" fmla="*/ 2569172 w 9609980"/>
                  <a:gd name="connsiteY18" fmla="*/ 516885 h 6534253"/>
                  <a:gd name="connsiteX19" fmla="*/ 2926982 w 9609980"/>
                  <a:gd name="connsiteY19" fmla="*/ 437372 h 6534253"/>
                  <a:gd name="connsiteX20" fmla="*/ 2873972 w 9609980"/>
                  <a:gd name="connsiteY20" fmla="*/ 318103 h 6534253"/>
                  <a:gd name="connsiteX21" fmla="*/ 3364302 w 9609980"/>
                  <a:gd name="connsiteY21" fmla="*/ 357859 h 6534253"/>
                  <a:gd name="connsiteX22" fmla="*/ 3708859 w 9609980"/>
                  <a:gd name="connsiteY22" fmla="*/ 145824 h 6534253"/>
                  <a:gd name="connsiteX23" fmla="*/ 3682355 w 9609980"/>
                  <a:gd name="connsiteY23" fmla="*/ 278346 h 6534253"/>
                  <a:gd name="connsiteX24" fmla="*/ 4371469 w 9609980"/>
                  <a:gd name="connsiteY24" fmla="*/ 331355 h 6534253"/>
                  <a:gd name="connsiteX25" fmla="*/ 4371469 w 9609980"/>
                  <a:gd name="connsiteY25" fmla="*/ 198833 h 6534253"/>
                  <a:gd name="connsiteX26" fmla="*/ 4596756 w 9609980"/>
                  <a:gd name="connsiteY26" fmla="*/ 371111 h 6534253"/>
                  <a:gd name="connsiteX27" fmla="*/ 4901556 w 9609980"/>
                  <a:gd name="connsiteY27" fmla="*/ 265094 h 6534253"/>
                  <a:gd name="connsiteX28" fmla="*/ 4769034 w 9609980"/>
                  <a:gd name="connsiteY28" fmla="*/ 437372 h 6534253"/>
                  <a:gd name="connsiteX29" fmla="*/ 5047329 w 9609980"/>
                  <a:gd name="connsiteY29" fmla="*/ 384363 h 6534253"/>
                  <a:gd name="connsiteX30" fmla="*/ 5093085 w 9609980"/>
                  <a:gd name="connsiteY30" fmla="*/ 528242 h 6534253"/>
                  <a:gd name="connsiteX31" fmla="*/ 5338877 w 9609980"/>
                  <a:gd name="connsiteY31" fmla="*/ 636155 h 6534253"/>
                  <a:gd name="connsiteX32" fmla="*/ 5232860 w 9609980"/>
                  <a:gd name="connsiteY32" fmla="*/ 251842 h 6534253"/>
                  <a:gd name="connsiteX33" fmla="*/ 5511156 w 9609980"/>
                  <a:gd name="connsiteY33" fmla="*/ 371111 h 6534253"/>
                  <a:gd name="connsiteX34" fmla="*/ 6200269 w 9609980"/>
                  <a:gd name="connsiteY34" fmla="*/ 50 h 6534253"/>
                  <a:gd name="connsiteX35" fmla="*/ 5935225 w 9609980"/>
                  <a:gd name="connsiteY35" fmla="*/ 291598 h 6534253"/>
                  <a:gd name="connsiteX36" fmla="*/ 6452060 w 9609980"/>
                  <a:gd name="connsiteY36" fmla="*/ 119320 h 6534253"/>
                  <a:gd name="connsiteX37" fmla="*/ 6266529 w 9609980"/>
                  <a:gd name="connsiteY37" fmla="*/ 344606 h 6534253"/>
                  <a:gd name="connsiteX38" fmla="*/ 6584582 w 9609980"/>
                  <a:gd name="connsiteY38" fmla="*/ 450623 h 6534253"/>
                  <a:gd name="connsiteX39" fmla="*/ 6359295 w 9609980"/>
                  <a:gd name="connsiteY39" fmla="*/ 596397 h 6534253"/>
                  <a:gd name="connsiteX40" fmla="*/ 7856790 w 9609980"/>
                  <a:gd name="connsiteY40" fmla="*/ 768674 h 6534253"/>
                  <a:gd name="connsiteX41" fmla="*/ 7618251 w 9609980"/>
                  <a:gd name="connsiteY41" fmla="*/ 834935 h 6534253"/>
                  <a:gd name="connsiteX42" fmla="*/ 8108582 w 9609980"/>
                  <a:gd name="connsiteY42" fmla="*/ 1086728 h 6534253"/>
                  <a:gd name="connsiteX43" fmla="*/ 7856790 w 9609980"/>
                  <a:gd name="connsiteY43" fmla="*/ 1126483 h 6534253"/>
                  <a:gd name="connsiteX44" fmla="*/ 8267608 w 9609980"/>
                  <a:gd name="connsiteY44" fmla="*/ 1709579 h 6534253"/>
                  <a:gd name="connsiteX45" fmla="*/ 9168756 w 9609980"/>
                  <a:gd name="connsiteY45" fmla="*/ 1815596 h 6534253"/>
                  <a:gd name="connsiteX46" fmla="*/ 8810947 w 9609980"/>
                  <a:gd name="connsiteY46" fmla="*/ 1828848 h 6534253"/>
                  <a:gd name="connsiteX47" fmla="*/ 9075990 w 9609980"/>
                  <a:gd name="connsiteY47" fmla="*/ 2014379 h 6534253"/>
                  <a:gd name="connsiteX48" fmla="*/ 8612164 w 9609980"/>
                  <a:gd name="connsiteY48" fmla="*/ 1961370 h 6534253"/>
                  <a:gd name="connsiteX49" fmla="*/ 9592826 w 9609980"/>
                  <a:gd name="connsiteY49" fmla="*/ 2796257 h 6534253"/>
                  <a:gd name="connsiteX50" fmla="*/ 9221765 w 9609980"/>
                  <a:gd name="connsiteY50" fmla="*/ 2637231 h 6534253"/>
                  <a:gd name="connsiteX51" fmla="*/ 9606078 w 9609980"/>
                  <a:gd name="connsiteY51" fmla="*/ 3432361 h 6534253"/>
                  <a:gd name="connsiteX52" fmla="*/ 9176332 w 9609980"/>
                  <a:gd name="connsiteY52" fmla="*/ 3117149 h 6534253"/>
                  <a:gd name="connsiteX53" fmla="*/ 9486809 w 9609980"/>
                  <a:gd name="connsiteY53" fmla="*/ 4094970 h 6534253"/>
                  <a:gd name="connsiteX54" fmla="*/ 9221765 w 9609980"/>
                  <a:gd name="connsiteY54" fmla="*/ 3949196 h 6534253"/>
                  <a:gd name="connsiteX55" fmla="*/ 8996478 w 9609980"/>
                  <a:gd name="connsiteY55" fmla="*/ 5035874 h 6534253"/>
                  <a:gd name="connsiteX56" fmla="*/ 8903713 w 9609980"/>
                  <a:gd name="connsiteY56" fmla="*/ 4890101 h 6534253"/>
                  <a:gd name="connsiteX57" fmla="*/ 8704931 w 9609980"/>
                  <a:gd name="connsiteY57" fmla="*/ 5155144 h 6534253"/>
                  <a:gd name="connsiteX58" fmla="*/ 8532653 w 9609980"/>
                  <a:gd name="connsiteY58" fmla="*/ 5009370 h 6534253"/>
                  <a:gd name="connsiteX59" fmla="*/ 8214602 w 9609980"/>
                  <a:gd name="connsiteY59" fmla="*/ 5539457 h 6534253"/>
                  <a:gd name="connsiteX60" fmla="*/ 8029072 w 9609980"/>
                  <a:gd name="connsiteY60" fmla="*/ 5300918 h 6534253"/>
                  <a:gd name="connsiteX61" fmla="*/ 7697767 w 9609980"/>
                  <a:gd name="connsiteY61" fmla="*/ 5937022 h 6534253"/>
                  <a:gd name="connsiteX62" fmla="*/ 7750776 w 9609980"/>
                  <a:gd name="connsiteY62" fmla="*/ 5671979 h 6534253"/>
                  <a:gd name="connsiteX63" fmla="*/ 7286950 w 9609980"/>
                  <a:gd name="connsiteY63" fmla="*/ 6069544 h 6534253"/>
                  <a:gd name="connsiteX64" fmla="*/ 7313455 w 9609980"/>
                  <a:gd name="connsiteY64" fmla="*/ 5777996 h 6534253"/>
                  <a:gd name="connsiteX65" fmla="*/ 6770116 w 9609980"/>
                  <a:gd name="connsiteY65" fmla="*/ 6294831 h 6534253"/>
                  <a:gd name="connsiteX66" fmla="*/ 6637594 w 9609980"/>
                  <a:gd name="connsiteY66" fmla="*/ 5923770 h 6534253"/>
                  <a:gd name="connsiteX67" fmla="*/ 5985753 w 9609980"/>
                  <a:gd name="connsiteY67" fmla="*/ 6437706 h 6534253"/>
                  <a:gd name="connsiteX68" fmla="*/ 6009566 w 9609980"/>
                  <a:gd name="connsiteY68" fmla="*/ 6242443 h 6534253"/>
                  <a:gd name="connsiteX69" fmla="*/ 5599991 w 9609980"/>
                  <a:gd name="connsiteY69" fmla="*/ 6532955 h 6534253"/>
                  <a:gd name="connsiteX70" fmla="*/ 5519029 w 9609980"/>
                  <a:gd name="connsiteY70" fmla="*/ 6061468 h 6534253"/>
                  <a:gd name="connsiteX71" fmla="*/ 4554508 w 9609980"/>
                  <a:gd name="connsiteY71" fmla="*/ 6515268 h 6534253"/>
                  <a:gd name="connsiteX72" fmla="*/ 4769032 w 9609980"/>
                  <a:gd name="connsiteY72" fmla="*/ 6281580 h 6534253"/>
                  <a:gd name="connsiteX73" fmla="*/ 4146180 w 9609980"/>
                  <a:gd name="connsiteY73" fmla="*/ 6480363 h 6534253"/>
                  <a:gd name="connsiteX74" fmla="*/ 4437727 w 9609980"/>
                  <a:gd name="connsiteY74" fmla="*/ 6149059 h 6534253"/>
                  <a:gd name="connsiteX75" fmla="*/ 3947397 w 9609980"/>
                  <a:gd name="connsiteY75" fmla="*/ 6427355 h 6534253"/>
                  <a:gd name="connsiteX76" fmla="*/ 3417310 w 9609980"/>
                  <a:gd name="connsiteY76" fmla="*/ 6109303 h 6534253"/>
                  <a:gd name="connsiteX77" fmla="*/ 3536580 w 9609980"/>
                  <a:gd name="connsiteY77" fmla="*/ 6400850 h 6534253"/>
                  <a:gd name="connsiteX78" fmla="*/ 2436649 w 9609980"/>
                  <a:gd name="connsiteY78" fmla="*/ 5857511 h 6534253"/>
                  <a:gd name="connsiteX79" fmla="*/ 2476406 w 9609980"/>
                  <a:gd name="connsiteY79" fmla="*/ 6109303 h 6534253"/>
                  <a:gd name="connsiteX80" fmla="*/ 2158354 w 9609980"/>
                  <a:gd name="connsiteY80" fmla="*/ 5910520 h 6534253"/>
                  <a:gd name="connsiteX81" fmla="*/ 2171606 w 9609980"/>
                  <a:gd name="connsiteY81" fmla="*/ 6122555 h 6534253"/>
                  <a:gd name="connsiteX82" fmla="*/ 1866806 w 9609980"/>
                  <a:gd name="connsiteY82" fmla="*/ 5764746 h 6534253"/>
                  <a:gd name="connsiteX83" fmla="*/ 1800545 w 9609980"/>
                  <a:gd name="connsiteY83" fmla="*/ 6016537 h 6534253"/>
                  <a:gd name="connsiteX84" fmla="*/ 1310214 w 9609980"/>
                  <a:gd name="connsiteY84" fmla="*/ 5261163 h 6534253"/>
                  <a:gd name="connsiteX85" fmla="*/ 1204197 w 9609980"/>
                  <a:gd name="connsiteY85" fmla="*/ 5420190 h 6534253"/>
                  <a:gd name="connsiteX86" fmla="*/ 727119 w 9609980"/>
                  <a:gd name="connsiteY86" fmla="*/ 4505790 h 6534253"/>
                  <a:gd name="connsiteX87" fmla="*/ 621101 w 9609980"/>
                  <a:gd name="connsiteY87" fmla="*/ 4903355 h 6534253"/>
                  <a:gd name="connsiteX88" fmla="*/ 435571 w 9609980"/>
                  <a:gd name="connsiteY88" fmla="*/ 4002207 h 6534253"/>
                  <a:gd name="connsiteX89" fmla="*/ 236788 w 9609980"/>
                  <a:gd name="connsiteY89" fmla="*/ 4214242 h 6534253"/>
                  <a:gd name="connsiteX90" fmla="*/ 519508 w 9609980"/>
                  <a:gd name="connsiteY90" fmla="*/ 3130402 h 6534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9609980" h="6534253">
                    <a:moveTo>
                      <a:pt x="519508" y="3130402"/>
                    </a:moveTo>
                    <a:cubicBezTo>
                      <a:pt x="493004" y="2993463"/>
                      <a:pt x="182308" y="3492471"/>
                      <a:pt x="77762" y="3392607"/>
                    </a:cubicBezTo>
                    <a:cubicBezTo>
                      <a:pt x="-265323" y="3080707"/>
                      <a:pt x="636563" y="2608520"/>
                      <a:pt x="660859" y="2517963"/>
                    </a:cubicBezTo>
                    <a:cubicBezTo>
                      <a:pt x="685155" y="2427406"/>
                      <a:pt x="327346" y="2593059"/>
                      <a:pt x="422320" y="2517963"/>
                    </a:cubicBezTo>
                    <a:cubicBezTo>
                      <a:pt x="517294" y="2442867"/>
                      <a:pt x="797798" y="2345686"/>
                      <a:pt x="753624" y="2305929"/>
                    </a:cubicBezTo>
                    <a:cubicBezTo>
                      <a:pt x="709450" y="2266173"/>
                      <a:pt x="139607" y="2416363"/>
                      <a:pt x="289798" y="2279424"/>
                    </a:cubicBezTo>
                    <a:cubicBezTo>
                      <a:pt x="439989" y="2142485"/>
                      <a:pt x="1020877" y="1917198"/>
                      <a:pt x="1005416" y="1855355"/>
                    </a:cubicBezTo>
                    <a:cubicBezTo>
                      <a:pt x="989955" y="1793512"/>
                      <a:pt x="488581" y="1877441"/>
                      <a:pt x="607850" y="1815598"/>
                    </a:cubicBezTo>
                    <a:cubicBezTo>
                      <a:pt x="727119" y="1753755"/>
                      <a:pt x="1206407" y="1641111"/>
                      <a:pt x="1230703" y="1577059"/>
                    </a:cubicBezTo>
                    <a:cubicBezTo>
                      <a:pt x="1254999" y="1513007"/>
                      <a:pt x="1000999" y="1605772"/>
                      <a:pt x="1111434" y="1524050"/>
                    </a:cubicBezTo>
                    <a:cubicBezTo>
                      <a:pt x="1221869" y="1442328"/>
                      <a:pt x="1531086" y="1358398"/>
                      <a:pt x="1495747" y="1325268"/>
                    </a:cubicBezTo>
                    <a:cubicBezTo>
                      <a:pt x="1585567" y="986865"/>
                      <a:pt x="888356" y="1400364"/>
                      <a:pt x="1031921" y="1325268"/>
                    </a:cubicBezTo>
                    <a:cubicBezTo>
                      <a:pt x="1175486" y="1250172"/>
                      <a:pt x="1793921" y="1082311"/>
                      <a:pt x="1787295" y="1033720"/>
                    </a:cubicBezTo>
                    <a:cubicBezTo>
                      <a:pt x="1780669" y="985129"/>
                      <a:pt x="1482494" y="963042"/>
                      <a:pt x="1562007" y="954207"/>
                    </a:cubicBezTo>
                    <a:cubicBezTo>
                      <a:pt x="1641520" y="945372"/>
                      <a:pt x="1853554" y="1113232"/>
                      <a:pt x="1919815" y="993963"/>
                    </a:cubicBezTo>
                    <a:cubicBezTo>
                      <a:pt x="1986076" y="874694"/>
                      <a:pt x="2072216" y="550016"/>
                      <a:pt x="2118599" y="543390"/>
                    </a:cubicBezTo>
                    <a:cubicBezTo>
                      <a:pt x="2164982" y="536764"/>
                      <a:pt x="1999329" y="870276"/>
                      <a:pt x="2118598" y="808433"/>
                    </a:cubicBezTo>
                    <a:cubicBezTo>
                      <a:pt x="2237867" y="746590"/>
                      <a:pt x="2624389" y="673702"/>
                      <a:pt x="2661937" y="609650"/>
                    </a:cubicBezTo>
                    <a:cubicBezTo>
                      <a:pt x="2699485" y="545598"/>
                      <a:pt x="2478615" y="561059"/>
                      <a:pt x="2569172" y="516885"/>
                    </a:cubicBezTo>
                    <a:cubicBezTo>
                      <a:pt x="2659729" y="472711"/>
                      <a:pt x="2893852" y="494798"/>
                      <a:pt x="2926982" y="437372"/>
                    </a:cubicBezTo>
                    <a:cubicBezTo>
                      <a:pt x="2960112" y="379946"/>
                      <a:pt x="2767955" y="331355"/>
                      <a:pt x="2873972" y="318103"/>
                    </a:cubicBezTo>
                    <a:cubicBezTo>
                      <a:pt x="2979989" y="304851"/>
                      <a:pt x="3245032" y="439581"/>
                      <a:pt x="3364302" y="357859"/>
                    </a:cubicBezTo>
                    <a:cubicBezTo>
                      <a:pt x="3483572" y="276137"/>
                      <a:pt x="3591798" y="216502"/>
                      <a:pt x="3708859" y="145824"/>
                    </a:cubicBezTo>
                    <a:cubicBezTo>
                      <a:pt x="3825920" y="75146"/>
                      <a:pt x="3523329" y="302642"/>
                      <a:pt x="3682355" y="278346"/>
                    </a:cubicBezTo>
                    <a:cubicBezTo>
                      <a:pt x="3841381" y="254050"/>
                      <a:pt x="4291956" y="406451"/>
                      <a:pt x="4371469" y="331355"/>
                    </a:cubicBezTo>
                    <a:cubicBezTo>
                      <a:pt x="4450982" y="256259"/>
                      <a:pt x="4283121" y="201042"/>
                      <a:pt x="4371469" y="198833"/>
                    </a:cubicBezTo>
                    <a:cubicBezTo>
                      <a:pt x="4459817" y="196624"/>
                      <a:pt x="4479695" y="430746"/>
                      <a:pt x="4596756" y="371111"/>
                    </a:cubicBezTo>
                    <a:cubicBezTo>
                      <a:pt x="4713817" y="311476"/>
                      <a:pt x="4830878" y="289390"/>
                      <a:pt x="4901556" y="265094"/>
                    </a:cubicBezTo>
                    <a:cubicBezTo>
                      <a:pt x="4972234" y="240798"/>
                      <a:pt x="4671852" y="472711"/>
                      <a:pt x="4769034" y="437372"/>
                    </a:cubicBezTo>
                    <a:cubicBezTo>
                      <a:pt x="4866216" y="402033"/>
                      <a:pt x="4973442" y="393514"/>
                      <a:pt x="5047329" y="384363"/>
                    </a:cubicBezTo>
                    <a:cubicBezTo>
                      <a:pt x="5121216" y="375212"/>
                      <a:pt x="5044494" y="486277"/>
                      <a:pt x="5093085" y="528242"/>
                    </a:cubicBezTo>
                    <a:cubicBezTo>
                      <a:pt x="5141676" y="570207"/>
                      <a:pt x="5275825" y="699891"/>
                      <a:pt x="5338877" y="636155"/>
                    </a:cubicBezTo>
                    <a:cubicBezTo>
                      <a:pt x="5401929" y="572419"/>
                      <a:pt x="5168808" y="265094"/>
                      <a:pt x="5232860" y="251842"/>
                    </a:cubicBezTo>
                    <a:cubicBezTo>
                      <a:pt x="5296912" y="238590"/>
                      <a:pt x="5334460" y="452833"/>
                      <a:pt x="5511156" y="371111"/>
                    </a:cubicBezTo>
                    <a:cubicBezTo>
                      <a:pt x="5687852" y="289389"/>
                      <a:pt x="6129591" y="-4367"/>
                      <a:pt x="6200269" y="50"/>
                    </a:cubicBezTo>
                    <a:cubicBezTo>
                      <a:pt x="6270947" y="4467"/>
                      <a:pt x="5818164" y="307059"/>
                      <a:pt x="5935225" y="291598"/>
                    </a:cubicBezTo>
                    <a:cubicBezTo>
                      <a:pt x="6201477" y="205775"/>
                      <a:pt x="6385799" y="99442"/>
                      <a:pt x="6452060" y="119320"/>
                    </a:cubicBezTo>
                    <a:cubicBezTo>
                      <a:pt x="6518321" y="139198"/>
                      <a:pt x="6131799" y="324728"/>
                      <a:pt x="6266529" y="344606"/>
                    </a:cubicBezTo>
                    <a:cubicBezTo>
                      <a:pt x="6401259" y="364484"/>
                      <a:pt x="6500652" y="413075"/>
                      <a:pt x="6584582" y="450623"/>
                    </a:cubicBezTo>
                    <a:cubicBezTo>
                      <a:pt x="6668512" y="488171"/>
                      <a:pt x="6056704" y="554432"/>
                      <a:pt x="6359295" y="596397"/>
                    </a:cubicBezTo>
                    <a:cubicBezTo>
                      <a:pt x="6661886" y="638362"/>
                      <a:pt x="7655799" y="713457"/>
                      <a:pt x="7856790" y="768674"/>
                    </a:cubicBezTo>
                    <a:cubicBezTo>
                      <a:pt x="8057781" y="823891"/>
                      <a:pt x="7428303" y="764257"/>
                      <a:pt x="7618251" y="834935"/>
                    </a:cubicBezTo>
                    <a:cubicBezTo>
                      <a:pt x="7808199" y="905613"/>
                      <a:pt x="8033486" y="1040346"/>
                      <a:pt x="8108582" y="1086728"/>
                    </a:cubicBezTo>
                    <a:cubicBezTo>
                      <a:pt x="8183678" y="1133110"/>
                      <a:pt x="7728686" y="1009422"/>
                      <a:pt x="7856790" y="1126483"/>
                    </a:cubicBezTo>
                    <a:cubicBezTo>
                      <a:pt x="7984894" y="1243544"/>
                      <a:pt x="7991521" y="1638901"/>
                      <a:pt x="8267608" y="1709579"/>
                    </a:cubicBezTo>
                    <a:cubicBezTo>
                      <a:pt x="8543695" y="1780257"/>
                      <a:pt x="9060530" y="1740500"/>
                      <a:pt x="9168756" y="1815596"/>
                    </a:cubicBezTo>
                    <a:cubicBezTo>
                      <a:pt x="9276982" y="1890692"/>
                      <a:pt x="8698304" y="1764796"/>
                      <a:pt x="8810947" y="1828848"/>
                    </a:cubicBezTo>
                    <a:cubicBezTo>
                      <a:pt x="8923590" y="1892900"/>
                      <a:pt x="9014147" y="1956953"/>
                      <a:pt x="9075990" y="2014379"/>
                    </a:cubicBezTo>
                    <a:cubicBezTo>
                      <a:pt x="9137833" y="2071805"/>
                      <a:pt x="8404547" y="1804553"/>
                      <a:pt x="8612164" y="1961370"/>
                    </a:cubicBezTo>
                    <a:cubicBezTo>
                      <a:pt x="8819782" y="2118187"/>
                      <a:pt x="9504478" y="2736622"/>
                      <a:pt x="9592826" y="2796257"/>
                    </a:cubicBezTo>
                    <a:cubicBezTo>
                      <a:pt x="9681174" y="2855892"/>
                      <a:pt x="9100287" y="2469370"/>
                      <a:pt x="9221765" y="2637231"/>
                    </a:cubicBezTo>
                    <a:cubicBezTo>
                      <a:pt x="9343243" y="2805092"/>
                      <a:pt x="9549598" y="3392131"/>
                      <a:pt x="9606078" y="3432361"/>
                    </a:cubicBezTo>
                    <a:cubicBezTo>
                      <a:pt x="9662558" y="3472591"/>
                      <a:pt x="9085776" y="2924993"/>
                      <a:pt x="9176332" y="3117149"/>
                    </a:cubicBezTo>
                    <a:cubicBezTo>
                      <a:pt x="9266889" y="3309306"/>
                      <a:pt x="9485863" y="3996052"/>
                      <a:pt x="9486809" y="4094970"/>
                    </a:cubicBezTo>
                    <a:cubicBezTo>
                      <a:pt x="9487755" y="4193888"/>
                      <a:pt x="9314530" y="3730535"/>
                      <a:pt x="9221765" y="3949196"/>
                    </a:cubicBezTo>
                    <a:cubicBezTo>
                      <a:pt x="9129000" y="4167857"/>
                      <a:pt x="9087034" y="4923231"/>
                      <a:pt x="8996478" y="5035874"/>
                    </a:cubicBezTo>
                    <a:cubicBezTo>
                      <a:pt x="8905922" y="5148517"/>
                      <a:pt x="8992061" y="4775249"/>
                      <a:pt x="8903713" y="4890101"/>
                    </a:cubicBezTo>
                    <a:cubicBezTo>
                      <a:pt x="8815365" y="5004953"/>
                      <a:pt x="8791070" y="5099927"/>
                      <a:pt x="8704931" y="5155144"/>
                    </a:cubicBezTo>
                    <a:cubicBezTo>
                      <a:pt x="8618792" y="5210361"/>
                      <a:pt x="8643088" y="4856970"/>
                      <a:pt x="8532653" y="5009370"/>
                    </a:cubicBezTo>
                    <a:cubicBezTo>
                      <a:pt x="8422218" y="5161770"/>
                      <a:pt x="8340497" y="5470988"/>
                      <a:pt x="8214602" y="5539457"/>
                    </a:cubicBezTo>
                    <a:cubicBezTo>
                      <a:pt x="8088707" y="5607926"/>
                      <a:pt x="8150550" y="5130849"/>
                      <a:pt x="8029072" y="5300918"/>
                    </a:cubicBezTo>
                    <a:cubicBezTo>
                      <a:pt x="7907594" y="5470987"/>
                      <a:pt x="7775071" y="5888431"/>
                      <a:pt x="7697767" y="5937022"/>
                    </a:cubicBezTo>
                    <a:cubicBezTo>
                      <a:pt x="7620463" y="5985613"/>
                      <a:pt x="7903176" y="5528414"/>
                      <a:pt x="7750776" y="5671979"/>
                    </a:cubicBezTo>
                    <a:cubicBezTo>
                      <a:pt x="7598376" y="5815544"/>
                      <a:pt x="7373089" y="6031996"/>
                      <a:pt x="7286950" y="6069544"/>
                    </a:cubicBezTo>
                    <a:cubicBezTo>
                      <a:pt x="7200811" y="6107092"/>
                      <a:pt x="7474690" y="5627805"/>
                      <a:pt x="7313455" y="5777996"/>
                    </a:cubicBezTo>
                    <a:cubicBezTo>
                      <a:pt x="7152220" y="5928187"/>
                      <a:pt x="6902638" y="6266118"/>
                      <a:pt x="6770116" y="6294831"/>
                    </a:cubicBezTo>
                    <a:cubicBezTo>
                      <a:pt x="6637594" y="6323544"/>
                      <a:pt x="6803660" y="5798358"/>
                      <a:pt x="6637594" y="5923770"/>
                    </a:cubicBezTo>
                    <a:cubicBezTo>
                      <a:pt x="6471528" y="6049182"/>
                      <a:pt x="6090424" y="6391220"/>
                      <a:pt x="5985753" y="6437706"/>
                    </a:cubicBezTo>
                    <a:cubicBezTo>
                      <a:pt x="5881082" y="6484192"/>
                      <a:pt x="6095291" y="6180531"/>
                      <a:pt x="6009566" y="6242443"/>
                    </a:cubicBezTo>
                    <a:cubicBezTo>
                      <a:pt x="5923841" y="6304355"/>
                      <a:pt x="5697622" y="6554386"/>
                      <a:pt x="5599991" y="6532955"/>
                    </a:cubicBezTo>
                    <a:cubicBezTo>
                      <a:pt x="5502360" y="6511524"/>
                      <a:pt x="5727407" y="5958847"/>
                      <a:pt x="5519029" y="6061468"/>
                    </a:cubicBezTo>
                    <a:cubicBezTo>
                      <a:pt x="5310651" y="6164089"/>
                      <a:pt x="4679507" y="6478583"/>
                      <a:pt x="4554508" y="6515268"/>
                    </a:cubicBezTo>
                    <a:cubicBezTo>
                      <a:pt x="4429509" y="6551953"/>
                      <a:pt x="4837087" y="6287397"/>
                      <a:pt x="4769032" y="6281580"/>
                    </a:cubicBezTo>
                    <a:cubicBezTo>
                      <a:pt x="4700977" y="6275763"/>
                      <a:pt x="4128511" y="6546624"/>
                      <a:pt x="4146180" y="6480363"/>
                    </a:cubicBezTo>
                    <a:cubicBezTo>
                      <a:pt x="4163849" y="6414102"/>
                      <a:pt x="4528284" y="6135807"/>
                      <a:pt x="4437727" y="6149059"/>
                    </a:cubicBezTo>
                    <a:cubicBezTo>
                      <a:pt x="4347171" y="6162311"/>
                      <a:pt x="4097588" y="6498033"/>
                      <a:pt x="3947397" y="6427355"/>
                    </a:cubicBezTo>
                    <a:cubicBezTo>
                      <a:pt x="3797206" y="6356677"/>
                      <a:pt x="3503449" y="6107094"/>
                      <a:pt x="3417310" y="6109303"/>
                    </a:cubicBezTo>
                    <a:cubicBezTo>
                      <a:pt x="3331171" y="6111512"/>
                      <a:pt x="3757450" y="6502450"/>
                      <a:pt x="3536580" y="6400850"/>
                    </a:cubicBezTo>
                    <a:cubicBezTo>
                      <a:pt x="3315710" y="6299250"/>
                      <a:pt x="2600092" y="5872972"/>
                      <a:pt x="2436649" y="5857511"/>
                    </a:cubicBezTo>
                    <a:cubicBezTo>
                      <a:pt x="2273206" y="5842050"/>
                      <a:pt x="2569171" y="6153477"/>
                      <a:pt x="2476406" y="6109303"/>
                    </a:cubicBezTo>
                    <a:cubicBezTo>
                      <a:pt x="2383641" y="6065129"/>
                      <a:pt x="2195902" y="5881807"/>
                      <a:pt x="2158354" y="5910520"/>
                    </a:cubicBezTo>
                    <a:cubicBezTo>
                      <a:pt x="2120806" y="5939233"/>
                      <a:pt x="2266580" y="6197651"/>
                      <a:pt x="2171606" y="6122555"/>
                    </a:cubicBezTo>
                    <a:cubicBezTo>
                      <a:pt x="2076632" y="6047459"/>
                      <a:pt x="1919815" y="5729407"/>
                      <a:pt x="1866806" y="5764746"/>
                    </a:cubicBezTo>
                    <a:cubicBezTo>
                      <a:pt x="1633099" y="5721381"/>
                      <a:pt x="1919815" y="6157894"/>
                      <a:pt x="1800545" y="6016537"/>
                    </a:cubicBezTo>
                    <a:cubicBezTo>
                      <a:pt x="1681275" y="5875180"/>
                      <a:pt x="1396353" y="5256746"/>
                      <a:pt x="1310214" y="5261163"/>
                    </a:cubicBezTo>
                    <a:cubicBezTo>
                      <a:pt x="1109637" y="5158163"/>
                      <a:pt x="1310214" y="5588051"/>
                      <a:pt x="1204197" y="5420190"/>
                    </a:cubicBezTo>
                    <a:cubicBezTo>
                      <a:pt x="1098180" y="5252329"/>
                      <a:pt x="808841" y="4468242"/>
                      <a:pt x="727119" y="4505790"/>
                    </a:cubicBezTo>
                    <a:cubicBezTo>
                      <a:pt x="561881" y="4396164"/>
                      <a:pt x="682945" y="5073425"/>
                      <a:pt x="621101" y="4903355"/>
                    </a:cubicBezTo>
                    <a:cubicBezTo>
                      <a:pt x="559258" y="4733286"/>
                      <a:pt x="548215" y="4013251"/>
                      <a:pt x="435571" y="4002207"/>
                    </a:cubicBezTo>
                    <a:cubicBezTo>
                      <a:pt x="299046" y="3976512"/>
                      <a:pt x="240468" y="4430221"/>
                      <a:pt x="236788" y="4214242"/>
                    </a:cubicBezTo>
                    <a:cubicBezTo>
                      <a:pt x="-38147" y="3915142"/>
                      <a:pt x="546012" y="3267341"/>
                      <a:pt x="519508" y="3130402"/>
                    </a:cubicBezTo>
                    <a:close/>
                  </a:path>
                </a:pathLst>
              </a:custGeom>
              <a:solidFill>
                <a:srgbClr val="8B532D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85D2D3A-5440-451A-98FD-BA69DF4D9960}"/>
                  </a:ext>
                </a:extLst>
              </p:cNvPr>
              <p:cNvSpPr/>
              <p:nvPr/>
            </p:nvSpPr>
            <p:spPr>
              <a:xfrm>
                <a:off x="6271260" y="4114745"/>
                <a:ext cx="2232660" cy="434395"/>
              </a:xfrm>
              <a:custGeom>
                <a:avLst/>
                <a:gdLst>
                  <a:gd name="connsiteX0" fmla="*/ 0 w 2232660"/>
                  <a:gd name="connsiteY0" fmla="*/ 434395 h 434395"/>
                  <a:gd name="connsiteX1" fmla="*/ 731520 w 2232660"/>
                  <a:gd name="connsiteY1" fmla="*/ 91495 h 434395"/>
                  <a:gd name="connsiteX2" fmla="*/ 1524000 w 2232660"/>
                  <a:gd name="connsiteY2" fmla="*/ 55 h 434395"/>
                  <a:gd name="connsiteX3" fmla="*/ 2232660 w 2232660"/>
                  <a:gd name="connsiteY3" fmla="*/ 99115 h 434395"/>
                  <a:gd name="connsiteX4" fmla="*/ 2232660 w 2232660"/>
                  <a:gd name="connsiteY4" fmla="*/ 99115 h 434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660" h="434395">
                    <a:moveTo>
                      <a:pt x="0" y="434395"/>
                    </a:moveTo>
                    <a:cubicBezTo>
                      <a:pt x="238760" y="299140"/>
                      <a:pt x="477520" y="163885"/>
                      <a:pt x="731520" y="91495"/>
                    </a:cubicBezTo>
                    <a:cubicBezTo>
                      <a:pt x="985520" y="19105"/>
                      <a:pt x="1273810" y="-1215"/>
                      <a:pt x="1524000" y="55"/>
                    </a:cubicBezTo>
                    <a:cubicBezTo>
                      <a:pt x="1774190" y="1325"/>
                      <a:pt x="2232660" y="99115"/>
                      <a:pt x="2232660" y="99115"/>
                    </a:cubicBezTo>
                    <a:lnTo>
                      <a:pt x="2232660" y="9911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51AC730-3411-4854-A02D-82AF80365EE8}"/>
                  </a:ext>
                </a:extLst>
              </p:cNvPr>
              <p:cNvSpPr/>
              <p:nvPr/>
            </p:nvSpPr>
            <p:spPr>
              <a:xfrm>
                <a:off x="7368438" y="3089010"/>
                <a:ext cx="2461362" cy="1029905"/>
              </a:xfrm>
              <a:custGeom>
                <a:avLst/>
                <a:gdLst>
                  <a:gd name="connsiteX0" fmla="*/ 838302 w 2461362"/>
                  <a:gd name="connsiteY0" fmla="*/ 842910 h 1029905"/>
                  <a:gd name="connsiteX1" fmla="*/ 503022 w 2461362"/>
                  <a:gd name="connsiteY1" fmla="*/ 835290 h 1029905"/>
                  <a:gd name="connsiteX2" fmla="*/ 7722 w 2461362"/>
                  <a:gd name="connsiteY2" fmla="*/ 1025790 h 1029905"/>
                  <a:gd name="connsiteX3" fmla="*/ 205842 w 2461362"/>
                  <a:gd name="connsiteY3" fmla="*/ 949590 h 1029905"/>
                  <a:gd name="connsiteX4" fmla="*/ 274422 w 2461362"/>
                  <a:gd name="connsiteY4" fmla="*/ 759090 h 1029905"/>
                  <a:gd name="connsiteX5" fmla="*/ 335382 w 2461362"/>
                  <a:gd name="connsiteY5" fmla="*/ 705750 h 1029905"/>
                  <a:gd name="connsiteX6" fmla="*/ 449682 w 2461362"/>
                  <a:gd name="connsiteY6" fmla="*/ 591450 h 1029905"/>
                  <a:gd name="connsiteX7" fmla="*/ 845922 w 2461362"/>
                  <a:gd name="connsiteY7" fmla="*/ 446670 h 1029905"/>
                  <a:gd name="connsiteX8" fmla="*/ 1173582 w 2461362"/>
                  <a:gd name="connsiteY8" fmla="*/ 385710 h 1029905"/>
                  <a:gd name="connsiteX9" fmla="*/ 861162 w 2461362"/>
                  <a:gd name="connsiteY9" fmla="*/ 324750 h 1029905"/>
                  <a:gd name="connsiteX10" fmla="*/ 1074522 w 2461362"/>
                  <a:gd name="connsiteY10" fmla="*/ 210450 h 1029905"/>
                  <a:gd name="connsiteX11" fmla="*/ 1493622 w 2461362"/>
                  <a:gd name="connsiteY11" fmla="*/ 187590 h 1029905"/>
                  <a:gd name="connsiteX12" fmla="*/ 1691742 w 2461362"/>
                  <a:gd name="connsiteY12" fmla="*/ 187590 h 1029905"/>
                  <a:gd name="connsiteX13" fmla="*/ 1585062 w 2461362"/>
                  <a:gd name="connsiteY13" fmla="*/ 103770 h 1029905"/>
                  <a:gd name="connsiteX14" fmla="*/ 1874622 w 2461362"/>
                  <a:gd name="connsiteY14" fmla="*/ 80910 h 1029905"/>
                  <a:gd name="connsiteX15" fmla="*/ 1950822 w 2461362"/>
                  <a:gd name="connsiteY15" fmla="*/ 119010 h 1029905"/>
                  <a:gd name="connsiteX16" fmla="*/ 2065122 w 2461362"/>
                  <a:gd name="connsiteY16" fmla="*/ 19950 h 1029905"/>
                  <a:gd name="connsiteX17" fmla="*/ 2110842 w 2461362"/>
                  <a:gd name="connsiteY17" fmla="*/ 12330 h 1029905"/>
                  <a:gd name="connsiteX18" fmla="*/ 2034642 w 2461362"/>
                  <a:gd name="connsiteY18" fmla="*/ 157110 h 1029905"/>
                  <a:gd name="connsiteX19" fmla="*/ 2011782 w 2461362"/>
                  <a:gd name="connsiteY19" fmla="*/ 187590 h 1029905"/>
                  <a:gd name="connsiteX20" fmla="*/ 2202282 w 2461362"/>
                  <a:gd name="connsiteY20" fmla="*/ 88530 h 1029905"/>
                  <a:gd name="connsiteX21" fmla="*/ 2461362 w 2461362"/>
                  <a:gd name="connsiteY21" fmla="*/ 80910 h 1029905"/>
                  <a:gd name="connsiteX22" fmla="*/ 2461362 w 2461362"/>
                  <a:gd name="connsiteY22" fmla="*/ 80910 h 1029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461362" h="1029905">
                    <a:moveTo>
                      <a:pt x="838302" y="842910"/>
                    </a:moveTo>
                    <a:cubicBezTo>
                      <a:pt x="739877" y="823860"/>
                      <a:pt x="641452" y="804810"/>
                      <a:pt x="503022" y="835290"/>
                    </a:cubicBezTo>
                    <a:cubicBezTo>
                      <a:pt x="364592" y="865770"/>
                      <a:pt x="7722" y="1025790"/>
                      <a:pt x="7722" y="1025790"/>
                    </a:cubicBezTo>
                    <a:cubicBezTo>
                      <a:pt x="-41808" y="1044840"/>
                      <a:pt x="161392" y="994040"/>
                      <a:pt x="205842" y="949590"/>
                    </a:cubicBezTo>
                    <a:cubicBezTo>
                      <a:pt x="250292" y="905140"/>
                      <a:pt x="252832" y="799730"/>
                      <a:pt x="274422" y="759090"/>
                    </a:cubicBezTo>
                    <a:cubicBezTo>
                      <a:pt x="296012" y="718450"/>
                      <a:pt x="306172" y="733690"/>
                      <a:pt x="335382" y="705750"/>
                    </a:cubicBezTo>
                    <a:cubicBezTo>
                      <a:pt x="364592" y="677810"/>
                      <a:pt x="364592" y="634630"/>
                      <a:pt x="449682" y="591450"/>
                    </a:cubicBezTo>
                    <a:cubicBezTo>
                      <a:pt x="534772" y="548270"/>
                      <a:pt x="725272" y="480960"/>
                      <a:pt x="845922" y="446670"/>
                    </a:cubicBezTo>
                    <a:cubicBezTo>
                      <a:pt x="966572" y="412380"/>
                      <a:pt x="1171042" y="406030"/>
                      <a:pt x="1173582" y="385710"/>
                    </a:cubicBezTo>
                    <a:cubicBezTo>
                      <a:pt x="1176122" y="365390"/>
                      <a:pt x="877672" y="353960"/>
                      <a:pt x="861162" y="324750"/>
                    </a:cubicBezTo>
                    <a:cubicBezTo>
                      <a:pt x="844652" y="295540"/>
                      <a:pt x="969112" y="233310"/>
                      <a:pt x="1074522" y="210450"/>
                    </a:cubicBezTo>
                    <a:cubicBezTo>
                      <a:pt x="1179932" y="187590"/>
                      <a:pt x="1390752" y="191400"/>
                      <a:pt x="1493622" y="187590"/>
                    </a:cubicBezTo>
                    <a:cubicBezTo>
                      <a:pt x="1596492" y="183780"/>
                      <a:pt x="1676502" y="201560"/>
                      <a:pt x="1691742" y="187590"/>
                    </a:cubicBezTo>
                    <a:cubicBezTo>
                      <a:pt x="1706982" y="173620"/>
                      <a:pt x="1554582" y="121550"/>
                      <a:pt x="1585062" y="103770"/>
                    </a:cubicBezTo>
                    <a:cubicBezTo>
                      <a:pt x="1615542" y="85990"/>
                      <a:pt x="1813662" y="78370"/>
                      <a:pt x="1874622" y="80910"/>
                    </a:cubicBezTo>
                    <a:cubicBezTo>
                      <a:pt x="1935582" y="83450"/>
                      <a:pt x="1919072" y="129170"/>
                      <a:pt x="1950822" y="119010"/>
                    </a:cubicBezTo>
                    <a:cubicBezTo>
                      <a:pt x="1982572" y="108850"/>
                      <a:pt x="2038452" y="37730"/>
                      <a:pt x="2065122" y="19950"/>
                    </a:cubicBezTo>
                    <a:cubicBezTo>
                      <a:pt x="2091792" y="2170"/>
                      <a:pt x="2115922" y="-10530"/>
                      <a:pt x="2110842" y="12330"/>
                    </a:cubicBezTo>
                    <a:cubicBezTo>
                      <a:pt x="2105762" y="35190"/>
                      <a:pt x="2034642" y="157110"/>
                      <a:pt x="2034642" y="157110"/>
                    </a:cubicBezTo>
                    <a:cubicBezTo>
                      <a:pt x="2018132" y="186320"/>
                      <a:pt x="1983842" y="199020"/>
                      <a:pt x="2011782" y="187590"/>
                    </a:cubicBezTo>
                    <a:cubicBezTo>
                      <a:pt x="2039722" y="176160"/>
                      <a:pt x="2127352" y="106310"/>
                      <a:pt x="2202282" y="88530"/>
                    </a:cubicBezTo>
                    <a:cubicBezTo>
                      <a:pt x="2277212" y="70750"/>
                      <a:pt x="2461362" y="80910"/>
                      <a:pt x="2461362" y="80910"/>
                    </a:cubicBezTo>
                    <a:lnTo>
                      <a:pt x="2461362" y="8091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092926A-8067-494A-8230-63F88168776D}"/>
                  </a:ext>
                </a:extLst>
              </p:cNvPr>
              <p:cNvSpPr/>
              <p:nvPr/>
            </p:nvSpPr>
            <p:spPr>
              <a:xfrm>
                <a:off x="9151620" y="2720340"/>
                <a:ext cx="419100" cy="220980"/>
              </a:xfrm>
              <a:custGeom>
                <a:avLst/>
                <a:gdLst>
                  <a:gd name="connsiteX0" fmla="*/ 419100 w 419100"/>
                  <a:gd name="connsiteY0" fmla="*/ 0 h 220980"/>
                  <a:gd name="connsiteX1" fmla="*/ 160020 w 419100"/>
                  <a:gd name="connsiteY1" fmla="*/ 68580 h 220980"/>
                  <a:gd name="connsiteX2" fmla="*/ 0 w 419100"/>
                  <a:gd name="connsiteY2" fmla="*/ 220980 h 220980"/>
                  <a:gd name="connsiteX3" fmla="*/ 0 w 419100"/>
                  <a:gd name="connsiteY3" fmla="*/ 220980 h 220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9100" h="220980">
                    <a:moveTo>
                      <a:pt x="419100" y="0"/>
                    </a:moveTo>
                    <a:cubicBezTo>
                      <a:pt x="324485" y="15875"/>
                      <a:pt x="229870" y="31750"/>
                      <a:pt x="160020" y="68580"/>
                    </a:cubicBezTo>
                    <a:cubicBezTo>
                      <a:pt x="90170" y="105410"/>
                      <a:pt x="0" y="220980"/>
                      <a:pt x="0" y="220980"/>
                    </a:cubicBezTo>
                    <a:lnTo>
                      <a:pt x="0" y="22098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7EACD62-2406-48EE-B839-BB621E6827F0}"/>
                  </a:ext>
                </a:extLst>
              </p:cNvPr>
              <p:cNvSpPr/>
              <p:nvPr/>
            </p:nvSpPr>
            <p:spPr>
              <a:xfrm>
                <a:off x="3743274" y="3355288"/>
                <a:ext cx="2886126" cy="995732"/>
              </a:xfrm>
              <a:custGeom>
                <a:avLst/>
                <a:gdLst>
                  <a:gd name="connsiteX0" fmla="*/ 2886126 w 2886126"/>
                  <a:gd name="connsiteY0" fmla="*/ 995732 h 995732"/>
                  <a:gd name="connsiteX1" fmla="*/ 2718486 w 2886126"/>
                  <a:gd name="connsiteY1" fmla="*/ 850952 h 995732"/>
                  <a:gd name="connsiteX2" fmla="*/ 2360346 w 2886126"/>
                  <a:gd name="connsiteY2" fmla="*/ 698552 h 995732"/>
                  <a:gd name="connsiteX3" fmla="*/ 2185086 w 2886126"/>
                  <a:gd name="connsiteY3" fmla="*/ 645212 h 995732"/>
                  <a:gd name="connsiteX4" fmla="*/ 2451786 w 2886126"/>
                  <a:gd name="connsiteY4" fmla="*/ 607112 h 995732"/>
                  <a:gd name="connsiteX5" fmla="*/ 2192706 w 2886126"/>
                  <a:gd name="connsiteY5" fmla="*/ 553772 h 995732"/>
                  <a:gd name="connsiteX6" fmla="*/ 1781226 w 2886126"/>
                  <a:gd name="connsiteY6" fmla="*/ 576632 h 995732"/>
                  <a:gd name="connsiteX7" fmla="*/ 2108886 w 2886126"/>
                  <a:gd name="connsiteY7" fmla="*/ 454712 h 995732"/>
                  <a:gd name="connsiteX8" fmla="*/ 1705026 w 2886126"/>
                  <a:gd name="connsiteY8" fmla="*/ 454712 h 995732"/>
                  <a:gd name="connsiteX9" fmla="*/ 1362126 w 2886126"/>
                  <a:gd name="connsiteY9" fmla="*/ 599492 h 995732"/>
                  <a:gd name="connsiteX10" fmla="*/ 1445946 w 2886126"/>
                  <a:gd name="connsiteY10" fmla="*/ 515672 h 995732"/>
                  <a:gd name="connsiteX11" fmla="*/ 1232586 w 2886126"/>
                  <a:gd name="connsiteY11" fmla="*/ 393752 h 995732"/>
                  <a:gd name="connsiteX12" fmla="*/ 882066 w 2886126"/>
                  <a:gd name="connsiteY12" fmla="*/ 340412 h 995732"/>
                  <a:gd name="connsiteX13" fmla="*/ 653466 w 2886126"/>
                  <a:gd name="connsiteY13" fmla="*/ 340412 h 995732"/>
                  <a:gd name="connsiteX14" fmla="*/ 478206 w 2886126"/>
                  <a:gd name="connsiteY14" fmla="*/ 188012 h 995732"/>
                  <a:gd name="connsiteX15" fmla="*/ 211506 w 2886126"/>
                  <a:gd name="connsiteY15" fmla="*/ 58472 h 995732"/>
                  <a:gd name="connsiteX16" fmla="*/ 21006 w 2886126"/>
                  <a:gd name="connsiteY16" fmla="*/ 5132 h 995732"/>
                  <a:gd name="connsiteX17" fmla="*/ 13386 w 2886126"/>
                  <a:gd name="connsiteY17" fmla="*/ 5132 h 99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86126" h="995732">
                    <a:moveTo>
                      <a:pt x="2886126" y="995732"/>
                    </a:moveTo>
                    <a:cubicBezTo>
                      <a:pt x="2846121" y="948107"/>
                      <a:pt x="2806116" y="900482"/>
                      <a:pt x="2718486" y="850952"/>
                    </a:cubicBezTo>
                    <a:cubicBezTo>
                      <a:pt x="2630856" y="801422"/>
                      <a:pt x="2449246" y="732842"/>
                      <a:pt x="2360346" y="698552"/>
                    </a:cubicBezTo>
                    <a:cubicBezTo>
                      <a:pt x="2271446" y="664262"/>
                      <a:pt x="2169846" y="660452"/>
                      <a:pt x="2185086" y="645212"/>
                    </a:cubicBezTo>
                    <a:cubicBezTo>
                      <a:pt x="2200326" y="629972"/>
                      <a:pt x="2450516" y="622352"/>
                      <a:pt x="2451786" y="607112"/>
                    </a:cubicBezTo>
                    <a:cubicBezTo>
                      <a:pt x="2453056" y="591872"/>
                      <a:pt x="2304466" y="558852"/>
                      <a:pt x="2192706" y="553772"/>
                    </a:cubicBezTo>
                    <a:cubicBezTo>
                      <a:pt x="2080946" y="548692"/>
                      <a:pt x="1795196" y="593142"/>
                      <a:pt x="1781226" y="576632"/>
                    </a:cubicBezTo>
                    <a:cubicBezTo>
                      <a:pt x="1767256" y="560122"/>
                      <a:pt x="2121586" y="475032"/>
                      <a:pt x="2108886" y="454712"/>
                    </a:cubicBezTo>
                    <a:cubicBezTo>
                      <a:pt x="2096186" y="434392"/>
                      <a:pt x="1829486" y="430582"/>
                      <a:pt x="1705026" y="454712"/>
                    </a:cubicBezTo>
                    <a:cubicBezTo>
                      <a:pt x="1580566" y="478842"/>
                      <a:pt x="1405306" y="589332"/>
                      <a:pt x="1362126" y="599492"/>
                    </a:cubicBezTo>
                    <a:cubicBezTo>
                      <a:pt x="1318946" y="609652"/>
                      <a:pt x="1467536" y="549962"/>
                      <a:pt x="1445946" y="515672"/>
                    </a:cubicBezTo>
                    <a:cubicBezTo>
                      <a:pt x="1424356" y="481382"/>
                      <a:pt x="1326566" y="422962"/>
                      <a:pt x="1232586" y="393752"/>
                    </a:cubicBezTo>
                    <a:cubicBezTo>
                      <a:pt x="1138606" y="364542"/>
                      <a:pt x="978586" y="349302"/>
                      <a:pt x="882066" y="340412"/>
                    </a:cubicBezTo>
                    <a:cubicBezTo>
                      <a:pt x="785546" y="331522"/>
                      <a:pt x="720776" y="365812"/>
                      <a:pt x="653466" y="340412"/>
                    </a:cubicBezTo>
                    <a:cubicBezTo>
                      <a:pt x="586156" y="315012"/>
                      <a:pt x="551866" y="235002"/>
                      <a:pt x="478206" y="188012"/>
                    </a:cubicBezTo>
                    <a:cubicBezTo>
                      <a:pt x="404546" y="141022"/>
                      <a:pt x="287706" y="88952"/>
                      <a:pt x="211506" y="58472"/>
                    </a:cubicBezTo>
                    <a:cubicBezTo>
                      <a:pt x="135306" y="27992"/>
                      <a:pt x="54026" y="14022"/>
                      <a:pt x="21006" y="5132"/>
                    </a:cubicBezTo>
                    <a:cubicBezTo>
                      <a:pt x="-12014" y="-3758"/>
                      <a:pt x="686" y="687"/>
                      <a:pt x="13386" y="513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761627C-4363-41EF-B835-6A2BCE0C7061}"/>
                  </a:ext>
                </a:extLst>
              </p:cNvPr>
              <p:cNvSpPr/>
              <p:nvPr/>
            </p:nvSpPr>
            <p:spPr>
              <a:xfrm>
                <a:off x="8637550" y="4110900"/>
                <a:ext cx="1059147" cy="976573"/>
              </a:xfrm>
              <a:custGeom>
                <a:avLst/>
                <a:gdLst>
                  <a:gd name="connsiteX0" fmla="*/ 109923 w 1059147"/>
                  <a:gd name="connsiteY0" fmla="*/ 510540 h 976573"/>
                  <a:gd name="connsiteX1" fmla="*/ 140403 w 1059147"/>
                  <a:gd name="connsiteY1" fmla="*/ 838200 h 976573"/>
                  <a:gd name="connsiteX2" fmla="*/ 3243 w 1059147"/>
                  <a:gd name="connsiteY2" fmla="*/ 975360 h 976573"/>
                  <a:gd name="connsiteX3" fmla="*/ 300423 w 1059147"/>
                  <a:gd name="connsiteY3" fmla="*/ 769620 h 976573"/>
                  <a:gd name="connsiteX4" fmla="*/ 391863 w 1059147"/>
                  <a:gd name="connsiteY4" fmla="*/ 586740 h 976573"/>
                  <a:gd name="connsiteX5" fmla="*/ 407103 w 1059147"/>
                  <a:gd name="connsiteY5" fmla="*/ 845820 h 976573"/>
                  <a:gd name="connsiteX6" fmla="*/ 323283 w 1059147"/>
                  <a:gd name="connsiteY6" fmla="*/ 922020 h 976573"/>
                  <a:gd name="connsiteX7" fmla="*/ 574743 w 1059147"/>
                  <a:gd name="connsiteY7" fmla="*/ 655320 h 976573"/>
                  <a:gd name="connsiteX8" fmla="*/ 742383 w 1059147"/>
                  <a:gd name="connsiteY8" fmla="*/ 327660 h 976573"/>
                  <a:gd name="connsiteX9" fmla="*/ 818583 w 1059147"/>
                  <a:gd name="connsiteY9" fmla="*/ 518160 h 976573"/>
                  <a:gd name="connsiteX10" fmla="*/ 871923 w 1059147"/>
                  <a:gd name="connsiteY10" fmla="*/ 617220 h 976573"/>
                  <a:gd name="connsiteX11" fmla="*/ 1016703 w 1059147"/>
                  <a:gd name="connsiteY11" fmla="*/ 472440 h 976573"/>
                  <a:gd name="connsiteX12" fmla="*/ 1054803 w 1059147"/>
                  <a:gd name="connsiteY12" fmla="*/ 190500 h 976573"/>
                  <a:gd name="connsiteX13" fmla="*/ 932883 w 1059147"/>
                  <a:gd name="connsiteY13" fmla="*/ 0 h 976573"/>
                  <a:gd name="connsiteX14" fmla="*/ 932883 w 1059147"/>
                  <a:gd name="connsiteY14" fmla="*/ 0 h 97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59147" h="976573">
                    <a:moveTo>
                      <a:pt x="109923" y="510540"/>
                    </a:moveTo>
                    <a:cubicBezTo>
                      <a:pt x="134053" y="635635"/>
                      <a:pt x="158183" y="760730"/>
                      <a:pt x="140403" y="838200"/>
                    </a:cubicBezTo>
                    <a:cubicBezTo>
                      <a:pt x="122623" y="915670"/>
                      <a:pt x="-23427" y="986790"/>
                      <a:pt x="3243" y="975360"/>
                    </a:cubicBezTo>
                    <a:cubicBezTo>
                      <a:pt x="29913" y="963930"/>
                      <a:pt x="235653" y="834390"/>
                      <a:pt x="300423" y="769620"/>
                    </a:cubicBezTo>
                    <a:cubicBezTo>
                      <a:pt x="365193" y="704850"/>
                      <a:pt x="374083" y="574040"/>
                      <a:pt x="391863" y="586740"/>
                    </a:cubicBezTo>
                    <a:cubicBezTo>
                      <a:pt x="409643" y="599440"/>
                      <a:pt x="418533" y="789940"/>
                      <a:pt x="407103" y="845820"/>
                    </a:cubicBezTo>
                    <a:cubicBezTo>
                      <a:pt x="395673" y="901700"/>
                      <a:pt x="295343" y="953770"/>
                      <a:pt x="323283" y="922020"/>
                    </a:cubicBezTo>
                    <a:cubicBezTo>
                      <a:pt x="351223" y="890270"/>
                      <a:pt x="504893" y="754380"/>
                      <a:pt x="574743" y="655320"/>
                    </a:cubicBezTo>
                    <a:cubicBezTo>
                      <a:pt x="644593" y="556260"/>
                      <a:pt x="701743" y="350520"/>
                      <a:pt x="742383" y="327660"/>
                    </a:cubicBezTo>
                    <a:cubicBezTo>
                      <a:pt x="783023" y="304800"/>
                      <a:pt x="796993" y="469900"/>
                      <a:pt x="818583" y="518160"/>
                    </a:cubicBezTo>
                    <a:cubicBezTo>
                      <a:pt x="840173" y="566420"/>
                      <a:pt x="838903" y="624840"/>
                      <a:pt x="871923" y="617220"/>
                    </a:cubicBezTo>
                    <a:cubicBezTo>
                      <a:pt x="904943" y="609600"/>
                      <a:pt x="986223" y="543560"/>
                      <a:pt x="1016703" y="472440"/>
                    </a:cubicBezTo>
                    <a:cubicBezTo>
                      <a:pt x="1047183" y="401320"/>
                      <a:pt x="1068773" y="269240"/>
                      <a:pt x="1054803" y="190500"/>
                    </a:cubicBezTo>
                    <a:cubicBezTo>
                      <a:pt x="1040833" y="111760"/>
                      <a:pt x="932883" y="0"/>
                      <a:pt x="932883" y="0"/>
                    </a:cubicBezTo>
                    <a:lnTo>
                      <a:pt x="932883" y="0"/>
                    </a:lnTo>
                  </a:path>
                </a:pathLst>
              </a:custGeom>
              <a:solidFill>
                <a:srgbClr val="533C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E06059A-B257-4C0D-BA3B-F78D62B0EC24}"/>
                  </a:ext>
                </a:extLst>
              </p:cNvPr>
              <p:cNvSpPr/>
              <p:nvPr/>
            </p:nvSpPr>
            <p:spPr>
              <a:xfrm>
                <a:off x="9639300" y="3434604"/>
                <a:ext cx="693420" cy="566688"/>
              </a:xfrm>
              <a:custGeom>
                <a:avLst/>
                <a:gdLst>
                  <a:gd name="connsiteX0" fmla="*/ 0 w 693420"/>
                  <a:gd name="connsiteY0" fmla="*/ 413496 h 566688"/>
                  <a:gd name="connsiteX1" fmla="*/ 160020 w 693420"/>
                  <a:gd name="connsiteY1" fmla="*/ 436356 h 566688"/>
                  <a:gd name="connsiteX2" fmla="*/ 274320 w 693420"/>
                  <a:gd name="connsiteY2" fmla="*/ 565896 h 566688"/>
                  <a:gd name="connsiteX3" fmla="*/ 274320 w 693420"/>
                  <a:gd name="connsiteY3" fmla="*/ 367776 h 566688"/>
                  <a:gd name="connsiteX4" fmla="*/ 114300 w 693420"/>
                  <a:gd name="connsiteY4" fmla="*/ 245856 h 566688"/>
                  <a:gd name="connsiteX5" fmla="*/ 373380 w 693420"/>
                  <a:gd name="connsiteY5" fmla="*/ 283956 h 566688"/>
                  <a:gd name="connsiteX6" fmla="*/ 480060 w 693420"/>
                  <a:gd name="connsiteY6" fmla="*/ 375396 h 566688"/>
                  <a:gd name="connsiteX7" fmla="*/ 396240 w 693420"/>
                  <a:gd name="connsiteY7" fmla="*/ 169656 h 566688"/>
                  <a:gd name="connsiteX8" fmla="*/ 251460 w 693420"/>
                  <a:gd name="connsiteY8" fmla="*/ 32496 h 566688"/>
                  <a:gd name="connsiteX9" fmla="*/ 480060 w 693420"/>
                  <a:gd name="connsiteY9" fmla="*/ 9636 h 566688"/>
                  <a:gd name="connsiteX10" fmla="*/ 693420 w 693420"/>
                  <a:gd name="connsiteY10" fmla="*/ 162036 h 566688"/>
                  <a:gd name="connsiteX11" fmla="*/ 693420 w 693420"/>
                  <a:gd name="connsiteY11" fmla="*/ 162036 h 566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93420" h="566688">
                    <a:moveTo>
                      <a:pt x="0" y="413496"/>
                    </a:moveTo>
                    <a:cubicBezTo>
                      <a:pt x="57150" y="412226"/>
                      <a:pt x="114300" y="410956"/>
                      <a:pt x="160020" y="436356"/>
                    </a:cubicBezTo>
                    <a:cubicBezTo>
                      <a:pt x="205740" y="461756"/>
                      <a:pt x="255270" y="577326"/>
                      <a:pt x="274320" y="565896"/>
                    </a:cubicBezTo>
                    <a:cubicBezTo>
                      <a:pt x="293370" y="554466"/>
                      <a:pt x="300990" y="421116"/>
                      <a:pt x="274320" y="367776"/>
                    </a:cubicBezTo>
                    <a:cubicBezTo>
                      <a:pt x="247650" y="314436"/>
                      <a:pt x="97790" y="259826"/>
                      <a:pt x="114300" y="245856"/>
                    </a:cubicBezTo>
                    <a:cubicBezTo>
                      <a:pt x="130810" y="231886"/>
                      <a:pt x="312420" y="262366"/>
                      <a:pt x="373380" y="283956"/>
                    </a:cubicBezTo>
                    <a:cubicBezTo>
                      <a:pt x="434340" y="305546"/>
                      <a:pt x="476250" y="394446"/>
                      <a:pt x="480060" y="375396"/>
                    </a:cubicBezTo>
                    <a:cubicBezTo>
                      <a:pt x="483870" y="356346"/>
                      <a:pt x="434340" y="226806"/>
                      <a:pt x="396240" y="169656"/>
                    </a:cubicBezTo>
                    <a:cubicBezTo>
                      <a:pt x="358140" y="112506"/>
                      <a:pt x="237490" y="59166"/>
                      <a:pt x="251460" y="32496"/>
                    </a:cubicBezTo>
                    <a:cubicBezTo>
                      <a:pt x="265430" y="5826"/>
                      <a:pt x="406400" y="-11954"/>
                      <a:pt x="480060" y="9636"/>
                    </a:cubicBezTo>
                    <a:cubicBezTo>
                      <a:pt x="553720" y="31226"/>
                      <a:pt x="693420" y="162036"/>
                      <a:pt x="693420" y="162036"/>
                    </a:cubicBezTo>
                    <a:lnTo>
                      <a:pt x="693420" y="162036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A3782D-ACAD-43FA-92FE-600DB5384F23}"/>
                  </a:ext>
                </a:extLst>
              </p:cNvPr>
              <p:cNvSpPr/>
              <p:nvPr/>
            </p:nvSpPr>
            <p:spPr>
              <a:xfrm>
                <a:off x="9395460" y="2484120"/>
                <a:ext cx="144780" cy="7620"/>
              </a:xfrm>
              <a:custGeom>
                <a:avLst/>
                <a:gdLst>
                  <a:gd name="connsiteX0" fmla="*/ 0 w 144780"/>
                  <a:gd name="connsiteY0" fmla="*/ 0 h 7620"/>
                  <a:gd name="connsiteX1" fmla="*/ 144780 w 144780"/>
                  <a:gd name="connsiteY1" fmla="*/ 7620 h 7620"/>
                  <a:gd name="connsiteX2" fmla="*/ 144780 w 144780"/>
                  <a:gd name="connsiteY2" fmla="*/ 7620 h 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4780" h="7620">
                    <a:moveTo>
                      <a:pt x="0" y="0"/>
                    </a:moveTo>
                    <a:lnTo>
                      <a:pt x="144780" y="7620"/>
                    </a:lnTo>
                    <a:lnTo>
                      <a:pt x="144780" y="762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7BEFE4C4-FD14-4476-9BA6-F4AF52E584A5}"/>
                  </a:ext>
                </a:extLst>
              </p:cNvPr>
              <p:cNvSpPr/>
              <p:nvPr/>
            </p:nvSpPr>
            <p:spPr>
              <a:xfrm>
                <a:off x="9959340" y="3261360"/>
                <a:ext cx="327660" cy="198120"/>
              </a:xfrm>
              <a:custGeom>
                <a:avLst/>
                <a:gdLst>
                  <a:gd name="connsiteX0" fmla="*/ 0 w 327660"/>
                  <a:gd name="connsiteY0" fmla="*/ 0 h 198120"/>
                  <a:gd name="connsiteX1" fmla="*/ 182880 w 327660"/>
                  <a:gd name="connsiteY1" fmla="*/ 106680 h 198120"/>
                  <a:gd name="connsiteX2" fmla="*/ 327660 w 327660"/>
                  <a:gd name="connsiteY2" fmla="*/ 198120 h 198120"/>
                  <a:gd name="connsiteX3" fmla="*/ 327660 w 327660"/>
                  <a:gd name="connsiteY3" fmla="*/ 198120 h 198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7660" h="198120">
                    <a:moveTo>
                      <a:pt x="0" y="0"/>
                    </a:moveTo>
                    <a:lnTo>
                      <a:pt x="182880" y="106680"/>
                    </a:lnTo>
                    <a:cubicBezTo>
                      <a:pt x="237490" y="139700"/>
                      <a:pt x="327660" y="198120"/>
                      <a:pt x="327660" y="198120"/>
                    </a:cubicBezTo>
                    <a:lnTo>
                      <a:pt x="327660" y="19812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EDC8565E-3403-4490-BCA7-D13C9341A519}"/>
                  </a:ext>
                </a:extLst>
              </p:cNvPr>
              <p:cNvSpPr/>
              <p:nvPr/>
            </p:nvSpPr>
            <p:spPr>
              <a:xfrm>
                <a:off x="9966960" y="3108960"/>
                <a:ext cx="291917" cy="100500"/>
              </a:xfrm>
              <a:custGeom>
                <a:avLst/>
                <a:gdLst>
                  <a:gd name="connsiteX0" fmla="*/ 0 w 291917"/>
                  <a:gd name="connsiteY0" fmla="*/ 0 h 100500"/>
                  <a:gd name="connsiteX1" fmla="*/ 91440 w 291917"/>
                  <a:gd name="connsiteY1" fmla="*/ 30480 h 100500"/>
                  <a:gd name="connsiteX2" fmla="*/ 274320 w 291917"/>
                  <a:gd name="connsiteY2" fmla="*/ 91440 h 100500"/>
                  <a:gd name="connsiteX3" fmla="*/ 274320 w 291917"/>
                  <a:gd name="connsiteY3" fmla="*/ 99060 h 10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1917" h="100500">
                    <a:moveTo>
                      <a:pt x="0" y="0"/>
                    </a:moveTo>
                    <a:lnTo>
                      <a:pt x="91440" y="30480"/>
                    </a:lnTo>
                    <a:lnTo>
                      <a:pt x="274320" y="91440"/>
                    </a:lnTo>
                    <a:cubicBezTo>
                      <a:pt x="304800" y="102870"/>
                      <a:pt x="289560" y="100965"/>
                      <a:pt x="274320" y="9906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45EF71B-0972-487D-8B04-9FE53AE4F371}"/>
                  </a:ext>
                </a:extLst>
              </p:cNvPr>
              <p:cNvSpPr/>
              <p:nvPr/>
            </p:nvSpPr>
            <p:spPr>
              <a:xfrm>
                <a:off x="4892040" y="5410200"/>
                <a:ext cx="571500" cy="117686"/>
              </a:xfrm>
              <a:custGeom>
                <a:avLst/>
                <a:gdLst>
                  <a:gd name="connsiteX0" fmla="*/ 0 w 571500"/>
                  <a:gd name="connsiteY0" fmla="*/ 0 h 117686"/>
                  <a:gd name="connsiteX1" fmla="*/ 91440 w 571500"/>
                  <a:gd name="connsiteY1" fmla="*/ 68580 h 117686"/>
                  <a:gd name="connsiteX2" fmla="*/ 327660 w 571500"/>
                  <a:gd name="connsiteY2" fmla="*/ 114300 h 117686"/>
                  <a:gd name="connsiteX3" fmla="*/ 571500 w 571500"/>
                  <a:gd name="connsiteY3" fmla="*/ 114300 h 117686"/>
                  <a:gd name="connsiteX4" fmla="*/ 571500 w 571500"/>
                  <a:gd name="connsiteY4" fmla="*/ 114300 h 117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0" h="117686">
                    <a:moveTo>
                      <a:pt x="0" y="0"/>
                    </a:moveTo>
                    <a:cubicBezTo>
                      <a:pt x="18415" y="24765"/>
                      <a:pt x="36830" y="49530"/>
                      <a:pt x="91440" y="68580"/>
                    </a:cubicBezTo>
                    <a:cubicBezTo>
                      <a:pt x="146050" y="87630"/>
                      <a:pt x="247650" y="106680"/>
                      <a:pt x="327660" y="114300"/>
                    </a:cubicBezTo>
                    <a:cubicBezTo>
                      <a:pt x="407670" y="121920"/>
                      <a:pt x="571500" y="114300"/>
                      <a:pt x="571500" y="114300"/>
                    </a:cubicBezTo>
                    <a:lnTo>
                      <a:pt x="571500" y="1143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3AF184DA-FE88-4C31-839F-9E3AE305A73B}"/>
                  </a:ext>
                </a:extLst>
              </p:cNvPr>
              <p:cNvSpPr/>
              <p:nvPr/>
            </p:nvSpPr>
            <p:spPr>
              <a:xfrm>
                <a:off x="3947160" y="2491740"/>
                <a:ext cx="291619" cy="784860"/>
              </a:xfrm>
              <a:custGeom>
                <a:avLst/>
                <a:gdLst>
                  <a:gd name="connsiteX0" fmla="*/ 205740 w 291619"/>
                  <a:gd name="connsiteY0" fmla="*/ 784860 h 784860"/>
                  <a:gd name="connsiteX1" fmla="*/ 190500 w 291619"/>
                  <a:gd name="connsiteY1" fmla="*/ 548640 h 784860"/>
                  <a:gd name="connsiteX2" fmla="*/ 281940 w 291619"/>
                  <a:gd name="connsiteY2" fmla="*/ 632460 h 784860"/>
                  <a:gd name="connsiteX3" fmla="*/ 274320 w 291619"/>
                  <a:gd name="connsiteY3" fmla="*/ 403860 h 784860"/>
                  <a:gd name="connsiteX4" fmla="*/ 152400 w 291619"/>
                  <a:gd name="connsiteY4" fmla="*/ 190500 h 784860"/>
                  <a:gd name="connsiteX5" fmla="*/ 0 w 291619"/>
                  <a:gd name="connsiteY5" fmla="*/ 0 h 784860"/>
                  <a:gd name="connsiteX6" fmla="*/ 0 w 291619"/>
                  <a:gd name="connsiteY6" fmla="*/ 0 h 78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1619" h="784860">
                    <a:moveTo>
                      <a:pt x="205740" y="784860"/>
                    </a:moveTo>
                    <a:cubicBezTo>
                      <a:pt x="191770" y="679450"/>
                      <a:pt x="177800" y="574040"/>
                      <a:pt x="190500" y="548640"/>
                    </a:cubicBezTo>
                    <a:cubicBezTo>
                      <a:pt x="203200" y="523240"/>
                      <a:pt x="267970" y="656590"/>
                      <a:pt x="281940" y="632460"/>
                    </a:cubicBezTo>
                    <a:cubicBezTo>
                      <a:pt x="295910" y="608330"/>
                      <a:pt x="295910" y="477520"/>
                      <a:pt x="274320" y="403860"/>
                    </a:cubicBezTo>
                    <a:cubicBezTo>
                      <a:pt x="252730" y="330200"/>
                      <a:pt x="198120" y="257810"/>
                      <a:pt x="152400" y="190500"/>
                    </a:cubicBezTo>
                    <a:cubicBezTo>
                      <a:pt x="106680" y="12319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00C0BD6E-9168-475C-863F-FF321A8F6393}"/>
                  </a:ext>
                </a:extLst>
              </p:cNvPr>
              <p:cNvSpPr/>
              <p:nvPr/>
            </p:nvSpPr>
            <p:spPr>
              <a:xfrm>
                <a:off x="2582967" y="1912620"/>
                <a:ext cx="548994" cy="1425222"/>
              </a:xfrm>
              <a:custGeom>
                <a:avLst/>
                <a:gdLst>
                  <a:gd name="connsiteX0" fmla="*/ 457554 w 548994"/>
                  <a:gd name="connsiteY0" fmla="*/ 1425222 h 1425222"/>
                  <a:gd name="connsiteX1" fmla="*/ 404214 w 548994"/>
                  <a:gd name="connsiteY1" fmla="*/ 1288062 h 1425222"/>
                  <a:gd name="connsiteX2" fmla="*/ 343254 w 548994"/>
                  <a:gd name="connsiteY2" fmla="*/ 1242342 h 1425222"/>
                  <a:gd name="connsiteX3" fmla="*/ 404214 w 548994"/>
                  <a:gd name="connsiteY3" fmla="*/ 1112802 h 1425222"/>
                  <a:gd name="connsiteX4" fmla="*/ 434694 w 548994"/>
                  <a:gd name="connsiteY4" fmla="*/ 1097562 h 1425222"/>
                  <a:gd name="connsiteX5" fmla="*/ 267054 w 548994"/>
                  <a:gd name="connsiteY5" fmla="*/ 1326162 h 1425222"/>
                  <a:gd name="connsiteX6" fmla="*/ 236574 w 548994"/>
                  <a:gd name="connsiteY6" fmla="*/ 1364262 h 1425222"/>
                  <a:gd name="connsiteX7" fmla="*/ 221334 w 548994"/>
                  <a:gd name="connsiteY7" fmla="*/ 1143282 h 1425222"/>
                  <a:gd name="connsiteX8" fmla="*/ 251814 w 548994"/>
                  <a:gd name="connsiteY8" fmla="*/ 1006122 h 1425222"/>
                  <a:gd name="connsiteX9" fmla="*/ 129894 w 548994"/>
                  <a:gd name="connsiteY9" fmla="*/ 1120422 h 1425222"/>
                  <a:gd name="connsiteX10" fmla="*/ 99414 w 548994"/>
                  <a:gd name="connsiteY10" fmla="*/ 1150902 h 1425222"/>
                  <a:gd name="connsiteX11" fmla="*/ 99414 w 548994"/>
                  <a:gd name="connsiteY11" fmla="*/ 929922 h 1425222"/>
                  <a:gd name="connsiteX12" fmla="*/ 251814 w 548994"/>
                  <a:gd name="connsiteY12" fmla="*/ 670842 h 1425222"/>
                  <a:gd name="connsiteX13" fmla="*/ 335634 w 548994"/>
                  <a:gd name="connsiteY13" fmla="*/ 594642 h 1425222"/>
                  <a:gd name="connsiteX14" fmla="*/ 114654 w 548994"/>
                  <a:gd name="connsiteY14" fmla="*/ 655602 h 1425222"/>
                  <a:gd name="connsiteX15" fmla="*/ 23214 w 548994"/>
                  <a:gd name="connsiteY15" fmla="*/ 670842 h 1425222"/>
                  <a:gd name="connsiteX16" fmla="*/ 145134 w 548994"/>
                  <a:gd name="connsiteY16" fmla="*/ 564162 h 1425222"/>
                  <a:gd name="connsiteX17" fmla="*/ 343254 w 548994"/>
                  <a:gd name="connsiteY17" fmla="*/ 419382 h 1425222"/>
                  <a:gd name="connsiteX18" fmla="*/ 396594 w 548994"/>
                  <a:gd name="connsiteY18" fmla="*/ 358422 h 1425222"/>
                  <a:gd name="connsiteX19" fmla="*/ 274674 w 548994"/>
                  <a:gd name="connsiteY19" fmla="*/ 320322 h 1425222"/>
                  <a:gd name="connsiteX20" fmla="*/ 76554 w 548994"/>
                  <a:gd name="connsiteY20" fmla="*/ 427002 h 1425222"/>
                  <a:gd name="connsiteX21" fmla="*/ 354 w 548994"/>
                  <a:gd name="connsiteY21" fmla="*/ 449862 h 1425222"/>
                  <a:gd name="connsiteX22" fmla="*/ 61314 w 548994"/>
                  <a:gd name="connsiteY22" fmla="*/ 244122 h 1425222"/>
                  <a:gd name="connsiteX23" fmla="*/ 320394 w 548994"/>
                  <a:gd name="connsiteY23" fmla="*/ 61242 h 1425222"/>
                  <a:gd name="connsiteX24" fmla="*/ 503274 w 548994"/>
                  <a:gd name="connsiteY24" fmla="*/ 7902 h 1425222"/>
                  <a:gd name="connsiteX25" fmla="*/ 548994 w 548994"/>
                  <a:gd name="connsiteY25" fmla="*/ 282 h 1425222"/>
                  <a:gd name="connsiteX26" fmla="*/ 548994 w 548994"/>
                  <a:gd name="connsiteY26" fmla="*/ 282 h 1425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48994" h="1425222">
                    <a:moveTo>
                      <a:pt x="457554" y="1425222"/>
                    </a:moveTo>
                    <a:cubicBezTo>
                      <a:pt x="440409" y="1371882"/>
                      <a:pt x="423264" y="1318542"/>
                      <a:pt x="404214" y="1288062"/>
                    </a:cubicBezTo>
                    <a:cubicBezTo>
                      <a:pt x="385164" y="1257582"/>
                      <a:pt x="343254" y="1271552"/>
                      <a:pt x="343254" y="1242342"/>
                    </a:cubicBezTo>
                    <a:cubicBezTo>
                      <a:pt x="343254" y="1213132"/>
                      <a:pt x="388974" y="1136932"/>
                      <a:pt x="404214" y="1112802"/>
                    </a:cubicBezTo>
                    <a:cubicBezTo>
                      <a:pt x="419454" y="1088672"/>
                      <a:pt x="457554" y="1062002"/>
                      <a:pt x="434694" y="1097562"/>
                    </a:cubicBezTo>
                    <a:cubicBezTo>
                      <a:pt x="411834" y="1133122"/>
                      <a:pt x="300074" y="1281712"/>
                      <a:pt x="267054" y="1326162"/>
                    </a:cubicBezTo>
                    <a:cubicBezTo>
                      <a:pt x="234034" y="1370612"/>
                      <a:pt x="244194" y="1394742"/>
                      <a:pt x="236574" y="1364262"/>
                    </a:cubicBezTo>
                    <a:cubicBezTo>
                      <a:pt x="228954" y="1333782"/>
                      <a:pt x="218794" y="1202972"/>
                      <a:pt x="221334" y="1143282"/>
                    </a:cubicBezTo>
                    <a:cubicBezTo>
                      <a:pt x="223874" y="1083592"/>
                      <a:pt x="267054" y="1009932"/>
                      <a:pt x="251814" y="1006122"/>
                    </a:cubicBezTo>
                    <a:cubicBezTo>
                      <a:pt x="236574" y="1002312"/>
                      <a:pt x="155294" y="1096292"/>
                      <a:pt x="129894" y="1120422"/>
                    </a:cubicBezTo>
                    <a:cubicBezTo>
                      <a:pt x="104494" y="1144552"/>
                      <a:pt x="104494" y="1182652"/>
                      <a:pt x="99414" y="1150902"/>
                    </a:cubicBezTo>
                    <a:cubicBezTo>
                      <a:pt x="94334" y="1119152"/>
                      <a:pt x="74014" y="1009932"/>
                      <a:pt x="99414" y="929922"/>
                    </a:cubicBezTo>
                    <a:cubicBezTo>
                      <a:pt x="124814" y="849912"/>
                      <a:pt x="212444" y="726722"/>
                      <a:pt x="251814" y="670842"/>
                    </a:cubicBezTo>
                    <a:cubicBezTo>
                      <a:pt x="291184" y="614962"/>
                      <a:pt x="358494" y="597182"/>
                      <a:pt x="335634" y="594642"/>
                    </a:cubicBezTo>
                    <a:cubicBezTo>
                      <a:pt x="312774" y="592102"/>
                      <a:pt x="166724" y="642902"/>
                      <a:pt x="114654" y="655602"/>
                    </a:cubicBezTo>
                    <a:cubicBezTo>
                      <a:pt x="62584" y="668302"/>
                      <a:pt x="18134" y="686082"/>
                      <a:pt x="23214" y="670842"/>
                    </a:cubicBezTo>
                    <a:cubicBezTo>
                      <a:pt x="28294" y="655602"/>
                      <a:pt x="91794" y="606072"/>
                      <a:pt x="145134" y="564162"/>
                    </a:cubicBezTo>
                    <a:cubicBezTo>
                      <a:pt x="198474" y="522252"/>
                      <a:pt x="301344" y="453672"/>
                      <a:pt x="343254" y="419382"/>
                    </a:cubicBezTo>
                    <a:cubicBezTo>
                      <a:pt x="385164" y="385092"/>
                      <a:pt x="408024" y="374932"/>
                      <a:pt x="396594" y="358422"/>
                    </a:cubicBezTo>
                    <a:cubicBezTo>
                      <a:pt x="385164" y="341912"/>
                      <a:pt x="328014" y="308892"/>
                      <a:pt x="274674" y="320322"/>
                    </a:cubicBezTo>
                    <a:cubicBezTo>
                      <a:pt x="221334" y="331752"/>
                      <a:pt x="122274" y="405412"/>
                      <a:pt x="76554" y="427002"/>
                    </a:cubicBezTo>
                    <a:cubicBezTo>
                      <a:pt x="30834" y="448592"/>
                      <a:pt x="2894" y="480342"/>
                      <a:pt x="354" y="449862"/>
                    </a:cubicBezTo>
                    <a:cubicBezTo>
                      <a:pt x="-2186" y="419382"/>
                      <a:pt x="7974" y="308892"/>
                      <a:pt x="61314" y="244122"/>
                    </a:cubicBezTo>
                    <a:cubicBezTo>
                      <a:pt x="114654" y="179352"/>
                      <a:pt x="246734" y="100612"/>
                      <a:pt x="320394" y="61242"/>
                    </a:cubicBezTo>
                    <a:cubicBezTo>
                      <a:pt x="394054" y="21872"/>
                      <a:pt x="465174" y="18062"/>
                      <a:pt x="503274" y="7902"/>
                    </a:cubicBezTo>
                    <a:cubicBezTo>
                      <a:pt x="541374" y="-2258"/>
                      <a:pt x="548994" y="282"/>
                      <a:pt x="548994" y="282"/>
                    </a:cubicBezTo>
                    <a:lnTo>
                      <a:pt x="548994" y="282"/>
                    </a:lnTo>
                  </a:path>
                </a:pathLst>
              </a:custGeom>
              <a:solidFill>
                <a:srgbClr val="533C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F9097E8-4D60-4F14-A100-EF350249AAF4}"/>
                  </a:ext>
                </a:extLst>
              </p:cNvPr>
              <p:cNvSpPr/>
              <p:nvPr/>
            </p:nvSpPr>
            <p:spPr>
              <a:xfrm>
                <a:off x="3611880" y="1988820"/>
                <a:ext cx="564162" cy="708660"/>
              </a:xfrm>
              <a:custGeom>
                <a:avLst/>
                <a:gdLst>
                  <a:gd name="connsiteX0" fmla="*/ 0 w 564162"/>
                  <a:gd name="connsiteY0" fmla="*/ 0 h 708660"/>
                  <a:gd name="connsiteX1" fmla="*/ 251460 w 564162"/>
                  <a:gd name="connsiteY1" fmla="*/ 83820 h 708660"/>
                  <a:gd name="connsiteX2" fmla="*/ 449580 w 564162"/>
                  <a:gd name="connsiteY2" fmla="*/ 297180 h 708660"/>
                  <a:gd name="connsiteX3" fmla="*/ 556260 w 564162"/>
                  <a:gd name="connsiteY3" fmla="*/ 609600 h 708660"/>
                  <a:gd name="connsiteX4" fmla="*/ 556260 w 564162"/>
                  <a:gd name="connsiteY4" fmla="*/ 708660 h 708660"/>
                  <a:gd name="connsiteX5" fmla="*/ 556260 w 564162"/>
                  <a:gd name="connsiteY5" fmla="*/ 708660 h 708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162" h="708660">
                    <a:moveTo>
                      <a:pt x="0" y="0"/>
                    </a:moveTo>
                    <a:cubicBezTo>
                      <a:pt x="88265" y="17145"/>
                      <a:pt x="176530" y="34290"/>
                      <a:pt x="251460" y="83820"/>
                    </a:cubicBezTo>
                    <a:cubicBezTo>
                      <a:pt x="326390" y="133350"/>
                      <a:pt x="398780" y="209550"/>
                      <a:pt x="449580" y="297180"/>
                    </a:cubicBezTo>
                    <a:cubicBezTo>
                      <a:pt x="500380" y="384810"/>
                      <a:pt x="538480" y="541020"/>
                      <a:pt x="556260" y="609600"/>
                    </a:cubicBezTo>
                    <a:cubicBezTo>
                      <a:pt x="574040" y="678180"/>
                      <a:pt x="556260" y="708660"/>
                      <a:pt x="556260" y="708660"/>
                    </a:cubicBezTo>
                    <a:lnTo>
                      <a:pt x="556260" y="70866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D01A7CD-3FE8-4583-9511-B6940996B4BB}"/>
                  </a:ext>
                </a:extLst>
              </p:cNvPr>
              <p:cNvSpPr/>
              <p:nvPr/>
            </p:nvSpPr>
            <p:spPr>
              <a:xfrm>
                <a:off x="4511380" y="2059807"/>
                <a:ext cx="550401" cy="236301"/>
              </a:xfrm>
              <a:custGeom>
                <a:avLst/>
                <a:gdLst>
                  <a:gd name="connsiteX0" fmla="*/ 398001 w 550401"/>
                  <a:gd name="connsiteY0" fmla="*/ 236301 h 236301"/>
                  <a:gd name="connsiteX1" fmla="*/ 298941 w 550401"/>
                  <a:gd name="connsiteY1" fmla="*/ 167721 h 236301"/>
                  <a:gd name="connsiteX2" fmla="*/ 55101 w 550401"/>
                  <a:gd name="connsiteY2" fmla="*/ 144861 h 236301"/>
                  <a:gd name="connsiteX3" fmla="*/ 9381 w 550401"/>
                  <a:gd name="connsiteY3" fmla="*/ 137241 h 236301"/>
                  <a:gd name="connsiteX4" fmla="*/ 192261 w 550401"/>
                  <a:gd name="connsiteY4" fmla="*/ 53421 h 236301"/>
                  <a:gd name="connsiteX5" fmla="*/ 367521 w 550401"/>
                  <a:gd name="connsiteY5" fmla="*/ 76281 h 236301"/>
                  <a:gd name="connsiteX6" fmla="*/ 276081 w 550401"/>
                  <a:gd name="connsiteY6" fmla="*/ 15321 h 236301"/>
                  <a:gd name="connsiteX7" fmla="*/ 138921 w 550401"/>
                  <a:gd name="connsiteY7" fmla="*/ 15321 h 236301"/>
                  <a:gd name="connsiteX8" fmla="*/ 405621 w 550401"/>
                  <a:gd name="connsiteY8" fmla="*/ 81 h 236301"/>
                  <a:gd name="connsiteX9" fmla="*/ 550401 w 550401"/>
                  <a:gd name="connsiteY9" fmla="*/ 22941 h 236301"/>
                  <a:gd name="connsiteX10" fmla="*/ 550401 w 550401"/>
                  <a:gd name="connsiteY10" fmla="*/ 22941 h 236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0401" h="236301">
                    <a:moveTo>
                      <a:pt x="398001" y="236301"/>
                    </a:moveTo>
                    <a:cubicBezTo>
                      <a:pt x="377046" y="209631"/>
                      <a:pt x="356091" y="182961"/>
                      <a:pt x="298941" y="167721"/>
                    </a:cubicBezTo>
                    <a:cubicBezTo>
                      <a:pt x="241791" y="152481"/>
                      <a:pt x="103361" y="149941"/>
                      <a:pt x="55101" y="144861"/>
                    </a:cubicBezTo>
                    <a:cubicBezTo>
                      <a:pt x="6841" y="139781"/>
                      <a:pt x="-13479" y="152481"/>
                      <a:pt x="9381" y="137241"/>
                    </a:cubicBezTo>
                    <a:cubicBezTo>
                      <a:pt x="32241" y="122001"/>
                      <a:pt x="132571" y="63581"/>
                      <a:pt x="192261" y="53421"/>
                    </a:cubicBezTo>
                    <a:cubicBezTo>
                      <a:pt x="251951" y="43261"/>
                      <a:pt x="353551" y="82631"/>
                      <a:pt x="367521" y="76281"/>
                    </a:cubicBezTo>
                    <a:cubicBezTo>
                      <a:pt x="381491" y="69931"/>
                      <a:pt x="314181" y="25481"/>
                      <a:pt x="276081" y="15321"/>
                    </a:cubicBezTo>
                    <a:cubicBezTo>
                      <a:pt x="237981" y="5161"/>
                      <a:pt x="117331" y="17861"/>
                      <a:pt x="138921" y="15321"/>
                    </a:cubicBezTo>
                    <a:cubicBezTo>
                      <a:pt x="160511" y="12781"/>
                      <a:pt x="337041" y="-1189"/>
                      <a:pt x="405621" y="81"/>
                    </a:cubicBezTo>
                    <a:cubicBezTo>
                      <a:pt x="474201" y="1351"/>
                      <a:pt x="550401" y="22941"/>
                      <a:pt x="550401" y="22941"/>
                    </a:cubicBezTo>
                    <a:lnTo>
                      <a:pt x="550401" y="22941"/>
                    </a:lnTo>
                  </a:path>
                </a:pathLst>
              </a:custGeom>
              <a:solidFill>
                <a:srgbClr val="533C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8C80CBEA-487B-4B80-8FE9-A282271CEA54}"/>
                  </a:ext>
                </a:extLst>
              </p:cNvPr>
              <p:cNvSpPr/>
              <p:nvPr/>
            </p:nvSpPr>
            <p:spPr>
              <a:xfrm>
                <a:off x="5013960" y="2095500"/>
                <a:ext cx="304800" cy="175260"/>
              </a:xfrm>
              <a:custGeom>
                <a:avLst/>
                <a:gdLst>
                  <a:gd name="connsiteX0" fmla="*/ 304800 w 304800"/>
                  <a:gd name="connsiteY0" fmla="*/ 175260 h 175260"/>
                  <a:gd name="connsiteX1" fmla="*/ 152400 w 304800"/>
                  <a:gd name="connsiteY1" fmla="*/ 60960 h 175260"/>
                  <a:gd name="connsiteX2" fmla="*/ 0 w 304800"/>
                  <a:gd name="connsiteY2" fmla="*/ 0 h 175260"/>
                  <a:gd name="connsiteX3" fmla="*/ 0 w 304800"/>
                  <a:gd name="connsiteY3" fmla="*/ 0 h 17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800" h="175260">
                    <a:moveTo>
                      <a:pt x="304800" y="175260"/>
                    </a:moveTo>
                    <a:cubicBezTo>
                      <a:pt x="254000" y="132715"/>
                      <a:pt x="203200" y="90170"/>
                      <a:pt x="152400" y="60960"/>
                    </a:cubicBezTo>
                    <a:cubicBezTo>
                      <a:pt x="101600" y="3175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1F79160C-2455-4DF6-BABD-445F62F0648F}"/>
                  </a:ext>
                </a:extLst>
              </p:cNvPr>
              <p:cNvSpPr/>
              <p:nvPr/>
            </p:nvSpPr>
            <p:spPr>
              <a:xfrm>
                <a:off x="5471160" y="2019300"/>
                <a:ext cx="236220" cy="304800"/>
              </a:xfrm>
              <a:custGeom>
                <a:avLst/>
                <a:gdLst>
                  <a:gd name="connsiteX0" fmla="*/ 236220 w 236220"/>
                  <a:gd name="connsiteY0" fmla="*/ 304800 h 304800"/>
                  <a:gd name="connsiteX1" fmla="*/ 152400 w 236220"/>
                  <a:gd name="connsiteY1" fmla="*/ 175260 h 304800"/>
                  <a:gd name="connsiteX2" fmla="*/ 0 w 236220"/>
                  <a:gd name="connsiteY2" fmla="*/ 0 h 304800"/>
                  <a:gd name="connsiteX3" fmla="*/ 0 w 236220"/>
                  <a:gd name="connsiteY3" fmla="*/ 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6220" h="304800">
                    <a:moveTo>
                      <a:pt x="236220" y="304800"/>
                    </a:moveTo>
                    <a:cubicBezTo>
                      <a:pt x="213995" y="265430"/>
                      <a:pt x="191770" y="226060"/>
                      <a:pt x="152400" y="175260"/>
                    </a:cubicBezTo>
                    <a:cubicBezTo>
                      <a:pt x="113030" y="12446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0A92ABA4-21F2-401C-848D-4EF9D34B1226}"/>
                  </a:ext>
                </a:extLst>
              </p:cNvPr>
              <p:cNvSpPr/>
              <p:nvPr/>
            </p:nvSpPr>
            <p:spPr>
              <a:xfrm>
                <a:off x="5196840" y="2080260"/>
                <a:ext cx="129540" cy="114300"/>
              </a:xfrm>
              <a:custGeom>
                <a:avLst/>
                <a:gdLst>
                  <a:gd name="connsiteX0" fmla="*/ 129540 w 129540"/>
                  <a:gd name="connsiteY0" fmla="*/ 114300 h 114300"/>
                  <a:gd name="connsiteX1" fmla="*/ 0 w 129540"/>
                  <a:gd name="connsiteY1" fmla="*/ 0 h 114300"/>
                  <a:gd name="connsiteX2" fmla="*/ 0 w 129540"/>
                  <a:gd name="connsiteY2" fmla="*/ 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9540" h="114300">
                    <a:moveTo>
                      <a:pt x="129540" y="11430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96F649A-9370-4B2D-9074-EDDAE6446715}"/>
                  </a:ext>
                </a:extLst>
              </p:cNvPr>
              <p:cNvSpPr/>
              <p:nvPr/>
            </p:nvSpPr>
            <p:spPr>
              <a:xfrm>
                <a:off x="5646420" y="2057400"/>
                <a:ext cx="182880" cy="320040"/>
              </a:xfrm>
              <a:custGeom>
                <a:avLst/>
                <a:gdLst>
                  <a:gd name="connsiteX0" fmla="*/ 182880 w 182880"/>
                  <a:gd name="connsiteY0" fmla="*/ 320040 h 320040"/>
                  <a:gd name="connsiteX1" fmla="*/ 121920 w 182880"/>
                  <a:gd name="connsiteY1" fmla="*/ 160020 h 320040"/>
                  <a:gd name="connsiteX2" fmla="*/ 0 w 182880"/>
                  <a:gd name="connsiteY2" fmla="*/ 0 h 320040"/>
                  <a:gd name="connsiteX3" fmla="*/ 0 w 182880"/>
                  <a:gd name="connsiteY3" fmla="*/ 0 h 32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880" h="320040">
                    <a:moveTo>
                      <a:pt x="182880" y="320040"/>
                    </a:moveTo>
                    <a:cubicBezTo>
                      <a:pt x="167640" y="266700"/>
                      <a:pt x="152400" y="213360"/>
                      <a:pt x="121920" y="160020"/>
                    </a:cubicBezTo>
                    <a:cubicBezTo>
                      <a:pt x="91440" y="10668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3EFDFDA-17FB-48A5-8901-8206ECC615A4}"/>
                  </a:ext>
                </a:extLst>
              </p:cNvPr>
              <p:cNvSpPr/>
              <p:nvPr/>
            </p:nvSpPr>
            <p:spPr>
              <a:xfrm>
                <a:off x="5806440" y="1996440"/>
                <a:ext cx="106680" cy="358140"/>
              </a:xfrm>
              <a:custGeom>
                <a:avLst/>
                <a:gdLst>
                  <a:gd name="connsiteX0" fmla="*/ 106680 w 106680"/>
                  <a:gd name="connsiteY0" fmla="*/ 358140 h 358140"/>
                  <a:gd name="connsiteX1" fmla="*/ 83820 w 106680"/>
                  <a:gd name="connsiteY1" fmla="*/ 236220 h 358140"/>
                  <a:gd name="connsiteX2" fmla="*/ 0 w 106680"/>
                  <a:gd name="connsiteY2" fmla="*/ 0 h 358140"/>
                  <a:gd name="connsiteX3" fmla="*/ 0 w 106680"/>
                  <a:gd name="connsiteY3" fmla="*/ 0 h 358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80" h="358140">
                    <a:moveTo>
                      <a:pt x="106680" y="358140"/>
                    </a:moveTo>
                    <a:cubicBezTo>
                      <a:pt x="104140" y="327025"/>
                      <a:pt x="101600" y="295910"/>
                      <a:pt x="83820" y="236220"/>
                    </a:cubicBezTo>
                    <a:cubicBezTo>
                      <a:pt x="66040" y="17653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C0C6A14-AA72-444F-B64B-B9DD863018C2}"/>
                  </a:ext>
                </a:extLst>
              </p:cNvPr>
              <p:cNvSpPr/>
              <p:nvPr/>
            </p:nvSpPr>
            <p:spPr>
              <a:xfrm>
                <a:off x="8778240" y="1684020"/>
                <a:ext cx="129540" cy="274320"/>
              </a:xfrm>
              <a:custGeom>
                <a:avLst/>
                <a:gdLst>
                  <a:gd name="connsiteX0" fmla="*/ 0 w 129540"/>
                  <a:gd name="connsiteY0" fmla="*/ 274320 h 274320"/>
                  <a:gd name="connsiteX1" fmla="*/ 38100 w 129540"/>
                  <a:gd name="connsiteY1" fmla="*/ 144780 h 274320"/>
                  <a:gd name="connsiteX2" fmla="*/ 129540 w 129540"/>
                  <a:gd name="connsiteY2" fmla="*/ 0 h 274320"/>
                  <a:gd name="connsiteX3" fmla="*/ 129540 w 129540"/>
                  <a:gd name="connsiteY3" fmla="*/ 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540" h="274320">
                    <a:moveTo>
                      <a:pt x="0" y="274320"/>
                    </a:moveTo>
                    <a:cubicBezTo>
                      <a:pt x="8255" y="232410"/>
                      <a:pt x="16510" y="190500"/>
                      <a:pt x="38100" y="144780"/>
                    </a:cubicBezTo>
                    <a:cubicBezTo>
                      <a:pt x="59690" y="99060"/>
                      <a:pt x="129540" y="0"/>
                      <a:pt x="129540" y="0"/>
                    </a:cubicBezTo>
                    <a:lnTo>
                      <a:pt x="12954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Arc 78">
                <a:extLst>
                  <a:ext uri="{FF2B5EF4-FFF2-40B4-BE49-F238E27FC236}">
                    <a16:creationId xmlns:a16="http://schemas.microsoft.com/office/drawing/2014/main" id="{E62CE378-4628-4FA5-B7CF-E9E7F5E2BA76}"/>
                  </a:ext>
                </a:extLst>
              </p:cNvPr>
              <p:cNvSpPr/>
              <p:nvPr/>
            </p:nvSpPr>
            <p:spPr>
              <a:xfrm>
                <a:off x="8622597" y="1935480"/>
                <a:ext cx="45719" cy="8382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78A31931-41CD-45E8-BE66-74B9F1FEEB9D}"/>
                  </a:ext>
                </a:extLst>
              </p:cNvPr>
              <p:cNvSpPr/>
              <p:nvPr/>
            </p:nvSpPr>
            <p:spPr>
              <a:xfrm>
                <a:off x="8668316" y="1756410"/>
                <a:ext cx="179909" cy="27432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25FE4E5A-E9DA-4685-9793-4EBBFA87E959}"/>
                  </a:ext>
                </a:extLst>
              </p:cNvPr>
              <p:cNvSpPr/>
              <p:nvPr/>
            </p:nvSpPr>
            <p:spPr>
              <a:xfrm rot="1237048">
                <a:off x="9290525" y="2606892"/>
                <a:ext cx="282294" cy="220980"/>
              </a:xfrm>
              <a:custGeom>
                <a:avLst/>
                <a:gdLst>
                  <a:gd name="connsiteX0" fmla="*/ 419100 w 419100"/>
                  <a:gd name="connsiteY0" fmla="*/ 0 h 220980"/>
                  <a:gd name="connsiteX1" fmla="*/ 160020 w 419100"/>
                  <a:gd name="connsiteY1" fmla="*/ 68580 h 220980"/>
                  <a:gd name="connsiteX2" fmla="*/ 0 w 419100"/>
                  <a:gd name="connsiteY2" fmla="*/ 220980 h 220980"/>
                  <a:gd name="connsiteX3" fmla="*/ 0 w 419100"/>
                  <a:gd name="connsiteY3" fmla="*/ 220980 h 220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9100" h="220980">
                    <a:moveTo>
                      <a:pt x="419100" y="0"/>
                    </a:moveTo>
                    <a:cubicBezTo>
                      <a:pt x="324485" y="15875"/>
                      <a:pt x="229870" y="31750"/>
                      <a:pt x="160020" y="68580"/>
                    </a:cubicBezTo>
                    <a:cubicBezTo>
                      <a:pt x="90170" y="105410"/>
                      <a:pt x="0" y="220980"/>
                      <a:pt x="0" y="220980"/>
                    </a:cubicBezTo>
                    <a:lnTo>
                      <a:pt x="0" y="22098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EEEE6386-E096-40F8-B2B1-3706100FF79A}"/>
                  </a:ext>
                </a:extLst>
              </p:cNvPr>
              <p:cNvSpPr/>
              <p:nvPr/>
            </p:nvSpPr>
            <p:spPr>
              <a:xfrm>
                <a:off x="8084820" y="1689041"/>
                <a:ext cx="426720" cy="223579"/>
              </a:xfrm>
              <a:custGeom>
                <a:avLst/>
                <a:gdLst>
                  <a:gd name="connsiteX0" fmla="*/ 0 w 426720"/>
                  <a:gd name="connsiteY0" fmla="*/ 223579 h 223579"/>
                  <a:gd name="connsiteX1" fmla="*/ 190500 w 426720"/>
                  <a:gd name="connsiteY1" fmla="*/ 25459 h 223579"/>
                  <a:gd name="connsiteX2" fmla="*/ 426720 w 426720"/>
                  <a:gd name="connsiteY2" fmla="*/ 2599 h 223579"/>
                  <a:gd name="connsiteX3" fmla="*/ 426720 w 426720"/>
                  <a:gd name="connsiteY3" fmla="*/ 2599 h 223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6720" h="223579">
                    <a:moveTo>
                      <a:pt x="0" y="223579"/>
                    </a:moveTo>
                    <a:cubicBezTo>
                      <a:pt x="59690" y="142934"/>
                      <a:pt x="119380" y="62289"/>
                      <a:pt x="190500" y="25459"/>
                    </a:cubicBezTo>
                    <a:cubicBezTo>
                      <a:pt x="261620" y="-11371"/>
                      <a:pt x="426720" y="2599"/>
                      <a:pt x="426720" y="2599"/>
                    </a:cubicBezTo>
                    <a:lnTo>
                      <a:pt x="426720" y="259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2E04DC19-F6D4-4DA9-8F73-2B56ED8FC992}"/>
                  </a:ext>
                </a:extLst>
              </p:cNvPr>
              <p:cNvSpPr/>
              <p:nvPr/>
            </p:nvSpPr>
            <p:spPr>
              <a:xfrm>
                <a:off x="7970520" y="1774896"/>
                <a:ext cx="213360" cy="122484"/>
              </a:xfrm>
              <a:custGeom>
                <a:avLst/>
                <a:gdLst>
                  <a:gd name="connsiteX0" fmla="*/ 0 w 213360"/>
                  <a:gd name="connsiteY0" fmla="*/ 122484 h 122484"/>
                  <a:gd name="connsiteX1" fmla="*/ 167640 w 213360"/>
                  <a:gd name="connsiteY1" fmla="*/ 15804 h 122484"/>
                  <a:gd name="connsiteX2" fmla="*/ 213360 w 213360"/>
                  <a:gd name="connsiteY2" fmla="*/ 564 h 122484"/>
                  <a:gd name="connsiteX3" fmla="*/ 213360 w 213360"/>
                  <a:gd name="connsiteY3" fmla="*/ 564 h 122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3360" h="122484">
                    <a:moveTo>
                      <a:pt x="0" y="122484"/>
                    </a:moveTo>
                    <a:cubicBezTo>
                      <a:pt x="66040" y="79304"/>
                      <a:pt x="132080" y="36124"/>
                      <a:pt x="167640" y="15804"/>
                    </a:cubicBezTo>
                    <a:cubicBezTo>
                      <a:pt x="203200" y="-4516"/>
                      <a:pt x="213360" y="564"/>
                      <a:pt x="213360" y="564"/>
                    </a:cubicBezTo>
                    <a:lnTo>
                      <a:pt x="213360" y="56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73F86A13-623A-410A-822D-05CF357C38D2}"/>
                  </a:ext>
                </a:extLst>
              </p:cNvPr>
              <p:cNvSpPr/>
              <p:nvPr/>
            </p:nvSpPr>
            <p:spPr>
              <a:xfrm>
                <a:off x="7871460" y="1737360"/>
                <a:ext cx="236220" cy="228600"/>
              </a:xfrm>
              <a:custGeom>
                <a:avLst/>
                <a:gdLst>
                  <a:gd name="connsiteX0" fmla="*/ 0 w 236220"/>
                  <a:gd name="connsiteY0" fmla="*/ 228600 h 228600"/>
                  <a:gd name="connsiteX1" fmla="*/ 137160 w 236220"/>
                  <a:gd name="connsiteY1" fmla="*/ 76200 h 228600"/>
                  <a:gd name="connsiteX2" fmla="*/ 236220 w 236220"/>
                  <a:gd name="connsiteY2" fmla="*/ 0 h 228600"/>
                  <a:gd name="connsiteX3" fmla="*/ 236220 w 236220"/>
                  <a:gd name="connsiteY3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6220" h="228600">
                    <a:moveTo>
                      <a:pt x="0" y="228600"/>
                    </a:moveTo>
                    <a:cubicBezTo>
                      <a:pt x="48895" y="171450"/>
                      <a:pt x="97790" y="114300"/>
                      <a:pt x="137160" y="76200"/>
                    </a:cubicBezTo>
                    <a:cubicBezTo>
                      <a:pt x="176530" y="38100"/>
                      <a:pt x="236220" y="0"/>
                      <a:pt x="236220" y="0"/>
                    </a:cubicBezTo>
                    <a:lnTo>
                      <a:pt x="23622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CB1A786-6C87-49D7-8D24-304B37BB4F50}"/>
                  </a:ext>
                </a:extLst>
              </p:cNvPr>
              <p:cNvSpPr/>
              <p:nvPr/>
            </p:nvSpPr>
            <p:spPr>
              <a:xfrm>
                <a:off x="7459980" y="1341120"/>
                <a:ext cx="586740" cy="114300"/>
              </a:xfrm>
              <a:custGeom>
                <a:avLst/>
                <a:gdLst>
                  <a:gd name="connsiteX0" fmla="*/ 0 w 586740"/>
                  <a:gd name="connsiteY0" fmla="*/ 114300 h 114300"/>
                  <a:gd name="connsiteX1" fmla="*/ 320040 w 586740"/>
                  <a:gd name="connsiteY1" fmla="*/ 38100 h 114300"/>
                  <a:gd name="connsiteX2" fmla="*/ 586740 w 586740"/>
                  <a:gd name="connsiteY2" fmla="*/ 0 h 114300"/>
                  <a:gd name="connsiteX3" fmla="*/ 586740 w 586740"/>
                  <a:gd name="connsiteY3" fmla="*/ 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6740" h="114300">
                    <a:moveTo>
                      <a:pt x="0" y="114300"/>
                    </a:moveTo>
                    <a:cubicBezTo>
                      <a:pt x="111125" y="85725"/>
                      <a:pt x="222250" y="57150"/>
                      <a:pt x="320040" y="38100"/>
                    </a:cubicBezTo>
                    <a:cubicBezTo>
                      <a:pt x="417830" y="19050"/>
                      <a:pt x="586740" y="0"/>
                      <a:pt x="586740" y="0"/>
                    </a:cubicBezTo>
                    <a:lnTo>
                      <a:pt x="58674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07EB1296-FF46-4460-805E-83A2184AD1A3}"/>
                  </a:ext>
                </a:extLst>
              </p:cNvPr>
              <p:cNvSpPr/>
              <p:nvPr/>
            </p:nvSpPr>
            <p:spPr>
              <a:xfrm>
                <a:off x="7886700" y="1394460"/>
                <a:ext cx="373380" cy="30480"/>
              </a:xfrm>
              <a:custGeom>
                <a:avLst/>
                <a:gdLst>
                  <a:gd name="connsiteX0" fmla="*/ 0 w 373380"/>
                  <a:gd name="connsiteY0" fmla="*/ 30480 h 30480"/>
                  <a:gd name="connsiteX1" fmla="*/ 160020 w 373380"/>
                  <a:gd name="connsiteY1" fmla="*/ 7620 h 30480"/>
                  <a:gd name="connsiteX2" fmla="*/ 373380 w 373380"/>
                  <a:gd name="connsiteY2" fmla="*/ 0 h 30480"/>
                  <a:gd name="connsiteX3" fmla="*/ 373380 w 373380"/>
                  <a:gd name="connsiteY3" fmla="*/ 0 h 3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3380" h="30480">
                    <a:moveTo>
                      <a:pt x="0" y="30480"/>
                    </a:moveTo>
                    <a:cubicBezTo>
                      <a:pt x="48895" y="21590"/>
                      <a:pt x="97790" y="12700"/>
                      <a:pt x="160020" y="7620"/>
                    </a:cubicBezTo>
                    <a:cubicBezTo>
                      <a:pt x="222250" y="2540"/>
                      <a:pt x="373380" y="0"/>
                      <a:pt x="373380" y="0"/>
                    </a:cubicBezTo>
                    <a:lnTo>
                      <a:pt x="37338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D84148B2-E7D8-44A2-A43E-C169F67E9E3C}"/>
                  </a:ext>
                </a:extLst>
              </p:cNvPr>
              <p:cNvSpPr/>
              <p:nvPr/>
            </p:nvSpPr>
            <p:spPr>
              <a:xfrm>
                <a:off x="7035141" y="1041137"/>
                <a:ext cx="929640" cy="274320"/>
              </a:xfrm>
              <a:custGeom>
                <a:avLst/>
                <a:gdLst>
                  <a:gd name="connsiteX0" fmla="*/ 0 w 929640"/>
                  <a:gd name="connsiteY0" fmla="*/ 274320 h 274320"/>
                  <a:gd name="connsiteX1" fmla="*/ 144780 w 929640"/>
                  <a:gd name="connsiteY1" fmla="*/ 114300 h 274320"/>
                  <a:gd name="connsiteX2" fmla="*/ 160020 w 929640"/>
                  <a:gd name="connsiteY2" fmla="*/ 160020 h 274320"/>
                  <a:gd name="connsiteX3" fmla="*/ 129540 w 929640"/>
                  <a:gd name="connsiteY3" fmla="*/ 228600 h 274320"/>
                  <a:gd name="connsiteX4" fmla="*/ 411480 w 929640"/>
                  <a:gd name="connsiteY4" fmla="*/ 83820 h 274320"/>
                  <a:gd name="connsiteX5" fmla="*/ 525780 w 929640"/>
                  <a:gd name="connsiteY5" fmla="*/ 53340 h 274320"/>
                  <a:gd name="connsiteX6" fmla="*/ 358140 w 929640"/>
                  <a:gd name="connsiteY6" fmla="*/ 167640 h 274320"/>
                  <a:gd name="connsiteX7" fmla="*/ 601980 w 929640"/>
                  <a:gd name="connsiteY7" fmla="*/ 53340 h 274320"/>
                  <a:gd name="connsiteX8" fmla="*/ 929640 w 929640"/>
                  <a:gd name="connsiteY8" fmla="*/ 0 h 274320"/>
                  <a:gd name="connsiteX9" fmla="*/ 929640 w 929640"/>
                  <a:gd name="connsiteY9" fmla="*/ 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29640" h="274320">
                    <a:moveTo>
                      <a:pt x="0" y="274320"/>
                    </a:moveTo>
                    <a:cubicBezTo>
                      <a:pt x="59055" y="203835"/>
                      <a:pt x="118110" y="133350"/>
                      <a:pt x="144780" y="114300"/>
                    </a:cubicBezTo>
                    <a:cubicBezTo>
                      <a:pt x="171450" y="95250"/>
                      <a:pt x="162560" y="140970"/>
                      <a:pt x="160020" y="160020"/>
                    </a:cubicBezTo>
                    <a:cubicBezTo>
                      <a:pt x="157480" y="179070"/>
                      <a:pt x="87630" y="241300"/>
                      <a:pt x="129540" y="228600"/>
                    </a:cubicBezTo>
                    <a:cubicBezTo>
                      <a:pt x="171450" y="215900"/>
                      <a:pt x="345440" y="113030"/>
                      <a:pt x="411480" y="83820"/>
                    </a:cubicBezTo>
                    <a:cubicBezTo>
                      <a:pt x="477520" y="54610"/>
                      <a:pt x="534670" y="39370"/>
                      <a:pt x="525780" y="53340"/>
                    </a:cubicBezTo>
                    <a:cubicBezTo>
                      <a:pt x="516890" y="67310"/>
                      <a:pt x="345440" y="167640"/>
                      <a:pt x="358140" y="167640"/>
                    </a:cubicBezTo>
                    <a:cubicBezTo>
                      <a:pt x="370840" y="167640"/>
                      <a:pt x="506730" y="81280"/>
                      <a:pt x="601980" y="53340"/>
                    </a:cubicBezTo>
                    <a:cubicBezTo>
                      <a:pt x="697230" y="25400"/>
                      <a:pt x="929640" y="0"/>
                      <a:pt x="929640" y="0"/>
                    </a:cubicBezTo>
                    <a:lnTo>
                      <a:pt x="929640" y="0"/>
                    </a:lnTo>
                  </a:path>
                </a:pathLst>
              </a:custGeom>
              <a:solidFill>
                <a:srgbClr val="533C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60984B52-13BA-4EE4-9B88-620BF354102A}"/>
                  </a:ext>
                </a:extLst>
              </p:cNvPr>
              <p:cNvSpPr/>
              <p:nvPr/>
            </p:nvSpPr>
            <p:spPr>
              <a:xfrm>
                <a:off x="5561578" y="1257712"/>
                <a:ext cx="708109" cy="328894"/>
              </a:xfrm>
              <a:custGeom>
                <a:avLst/>
                <a:gdLst>
                  <a:gd name="connsiteX0" fmla="*/ 564176 w 708109"/>
                  <a:gd name="connsiteY0" fmla="*/ 328894 h 328894"/>
                  <a:gd name="connsiteX1" fmla="*/ 442256 w 708109"/>
                  <a:gd name="connsiteY1" fmla="*/ 245074 h 328894"/>
                  <a:gd name="connsiteX2" fmla="*/ 129836 w 708109"/>
                  <a:gd name="connsiteY2" fmla="*/ 176494 h 328894"/>
                  <a:gd name="connsiteX3" fmla="*/ 296 w 708109"/>
                  <a:gd name="connsiteY3" fmla="*/ 184114 h 328894"/>
                  <a:gd name="connsiteX4" fmla="*/ 160316 w 708109"/>
                  <a:gd name="connsiteY4" fmla="*/ 107914 h 328894"/>
                  <a:gd name="connsiteX5" fmla="*/ 251756 w 708109"/>
                  <a:gd name="connsiteY5" fmla="*/ 107914 h 328894"/>
                  <a:gd name="connsiteX6" fmla="*/ 122216 w 708109"/>
                  <a:gd name="connsiteY6" fmla="*/ 1234 h 328894"/>
                  <a:gd name="connsiteX7" fmla="*/ 358436 w 708109"/>
                  <a:gd name="connsiteY7" fmla="*/ 46954 h 328894"/>
                  <a:gd name="connsiteX8" fmla="*/ 609896 w 708109"/>
                  <a:gd name="connsiteY8" fmla="*/ 92674 h 328894"/>
                  <a:gd name="connsiteX9" fmla="*/ 701336 w 708109"/>
                  <a:gd name="connsiteY9" fmla="*/ 229834 h 328894"/>
                  <a:gd name="connsiteX10" fmla="*/ 701336 w 708109"/>
                  <a:gd name="connsiteY10" fmla="*/ 290794 h 328894"/>
                  <a:gd name="connsiteX11" fmla="*/ 701336 w 708109"/>
                  <a:gd name="connsiteY11" fmla="*/ 290794 h 328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8109" h="328894">
                    <a:moveTo>
                      <a:pt x="564176" y="328894"/>
                    </a:moveTo>
                    <a:cubicBezTo>
                      <a:pt x="539411" y="299684"/>
                      <a:pt x="514646" y="270474"/>
                      <a:pt x="442256" y="245074"/>
                    </a:cubicBezTo>
                    <a:cubicBezTo>
                      <a:pt x="369866" y="219674"/>
                      <a:pt x="203496" y="186654"/>
                      <a:pt x="129836" y="176494"/>
                    </a:cubicBezTo>
                    <a:cubicBezTo>
                      <a:pt x="56176" y="166334"/>
                      <a:pt x="-4784" y="195544"/>
                      <a:pt x="296" y="184114"/>
                    </a:cubicBezTo>
                    <a:cubicBezTo>
                      <a:pt x="5376" y="172684"/>
                      <a:pt x="118406" y="120614"/>
                      <a:pt x="160316" y="107914"/>
                    </a:cubicBezTo>
                    <a:cubicBezTo>
                      <a:pt x="202226" y="95214"/>
                      <a:pt x="258106" y="125694"/>
                      <a:pt x="251756" y="107914"/>
                    </a:cubicBezTo>
                    <a:cubicBezTo>
                      <a:pt x="245406" y="90134"/>
                      <a:pt x="104436" y="11394"/>
                      <a:pt x="122216" y="1234"/>
                    </a:cubicBezTo>
                    <a:cubicBezTo>
                      <a:pt x="139996" y="-8926"/>
                      <a:pt x="358436" y="46954"/>
                      <a:pt x="358436" y="46954"/>
                    </a:cubicBezTo>
                    <a:cubicBezTo>
                      <a:pt x="439716" y="62194"/>
                      <a:pt x="552746" y="62194"/>
                      <a:pt x="609896" y="92674"/>
                    </a:cubicBezTo>
                    <a:cubicBezTo>
                      <a:pt x="667046" y="123154"/>
                      <a:pt x="686096" y="196814"/>
                      <a:pt x="701336" y="229834"/>
                    </a:cubicBezTo>
                    <a:cubicBezTo>
                      <a:pt x="716576" y="262854"/>
                      <a:pt x="701336" y="290794"/>
                      <a:pt x="701336" y="290794"/>
                    </a:cubicBezTo>
                    <a:lnTo>
                      <a:pt x="701336" y="290794"/>
                    </a:lnTo>
                  </a:path>
                </a:pathLst>
              </a:custGeom>
              <a:solidFill>
                <a:srgbClr val="533C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1D21DE9-20B8-4461-BB92-56A5EDA26587}"/>
                  </a:ext>
                </a:extLst>
              </p:cNvPr>
              <p:cNvSpPr/>
              <p:nvPr/>
            </p:nvSpPr>
            <p:spPr>
              <a:xfrm>
                <a:off x="5737860" y="1345584"/>
                <a:ext cx="358140" cy="56496"/>
              </a:xfrm>
              <a:custGeom>
                <a:avLst/>
                <a:gdLst>
                  <a:gd name="connsiteX0" fmla="*/ 358140 w 358140"/>
                  <a:gd name="connsiteY0" fmla="*/ 10776 h 56496"/>
                  <a:gd name="connsiteX1" fmla="*/ 137160 w 358140"/>
                  <a:gd name="connsiteY1" fmla="*/ 3156 h 56496"/>
                  <a:gd name="connsiteX2" fmla="*/ 0 w 358140"/>
                  <a:gd name="connsiteY2" fmla="*/ 56496 h 56496"/>
                  <a:gd name="connsiteX3" fmla="*/ 0 w 358140"/>
                  <a:gd name="connsiteY3" fmla="*/ 56496 h 56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8140" h="56496">
                    <a:moveTo>
                      <a:pt x="358140" y="10776"/>
                    </a:moveTo>
                    <a:cubicBezTo>
                      <a:pt x="277495" y="3156"/>
                      <a:pt x="196850" y="-4464"/>
                      <a:pt x="137160" y="3156"/>
                    </a:cubicBezTo>
                    <a:cubicBezTo>
                      <a:pt x="77470" y="10776"/>
                      <a:pt x="0" y="56496"/>
                      <a:pt x="0" y="56496"/>
                    </a:cubicBezTo>
                    <a:lnTo>
                      <a:pt x="0" y="56496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2F4BC4DC-4728-4185-9096-C52546CC4D27}"/>
                  </a:ext>
                </a:extLst>
              </p:cNvPr>
              <p:cNvSpPr/>
              <p:nvPr/>
            </p:nvSpPr>
            <p:spPr>
              <a:xfrm>
                <a:off x="6065520" y="1264920"/>
                <a:ext cx="175260" cy="60960"/>
              </a:xfrm>
              <a:custGeom>
                <a:avLst/>
                <a:gdLst>
                  <a:gd name="connsiteX0" fmla="*/ 175260 w 175260"/>
                  <a:gd name="connsiteY0" fmla="*/ 60960 h 60960"/>
                  <a:gd name="connsiteX1" fmla="*/ 91440 w 175260"/>
                  <a:gd name="connsiteY1" fmla="*/ 15240 h 60960"/>
                  <a:gd name="connsiteX2" fmla="*/ 0 w 175260"/>
                  <a:gd name="connsiteY2" fmla="*/ 0 h 60960"/>
                  <a:gd name="connsiteX3" fmla="*/ 0 w 175260"/>
                  <a:gd name="connsiteY3" fmla="*/ 0 h 60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260" h="60960">
                    <a:moveTo>
                      <a:pt x="175260" y="60960"/>
                    </a:moveTo>
                    <a:cubicBezTo>
                      <a:pt x="147955" y="43180"/>
                      <a:pt x="120650" y="25400"/>
                      <a:pt x="91440" y="15240"/>
                    </a:cubicBezTo>
                    <a:cubicBezTo>
                      <a:pt x="62230" y="5080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69F0F77A-758B-45DE-9B27-A552F9B7F480}"/>
                  </a:ext>
                </a:extLst>
              </p:cNvPr>
              <p:cNvSpPr/>
              <p:nvPr/>
            </p:nvSpPr>
            <p:spPr>
              <a:xfrm>
                <a:off x="6553200" y="1333500"/>
                <a:ext cx="114300" cy="144780"/>
              </a:xfrm>
              <a:custGeom>
                <a:avLst/>
                <a:gdLst>
                  <a:gd name="connsiteX0" fmla="*/ 114300 w 114300"/>
                  <a:gd name="connsiteY0" fmla="*/ 144780 h 144780"/>
                  <a:gd name="connsiteX1" fmla="*/ 0 w 114300"/>
                  <a:gd name="connsiteY1" fmla="*/ 0 h 144780"/>
                  <a:gd name="connsiteX2" fmla="*/ 0 w 114300"/>
                  <a:gd name="connsiteY2" fmla="*/ 0 h 14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4300" h="144780">
                    <a:moveTo>
                      <a:pt x="114300" y="14478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ACC5DE1D-4F8F-4BED-B7D4-131EA587335C}"/>
                  </a:ext>
                </a:extLst>
              </p:cNvPr>
              <p:cNvSpPr/>
              <p:nvPr/>
            </p:nvSpPr>
            <p:spPr>
              <a:xfrm>
                <a:off x="6149340" y="1215814"/>
                <a:ext cx="160020" cy="49106"/>
              </a:xfrm>
              <a:custGeom>
                <a:avLst/>
                <a:gdLst>
                  <a:gd name="connsiteX0" fmla="*/ 160020 w 160020"/>
                  <a:gd name="connsiteY0" fmla="*/ 49106 h 49106"/>
                  <a:gd name="connsiteX1" fmla="*/ 60960 w 160020"/>
                  <a:gd name="connsiteY1" fmla="*/ 3386 h 49106"/>
                  <a:gd name="connsiteX2" fmla="*/ 0 w 160020"/>
                  <a:gd name="connsiteY2" fmla="*/ 3386 h 49106"/>
                  <a:gd name="connsiteX3" fmla="*/ 0 w 160020"/>
                  <a:gd name="connsiteY3" fmla="*/ 3386 h 49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0020" h="49106">
                    <a:moveTo>
                      <a:pt x="160020" y="49106"/>
                    </a:moveTo>
                    <a:cubicBezTo>
                      <a:pt x="123825" y="30056"/>
                      <a:pt x="87630" y="11006"/>
                      <a:pt x="60960" y="3386"/>
                    </a:cubicBezTo>
                    <a:cubicBezTo>
                      <a:pt x="34290" y="-4234"/>
                      <a:pt x="0" y="3386"/>
                      <a:pt x="0" y="3386"/>
                    </a:cubicBezTo>
                    <a:lnTo>
                      <a:pt x="0" y="3386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793533A6-4D5C-4355-9370-3BC8F5EC5FB8}"/>
                  </a:ext>
                </a:extLst>
              </p:cNvPr>
              <p:cNvSpPr/>
              <p:nvPr/>
            </p:nvSpPr>
            <p:spPr>
              <a:xfrm>
                <a:off x="6446520" y="1150620"/>
                <a:ext cx="160020" cy="137160"/>
              </a:xfrm>
              <a:custGeom>
                <a:avLst/>
                <a:gdLst>
                  <a:gd name="connsiteX0" fmla="*/ 160020 w 160020"/>
                  <a:gd name="connsiteY0" fmla="*/ 137160 h 137160"/>
                  <a:gd name="connsiteX1" fmla="*/ 0 w 160020"/>
                  <a:gd name="connsiteY1" fmla="*/ 0 h 137160"/>
                  <a:gd name="connsiteX2" fmla="*/ 0 w 160020"/>
                  <a:gd name="connsiteY2" fmla="*/ 0 h 137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020" h="137160">
                    <a:moveTo>
                      <a:pt x="160020" y="13716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90A33B7B-D167-41FF-A525-D78F0B08A4EB}"/>
                  </a:ext>
                </a:extLst>
              </p:cNvPr>
              <p:cNvSpPr/>
              <p:nvPr/>
            </p:nvSpPr>
            <p:spPr>
              <a:xfrm>
                <a:off x="6339840" y="1203351"/>
                <a:ext cx="167640" cy="69189"/>
              </a:xfrm>
              <a:custGeom>
                <a:avLst/>
                <a:gdLst>
                  <a:gd name="connsiteX0" fmla="*/ 167640 w 167640"/>
                  <a:gd name="connsiteY0" fmla="*/ 69189 h 69189"/>
                  <a:gd name="connsiteX1" fmla="*/ 68580 w 167640"/>
                  <a:gd name="connsiteY1" fmla="*/ 8229 h 69189"/>
                  <a:gd name="connsiteX2" fmla="*/ 0 w 167640"/>
                  <a:gd name="connsiteY2" fmla="*/ 609 h 69189"/>
                  <a:gd name="connsiteX3" fmla="*/ 0 w 167640"/>
                  <a:gd name="connsiteY3" fmla="*/ 609 h 69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7640" h="69189">
                    <a:moveTo>
                      <a:pt x="167640" y="69189"/>
                    </a:moveTo>
                    <a:cubicBezTo>
                      <a:pt x="132080" y="44424"/>
                      <a:pt x="96520" y="19659"/>
                      <a:pt x="68580" y="8229"/>
                    </a:cubicBezTo>
                    <a:cubicBezTo>
                      <a:pt x="40640" y="-3201"/>
                      <a:pt x="0" y="609"/>
                      <a:pt x="0" y="609"/>
                    </a:cubicBezTo>
                    <a:lnTo>
                      <a:pt x="0" y="60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36E5F219-8611-4412-8382-E5F0451CB374}"/>
                  </a:ext>
                </a:extLst>
              </p:cNvPr>
              <p:cNvSpPr/>
              <p:nvPr/>
            </p:nvSpPr>
            <p:spPr>
              <a:xfrm>
                <a:off x="3625767" y="2307308"/>
                <a:ext cx="5991027" cy="2017041"/>
              </a:xfrm>
              <a:custGeom>
                <a:avLst/>
                <a:gdLst>
                  <a:gd name="connsiteX0" fmla="*/ 0 w 3786790"/>
                  <a:gd name="connsiteY0" fmla="*/ 0 h 1804386"/>
                  <a:gd name="connsiteX1" fmla="*/ 3786790 w 3786790"/>
                  <a:gd name="connsiteY1" fmla="*/ 0 h 1804386"/>
                  <a:gd name="connsiteX2" fmla="*/ 3786790 w 3786790"/>
                  <a:gd name="connsiteY2" fmla="*/ 1804386 h 1804386"/>
                  <a:gd name="connsiteX3" fmla="*/ 0 w 3786790"/>
                  <a:gd name="connsiteY3" fmla="*/ 1804386 h 1804386"/>
                  <a:gd name="connsiteX4" fmla="*/ 0 w 3786790"/>
                  <a:gd name="connsiteY4" fmla="*/ 0 h 1804386"/>
                  <a:gd name="connsiteX0" fmla="*/ 0 w 3786790"/>
                  <a:gd name="connsiteY0" fmla="*/ 0 h 2006032"/>
                  <a:gd name="connsiteX1" fmla="*/ 3786790 w 3786790"/>
                  <a:gd name="connsiteY1" fmla="*/ 0 h 2006032"/>
                  <a:gd name="connsiteX2" fmla="*/ 3786790 w 3786790"/>
                  <a:gd name="connsiteY2" fmla="*/ 1804386 h 2006032"/>
                  <a:gd name="connsiteX3" fmla="*/ 2090594 w 3786790"/>
                  <a:gd name="connsiteY3" fmla="*/ 2006028 h 2006032"/>
                  <a:gd name="connsiteX4" fmla="*/ 0 w 3786790"/>
                  <a:gd name="connsiteY4" fmla="*/ 1804386 h 2006032"/>
                  <a:gd name="connsiteX5" fmla="*/ 0 w 3786790"/>
                  <a:gd name="connsiteY5" fmla="*/ 0 h 2006032"/>
                  <a:gd name="connsiteX0" fmla="*/ 0 w 3786790"/>
                  <a:gd name="connsiteY0" fmla="*/ 0 h 2009510"/>
                  <a:gd name="connsiteX1" fmla="*/ 3786790 w 3786790"/>
                  <a:gd name="connsiteY1" fmla="*/ 0 h 2009510"/>
                  <a:gd name="connsiteX2" fmla="*/ 3786790 w 3786790"/>
                  <a:gd name="connsiteY2" fmla="*/ 1804386 h 2009510"/>
                  <a:gd name="connsiteX3" fmla="*/ 2738294 w 3786790"/>
                  <a:gd name="connsiteY3" fmla="*/ 1815528 h 2009510"/>
                  <a:gd name="connsiteX4" fmla="*/ 2090594 w 3786790"/>
                  <a:gd name="connsiteY4" fmla="*/ 2006028 h 2009510"/>
                  <a:gd name="connsiteX5" fmla="*/ 0 w 3786790"/>
                  <a:gd name="connsiteY5" fmla="*/ 1804386 h 2009510"/>
                  <a:gd name="connsiteX6" fmla="*/ 0 w 3786790"/>
                  <a:gd name="connsiteY6" fmla="*/ 0 h 2009510"/>
                  <a:gd name="connsiteX0" fmla="*/ 0 w 3786790"/>
                  <a:gd name="connsiteY0" fmla="*/ 0 h 2009236"/>
                  <a:gd name="connsiteX1" fmla="*/ 3786790 w 3786790"/>
                  <a:gd name="connsiteY1" fmla="*/ 0 h 2009236"/>
                  <a:gd name="connsiteX2" fmla="*/ 3786790 w 3786790"/>
                  <a:gd name="connsiteY2" fmla="*/ 1804386 h 2009236"/>
                  <a:gd name="connsiteX3" fmla="*/ 3157394 w 3786790"/>
                  <a:gd name="connsiteY3" fmla="*/ 1472628 h 2009236"/>
                  <a:gd name="connsiteX4" fmla="*/ 2738294 w 3786790"/>
                  <a:gd name="connsiteY4" fmla="*/ 1815528 h 2009236"/>
                  <a:gd name="connsiteX5" fmla="*/ 2090594 w 3786790"/>
                  <a:gd name="connsiteY5" fmla="*/ 2006028 h 2009236"/>
                  <a:gd name="connsiteX6" fmla="*/ 0 w 3786790"/>
                  <a:gd name="connsiteY6" fmla="*/ 1804386 h 2009236"/>
                  <a:gd name="connsiteX7" fmla="*/ 0 w 3786790"/>
                  <a:gd name="connsiteY7" fmla="*/ 0 h 2009236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0 w 3786790"/>
                  <a:gd name="connsiteY6" fmla="*/ 1804386 h 2006028"/>
                  <a:gd name="connsiteX7" fmla="*/ 0 w 3786790"/>
                  <a:gd name="connsiteY7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0 w 3786790"/>
                  <a:gd name="connsiteY7" fmla="*/ 1804386 h 2006028"/>
                  <a:gd name="connsiteX8" fmla="*/ 0 w 3786790"/>
                  <a:gd name="connsiteY8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0 w 3786790"/>
                  <a:gd name="connsiteY7" fmla="*/ 1804386 h 2006028"/>
                  <a:gd name="connsiteX8" fmla="*/ 0 w 3786790"/>
                  <a:gd name="connsiteY8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0 w 3786790"/>
                  <a:gd name="connsiteY7" fmla="*/ 1804386 h 2006028"/>
                  <a:gd name="connsiteX8" fmla="*/ 0 w 3786790"/>
                  <a:gd name="connsiteY8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0 w 3786790"/>
                  <a:gd name="connsiteY8" fmla="*/ 1804386 h 2006028"/>
                  <a:gd name="connsiteX9" fmla="*/ 0 w 3786790"/>
                  <a:gd name="connsiteY9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0 w 3786790"/>
                  <a:gd name="connsiteY9" fmla="*/ 1804386 h 2006028"/>
                  <a:gd name="connsiteX10" fmla="*/ 0 w 3786790"/>
                  <a:gd name="connsiteY10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0 w 3786790"/>
                  <a:gd name="connsiteY9" fmla="*/ 1804386 h 2006028"/>
                  <a:gd name="connsiteX10" fmla="*/ 0 w 3786790"/>
                  <a:gd name="connsiteY10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0 w 3786790"/>
                  <a:gd name="connsiteY9" fmla="*/ 1804386 h 2006028"/>
                  <a:gd name="connsiteX10" fmla="*/ 0 w 3786790"/>
                  <a:gd name="connsiteY10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0 w 3786790"/>
                  <a:gd name="connsiteY9" fmla="*/ 1804386 h 2006028"/>
                  <a:gd name="connsiteX10" fmla="*/ 0 w 3786790"/>
                  <a:gd name="connsiteY10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0 w 3786790"/>
                  <a:gd name="connsiteY9" fmla="*/ 1804386 h 2006028"/>
                  <a:gd name="connsiteX10" fmla="*/ 0 w 3786790"/>
                  <a:gd name="connsiteY10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0 w 3786790"/>
                  <a:gd name="connsiteY9" fmla="*/ 1804386 h 2006028"/>
                  <a:gd name="connsiteX10" fmla="*/ 0 w 3786790"/>
                  <a:gd name="connsiteY10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1301606 w 3786790"/>
                  <a:gd name="connsiteY9" fmla="*/ 1491678 h 2006028"/>
                  <a:gd name="connsiteX10" fmla="*/ 0 w 3786790"/>
                  <a:gd name="connsiteY10" fmla="*/ 1804386 h 2006028"/>
                  <a:gd name="connsiteX11" fmla="*/ 0 w 3786790"/>
                  <a:gd name="connsiteY11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1301606 w 3786790"/>
                  <a:gd name="connsiteY9" fmla="*/ 1491678 h 2006028"/>
                  <a:gd name="connsiteX10" fmla="*/ 663431 w 3786790"/>
                  <a:gd name="connsiteY10" fmla="*/ 1558353 h 2006028"/>
                  <a:gd name="connsiteX11" fmla="*/ 0 w 3786790"/>
                  <a:gd name="connsiteY11" fmla="*/ 1804386 h 2006028"/>
                  <a:gd name="connsiteX12" fmla="*/ 0 w 3786790"/>
                  <a:gd name="connsiteY12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1301606 w 3786790"/>
                  <a:gd name="connsiteY9" fmla="*/ 1491678 h 2006028"/>
                  <a:gd name="connsiteX10" fmla="*/ 663431 w 3786790"/>
                  <a:gd name="connsiteY10" fmla="*/ 1558353 h 2006028"/>
                  <a:gd name="connsiteX11" fmla="*/ 0 w 3786790"/>
                  <a:gd name="connsiteY11" fmla="*/ 1804386 h 2006028"/>
                  <a:gd name="connsiteX12" fmla="*/ 0 w 3786790"/>
                  <a:gd name="connsiteY12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1307956 w 3786790"/>
                  <a:gd name="connsiteY9" fmla="*/ 1491678 h 2006028"/>
                  <a:gd name="connsiteX10" fmla="*/ 663431 w 3786790"/>
                  <a:gd name="connsiteY10" fmla="*/ 1558353 h 2006028"/>
                  <a:gd name="connsiteX11" fmla="*/ 0 w 3786790"/>
                  <a:gd name="connsiteY11" fmla="*/ 1804386 h 2006028"/>
                  <a:gd name="connsiteX12" fmla="*/ 0 w 3786790"/>
                  <a:gd name="connsiteY12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1307956 w 3786790"/>
                  <a:gd name="connsiteY9" fmla="*/ 1491678 h 2006028"/>
                  <a:gd name="connsiteX10" fmla="*/ 663431 w 3786790"/>
                  <a:gd name="connsiteY10" fmla="*/ 1558353 h 2006028"/>
                  <a:gd name="connsiteX11" fmla="*/ 0 w 3786790"/>
                  <a:gd name="connsiteY11" fmla="*/ 1804386 h 2006028"/>
                  <a:gd name="connsiteX12" fmla="*/ 0 w 3786790"/>
                  <a:gd name="connsiteY12" fmla="*/ 0 h 2006028"/>
                  <a:gd name="connsiteX0" fmla="*/ 0 w 3786790"/>
                  <a:gd name="connsiteY0" fmla="*/ 0 h 2006028"/>
                  <a:gd name="connsiteX1" fmla="*/ 3786790 w 3786790"/>
                  <a:gd name="connsiteY1" fmla="*/ 0 h 2006028"/>
                  <a:gd name="connsiteX2" fmla="*/ 3786790 w 3786790"/>
                  <a:gd name="connsiteY2" fmla="*/ 1804386 h 2006028"/>
                  <a:gd name="connsiteX3" fmla="*/ 3157394 w 3786790"/>
                  <a:gd name="connsiteY3" fmla="*/ 1472628 h 2006028"/>
                  <a:gd name="connsiteX4" fmla="*/ 2738294 w 3786790"/>
                  <a:gd name="connsiteY4" fmla="*/ 1815528 h 2006028"/>
                  <a:gd name="connsiteX5" fmla="*/ 2090594 w 3786790"/>
                  <a:gd name="connsiteY5" fmla="*/ 2006028 h 2006028"/>
                  <a:gd name="connsiteX6" fmla="*/ 1452419 w 3786790"/>
                  <a:gd name="connsiteY6" fmla="*/ 1686941 h 2006028"/>
                  <a:gd name="connsiteX7" fmla="*/ 1676256 w 3786790"/>
                  <a:gd name="connsiteY7" fmla="*/ 1648841 h 2006028"/>
                  <a:gd name="connsiteX8" fmla="*/ 1128569 w 3786790"/>
                  <a:gd name="connsiteY8" fmla="*/ 1586928 h 2006028"/>
                  <a:gd name="connsiteX9" fmla="*/ 1307956 w 3786790"/>
                  <a:gd name="connsiteY9" fmla="*/ 1491678 h 2006028"/>
                  <a:gd name="connsiteX10" fmla="*/ 663431 w 3786790"/>
                  <a:gd name="connsiteY10" fmla="*/ 1558353 h 2006028"/>
                  <a:gd name="connsiteX11" fmla="*/ 0 w 3786790"/>
                  <a:gd name="connsiteY11" fmla="*/ 1804386 h 2006028"/>
                  <a:gd name="connsiteX12" fmla="*/ 0 w 3786790"/>
                  <a:gd name="connsiteY12" fmla="*/ 0 h 2006028"/>
                  <a:gd name="connsiteX0" fmla="*/ 146050 w 3932840"/>
                  <a:gd name="connsiteY0" fmla="*/ 0 h 2006028"/>
                  <a:gd name="connsiteX1" fmla="*/ 3932840 w 3932840"/>
                  <a:gd name="connsiteY1" fmla="*/ 0 h 2006028"/>
                  <a:gd name="connsiteX2" fmla="*/ 3932840 w 3932840"/>
                  <a:gd name="connsiteY2" fmla="*/ 1804386 h 2006028"/>
                  <a:gd name="connsiteX3" fmla="*/ 3303444 w 3932840"/>
                  <a:gd name="connsiteY3" fmla="*/ 1472628 h 2006028"/>
                  <a:gd name="connsiteX4" fmla="*/ 2884344 w 3932840"/>
                  <a:gd name="connsiteY4" fmla="*/ 1815528 h 2006028"/>
                  <a:gd name="connsiteX5" fmla="*/ 2236644 w 3932840"/>
                  <a:gd name="connsiteY5" fmla="*/ 2006028 h 2006028"/>
                  <a:gd name="connsiteX6" fmla="*/ 1598469 w 3932840"/>
                  <a:gd name="connsiteY6" fmla="*/ 1686941 h 2006028"/>
                  <a:gd name="connsiteX7" fmla="*/ 1822306 w 3932840"/>
                  <a:gd name="connsiteY7" fmla="*/ 1648841 h 2006028"/>
                  <a:gd name="connsiteX8" fmla="*/ 1274619 w 3932840"/>
                  <a:gd name="connsiteY8" fmla="*/ 1586928 h 2006028"/>
                  <a:gd name="connsiteX9" fmla="*/ 1454006 w 3932840"/>
                  <a:gd name="connsiteY9" fmla="*/ 1491678 h 2006028"/>
                  <a:gd name="connsiteX10" fmla="*/ 809481 w 3932840"/>
                  <a:gd name="connsiteY10" fmla="*/ 1558353 h 2006028"/>
                  <a:gd name="connsiteX11" fmla="*/ 0 w 3932840"/>
                  <a:gd name="connsiteY11" fmla="*/ 1359886 h 2006028"/>
                  <a:gd name="connsiteX12" fmla="*/ 146050 w 3932840"/>
                  <a:gd name="connsiteY12" fmla="*/ 0 h 2006028"/>
                  <a:gd name="connsiteX0" fmla="*/ 146050 w 3932840"/>
                  <a:gd name="connsiteY0" fmla="*/ 0 h 2006028"/>
                  <a:gd name="connsiteX1" fmla="*/ 3932840 w 3932840"/>
                  <a:gd name="connsiteY1" fmla="*/ 0 h 2006028"/>
                  <a:gd name="connsiteX2" fmla="*/ 3932840 w 3932840"/>
                  <a:gd name="connsiteY2" fmla="*/ 1804386 h 2006028"/>
                  <a:gd name="connsiteX3" fmla="*/ 3303444 w 3932840"/>
                  <a:gd name="connsiteY3" fmla="*/ 1472628 h 2006028"/>
                  <a:gd name="connsiteX4" fmla="*/ 2884344 w 3932840"/>
                  <a:gd name="connsiteY4" fmla="*/ 1815528 h 2006028"/>
                  <a:gd name="connsiteX5" fmla="*/ 2236644 w 3932840"/>
                  <a:gd name="connsiteY5" fmla="*/ 2006028 h 2006028"/>
                  <a:gd name="connsiteX6" fmla="*/ 1598469 w 3932840"/>
                  <a:gd name="connsiteY6" fmla="*/ 1686941 h 2006028"/>
                  <a:gd name="connsiteX7" fmla="*/ 1822306 w 3932840"/>
                  <a:gd name="connsiteY7" fmla="*/ 1648841 h 2006028"/>
                  <a:gd name="connsiteX8" fmla="*/ 1274619 w 3932840"/>
                  <a:gd name="connsiteY8" fmla="*/ 1586928 h 2006028"/>
                  <a:gd name="connsiteX9" fmla="*/ 1454006 w 3932840"/>
                  <a:gd name="connsiteY9" fmla="*/ 1491678 h 2006028"/>
                  <a:gd name="connsiteX10" fmla="*/ 809481 w 3932840"/>
                  <a:gd name="connsiteY10" fmla="*/ 1558353 h 2006028"/>
                  <a:gd name="connsiteX11" fmla="*/ 0 w 3932840"/>
                  <a:gd name="connsiteY11" fmla="*/ 1359886 h 2006028"/>
                  <a:gd name="connsiteX12" fmla="*/ 146050 w 3932840"/>
                  <a:gd name="connsiteY12" fmla="*/ 0 h 2006028"/>
                  <a:gd name="connsiteX0" fmla="*/ 146050 w 3932840"/>
                  <a:gd name="connsiteY0" fmla="*/ 0 h 2006028"/>
                  <a:gd name="connsiteX1" fmla="*/ 3932840 w 3932840"/>
                  <a:gd name="connsiteY1" fmla="*/ 0 h 2006028"/>
                  <a:gd name="connsiteX2" fmla="*/ 3932840 w 3932840"/>
                  <a:gd name="connsiteY2" fmla="*/ 1804386 h 2006028"/>
                  <a:gd name="connsiteX3" fmla="*/ 3303444 w 3932840"/>
                  <a:gd name="connsiteY3" fmla="*/ 1472628 h 2006028"/>
                  <a:gd name="connsiteX4" fmla="*/ 2884344 w 3932840"/>
                  <a:gd name="connsiteY4" fmla="*/ 1815528 h 2006028"/>
                  <a:gd name="connsiteX5" fmla="*/ 2236644 w 3932840"/>
                  <a:gd name="connsiteY5" fmla="*/ 2006028 h 2006028"/>
                  <a:gd name="connsiteX6" fmla="*/ 1598469 w 3932840"/>
                  <a:gd name="connsiteY6" fmla="*/ 1686941 h 2006028"/>
                  <a:gd name="connsiteX7" fmla="*/ 1822306 w 3932840"/>
                  <a:gd name="connsiteY7" fmla="*/ 1648841 h 2006028"/>
                  <a:gd name="connsiteX8" fmla="*/ 1274619 w 3932840"/>
                  <a:gd name="connsiteY8" fmla="*/ 1586928 h 2006028"/>
                  <a:gd name="connsiteX9" fmla="*/ 1454006 w 3932840"/>
                  <a:gd name="connsiteY9" fmla="*/ 1491678 h 2006028"/>
                  <a:gd name="connsiteX10" fmla="*/ 809481 w 3932840"/>
                  <a:gd name="connsiteY10" fmla="*/ 1558353 h 2006028"/>
                  <a:gd name="connsiteX11" fmla="*/ 0 w 3932840"/>
                  <a:gd name="connsiteY11" fmla="*/ 1359886 h 2006028"/>
                  <a:gd name="connsiteX12" fmla="*/ 146050 w 3932840"/>
                  <a:gd name="connsiteY12" fmla="*/ 0 h 2006028"/>
                  <a:gd name="connsiteX0" fmla="*/ 936851 w 4723641"/>
                  <a:gd name="connsiteY0" fmla="*/ 0 h 2006028"/>
                  <a:gd name="connsiteX1" fmla="*/ 4723641 w 4723641"/>
                  <a:gd name="connsiteY1" fmla="*/ 0 h 2006028"/>
                  <a:gd name="connsiteX2" fmla="*/ 4723641 w 4723641"/>
                  <a:gd name="connsiteY2" fmla="*/ 1804386 h 2006028"/>
                  <a:gd name="connsiteX3" fmla="*/ 4094245 w 4723641"/>
                  <a:gd name="connsiteY3" fmla="*/ 1472628 h 2006028"/>
                  <a:gd name="connsiteX4" fmla="*/ 3675145 w 4723641"/>
                  <a:gd name="connsiteY4" fmla="*/ 1815528 h 2006028"/>
                  <a:gd name="connsiteX5" fmla="*/ 3027445 w 4723641"/>
                  <a:gd name="connsiteY5" fmla="*/ 2006028 h 2006028"/>
                  <a:gd name="connsiteX6" fmla="*/ 2389270 w 4723641"/>
                  <a:gd name="connsiteY6" fmla="*/ 1686941 h 2006028"/>
                  <a:gd name="connsiteX7" fmla="*/ 2613107 w 4723641"/>
                  <a:gd name="connsiteY7" fmla="*/ 1648841 h 2006028"/>
                  <a:gd name="connsiteX8" fmla="*/ 2065420 w 4723641"/>
                  <a:gd name="connsiteY8" fmla="*/ 1586928 h 2006028"/>
                  <a:gd name="connsiteX9" fmla="*/ 2244807 w 4723641"/>
                  <a:gd name="connsiteY9" fmla="*/ 1491678 h 2006028"/>
                  <a:gd name="connsiteX10" fmla="*/ 1600282 w 4723641"/>
                  <a:gd name="connsiteY10" fmla="*/ 1558353 h 2006028"/>
                  <a:gd name="connsiteX11" fmla="*/ 790801 w 4723641"/>
                  <a:gd name="connsiteY11" fmla="*/ 1359886 h 2006028"/>
                  <a:gd name="connsiteX12" fmla="*/ 82 w 4723641"/>
                  <a:gd name="connsiteY12" fmla="*/ 926528 h 2006028"/>
                  <a:gd name="connsiteX13" fmla="*/ 936851 w 4723641"/>
                  <a:gd name="connsiteY13" fmla="*/ 0 h 2006028"/>
                  <a:gd name="connsiteX0" fmla="*/ 936851 w 4723641"/>
                  <a:gd name="connsiteY0" fmla="*/ 0 h 2006028"/>
                  <a:gd name="connsiteX1" fmla="*/ 4723641 w 4723641"/>
                  <a:gd name="connsiteY1" fmla="*/ 0 h 2006028"/>
                  <a:gd name="connsiteX2" fmla="*/ 4723641 w 4723641"/>
                  <a:gd name="connsiteY2" fmla="*/ 1804386 h 2006028"/>
                  <a:gd name="connsiteX3" fmla="*/ 4094245 w 4723641"/>
                  <a:gd name="connsiteY3" fmla="*/ 1472628 h 2006028"/>
                  <a:gd name="connsiteX4" fmla="*/ 3675145 w 4723641"/>
                  <a:gd name="connsiteY4" fmla="*/ 1815528 h 2006028"/>
                  <a:gd name="connsiteX5" fmla="*/ 3027445 w 4723641"/>
                  <a:gd name="connsiteY5" fmla="*/ 2006028 h 2006028"/>
                  <a:gd name="connsiteX6" fmla="*/ 2389270 w 4723641"/>
                  <a:gd name="connsiteY6" fmla="*/ 1686941 h 2006028"/>
                  <a:gd name="connsiteX7" fmla="*/ 2613107 w 4723641"/>
                  <a:gd name="connsiteY7" fmla="*/ 1648841 h 2006028"/>
                  <a:gd name="connsiteX8" fmla="*/ 2065420 w 4723641"/>
                  <a:gd name="connsiteY8" fmla="*/ 1586928 h 2006028"/>
                  <a:gd name="connsiteX9" fmla="*/ 2244807 w 4723641"/>
                  <a:gd name="connsiteY9" fmla="*/ 1491678 h 2006028"/>
                  <a:gd name="connsiteX10" fmla="*/ 1600282 w 4723641"/>
                  <a:gd name="connsiteY10" fmla="*/ 1558353 h 2006028"/>
                  <a:gd name="connsiteX11" fmla="*/ 790801 w 4723641"/>
                  <a:gd name="connsiteY11" fmla="*/ 1359886 h 2006028"/>
                  <a:gd name="connsiteX12" fmla="*/ 82 w 4723641"/>
                  <a:gd name="connsiteY12" fmla="*/ 926528 h 2006028"/>
                  <a:gd name="connsiteX13" fmla="*/ 1009733 w 4723641"/>
                  <a:gd name="connsiteY13" fmla="*/ 710628 h 2006028"/>
                  <a:gd name="connsiteX14" fmla="*/ 936851 w 4723641"/>
                  <a:gd name="connsiteY14" fmla="*/ 0 h 2006028"/>
                  <a:gd name="connsiteX0" fmla="*/ 1597251 w 4723641"/>
                  <a:gd name="connsiteY0" fmla="*/ 596900 h 2006028"/>
                  <a:gd name="connsiteX1" fmla="*/ 4723641 w 4723641"/>
                  <a:gd name="connsiteY1" fmla="*/ 0 h 2006028"/>
                  <a:gd name="connsiteX2" fmla="*/ 4723641 w 4723641"/>
                  <a:gd name="connsiteY2" fmla="*/ 1804386 h 2006028"/>
                  <a:gd name="connsiteX3" fmla="*/ 4094245 w 4723641"/>
                  <a:gd name="connsiteY3" fmla="*/ 1472628 h 2006028"/>
                  <a:gd name="connsiteX4" fmla="*/ 3675145 w 4723641"/>
                  <a:gd name="connsiteY4" fmla="*/ 1815528 h 2006028"/>
                  <a:gd name="connsiteX5" fmla="*/ 3027445 w 4723641"/>
                  <a:gd name="connsiteY5" fmla="*/ 2006028 h 2006028"/>
                  <a:gd name="connsiteX6" fmla="*/ 2389270 w 4723641"/>
                  <a:gd name="connsiteY6" fmla="*/ 1686941 h 2006028"/>
                  <a:gd name="connsiteX7" fmla="*/ 2613107 w 4723641"/>
                  <a:gd name="connsiteY7" fmla="*/ 1648841 h 2006028"/>
                  <a:gd name="connsiteX8" fmla="*/ 2065420 w 4723641"/>
                  <a:gd name="connsiteY8" fmla="*/ 1586928 h 2006028"/>
                  <a:gd name="connsiteX9" fmla="*/ 2244807 w 4723641"/>
                  <a:gd name="connsiteY9" fmla="*/ 1491678 h 2006028"/>
                  <a:gd name="connsiteX10" fmla="*/ 1600282 w 4723641"/>
                  <a:gd name="connsiteY10" fmla="*/ 1558353 h 2006028"/>
                  <a:gd name="connsiteX11" fmla="*/ 790801 w 4723641"/>
                  <a:gd name="connsiteY11" fmla="*/ 1359886 h 2006028"/>
                  <a:gd name="connsiteX12" fmla="*/ 82 w 4723641"/>
                  <a:gd name="connsiteY12" fmla="*/ 926528 h 2006028"/>
                  <a:gd name="connsiteX13" fmla="*/ 1009733 w 4723641"/>
                  <a:gd name="connsiteY13" fmla="*/ 710628 h 2006028"/>
                  <a:gd name="connsiteX14" fmla="*/ 1597251 w 4723641"/>
                  <a:gd name="connsiteY14" fmla="*/ 596900 h 2006028"/>
                  <a:gd name="connsiteX0" fmla="*/ 1597251 w 4723641"/>
                  <a:gd name="connsiteY0" fmla="*/ 596900 h 2006028"/>
                  <a:gd name="connsiteX1" fmla="*/ 2228933 w 4723641"/>
                  <a:gd name="connsiteY1" fmla="*/ 488378 h 2006028"/>
                  <a:gd name="connsiteX2" fmla="*/ 4723641 w 4723641"/>
                  <a:gd name="connsiteY2" fmla="*/ 0 h 2006028"/>
                  <a:gd name="connsiteX3" fmla="*/ 4723641 w 4723641"/>
                  <a:gd name="connsiteY3" fmla="*/ 1804386 h 2006028"/>
                  <a:gd name="connsiteX4" fmla="*/ 4094245 w 4723641"/>
                  <a:gd name="connsiteY4" fmla="*/ 1472628 h 2006028"/>
                  <a:gd name="connsiteX5" fmla="*/ 3675145 w 4723641"/>
                  <a:gd name="connsiteY5" fmla="*/ 1815528 h 2006028"/>
                  <a:gd name="connsiteX6" fmla="*/ 3027445 w 4723641"/>
                  <a:gd name="connsiteY6" fmla="*/ 2006028 h 2006028"/>
                  <a:gd name="connsiteX7" fmla="*/ 2389270 w 4723641"/>
                  <a:gd name="connsiteY7" fmla="*/ 1686941 h 2006028"/>
                  <a:gd name="connsiteX8" fmla="*/ 2613107 w 4723641"/>
                  <a:gd name="connsiteY8" fmla="*/ 1648841 h 2006028"/>
                  <a:gd name="connsiteX9" fmla="*/ 2065420 w 4723641"/>
                  <a:gd name="connsiteY9" fmla="*/ 1586928 h 2006028"/>
                  <a:gd name="connsiteX10" fmla="*/ 2244807 w 4723641"/>
                  <a:gd name="connsiteY10" fmla="*/ 1491678 h 2006028"/>
                  <a:gd name="connsiteX11" fmla="*/ 1600282 w 4723641"/>
                  <a:gd name="connsiteY11" fmla="*/ 1558353 h 2006028"/>
                  <a:gd name="connsiteX12" fmla="*/ 790801 w 4723641"/>
                  <a:gd name="connsiteY12" fmla="*/ 1359886 h 2006028"/>
                  <a:gd name="connsiteX13" fmla="*/ 82 w 4723641"/>
                  <a:gd name="connsiteY13" fmla="*/ 926528 h 2006028"/>
                  <a:gd name="connsiteX14" fmla="*/ 1009733 w 4723641"/>
                  <a:gd name="connsiteY14" fmla="*/ 710628 h 2006028"/>
                  <a:gd name="connsiteX15" fmla="*/ 1597251 w 4723641"/>
                  <a:gd name="connsiteY15" fmla="*/ 596900 h 2006028"/>
                  <a:gd name="connsiteX0" fmla="*/ 1597251 w 4723641"/>
                  <a:gd name="connsiteY0" fmla="*/ 596900 h 2006028"/>
                  <a:gd name="connsiteX1" fmla="*/ 2228933 w 4723641"/>
                  <a:gd name="connsiteY1" fmla="*/ 488378 h 2006028"/>
                  <a:gd name="connsiteX2" fmla="*/ 4723641 w 4723641"/>
                  <a:gd name="connsiteY2" fmla="*/ 0 h 2006028"/>
                  <a:gd name="connsiteX3" fmla="*/ 4723641 w 4723641"/>
                  <a:gd name="connsiteY3" fmla="*/ 1804386 h 2006028"/>
                  <a:gd name="connsiteX4" fmla="*/ 4094245 w 4723641"/>
                  <a:gd name="connsiteY4" fmla="*/ 1472628 h 2006028"/>
                  <a:gd name="connsiteX5" fmla="*/ 3675145 w 4723641"/>
                  <a:gd name="connsiteY5" fmla="*/ 1815528 h 2006028"/>
                  <a:gd name="connsiteX6" fmla="*/ 3027445 w 4723641"/>
                  <a:gd name="connsiteY6" fmla="*/ 2006028 h 2006028"/>
                  <a:gd name="connsiteX7" fmla="*/ 2389270 w 4723641"/>
                  <a:gd name="connsiteY7" fmla="*/ 1686941 h 2006028"/>
                  <a:gd name="connsiteX8" fmla="*/ 2613107 w 4723641"/>
                  <a:gd name="connsiteY8" fmla="*/ 1648841 h 2006028"/>
                  <a:gd name="connsiteX9" fmla="*/ 2065420 w 4723641"/>
                  <a:gd name="connsiteY9" fmla="*/ 1586928 h 2006028"/>
                  <a:gd name="connsiteX10" fmla="*/ 2244807 w 4723641"/>
                  <a:gd name="connsiteY10" fmla="*/ 1491678 h 2006028"/>
                  <a:gd name="connsiteX11" fmla="*/ 1600282 w 4723641"/>
                  <a:gd name="connsiteY11" fmla="*/ 1558353 h 2006028"/>
                  <a:gd name="connsiteX12" fmla="*/ 790801 w 4723641"/>
                  <a:gd name="connsiteY12" fmla="*/ 1359886 h 2006028"/>
                  <a:gd name="connsiteX13" fmla="*/ 82 w 4723641"/>
                  <a:gd name="connsiteY13" fmla="*/ 926528 h 2006028"/>
                  <a:gd name="connsiteX14" fmla="*/ 1009733 w 4723641"/>
                  <a:gd name="connsiteY14" fmla="*/ 710628 h 2006028"/>
                  <a:gd name="connsiteX15" fmla="*/ 1597251 w 4723641"/>
                  <a:gd name="connsiteY15" fmla="*/ 596900 h 2006028"/>
                  <a:gd name="connsiteX0" fmla="*/ 1597251 w 5428491"/>
                  <a:gd name="connsiteY0" fmla="*/ 596900 h 2006028"/>
                  <a:gd name="connsiteX1" fmla="*/ 2228933 w 5428491"/>
                  <a:gd name="connsiteY1" fmla="*/ 488378 h 2006028"/>
                  <a:gd name="connsiteX2" fmla="*/ 4723641 w 5428491"/>
                  <a:gd name="connsiteY2" fmla="*/ 0 h 2006028"/>
                  <a:gd name="connsiteX3" fmla="*/ 5428491 w 5428491"/>
                  <a:gd name="connsiteY3" fmla="*/ 928086 h 2006028"/>
                  <a:gd name="connsiteX4" fmla="*/ 4094245 w 5428491"/>
                  <a:gd name="connsiteY4" fmla="*/ 1472628 h 2006028"/>
                  <a:gd name="connsiteX5" fmla="*/ 3675145 w 5428491"/>
                  <a:gd name="connsiteY5" fmla="*/ 1815528 h 2006028"/>
                  <a:gd name="connsiteX6" fmla="*/ 3027445 w 5428491"/>
                  <a:gd name="connsiteY6" fmla="*/ 2006028 h 2006028"/>
                  <a:gd name="connsiteX7" fmla="*/ 2389270 w 5428491"/>
                  <a:gd name="connsiteY7" fmla="*/ 1686941 h 2006028"/>
                  <a:gd name="connsiteX8" fmla="*/ 2613107 w 5428491"/>
                  <a:gd name="connsiteY8" fmla="*/ 1648841 h 2006028"/>
                  <a:gd name="connsiteX9" fmla="*/ 2065420 w 5428491"/>
                  <a:gd name="connsiteY9" fmla="*/ 1586928 h 2006028"/>
                  <a:gd name="connsiteX10" fmla="*/ 2244807 w 5428491"/>
                  <a:gd name="connsiteY10" fmla="*/ 1491678 h 2006028"/>
                  <a:gd name="connsiteX11" fmla="*/ 1600282 w 5428491"/>
                  <a:gd name="connsiteY11" fmla="*/ 1558353 h 2006028"/>
                  <a:gd name="connsiteX12" fmla="*/ 790801 w 5428491"/>
                  <a:gd name="connsiteY12" fmla="*/ 1359886 h 2006028"/>
                  <a:gd name="connsiteX13" fmla="*/ 82 w 5428491"/>
                  <a:gd name="connsiteY13" fmla="*/ 926528 h 2006028"/>
                  <a:gd name="connsiteX14" fmla="*/ 1009733 w 5428491"/>
                  <a:gd name="connsiteY14" fmla="*/ 710628 h 2006028"/>
                  <a:gd name="connsiteX15" fmla="*/ 1597251 w 5428491"/>
                  <a:gd name="connsiteY15" fmla="*/ 596900 h 2006028"/>
                  <a:gd name="connsiteX0" fmla="*/ 1597251 w 5428491"/>
                  <a:gd name="connsiteY0" fmla="*/ 596900 h 2006028"/>
                  <a:gd name="connsiteX1" fmla="*/ 2228933 w 5428491"/>
                  <a:gd name="connsiteY1" fmla="*/ 488378 h 2006028"/>
                  <a:gd name="connsiteX2" fmla="*/ 4723641 w 5428491"/>
                  <a:gd name="connsiteY2" fmla="*/ 0 h 2006028"/>
                  <a:gd name="connsiteX3" fmla="*/ 5428491 w 5428491"/>
                  <a:gd name="connsiteY3" fmla="*/ 928086 h 2006028"/>
                  <a:gd name="connsiteX4" fmla="*/ 4094245 w 5428491"/>
                  <a:gd name="connsiteY4" fmla="*/ 1472628 h 2006028"/>
                  <a:gd name="connsiteX5" fmla="*/ 3675145 w 5428491"/>
                  <a:gd name="connsiteY5" fmla="*/ 1815528 h 2006028"/>
                  <a:gd name="connsiteX6" fmla="*/ 3027445 w 5428491"/>
                  <a:gd name="connsiteY6" fmla="*/ 2006028 h 2006028"/>
                  <a:gd name="connsiteX7" fmla="*/ 2389270 w 5428491"/>
                  <a:gd name="connsiteY7" fmla="*/ 1686941 h 2006028"/>
                  <a:gd name="connsiteX8" fmla="*/ 2613107 w 5428491"/>
                  <a:gd name="connsiteY8" fmla="*/ 1648841 h 2006028"/>
                  <a:gd name="connsiteX9" fmla="*/ 2065420 w 5428491"/>
                  <a:gd name="connsiteY9" fmla="*/ 1586928 h 2006028"/>
                  <a:gd name="connsiteX10" fmla="*/ 2244807 w 5428491"/>
                  <a:gd name="connsiteY10" fmla="*/ 1491678 h 2006028"/>
                  <a:gd name="connsiteX11" fmla="*/ 1600282 w 5428491"/>
                  <a:gd name="connsiteY11" fmla="*/ 1558353 h 2006028"/>
                  <a:gd name="connsiteX12" fmla="*/ 790801 w 5428491"/>
                  <a:gd name="connsiteY12" fmla="*/ 1359886 h 2006028"/>
                  <a:gd name="connsiteX13" fmla="*/ 82 w 5428491"/>
                  <a:gd name="connsiteY13" fmla="*/ 926528 h 2006028"/>
                  <a:gd name="connsiteX14" fmla="*/ 1009733 w 5428491"/>
                  <a:gd name="connsiteY14" fmla="*/ 710628 h 2006028"/>
                  <a:gd name="connsiteX15" fmla="*/ 1597251 w 5428491"/>
                  <a:gd name="connsiteY15" fmla="*/ 596900 h 2006028"/>
                  <a:gd name="connsiteX0" fmla="*/ 1597251 w 5428491"/>
                  <a:gd name="connsiteY0" fmla="*/ 596900 h 2006028"/>
                  <a:gd name="connsiteX1" fmla="*/ 2228933 w 5428491"/>
                  <a:gd name="connsiteY1" fmla="*/ 488378 h 2006028"/>
                  <a:gd name="connsiteX2" fmla="*/ 4723641 w 5428491"/>
                  <a:gd name="connsiteY2" fmla="*/ 0 h 2006028"/>
                  <a:gd name="connsiteX3" fmla="*/ 5428491 w 5428491"/>
                  <a:gd name="connsiteY3" fmla="*/ 928086 h 2006028"/>
                  <a:gd name="connsiteX4" fmla="*/ 3973595 w 5428491"/>
                  <a:gd name="connsiteY4" fmla="*/ 1650428 h 2006028"/>
                  <a:gd name="connsiteX5" fmla="*/ 3675145 w 5428491"/>
                  <a:gd name="connsiteY5" fmla="*/ 1815528 h 2006028"/>
                  <a:gd name="connsiteX6" fmla="*/ 3027445 w 5428491"/>
                  <a:gd name="connsiteY6" fmla="*/ 2006028 h 2006028"/>
                  <a:gd name="connsiteX7" fmla="*/ 2389270 w 5428491"/>
                  <a:gd name="connsiteY7" fmla="*/ 1686941 h 2006028"/>
                  <a:gd name="connsiteX8" fmla="*/ 2613107 w 5428491"/>
                  <a:gd name="connsiteY8" fmla="*/ 1648841 h 2006028"/>
                  <a:gd name="connsiteX9" fmla="*/ 2065420 w 5428491"/>
                  <a:gd name="connsiteY9" fmla="*/ 1586928 h 2006028"/>
                  <a:gd name="connsiteX10" fmla="*/ 2244807 w 5428491"/>
                  <a:gd name="connsiteY10" fmla="*/ 1491678 h 2006028"/>
                  <a:gd name="connsiteX11" fmla="*/ 1600282 w 5428491"/>
                  <a:gd name="connsiteY11" fmla="*/ 1558353 h 2006028"/>
                  <a:gd name="connsiteX12" fmla="*/ 790801 w 5428491"/>
                  <a:gd name="connsiteY12" fmla="*/ 1359886 h 2006028"/>
                  <a:gd name="connsiteX13" fmla="*/ 82 w 5428491"/>
                  <a:gd name="connsiteY13" fmla="*/ 926528 h 2006028"/>
                  <a:gd name="connsiteX14" fmla="*/ 1009733 w 5428491"/>
                  <a:gd name="connsiteY14" fmla="*/ 710628 h 2006028"/>
                  <a:gd name="connsiteX15" fmla="*/ 1597251 w 5428491"/>
                  <a:gd name="connsiteY15" fmla="*/ 596900 h 2006028"/>
                  <a:gd name="connsiteX0" fmla="*/ 1597251 w 5428491"/>
                  <a:gd name="connsiteY0" fmla="*/ 596900 h 2006028"/>
                  <a:gd name="connsiteX1" fmla="*/ 2228933 w 5428491"/>
                  <a:gd name="connsiteY1" fmla="*/ 488378 h 2006028"/>
                  <a:gd name="connsiteX2" fmla="*/ 4723641 w 5428491"/>
                  <a:gd name="connsiteY2" fmla="*/ 0 h 2006028"/>
                  <a:gd name="connsiteX3" fmla="*/ 5428491 w 5428491"/>
                  <a:gd name="connsiteY3" fmla="*/ 928086 h 2006028"/>
                  <a:gd name="connsiteX4" fmla="*/ 3973595 w 5428491"/>
                  <a:gd name="connsiteY4" fmla="*/ 1650428 h 2006028"/>
                  <a:gd name="connsiteX5" fmla="*/ 3675145 w 5428491"/>
                  <a:gd name="connsiteY5" fmla="*/ 1815528 h 2006028"/>
                  <a:gd name="connsiteX6" fmla="*/ 3027445 w 5428491"/>
                  <a:gd name="connsiteY6" fmla="*/ 2006028 h 2006028"/>
                  <a:gd name="connsiteX7" fmla="*/ 2389270 w 5428491"/>
                  <a:gd name="connsiteY7" fmla="*/ 1686941 h 2006028"/>
                  <a:gd name="connsiteX8" fmla="*/ 2613107 w 5428491"/>
                  <a:gd name="connsiteY8" fmla="*/ 1648841 h 2006028"/>
                  <a:gd name="connsiteX9" fmla="*/ 2065420 w 5428491"/>
                  <a:gd name="connsiteY9" fmla="*/ 1586928 h 2006028"/>
                  <a:gd name="connsiteX10" fmla="*/ 2244807 w 5428491"/>
                  <a:gd name="connsiteY10" fmla="*/ 1491678 h 2006028"/>
                  <a:gd name="connsiteX11" fmla="*/ 1600282 w 5428491"/>
                  <a:gd name="connsiteY11" fmla="*/ 1558353 h 2006028"/>
                  <a:gd name="connsiteX12" fmla="*/ 790801 w 5428491"/>
                  <a:gd name="connsiteY12" fmla="*/ 1359886 h 2006028"/>
                  <a:gd name="connsiteX13" fmla="*/ 82 w 5428491"/>
                  <a:gd name="connsiteY13" fmla="*/ 926528 h 2006028"/>
                  <a:gd name="connsiteX14" fmla="*/ 1009733 w 5428491"/>
                  <a:gd name="connsiteY14" fmla="*/ 710628 h 2006028"/>
                  <a:gd name="connsiteX15" fmla="*/ 1597251 w 5428491"/>
                  <a:gd name="connsiteY15" fmla="*/ 596900 h 2006028"/>
                  <a:gd name="connsiteX0" fmla="*/ 1597251 w 5988133"/>
                  <a:gd name="connsiteY0" fmla="*/ 596900 h 2006028"/>
                  <a:gd name="connsiteX1" fmla="*/ 2228933 w 5988133"/>
                  <a:gd name="connsiteY1" fmla="*/ 488378 h 2006028"/>
                  <a:gd name="connsiteX2" fmla="*/ 4723641 w 5988133"/>
                  <a:gd name="connsiteY2" fmla="*/ 0 h 2006028"/>
                  <a:gd name="connsiteX3" fmla="*/ 5988133 w 5988133"/>
                  <a:gd name="connsiteY3" fmla="*/ 939228 h 2006028"/>
                  <a:gd name="connsiteX4" fmla="*/ 5428491 w 5988133"/>
                  <a:gd name="connsiteY4" fmla="*/ 928086 h 2006028"/>
                  <a:gd name="connsiteX5" fmla="*/ 3973595 w 5988133"/>
                  <a:gd name="connsiteY5" fmla="*/ 1650428 h 2006028"/>
                  <a:gd name="connsiteX6" fmla="*/ 3675145 w 5988133"/>
                  <a:gd name="connsiteY6" fmla="*/ 1815528 h 2006028"/>
                  <a:gd name="connsiteX7" fmla="*/ 3027445 w 5988133"/>
                  <a:gd name="connsiteY7" fmla="*/ 2006028 h 2006028"/>
                  <a:gd name="connsiteX8" fmla="*/ 2389270 w 5988133"/>
                  <a:gd name="connsiteY8" fmla="*/ 1686941 h 2006028"/>
                  <a:gd name="connsiteX9" fmla="*/ 2613107 w 5988133"/>
                  <a:gd name="connsiteY9" fmla="*/ 1648841 h 2006028"/>
                  <a:gd name="connsiteX10" fmla="*/ 2065420 w 5988133"/>
                  <a:gd name="connsiteY10" fmla="*/ 1586928 h 2006028"/>
                  <a:gd name="connsiteX11" fmla="*/ 2244807 w 5988133"/>
                  <a:gd name="connsiteY11" fmla="*/ 1491678 h 2006028"/>
                  <a:gd name="connsiteX12" fmla="*/ 1600282 w 5988133"/>
                  <a:gd name="connsiteY12" fmla="*/ 1558353 h 2006028"/>
                  <a:gd name="connsiteX13" fmla="*/ 790801 w 5988133"/>
                  <a:gd name="connsiteY13" fmla="*/ 1359886 h 2006028"/>
                  <a:gd name="connsiteX14" fmla="*/ 82 w 5988133"/>
                  <a:gd name="connsiteY14" fmla="*/ 926528 h 2006028"/>
                  <a:gd name="connsiteX15" fmla="*/ 1009733 w 5988133"/>
                  <a:gd name="connsiteY15" fmla="*/ 710628 h 2006028"/>
                  <a:gd name="connsiteX16" fmla="*/ 1597251 w 5988133"/>
                  <a:gd name="connsiteY16" fmla="*/ 596900 h 2006028"/>
                  <a:gd name="connsiteX0" fmla="*/ 1597251 w 5988133"/>
                  <a:gd name="connsiteY0" fmla="*/ 596900 h 2006028"/>
                  <a:gd name="connsiteX1" fmla="*/ 2228933 w 5988133"/>
                  <a:gd name="connsiteY1" fmla="*/ 488378 h 2006028"/>
                  <a:gd name="connsiteX2" fmla="*/ 4723641 w 5988133"/>
                  <a:gd name="connsiteY2" fmla="*/ 0 h 2006028"/>
                  <a:gd name="connsiteX3" fmla="*/ 5988133 w 5988133"/>
                  <a:gd name="connsiteY3" fmla="*/ 939228 h 2006028"/>
                  <a:gd name="connsiteX4" fmla="*/ 5428491 w 5988133"/>
                  <a:gd name="connsiteY4" fmla="*/ 928086 h 2006028"/>
                  <a:gd name="connsiteX5" fmla="*/ 3973595 w 5988133"/>
                  <a:gd name="connsiteY5" fmla="*/ 1650428 h 2006028"/>
                  <a:gd name="connsiteX6" fmla="*/ 3675145 w 5988133"/>
                  <a:gd name="connsiteY6" fmla="*/ 1815528 h 2006028"/>
                  <a:gd name="connsiteX7" fmla="*/ 3027445 w 5988133"/>
                  <a:gd name="connsiteY7" fmla="*/ 2006028 h 2006028"/>
                  <a:gd name="connsiteX8" fmla="*/ 2389270 w 5988133"/>
                  <a:gd name="connsiteY8" fmla="*/ 1686941 h 2006028"/>
                  <a:gd name="connsiteX9" fmla="*/ 2613107 w 5988133"/>
                  <a:gd name="connsiteY9" fmla="*/ 1648841 h 2006028"/>
                  <a:gd name="connsiteX10" fmla="*/ 2065420 w 5988133"/>
                  <a:gd name="connsiteY10" fmla="*/ 1586928 h 2006028"/>
                  <a:gd name="connsiteX11" fmla="*/ 2244807 w 5988133"/>
                  <a:gd name="connsiteY11" fmla="*/ 1491678 h 2006028"/>
                  <a:gd name="connsiteX12" fmla="*/ 1600282 w 5988133"/>
                  <a:gd name="connsiteY12" fmla="*/ 1558353 h 2006028"/>
                  <a:gd name="connsiteX13" fmla="*/ 790801 w 5988133"/>
                  <a:gd name="connsiteY13" fmla="*/ 1359886 h 2006028"/>
                  <a:gd name="connsiteX14" fmla="*/ 82 w 5988133"/>
                  <a:gd name="connsiteY14" fmla="*/ 926528 h 2006028"/>
                  <a:gd name="connsiteX15" fmla="*/ 1009733 w 5988133"/>
                  <a:gd name="connsiteY15" fmla="*/ 710628 h 2006028"/>
                  <a:gd name="connsiteX16" fmla="*/ 1597251 w 5988133"/>
                  <a:gd name="connsiteY16" fmla="*/ 596900 h 2006028"/>
                  <a:gd name="connsiteX0" fmla="*/ 1597251 w 5988133"/>
                  <a:gd name="connsiteY0" fmla="*/ 596900 h 2006028"/>
                  <a:gd name="connsiteX1" fmla="*/ 2228933 w 5988133"/>
                  <a:gd name="connsiteY1" fmla="*/ 488378 h 2006028"/>
                  <a:gd name="connsiteX2" fmla="*/ 4723641 w 5988133"/>
                  <a:gd name="connsiteY2" fmla="*/ 0 h 2006028"/>
                  <a:gd name="connsiteX3" fmla="*/ 5988133 w 5988133"/>
                  <a:gd name="connsiteY3" fmla="*/ 939228 h 2006028"/>
                  <a:gd name="connsiteX4" fmla="*/ 5428491 w 5988133"/>
                  <a:gd name="connsiteY4" fmla="*/ 928086 h 2006028"/>
                  <a:gd name="connsiteX5" fmla="*/ 3973595 w 5988133"/>
                  <a:gd name="connsiteY5" fmla="*/ 1650428 h 2006028"/>
                  <a:gd name="connsiteX6" fmla="*/ 3675145 w 5988133"/>
                  <a:gd name="connsiteY6" fmla="*/ 1815528 h 2006028"/>
                  <a:gd name="connsiteX7" fmla="*/ 3027445 w 5988133"/>
                  <a:gd name="connsiteY7" fmla="*/ 2006028 h 2006028"/>
                  <a:gd name="connsiteX8" fmla="*/ 2389270 w 5988133"/>
                  <a:gd name="connsiteY8" fmla="*/ 1686941 h 2006028"/>
                  <a:gd name="connsiteX9" fmla="*/ 2613107 w 5988133"/>
                  <a:gd name="connsiteY9" fmla="*/ 1648841 h 2006028"/>
                  <a:gd name="connsiteX10" fmla="*/ 2065420 w 5988133"/>
                  <a:gd name="connsiteY10" fmla="*/ 1586928 h 2006028"/>
                  <a:gd name="connsiteX11" fmla="*/ 2244807 w 5988133"/>
                  <a:gd name="connsiteY11" fmla="*/ 1491678 h 2006028"/>
                  <a:gd name="connsiteX12" fmla="*/ 1600282 w 5988133"/>
                  <a:gd name="connsiteY12" fmla="*/ 1558353 h 2006028"/>
                  <a:gd name="connsiteX13" fmla="*/ 790801 w 5988133"/>
                  <a:gd name="connsiteY13" fmla="*/ 1359886 h 2006028"/>
                  <a:gd name="connsiteX14" fmla="*/ 82 w 5988133"/>
                  <a:gd name="connsiteY14" fmla="*/ 926528 h 2006028"/>
                  <a:gd name="connsiteX15" fmla="*/ 1009733 w 5988133"/>
                  <a:gd name="connsiteY15" fmla="*/ 710628 h 2006028"/>
                  <a:gd name="connsiteX16" fmla="*/ 1597251 w 5988133"/>
                  <a:gd name="connsiteY16" fmla="*/ 596900 h 2006028"/>
                  <a:gd name="connsiteX0" fmla="*/ 1597251 w 5992660"/>
                  <a:gd name="connsiteY0" fmla="*/ 596900 h 2006028"/>
                  <a:gd name="connsiteX1" fmla="*/ 2228933 w 5992660"/>
                  <a:gd name="connsiteY1" fmla="*/ 488378 h 2006028"/>
                  <a:gd name="connsiteX2" fmla="*/ 4723641 w 5992660"/>
                  <a:gd name="connsiteY2" fmla="*/ 0 h 2006028"/>
                  <a:gd name="connsiteX3" fmla="*/ 5638883 w 5992660"/>
                  <a:gd name="connsiteY3" fmla="*/ 691578 h 2006028"/>
                  <a:gd name="connsiteX4" fmla="*/ 5988133 w 5992660"/>
                  <a:gd name="connsiteY4" fmla="*/ 939228 h 2006028"/>
                  <a:gd name="connsiteX5" fmla="*/ 5428491 w 5992660"/>
                  <a:gd name="connsiteY5" fmla="*/ 928086 h 2006028"/>
                  <a:gd name="connsiteX6" fmla="*/ 3973595 w 5992660"/>
                  <a:gd name="connsiteY6" fmla="*/ 1650428 h 2006028"/>
                  <a:gd name="connsiteX7" fmla="*/ 3675145 w 5992660"/>
                  <a:gd name="connsiteY7" fmla="*/ 1815528 h 2006028"/>
                  <a:gd name="connsiteX8" fmla="*/ 3027445 w 5992660"/>
                  <a:gd name="connsiteY8" fmla="*/ 2006028 h 2006028"/>
                  <a:gd name="connsiteX9" fmla="*/ 2389270 w 5992660"/>
                  <a:gd name="connsiteY9" fmla="*/ 1686941 h 2006028"/>
                  <a:gd name="connsiteX10" fmla="*/ 2613107 w 5992660"/>
                  <a:gd name="connsiteY10" fmla="*/ 1648841 h 2006028"/>
                  <a:gd name="connsiteX11" fmla="*/ 2065420 w 5992660"/>
                  <a:gd name="connsiteY11" fmla="*/ 1586928 h 2006028"/>
                  <a:gd name="connsiteX12" fmla="*/ 2244807 w 5992660"/>
                  <a:gd name="connsiteY12" fmla="*/ 1491678 h 2006028"/>
                  <a:gd name="connsiteX13" fmla="*/ 1600282 w 5992660"/>
                  <a:gd name="connsiteY13" fmla="*/ 1558353 h 2006028"/>
                  <a:gd name="connsiteX14" fmla="*/ 790801 w 5992660"/>
                  <a:gd name="connsiteY14" fmla="*/ 1359886 h 2006028"/>
                  <a:gd name="connsiteX15" fmla="*/ 82 w 5992660"/>
                  <a:gd name="connsiteY15" fmla="*/ 926528 h 2006028"/>
                  <a:gd name="connsiteX16" fmla="*/ 1009733 w 5992660"/>
                  <a:gd name="connsiteY16" fmla="*/ 710628 h 2006028"/>
                  <a:gd name="connsiteX17" fmla="*/ 1597251 w 5992660"/>
                  <a:gd name="connsiteY17" fmla="*/ 596900 h 2006028"/>
                  <a:gd name="connsiteX0" fmla="*/ 1597251 w 5991027"/>
                  <a:gd name="connsiteY0" fmla="*/ 596914 h 2006042"/>
                  <a:gd name="connsiteX1" fmla="*/ 2228933 w 5991027"/>
                  <a:gd name="connsiteY1" fmla="*/ 488392 h 2006042"/>
                  <a:gd name="connsiteX2" fmla="*/ 4723641 w 5991027"/>
                  <a:gd name="connsiteY2" fmla="*/ 14 h 2006042"/>
                  <a:gd name="connsiteX3" fmla="*/ 5924632 w 5991027"/>
                  <a:gd name="connsiteY3" fmla="*/ 342342 h 2006042"/>
                  <a:gd name="connsiteX4" fmla="*/ 5638883 w 5991027"/>
                  <a:gd name="connsiteY4" fmla="*/ 691592 h 2006042"/>
                  <a:gd name="connsiteX5" fmla="*/ 5988133 w 5991027"/>
                  <a:gd name="connsiteY5" fmla="*/ 939242 h 2006042"/>
                  <a:gd name="connsiteX6" fmla="*/ 5428491 w 5991027"/>
                  <a:gd name="connsiteY6" fmla="*/ 928100 h 2006042"/>
                  <a:gd name="connsiteX7" fmla="*/ 3973595 w 5991027"/>
                  <a:gd name="connsiteY7" fmla="*/ 1650442 h 2006042"/>
                  <a:gd name="connsiteX8" fmla="*/ 3675145 w 5991027"/>
                  <a:gd name="connsiteY8" fmla="*/ 1815542 h 2006042"/>
                  <a:gd name="connsiteX9" fmla="*/ 3027445 w 5991027"/>
                  <a:gd name="connsiteY9" fmla="*/ 2006042 h 2006042"/>
                  <a:gd name="connsiteX10" fmla="*/ 2389270 w 5991027"/>
                  <a:gd name="connsiteY10" fmla="*/ 1686955 h 2006042"/>
                  <a:gd name="connsiteX11" fmla="*/ 2613107 w 5991027"/>
                  <a:gd name="connsiteY11" fmla="*/ 1648855 h 2006042"/>
                  <a:gd name="connsiteX12" fmla="*/ 2065420 w 5991027"/>
                  <a:gd name="connsiteY12" fmla="*/ 1586942 h 2006042"/>
                  <a:gd name="connsiteX13" fmla="*/ 2244807 w 5991027"/>
                  <a:gd name="connsiteY13" fmla="*/ 1491692 h 2006042"/>
                  <a:gd name="connsiteX14" fmla="*/ 1600282 w 5991027"/>
                  <a:gd name="connsiteY14" fmla="*/ 1558367 h 2006042"/>
                  <a:gd name="connsiteX15" fmla="*/ 790801 w 5991027"/>
                  <a:gd name="connsiteY15" fmla="*/ 1359900 h 2006042"/>
                  <a:gd name="connsiteX16" fmla="*/ 82 w 5991027"/>
                  <a:gd name="connsiteY16" fmla="*/ 926542 h 2006042"/>
                  <a:gd name="connsiteX17" fmla="*/ 1009733 w 5991027"/>
                  <a:gd name="connsiteY17" fmla="*/ 710642 h 2006042"/>
                  <a:gd name="connsiteX18" fmla="*/ 1597251 w 5991027"/>
                  <a:gd name="connsiteY18" fmla="*/ 596914 h 2006042"/>
                  <a:gd name="connsiteX0" fmla="*/ 1597251 w 5991027"/>
                  <a:gd name="connsiteY0" fmla="*/ 596907 h 2006035"/>
                  <a:gd name="connsiteX1" fmla="*/ 2228933 w 5991027"/>
                  <a:gd name="connsiteY1" fmla="*/ 488385 h 2006035"/>
                  <a:gd name="connsiteX2" fmla="*/ 4723641 w 5991027"/>
                  <a:gd name="connsiteY2" fmla="*/ 7 h 2006035"/>
                  <a:gd name="connsiteX3" fmla="*/ 5924632 w 5991027"/>
                  <a:gd name="connsiteY3" fmla="*/ 342335 h 2006035"/>
                  <a:gd name="connsiteX4" fmla="*/ 5638883 w 5991027"/>
                  <a:gd name="connsiteY4" fmla="*/ 691585 h 2006035"/>
                  <a:gd name="connsiteX5" fmla="*/ 5988133 w 5991027"/>
                  <a:gd name="connsiteY5" fmla="*/ 939235 h 2006035"/>
                  <a:gd name="connsiteX6" fmla="*/ 5428491 w 5991027"/>
                  <a:gd name="connsiteY6" fmla="*/ 928093 h 2006035"/>
                  <a:gd name="connsiteX7" fmla="*/ 3973595 w 5991027"/>
                  <a:gd name="connsiteY7" fmla="*/ 1650435 h 2006035"/>
                  <a:gd name="connsiteX8" fmla="*/ 3675145 w 5991027"/>
                  <a:gd name="connsiteY8" fmla="*/ 1815535 h 2006035"/>
                  <a:gd name="connsiteX9" fmla="*/ 3027445 w 5991027"/>
                  <a:gd name="connsiteY9" fmla="*/ 2006035 h 2006035"/>
                  <a:gd name="connsiteX10" fmla="*/ 2389270 w 5991027"/>
                  <a:gd name="connsiteY10" fmla="*/ 1686948 h 2006035"/>
                  <a:gd name="connsiteX11" fmla="*/ 2613107 w 5991027"/>
                  <a:gd name="connsiteY11" fmla="*/ 1648848 h 2006035"/>
                  <a:gd name="connsiteX12" fmla="*/ 2065420 w 5991027"/>
                  <a:gd name="connsiteY12" fmla="*/ 1586935 h 2006035"/>
                  <a:gd name="connsiteX13" fmla="*/ 2244807 w 5991027"/>
                  <a:gd name="connsiteY13" fmla="*/ 1491685 h 2006035"/>
                  <a:gd name="connsiteX14" fmla="*/ 1600282 w 5991027"/>
                  <a:gd name="connsiteY14" fmla="*/ 1558360 h 2006035"/>
                  <a:gd name="connsiteX15" fmla="*/ 790801 w 5991027"/>
                  <a:gd name="connsiteY15" fmla="*/ 1359893 h 2006035"/>
                  <a:gd name="connsiteX16" fmla="*/ 82 w 5991027"/>
                  <a:gd name="connsiteY16" fmla="*/ 926535 h 2006035"/>
                  <a:gd name="connsiteX17" fmla="*/ 1009733 w 5991027"/>
                  <a:gd name="connsiteY17" fmla="*/ 710635 h 2006035"/>
                  <a:gd name="connsiteX18" fmla="*/ 1597251 w 5991027"/>
                  <a:gd name="connsiteY18" fmla="*/ 596907 h 2006035"/>
                  <a:gd name="connsiteX0" fmla="*/ 1597251 w 5991027"/>
                  <a:gd name="connsiteY0" fmla="*/ 602898 h 2012026"/>
                  <a:gd name="connsiteX1" fmla="*/ 2228933 w 5991027"/>
                  <a:gd name="connsiteY1" fmla="*/ 494376 h 2012026"/>
                  <a:gd name="connsiteX2" fmla="*/ 4723641 w 5991027"/>
                  <a:gd name="connsiteY2" fmla="*/ 5998 h 2012026"/>
                  <a:gd name="connsiteX3" fmla="*/ 5810333 w 5991027"/>
                  <a:gd name="connsiteY3" fmla="*/ 195926 h 2012026"/>
                  <a:gd name="connsiteX4" fmla="*/ 5924632 w 5991027"/>
                  <a:gd name="connsiteY4" fmla="*/ 348326 h 2012026"/>
                  <a:gd name="connsiteX5" fmla="*/ 5638883 w 5991027"/>
                  <a:gd name="connsiteY5" fmla="*/ 697576 h 2012026"/>
                  <a:gd name="connsiteX6" fmla="*/ 5988133 w 5991027"/>
                  <a:gd name="connsiteY6" fmla="*/ 945226 h 2012026"/>
                  <a:gd name="connsiteX7" fmla="*/ 5428491 w 5991027"/>
                  <a:gd name="connsiteY7" fmla="*/ 934084 h 2012026"/>
                  <a:gd name="connsiteX8" fmla="*/ 3973595 w 5991027"/>
                  <a:gd name="connsiteY8" fmla="*/ 1656426 h 2012026"/>
                  <a:gd name="connsiteX9" fmla="*/ 3675145 w 5991027"/>
                  <a:gd name="connsiteY9" fmla="*/ 1821526 h 2012026"/>
                  <a:gd name="connsiteX10" fmla="*/ 3027445 w 5991027"/>
                  <a:gd name="connsiteY10" fmla="*/ 2012026 h 2012026"/>
                  <a:gd name="connsiteX11" fmla="*/ 2389270 w 5991027"/>
                  <a:gd name="connsiteY11" fmla="*/ 1692939 h 2012026"/>
                  <a:gd name="connsiteX12" fmla="*/ 2613107 w 5991027"/>
                  <a:gd name="connsiteY12" fmla="*/ 1654839 h 2012026"/>
                  <a:gd name="connsiteX13" fmla="*/ 2065420 w 5991027"/>
                  <a:gd name="connsiteY13" fmla="*/ 1592926 h 2012026"/>
                  <a:gd name="connsiteX14" fmla="*/ 2244807 w 5991027"/>
                  <a:gd name="connsiteY14" fmla="*/ 1497676 h 2012026"/>
                  <a:gd name="connsiteX15" fmla="*/ 1600282 w 5991027"/>
                  <a:gd name="connsiteY15" fmla="*/ 1564351 h 2012026"/>
                  <a:gd name="connsiteX16" fmla="*/ 790801 w 5991027"/>
                  <a:gd name="connsiteY16" fmla="*/ 1365884 h 2012026"/>
                  <a:gd name="connsiteX17" fmla="*/ 82 w 5991027"/>
                  <a:gd name="connsiteY17" fmla="*/ 932526 h 2012026"/>
                  <a:gd name="connsiteX18" fmla="*/ 1009733 w 5991027"/>
                  <a:gd name="connsiteY18" fmla="*/ 716626 h 2012026"/>
                  <a:gd name="connsiteX19" fmla="*/ 1597251 w 5991027"/>
                  <a:gd name="connsiteY19" fmla="*/ 602898 h 2012026"/>
                  <a:gd name="connsiteX0" fmla="*/ 1597251 w 5991027"/>
                  <a:gd name="connsiteY0" fmla="*/ 598689 h 2007817"/>
                  <a:gd name="connsiteX1" fmla="*/ 2228933 w 5991027"/>
                  <a:gd name="connsiteY1" fmla="*/ 490167 h 2007817"/>
                  <a:gd name="connsiteX2" fmla="*/ 4723641 w 5991027"/>
                  <a:gd name="connsiteY2" fmla="*/ 1789 h 2007817"/>
                  <a:gd name="connsiteX3" fmla="*/ 5810333 w 5991027"/>
                  <a:gd name="connsiteY3" fmla="*/ 191717 h 2007817"/>
                  <a:gd name="connsiteX4" fmla="*/ 5924632 w 5991027"/>
                  <a:gd name="connsiteY4" fmla="*/ 344117 h 2007817"/>
                  <a:gd name="connsiteX5" fmla="*/ 5638883 w 5991027"/>
                  <a:gd name="connsiteY5" fmla="*/ 693367 h 2007817"/>
                  <a:gd name="connsiteX6" fmla="*/ 5988133 w 5991027"/>
                  <a:gd name="connsiteY6" fmla="*/ 941017 h 2007817"/>
                  <a:gd name="connsiteX7" fmla="*/ 5428491 w 5991027"/>
                  <a:gd name="connsiteY7" fmla="*/ 929875 h 2007817"/>
                  <a:gd name="connsiteX8" fmla="*/ 3973595 w 5991027"/>
                  <a:gd name="connsiteY8" fmla="*/ 1652217 h 2007817"/>
                  <a:gd name="connsiteX9" fmla="*/ 3675145 w 5991027"/>
                  <a:gd name="connsiteY9" fmla="*/ 1817317 h 2007817"/>
                  <a:gd name="connsiteX10" fmla="*/ 3027445 w 5991027"/>
                  <a:gd name="connsiteY10" fmla="*/ 2007817 h 2007817"/>
                  <a:gd name="connsiteX11" fmla="*/ 2389270 w 5991027"/>
                  <a:gd name="connsiteY11" fmla="*/ 1688730 h 2007817"/>
                  <a:gd name="connsiteX12" fmla="*/ 2613107 w 5991027"/>
                  <a:gd name="connsiteY12" fmla="*/ 1650630 h 2007817"/>
                  <a:gd name="connsiteX13" fmla="*/ 2065420 w 5991027"/>
                  <a:gd name="connsiteY13" fmla="*/ 1588717 h 2007817"/>
                  <a:gd name="connsiteX14" fmla="*/ 2244807 w 5991027"/>
                  <a:gd name="connsiteY14" fmla="*/ 1493467 h 2007817"/>
                  <a:gd name="connsiteX15" fmla="*/ 1600282 w 5991027"/>
                  <a:gd name="connsiteY15" fmla="*/ 1560142 h 2007817"/>
                  <a:gd name="connsiteX16" fmla="*/ 790801 w 5991027"/>
                  <a:gd name="connsiteY16" fmla="*/ 1361675 h 2007817"/>
                  <a:gd name="connsiteX17" fmla="*/ 82 w 5991027"/>
                  <a:gd name="connsiteY17" fmla="*/ 928317 h 2007817"/>
                  <a:gd name="connsiteX18" fmla="*/ 1009733 w 5991027"/>
                  <a:gd name="connsiteY18" fmla="*/ 712417 h 2007817"/>
                  <a:gd name="connsiteX19" fmla="*/ 1597251 w 5991027"/>
                  <a:gd name="connsiteY19" fmla="*/ 598689 h 2007817"/>
                  <a:gd name="connsiteX0" fmla="*/ 1597251 w 5991027"/>
                  <a:gd name="connsiteY0" fmla="*/ 598689 h 2007817"/>
                  <a:gd name="connsiteX1" fmla="*/ 2228933 w 5991027"/>
                  <a:gd name="connsiteY1" fmla="*/ 490167 h 2007817"/>
                  <a:gd name="connsiteX2" fmla="*/ 4723641 w 5991027"/>
                  <a:gd name="connsiteY2" fmla="*/ 1789 h 2007817"/>
                  <a:gd name="connsiteX3" fmla="*/ 5810333 w 5991027"/>
                  <a:gd name="connsiteY3" fmla="*/ 191717 h 2007817"/>
                  <a:gd name="connsiteX4" fmla="*/ 5588083 w 5991027"/>
                  <a:gd name="connsiteY4" fmla="*/ 483817 h 2007817"/>
                  <a:gd name="connsiteX5" fmla="*/ 5924632 w 5991027"/>
                  <a:gd name="connsiteY5" fmla="*/ 344117 h 2007817"/>
                  <a:gd name="connsiteX6" fmla="*/ 5638883 w 5991027"/>
                  <a:gd name="connsiteY6" fmla="*/ 693367 h 2007817"/>
                  <a:gd name="connsiteX7" fmla="*/ 5988133 w 5991027"/>
                  <a:gd name="connsiteY7" fmla="*/ 941017 h 2007817"/>
                  <a:gd name="connsiteX8" fmla="*/ 5428491 w 5991027"/>
                  <a:gd name="connsiteY8" fmla="*/ 929875 h 2007817"/>
                  <a:gd name="connsiteX9" fmla="*/ 3973595 w 5991027"/>
                  <a:gd name="connsiteY9" fmla="*/ 1652217 h 2007817"/>
                  <a:gd name="connsiteX10" fmla="*/ 3675145 w 5991027"/>
                  <a:gd name="connsiteY10" fmla="*/ 1817317 h 2007817"/>
                  <a:gd name="connsiteX11" fmla="*/ 3027445 w 5991027"/>
                  <a:gd name="connsiteY11" fmla="*/ 2007817 h 2007817"/>
                  <a:gd name="connsiteX12" fmla="*/ 2389270 w 5991027"/>
                  <a:gd name="connsiteY12" fmla="*/ 1688730 h 2007817"/>
                  <a:gd name="connsiteX13" fmla="*/ 2613107 w 5991027"/>
                  <a:gd name="connsiteY13" fmla="*/ 1650630 h 2007817"/>
                  <a:gd name="connsiteX14" fmla="*/ 2065420 w 5991027"/>
                  <a:gd name="connsiteY14" fmla="*/ 1588717 h 2007817"/>
                  <a:gd name="connsiteX15" fmla="*/ 2244807 w 5991027"/>
                  <a:gd name="connsiteY15" fmla="*/ 1493467 h 2007817"/>
                  <a:gd name="connsiteX16" fmla="*/ 1600282 w 5991027"/>
                  <a:gd name="connsiteY16" fmla="*/ 1560142 h 2007817"/>
                  <a:gd name="connsiteX17" fmla="*/ 790801 w 5991027"/>
                  <a:gd name="connsiteY17" fmla="*/ 1361675 h 2007817"/>
                  <a:gd name="connsiteX18" fmla="*/ 82 w 5991027"/>
                  <a:gd name="connsiteY18" fmla="*/ 928317 h 2007817"/>
                  <a:gd name="connsiteX19" fmla="*/ 1009733 w 5991027"/>
                  <a:gd name="connsiteY19" fmla="*/ 712417 h 2007817"/>
                  <a:gd name="connsiteX20" fmla="*/ 1597251 w 5991027"/>
                  <a:gd name="connsiteY20" fmla="*/ 598689 h 2007817"/>
                  <a:gd name="connsiteX0" fmla="*/ 1597251 w 5991027"/>
                  <a:gd name="connsiteY0" fmla="*/ 604266 h 2013394"/>
                  <a:gd name="connsiteX1" fmla="*/ 2228933 w 5991027"/>
                  <a:gd name="connsiteY1" fmla="*/ 495744 h 2013394"/>
                  <a:gd name="connsiteX2" fmla="*/ 4723641 w 5991027"/>
                  <a:gd name="connsiteY2" fmla="*/ 7366 h 2013394"/>
                  <a:gd name="connsiteX3" fmla="*/ 5759533 w 5991027"/>
                  <a:gd name="connsiteY3" fmla="*/ 76644 h 2013394"/>
                  <a:gd name="connsiteX4" fmla="*/ 5810333 w 5991027"/>
                  <a:gd name="connsiteY4" fmla="*/ 197294 h 2013394"/>
                  <a:gd name="connsiteX5" fmla="*/ 5588083 w 5991027"/>
                  <a:gd name="connsiteY5" fmla="*/ 489394 h 2013394"/>
                  <a:gd name="connsiteX6" fmla="*/ 5924632 w 5991027"/>
                  <a:gd name="connsiteY6" fmla="*/ 349694 h 2013394"/>
                  <a:gd name="connsiteX7" fmla="*/ 5638883 w 5991027"/>
                  <a:gd name="connsiteY7" fmla="*/ 698944 h 2013394"/>
                  <a:gd name="connsiteX8" fmla="*/ 5988133 w 5991027"/>
                  <a:gd name="connsiteY8" fmla="*/ 946594 h 2013394"/>
                  <a:gd name="connsiteX9" fmla="*/ 5428491 w 5991027"/>
                  <a:gd name="connsiteY9" fmla="*/ 935452 h 2013394"/>
                  <a:gd name="connsiteX10" fmla="*/ 3973595 w 5991027"/>
                  <a:gd name="connsiteY10" fmla="*/ 1657794 h 2013394"/>
                  <a:gd name="connsiteX11" fmla="*/ 3675145 w 5991027"/>
                  <a:gd name="connsiteY11" fmla="*/ 1822894 h 2013394"/>
                  <a:gd name="connsiteX12" fmla="*/ 3027445 w 5991027"/>
                  <a:gd name="connsiteY12" fmla="*/ 2013394 h 2013394"/>
                  <a:gd name="connsiteX13" fmla="*/ 2389270 w 5991027"/>
                  <a:gd name="connsiteY13" fmla="*/ 1694307 h 2013394"/>
                  <a:gd name="connsiteX14" fmla="*/ 2613107 w 5991027"/>
                  <a:gd name="connsiteY14" fmla="*/ 1656207 h 2013394"/>
                  <a:gd name="connsiteX15" fmla="*/ 2065420 w 5991027"/>
                  <a:gd name="connsiteY15" fmla="*/ 1594294 h 2013394"/>
                  <a:gd name="connsiteX16" fmla="*/ 2244807 w 5991027"/>
                  <a:gd name="connsiteY16" fmla="*/ 1499044 h 2013394"/>
                  <a:gd name="connsiteX17" fmla="*/ 1600282 w 5991027"/>
                  <a:gd name="connsiteY17" fmla="*/ 1565719 h 2013394"/>
                  <a:gd name="connsiteX18" fmla="*/ 790801 w 5991027"/>
                  <a:gd name="connsiteY18" fmla="*/ 1367252 h 2013394"/>
                  <a:gd name="connsiteX19" fmla="*/ 82 w 5991027"/>
                  <a:gd name="connsiteY19" fmla="*/ 933894 h 2013394"/>
                  <a:gd name="connsiteX20" fmla="*/ 1009733 w 5991027"/>
                  <a:gd name="connsiteY20" fmla="*/ 717994 h 2013394"/>
                  <a:gd name="connsiteX21" fmla="*/ 1597251 w 5991027"/>
                  <a:gd name="connsiteY21" fmla="*/ 604266 h 2013394"/>
                  <a:gd name="connsiteX0" fmla="*/ 1597251 w 5991027"/>
                  <a:gd name="connsiteY0" fmla="*/ 607913 h 2017041"/>
                  <a:gd name="connsiteX1" fmla="*/ 2228933 w 5991027"/>
                  <a:gd name="connsiteY1" fmla="*/ 499391 h 2017041"/>
                  <a:gd name="connsiteX2" fmla="*/ 4723641 w 5991027"/>
                  <a:gd name="connsiteY2" fmla="*/ 11013 h 2017041"/>
                  <a:gd name="connsiteX3" fmla="*/ 5365833 w 5991027"/>
                  <a:gd name="connsiteY3" fmla="*/ 308891 h 2017041"/>
                  <a:gd name="connsiteX4" fmla="*/ 5759533 w 5991027"/>
                  <a:gd name="connsiteY4" fmla="*/ 80291 h 2017041"/>
                  <a:gd name="connsiteX5" fmla="*/ 5810333 w 5991027"/>
                  <a:gd name="connsiteY5" fmla="*/ 200941 h 2017041"/>
                  <a:gd name="connsiteX6" fmla="*/ 5588083 w 5991027"/>
                  <a:gd name="connsiteY6" fmla="*/ 493041 h 2017041"/>
                  <a:gd name="connsiteX7" fmla="*/ 5924632 w 5991027"/>
                  <a:gd name="connsiteY7" fmla="*/ 353341 h 2017041"/>
                  <a:gd name="connsiteX8" fmla="*/ 5638883 w 5991027"/>
                  <a:gd name="connsiteY8" fmla="*/ 702591 h 2017041"/>
                  <a:gd name="connsiteX9" fmla="*/ 5988133 w 5991027"/>
                  <a:gd name="connsiteY9" fmla="*/ 950241 h 2017041"/>
                  <a:gd name="connsiteX10" fmla="*/ 5428491 w 5991027"/>
                  <a:gd name="connsiteY10" fmla="*/ 939099 h 2017041"/>
                  <a:gd name="connsiteX11" fmla="*/ 3973595 w 5991027"/>
                  <a:gd name="connsiteY11" fmla="*/ 1661441 h 2017041"/>
                  <a:gd name="connsiteX12" fmla="*/ 3675145 w 5991027"/>
                  <a:gd name="connsiteY12" fmla="*/ 1826541 h 2017041"/>
                  <a:gd name="connsiteX13" fmla="*/ 3027445 w 5991027"/>
                  <a:gd name="connsiteY13" fmla="*/ 2017041 h 2017041"/>
                  <a:gd name="connsiteX14" fmla="*/ 2389270 w 5991027"/>
                  <a:gd name="connsiteY14" fmla="*/ 1697954 h 2017041"/>
                  <a:gd name="connsiteX15" fmla="*/ 2613107 w 5991027"/>
                  <a:gd name="connsiteY15" fmla="*/ 1659854 h 2017041"/>
                  <a:gd name="connsiteX16" fmla="*/ 2065420 w 5991027"/>
                  <a:gd name="connsiteY16" fmla="*/ 1597941 h 2017041"/>
                  <a:gd name="connsiteX17" fmla="*/ 2244807 w 5991027"/>
                  <a:gd name="connsiteY17" fmla="*/ 1502691 h 2017041"/>
                  <a:gd name="connsiteX18" fmla="*/ 1600282 w 5991027"/>
                  <a:gd name="connsiteY18" fmla="*/ 1569366 h 2017041"/>
                  <a:gd name="connsiteX19" fmla="*/ 790801 w 5991027"/>
                  <a:gd name="connsiteY19" fmla="*/ 1370899 h 2017041"/>
                  <a:gd name="connsiteX20" fmla="*/ 82 w 5991027"/>
                  <a:gd name="connsiteY20" fmla="*/ 937541 h 2017041"/>
                  <a:gd name="connsiteX21" fmla="*/ 1009733 w 5991027"/>
                  <a:gd name="connsiteY21" fmla="*/ 721641 h 2017041"/>
                  <a:gd name="connsiteX22" fmla="*/ 1597251 w 5991027"/>
                  <a:gd name="connsiteY22" fmla="*/ 607913 h 2017041"/>
                  <a:gd name="connsiteX0" fmla="*/ 1597251 w 5991027"/>
                  <a:gd name="connsiteY0" fmla="*/ 607913 h 2017041"/>
                  <a:gd name="connsiteX1" fmla="*/ 2228933 w 5991027"/>
                  <a:gd name="connsiteY1" fmla="*/ 499391 h 2017041"/>
                  <a:gd name="connsiteX2" fmla="*/ 4723641 w 5991027"/>
                  <a:gd name="connsiteY2" fmla="*/ 11013 h 2017041"/>
                  <a:gd name="connsiteX3" fmla="*/ 5365833 w 5991027"/>
                  <a:gd name="connsiteY3" fmla="*/ 308891 h 2017041"/>
                  <a:gd name="connsiteX4" fmla="*/ 5759533 w 5991027"/>
                  <a:gd name="connsiteY4" fmla="*/ 80291 h 2017041"/>
                  <a:gd name="connsiteX5" fmla="*/ 5524583 w 5991027"/>
                  <a:gd name="connsiteY5" fmla="*/ 442242 h 2017041"/>
                  <a:gd name="connsiteX6" fmla="*/ 5810333 w 5991027"/>
                  <a:gd name="connsiteY6" fmla="*/ 200941 h 2017041"/>
                  <a:gd name="connsiteX7" fmla="*/ 5588083 w 5991027"/>
                  <a:gd name="connsiteY7" fmla="*/ 493041 h 2017041"/>
                  <a:gd name="connsiteX8" fmla="*/ 5924632 w 5991027"/>
                  <a:gd name="connsiteY8" fmla="*/ 353341 h 2017041"/>
                  <a:gd name="connsiteX9" fmla="*/ 5638883 w 5991027"/>
                  <a:gd name="connsiteY9" fmla="*/ 702591 h 2017041"/>
                  <a:gd name="connsiteX10" fmla="*/ 5988133 w 5991027"/>
                  <a:gd name="connsiteY10" fmla="*/ 950241 h 2017041"/>
                  <a:gd name="connsiteX11" fmla="*/ 5428491 w 5991027"/>
                  <a:gd name="connsiteY11" fmla="*/ 939099 h 2017041"/>
                  <a:gd name="connsiteX12" fmla="*/ 3973595 w 5991027"/>
                  <a:gd name="connsiteY12" fmla="*/ 1661441 h 2017041"/>
                  <a:gd name="connsiteX13" fmla="*/ 3675145 w 5991027"/>
                  <a:gd name="connsiteY13" fmla="*/ 1826541 h 2017041"/>
                  <a:gd name="connsiteX14" fmla="*/ 3027445 w 5991027"/>
                  <a:gd name="connsiteY14" fmla="*/ 2017041 h 2017041"/>
                  <a:gd name="connsiteX15" fmla="*/ 2389270 w 5991027"/>
                  <a:gd name="connsiteY15" fmla="*/ 1697954 h 2017041"/>
                  <a:gd name="connsiteX16" fmla="*/ 2613107 w 5991027"/>
                  <a:gd name="connsiteY16" fmla="*/ 1659854 h 2017041"/>
                  <a:gd name="connsiteX17" fmla="*/ 2065420 w 5991027"/>
                  <a:gd name="connsiteY17" fmla="*/ 1597941 h 2017041"/>
                  <a:gd name="connsiteX18" fmla="*/ 2244807 w 5991027"/>
                  <a:gd name="connsiteY18" fmla="*/ 1502691 h 2017041"/>
                  <a:gd name="connsiteX19" fmla="*/ 1600282 w 5991027"/>
                  <a:gd name="connsiteY19" fmla="*/ 1569366 h 2017041"/>
                  <a:gd name="connsiteX20" fmla="*/ 790801 w 5991027"/>
                  <a:gd name="connsiteY20" fmla="*/ 1370899 h 2017041"/>
                  <a:gd name="connsiteX21" fmla="*/ 82 w 5991027"/>
                  <a:gd name="connsiteY21" fmla="*/ 937541 h 2017041"/>
                  <a:gd name="connsiteX22" fmla="*/ 1009733 w 5991027"/>
                  <a:gd name="connsiteY22" fmla="*/ 721641 h 2017041"/>
                  <a:gd name="connsiteX23" fmla="*/ 1597251 w 5991027"/>
                  <a:gd name="connsiteY23" fmla="*/ 607913 h 2017041"/>
                  <a:gd name="connsiteX0" fmla="*/ 1597251 w 5991027"/>
                  <a:gd name="connsiteY0" fmla="*/ 607913 h 2017041"/>
                  <a:gd name="connsiteX1" fmla="*/ 2228933 w 5991027"/>
                  <a:gd name="connsiteY1" fmla="*/ 499391 h 2017041"/>
                  <a:gd name="connsiteX2" fmla="*/ 4723641 w 5991027"/>
                  <a:gd name="connsiteY2" fmla="*/ 11013 h 2017041"/>
                  <a:gd name="connsiteX3" fmla="*/ 5365833 w 5991027"/>
                  <a:gd name="connsiteY3" fmla="*/ 308891 h 2017041"/>
                  <a:gd name="connsiteX4" fmla="*/ 5759533 w 5991027"/>
                  <a:gd name="connsiteY4" fmla="*/ 80291 h 2017041"/>
                  <a:gd name="connsiteX5" fmla="*/ 5524583 w 5991027"/>
                  <a:gd name="connsiteY5" fmla="*/ 442242 h 2017041"/>
                  <a:gd name="connsiteX6" fmla="*/ 5810333 w 5991027"/>
                  <a:gd name="connsiteY6" fmla="*/ 200941 h 2017041"/>
                  <a:gd name="connsiteX7" fmla="*/ 5588083 w 5991027"/>
                  <a:gd name="connsiteY7" fmla="*/ 493041 h 2017041"/>
                  <a:gd name="connsiteX8" fmla="*/ 5924632 w 5991027"/>
                  <a:gd name="connsiteY8" fmla="*/ 353341 h 2017041"/>
                  <a:gd name="connsiteX9" fmla="*/ 5638883 w 5991027"/>
                  <a:gd name="connsiteY9" fmla="*/ 702591 h 2017041"/>
                  <a:gd name="connsiteX10" fmla="*/ 5988133 w 5991027"/>
                  <a:gd name="connsiteY10" fmla="*/ 950241 h 2017041"/>
                  <a:gd name="connsiteX11" fmla="*/ 5428491 w 5991027"/>
                  <a:gd name="connsiteY11" fmla="*/ 939099 h 2017041"/>
                  <a:gd name="connsiteX12" fmla="*/ 3973595 w 5991027"/>
                  <a:gd name="connsiteY12" fmla="*/ 1661441 h 2017041"/>
                  <a:gd name="connsiteX13" fmla="*/ 3675145 w 5991027"/>
                  <a:gd name="connsiteY13" fmla="*/ 1826541 h 2017041"/>
                  <a:gd name="connsiteX14" fmla="*/ 3027445 w 5991027"/>
                  <a:gd name="connsiteY14" fmla="*/ 2017041 h 2017041"/>
                  <a:gd name="connsiteX15" fmla="*/ 2389270 w 5991027"/>
                  <a:gd name="connsiteY15" fmla="*/ 1697954 h 2017041"/>
                  <a:gd name="connsiteX16" fmla="*/ 2613107 w 5991027"/>
                  <a:gd name="connsiteY16" fmla="*/ 1659854 h 2017041"/>
                  <a:gd name="connsiteX17" fmla="*/ 2065420 w 5991027"/>
                  <a:gd name="connsiteY17" fmla="*/ 1597941 h 2017041"/>
                  <a:gd name="connsiteX18" fmla="*/ 2244807 w 5991027"/>
                  <a:gd name="connsiteY18" fmla="*/ 1502691 h 2017041"/>
                  <a:gd name="connsiteX19" fmla="*/ 1600282 w 5991027"/>
                  <a:gd name="connsiteY19" fmla="*/ 1569366 h 2017041"/>
                  <a:gd name="connsiteX20" fmla="*/ 790801 w 5991027"/>
                  <a:gd name="connsiteY20" fmla="*/ 1370899 h 2017041"/>
                  <a:gd name="connsiteX21" fmla="*/ 82 w 5991027"/>
                  <a:gd name="connsiteY21" fmla="*/ 937541 h 2017041"/>
                  <a:gd name="connsiteX22" fmla="*/ 1009733 w 5991027"/>
                  <a:gd name="connsiteY22" fmla="*/ 721641 h 2017041"/>
                  <a:gd name="connsiteX23" fmla="*/ 1597251 w 5991027"/>
                  <a:gd name="connsiteY23" fmla="*/ 607913 h 2017041"/>
                  <a:gd name="connsiteX0" fmla="*/ 1597251 w 5991027"/>
                  <a:gd name="connsiteY0" fmla="*/ 607913 h 2017041"/>
                  <a:gd name="connsiteX1" fmla="*/ 2228933 w 5991027"/>
                  <a:gd name="connsiteY1" fmla="*/ 499391 h 2017041"/>
                  <a:gd name="connsiteX2" fmla="*/ 4723641 w 5991027"/>
                  <a:gd name="connsiteY2" fmla="*/ 11013 h 2017041"/>
                  <a:gd name="connsiteX3" fmla="*/ 5365833 w 5991027"/>
                  <a:gd name="connsiteY3" fmla="*/ 308891 h 2017041"/>
                  <a:gd name="connsiteX4" fmla="*/ 5759533 w 5991027"/>
                  <a:gd name="connsiteY4" fmla="*/ 80291 h 2017041"/>
                  <a:gd name="connsiteX5" fmla="*/ 5524583 w 5991027"/>
                  <a:gd name="connsiteY5" fmla="*/ 442242 h 2017041"/>
                  <a:gd name="connsiteX6" fmla="*/ 5810333 w 5991027"/>
                  <a:gd name="connsiteY6" fmla="*/ 200941 h 2017041"/>
                  <a:gd name="connsiteX7" fmla="*/ 5588083 w 5991027"/>
                  <a:gd name="connsiteY7" fmla="*/ 493041 h 2017041"/>
                  <a:gd name="connsiteX8" fmla="*/ 5924632 w 5991027"/>
                  <a:gd name="connsiteY8" fmla="*/ 353341 h 2017041"/>
                  <a:gd name="connsiteX9" fmla="*/ 5638883 w 5991027"/>
                  <a:gd name="connsiteY9" fmla="*/ 702591 h 2017041"/>
                  <a:gd name="connsiteX10" fmla="*/ 5988133 w 5991027"/>
                  <a:gd name="connsiteY10" fmla="*/ 950241 h 2017041"/>
                  <a:gd name="connsiteX11" fmla="*/ 5428491 w 5991027"/>
                  <a:gd name="connsiteY11" fmla="*/ 939099 h 2017041"/>
                  <a:gd name="connsiteX12" fmla="*/ 3973595 w 5991027"/>
                  <a:gd name="connsiteY12" fmla="*/ 1661441 h 2017041"/>
                  <a:gd name="connsiteX13" fmla="*/ 3675145 w 5991027"/>
                  <a:gd name="connsiteY13" fmla="*/ 1826541 h 2017041"/>
                  <a:gd name="connsiteX14" fmla="*/ 3027445 w 5991027"/>
                  <a:gd name="connsiteY14" fmla="*/ 2017041 h 2017041"/>
                  <a:gd name="connsiteX15" fmla="*/ 2389270 w 5991027"/>
                  <a:gd name="connsiteY15" fmla="*/ 1697954 h 2017041"/>
                  <a:gd name="connsiteX16" fmla="*/ 2613107 w 5991027"/>
                  <a:gd name="connsiteY16" fmla="*/ 1659854 h 2017041"/>
                  <a:gd name="connsiteX17" fmla="*/ 2065420 w 5991027"/>
                  <a:gd name="connsiteY17" fmla="*/ 1597941 h 2017041"/>
                  <a:gd name="connsiteX18" fmla="*/ 2244807 w 5991027"/>
                  <a:gd name="connsiteY18" fmla="*/ 1502691 h 2017041"/>
                  <a:gd name="connsiteX19" fmla="*/ 1600282 w 5991027"/>
                  <a:gd name="connsiteY19" fmla="*/ 1569366 h 2017041"/>
                  <a:gd name="connsiteX20" fmla="*/ 790801 w 5991027"/>
                  <a:gd name="connsiteY20" fmla="*/ 1370899 h 2017041"/>
                  <a:gd name="connsiteX21" fmla="*/ 82 w 5991027"/>
                  <a:gd name="connsiteY21" fmla="*/ 937541 h 2017041"/>
                  <a:gd name="connsiteX22" fmla="*/ 1009733 w 5991027"/>
                  <a:gd name="connsiteY22" fmla="*/ 721641 h 2017041"/>
                  <a:gd name="connsiteX23" fmla="*/ 1597251 w 5991027"/>
                  <a:gd name="connsiteY23" fmla="*/ 607913 h 2017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991027" h="2017041">
                    <a:moveTo>
                      <a:pt x="1597251" y="607913"/>
                    </a:moveTo>
                    <a:cubicBezTo>
                      <a:pt x="1665995" y="597139"/>
                      <a:pt x="2160189" y="510165"/>
                      <a:pt x="2228933" y="499391"/>
                    </a:cubicBezTo>
                    <a:lnTo>
                      <a:pt x="4723641" y="11013"/>
                    </a:lnTo>
                    <a:cubicBezTo>
                      <a:pt x="5265508" y="-67304"/>
                      <a:pt x="5193184" y="297345"/>
                      <a:pt x="5365833" y="308891"/>
                    </a:cubicBezTo>
                    <a:cubicBezTo>
                      <a:pt x="5538482" y="320437"/>
                      <a:pt x="5696033" y="-31893"/>
                      <a:pt x="5759533" y="80291"/>
                    </a:cubicBezTo>
                    <a:cubicBezTo>
                      <a:pt x="5829383" y="148025"/>
                      <a:pt x="5516116" y="422134"/>
                      <a:pt x="5524583" y="442242"/>
                    </a:cubicBezTo>
                    <a:cubicBezTo>
                      <a:pt x="5533050" y="462350"/>
                      <a:pt x="5843141" y="142733"/>
                      <a:pt x="5810333" y="200941"/>
                    </a:cubicBezTo>
                    <a:cubicBezTo>
                      <a:pt x="6008382" y="248471"/>
                      <a:pt x="5569033" y="467641"/>
                      <a:pt x="5588083" y="493041"/>
                    </a:cubicBezTo>
                    <a:cubicBezTo>
                      <a:pt x="5607133" y="518441"/>
                      <a:pt x="5970140" y="285608"/>
                      <a:pt x="5924632" y="353341"/>
                    </a:cubicBezTo>
                    <a:cubicBezTo>
                      <a:pt x="6077172" y="468604"/>
                      <a:pt x="5547866" y="625333"/>
                      <a:pt x="5638883" y="702591"/>
                    </a:cubicBezTo>
                    <a:cubicBezTo>
                      <a:pt x="5729900" y="779849"/>
                      <a:pt x="6023198" y="892831"/>
                      <a:pt x="5988133" y="950241"/>
                    </a:cubicBezTo>
                    <a:cubicBezTo>
                      <a:pt x="5788886" y="1041777"/>
                      <a:pt x="5615038" y="942813"/>
                      <a:pt x="5428491" y="939099"/>
                    </a:cubicBezTo>
                    <a:cubicBezTo>
                      <a:pt x="4837817" y="1213906"/>
                      <a:pt x="4034044" y="1532584"/>
                      <a:pt x="3973595" y="1661441"/>
                    </a:cubicBezTo>
                    <a:cubicBezTo>
                      <a:pt x="3805196" y="1904598"/>
                      <a:pt x="3868820" y="1811460"/>
                      <a:pt x="3675145" y="1826541"/>
                    </a:cubicBezTo>
                    <a:cubicBezTo>
                      <a:pt x="3481470" y="1841622"/>
                      <a:pt x="3260808" y="1997991"/>
                      <a:pt x="3027445" y="2017041"/>
                    </a:cubicBezTo>
                    <a:cubicBezTo>
                      <a:pt x="2843295" y="1901154"/>
                      <a:pt x="2597233" y="1732879"/>
                      <a:pt x="2389270" y="1697954"/>
                    </a:cubicBezTo>
                    <a:cubicBezTo>
                      <a:pt x="2267032" y="1709066"/>
                      <a:pt x="2703595" y="1667792"/>
                      <a:pt x="2613107" y="1659854"/>
                    </a:cubicBezTo>
                    <a:cubicBezTo>
                      <a:pt x="2536907" y="1675729"/>
                      <a:pt x="2492457" y="1550316"/>
                      <a:pt x="2065420" y="1597941"/>
                    </a:cubicBezTo>
                    <a:cubicBezTo>
                      <a:pt x="1914607" y="1627574"/>
                      <a:pt x="2395620" y="1473058"/>
                      <a:pt x="2244807" y="1502691"/>
                    </a:cubicBezTo>
                    <a:cubicBezTo>
                      <a:pt x="2208824" y="1492108"/>
                      <a:pt x="2080765" y="1411674"/>
                      <a:pt x="1600282" y="1569366"/>
                    </a:cubicBezTo>
                    <a:cubicBezTo>
                      <a:pt x="1565405" y="1490510"/>
                      <a:pt x="1270178" y="1284655"/>
                      <a:pt x="790801" y="1370899"/>
                    </a:cubicBezTo>
                    <a:cubicBezTo>
                      <a:pt x="800278" y="1245496"/>
                      <a:pt x="-9395" y="1062944"/>
                      <a:pt x="82" y="937541"/>
                    </a:cubicBezTo>
                    <a:cubicBezTo>
                      <a:pt x="207516" y="732224"/>
                      <a:pt x="802299" y="926958"/>
                      <a:pt x="1009733" y="721641"/>
                    </a:cubicBezTo>
                    <a:lnTo>
                      <a:pt x="1597251" y="607913"/>
                    </a:lnTo>
                    <a:close/>
                  </a:path>
                </a:pathLst>
              </a:custGeom>
              <a:solidFill>
                <a:srgbClr val="533C2C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EC859E0D-0389-4AA0-AE17-0E8ECE3D03FE}"/>
                  </a:ext>
                </a:extLst>
              </p:cNvPr>
              <p:cNvSpPr/>
              <p:nvPr/>
            </p:nvSpPr>
            <p:spPr>
              <a:xfrm>
                <a:off x="3073588" y="3910217"/>
                <a:ext cx="1807199" cy="1813282"/>
              </a:xfrm>
              <a:custGeom>
                <a:avLst/>
                <a:gdLst>
                  <a:gd name="connsiteX0" fmla="*/ 549899 w 1807199"/>
                  <a:gd name="connsiteY0" fmla="*/ 0 h 1813282"/>
                  <a:gd name="connsiteX1" fmla="*/ 275579 w 1807199"/>
                  <a:gd name="connsiteY1" fmla="*/ 175260 h 1813282"/>
                  <a:gd name="connsiteX2" fmla="*/ 1259 w 1807199"/>
                  <a:gd name="connsiteY2" fmla="*/ 800100 h 1813282"/>
                  <a:gd name="connsiteX3" fmla="*/ 389879 w 1807199"/>
                  <a:gd name="connsiteY3" fmla="*/ 609600 h 1813282"/>
                  <a:gd name="connsiteX4" fmla="*/ 252719 w 1807199"/>
                  <a:gd name="connsiteY4" fmla="*/ 1173480 h 1813282"/>
                  <a:gd name="connsiteX5" fmla="*/ 275579 w 1807199"/>
                  <a:gd name="connsiteY5" fmla="*/ 1310640 h 1813282"/>
                  <a:gd name="connsiteX6" fmla="*/ 488939 w 1807199"/>
                  <a:gd name="connsiteY6" fmla="*/ 1082040 h 1813282"/>
                  <a:gd name="connsiteX7" fmla="*/ 595619 w 1807199"/>
                  <a:gd name="connsiteY7" fmla="*/ 975360 h 1813282"/>
                  <a:gd name="connsiteX8" fmla="*/ 542279 w 1807199"/>
                  <a:gd name="connsiteY8" fmla="*/ 1295400 h 1813282"/>
                  <a:gd name="connsiteX9" fmla="*/ 542279 w 1807199"/>
                  <a:gd name="connsiteY9" fmla="*/ 1356360 h 1813282"/>
                  <a:gd name="connsiteX10" fmla="*/ 816599 w 1807199"/>
                  <a:gd name="connsiteY10" fmla="*/ 1112520 h 1813282"/>
                  <a:gd name="connsiteX11" fmla="*/ 801359 w 1807199"/>
                  <a:gd name="connsiteY11" fmla="*/ 1493520 h 1813282"/>
                  <a:gd name="connsiteX12" fmla="*/ 877559 w 1807199"/>
                  <a:gd name="connsiteY12" fmla="*/ 1623060 h 1813282"/>
                  <a:gd name="connsiteX13" fmla="*/ 908039 w 1807199"/>
                  <a:gd name="connsiteY13" fmla="*/ 1630680 h 1813282"/>
                  <a:gd name="connsiteX14" fmla="*/ 991859 w 1807199"/>
                  <a:gd name="connsiteY14" fmla="*/ 1417320 h 1813282"/>
                  <a:gd name="connsiteX15" fmla="*/ 1106159 w 1807199"/>
                  <a:gd name="connsiteY15" fmla="*/ 1691640 h 1813282"/>
                  <a:gd name="connsiteX16" fmla="*/ 1167119 w 1807199"/>
                  <a:gd name="connsiteY16" fmla="*/ 1508760 h 1813282"/>
                  <a:gd name="connsiteX17" fmla="*/ 1388099 w 1807199"/>
                  <a:gd name="connsiteY17" fmla="*/ 1805940 h 1813282"/>
                  <a:gd name="connsiteX18" fmla="*/ 1502399 w 1807199"/>
                  <a:gd name="connsiteY18" fmla="*/ 1714500 h 1813282"/>
                  <a:gd name="connsiteX19" fmla="*/ 1433819 w 1807199"/>
                  <a:gd name="connsiteY19" fmla="*/ 1623060 h 1813282"/>
                  <a:gd name="connsiteX20" fmla="*/ 1654799 w 1807199"/>
                  <a:gd name="connsiteY20" fmla="*/ 1767840 h 1813282"/>
                  <a:gd name="connsiteX21" fmla="*/ 1807199 w 1807199"/>
                  <a:gd name="connsiteY21" fmla="*/ 1805940 h 1813282"/>
                  <a:gd name="connsiteX22" fmla="*/ 1807199 w 1807199"/>
                  <a:gd name="connsiteY22" fmla="*/ 1805940 h 1813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807199" h="1813282">
                    <a:moveTo>
                      <a:pt x="549899" y="0"/>
                    </a:moveTo>
                    <a:cubicBezTo>
                      <a:pt x="458459" y="20955"/>
                      <a:pt x="367019" y="41910"/>
                      <a:pt x="275579" y="175260"/>
                    </a:cubicBezTo>
                    <a:cubicBezTo>
                      <a:pt x="184139" y="308610"/>
                      <a:pt x="-17791" y="727710"/>
                      <a:pt x="1259" y="800100"/>
                    </a:cubicBezTo>
                    <a:cubicBezTo>
                      <a:pt x="20309" y="872490"/>
                      <a:pt x="347969" y="547370"/>
                      <a:pt x="389879" y="609600"/>
                    </a:cubicBezTo>
                    <a:cubicBezTo>
                      <a:pt x="431789" y="671830"/>
                      <a:pt x="271769" y="1056640"/>
                      <a:pt x="252719" y="1173480"/>
                    </a:cubicBezTo>
                    <a:cubicBezTo>
                      <a:pt x="233669" y="1290320"/>
                      <a:pt x="236209" y="1325880"/>
                      <a:pt x="275579" y="1310640"/>
                    </a:cubicBezTo>
                    <a:cubicBezTo>
                      <a:pt x="314949" y="1295400"/>
                      <a:pt x="435599" y="1137920"/>
                      <a:pt x="488939" y="1082040"/>
                    </a:cubicBezTo>
                    <a:cubicBezTo>
                      <a:pt x="542279" y="1026160"/>
                      <a:pt x="586729" y="939800"/>
                      <a:pt x="595619" y="975360"/>
                    </a:cubicBezTo>
                    <a:cubicBezTo>
                      <a:pt x="604509" y="1010920"/>
                      <a:pt x="551169" y="1231900"/>
                      <a:pt x="542279" y="1295400"/>
                    </a:cubicBezTo>
                    <a:cubicBezTo>
                      <a:pt x="533389" y="1358900"/>
                      <a:pt x="496559" y="1386840"/>
                      <a:pt x="542279" y="1356360"/>
                    </a:cubicBezTo>
                    <a:cubicBezTo>
                      <a:pt x="587999" y="1325880"/>
                      <a:pt x="773419" y="1089660"/>
                      <a:pt x="816599" y="1112520"/>
                    </a:cubicBezTo>
                    <a:cubicBezTo>
                      <a:pt x="859779" y="1135380"/>
                      <a:pt x="791199" y="1408430"/>
                      <a:pt x="801359" y="1493520"/>
                    </a:cubicBezTo>
                    <a:cubicBezTo>
                      <a:pt x="811519" y="1578610"/>
                      <a:pt x="859779" y="1600200"/>
                      <a:pt x="877559" y="1623060"/>
                    </a:cubicBezTo>
                    <a:cubicBezTo>
                      <a:pt x="895339" y="1645920"/>
                      <a:pt x="888989" y="1664970"/>
                      <a:pt x="908039" y="1630680"/>
                    </a:cubicBezTo>
                    <a:cubicBezTo>
                      <a:pt x="927089" y="1596390"/>
                      <a:pt x="958839" y="1407160"/>
                      <a:pt x="991859" y="1417320"/>
                    </a:cubicBezTo>
                    <a:cubicBezTo>
                      <a:pt x="1024879" y="1427480"/>
                      <a:pt x="1076949" y="1676400"/>
                      <a:pt x="1106159" y="1691640"/>
                    </a:cubicBezTo>
                    <a:cubicBezTo>
                      <a:pt x="1135369" y="1706880"/>
                      <a:pt x="1120129" y="1489710"/>
                      <a:pt x="1167119" y="1508760"/>
                    </a:cubicBezTo>
                    <a:cubicBezTo>
                      <a:pt x="1214109" y="1527810"/>
                      <a:pt x="1332219" y="1771650"/>
                      <a:pt x="1388099" y="1805940"/>
                    </a:cubicBezTo>
                    <a:cubicBezTo>
                      <a:pt x="1443979" y="1840230"/>
                      <a:pt x="1494779" y="1744980"/>
                      <a:pt x="1502399" y="1714500"/>
                    </a:cubicBezTo>
                    <a:cubicBezTo>
                      <a:pt x="1510019" y="1684020"/>
                      <a:pt x="1408419" y="1614170"/>
                      <a:pt x="1433819" y="1623060"/>
                    </a:cubicBezTo>
                    <a:cubicBezTo>
                      <a:pt x="1459219" y="1631950"/>
                      <a:pt x="1592569" y="1737360"/>
                      <a:pt x="1654799" y="1767840"/>
                    </a:cubicBezTo>
                    <a:cubicBezTo>
                      <a:pt x="1717029" y="1798320"/>
                      <a:pt x="1807199" y="1805940"/>
                      <a:pt x="1807199" y="1805940"/>
                    </a:cubicBezTo>
                    <a:lnTo>
                      <a:pt x="1807199" y="1805940"/>
                    </a:lnTo>
                  </a:path>
                </a:pathLst>
              </a:custGeom>
              <a:solidFill>
                <a:srgbClr val="533C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58C29A6-2981-4945-B16A-F9C3B5677568}"/>
                  </a:ext>
                </a:extLst>
              </p:cNvPr>
              <p:cNvSpPr/>
              <p:nvPr/>
            </p:nvSpPr>
            <p:spPr>
              <a:xfrm>
                <a:off x="3172177" y="3647453"/>
                <a:ext cx="1807199" cy="1813282"/>
              </a:xfrm>
              <a:custGeom>
                <a:avLst/>
                <a:gdLst>
                  <a:gd name="connsiteX0" fmla="*/ 549899 w 1807199"/>
                  <a:gd name="connsiteY0" fmla="*/ 0 h 1813282"/>
                  <a:gd name="connsiteX1" fmla="*/ 275579 w 1807199"/>
                  <a:gd name="connsiteY1" fmla="*/ 175260 h 1813282"/>
                  <a:gd name="connsiteX2" fmla="*/ 1259 w 1807199"/>
                  <a:gd name="connsiteY2" fmla="*/ 800100 h 1813282"/>
                  <a:gd name="connsiteX3" fmla="*/ 389879 w 1807199"/>
                  <a:gd name="connsiteY3" fmla="*/ 609600 h 1813282"/>
                  <a:gd name="connsiteX4" fmla="*/ 252719 w 1807199"/>
                  <a:gd name="connsiteY4" fmla="*/ 1173480 h 1813282"/>
                  <a:gd name="connsiteX5" fmla="*/ 275579 w 1807199"/>
                  <a:gd name="connsiteY5" fmla="*/ 1310640 h 1813282"/>
                  <a:gd name="connsiteX6" fmla="*/ 488939 w 1807199"/>
                  <a:gd name="connsiteY6" fmla="*/ 1082040 h 1813282"/>
                  <a:gd name="connsiteX7" fmla="*/ 595619 w 1807199"/>
                  <a:gd name="connsiteY7" fmla="*/ 975360 h 1813282"/>
                  <a:gd name="connsiteX8" fmla="*/ 542279 w 1807199"/>
                  <a:gd name="connsiteY8" fmla="*/ 1295400 h 1813282"/>
                  <a:gd name="connsiteX9" fmla="*/ 542279 w 1807199"/>
                  <a:gd name="connsiteY9" fmla="*/ 1356360 h 1813282"/>
                  <a:gd name="connsiteX10" fmla="*/ 816599 w 1807199"/>
                  <a:gd name="connsiteY10" fmla="*/ 1112520 h 1813282"/>
                  <a:gd name="connsiteX11" fmla="*/ 801359 w 1807199"/>
                  <a:gd name="connsiteY11" fmla="*/ 1493520 h 1813282"/>
                  <a:gd name="connsiteX12" fmla="*/ 877559 w 1807199"/>
                  <a:gd name="connsiteY12" fmla="*/ 1623060 h 1813282"/>
                  <a:gd name="connsiteX13" fmla="*/ 908039 w 1807199"/>
                  <a:gd name="connsiteY13" fmla="*/ 1630680 h 1813282"/>
                  <a:gd name="connsiteX14" fmla="*/ 991859 w 1807199"/>
                  <a:gd name="connsiteY14" fmla="*/ 1417320 h 1813282"/>
                  <a:gd name="connsiteX15" fmla="*/ 1106159 w 1807199"/>
                  <a:gd name="connsiteY15" fmla="*/ 1691640 h 1813282"/>
                  <a:gd name="connsiteX16" fmla="*/ 1167119 w 1807199"/>
                  <a:gd name="connsiteY16" fmla="*/ 1508760 h 1813282"/>
                  <a:gd name="connsiteX17" fmla="*/ 1388099 w 1807199"/>
                  <a:gd name="connsiteY17" fmla="*/ 1805940 h 1813282"/>
                  <a:gd name="connsiteX18" fmla="*/ 1502399 w 1807199"/>
                  <a:gd name="connsiteY18" fmla="*/ 1714500 h 1813282"/>
                  <a:gd name="connsiteX19" fmla="*/ 1433819 w 1807199"/>
                  <a:gd name="connsiteY19" fmla="*/ 1623060 h 1813282"/>
                  <a:gd name="connsiteX20" fmla="*/ 1654799 w 1807199"/>
                  <a:gd name="connsiteY20" fmla="*/ 1767840 h 1813282"/>
                  <a:gd name="connsiteX21" fmla="*/ 1807199 w 1807199"/>
                  <a:gd name="connsiteY21" fmla="*/ 1805940 h 1813282"/>
                  <a:gd name="connsiteX22" fmla="*/ 1807199 w 1807199"/>
                  <a:gd name="connsiteY22" fmla="*/ 1805940 h 1813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807199" h="1813282">
                    <a:moveTo>
                      <a:pt x="549899" y="0"/>
                    </a:moveTo>
                    <a:cubicBezTo>
                      <a:pt x="458459" y="20955"/>
                      <a:pt x="367019" y="41910"/>
                      <a:pt x="275579" y="175260"/>
                    </a:cubicBezTo>
                    <a:cubicBezTo>
                      <a:pt x="184139" y="308610"/>
                      <a:pt x="-17791" y="727710"/>
                      <a:pt x="1259" y="800100"/>
                    </a:cubicBezTo>
                    <a:cubicBezTo>
                      <a:pt x="20309" y="872490"/>
                      <a:pt x="347969" y="547370"/>
                      <a:pt x="389879" y="609600"/>
                    </a:cubicBezTo>
                    <a:cubicBezTo>
                      <a:pt x="431789" y="671830"/>
                      <a:pt x="271769" y="1056640"/>
                      <a:pt x="252719" y="1173480"/>
                    </a:cubicBezTo>
                    <a:cubicBezTo>
                      <a:pt x="233669" y="1290320"/>
                      <a:pt x="236209" y="1325880"/>
                      <a:pt x="275579" y="1310640"/>
                    </a:cubicBezTo>
                    <a:cubicBezTo>
                      <a:pt x="314949" y="1295400"/>
                      <a:pt x="435599" y="1137920"/>
                      <a:pt x="488939" y="1082040"/>
                    </a:cubicBezTo>
                    <a:cubicBezTo>
                      <a:pt x="542279" y="1026160"/>
                      <a:pt x="586729" y="939800"/>
                      <a:pt x="595619" y="975360"/>
                    </a:cubicBezTo>
                    <a:cubicBezTo>
                      <a:pt x="604509" y="1010920"/>
                      <a:pt x="551169" y="1231900"/>
                      <a:pt x="542279" y="1295400"/>
                    </a:cubicBezTo>
                    <a:cubicBezTo>
                      <a:pt x="533389" y="1358900"/>
                      <a:pt x="496559" y="1386840"/>
                      <a:pt x="542279" y="1356360"/>
                    </a:cubicBezTo>
                    <a:cubicBezTo>
                      <a:pt x="587999" y="1325880"/>
                      <a:pt x="773419" y="1089660"/>
                      <a:pt x="816599" y="1112520"/>
                    </a:cubicBezTo>
                    <a:cubicBezTo>
                      <a:pt x="859779" y="1135380"/>
                      <a:pt x="791199" y="1408430"/>
                      <a:pt x="801359" y="1493520"/>
                    </a:cubicBezTo>
                    <a:cubicBezTo>
                      <a:pt x="811519" y="1578610"/>
                      <a:pt x="859779" y="1600200"/>
                      <a:pt x="877559" y="1623060"/>
                    </a:cubicBezTo>
                    <a:cubicBezTo>
                      <a:pt x="895339" y="1645920"/>
                      <a:pt x="888989" y="1664970"/>
                      <a:pt x="908039" y="1630680"/>
                    </a:cubicBezTo>
                    <a:cubicBezTo>
                      <a:pt x="927089" y="1596390"/>
                      <a:pt x="958839" y="1407160"/>
                      <a:pt x="991859" y="1417320"/>
                    </a:cubicBezTo>
                    <a:cubicBezTo>
                      <a:pt x="1024879" y="1427480"/>
                      <a:pt x="1076949" y="1676400"/>
                      <a:pt x="1106159" y="1691640"/>
                    </a:cubicBezTo>
                    <a:cubicBezTo>
                      <a:pt x="1135369" y="1706880"/>
                      <a:pt x="1120129" y="1489710"/>
                      <a:pt x="1167119" y="1508760"/>
                    </a:cubicBezTo>
                    <a:cubicBezTo>
                      <a:pt x="1214109" y="1527810"/>
                      <a:pt x="1332219" y="1771650"/>
                      <a:pt x="1388099" y="1805940"/>
                    </a:cubicBezTo>
                    <a:cubicBezTo>
                      <a:pt x="1443979" y="1840230"/>
                      <a:pt x="1494779" y="1744980"/>
                      <a:pt x="1502399" y="1714500"/>
                    </a:cubicBezTo>
                    <a:cubicBezTo>
                      <a:pt x="1510019" y="1684020"/>
                      <a:pt x="1408419" y="1614170"/>
                      <a:pt x="1433819" y="1623060"/>
                    </a:cubicBezTo>
                    <a:cubicBezTo>
                      <a:pt x="1459219" y="1631950"/>
                      <a:pt x="1592569" y="1737360"/>
                      <a:pt x="1654799" y="1767840"/>
                    </a:cubicBezTo>
                    <a:cubicBezTo>
                      <a:pt x="1717029" y="1798320"/>
                      <a:pt x="1807199" y="1805940"/>
                      <a:pt x="1807199" y="1805940"/>
                    </a:cubicBezTo>
                    <a:lnTo>
                      <a:pt x="1807199" y="1805940"/>
                    </a:lnTo>
                  </a:path>
                </a:pathLst>
              </a:custGeom>
              <a:solidFill>
                <a:srgbClr val="8B53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4E54E87-4562-4D73-9A22-D3FF3227BD56}"/>
                  </a:ext>
                </a:extLst>
              </p:cNvPr>
              <p:cNvSpPr/>
              <p:nvPr/>
            </p:nvSpPr>
            <p:spPr>
              <a:xfrm>
                <a:off x="8594089" y="3897450"/>
                <a:ext cx="1059147" cy="976573"/>
              </a:xfrm>
              <a:custGeom>
                <a:avLst/>
                <a:gdLst>
                  <a:gd name="connsiteX0" fmla="*/ 109923 w 1059147"/>
                  <a:gd name="connsiteY0" fmla="*/ 510540 h 976573"/>
                  <a:gd name="connsiteX1" fmla="*/ 140403 w 1059147"/>
                  <a:gd name="connsiteY1" fmla="*/ 838200 h 976573"/>
                  <a:gd name="connsiteX2" fmla="*/ 3243 w 1059147"/>
                  <a:gd name="connsiteY2" fmla="*/ 975360 h 976573"/>
                  <a:gd name="connsiteX3" fmla="*/ 300423 w 1059147"/>
                  <a:gd name="connsiteY3" fmla="*/ 769620 h 976573"/>
                  <a:gd name="connsiteX4" fmla="*/ 391863 w 1059147"/>
                  <a:gd name="connsiteY4" fmla="*/ 586740 h 976573"/>
                  <a:gd name="connsiteX5" fmla="*/ 407103 w 1059147"/>
                  <a:gd name="connsiteY5" fmla="*/ 845820 h 976573"/>
                  <a:gd name="connsiteX6" fmla="*/ 323283 w 1059147"/>
                  <a:gd name="connsiteY6" fmla="*/ 922020 h 976573"/>
                  <a:gd name="connsiteX7" fmla="*/ 574743 w 1059147"/>
                  <a:gd name="connsiteY7" fmla="*/ 655320 h 976573"/>
                  <a:gd name="connsiteX8" fmla="*/ 742383 w 1059147"/>
                  <a:gd name="connsiteY8" fmla="*/ 327660 h 976573"/>
                  <a:gd name="connsiteX9" fmla="*/ 818583 w 1059147"/>
                  <a:gd name="connsiteY9" fmla="*/ 518160 h 976573"/>
                  <a:gd name="connsiteX10" fmla="*/ 871923 w 1059147"/>
                  <a:gd name="connsiteY10" fmla="*/ 617220 h 976573"/>
                  <a:gd name="connsiteX11" fmla="*/ 1016703 w 1059147"/>
                  <a:gd name="connsiteY11" fmla="*/ 472440 h 976573"/>
                  <a:gd name="connsiteX12" fmla="*/ 1054803 w 1059147"/>
                  <a:gd name="connsiteY12" fmla="*/ 190500 h 976573"/>
                  <a:gd name="connsiteX13" fmla="*/ 932883 w 1059147"/>
                  <a:gd name="connsiteY13" fmla="*/ 0 h 976573"/>
                  <a:gd name="connsiteX14" fmla="*/ 932883 w 1059147"/>
                  <a:gd name="connsiteY14" fmla="*/ 0 h 97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59147" h="976573">
                    <a:moveTo>
                      <a:pt x="109923" y="510540"/>
                    </a:moveTo>
                    <a:cubicBezTo>
                      <a:pt x="134053" y="635635"/>
                      <a:pt x="158183" y="760730"/>
                      <a:pt x="140403" y="838200"/>
                    </a:cubicBezTo>
                    <a:cubicBezTo>
                      <a:pt x="122623" y="915670"/>
                      <a:pt x="-23427" y="986790"/>
                      <a:pt x="3243" y="975360"/>
                    </a:cubicBezTo>
                    <a:cubicBezTo>
                      <a:pt x="29913" y="963930"/>
                      <a:pt x="235653" y="834390"/>
                      <a:pt x="300423" y="769620"/>
                    </a:cubicBezTo>
                    <a:cubicBezTo>
                      <a:pt x="365193" y="704850"/>
                      <a:pt x="374083" y="574040"/>
                      <a:pt x="391863" y="586740"/>
                    </a:cubicBezTo>
                    <a:cubicBezTo>
                      <a:pt x="409643" y="599440"/>
                      <a:pt x="418533" y="789940"/>
                      <a:pt x="407103" y="845820"/>
                    </a:cubicBezTo>
                    <a:cubicBezTo>
                      <a:pt x="395673" y="901700"/>
                      <a:pt x="295343" y="953770"/>
                      <a:pt x="323283" y="922020"/>
                    </a:cubicBezTo>
                    <a:cubicBezTo>
                      <a:pt x="351223" y="890270"/>
                      <a:pt x="504893" y="754380"/>
                      <a:pt x="574743" y="655320"/>
                    </a:cubicBezTo>
                    <a:cubicBezTo>
                      <a:pt x="644593" y="556260"/>
                      <a:pt x="701743" y="350520"/>
                      <a:pt x="742383" y="327660"/>
                    </a:cubicBezTo>
                    <a:cubicBezTo>
                      <a:pt x="783023" y="304800"/>
                      <a:pt x="796993" y="469900"/>
                      <a:pt x="818583" y="518160"/>
                    </a:cubicBezTo>
                    <a:cubicBezTo>
                      <a:pt x="840173" y="566420"/>
                      <a:pt x="838903" y="624840"/>
                      <a:pt x="871923" y="617220"/>
                    </a:cubicBezTo>
                    <a:cubicBezTo>
                      <a:pt x="904943" y="609600"/>
                      <a:pt x="986223" y="543560"/>
                      <a:pt x="1016703" y="472440"/>
                    </a:cubicBezTo>
                    <a:cubicBezTo>
                      <a:pt x="1047183" y="401320"/>
                      <a:pt x="1068773" y="269240"/>
                      <a:pt x="1054803" y="190500"/>
                    </a:cubicBezTo>
                    <a:cubicBezTo>
                      <a:pt x="1040833" y="111760"/>
                      <a:pt x="932883" y="0"/>
                      <a:pt x="932883" y="0"/>
                    </a:cubicBezTo>
                    <a:lnTo>
                      <a:pt x="932883" y="0"/>
                    </a:lnTo>
                  </a:path>
                </a:pathLst>
              </a:custGeom>
              <a:solidFill>
                <a:srgbClr val="8B53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3B453FA-A765-4C4D-9564-8646F33FB71E}"/>
                  </a:ext>
                </a:extLst>
              </p:cNvPr>
              <p:cNvSpPr/>
              <p:nvPr/>
            </p:nvSpPr>
            <p:spPr>
              <a:xfrm>
                <a:off x="2718331" y="1832924"/>
                <a:ext cx="548994" cy="1425222"/>
              </a:xfrm>
              <a:custGeom>
                <a:avLst/>
                <a:gdLst>
                  <a:gd name="connsiteX0" fmla="*/ 457554 w 548994"/>
                  <a:gd name="connsiteY0" fmla="*/ 1425222 h 1425222"/>
                  <a:gd name="connsiteX1" fmla="*/ 404214 w 548994"/>
                  <a:gd name="connsiteY1" fmla="*/ 1288062 h 1425222"/>
                  <a:gd name="connsiteX2" fmla="*/ 343254 w 548994"/>
                  <a:gd name="connsiteY2" fmla="*/ 1242342 h 1425222"/>
                  <a:gd name="connsiteX3" fmla="*/ 404214 w 548994"/>
                  <a:gd name="connsiteY3" fmla="*/ 1112802 h 1425222"/>
                  <a:gd name="connsiteX4" fmla="*/ 434694 w 548994"/>
                  <a:gd name="connsiteY4" fmla="*/ 1097562 h 1425222"/>
                  <a:gd name="connsiteX5" fmla="*/ 267054 w 548994"/>
                  <a:gd name="connsiteY5" fmla="*/ 1326162 h 1425222"/>
                  <a:gd name="connsiteX6" fmla="*/ 236574 w 548994"/>
                  <a:gd name="connsiteY6" fmla="*/ 1364262 h 1425222"/>
                  <a:gd name="connsiteX7" fmla="*/ 221334 w 548994"/>
                  <a:gd name="connsiteY7" fmla="*/ 1143282 h 1425222"/>
                  <a:gd name="connsiteX8" fmla="*/ 251814 w 548994"/>
                  <a:gd name="connsiteY8" fmla="*/ 1006122 h 1425222"/>
                  <a:gd name="connsiteX9" fmla="*/ 129894 w 548994"/>
                  <a:gd name="connsiteY9" fmla="*/ 1120422 h 1425222"/>
                  <a:gd name="connsiteX10" fmla="*/ 99414 w 548994"/>
                  <a:gd name="connsiteY10" fmla="*/ 1150902 h 1425222"/>
                  <a:gd name="connsiteX11" fmla="*/ 99414 w 548994"/>
                  <a:gd name="connsiteY11" fmla="*/ 929922 h 1425222"/>
                  <a:gd name="connsiteX12" fmla="*/ 251814 w 548994"/>
                  <a:gd name="connsiteY12" fmla="*/ 670842 h 1425222"/>
                  <a:gd name="connsiteX13" fmla="*/ 335634 w 548994"/>
                  <a:gd name="connsiteY13" fmla="*/ 594642 h 1425222"/>
                  <a:gd name="connsiteX14" fmla="*/ 114654 w 548994"/>
                  <a:gd name="connsiteY14" fmla="*/ 655602 h 1425222"/>
                  <a:gd name="connsiteX15" fmla="*/ 23214 w 548994"/>
                  <a:gd name="connsiteY15" fmla="*/ 670842 h 1425222"/>
                  <a:gd name="connsiteX16" fmla="*/ 145134 w 548994"/>
                  <a:gd name="connsiteY16" fmla="*/ 564162 h 1425222"/>
                  <a:gd name="connsiteX17" fmla="*/ 343254 w 548994"/>
                  <a:gd name="connsiteY17" fmla="*/ 419382 h 1425222"/>
                  <a:gd name="connsiteX18" fmla="*/ 396594 w 548994"/>
                  <a:gd name="connsiteY18" fmla="*/ 358422 h 1425222"/>
                  <a:gd name="connsiteX19" fmla="*/ 274674 w 548994"/>
                  <a:gd name="connsiteY19" fmla="*/ 320322 h 1425222"/>
                  <a:gd name="connsiteX20" fmla="*/ 76554 w 548994"/>
                  <a:gd name="connsiteY20" fmla="*/ 427002 h 1425222"/>
                  <a:gd name="connsiteX21" fmla="*/ 354 w 548994"/>
                  <a:gd name="connsiteY21" fmla="*/ 449862 h 1425222"/>
                  <a:gd name="connsiteX22" fmla="*/ 61314 w 548994"/>
                  <a:gd name="connsiteY22" fmla="*/ 244122 h 1425222"/>
                  <a:gd name="connsiteX23" fmla="*/ 320394 w 548994"/>
                  <a:gd name="connsiteY23" fmla="*/ 61242 h 1425222"/>
                  <a:gd name="connsiteX24" fmla="*/ 503274 w 548994"/>
                  <a:gd name="connsiteY24" fmla="*/ 7902 h 1425222"/>
                  <a:gd name="connsiteX25" fmla="*/ 548994 w 548994"/>
                  <a:gd name="connsiteY25" fmla="*/ 282 h 1425222"/>
                  <a:gd name="connsiteX26" fmla="*/ 548994 w 548994"/>
                  <a:gd name="connsiteY26" fmla="*/ 282 h 1425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48994" h="1425222">
                    <a:moveTo>
                      <a:pt x="457554" y="1425222"/>
                    </a:moveTo>
                    <a:cubicBezTo>
                      <a:pt x="440409" y="1371882"/>
                      <a:pt x="423264" y="1318542"/>
                      <a:pt x="404214" y="1288062"/>
                    </a:cubicBezTo>
                    <a:cubicBezTo>
                      <a:pt x="385164" y="1257582"/>
                      <a:pt x="343254" y="1271552"/>
                      <a:pt x="343254" y="1242342"/>
                    </a:cubicBezTo>
                    <a:cubicBezTo>
                      <a:pt x="343254" y="1213132"/>
                      <a:pt x="388974" y="1136932"/>
                      <a:pt x="404214" y="1112802"/>
                    </a:cubicBezTo>
                    <a:cubicBezTo>
                      <a:pt x="419454" y="1088672"/>
                      <a:pt x="457554" y="1062002"/>
                      <a:pt x="434694" y="1097562"/>
                    </a:cubicBezTo>
                    <a:cubicBezTo>
                      <a:pt x="411834" y="1133122"/>
                      <a:pt x="300074" y="1281712"/>
                      <a:pt x="267054" y="1326162"/>
                    </a:cubicBezTo>
                    <a:cubicBezTo>
                      <a:pt x="234034" y="1370612"/>
                      <a:pt x="244194" y="1394742"/>
                      <a:pt x="236574" y="1364262"/>
                    </a:cubicBezTo>
                    <a:cubicBezTo>
                      <a:pt x="228954" y="1333782"/>
                      <a:pt x="218794" y="1202972"/>
                      <a:pt x="221334" y="1143282"/>
                    </a:cubicBezTo>
                    <a:cubicBezTo>
                      <a:pt x="223874" y="1083592"/>
                      <a:pt x="267054" y="1009932"/>
                      <a:pt x="251814" y="1006122"/>
                    </a:cubicBezTo>
                    <a:cubicBezTo>
                      <a:pt x="236574" y="1002312"/>
                      <a:pt x="155294" y="1096292"/>
                      <a:pt x="129894" y="1120422"/>
                    </a:cubicBezTo>
                    <a:cubicBezTo>
                      <a:pt x="104494" y="1144552"/>
                      <a:pt x="104494" y="1182652"/>
                      <a:pt x="99414" y="1150902"/>
                    </a:cubicBezTo>
                    <a:cubicBezTo>
                      <a:pt x="94334" y="1119152"/>
                      <a:pt x="74014" y="1009932"/>
                      <a:pt x="99414" y="929922"/>
                    </a:cubicBezTo>
                    <a:cubicBezTo>
                      <a:pt x="124814" y="849912"/>
                      <a:pt x="212444" y="726722"/>
                      <a:pt x="251814" y="670842"/>
                    </a:cubicBezTo>
                    <a:cubicBezTo>
                      <a:pt x="291184" y="614962"/>
                      <a:pt x="358494" y="597182"/>
                      <a:pt x="335634" y="594642"/>
                    </a:cubicBezTo>
                    <a:cubicBezTo>
                      <a:pt x="312774" y="592102"/>
                      <a:pt x="166724" y="642902"/>
                      <a:pt x="114654" y="655602"/>
                    </a:cubicBezTo>
                    <a:cubicBezTo>
                      <a:pt x="62584" y="668302"/>
                      <a:pt x="18134" y="686082"/>
                      <a:pt x="23214" y="670842"/>
                    </a:cubicBezTo>
                    <a:cubicBezTo>
                      <a:pt x="28294" y="655602"/>
                      <a:pt x="91794" y="606072"/>
                      <a:pt x="145134" y="564162"/>
                    </a:cubicBezTo>
                    <a:cubicBezTo>
                      <a:pt x="198474" y="522252"/>
                      <a:pt x="301344" y="453672"/>
                      <a:pt x="343254" y="419382"/>
                    </a:cubicBezTo>
                    <a:cubicBezTo>
                      <a:pt x="385164" y="385092"/>
                      <a:pt x="408024" y="374932"/>
                      <a:pt x="396594" y="358422"/>
                    </a:cubicBezTo>
                    <a:cubicBezTo>
                      <a:pt x="385164" y="341912"/>
                      <a:pt x="328014" y="308892"/>
                      <a:pt x="274674" y="320322"/>
                    </a:cubicBezTo>
                    <a:cubicBezTo>
                      <a:pt x="221334" y="331752"/>
                      <a:pt x="122274" y="405412"/>
                      <a:pt x="76554" y="427002"/>
                    </a:cubicBezTo>
                    <a:cubicBezTo>
                      <a:pt x="30834" y="448592"/>
                      <a:pt x="2894" y="480342"/>
                      <a:pt x="354" y="449862"/>
                    </a:cubicBezTo>
                    <a:cubicBezTo>
                      <a:pt x="-2186" y="419382"/>
                      <a:pt x="7974" y="308892"/>
                      <a:pt x="61314" y="244122"/>
                    </a:cubicBezTo>
                    <a:cubicBezTo>
                      <a:pt x="114654" y="179352"/>
                      <a:pt x="246734" y="100612"/>
                      <a:pt x="320394" y="61242"/>
                    </a:cubicBezTo>
                    <a:cubicBezTo>
                      <a:pt x="394054" y="21872"/>
                      <a:pt x="465174" y="18062"/>
                      <a:pt x="503274" y="7902"/>
                    </a:cubicBezTo>
                    <a:cubicBezTo>
                      <a:pt x="541374" y="-2258"/>
                      <a:pt x="548994" y="282"/>
                      <a:pt x="548994" y="282"/>
                    </a:cubicBezTo>
                    <a:lnTo>
                      <a:pt x="548994" y="282"/>
                    </a:lnTo>
                  </a:path>
                </a:pathLst>
              </a:custGeom>
              <a:solidFill>
                <a:srgbClr val="8B53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21751E71-A08F-4013-8263-AD3CFEDC18DE}"/>
                  </a:ext>
                </a:extLst>
              </p:cNvPr>
              <p:cNvSpPr/>
              <p:nvPr/>
            </p:nvSpPr>
            <p:spPr>
              <a:xfrm>
                <a:off x="4556880" y="2085311"/>
                <a:ext cx="550401" cy="236301"/>
              </a:xfrm>
              <a:custGeom>
                <a:avLst/>
                <a:gdLst>
                  <a:gd name="connsiteX0" fmla="*/ 398001 w 550401"/>
                  <a:gd name="connsiteY0" fmla="*/ 236301 h 236301"/>
                  <a:gd name="connsiteX1" fmla="*/ 298941 w 550401"/>
                  <a:gd name="connsiteY1" fmla="*/ 167721 h 236301"/>
                  <a:gd name="connsiteX2" fmla="*/ 55101 w 550401"/>
                  <a:gd name="connsiteY2" fmla="*/ 144861 h 236301"/>
                  <a:gd name="connsiteX3" fmla="*/ 9381 w 550401"/>
                  <a:gd name="connsiteY3" fmla="*/ 137241 h 236301"/>
                  <a:gd name="connsiteX4" fmla="*/ 192261 w 550401"/>
                  <a:gd name="connsiteY4" fmla="*/ 53421 h 236301"/>
                  <a:gd name="connsiteX5" fmla="*/ 367521 w 550401"/>
                  <a:gd name="connsiteY5" fmla="*/ 76281 h 236301"/>
                  <a:gd name="connsiteX6" fmla="*/ 276081 w 550401"/>
                  <a:gd name="connsiteY6" fmla="*/ 15321 h 236301"/>
                  <a:gd name="connsiteX7" fmla="*/ 138921 w 550401"/>
                  <a:gd name="connsiteY7" fmla="*/ 15321 h 236301"/>
                  <a:gd name="connsiteX8" fmla="*/ 405621 w 550401"/>
                  <a:gd name="connsiteY8" fmla="*/ 81 h 236301"/>
                  <a:gd name="connsiteX9" fmla="*/ 550401 w 550401"/>
                  <a:gd name="connsiteY9" fmla="*/ 22941 h 236301"/>
                  <a:gd name="connsiteX10" fmla="*/ 550401 w 550401"/>
                  <a:gd name="connsiteY10" fmla="*/ 22941 h 236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0401" h="236301">
                    <a:moveTo>
                      <a:pt x="398001" y="236301"/>
                    </a:moveTo>
                    <a:cubicBezTo>
                      <a:pt x="377046" y="209631"/>
                      <a:pt x="356091" y="182961"/>
                      <a:pt x="298941" y="167721"/>
                    </a:cubicBezTo>
                    <a:cubicBezTo>
                      <a:pt x="241791" y="152481"/>
                      <a:pt x="103361" y="149941"/>
                      <a:pt x="55101" y="144861"/>
                    </a:cubicBezTo>
                    <a:cubicBezTo>
                      <a:pt x="6841" y="139781"/>
                      <a:pt x="-13479" y="152481"/>
                      <a:pt x="9381" y="137241"/>
                    </a:cubicBezTo>
                    <a:cubicBezTo>
                      <a:pt x="32241" y="122001"/>
                      <a:pt x="132571" y="63581"/>
                      <a:pt x="192261" y="53421"/>
                    </a:cubicBezTo>
                    <a:cubicBezTo>
                      <a:pt x="251951" y="43261"/>
                      <a:pt x="353551" y="82631"/>
                      <a:pt x="367521" y="76281"/>
                    </a:cubicBezTo>
                    <a:cubicBezTo>
                      <a:pt x="381491" y="69931"/>
                      <a:pt x="314181" y="25481"/>
                      <a:pt x="276081" y="15321"/>
                    </a:cubicBezTo>
                    <a:cubicBezTo>
                      <a:pt x="237981" y="5161"/>
                      <a:pt x="117331" y="17861"/>
                      <a:pt x="138921" y="15321"/>
                    </a:cubicBezTo>
                    <a:cubicBezTo>
                      <a:pt x="160511" y="12781"/>
                      <a:pt x="337041" y="-1189"/>
                      <a:pt x="405621" y="81"/>
                    </a:cubicBezTo>
                    <a:cubicBezTo>
                      <a:pt x="474201" y="1351"/>
                      <a:pt x="550401" y="22941"/>
                      <a:pt x="550401" y="22941"/>
                    </a:cubicBezTo>
                    <a:lnTo>
                      <a:pt x="550401" y="22941"/>
                    </a:lnTo>
                  </a:path>
                </a:pathLst>
              </a:custGeom>
              <a:solidFill>
                <a:srgbClr val="8B53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83F834C-45DF-4202-9957-5844DF7FB33B}"/>
                  </a:ext>
                </a:extLst>
              </p:cNvPr>
              <p:cNvSpPr/>
              <p:nvPr/>
            </p:nvSpPr>
            <p:spPr>
              <a:xfrm>
                <a:off x="7035141" y="1079552"/>
                <a:ext cx="929640" cy="274320"/>
              </a:xfrm>
              <a:custGeom>
                <a:avLst/>
                <a:gdLst>
                  <a:gd name="connsiteX0" fmla="*/ 0 w 929640"/>
                  <a:gd name="connsiteY0" fmla="*/ 274320 h 274320"/>
                  <a:gd name="connsiteX1" fmla="*/ 144780 w 929640"/>
                  <a:gd name="connsiteY1" fmla="*/ 114300 h 274320"/>
                  <a:gd name="connsiteX2" fmla="*/ 160020 w 929640"/>
                  <a:gd name="connsiteY2" fmla="*/ 160020 h 274320"/>
                  <a:gd name="connsiteX3" fmla="*/ 129540 w 929640"/>
                  <a:gd name="connsiteY3" fmla="*/ 228600 h 274320"/>
                  <a:gd name="connsiteX4" fmla="*/ 411480 w 929640"/>
                  <a:gd name="connsiteY4" fmla="*/ 83820 h 274320"/>
                  <a:gd name="connsiteX5" fmla="*/ 525780 w 929640"/>
                  <a:gd name="connsiteY5" fmla="*/ 53340 h 274320"/>
                  <a:gd name="connsiteX6" fmla="*/ 358140 w 929640"/>
                  <a:gd name="connsiteY6" fmla="*/ 167640 h 274320"/>
                  <a:gd name="connsiteX7" fmla="*/ 601980 w 929640"/>
                  <a:gd name="connsiteY7" fmla="*/ 53340 h 274320"/>
                  <a:gd name="connsiteX8" fmla="*/ 929640 w 929640"/>
                  <a:gd name="connsiteY8" fmla="*/ 0 h 274320"/>
                  <a:gd name="connsiteX9" fmla="*/ 929640 w 929640"/>
                  <a:gd name="connsiteY9" fmla="*/ 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29640" h="274320">
                    <a:moveTo>
                      <a:pt x="0" y="274320"/>
                    </a:moveTo>
                    <a:cubicBezTo>
                      <a:pt x="59055" y="203835"/>
                      <a:pt x="118110" y="133350"/>
                      <a:pt x="144780" y="114300"/>
                    </a:cubicBezTo>
                    <a:cubicBezTo>
                      <a:pt x="171450" y="95250"/>
                      <a:pt x="162560" y="140970"/>
                      <a:pt x="160020" y="160020"/>
                    </a:cubicBezTo>
                    <a:cubicBezTo>
                      <a:pt x="157480" y="179070"/>
                      <a:pt x="87630" y="241300"/>
                      <a:pt x="129540" y="228600"/>
                    </a:cubicBezTo>
                    <a:cubicBezTo>
                      <a:pt x="171450" y="215900"/>
                      <a:pt x="345440" y="113030"/>
                      <a:pt x="411480" y="83820"/>
                    </a:cubicBezTo>
                    <a:cubicBezTo>
                      <a:pt x="477520" y="54610"/>
                      <a:pt x="534670" y="39370"/>
                      <a:pt x="525780" y="53340"/>
                    </a:cubicBezTo>
                    <a:cubicBezTo>
                      <a:pt x="516890" y="67310"/>
                      <a:pt x="345440" y="167640"/>
                      <a:pt x="358140" y="167640"/>
                    </a:cubicBezTo>
                    <a:cubicBezTo>
                      <a:pt x="370840" y="167640"/>
                      <a:pt x="506730" y="81280"/>
                      <a:pt x="601980" y="53340"/>
                    </a:cubicBezTo>
                    <a:cubicBezTo>
                      <a:pt x="697230" y="25400"/>
                      <a:pt x="929640" y="0"/>
                      <a:pt x="929640" y="0"/>
                    </a:cubicBezTo>
                    <a:lnTo>
                      <a:pt x="929640" y="0"/>
                    </a:lnTo>
                  </a:path>
                </a:pathLst>
              </a:custGeom>
              <a:solidFill>
                <a:srgbClr val="8B53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A200E24-F11A-4119-AD72-FF8652641F9E}"/>
                  </a:ext>
                </a:extLst>
              </p:cNvPr>
              <p:cNvSpPr/>
              <p:nvPr/>
            </p:nvSpPr>
            <p:spPr>
              <a:xfrm>
                <a:off x="5625145" y="1322158"/>
                <a:ext cx="708109" cy="328894"/>
              </a:xfrm>
              <a:custGeom>
                <a:avLst/>
                <a:gdLst>
                  <a:gd name="connsiteX0" fmla="*/ 564176 w 708109"/>
                  <a:gd name="connsiteY0" fmla="*/ 328894 h 328894"/>
                  <a:gd name="connsiteX1" fmla="*/ 442256 w 708109"/>
                  <a:gd name="connsiteY1" fmla="*/ 245074 h 328894"/>
                  <a:gd name="connsiteX2" fmla="*/ 129836 w 708109"/>
                  <a:gd name="connsiteY2" fmla="*/ 176494 h 328894"/>
                  <a:gd name="connsiteX3" fmla="*/ 296 w 708109"/>
                  <a:gd name="connsiteY3" fmla="*/ 184114 h 328894"/>
                  <a:gd name="connsiteX4" fmla="*/ 160316 w 708109"/>
                  <a:gd name="connsiteY4" fmla="*/ 107914 h 328894"/>
                  <a:gd name="connsiteX5" fmla="*/ 251756 w 708109"/>
                  <a:gd name="connsiteY5" fmla="*/ 107914 h 328894"/>
                  <a:gd name="connsiteX6" fmla="*/ 122216 w 708109"/>
                  <a:gd name="connsiteY6" fmla="*/ 1234 h 328894"/>
                  <a:gd name="connsiteX7" fmla="*/ 358436 w 708109"/>
                  <a:gd name="connsiteY7" fmla="*/ 46954 h 328894"/>
                  <a:gd name="connsiteX8" fmla="*/ 609896 w 708109"/>
                  <a:gd name="connsiteY8" fmla="*/ 92674 h 328894"/>
                  <a:gd name="connsiteX9" fmla="*/ 701336 w 708109"/>
                  <a:gd name="connsiteY9" fmla="*/ 229834 h 328894"/>
                  <a:gd name="connsiteX10" fmla="*/ 701336 w 708109"/>
                  <a:gd name="connsiteY10" fmla="*/ 290794 h 328894"/>
                  <a:gd name="connsiteX11" fmla="*/ 701336 w 708109"/>
                  <a:gd name="connsiteY11" fmla="*/ 290794 h 328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8109" h="328894">
                    <a:moveTo>
                      <a:pt x="564176" y="328894"/>
                    </a:moveTo>
                    <a:cubicBezTo>
                      <a:pt x="539411" y="299684"/>
                      <a:pt x="514646" y="270474"/>
                      <a:pt x="442256" y="245074"/>
                    </a:cubicBezTo>
                    <a:cubicBezTo>
                      <a:pt x="369866" y="219674"/>
                      <a:pt x="203496" y="186654"/>
                      <a:pt x="129836" y="176494"/>
                    </a:cubicBezTo>
                    <a:cubicBezTo>
                      <a:pt x="56176" y="166334"/>
                      <a:pt x="-4784" y="195544"/>
                      <a:pt x="296" y="184114"/>
                    </a:cubicBezTo>
                    <a:cubicBezTo>
                      <a:pt x="5376" y="172684"/>
                      <a:pt x="118406" y="120614"/>
                      <a:pt x="160316" y="107914"/>
                    </a:cubicBezTo>
                    <a:cubicBezTo>
                      <a:pt x="202226" y="95214"/>
                      <a:pt x="258106" y="125694"/>
                      <a:pt x="251756" y="107914"/>
                    </a:cubicBezTo>
                    <a:cubicBezTo>
                      <a:pt x="245406" y="90134"/>
                      <a:pt x="104436" y="11394"/>
                      <a:pt x="122216" y="1234"/>
                    </a:cubicBezTo>
                    <a:cubicBezTo>
                      <a:pt x="139996" y="-8926"/>
                      <a:pt x="358436" y="46954"/>
                      <a:pt x="358436" y="46954"/>
                    </a:cubicBezTo>
                    <a:cubicBezTo>
                      <a:pt x="439716" y="62194"/>
                      <a:pt x="552746" y="62194"/>
                      <a:pt x="609896" y="92674"/>
                    </a:cubicBezTo>
                    <a:cubicBezTo>
                      <a:pt x="667046" y="123154"/>
                      <a:pt x="686096" y="196814"/>
                      <a:pt x="701336" y="229834"/>
                    </a:cubicBezTo>
                    <a:cubicBezTo>
                      <a:pt x="716576" y="262854"/>
                      <a:pt x="701336" y="290794"/>
                      <a:pt x="701336" y="290794"/>
                    </a:cubicBezTo>
                    <a:lnTo>
                      <a:pt x="701336" y="290794"/>
                    </a:lnTo>
                  </a:path>
                </a:pathLst>
              </a:custGeom>
              <a:solidFill>
                <a:srgbClr val="8B53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ECA781E-6A8F-449A-97AE-0825E272F1C0}"/>
                </a:ext>
              </a:extLst>
            </p:cNvPr>
            <p:cNvSpPr/>
            <p:nvPr/>
          </p:nvSpPr>
          <p:spPr>
            <a:xfrm>
              <a:off x="3183745" y="2233243"/>
              <a:ext cx="1061049" cy="1384135"/>
            </a:xfrm>
            <a:prstGeom prst="ellipse">
              <a:avLst/>
            </a:prstGeom>
            <a:solidFill>
              <a:srgbClr val="F7D7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C9811DB-BF4E-44AD-B787-EAC625721A5D}"/>
                </a:ext>
              </a:extLst>
            </p:cNvPr>
            <p:cNvSpPr/>
            <p:nvPr/>
          </p:nvSpPr>
          <p:spPr>
            <a:xfrm rot="18558231">
              <a:off x="2467601" y="2760620"/>
              <a:ext cx="1061049" cy="1384135"/>
            </a:xfrm>
            <a:prstGeom prst="ellipse">
              <a:avLst/>
            </a:prstGeom>
            <a:solidFill>
              <a:srgbClr val="F7D7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BB3160D7-755C-4B98-BA75-D1A7125A85AC}"/>
                </a:ext>
              </a:extLst>
            </p:cNvPr>
            <p:cNvSpPr/>
            <p:nvPr/>
          </p:nvSpPr>
          <p:spPr>
            <a:xfrm rot="4383236">
              <a:off x="3727825" y="2736931"/>
              <a:ext cx="1061049" cy="1384135"/>
            </a:xfrm>
            <a:prstGeom prst="ellipse">
              <a:avLst/>
            </a:prstGeom>
            <a:solidFill>
              <a:srgbClr val="F7D7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ttsMP3.com_VoiceText_2025-1-22_23-12-23">
            <a:hlinkClick r:id="" action="ppaction://media"/>
            <a:extLst>
              <a:ext uri="{FF2B5EF4-FFF2-40B4-BE49-F238E27FC236}">
                <a16:creationId xmlns:a16="http://schemas.microsoft.com/office/drawing/2014/main" id="{92E5C733-2881-48AD-B7AC-44BC9D2541D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0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72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E2123FF-2AF5-46A2-9932-8B94E1DCC690}"/>
              </a:ext>
            </a:extLst>
          </p:cNvPr>
          <p:cNvSpPr txBox="1"/>
          <p:nvPr/>
        </p:nvSpPr>
        <p:spPr>
          <a:xfrm>
            <a:off x="6553614" y="312521"/>
            <a:ext cx="47229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N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latin typeface="Arial Black" panose="020B0A04020102020204" pitchFamily="34" charset="0"/>
              </a:rPr>
              <a:t>et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80AF9A-4BE5-45F8-A8BB-4B5B127F0D47}"/>
              </a:ext>
            </a:extLst>
          </p:cNvPr>
          <p:cNvGrpSpPr/>
          <p:nvPr/>
        </p:nvGrpSpPr>
        <p:grpSpPr>
          <a:xfrm rot="19674353">
            <a:off x="26135" y="1792819"/>
            <a:ext cx="5700149" cy="3628301"/>
            <a:chOff x="-109731" y="1482172"/>
            <a:chExt cx="7098903" cy="451864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80C8AD0-BD34-4112-99E4-1141E7966DDA}"/>
                </a:ext>
              </a:extLst>
            </p:cNvPr>
            <p:cNvSpPr/>
            <p:nvPr/>
          </p:nvSpPr>
          <p:spPr>
            <a:xfrm rot="19807475">
              <a:off x="3398804" y="1589868"/>
              <a:ext cx="3590368" cy="19562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F1384BB-0974-4737-AED5-082068984CE4}"/>
                </a:ext>
              </a:extLst>
            </p:cNvPr>
            <p:cNvCxnSpPr>
              <a:cxnSpLocks/>
            </p:cNvCxnSpPr>
            <p:nvPr/>
          </p:nvCxnSpPr>
          <p:spPr>
            <a:xfrm>
              <a:off x="4493458" y="2140104"/>
              <a:ext cx="1987773" cy="24541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17D6835-E299-458F-BF3E-9677982BBA1B}"/>
                </a:ext>
              </a:extLst>
            </p:cNvPr>
            <p:cNvCxnSpPr>
              <a:cxnSpLocks/>
            </p:cNvCxnSpPr>
            <p:nvPr/>
          </p:nvCxnSpPr>
          <p:spPr>
            <a:xfrm>
              <a:off x="4079251" y="2491803"/>
              <a:ext cx="2221568" cy="27318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711F1FF-D36C-4D74-A62F-6A9C12EB0285}"/>
                </a:ext>
              </a:extLst>
            </p:cNvPr>
            <p:cNvCxnSpPr>
              <a:cxnSpLocks/>
            </p:cNvCxnSpPr>
            <p:nvPr/>
          </p:nvCxnSpPr>
          <p:spPr>
            <a:xfrm>
              <a:off x="3853495" y="2888059"/>
              <a:ext cx="2240599" cy="28083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1F6A25-0DF9-4DB0-B802-DA35361EEE34}"/>
                </a:ext>
              </a:extLst>
            </p:cNvPr>
            <p:cNvCxnSpPr>
              <a:cxnSpLocks/>
              <a:stCxn id="67" idx="8"/>
            </p:cNvCxnSpPr>
            <p:nvPr/>
          </p:nvCxnSpPr>
          <p:spPr>
            <a:xfrm>
              <a:off x="3840970" y="3326712"/>
              <a:ext cx="2007794" cy="26204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C45A8F4-055C-4166-8EED-B82851330574}"/>
                </a:ext>
              </a:extLst>
            </p:cNvPr>
            <p:cNvCxnSpPr>
              <a:cxnSpLocks/>
            </p:cNvCxnSpPr>
            <p:nvPr/>
          </p:nvCxnSpPr>
          <p:spPr>
            <a:xfrm>
              <a:off x="3833613" y="3670114"/>
              <a:ext cx="1725252" cy="23299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63C168A-C006-4DFB-8DEC-E6B1D2E6B6F1}"/>
                </a:ext>
              </a:extLst>
            </p:cNvPr>
            <p:cNvCxnSpPr>
              <a:cxnSpLocks/>
              <a:endCxn id="8" idx="4"/>
            </p:cNvCxnSpPr>
            <p:nvPr/>
          </p:nvCxnSpPr>
          <p:spPr>
            <a:xfrm>
              <a:off x="4875583" y="1893080"/>
              <a:ext cx="1698821" cy="2209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8622374-1C05-4A63-B66F-8222D58A741A}"/>
                </a:ext>
              </a:extLst>
            </p:cNvPr>
            <p:cNvCxnSpPr>
              <a:cxnSpLocks/>
            </p:cNvCxnSpPr>
            <p:nvPr/>
          </p:nvCxnSpPr>
          <p:spPr>
            <a:xfrm>
              <a:off x="5343048" y="1663847"/>
              <a:ext cx="1313838" cy="18292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F96674D-1427-4AA1-8F54-F3AFD184ACB4}"/>
                </a:ext>
              </a:extLst>
            </p:cNvPr>
            <p:cNvCxnSpPr>
              <a:cxnSpLocks/>
            </p:cNvCxnSpPr>
            <p:nvPr/>
          </p:nvCxnSpPr>
          <p:spPr>
            <a:xfrm>
              <a:off x="5731684" y="1482172"/>
              <a:ext cx="876200" cy="10623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CF902A4-5449-486C-BFE3-5AF57DDFB4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4466" y="1673753"/>
              <a:ext cx="1318123" cy="18292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0F3C552-489B-4A72-B7AA-234C83D35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4522" y="1577703"/>
              <a:ext cx="1649026" cy="24539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137726A-30B8-4591-91D8-147AFBBDEF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9426" y="1540166"/>
              <a:ext cx="1893349" cy="28596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28262DC-6CFA-4200-B865-5A134D847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6188" y="1621243"/>
              <a:ext cx="2168281" cy="30913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BDED658-9928-45D7-9205-199228811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0354" y="2051250"/>
              <a:ext cx="2199747" cy="29331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438552E-76AB-4BDA-99DA-B6C7FB8626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4666" y="2544539"/>
              <a:ext cx="2240321" cy="2701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779AD90-5908-4F5C-9A71-8B0BFB0EF623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flipH="1">
              <a:off x="4680872" y="3043238"/>
              <a:ext cx="1994807" cy="2557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1FFFB61-C948-4924-AD67-F22DAFD27F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6982" y="3429000"/>
              <a:ext cx="1739904" cy="23835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CB9D2E1-3250-4075-9425-1F8CD1A02BAF}"/>
                </a:ext>
              </a:extLst>
            </p:cNvPr>
            <p:cNvCxnSpPr>
              <a:cxnSpLocks/>
              <a:stCxn id="8" idx="4"/>
            </p:cNvCxnSpPr>
            <p:nvPr/>
          </p:nvCxnSpPr>
          <p:spPr>
            <a:xfrm flipH="1">
              <a:off x="5221390" y="4102100"/>
              <a:ext cx="1353014" cy="1855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F655165-53ED-4836-AAF8-EE1F31EE99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9433" y="4645025"/>
              <a:ext cx="918363" cy="13550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4161863-26BF-4228-B85B-4ED1F3C20261}"/>
                </a:ext>
              </a:extLst>
            </p:cNvPr>
            <p:cNvCxnSpPr>
              <a:cxnSpLocks/>
            </p:cNvCxnSpPr>
            <p:nvPr/>
          </p:nvCxnSpPr>
          <p:spPr>
            <a:xfrm>
              <a:off x="4081840" y="4375027"/>
              <a:ext cx="1196872" cy="16093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DEBB5B-F6DA-4D92-8B65-936A87439E77}"/>
                </a:ext>
              </a:extLst>
            </p:cNvPr>
            <p:cNvSpPr/>
            <p:nvPr/>
          </p:nvSpPr>
          <p:spPr>
            <a:xfrm>
              <a:off x="3784600" y="1879600"/>
              <a:ext cx="2967375" cy="4121218"/>
            </a:xfrm>
            <a:custGeom>
              <a:avLst/>
              <a:gdLst>
                <a:gd name="connsiteX0" fmla="*/ 0 w 2921348"/>
                <a:gd name="connsiteY0" fmla="*/ 1054100 h 3498918"/>
                <a:gd name="connsiteX1" fmla="*/ 901700 w 2921348"/>
                <a:gd name="connsiteY1" fmla="*/ 3098800 h 3498918"/>
                <a:gd name="connsiteX2" fmla="*/ 1930400 w 2921348"/>
                <a:gd name="connsiteY2" fmla="*/ 3492500 h 3498918"/>
                <a:gd name="connsiteX3" fmla="*/ 2425700 w 2921348"/>
                <a:gd name="connsiteY3" fmla="*/ 2971800 h 3498918"/>
                <a:gd name="connsiteX4" fmla="*/ 2806700 w 2921348"/>
                <a:gd name="connsiteY4" fmla="*/ 1600200 h 3498918"/>
                <a:gd name="connsiteX5" fmla="*/ 2921000 w 2921348"/>
                <a:gd name="connsiteY5" fmla="*/ 381000 h 3498918"/>
                <a:gd name="connsiteX6" fmla="*/ 2844800 w 2921348"/>
                <a:gd name="connsiteY6" fmla="*/ 0 h 3498918"/>
                <a:gd name="connsiteX7" fmla="*/ 2844800 w 2921348"/>
                <a:gd name="connsiteY7" fmla="*/ 0 h 3498918"/>
                <a:gd name="connsiteX0" fmla="*/ 0 w 2985346"/>
                <a:gd name="connsiteY0" fmla="*/ 1676400 h 4121218"/>
                <a:gd name="connsiteX1" fmla="*/ 901700 w 2985346"/>
                <a:gd name="connsiteY1" fmla="*/ 3721100 h 4121218"/>
                <a:gd name="connsiteX2" fmla="*/ 1930400 w 2985346"/>
                <a:gd name="connsiteY2" fmla="*/ 4114800 h 4121218"/>
                <a:gd name="connsiteX3" fmla="*/ 2425700 w 2985346"/>
                <a:gd name="connsiteY3" fmla="*/ 3594100 h 4121218"/>
                <a:gd name="connsiteX4" fmla="*/ 2806700 w 2985346"/>
                <a:gd name="connsiteY4" fmla="*/ 2222500 h 4121218"/>
                <a:gd name="connsiteX5" fmla="*/ 2921000 w 2985346"/>
                <a:gd name="connsiteY5" fmla="*/ 1003300 h 4121218"/>
                <a:gd name="connsiteX6" fmla="*/ 2844800 w 2985346"/>
                <a:gd name="connsiteY6" fmla="*/ 622300 h 4121218"/>
                <a:gd name="connsiteX7" fmla="*/ 2985346 w 2985346"/>
                <a:gd name="connsiteY7" fmla="*/ 0 h 4121218"/>
                <a:gd name="connsiteX0" fmla="*/ 0 w 2985346"/>
                <a:gd name="connsiteY0" fmla="*/ 1676400 h 4121218"/>
                <a:gd name="connsiteX1" fmla="*/ 901700 w 2985346"/>
                <a:gd name="connsiteY1" fmla="*/ 3721100 h 4121218"/>
                <a:gd name="connsiteX2" fmla="*/ 1930400 w 2985346"/>
                <a:gd name="connsiteY2" fmla="*/ 4114800 h 4121218"/>
                <a:gd name="connsiteX3" fmla="*/ 2425700 w 2985346"/>
                <a:gd name="connsiteY3" fmla="*/ 3594100 h 4121218"/>
                <a:gd name="connsiteX4" fmla="*/ 2806700 w 2985346"/>
                <a:gd name="connsiteY4" fmla="*/ 2222500 h 4121218"/>
                <a:gd name="connsiteX5" fmla="*/ 2921000 w 2985346"/>
                <a:gd name="connsiteY5" fmla="*/ 1003300 h 4121218"/>
                <a:gd name="connsiteX6" fmla="*/ 2985346 w 2985346"/>
                <a:gd name="connsiteY6" fmla="*/ 0 h 4121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5346" h="4121218">
                  <a:moveTo>
                    <a:pt x="0" y="1676400"/>
                  </a:moveTo>
                  <a:cubicBezTo>
                    <a:pt x="289983" y="2495550"/>
                    <a:pt x="579967" y="3314700"/>
                    <a:pt x="901700" y="3721100"/>
                  </a:cubicBezTo>
                  <a:cubicBezTo>
                    <a:pt x="1223433" y="4127500"/>
                    <a:pt x="1676400" y="4135967"/>
                    <a:pt x="1930400" y="4114800"/>
                  </a:cubicBezTo>
                  <a:cubicBezTo>
                    <a:pt x="2184400" y="4093633"/>
                    <a:pt x="2279650" y="3909483"/>
                    <a:pt x="2425700" y="3594100"/>
                  </a:cubicBezTo>
                  <a:cubicBezTo>
                    <a:pt x="2571750" y="3278717"/>
                    <a:pt x="2724150" y="2654300"/>
                    <a:pt x="2806700" y="2222500"/>
                  </a:cubicBezTo>
                  <a:cubicBezTo>
                    <a:pt x="2889250" y="1790700"/>
                    <a:pt x="2891226" y="1373717"/>
                    <a:pt x="2921000" y="1003300"/>
                  </a:cubicBezTo>
                  <a:cubicBezTo>
                    <a:pt x="2950774" y="632883"/>
                    <a:pt x="2971941" y="209021"/>
                    <a:pt x="2985346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D5DCACB-5660-44CE-8EFA-CF67BC0F94F0}"/>
                </a:ext>
              </a:extLst>
            </p:cNvPr>
            <p:cNvSpPr/>
            <p:nvPr/>
          </p:nvSpPr>
          <p:spPr>
            <a:xfrm rot="19863004">
              <a:off x="-109731" y="4322213"/>
              <a:ext cx="4165368" cy="330288"/>
            </a:xfrm>
            <a:custGeom>
              <a:avLst/>
              <a:gdLst>
                <a:gd name="connsiteX0" fmla="*/ 0 w 4165368"/>
                <a:gd name="connsiteY0" fmla="*/ 55049 h 330288"/>
                <a:gd name="connsiteX1" fmla="*/ 55049 w 4165368"/>
                <a:gd name="connsiteY1" fmla="*/ 0 h 330288"/>
                <a:gd name="connsiteX2" fmla="*/ 4110319 w 4165368"/>
                <a:gd name="connsiteY2" fmla="*/ 0 h 330288"/>
                <a:gd name="connsiteX3" fmla="*/ 4165368 w 4165368"/>
                <a:gd name="connsiteY3" fmla="*/ 55049 h 330288"/>
                <a:gd name="connsiteX4" fmla="*/ 4165368 w 4165368"/>
                <a:gd name="connsiteY4" fmla="*/ 275239 h 330288"/>
                <a:gd name="connsiteX5" fmla="*/ 4110319 w 4165368"/>
                <a:gd name="connsiteY5" fmla="*/ 330288 h 330288"/>
                <a:gd name="connsiteX6" fmla="*/ 55049 w 4165368"/>
                <a:gd name="connsiteY6" fmla="*/ 330288 h 330288"/>
                <a:gd name="connsiteX7" fmla="*/ 0 w 4165368"/>
                <a:gd name="connsiteY7" fmla="*/ 275239 h 330288"/>
                <a:gd name="connsiteX8" fmla="*/ 0 w 4165368"/>
                <a:gd name="connsiteY8" fmla="*/ 55049 h 330288"/>
                <a:gd name="connsiteX0" fmla="*/ 0 w 4165368"/>
                <a:gd name="connsiteY0" fmla="*/ 55049 h 330288"/>
                <a:gd name="connsiteX1" fmla="*/ 55049 w 4165368"/>
                <a:gd name="connsiteY1" fmla="*/ 0 h 330288"/>
                <a:gd name="connsiteX2" fmla="*/ 4110319 w 4165368"/>
                <a:gd name="connsiteY2" fmla="*/ 0 h 330288"/>
                <a:gd name="connsiteX3" fmla="*/ 4165368 w 4165368"/>
                <a:gd name="connsiteY3" fmla="*/ 55049 h 330288"/>
                <a:gd name="connsiteX4" fmla="*/ 4165368 w 4165368"/>
                <a:gd name="connsiteY4" fmla="*/ 275239 h 330288"/>
                <a:gd name="connsiteX5" fmla="*/ 4110319 w 4165368"/>
                <a:gd name="connsiteY5" fmla="*/ 330288 h 330288"/>
                <a:gd name="connsiteX6" fmla="*/ 55049 w 4165368"/>
                <a:gd name="connsiteY6" fmla="*/ 330288 h 330288"/>
                <a:gd name="connsiteX7" fmla="*/ 0 w 4165368"/>
                <a:gd name="connsiteY7" fmla="*/ 275239 h 330288"/>
                <a:gd name="connsiteX8" fmla="*/ 0 w 4165368"/>
                <a:gd name="connsiteY8" fmla="*/ 55049 h 330288"/>
                <a:gd name="connsiteX0" fmla="*/ 0 w 4165368"/>
                <a:gd name="connsiteY0" fmla="*/ 55049 h 330288"/>
                <a:gd name="connsiteX1" fmla="*/ 55049 w 4165368"/>
                <a:gd name="connsiteY1" fmla="*/ 0 h 330288"/>
                <a:gd name="connsiteX2" fmla="*/ 4110319 w 4165368"/>
                <a:gd name="connsiteY2" fmla="*/ 0 h 330288"/>
                <a:gd name="connsiteX3" fmla="*/ 4165368 w 4165368"/>
                <a:gd name="connsiteY3" fmla="*/ 55049 h 330288"/>
                <a:gd name="connsiteX4" fmla="*/ 4165368 w 4165368"/>
                <a:gd name="connsiteY4" fmla="*/ 275239 h 330288"/>
                <a:gd name="connsiteX5" fmla="*/ 4110319 w 4165368"/>
                <a:gd name="connsiteY5" fmla="*/ 330288 h 330288"/>
                <a:gd name="connsiteX6" fmla="*/ 55049 w 4165368"/>
                <a:gd name="connsiteY6" fmla="*/ 330288 h 330288"/>
                <a:gd name="connsiteX7" fmla="*/ 0 w 4165368"/>
                <a:gd name="connsiteY7" fmla="*/ 275239 h 330288"/>
                <a:gd name="connsiteX8" fmla="*/ 0 w 4165368"/>
                <a:gd name="connsiteY8" fmla="*/ 55049 h 330288"/>
                <a:gd name="connsiteX0" fmla="*/ 0 w 4165368"/>
                <a:gd name="connsiteY0" fmla="*/ 55049 h 330288"/>
                <a:gd name="connsiteX1" fmla="*/ 55049 w 4165368"/>
                <a:gd name="connsiteY1" fmla="*/ 0 h 330288"/>
                <a:gd name="connsiteX2" fmla="*/ 4110319 w 4165368"/>
                <a:gd name="connsiteY2" fmla="*/ 0 h 330288"/>
                <a:gd name="connsiteX3" fmla="*/ 4165368 w 4165368"/>
                <a:gd name="connsiteY3" fmla="*/ 55049 h 330288"/>
                <a:gd name="connsiteX4" fmla="*/ 4165368 w 4165368"/>
                <a:gd name="connsiteY4" fmla="*/ 275239 h 330288"/>
                <a:gd name="connsiteX5" fmla="*/ 4110319 w 4165368"/>
                <a:gd name="connsiteY5" fmla="*/ 330288 h 330288"/>
                <a:gd name="connsiteX6" fmla="*/ 55049 w 4165368"/>
                <a:gd name="connsiteY6" fmla="*/ 330288 h 330288"/>
                <a:gd name="connsiteX7" fmla="*/ 0 w 4165368"/>
                <a:gd name="connsiteY7" fmla="*/ 275239 h 330288"/>
                <a:gd name="connsiteX8" fmla="*/ 0 w 4165368"/>
                <a:gd name="connsiteY8" fmla="*/ 55049 h 330288"/>
                <a:gd name="connsiteX0" fmla="*/ 0 w 4165368"/>
                <a:gd name="connsiteY0" fmla="*/ 55049 h 330288"/>
                <a:gd name="connsiteX1" fmla="*/ 55049 w 4165368"/>
                <a:gd name="connsiteY1" fmla="*/ 0 h 330288"/>
                <a:gd name="connsiteX2" fmla="*/ 4110319 w 4165368"/>
                <a:gd name="connsiteY2" fmla="*/ 0 h 330288"/>
                <a:gd name="connsiteX3" fmla="*/ 4165368 w 4165368"/>
                <a:gd name="connsiteY3" fmla="*/ 55049 h 330288"/>
                <a:gd name="connsiteX4" fmla="*/ 4165368 w 4165368"/>
                <a:gd name="connsiteY4" fmla="*/ 275239 h 330288"/>
                <a:gd name="connsiteX5" fmla="*/ 4110319 w 4165368"/>
                <a:gd name="connsiteY5" fmla="*/ 330288 h 330288"/>
                <a:gd name="connsiteX6" fmla="*/ 55049 w 4165368"/>
                <a:gd name="connsiteY6" fmla="*/ 330288 h 330288"/>
                <a:gd name="connsiteX7" fmla="*/ 0 w 4165368"/>
                <a:gd name="connsiteY7" fmla="*/ 275239 h 330288"/>
                <a:gd name="connsiteX8" fmla="*/ 0 w 4165368"/>
                <a:gd name="connsiteY8" fmla="*/ 55049 h 33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65368" h="330288">
                  <a:moveTo>
                    <a:pt x="0" y="55049"/>
                  </a:moveTo>
                  <a:cubicBezTo>
                    <a:pt x="0" y="24646"/>
                    <a:pt x="24646" y="0"/>
                    <a:pt x="55049" y="0"/>
                  </a:cubicBezTo>
                  <a:cubicBezTo>
                    <a:pt x="2116382" y="160297"/>
                    <a:pt x="3687557" y="78483"/>
                    <a:pt x="4110319" y="0"/>
                  </a:cubicBezTo>
                  <a:cubicBezTo>
                    <a:pt x="4140722" y="0"/>
                    <a:pt x="4165368" y="24646"/>
                    <a:pt x="4165368" y="55049"/>
                  </a:cubicBezTo>
                  <a:lnTo>
                    <a:pt x="4165368" y="275239"/>
                  </a:lnTo>
                  <a:cubicBezTo>
                    <a:pt x="4165368" y="305642"/>
                    <a:pt x="4140722" y="330288"/>
                    <a:pt x="4110319" y="330288"/>
                  </a:cubicBezTo>
                  <a:cubicBezTo>
                    <a:pt x="3973416" y="233087"/>
                    <a:pt x="3362915" y="178690"/>
                    <a:pt x="55049" y="330288"/>
                  </a:cubicBezTo>
                  <a:cubicBezTo>
                    <a:pt x="24646" y="330288"/>
                    <a:pt x="0" y="305642"/>
                    <a:pt x="0" y="275239"/>
                  </a:cubicBezTo>
                  <a:lnTo>
                    <a:pt x="0" y="55049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878A6B6-9FB6-45C2-9E53-8F2C23FE3DD2}"/>
                </a:ext>
              </a:extLst>
            </p:cNvPr>
            <p:cNvSpPr/>
            <p:nvPr/>
          </p:nvSpPr>
          <p:spPr>
            <a:xfrm rot="19807475">
              <a:off x="3398802" y="1592027"/>
              <a:ext cx="3590369" cy="1956222"/>
            </a:xfrm>
            <a:custGeom>
              <a:avLst/>
              <a:gdLst>
                <a:gd name="connsiteX0" fmla="*/ 3064572 w 3590369"/>
                <a:gd name="connsiteY0" fmla="*/ 286482 h 1956222"/>
                <a:gd name="connsiteX1" fmla="*/ 3590369 w 3590369"/>
                <a:gd name="connsiteY1" fmla="*/ 978111 h 1956222"/>
                <a:gd name="connsiteX2" fmla="*/ 1795184 w 3590369"/>
                <a:gd name="connsiteY2" fmla="*/ 1956222 h 1956222"/>
                <a:gd name="connsiteX3" fmla="*/ 0 w 3590369"/>
                <a:gd name="connsiteY3" fmla="*/ 978111 h 1956222"/>
                <a:gd name="connsiteX4" fmla="*/ 1795185 w 3590369"/>
                <a:gd name="connsiteY4" fmla="*/ 0 h 1956222"/>
                <a:gd name="connsiteX5" fmla="*/ 3064572 w 3590369"/>
                <a:gd name="connsiteY5" fmla="*/ 286482 h 1956222"/>
                <a:gd name="connsiteX6" fmla="*/ 2947306 w 3590369"/>
                <a:gd name="connsiteY6" fmla="*/ 518405 h 1956222"/>
                <a:gd name="connsiteX7" fmla="*/ 1770352 w 3590369"/>
                <a:gd name="connsiteY7" fmla="*/ 265664 h 1956222"/>
                <a:gd name="connsiteX8" fmla="*/ 245108 w 3590369"/>
                <a:gd name="connsiteY8" fmla="*/ 960185 h 1956222"/>
                <a:gd name="connsiteX9" fmla="*/ 1770353 w 3590369"/>
                <a:gd name="connsiteY9" fmla="*/ 1654706 h 1956222"/>
                <a:gd name="connsiteX10" fmla="*/ 3295597 w 3590369"/>
                <a:gd name="connsiteY10" fmla="*/ 960185 h 1956222"/>
                <a:gd name="connsiteX11" fmla="*/ 2947306 w 3590369"/>
                <a:gd name="connsiteY11" fmla="*/ 518405 h 195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90369" h="1956222">
                  <a:moveTo>
                    <a:pt x="3064572" y="286482"/>
                  </a:moveTo>
                  <a:cubicBezTo>
                    <a:pt x="3389436" y="463485"/>
                    <a:pt x="3590369" y="708012"/>
                    <a:pt x="3590369" y="978111"/>
                  </a:cubicBezTo>
                  <a:cubicBezTo>
                    <a:pt x="3590369" y="1518306"/>
                    <a:pt x="2786638" y="1956221"/>
                    <a:pt x="1795184" y="1956222"/>
                  </a:cubicBezTo>
                  <a:cubicBezTo>
                    <a:pt x="803732" y="1956221"/>
                    <a:pt x="1" y="1518306"/>
                    <a:pt x="0" y="978111"/>
                  </a:cubicBezTo>
                  <a:cubicBezTo>
                    <a:pt x="1" y="437915"/>
                    <a:pt x="803732" y="-1"/>
                    <a:pt x="1795185" y="0"/>
                  </a:cubicBezTo>
                  <a:cubicBezTo>
                    <a:pt x="2290912" y="0"/>
                    <a:pt x="2739707" y="109478"/>
                    <a:pt x="3064572" y="286482"/>
                  </a:cubicBezTo>
                  <a:close/>
                  <a:moveTo>
                    <a:pt x="2947306" y="518405"/>
                  </a:moveTo>
                  <a:cubicBezTo>
                    <a:pt x="2667553" y="364050"/>
                    <a:pt x="2244186" y="265664"/>
                    <a:pt x="1770352" y="265664"/>
                  </a:cubicBezTo>
                  <a:cubicBezTo>
                    <a:pt x="927984" y="265664"/>
                    <a:pt x="245108" y="576613"/>
                    <a:pt x="245108" y="960185"/>
                  </a:cubicBezTo>
                  <a:cubicBezTo>
                    <a:pt x="245108" y="1343758"/>
                    <a:pt x="927983" y="1654706"/>
                    <a:pt x="1770353" y="1654706"/>
                  </a:cubicBezTo>
                  <a:cubicBezTo>
                    <a:pt x="2612723" y="1654706"/>
                    <a:pt x="3295598" y="1343758"/>
                    <a:pt x="3295597" y="960185"/>
                  </a:cubicBezTo>
                  <a:cubicBezTo>
                    <a:pt x="3295598" y="792372"/>
                    <a:pt x="3164892" y="638460"/>
                    <a:pt x="2947306" y="51840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9759335-1EBC-478D-84ED-5D78A05086B6}"/>
              </a:ext>
            </a:extLst>
          </p:cNvPr>
          <p:cNvGrpSpPr/>
          <p:nvPr/>
        </p:nvGrpSpPr>
        <p:grpSpPr>
          <a:xfrm rot="20496213">
            <a:off x="1847353" y="1543393"/>
            <a:ext cx="533478" cy="340270"/>
            <a:chOff x="2831441" y="2638850"/>
            <a:chExt cx="3236689" cy="2064466"/>
          </a:xfrm>
        </p:grpSpPr>
        <p:sp>
          <p:nvSpPr>
            <p:cNvPr id="116" name="Oval 10">
              <a:extLst>
                <a:ext uri="{FF2B5EF4-FFF2-40B4-BE49-F238E27FC236}">
                  <a16:creationId xmlns:a16="http://schemas.microsoft.com/office/drawing/2014/main" id="{D6A92ED5-C328-44B9-B00B-09CF6ADDF950}"/>
                </a:ext>
              </a:extLst>
            </p:cNvPr>
            <p:cNvSpPr/>
            <p:nvPr/>
          </p:nvSpPr>
          <p:spPr>
            <a:xfrm rot="18355275" flipH="1">
              <a:off x="3342868" y="3616546"/>
              <a:ext cx="1388053" cy="75722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Oval 10">
              <a:extLst>
                <a:ext uri="{FF2B5EF4-FFF2-40B4-BE49-F238E27FC236}">
                  <a16:creationId xmlns:a16="http://schemas.microsoft.com/office/drawing/2014/main" id="{EF285525-ECF3-4F5B-AEE2-3965AABEB65D}"/>
                </a:ext>
              </a:extLst>
            </p:cNvPr>
            <p:cNvSpPr/>
            <p:nvPr/>
          </p:nvSpPr>
          <p:spPr>
            <a:xfrm rot="3244725">
              <a:off x="4192942" y="3630677"/>
              <a:ext cx="1388053" cy="75722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Arc 117">
              <a:extLst>
                <a:ext uri="{FF2B5EF4-FFF2-40B4-BE49-F238E27FC236}">
                  <a16:creationId xmlns:a16="http://schemas.microsoft.com/office/drawing/2014/main" id="{EB0AA38C-78BA-4179-A730-D0E4A9906954}"/>
                </a:ext>
              </a:extLst>
            </p:cNvPr>
            <p:cNvSpPr/>
            <p:nvPr/>
          </p:nvSpPr>
          <p:spPr>
            <a:xfrm rot="16532985">
              <a:off x="4519366" y="2674189"/>
              <a:ext cx="914400" cy="914400"/>
            </a:xfrm>
            <a:prstGeom prst="arc">
              <a:avLst>
                <a:gd name="adj1" fmla="val 15746613"/>
                <a:gd name="adj2" fmla="val 186741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Arc 118">
              <a:extLst>
                <a:ext uri="{FF2B5EF4-FFF2-40B4-BE49-F238E27FC236}">
                  <a16:creationId xmlns:a16="http://schemas.microsoft.com/office/drawing/2014/main" id="{AD9F2A4E-4D7A-4E74-B458-F066AE867F53}"/>
                </a:ext>
              </a:extLst>
            </p:cNvPr>
            <p:cNvSpPr/>
            <p:nvPr/>
          </p:nvSpPr>
          <p:spPr>
            <a:xfrm rot="5067015" flipH="1">
              <a:off x="3535499" y="2638850"/>
              <a:ext cx="914400" cy="914400"/>
            </a:xfrm>
            <a:prstGeom prst="arc">
              <a:avLst>
                <a:gd name="adj1" fmla="val 15746613"/>
                <a:gd name="adj2" fmla="val 186741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6EE8AEE5-8895-4372-836B-4E4D95403973}"/>
                </a:ext>
              </a:extLst>
            </p:cNvPr>
            <p:cNvSpPr/>
            <p:nvPr/>
          </p:nvSpPr>
          <p:spPr>
            <a:xfrm>
              <a:off x="4247396" y="2691429"/>
              <a:ext cx="81301" cy="81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1861B28C-4CB0-4455-AB5C-89C3B2D117B7}"/>
                </a:ext>
              </a:extLst>
            </p:cNvPr>
            <p:cNvSpPr/>
            <p:nvPr/>
          </p:nvSpPr>
          <p:spPr>
            <a:xfrm>
              <a:off x="4628846" y="2738504"/>
              <a:ext cx="81301" cy="81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Oval 10">
              <a:extLst>
                <a:ext uri="{FF2B5EF4-FFF2-40B4-BE49-F238E27FC236}">
                  <a16:creationId xmlns:a16="http://schemas.microsoft.com/office/drawing/2014/main" id="{A3FC0605-7A95-4BF7-9289-C38F49BA8E00}"/>
                </a:ext>
              </a:extLst>
            </p:cNvPr>
            <p:cNvSpPr/>
            <p:nvPr/>
          </p:nvSpPr>
          <p:spPr>
            <a:xfrm>
              <a:off x="4450772" y="2772730"/>
              <a:ext cx="1617358" cy="109595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0">
              <a:extLst>
                <a:ext uri="{FF2B5EF4-FFF2-40B4-BE49-F238E27FC236}">
                  <a16:creationId xmlns:a16="http://schemas.microsoft.com/office/drawing/2014/main" id="{3E524F1C-A85F-4AAC-B1DA-327C85C2C96B}"/>
                </a:ext>
              </a:extLst>
            </p:cNvPr>
            <p:cNvSpPr/>
            <p:nvPr/>
          </p:nvSpPr>
          <p:spPr>
            <a:xfrm flipH="1">
              <a:off x="2831441" y="2766232"/>
              <a:ext cx="1617358" cy="109595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57150 w 514350"/>
                <a:gd name="connsiteY0" fmla="*/ 927109 h 939818"/>
                <a:gd name="connsiteX1" fmla="*/ 57150 w 514350"/>
                <a:gd name="connsiteY1" fmla="*/ 12709 h 939818"/>
                <a:gd name="connsiteX2" fmla="*/ 514350 w 514350"/>
                <a:gd name="connsiteY2" fmla="*/ 469909 h 939818"/>
                <a:gd name="connsiteX3" fmla="*/ 57150 w 514350"/>
                <a:gd name="connsiteY3" fmla="*/ 927109 h 939818"/>
                <a:gd name="connsiteX0" fmla="*/ 22605 w 638831"/>
                <a:gd name="connsiteY0" fmla="*/ 1261187 h 1267833"/>
                <a:gd name="connsiteX1" fmla="*/ 181631 w 638831"/>
                <a:gd name="connsiteY1" fmla="*/ 28734 h 1267833"/>
                <a:gd name="connsiteX2" fmla="*/ 638831 w 638831"/>
                <a:gd name="connsiteY2" fmla="*/ 485934 h 1267833"/>
                <a:gd name="connsiteX3" fmla="*/ 22605 w 638831"/>
                <a:gd name="connsiteY3" fmla="*/ 1261187 h 1267833"/>
                <a:gd name="connsiteX0" fmla="*/ 22605 w 638831"/>
                <a:gd name="connsiteY0" fmla="*/ 1128583 h 1131878"/>
                <a:gd name="connsiteX1" fmla="*/ 181631 w 638831"/>
                <a:gd name="connsiteY1" fmla="*/ 41904 h 1131878"/>
                <a:gd name="connsiteX2" fmla="*/ 638831 w 638831"/>
                <a:gd name="connsiteY2" fmla="*/ 353330 h 1131878"/>
                <a:gd name="connsiteX3" fmla="*/ 22605 w 638831"/>
                <a:gd name="connsiteY3" fmla="*/ 1128583 h 1131878"/>
                <a:gd name="connsiteX0" fmla="*/ 948164 w 1564390"/>
                <a:gd name="connsiteY0" fmla="*/ 1093838 h 1095950"/>
                <a:gd name="connsiteX1" fmla="*/ 719 w 1564390"/>
                <a:gd name="connsiteY1" fmla="*/ 530673 h 1095950"/>
                <a:gd name="connsiteX2" fmla="*/ 1107190 w 1564390"/>
                <a:gd name="connsiteY2" fmla="*/ 7159 h 1095950"/>
                <a:gd name="connsiteX3" fmla="*/ 1564390 w 1564390"/>
                <a:gd name="connsiteY3" fmla="*/ 318585 h 1095950"/>
                <a:gd name="connsiteX4" fmla="*/ 948164 w 1564390"/>
                <a:gd name="connsiteY4" fmla="*/ 1093838 h 1095950"/>
                <a:gd name="connsiteX0" fmla="*/ 1001132 w 1617358"/>
                <a:gd name="connsiteY0" fmla="*/ 1093838 h 1095950"/>
                <a:gd name="connsiteX1" fmla="*/ 678 w 1617358"/>
                <a:gd name="connsiteY1" fmla="*/ 530673 h 1095950"/>
                <a:gd name="connsiteX2" fmla="*/ 1160158 w 1617358"/>
                <a:gd name="connsiteY2" fmla="*/ 7159 h 1095950"/>
                <a:gd name="connsiteX3" fmla="*/ 1617358 w 1617358"/>
                <a:gd name="connsiteY3" fmla="*/ 318585 h 1095950"/>
                <a:gd name="connsiteX4" fmla="*/ 1001132 w 1617358"/>
                <a:gd name="connsiteY4" fmla="*/ 1093838 h 109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7358" h="1095950">
                  <a:moveTo>
                    <a:pt x="1001132" y="1093838"/>
                  </a:moveTo>
                  <a:cubicBezTo>
                    <a:pt x="731685" y="1129186"/>
                    <a:pt x="-25826" y="711786"/>
                    <a:pt x="678" y="530673"/>
                  </a:cubicBezTo>
                  <a:cubicBezTo>
                    <a:pt x="27182" y="349560"/>
                    <a:pt x="890711" y="42507"/>
                    <a:pt x="1160158" y="7159"/>
                  </a:cubicBezTo>
                  <a:cubicBezTo>
                    <a:pt x="1429605" y="-28189"/>
                    <a:pt x="1617358" y="66080"/>
                    <a:pt x="1617358" y="318585"/>
                  </a:cubicBezTo>
                  <a:cubicBezTo>
                    <a:pt x="1617358" y="571090"/>
                    <a:pt x="1270579" y="1058490"/>
                    <a:pt x="1001132" y="1093838"/>
                  </a:cubicBezTo>
                  <a:close/>
                </a:path>
              </a:pathLst>
            </a:custGeom>
            <a:gradFill>
              <a:gsLst>
                <a:gs pos="50000">
                  <a:srgbClr val="E6E6E6"/>
                </a:gs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rgbClr val="844C7D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C640AD49-783E-4CA1-8D7E-2AB322103F2C}"/>
                </a:ext>
              </a:extLst>
            </p:cNvPr>
            <p:cNvSpPr/>
            <p:nvPr/>
          </p:nvSpPr>
          <p:spPr>
            <a:xfrm>
              <a:off x="4393764" y="3207470"/>
              <a:ext cx="113322" cy="7203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99B17F0-9118-461D-97CB-57F421441FB8}"/>
                </a:ext>
              </a:extLst>
            </p:cNvPr>
            <p:cNvSpPr/>
            <p:nvPr/>
          </p:nvSpPr>
          <p:spPr>
            <a:xfrm>
              <a:off x="4368035" y="3086859"/>
              <a:ext cx="168285" cy="1682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22_23-14-0">
            <a:hlinkClick r:id="" action="ppaction://media"/>
            <a:extLst>
              <a:ext uri="{FF2B5EF4-FFF2-40B4-BE49-F238E27FC236}">
                <a16:creationId xmlns:a16="http://schemas.microsoft.com/office/drawing/2014/main" id="{083B61AF-0F20-44B6-96F8-9F2B6D4E90B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98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74552C0-1543-43B7-AC39-32C628EEB5F4}"/>
              </a:ext>
            </a:extLst>
          </p:cNvPr>
          <p:cNvSpPr txBox="1"/>
          <p:nvPr/>
        </p:nvSpPr>
        <p:spPr>
          <a:xfrm>
            <a:off x="5054380" y="151997"/>
            <a:ext cx="71376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83000">
                      <a:prstClr val="white">
                        <a:lumMod val="95000"/>
                      </a:prstClr>
                    </a:gs>
                    <a:gs pos="100000">
                      <a:srgbClr val="E7E6E6"/>
                    </a:gs>
                  </a:gsLst>
                  <a:lin ang="5400000" scaled="1"/>
                </a:gradFill>
                <a:latin typeface="Arial Black" panose="020B0A04020102020204" pitchFamily="34" charset="0"/>
              </a:rPr>
              <a:t>N</a:t>
            </a:r>
            <a:r>
              <a:rPr lang="en-US" sz="18000" dirty="0">
                <a:solidFill>
                  <a:prstClr val="black"/>
                </a:solidFill>
                <a:latin typeface="Arial Black" panose="020B0A04020102020204" pitchFamily="34" charset="0"/>
              </a:rPr>
              <a:t>ight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50619E2-2642-4F13-A8D1-A1270130939F}"/>
              </a:ext>
            </a:extLst>
          </p:cNvPr>
          <p:cNvSpPr/>
          <p:nvPr/>
        </p:nvSpPr>
        <p:spPr>
          <a:xfrm>
            <a:off x="640521" y="1242391"/>
            <a:ext cx="4108174" cy="4108174"/>
          </a:xfrm>
          <a:prstGeom prst="ellipse">
            <a:avLst/>
          </a:prstGeom>
          <a:gradFill flip="none" rotWithShape="1">
            <a:gsLst>
              <a:gs pos="31000">
                <a:schemeClr val="accent1">
                  <a:lumMod val="5000"/>
                  <a:lumOff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468479BB-CA70-4109-9699-775D87863F83}"/>
              </a:ext>
            </a:extLst>
          </p:cNvPr>
          <p:cNvSpPr/>
          <p:nvPr/>
        </p:nvSpPr>
        <p:spPr>
          <a:xfrm>
            <a:off x="373637" y="636106"/>
            <a:ext cx="205924" cy="215502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06893127-D077-46BB-806E-69D8D32561D2}"/>
              </a:ext>
            </a:extLst>
          </p:cNvPr>
          <p:cNvSpPr/>
          <p:nvPr/>
        </p:nvSpPr>
        <p:spPr>
          <a:xfrm>
            <a:off x="2756895" y="851609"/>
            <a:ext cx="205924" cy="215502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E8176C44-94EF-48C5-B21B-13B541705D0E}"/>
              </a:ext>
            </a:extLst>
          </p:cNvPr>
          <p:cNvSpPr/>
          <p:nvPr/>
        </p:nvSpPr>
        <p:spPr>
          <a:xfrm>
            <a:off x="283154" y="4164651"/>
            <a:ext cx="291548" cy="305109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ttsMP3.com_VoiceText_2025-1-22_23-15-38">
            <a:hlinkClick r:id="" action="ppaction://media"/>
            <a:extLst>
              <a:ext uri="{FF2B5EF4-FFF2-40B4-BE49-F238E27FC236}">
                <a16:creationId xmlns:a16="http://schemas.microsoft.com/office/drawing/2014/main" id="{F9ACABAB-DE6D-4ABE-A41F-6BB2A9E7DC9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72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19FA5415-123D-4C16-B894-BAD6C7C0F9D8}"/>
              </a:ext>
            </a:extLst>
          </p:cNvPr>
          <p:cNvGrpSpPr/>
          <p:nvPr/>
        </p:nvGrpSpPr>
        <p:grpSpPr>
          <a:xfrm>
            <a:off x="7279985" y="1469681"/>
            <a:ext cx="3939976" cy="4963777"/>
            <a:chOff x="2300292" y="740161"/>
            <a:chExt cx="3552113" cy="5829024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6C89451-7A15-4EE6-A11C-0D22E6DAEB9E}"/>
                </a:ext>
              </a:extLst>
            </p:cNvPr>
            <p:cNvSpPr/>
            <p:nvPr/>
          </p:nvSpPr>
          <p:spPr>
            <a:xfrm>
              <a:off x="4261280" y="5998698"/>
              <a:ext cx="797736" cy="207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A7FEA60-2658-45B3-BCE2-7BB00F425056}"/>
                </a:ext>
              </a:extLst>
            </p:cNvPr>
            <p:cNvSpPr/>
            <p:nvPr/>
          </p:nvSpPr>
          <p:spPr>
            <a:xfrm>
              <a:off x="3386729" y="5998697"/>
              <a:ext cx="797736" cy="20773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F03BDA2-C516-4F61-817D-0A69E4083A7E}"/>
                </a:ext>
              </a:extLst>
            </p:cNvPr>
            <p:cNvGrpSpPr/>
            <p:nvPr/>
          </p:nvGrpSpPr>
          <p:grpSpPr>
            <a:xfrm>
              <a:off x="2300292" y="740161"/>
              <a:ext cx="3552113" cy="5570140"/>
              <a:chOff x="2729025" y="689203"/>
              <a:chExt cx="3756915" cy="3569210"/>
            </a:xfrm>
          </p:grpSpPr>
          <p:sp>
            <p:nvSpPr>
              <p:cNvPr id="67" name="Cloud 66">
                <a:extLst>
                  <a:ext uri="{FF2B5EF4-FFF2-40B4-BE49-F238E27FC236}">
                    <a16:creationId xmlns:a16="http://schemas.microsoft.com/office/drawing/2014/main" id="{79921685-E53C-44CB-BFBE-8FA74D507C8C}"/>
                  </a:ext>
                </a:extLst>
              </p:cNvPr>
              <p:cNvSpPr/>
              <p:nvPr/>
            </p:nvSpPr>
            <p:spPr>
              <a:xfrm>
                <a:off x="2729025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Cloud 67">
                <a:extLst>
                  <a:ext uri="{FF2B5EF4-FFF2-40B4-BE49-F238E27FC236}">
                    <a16:creationId xmlns:a16="http://schemas.microsoft.com/office/drawing/2014/main" id="{9FD22AEE-9EF4-4ABD-AAE7-FF7F4D7D9DF2}"/>
                  </a:ext>
                </a:extLst>
              </p:cNvPr>
              <p:cNvSpPr/>
              <p:nvPr/>
            </p:nvSpPr>
            <p:spPr>
              <a:xfrm>
                <a:off x="2886139" y="689203"/>
                <a:ext cx="3599801" cy="2544323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 13">
                <a:extLst>
                  <a:ext uri="{FF2B5EF4-FFF2-40B4-BE49-F238E27FC236}">
                    <a16:creationId xmlns:a16="http://schemas.microsoft.com/office/drawing/2014/main" id="{45B646D1-5611-4D65-B6A9-FF5F809E5A94}"/>
                  </a:ext>
                </a:extLst>
              </p:cNvPr>
              <p:cNvSpPr/>
              <p:nvPr/>
            </p:nvSpPr>
            <p:spPr>
              <a:xfrm>
                <a:off x="3685183" y="2258004"/>
                <a:ext cx="2028928" cy="2000409"/>
              </a:xfrm>
              <a:custGeom>
                <a:avLst/>
                <a:gdLst>
                  <a:gd name="connsiteX0" fmla="*/ 0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0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58341 w 923167"/>
                  <a:gd name="connsiteY5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37573 w 923167"/>
                  <a:gd name="connsiteY5" fmla="*/ 696621 h 1999689"/>
                  <a:gd name="connsiteX6" fmla="*/ 358341 w 923167"/>
                  <a:gd name="connsiteY6" fmla="*/ 0 h 1999689"/>
                  <a:gd name="connsiteX0" fmla="*/ 375167 w 939993"/>
                  <a:gd name="connsiteY0" fmla="*/ 0 h 1999689"/>
                  <a:gd name="connsiteX1" fmla="*/ 939993 w 939993"/>
                  <a:gd name="connsiteY1" fmla="*/ 0 h 1999689"/>
                  <a:gd name="connsiteX2" fmla="*/ 939993 w 939993"/>
                  <a:gd name="connsiteY2" fmla="*/ 1999689 h 1999689"/>
                  <a:gd name="connsiteX3" fmla="*/ 41338 w 939993"/>
                  <a:gd name="connsiteY3" fmla="*/ 1999689 h 1999689"/>
                  <a:gd name="connsiteX4" fmla="*/ 209256 w 939993"/>
                  <a:gd name="connsiteY4" fmla="*/ 812735 h 1999689"/>
                  <a:gd name="connsiteX5" fmla="*/ 35085 w 939993"/>
                  <a:gd name="connsiteY5" fmla="*/ 246678 h 1999689"/>
                  <a:gd name="connsiteX6" fmla="*/ 354399 w 939993"/>
                  <a:gd name="connsiteY6" fmla="*/ 696621 h 1999689"/>
                  <a:gd name="connsiteX7" fmla="*/ 375167 w 939993"/>
                  <a:gd name="connsiteY7" fmla="*/ 0 h 1999689"/>
                  <a:gd name="connsiteX0" fmla="*/ 676128 w 1240954"/>
                  <a:gd name="connsiteY0" fmla="*/ 0 h 1999689"/>
                  <a:gd name="connsiteX1" fmla="*/ 1240954 w 1240954"/>
                  <a:gd name="connsiteY1" fmla="*/ 0 h 1999689"/>
                  <a:gd name="connsiteX2" fmla="*/ 1240954 w 1240954"/>
                  <a:gd name="connsiteY2" fmla="*/ 1999689 h 1999689"/>
                  <a:gd name="connsiteX3" fmla="*/ 342299 w 1240954"/>
                  <a:gd name="connsiteY3" fmla="*/ 1999689 h 1999689"/>
                  <a:gd name="connsiteX4" fmla="*/ 2217 w 1240954"/>
                  <a:gd name="connsiteY4" fmla="*/ 595021 h 1999689"/>
                  <a:gd name="connsiteX5" fmla="*/ 510217 w 1240954"/>
                  <a:gd name="connsiteY5" fmla="*/ 812735 h 1999689"/>
                  <a:gd name="connsiteX6" fmla="*/ 336046 w 1240954"/>
                  <a:gd name="connsiteY6" fmla="*/ 246678 h 1999689"/>
                  <a:gd name="connsiteX7" fmla="*/ 655360 w 1240954"/>
                  <a:gd name="connsiteY7" fmla="*/ 696621 h 1999689"/>
                  <a:gd name="connsiteX8" fmla="*/ 676128 w 1240954"/>
                  <a:gd name="connsiteY8" fmla="*/ 0 h 1999689"/>
                  <a:gd name="connsiteX0" fmla="*/ 673911 w 1238737"/>
                  <a:gd name="connsiteY0" fmla="*/ 0 h 1999689"/>
                  <a:gd name="connsiteX1" fmla="*/ 1238737 w 1238737"/>
                  <a:gd name="connsiteY1" fmla="*/ 0 h 1999689"/>
                  <a:gd name="connsiteX2" fmla="*/ 1238737 w 1238737"/>
                  <a:gd name="connsiteY2" fmla="*/ 1999689 h 1999689"/>
                  <a:gd name="connsiteX3" fmla="*/ 340082 w 1238737"/>
                  <a:gd name="connsiteY3" fmla="*/ 1999689 h 1999689"/>
                  <a:gd name="connsiteX4" fmla="*/ 0 w 1238737"/>
                  <a:gd name="connsiteY4" fmla="*/ 595021 h 1999689"/>
                  <a:gd name="connsiteX5" fmla="*/ 508000 w 1238737"/>
                  <a:gd name="connsiteY5" fmla="*/ 812735 h 1999689"/>
                  <a:gd name="connsiteX6" fmla="*/ 333829 w 1238737"/>
                  <a:gd name="connsiteY6" fmla="*/ 246678 h 1999689"/>
                  <a:gd name="connsiteX7" fmla="*/ 653143 w 1238737"/>
                  <a:gd name="connsiteY7" fmla="*/ 696621 h 1999689"/>
                  <a:gd name="connsiteX8" fmla="*/ 673911 w 1238737"/>
                  <a:gd name="connsiteY8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2000381"/>
                  <a:gd name="connsiteX1" fmla="*/ 1412128 w 1412128"/>
                  <a:gd name="connsiteY1" fmla="*/ 0 h 2000381"/>
                  <a:gd name="connsiteX2" fmla="*/ 1412128 w 1412128"/>
                  <a:gd name="connsiteY2" fmla="*/ 1999689 h 2000381"/>
                  <a:gd name="connsiteX3" fmla="*/ 513473 w 1412128"/>
                  <a:gd name="connsiteY3" fmla="*/ 1999689 h 2000381"/>
                  <a:gd name="connsiteX4" fmla="*/ 13734 w 1412128"/>
                  <a:gd name="connsiteY4" fmla="*/ 798221 h 2000381"/>
                  <a:gd name="connsiteX5" fmla="*/ 173391 w 1412128"/>
                  <a:gd name="connsiteY5" fmla="*/ 595021 h 2000381"/>
                  <a:gd name="connsiteX6" fmla="*/ 681391 w 1412128"/>
                  <a:gd name="connsiteY6" fmla="*/ 812735 h 2000381"/>
                  <a:gd name="connsiteX7" fmla="*/ 507220 w 1412128"/>
                  <a:gd name="connsiteY7" fmla="*/ 246678 h 2000381"/>
                  <a:gd name="connsiteX8" fmla="*/ 826534 w 1412128"/>
                  <a:gd name="connsiteY8" fmla="*/ 696621 h 2000381"/>
                  <a:gd name="connsiteX9" fmla="*/ 847302 w 1412128"/>
                  <a:gd name="connsiteY9" fmla="*/ 0 h 2000381"/>
                  <a:gd name="connsiteX0" fmla="*/ 847302 w 1412128"/>
                  <a:gd name="connsiteY0" fmla="*/ 0 h 2000409"/>
                  <a:gd name="connsiteX1" fmla="*/ 1412128 w 1412128"/>
                  <a:gd name="connsiteY1" fmla="*/ 0 h 2000409"/>
                  <a:gd name="connsiteX2" fmla="*/ 1412128 w 1412128"/>
                  <a:gd name="connsiteY2" fmla="*/ 1999689 h 2000409"/>
                  <a:gd name="connsiteX3" fmla="*/ 513473 w 1412128"/>
                  <a:gd name="connsiteY3" fmla="*/ 1999689 h 2000409"/>
                  <a:gd name="connsiteX4" fmla="*/ 13734 w 1412128"/>
                  <a:gd name="connsiteY4" fmla="*/ 798221 h 2000409"/>
                  <a:gd name="connsiteX5" fmla="*/ 173391 w 1412128"/>
                  <a:gd name="connsiteY5" fmla="*/ 595021 h 2000409"/>
                  <a:gd name="connsiteX6" fmla="*/ 681391 w 1412128"/>
                  <a:gd name="connsiteY6" fmla="*/ 812735 h 2000409"/>
                  <a:gd name="connsiteX7" fmla="*/ 507220 w 1412128"/>
                  <a:gd name="connsiteY7" fmla="*/ 246678 h 2000409"/>
                  <a:gd name="connsiteX8" fmla="*/ 826534 w 1412128"/>
                  <a:gd name="connsiteY8" fmla="*/ 696621 h 2000409"/>
                  <a:gd name="connsiteX9" fmla="*/ 847302 w 1412128"/>
                  <a:gd name="connsiteY9" fmla="*/ 0 h 2000409"/>
                  <a:gd name="connsiteX0" fmla="*/ 847302 w 1769968"/>
                  <a:gd name="connsiteY0" fmla="*/ 0 h 2000409"/>
                  <a:gd name="connsiteX1" fmla="*/ 1412128 w 1769968"/>
                  <a:gd name="connsiteY1" fmla="*/ 0 h 2000409"/>
                  <a:gd name="connsiteX2" fmla="*/ 1769963 w 1769968"/>
                  <a:gd name="connsiteY2" fmla="*/ 362792 h 2000409"/>
                  <a:gd name="connsiteX3" fmla="*/ 1412128 w 1769968"/>
                  <a:gd name="connsiteY3" fmla="*/ 1999689 h 2000409"/>
                  <a:gd name="connsiteX4" fmla="*/ 513473 w 1769968"/>
                  <a:gd name="connsiteY4" fmla="*/ 1999689 h 2000409"/>
                  <a:gd name="connsiteX5" fmla="*/ 13734 w 1769968"/>
                  <a:gd name="connsiteY5" fmla="*/ 798221 h 2000409"/>
                  <a:gd name="connsiteX6" fmla="*/ 173391 w 1769968"/>
                  <a:gd name="connsiteY6" fmla="*/ 595021 h 2000409"/>
                  <a:gd name="connsiteX7" fmla="*/ 681391 w 1769968"/>
                  <a:gd name="connsiteY7" fmla="*/ 812735 h 2000409"/>
                  <a:gd name="connsiteX8" fmla="*/ 507220 w 1769968"/>
                  <a:gd name="connsiteY8" fmla="*/ 246678 h 2000409"/>
                  <a:gd name="connsiteX9" fmla="*/ 826534 w 1769968"/>
                  <a:gd name="connsiteY9" fmla="*/ 696621 h 2000409"/>
                  <a:gd name="connsiteX10" fmla="*/ 847302 w 1769968"/>
                  <a:gd name="connsiteY10" fmla="*/ 0 h 2000409"/>
                  <a:gd name="connsiteX0" fmla="*/ 847302 w 1771941"/>
                  <a:gd name="connsiteY0" fmla="*/ 0 h 2000409"/>
                  <a:gd name="connsiteX1" fmla="*/ 1412128 w 1771941"/>
                  <a:gd name="connsiteY1" fmla="*/ 0 h 2000409"/>
                  <a:gd name="connsiteX2" fmla="*/ 1407106 w 1771941"/>
                  <a:gd name="connsiteY2" fmla="*/ 711135 h 2000409"/>
                  <a:gd name="connsiteX3" fmla="*/ 1769963 w 1771941"/>
                  <a:gd name="connsiteY3" fmla="*/ 362792 h 2000409"/>
                  <a:gd name="connsiteX4" fmla="*/ 1412128 w 1771941"/>
                  <a:gd name="connsiteY4" fmla="*/ 1999689 h 2000409"/>
                  <a:gd name="connsiteX5" fmla="*/ 513473 w 1771941"/>
                  <a:gd name="connsiteY5" fmla="*/ 1999689 h 2000409"/>
                  <a:gd name="connsiteX6" fmla="*/ 13734 w 1771941"/>
                  <a:gd name="connsiteY6" fmla="*/ 798221 h 2000409"/>
                  <a:gd name="connsiteX7" fmla="*/ 173391 w 1771941"/>
                  <a:gd name="connsiteY7" fmla="*/ 595021 h 2000409"/>
                  <a:gd name="connsiteX8" fmla="*/ 681391 w 1771941"/>
                  <a:gd name="connsiteY8" fmla="*/ 812735 h 2000409"/>
                  <a:gd name="connsiteX9" fmla="*/ 507220 w 1771941"/>
                  <a:gd name="connsiteY9" fmla="*/ 246678 h 2000409"/>
                  <a:gd name="connsiteX10" fmla="*/ 826534 w 1771941"/>
                  <a:gd name="connsiteY10" fmla="*/ 696621 h 2000409"/>
                  <a:gd name="connsiteX11" fmla="*/ 847302 w 1771941"/>
                  <a:gd name="connsiteY11" fmla="*/ 0 h 2000409"/>
                  <a:gd name="connsiteX0" fmla="*/ 847302 w 2017259"/>
                  <a:gd name="connsiteY0" fmla="*/ 0 h 2000409"/>
                  <a:gd name="connsiteX1" fmla="*/ 1412128 w 2017259"/>
                  <a:gd name="connsiteY1" fmla="*/ 0 h 2000409"/>
                  <a:gd name="connsiteX2" fmla="*/ 1407106 w 2017259"/>
                  <a:gd name="connsiteY2" fmla="*/ 711135 h 2000409"/>
                  <a:gd name="connsiteX3" fmla="*/ 1769963 w 2017259"/>
                  <a:gd name="connsiteY3" fmla="*/ 362792 h 2000409"/>
                  <a:gd name="connsiteX4" fmla="*/ 2016706 w 2017259"/>
                  <a:gd name="connsiteY4" fmla="*/ 464392 h 2000409"/>
                  <a:gd name="connsiteX5" fmla="*/ 1412128 w 2017259"/>
                  <a:gd name="connsiteY5" fmla="*/ 1999689 h 2000409"/>
                  <a:gd name="connsiteX6" fmla="*/ 513473 w 2017259"/>
                  <a:gd name="connsiteY6" fmla="*/ 1999689 h 2000409"/>
                  <a:gd name="connsiteX7" fmla="*/ 13734 w 2017259"/>
                  <a:gd name="connsiteY7" fmla="*/ 798221 h 2000409"/>
                  <a:gd name="connsiteX8" fmla="*/ 173391 w 2017259"/>
                  <a:gd name="connsiteY8" fmla="*/ 595021 h 2000409"/>
                  <a:gd name="connsiteX9" fmla="*/ 681391 w 2017259"/>
                  <a:gd name="connsiteY9" fmla="*/ 812735 h 2000409"/>
                  <a:gd name="connsiteX10" fmla="*/ 507220 w 2017259"/>
                  <a:gd name="connsiteY10" fmla="*/ 246678 h 2000409"/>
                  <a:gd name="connsiteX11" fmla="*/ 826534 w 2017259"/>
                  <a:gd name="connsiteY11" fmla="*/ 696621 h 2000409"/>
                  <a:gd name="connsiteX12" fmla="*/ 847302 w 2017259"/>
                  <a:gd name="connsiteY12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28928" h="2000409">
                    <a:moveTo>
                      <a:pt x="847302" y="0"/>
                    </a:moveTo>
                    <a:lnTo>
                      <a:pt x="1412128" y="0"/>
                    </a:lnTo>
                    <a:cubicBezTo>
                      <a:pt x="1536876" y="31437"/>
                      <a:pt x="1347467" y="650670"/>
                      <a:pt x="1407106" y="711135"/>
                    </a:cubicBezTo>
                    <a:cubicBezTo>
                      <a:pt x="1466745" y="771600"/>
                      <a:pt x="1690135" y="411173"/>
                      <a:pt x="1769963" y="362792"/>
                    </a:cubicBezTo>
                    <a:cubicBezTo>
                      <a:pt x="1849791" y="314411"/>
                      <a:pt x="1685296" y="607117"/>
                      <a:pt x="1726420" y="624050"/>
                    </a:cubicBezTo>
                    <a:cubicBezTo>
                      <a:pt x="1767544" y="640983"/>
                      <a:pt x="2095697" y="201252"/>
                      <a:pt x="2016706" y="464392"/>
                    </a:cubicBezTo>
                    <a:cubicBezTo>
                      <a:pt x="1002380" y="1222901"/>
                      <a:pt x="1512054" y="1458894"/>
                      <a:pt x="1412128" y="1999689"/>
                    </a:cubicBezTo>
                    <a:lnTo>
                      <a:pt x="513473" y="1999689"/>
                    </a:lnTo>
                    <a:cubicBezTo>
                      <a:pt x="466674" y="2031672"/>
                      <a:pt x="1144471" y="988789"/>
                      <a:pt x="13734" y="798221"/>
                    </a:cubicBezTo>
                    <a:cubicBezTo>
                      <a:pt x="-42946" y="564110"/>
                      <a:pt x="88724" y="592602"/>
                      <a:pt x="173391" y="595021"/>
                    </a:cubicBezTo>
                    <a:cubicBezTo>
                      <a:pt x="201377" y="397195"/>
                      <a:pt x="708001" y="928849"/>
                      <a:pt x="681391" y="812735"/>
                    </a:cubicBezTo>
                    <a:cubicBezTo>
                      <a:pt x="654782" y="696621"/>
                      <a:pt x="451582" y="237002"/>
                      <a:pt x="507220" y="246678"/>
                    </a:cubicBezTo>
                    <a:cubicBezTo>
                      <a:pt x="579791" y="193459"/>
                      <a:pt x="753963" y="749840"/>
                      <a:pt x="826534" y="696621"/>
                    </a:cubicBezTo>
                    <a:lnTo>
                      <a:pt x="847302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Cloud 69">
                <a:extLst>
                  <a:ext uri="{FF2B5EF4-FFF2-40B4-BE49-F238E27FC236}">
                    <a16:creationId xmlns:a16="http://schemas.microsoft.com/office/drawing/2014/main" id="{A97B3825-7875-4908-833A-C0B7F3294B0A}"/>
                  </a:ext>
                </a:extLst>
              </p:cNvPr>
              <p:cNvSpPr/>
              <p:nvPr/>
            </p:nvSpPr>
            <p:spPr>
              <a:xfrm>
                <a:off x="3714360" y="1143818"/>
                <a:ext cx="1833467" cy="148029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Cloud 70">
                <a:extLst>
                  <a:ext uri="{FF2B5EF4-FFF2-40B4-BE49-F238E27FC236}">
                    <a16:creationId xmlns:a16="http://schemas.microsoft.com/office/drawing/2014/main" id="{77DC4E37-6008-48D3-9E04-48E4C39152DB}"/>
                  </a:ext>
                </a:extLst>
              </p:cNvPr>
              <p:cNvSpPr/>
              <p:nvPr/>
            </p:nvSpPr>
            <p:spPr>
              <a:xfrm>
                <a:off x="3731709" y="1209223"/>
                <a:ext cx="1833467" cy="1480296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Cloud 71">
                <a:extLst>
                  <a:ext uri="{FF2B5EF4-FFF2-40B4-BE49-F238E27FC236}">
                    <a16:creationId xmlns:a16="http://schemas.microsoft.com/office/drawing/2014/main" id="{C80DC14F-EC5F-4222-B248-578DD3B75958}"/>
                  </a:ext>
                </a:extLst>
              </p:cNvPr>
              <p:cNvSpPr/>
              <p:nvPr/>
            </p:nvSpPr>
            <p:spPr>
              <a:xfrm rot="1588661">
                <a:off x="4886163" y="1614258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Cloud 72">
                <a:extLst>
                  <a:ext uri="{FF2B5EF4-FFF2-40B4-BE49-F238E27FC236}">
                    <a16:creationId xmlns:a16="http://schemas.microsoft.com/office/drawing/2014/main" id="{ED0A1B65-9891-4F16-8087-EB402D0FF282}"/>
                  </a:ext>
                </a:extLst>
              </p:cNvPr>
              <p:cNvSpPr/>
              <p:nvPr/>
            </p:nvSpPr>
            <p:spPr>
              <a:xfrm rot="20312248">
                <a:off x="3051836" y="195336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48440BF-0455-4D3A-9058-0558091E267B}"/>
                  </a:ext>
                </a:extLst>
              </p:cNvPr>
              <p:cNvSpPr/>
              <p:nvPr/>
            </p:nvSpPr>
            <p:spPr>
              <a:xfrm>
                <a:off x="4566381" y="3063409"/>
                <a:ext cx="279992" cy="415164"/>
              </a:xfrm>
              <a:custGeom>
                <a:avLst/>
                <a:gdLst>
                  <a:gd name="connsiteX0" fmla="*/ 0 w 45719"/>
                  <a:gd name="connsiteY0" fmla="*/ 0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4" fmla="*/ 0 w 45719"/>
                  <a:gd name="connsiteY4" fmla="*/ 0 h 293714"/>
                  <a:gd name="connsiteX0" fmla="*/ 0 w 45719"/>
                  <a:gd name="connsiteY0" fmla="*/ 293714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0" fmla="*/ 0 w 267969"/>
                  <a:gd name="connsiteY0" fmla="*/ 236564 h 293714"/>
                  <a:gd name="connsiteX1" fmla="*/ 267969 w 267969"/>
                  <a:gd name="connsiteY1" fmla="*/ 0 h 293714"/>
                  <a:gd name="connsiteX2" fmla="*/ 267969 w 267969"/>
                  <a:gd name="connsiteY2" fmla="*/ 293714 h 293714"/>
                  <a:gd name="connsiteX3" fmla="*/ 0 w 267969"/>
                  <a:gd name="connsiteY3" fmla="*/ 236564 h 293714"/>
                  <a:gd name="connsiteX0" fmla="*/ 0 w 267969"/>
                  <a:gd name="connsiteY0" fmla="*/ 236564 h 376264"/>
                  <a:gd name="connsiteX1" fmla="*/ 267969 w 267969"/>
                  <a:gd name="connsiteY1" fmla="*/ 0 h 376264"/>
                  <a:gd name="connsiteX2" fmla="*/ 229869 w 267969"/>
                  <a:gd name="connsiteY2" fmla="*/ 376264 h 376264"/>
                  <a:gd name="connsiteX3" fmla="*/ 0 w 267969"/>
                  <a:gd name="connsiteY3" fmla="*/ 236564 h 376264"/>
                  <a:gd name="connsiteX0" fmla="*/ 0 w 267969"/>
                  <a:gd name="connsiteY0" fmla="*/ 236564 h 388345"/>
                  <a:gd name="connsiteX1" fmla="*/ 267969 w 267969"/>
                  <a:gd name="connsiteY1" fmla="*/ 0 h 388345"/>
                  <a:gd name="connsiteX2" fmla="*/ 229869 w 267969"/>
                  <a:gd name="connsiteY2" fmla="*/ 376264 h 388345"/>
                  <a:gd name="connsiteX3" fmla="*/ 0 w 267969"/>
                  <a:gd name="connsiteY3" fmla="*/ 236564 h 388345"/>
                  <a:gd name="connsiteX0" fmla="*/ 0 w 267969"/>
                  <a:gd name="connsiteY0" fmla="*/ 242254 h 394035"/>
                  <a:gd name="connsiteX1" fmla="*/ 267969 w 267969"/>
                  <a:gd name="connsiteY1" fmla="*/ 5690 h 394035"/>
                  <a:gd name="connsiteX2" fmla="*/ 229869 w 267969"/>
                  <a:gd name="connsiteY2" fmla="*/ 381954 h 394035"/>
                  <a:gd name="connsiteX3" fmla="*/ 0 w 267969"/>
                  <a:gd name="connsiteY3" fmla="*/ 242254 h 394035"/>
                  <a:gd name="connsiteX0" fmla="*/ 0 w 279992"/>
                  <a:gd name="connsiteY0" fmla="*/ 242254 h 394035"/>
                  <a:gd name="connsiteX1" fmla="*/ 267969 w 279992"/>
                  <a:gd name="connsiteY1" fmla="*/ 5690 h 394035"/>
                  <a:gd name="connsiteX2" fmla="*/ 229869 w 279992"/>
                  <a:gd name="connsiteY2" fmla="*/ 381954 h 394035"/>
                  <a:gd name="connsiteX3" fmla="*/ 0 w 279992"/>
                  <a:gd name="connsiteY3" fmla="*/ 242254 h 394035"/>
                  <a:gd name="connsiteX0" fmla="*/ 0 w 279992"/>
                  <a:gd name="connsiteY0" fmla="*/ 250810 h 402591"/>
                  <a:gd name="connsiteX1" fmla="*/ 267969 w 279992"/>
                  <a:gd name="connsiteY1" fmla="*/ 14246 h 402591"/>
                  <a:gd name="connsiteX2" fmla="*/ 229869 w 279992"/>
                  <a:gd name="connsiteY2" fmla="*/ 390510 h 402591"/>
                  <a:gd name="connsiteX3" fmla="*/ 0 w 279992"/>
                  <a:gd name="connsiteY3" fmla="*/ 250810 h 402591"/>
                  <a:gd name="connsiteX0" fmla="*/ 0 w 279992"/>
                  <a:gd name="connsiteY0" fmla="*/ 250810 h 410076"/>
                  <a:gd name="connsiteX1" fmla="*/ 267969 w 279992"/>
                  <a:gd name="connsiteY1" fmla="*/ 14246 h 410076"/>
                  <a:gd name="connsiteX2" fmla="*/ 229869 w 279992"/>
                  <a:gd name="connsiteY2" fmla="*/ 390510 h 410076"/>
                  <a:gd name="connsiteX3" fmla="*/ 0 w 279992"/>
                  <a:gd name="connsiteY3" fmla="*/ 250810 h 410076"/>
                  <a:gd name="connsiteX0" fmla="*/ 0 w 279992"/>
                  <a:gd name="connsiteY0" fmla="*/ 255898 h 415164"/>
                  <a:gd name="connsiteX1" fmla="*/ 267969 w 279992"/>
                  <a:gd name="connsiteY1" fmla="*/ 19334 h 415164"/>
                  <a:gd name="connsiteX2" fmla="*/ 229869 w 279992"/>
                  <a:gd name="connsiteY2" fmla="*/ 395598 h 415164"/>
                  <a:gd name="connsiteX3" fmla="*/ 0 w 279992"/>
                  <a:gd name="connsiteY3" fmla="*/ 255898 h 415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992" h="415164">
                    <a:moveTo>
                      <a:pt x="0" y="255898"/>
                    </a:moveTo>
                    <a:cubicBezTo>
                      <a:pt x="89323" y="94493"/>
                      <a:pt x="178646" y="-54211"/>
                      <a:pt x="267969" y="19334"/>
                    </a:cubicBezTo>
                    <a:cubicBezTo>
                      <a:pt x="306069" y="208255"/>
                      <a:pt x="242569" y="270177"/>
                      <a:pt x="229869" y="395598"/>
                    </a:cubicBezTo>
                    <a:cubicBezTo>
                      <a:pt x="115146" y="450631"/>
                      <a:pt x="76623" y="385015"/>
                      <a:pt x="0" y="255898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Cloud 74">
                <a:extLst>
                  <a:ext uri="{FF2B5EF4-FFF2-40B4-BE49-F238E27FC236}">
                    <a16:creationId xmlns:a16="http://schemas.microsoft.com/office/drawing/2014/main" id="{C015A7BE-CA53-4AB6-8421-93BB09A79DC2}"/>
                  </a:ext>
                </a:extLst>
              </p:cNvPr>
              <p:cNvSpPr/>
              <p:nvPr/>
            </p:nvSpPr>
            <p:spPr>
              <a:xfrm rot="1588661">
                <a:off x="4947810" y="1642792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Cloud 75">
                <a:extLst>
                  <a:ext uri="{FF2B5EF4-FFF2-40B4-BE49-F238E27FC236}">
                    <a16:creationId xmlns:a16="http://schemas.microsoft.com/office/drawing/2014/main" id="{1206A430-3E8D-4371-A7FD-5BCCA4E8FAE2}"/>
                  </a:ext>
                </a:extLst>
              </p:cNvPr>
              <p:cNvSpPr/>
              <p:nvPr/>
            </p:nvSpPr>
            <p:spPr>
              <a:xfrm rot="20312248">
                <a:off x="3111051" y="2012467"/>
                <a:ext cx="1336792" cy="1072798"/>
              </a:xfrm>
              <a:prstGeom prst="cloud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34F3183-0DFD-4F87-9D62-A0352898FE17}"/>
                </a:ext>
              </a:extLst>
            </p:cNvPr>
            <p:cNvSpPr/>
            <p:nvPr/>
          </p:nvSpPr>
          <p:spPr>
            <a:xfrm>
              <a:off x="3293450" y="6302793"/>
              <a:ext cx="797736" cy="20773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F7439B8-E4D8-424C-8CE6-CD584A34C812}"/>
                </a:ext>
              </a:extLst>
            </p:cNvPr>
            <p:cNvSpPr/>
            <p:nvPr/>
          </p:nvSpPr>
          <p:spPr>
            <a:xfrm>
              <a:off x="3746756" y="6216323"/>
              <a:ext cx="797736" cy="2077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C3D2D1F-DE8A-4BFC-A0A4-7173525204FE}"/>
                </a:ext>
              </a:extLst>
            </p:cNvPr>
            <p:cNvSpPr/>
            <p:nvPr/>
          </p:nvSpPr>
          <p:spPr>
            <a:xfrm>
              <a:off x="4051941" y="6361450"/>
              <a:ext cx="797736" cy="20773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7B0A6E5-A8A0-40ED-98CE-5F7C4E3C02A5}"/>
                </a:ext>
              </a:extLst>
            </p:cNvPr>
            <p:cNvSpPr/>
            <p:nvPr/>
          </p:nvSpPr>
          <p:spPr>
            <a:xfrm>
              <a:off x="4443495" y="6172528"/>
              <a:ext cx="797736" cy="2077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B6FF120-74BA-4FE0-AE74-484346C2E227}"/>
                </a:ext>
              </a:extLst>
            </p:cNvPr>
            <p:cNvSpPr/>
            <p:nvPr/>
          </p:nvSpPr>
          <p:spPr>
            <a:xfrm>
              <a:off x="3081839" y="6144165"/>
              <a:ext cx="797736" cy="20773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8F4A147-16BD-4ABB-922F-C5BBE51E2AA6}"/>
              </a:ext>
            </a:extLst>
          </p:cNvPr>
          <p:cNvGrpSpPr/>
          <p:nvPr/>
        </p:nvGrpSpPr>
        <p:grpSpPr>
          <a:xfrm>
            <a:off x="557996" y="387671"/>
            <a:ext cx="4972894" cy="5185456"/>
            <a:chOff x="557996" y="387671"/>
            <a:chExt cx="4972894" cy="5185456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8551F95-A3AB-46F0-AF14-117A42AC3881}"/>
                </a:ext>
              </a:extLst>
            </p:cNvPr>
            <p:cNvSpPr txBox="1"/>
            <p:nvPr/>
          </p:nvSpPr>
          <p:spPr>
            <a:xfrm>
              <a:off x="1729889" y="387671"/>
              <a:ext cx="2893602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8B532D"/>
                  </a:solidFill>
                  <a:latin typeface="Arial Black" panose="020B0A04020102020204" pitchFamily="34" charset="0"/>
                </a:rPr>
                <a:t>N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est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FA91E6F-3D23-4E28-A884-97B9BBEC9868}"/>
                </a:ext>
              </a:extLst>
            </p:cNvPr>
            <p:cNvGrpSpPr/>
            <p:nvPr/>
          </p:nvGrpSpPr>
          <p:grpSpPr>
            <a:xfrm>
              <a:off x="557996" y="2191835"/>
              <a:ext cx="4972894" cy="3381292"/>
              <a:chOff x="1045776" y="1961177"/>
              <a:chExt cx="5050224" cy="3433872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F316253-D8DD-45AE-8A10-90A496564090}"/>
                  </a:ext>
                </a:extLst>
              </p:cNvPr>
              <p:cNvGrpSpPr/>
              <p:nvPr/>
            </p:nvGrpSpPr>
            <p:grpSpPr>
              <a:xfrm>
                <a:off x="1045776" y="1961177"/>
                <a:ext cx="5050224" cy="3433872"/>
                <a:chOff x="1539003" y="105967"/>
                <a:chExt cx="9609980" cy="6534253"/>
              </a:xfrm>
            </p:grpSpPr>
            <p:sp>
              <p:nvSpPr>
                <p:cNvPr id="83" name="Oval 3">
                  <a:extLst>
                    <a:ext uri="{FF2B5EF4-FFF2-40B4-BE49-F238E27FC236}">
                      <a16:creationId xmlns:a16="http://schemas.microsoft.com/office/drawing/2014/main" id="{0F09D371-3581-4259-BC79-0098A60D4BCD}"/>
                    </a:ext>
                  </a:extLst>
                </p:cNvPr>
                <p:cNvSpPr/>
                <p:nvPr/>
              </p:nvSpPr>
              <p:spPr>
                <a:xfrm rot="302131">
                  <a:off x="2830531" y="2423270"/>
                  <a:ext cx="4718808" cy="1598158"/>
                </a:xfrm>
                <a:custGeom>
                  <a:avLst/>
                  <a:gdLst>
                    <a:gd name="connsiteX0" fmla="*/ 0 w 4672840"/>
                    <a:gd name="connsiteY0" fmla="*/ 798089 h 1596177"/>
                    <a:gd name="connsiteX1" fmla="*/ 2336420 w 4672840"/>
                    <a:gd name="connsiteY1" fmla="*/ 0 h 1596177"/>
                    <a:gd name="connsiteX2" fmla="*/ 4672840 w 4672840"/>
                    <a:gd name="connsiteY2" fmla="*/ 798089 h 1596177"/>
                    <a:gd name="connsiteX3" fmla="*/ 2336420 w 4672840"/>
                    <a:gd name="connsiteY3" fmla="*/ 1596178 h 1596177"/>
                    <a:gd name="connsiteX4" fmla="*/ 0 w 4672840"/>
                    <a:gd name="connsiteY4" fmla="*/ 798089 h 1596177"/>
                    <a:gd name="connsiteX0" fmla="*/ 8117 w 4680957"/>
                    <a:gd name="connsiteY0" fmla="*/ 798089 h 1596178"/>
                    <a:gd name="connsiteX1" fmla="*/ 2344537 w 4680957"/>
                    <a:gd name="connsiteY1" fmla="*/ 0 h 1596178"/>
                    <a:gd name="connsiteX2" fmla="*/ 4680957 w 4680957"/>
                    <a:gd name="connsiteY2" fmla="*/ 798089 h 1596178"/>
                    <a:gd name="connsiteX3" fmla="*/ 2344537 w 4680957"/>
                    <a:gd name="connsiteY3" fmla="*/ 1596178 h 1596178"/>
                    <a:gd name="connsiteX4" fmla="*/ 8117 w 4680957"/>
                    <a:gd name="connsiteY4" fmla="*/ 798089 h 1596178"/>
                    <a:gd name="connsiteX0" fmla="*/ 6402 w 4679242"/>
                    <a:gd name="connsiteY0" fmla="*/ 798089 h 1596178"/>
                    <a:gd name="connsiteX1" fmla="*/ 2342822 w 4679242"/>
                    <a:gd name="connsiteY1" fmla="*/ 0 h 1596178"/>
                    <a:gd name="connsiteX2" fmla="*/ 4679242 w 4679242"/>
                    <a:gd name="connsiteY2" fmla="*/ 798089 h 1596178"/>
                    <a:gd name="connsiteX3" fmla="*/ 2342822 w 4679242"/>
                    <a:gd name="connsiteY3" fmla="*/ 1596178 h 1596178"/>
                    <a:gd name="connsiteX4" fmla="*/ 6402 w 4679242"/>
                    <a:gd name="connsiteY4" fmla="*/ 798089 h 1596178"/>
                    <a:gd name="connsiteX0" fmla="*/ 4461 w 4721216"/>
                    <a:gd name="connsiteY0" fmla="*/ 878805 h 1597317"/>
                    <a:gd name="connsiteX1" fmla="*/ 2384796 w 4721216"/>
                    <a:gd name="connsiteY1" fmla="*/ 351 h 1597317"/>
                    <a:gd name="connsiteX2" fmla="*/ 4721216 w 4721216"/>
                    <a:gd name="connsiteY2" fmla="*/ 798440 h 1597317"/>
                    <a:gd name="connsiteX3" fmla="*/ 2384796 w 4721216"/>
                    <a:gd name="connsiteY3" fmla="*/ 1596529 h 1597317"/>
                    <a:gd name="connsiteX4" fmla="*/ 4461 w 4721216"/>
                    <a:gd name="connsiteY4" fmla="*/ 878805 h 1597317"/>
                    <a:gd name="connsiteX0" fmla="*/ 6801 w 4723556"/>
                    <a:gd name="connsiteY0" fmla="*/ 878805 h 1599143"/>
                    <a:gd name="connsiteX1" fmla="*/ 2387136 w 4723556"/>
                    <a:gd name="connsiteY1" fmla="*/ 351 h 1599143"/>
                    <a:gd name="connsiteX2" fmla="*/ 4723556 w 4723556"/>
                    <a:gd name="connsiteY2" fmla="*/ 798440 h 1599143"/>
                    <a:gd name="connsiteX3" fmla="*/ 2387136 w 4723556"/>
                    <a:gd name="connsiteY3" fmla="*/ 1596529 h 1599143"/>
                    <a:gd name="connsiteX4" fmla="*/ 6801 w 4723556"/>
                    <a:gd name="connsiteY4" fmla="*/ 878805 h 1599143"/>
                    <a:gd name="connsiteX0" fmla="*/ 6435 w 4723190"/>
                    <a:gd name="connsiteY0" fmla="*/ 878805 h 1597538"/>
                    <a:gd name="connsiteX1" fmla="*/ 2386770 w 4723190"/>
                    <a:gd name="connsiteY1" fmla="*/ 351 h 1597538"/>
                    <a:gd name="connsiteX2" fmla="*/ 4723190 w 4723190"/>
                    <a:gd name="connsiteY2" fmla="*/ 798440 h 1597538"/>
                    <a:gd name="connsiteX3" fmla="*/ 2386770 w 4723190"/>
                    <a:gd name="connsiteY3" fmla="*/ 1596529 h 1597538"/>
                    <a:gd name="connsiteX4" fmla="*/ 6435 w 4723190"/>
                    <a:gd name="connsiteY4" fmla="*/ 878805 h 1597538"/>
                    <a:gd name="connsiteX0" fmla="*/ 2053 w 4718808"/>
                    <a:gd name="connsiteY0" fmla="*/ 878805 h 1598158"/>
                    <a:gd name="connsiteX1" fmla="*/ 2382388 w 4718808"/>
                    <a:gd name="connsiteY1" fmla="*/ 351 h 1598158"/>
                    <a:gd name="connsiteX2" fmla="*/ 4718808 w 4718808"/>
                    <a:gd name="connsiteY2" fmla="*/ 798440 h 1598158"/>
                    <a:gd name="connsiteX3" fmla="*/ 2382388 w 4718808"/>
                    <a:gd name="connsiteY3" fmla="*/ 1596529 h 1598158"/>
                    <a:gd name="connsiteX4" fmla="*/ 2053 w 4718808"/>
                    <a:gd name="connsiteY4" fmla="*/ 878805 h 1598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18808" h="1598158">
                      <a:moveTo>
                        <a:pt x="2053" y="878805"/>
                      </a:moveTo>
                      <a:cubicBezTo>
                        <a:pt x="70544" y="202512"/>
                        <a:pt x="1596262" y="13745"/>
                        <a:pt x="2382388" y="351"/>
                      </a:cubicBezTo>
                      <a:cubicBezTo>
                        <a:pt x="3168514" y="-13043"/>
                        <a:pt x="4718808" y="357668"/>
                        <a:pt x="4718808" y="798440"/>
                      </a:cubicBezTo>
                      <a:cubicBezTo>
                        <a:pt x="4718808" y="1239212"/>
                        <a:pt x="3168514" y="1583135"/>
                        <a:pt x="2382388" y="1596529"/>
                      </a:cubicBezTo>
                      <a:cubicBezTo>
                        <a:pt x="1596262" y="1609923"/>
                        <a:pt x="-66438" y="1555098"/>
                        <a:pt x="2053" y="878805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6">
                  <a:extLst>
                    <a:ext uri="{FF2B5EF4-FFF2-40B4-BE49-F238E27FC236}">
                      <a16:creationId xmlns:a16="http://schemas.microsoft.com/office/drawing/2014/main" id="{56DBE199-02C8-4617-9A95-8017D0E746C5}"/>
                    </a:ext>
                  </a:extLst>
                </p:cNvPr>
                <p:cNvSpPr/>
                <p:nvPr/>
              </p:nvSpPr>
              <p:spPr>
                <a:xfrm>
                  <a:off x="1539003" y="105967"/>
                  <a:ext cx="9609980" cy="6534253"/>
                </a:xfrm>
                <a:custGeom>
                  <a:avLst/>
                  <a:gdLst>
                    <a:gd name="connsiteX0" fmla="*/ 0 w 8723086"/>
                    <a:gd name="connsiteY0" fmla="*/ 2721429 h 5442857"/>
                    <a:gd name="connsiteX1" fmla="*/ 4361543 w 8723086"/>
                    <a:gd name="connsiteY1" fmla="*/ 0 h 5442857"/>
                    <a:gd name="connsiteX2" fmla="*/ 8723086 w 8723086"/>
                    <a:gd name="connsiteY2" fmla="*/ 2721429 h 5442857"/>
                    <a:gd name="connsiteX3" fmla="*/ 4361543 w 8723086"/>
                    <a:gd name="connsiteY3" fmla="*/ 5442858 h 5442857"/>
                    <a:gd name="connsiteX4" fmla="*/ 0 w 8723086"/>
                    <a:gd name="connsiteY4" fmla="*/ 2721429 h 5442857"/>
                    <a:gd name="connsiteX0" fmla="*/ 1073 w 8724159"/>
                    <a:gd name="connsiteY0" fmla="*/ 2721429 h 5881008"/>
                    <a:gd name="connsiteX1" fmla="*/ 4362616 w 8724159"/>
                    <a:gd name="connsiteY1" fmla="*/ 0 h 5881008"/>
                    <a:gd name="connsiteX2" fmla="*/ 8724159 w 8724159"/>
                    <a:gd name="connsiteY2" fmla="*/ 2721429 h 5881008"/>
                    <a:gd name="connsiteX3" fmla="*/ 4062578 w 8724159"/>
                    <a:gd name="connsiteY3" fmla="*/ 5881008 h 5881008"/>
                    <a:gd name="connsiteX4" fmla="*/ 1073 w 8724159"/>
                    <a:gd name="connsiteY4" fmla="*/ 2721429 h 5881008"/>
                    <a:gd name="connsiteX0" fmla="*/ 567 w 8725500"/>
                    <a:gd name="connsiteY0" fmla="*/ 2721429 h 6081650"/>
                    <a:gd name="connsiteX1" fmla="*/ 4362110 w 8725500"/>
                    <a:gd name="connsiteY1" fmla="*/ 0 h 6081650"/>
                    <a:gd name="connsiteX2" fmla="*/ 8723653 w 8725500"/>
                    <a:gd name="connsiteY2" fmla="*/ 2721429 h 6081650"/>
                    <a:gd name="connsiteX3" fmla="*/ 5026593 w 8725500"/>
                    <a:gd name="connsiteY3" fmla="*/ 5427208 h 6081650"/>
                    <a:gd name="connsiteX4" fmla="*/ 4062072 w 8725500"/>
                    <a:gd name="connsiteY4" fmla="*/ 5881008 h 6081650"/>
                    <a:gd name="connsiteX5" fmla="*/ 567 w 8725500"/>
                    <a:gd name="connsiteY5" fmla="*/ 2721429 h 6081650"/>
                    <a:gd name="connsiteX0" fmla="*/ 567 w 8729407"/>
                    <a:gd name="connsiteY0" fmla="*/ 2721429 h 6017515"/>
                    <a:gd name="connsiteX1" fmla="*/ 4362110 w 8729407"/>
                    <a:gd name="connsiteY1" fmla="*/ 0 h 6017515"/>
                    <a:gd name="connsiteX2" fmla="*/ 8723653 w 8729407"/>
                    <a:gd name="connsiteY2" fmla="*/ 2721429 h 6017515"/>
                    <a:gd name="connsiteX3" fmla="*/ 5107555 w 8729407"/>
                    <a:gd name="connsiteY3" fmla="*/ 5898695 h 6017515"/>
                    <a:gd name="connsiteX4" fmla="*/ 5026593 w 8729407"/>
                    <a:gd name="connsiteY4" fmla="*/ 5427208 h 6017515"/>
                    <a:gd name="connsiteX5" fmla="*/ 4062072 w 8729407"/>
                    <a:gd name="connsiteY5" fmla="*/ 5881008 h 6017515"/>
                    <a:gd name="connsiteX6" fmla="*/ 567 w 8729407"/>
                    <a:gd name="connsiteY6" fmla="*/ 2721429 h 6017515"/>
                    <a:gd name="connsiteX0" fmla="*/ 567 w 8734659"/>
                    <a:gd name="connsiteY0" fmla="*/ 2721429 h 6053406"/>
                    <a:gd name="connsiteX1" fmla="*/ 4362110 w 8734659"/>
                    <a:gd name="connsiteY1" fmla="*/ 0 h 6053406"/>
                    <a:gd name="connsiteX2" fmla="*/ 8723653 w 8734659"/>
                    <a:gd name="connsiteY2" fmla="*/ 2721429 h 6053406"/>
                    <a:gd name="connsiteX3" fmla="*/ 5517130 w 8734659"/>
                    <a:gd name="connsiteY3" fmla="*/ 5774871 h 6053406"/>
                    <a:gd name="connsiteX4" fmla="*/ 5107555 w 8734659"/>
                    <a:gd name="connsiteY4" fmla="*/ 5898695 h 6053406"/>
                    <a:gd name="connsiteX5" fmla="*/ 5026593 w 8734659"/>
                    <a:gd name="connsiteY5" fmla="*/ 5427208 h 6053406"/>
                    <a:gd name="connsiteX6" fmla="*/ 4062072 w 8734659"/>
                    <a:gd name="connsiteY6" fmla="*/ 5881008 h 6053406"/>
                    <a:gd name="connsiteX7" fmla="*/ 567 w 8734659"/>
                    <a:gd name="connsiteY7" fmla="*/ 2721429 h 6053406"/>
                    <a:gd name="connsiteX0" fmla="*/ 567 w 8734659"/>
                    <a:gd name="connsiteY0" fmla="*/ 2721429 h 6017515"/>
                    <a:gd name="connsiteX1" fmla="*/ 4362110 w 8734659"/>
                    <a:gd name="connsiteY1" fmla="*/ 0 h 6017515"/>
                    <a:gd name="connsiteX2" fmla="*/ 8723653 w 8734659"/>
                    <a:gd name="connsiteY2" fmla="*/ 2721429 h 6017515"/>
                    <a:gd name="connsiteX3" fmla="*/ 5517130 w 8734659"/>
                    <a:gd name="connsiteY3" fmla="*/ 5608183 h 6017515"/>
                    <a:gd name="connsiteX4" fmla="*/ 5107555 w 8734659"/>
                    <a:gd name="connsiteY4" fmla="*/ 5898695 h 6017515"/>
                    <a:gd name="connsiteX5" fmla="*/ 5026593 w 8734659"/>
                    <a:gd name="connsiteY5" fmla="*/ 5427208 h 6017515"/>
                    <a:gd name="connsiteX6" fmla="*/ 4062072 w 8734659"/>
                    <a:gd name="connsiteY6" fmla="*/ 5881008 h 6017515"/>
                    <a:gd name="connsiteX7" fmla="*/ 567 w 8734659"/>
                    <a:gd name="connsiteY7" fmla="*/ 2721429 h 6017515"/>
                    <a:gd name="connsiteX0" fmla="*/ 567 w 8734484"/>
                    <a:gd name="connsiteY0" fmla="*/ 2721429 h 6017515"/>
                    <a:gd name="connsiteX1" fmla="*/ 4362110 w 8734484"/>
                    <a:gd name="connsiteY1" fmla="*/ 0 h 6017515"/>
                    <a:gd name="connsiteX2" fmla="*/ 8723653 w 8734484"/>
                    <a:gd name="connsiteY2" fmla="*/ 2721429 h 6017515"/>
                    <a:gd name="connsiteX3" fmla="*/ 5493317 w 8734484"/>
                    <a:gd name="connsiteY3" fmla="*/ 5803446 h 6017515"/>
                    <a:gd name="connsiteX4" fmla="*/ 5517130 w 8734484"/>
                    <a:gd name="connsiteY4" fmla="*/ 5608183 h 6017515"/>
                    <a:gd name="connsiteX5" fmla="*/ 5107555 w 8734484"/>
                    <a:gd name="connsiteY5" fmla="*/ 5898695 h 6017515"/>
                    <a:gd name="connsiteX6" fmla="*/ 5026593 w 8734484"/>
                    <a:gd name="connsiteY6" fmla="*/ 5427208 h 6017515"/>
                    <a:gd name="connsiteX7" fmla="*/ 4062072 w 8734484"/>
                    <a:gd name="connsiteY7" fmla="*/ 5881008 h 6017515"/>
                    <a:gd name="connsiteX8" fmla="*/ 567 w 8734484"/>
                    <a:gd name="connsiteY8" fmla="*/ 2721429 h 6017515"/>
                    <a:gd name="connsiteX0" fmla="*/ 567 w 8749652"/>
                    <a:gd name="connsiteY0" fmla="*/ 2721429 h 6017515"/>
                    <a:gd name="connsiteX1" fmla="*/ 4362110 w 8749652"/>
                    <a:gd name="connsiteY1" fmla="*/ 0 h 6017515"/>
                    <a:gd name="connsiteX2" fmla="*/ 8723653 w 8749652"/>
                    <a:gd name="connsiteY2" fmla="*/ 2721429 h 6017515"/>
                    <a:gd name="connsiteX3" fmla="*/ 6145158 w 8749652"/>
                    <a:gd name="connsiteY3" fmla="*/ 5289510 h 6017515"/>
                    <a:gd name="connsiteX4" fmla="*/ 5493317 w 8749652"/>
                    <a:gd name="connsiteY4" fmla="*/ 5803446 h 6017515"/>
                    <a:gd name="connsiteX5" fmla="*/ 5517130 w 8749652"/>
                    <a:gd name="connsiteY5" fmla="*/ 5608183 h 6017515"/>
                    <a:gd name="connsiteX6" fmla="*/ 5107555 w 8749652"/>
                    <a:gd name="connsiteY6" fmla="*/ 5898695 h 6017515"/>
                    <a:gd name="connsiteX7" fmla="*/ 5026593 w 8749652"/>
                    <a:gd name="connsiteY7" fmla="*/ 5427208 h 6017515"/>
                    <a:gd name="connsiteX8" fmla="*/ 4062072 w 8749652"/>
                    <a:gd name="connsiteY8" fmla="*/ 5881008 h 6017515"/>
                    <a:gd name="connsiteX9" fmla="*/ 567 w 8749652"/>
                    <a:gd name="connsiteY9" fmla="*/ 2721429 h 6017515"/>
                    <a:gd name="connsiteX0" fmla="*/ 567 w 8759661"/>
                    <a:gd name="connsiteY0" fmla="*/ 2721429 h 6017515"/>
                    <a:gd name="connsiteX1" fmla="*/ 4362110 w 8759661"/>
                    <a:gd name="connsiteY1" fmla="*/ 0 h 6017515"/>
                    <a:gd name="connsiteX2" fmla="*/ 8723653 w 8759661"/>
                    <a:gd name="connsiteY2" fmla="*/ 2721429 h 6017515"/>
                    <a:gd name="connsiteX3" fmla="*/ 6277680 w 8759661"/>
                    <a:gd name="connsiteY3" fmla="*/ 5660571 h 6017515"/>
                    <a:gd name="connsiteX4" fmla="*/ 6145158 w 8759661"/>
                    <a:gd name="connsiteY4" fmla="*/ 5289510 h 6017515"/>
                    <a:gd name="connsiteX5" fmla="*/ 5493317 w 8759661"/>
                    <a:gd name="connsiteY5" fmla="*/ 5803446 h 6017515"/>
                    <a:gd name="connsiteX6" fmla="*/ 5517130 w 8759661"/>
                    <a:gd name="connsiteY6" fmla="*/ 5608183 h 6017515"/>
                    <a:gd name="connsiteX7" fmla="*/ 5107555 w 8759661"/>
                    <a:gd name="connsiteY7" fmla="*/ 5898695 h 6017515"/>
                    <a:gd name="connsiteX8" fmla="*/ 5026593 w 8759661"/>
                    <a:gd name="connsiteY8" fmla="*/ 5427208 h 6017515"/>
                    <a:gd name="connsiteX9" fmla="*/ 4062072 w 8759661"/>
                    <a:gd name="connsiteY9" fmla="*/ 5881008 h 6017515"/>
                    <a:gd name="connsiteX10" fmla="*/ 567 w 8759661"/>
                    <a:gd name="connsiteY10" fmla="*/ 2721429 h 6017515"/>
                    <a:gd name="connsiteX0" fmla="*/ 567 w 8785804"/>
                    <a:gd name="connsiteY0" fmla="*/ 2721429 h 6017515"/>
                    <a:gd name="connsiteX1" fmla="*/ 4362110 w 8785804"/>
                    <a:gd name="connsiteY1" fmla="*/ 0 h 6017515"/>
                    <a:gd name="connsiteX2" fmla="*/ 8723653 w 8785804"/>
                    <a:gd name="connsiteY2" fmla="*/ 2721429 h 6017515"/>
                    <a:gd name="connsiteX3" fmla="*/ 6821019 w 8785804"/>
                    <a:gd name="connsiteY3" fmla="*/ 5143736 h 6017515"/>
                    <a:gd name="connsiteX4" fmla="*/ 6277680 w 8785804"/>
                    <a:gd name="connsiteY4" fmla="*/ 5660571 h 6017515"/>
                    <a:gd name="connsiteX5" fmla="*/ 6145158 w 8785804"/>
                    <a:gd name="connsiteY5" fmla="*/ 5289510 h 6017515"/>
                    <a:gd name="connsiteX6" fmla="*/ 5493317 w 8785804"/>
                    <a:gd name="connsiteY6" fmla="*/ 5803446 h 6017515"/>
                    <a:gd name="connsiteX7" fmla="*/ 5517130 w 8785804"/>
                    <a:gd name="connsiteY7" fmla="*/ 5608183 h 6017515"/>
                    <a:gd name="connsiteX8" fmla="*/ 5107555 w 8785804"/>
                    <a:gd name="connsiteY8" fmla="*/ 5898695 h 6017515"/>
                    <a:gd name="connsiteX9" fmla="*/ 5026593 w 8785804"/>
                    <a:gd name="connsiteY9" fmla="*/ 5427208 h 6017515"/>
                    <a:gd name="connsiteX10" fmla="*/ 4062072 w 8785804"/>
                    <a:gd name="connsiteY10" fmla="*/ 5881008 h 6017515"/>
                    <a:gd name="connsiteX11" fmla="*/ 567 w 8785804"/>
                    <a:gd name="connsiteY11" fmla="*/ 2721429 h 6017515"/>
                    <a:gd name="connsiteX0" fmla="*/ 567 w 8794990"/>
                    <a:gd name="connsiteY0" fmla="*/ 2721429 h 6017515"/>
                    <a:gd name="connsiteX1" fmla="*/ 4362110 w 8794990"/>
                    <a:gd name="connsiteY1" fmla="*/ 0 h 6017515"/>
                    <a:gd name="connsiteX2" fmla="*/ 8723653 w 8794990"/>
                    <a:gd name="connsiteY2" fmla="*/ 2721429 h 6017515"/>
                    <a:gd name="connsiteX3" fmla="*/ 6794514 w 8794990"/>
                    <a:gd name="connsiteY3" fmla="*/ 5435284 h 6017515"/>
                    <a:gd name="connsiteX4" fmla="*/ 6821019 w 8794990"/>
                    <a:gd name="connsiteY4" fmla="*/ 5143736 h 6017515"/>
                    <a:gd name="connsiteX5" fmla="*/ 6277680 w 8794990"/>
                    <a:gd name="connsiteY5" fmla="*/ 5660571 h 6017515"/>
                    <a:gd name="connsiteX6" fmla="*/ 6145158 w 8794990"/>
                    <a:gd name="connsiteY6" fmla="*/ 5289510 h 6017515"/>
                    <a:gd name="connsiteX7" fmla="*/ 5493317 w 8794990"/>
                    <a:gd name="connsiteY7" fmla="*/ 5803446 h 6017515"/>
                    <a:gd name="connsiteX8" fmla="*/ 5517130 w 8794990"/>
                    <a:gd name="connsiteY8" fmla="*/ 5608183 h 6017515"/>
                    <a:gd name="connsiteX9" fmla="*/ 5107555 w 8794990"/>
                    <a:gd name="connsiteY9" fmla="*/ 5898695 h 6017515"/>
                    <a:gd name="connsiteX10" fmla="*/ 5026593 w 8794990"/>
                    <a:gd name="connsiteY10" fmla="*/ 5427208 h 6017515"/>
                    <a:gd name="connsiteX11" fmla="*/ 4062072 w 8794990"/>
                    <a:gd name="connsiteY11" fmla="*/ 5881008 h 6017515"/>
                    <a:gd name="connsiteX12" fmla="*/ 567 w 8794990"/>
                    <a:gd name="connsiteY12" fmla="*/ 2721429 h 6017515"/>
                    <a:gd name="connsiteX0" fmla="*/ 567 w 8816384"/>
                    <a:gd name="connsiteY0" fmla="*/ 2721429 h 6017515"/>
                    <a:gd name="connsiteX1" fmla="*/ 4362110 w 8816384"/>
                    <a:gd name="connsiteY1" fmla="*/ 0 h 6017515"/>
                    <a:gd name="connsiteX2" fmla="*/ 8723653 w 8816384"/>
                    <a:gd name="connsiteY2" fmla="*/ 2721429 h 6017515"/>
                    <a:gd name="connsiteX3" fmla="*/ 7258340 w 8816384"/>
                    <a:gd name="connsiteY3" fmla="*/ 5037719 h 6017515"/>
                    <a:gd name="connsiteX4" fmla="*/ 6794514 w 8816384"/>
                    <a:gd name="connsiteY4" fmla="*/ 5435284 h 6017515"/>
                    <a:gd name="connsiteX5" fmla="*/ 6821019 w 8816384"/>
                    <a:gd name="connsiteY5" fmla="*/ 5143736 h 6017515"/>
                    <a:gd name="connsiteX6" fmla="*/ 6277680 w 8816384"/>
                    <a:gd name="connsiteY6" fmla="*/ 5660571 h 6017515"/>
                    <a:gd name="connsiteX7" fmla="*/ 6145158 w 8816384"/>
                    <a:gd name="connsiteY7" fmla="*/ 5289510 h 6017515"/>
                    <a:gd name="connsiteX8" fmla="*/ 5493317 w 8816384"/>
                    <a:gd name="connsiteY8" fmla="*/ 5803446 h 6017515"/>
                    <a:gd name="connsiteX9" fmla="*/ 5517130 w 8816384"/>
                    <a:gd name="connsiteY9" fmla="*/ 5608183 h 6017515"/>
                    <a:gd name="connsiteX10" fmla="*/ 5107555 w 8816384"/>
                    <a:gd name="connsiteY10" fmla="*/ 5898695 h 6017515"/>
                    <a:gd name="connsiteX11" fmla="*/ 5026593 w 8816384"/>
                    <a:gd name="connsiteY11" fmla="*/ 5427208 h 6017515"/>
                    <a:gd name="connsiteX12" fmla="*/ 4062072 w 8816384"/>
                    <a:gd name="connsiteY12" fmla="*/ 5881008 h 6017515"/>
                    <a:gd name="connsiteX13" fmla="*/ 567 w 8816384"/>
                    <a:gd name="connsiteY13" fmla="*/ 2721429 h 6017515"/>
                    <a:gd name="connsiteX0" fmla="*/ 567 w 8828781"/>
                    <a:gd name="connsiteY0" fmla="*/ 2721429 h 6017515"/>
                    <a:gd name="connsiteX1" fmla="*/ 4362110 w 8828781"/>
                    <a:gd name="connsiteY1" fmla="*/ 0 h 6017515"/>
                    <a:gd name="connsiteX2" fmla="*/ 8723653 w 8828781"/>
                    <a:gd name="connsiteY2" fmla="*/ 2721429 h 6017515"/>
                    <a:gd name="connsiteX3" fmla="*/ 7205331 w 8828781"/>
                    <a:gd name="connsiteY3" fmla="*/ 5302762 h 6017515"/>
                    <a:gd name="connsiteX4" fmla="*/ 7258340 w 8828781"/>
                    <a:gd name="connsiteY4" fmla="*/ 5037719 h 6017515"/>
                    <a:gd name="connsiteX5" fmla="*/ 6794514 w 8828781"/>
                    <a:gd name="connsiteY5" fmla="*/ 5435284 h 6017515"/>
                    <a:gd name="connsiteX6" fmla="*/ 6821019 w 8828781"/>
                    <a:gd name="connsiteY6" fmla="*/ 5143736 h 6017515"/>
                    <a:gd name="connsiteX7" fmla="*/ 6277680 w 8828781"/>
                    <a:gd name="connsiteY7" fmla="*/ 5660571 h 6017515"/>
                    <a:gd name="connsiteX8" fmla="*/ 6145158 w 8828781"/>
                    <a:gd name="connsiteY8" fmla="*/ 5289510 h 6017515"/>
                    <a:gd name="connsiteX9" fmla="*/ 5493317 w 8828781"/>
                    <a:gd name="connsiteY9" fmla="*/ 5803446 h 6017515"/>
                    <a:gd name="connsiteX10" fmla="*/ 5517130 w 8828781"/>
                    <a:gd name="connsiteY10" fmla="*/ 5608183 h 6017515"/>
                    <a:gd name="connsiteX11" fmla="*/ 5107555 w 8828781"/>
                    <a:gd name="connsiteY11" fmla="*/ 5898695 h 6017515"/>
                    <a:gd name="connsiteX12" fmla="*/ 5026593 w 8828781"/>
                    <a:gd name="connsiteY12" fmla="*/ 5427208 h 6017515"/>
                    <a:gd name="connsiteX13" fmla="*/ 4062072 w 8828781"/>
                    <a:gd name="connsiteY13" fmla="*/ 5881008 h 6017515"/>
                    <a:gd name="connsiteX14" fmla="*/ 567 w 8828781"/>
                    <a:gd name="connsiteY14" fmla="*/ 2721429 h 6017515"/>
                    <a:gd name="connsiteX0" fmla="*/ 567 w 8848289"/>
                    <a:gd name="connsiteY0" fmla="*/ 2721429 h 6017515"/>
                    <a:gd name="connsiteX1" fmla="*/ 4362110 w 8848289"/>
                    <a:gd name="connsiteY1" fmla="*/ 0 h 6017515"/>
                    <a:gd name="connsiteX2" fmla="*/ 8723653 w 8848289"/>
                    <a:gd name="connsiteY2" fmla="*/ 2721429 h 6017515"/>
                    <a:gd name="connsiteX3" fmla="*/ 7536636 w 8848289"/>
                    <a:gd name="connsiteY3" fmla="*/ 4666658 h 6017515"/>
                    <a:gd name="connsiteX4" fmla="*/ 7205331 w 8848289"/>
                    <a:gd name="connsiteY4" fmla="*/ 5302762 h 6017515"/>
                    <a:gd name="connsiteX5" fmla="*/ 7258340 w 8848289"/>
                    <a:gd name="connsiteY5" fmla="*/ 5037719 h 6017515"/>
                    <a:gd name="connsiteX6" fmla="*/ 6794514 w 8848289"/>
                    <a:gd name="connsiteY6" fmla="*/ 5435284 h 6017515"/>
                    <a:gd name="connsiteX7" fmla="*/ 6821019 w 8848289"/>
                    <a:gd name="connsiteY7" fmla="*/ 5143736 h 6017515"/>
                    <a:gd name="connsiteX8" fmla="*/ 6277680 w 8848289"/>
                    <a:gd name="connsiteY8" fmla="*/ 5660571 h 6017515"/>
                    <a:gd name="connsiteX9" fmla="*/ 6145158 w 8848289"/>
                    <a:gd name="connsiteY9" fmla="*/ 5289510 h 6017515"/>
                    <a:gd name="connsiteX10" fmla="*/ 5493317 w 8848289"/>
                    <a:gd name="connsiteY10" fmla="*/ 5803446 h 6017515"/>
                    <a:gd name="connsiteX11" fmla="*/ 5517130 w 8848289"/>
                    <a:gd name="connsiteY11" fmla="*/ 5608183 h 6017515"/>
                    <a:gd name="connsiteX12" fmla="*/ 5107555 w 8848289"/>
                    <a:gd name="connsiteY12" fmla="*/ 5898695 h 6017515"/>
                    <a:gd name="connsiteX13" fmla="*/ 5026593 w 8848289"/>
                    <a:gd name="connsiteY13" fmla="*/ 5427208 h 6017515"/>
                    <a:gd name="connsiteX14" fmla="*/ 4062072 w 8848289"/>
                    <a:gd name="connsiteY14" fmla="*/ 5881008 h 6017515"/>
                    <a:gd name="connsiteX15" fmla="*/ 567 w 8848289"/>
                    <a:gd name="connsiteY15" fmla="*/ 2721429 h 6017515"/>
                    <a:gd name="connsiteX0" fmla="*/ 567 w 8870118"/>
                    <a:gd name="connsiteY0" fmla="*/ 2721429 h 6017515"/>
                    <a:gd name="connsiteX1" fmla="*/ 4362110 w 8870118"/>
                    <a:gd name="connsiteY1" fmla="*/ 0 h 6017515"/>
                    <a:gd name="connsiteX2" fmla="*/ 8723653 w 8870118"/>
                    <a:gd name="connsiteY2" fmla="*/ 2721429 h 6017515"/>
                    <a:gd name="connsiteX3" fmla="*/ 7722166 w 8870118"/>
                    <a:gd name="connsiteY3" fmla="*/ 4905197 h 6017515"/>
                    <a:gd name="connsiteX4" fmla="*/ 7536636 w 8870118"/>
                    <a:gd name="connsiteY4" fmla="*/ 4666658 h 6017515"/>
                    <a:gd name="connsiteX5" fmla="*/ 7205331 w 8870118"/>
                    <a:gd name="connsiteY5" fmla="*/ 5302762 h 6017515"/>
                    <a:gd name="connsiteX6" fmla="*/ 7258340 w 8870118"/>
                    <a:gd name="connsiteY6" fmla="*/ 5037719 h 6017515"/>
                    <a:gd name="connsiteX7" fmla="*/ 6794514 w 8870118"/>
                    <a:gd name="connsiteY7" fmla="*/ 5435284 h 6017515"/>
                    <a:gd name="connsiteX8" fmla="*/ 6821019 w 8870118"/>
                    <a:gd name="connsiteY8" fmla="*/ 5143736 h 6017515"/>
                    <a:gd name="connsiteX9" fmla="*/ 6277680 w 8870118"/>
                    <a:gd name="connsiteY9" fmla="*/ 5660571 h 6017515"/>
                    <a:gd name="connsiteX10" fmla="*/ 6145158 w 8870118"/>
                    <a:gd name="connsiteY10" fmla="*/ 5289510 h 6017515"/>
                    <a:gd name="connsiteX11" fmla="*/ 5493317 w 8870118"/>
                    <a:gd name="connsiteY11" fmla="*/ 5803446 h 6017515"/>
                    <a:gd name="connsiteX12" fmla="*/ 5517130 w 8870118"/>
                    <a:gd name="connsiteY12" fmla="*/ 5608183 h 6017515"/>
                    <a:gd name="connsiteX13" fmla="*/ 5107555 w 8870118"/>
                    <a:gd name="connsiteY13" fmla="*/ 5898695 h 6017515"/>
                    <a:gd name="connsiteX14" fmla="*/ 5026593 w 8870118"/>
                    <a:gd name="connsiteY14" fmla="*/ 5427208 h 6017515"/>
                    <a:gd name="connsiteX15" fmla="*/ 4062072 w 8870118"/>
                    <a:gd name="connsiteY15" fmla="*/ 5881008 h 6017515"/>
                    <a:gd name="connsiteX16" fmla="*/ 567 w 8870118"/>
                    <a:gd name="connsiteY16" fmla="*/ 2721429 h 6017515"/>
                    <a:gd name="connsiteX0" fmla="*/ 567 w 8920965"/>
                    <a:gd name="connsiteY0" fmla="*/ 2721429 h 6017515"/>
                    <a:gd name="connsiteX1" fmla="*/ 4362110 w 8920965"/>
                    <a:gd name="connsiteY1" fmla="*/ 0 h 6017515"/>
                    <a:gd name="connsiteX2" fmla="*/ 8723653 w 8920965"/>
                    <a:gd name="connsiteY2" fmla="*/ 2721429 h 6017515"/>
                    <a:gd name="connsiteX3" fmla="*/ 8040217 w 8920965"/>
                    <a:gd name="connsiteY3" fmla="*/ 4375110 h 6017515"/>
                    <a:gd name="connsiteX4" fmla="*/ 7722166 w 8920965"/>
                    <a:gd name="connsiteY4" fmla="*/ 4905197 h 6017515"/>
                    <a:gd name="connsiteX5" fmla="*/ 7536636 w 8920965"/>
                    <a:gd name="connsiteY5" fmla="*/ 4666658 h 6017515"/>
                    <a:gd name="connsiteX6" fmla="*/ 7205331 w 8920965"/>
                    <a:gd name="connsiteY6" fmla="*/ 5302762 h 6017515"/>
                    <a:gd name="connsiteX7" fmla="*/ 7258340 w 8920965"/>
                    <a:gd name="connsiteY7" fmla="*/ 5037719 h 6017515"/>
                    <a:gd name="connsiteX8" fmla="*/ 6794514 w 8920965"/>
                    <a:gd name="connsiteY8" fmla="*/ 5435284 h 6017515"/>
                    <a:gd name="connsiteX9" fmla="*/ 6821019 w 8920965"/>
                    <a:gd name="connsiteY9" fmla="*/ 5143736 h 6017515"/>
                    <a:gd name="connsiteX10" fmla="*/ 6277680 w 8920965"/>
                    <a:gd name="connsiteY10" fmla="*/ 5660571 h 6017515"/>
                    <a:gd name="connsiteX11" fmla="*/ 6145158 w 8920965"/>
                    <a:gd name="connsiteY11" fmla="*/ 5289510 h 6017515"/>
                    <a:gd name="connsiteX12" fmla="*/ 5493317 w 8920965"/>
                    <a:gd name="connsiteY12" fmla="*/ 5803446 h 6017515"/>
                    <a:gd name="connsiteX13" fmla="*/ 5517130 w 8920965"/>
                    <a:gd name="connsiteY13" fmla="*/ 5608183 h 6017515"/>
                    <a:gd name="connsiteX14" fmla="*/ 5107555 w 8920965"/>
                    <a:gd name="connsiteY14" fmla="*/ 5898695 h 6017515"/>
                    <a:gd name="connsiteX15" fmla="*/ 5026593 w 8920965"/>
                    <a:gd name="connsiteY15" fmla="*/ 5427208 h 6017515"/>
                    <a:gd name="connsiteX16" fmla="*/ 4062072 w 8920965"/>
                    <a:gd name="connsiteY16" fmla="*/ 5881008 h 6017515"/>
                    <a:gd name="connsiteX17" fmla="*/ 567 w 8920965"/>
                    <a:gd name="connsiteY17" fmla="*/ 2721429 h 6017515"/>
                    <a:gd name="connsiteX0" fmla="*/ 567 w 8943288"/>
                    <a:gd name="connsiteY0" fmla="*/ 2721429 h 6017515"/>
                    <a:gd name="connsiteX1" fmla="*/ 4362110 w 8943288"/>
                    <a:gd name="connsiteY1" fmla="*/ 0 h 6017515"/>
                    <a:gd name="connsiteX2" fmla="*/ 8723653 w 8943288"/>
                    <a:gd name="connsiteY2" fmla="*/ 2721429 h 6017515"/>
                    <a:gd name="connsiteX3" fmla="*/ 8212495 w 8943288"/>
                    <a:gd name="connsiteY3" fmla="*/ 4520884 h 6017515"/>
                    <a:gd name="connsiteX4" fmla="*/ 8040217 w 8943288"/>
                    <a:gd name="connsiteY4" fmla="*/ 4375110 h 6017515"/>
                    <a:gd name="connsiteX5" fmla="*/ 7722166 w 8943288"/>
                    <a:gd name="connsiteY5" fmla="*/ 4905197 h 6017515"/>
                    <a:gd name="connsiteX6" fmla="*/ 7536636 w 8943288"/>
                    <a:gd name="connsiteY6" fmla="*/ 4666658 h 6017515"/>
                    <a:gd name="connsiteX7" fmla="*/ 7205331 w 8943288"/>
                    <a:gd name="connsiteY7" fmla="*/ 5302762 h 6017515"/>
                    <a:gd name="connsiteX8" fmla="*/ 7258340 w 8943288"/>
                    <a:gd name="connsiteY8" fmla="*/ 5037719 h 6017515"/>
                    <a:gd name="connsiteX9" fmla="*/ 6794514 w 8943288"/>
                    <a:gd name="connsiteY9" fmla="*/ 5435284 h 6017515"/>
                    <a:gd name="connsiteX10" fmla="*/ 6821019 w 8943288"/>
                    <a:gd name="connsiteY10" fmla="*/ 5143736 h 6017515"/>
                    <a:gd name="connsiteX11" fmla="*/ 6277680 w 8943288"/>
                    <a:gd name="connsiteY11" fmla="*/ 5660571 h 6017515"/>
                    <a:gd name="connsiteX12" fmla="*/ 6145158 w 8943288"/>
                    <a:gd name="connsiteY12" fmla="*/ 5289510 h 6017515"/>
                    <a:gd name="connsiteX13" fmla="*/ 5493317 w 8943288"/>
                    <a:gd name="connsiteY13" fmla="*/ 5803446 h 6017515"/>
                    <a:gd name="connsiteX14" fmla="*/ 5517130 w 8943288"/>
                    <a:gd name="connsiteY14" fmla="*/ 5608183 h 6017515"/>
                    <a:gd name="connsiteX15" fmla="*/ 5107555 w 8943288"/>
                    <a:gd name="connsiteY15" fmla="*/ 5898695 h 6017515"/>
                    <a:gd name="connsiteX16" fmla="*/ 5026593 w 8943288"/>
                    <a:gd name="connsiteY16" fmla="*/ 5427208 h 6017515"/>
                    <a:gd name="connsiteX17" fmla="*/ 4062072 w 8943288"/>
                    <a:gd name="connsiteY17" fmla="*/ 5881008 h 6017515"/>
                    <a:gd name="connsiteX18" fmla="*/ 567 w 8943288"/>
                    <a:gd name="connsiteY18" fmla="*/ 2721429 h 6017515"/>
                    <a:gd name="connsiteX0" fmla="*/ 567 w 8983026"/>
                    <a:gd name="connsiteY0" fmla="*/ 2721429 h 6017515"/>
                    <a:gd name="connsiteX1" fmla="*/ 4362110 w 8983026"/>
                    <a:gd name="connsiteY1" fmla="*/ 0 h 6017515"/>
                    <a:gd name="connsiteX2" fmla="*/ 8723653 w 8983026"/>
                    <a:gd name="connsiteY2" fmla="*/ 2721429 h 6017515"/>
                    <a:gd name="connsiteX3" fmla="*/ 8411277 w 8983026"/>
                    <a:gd name="connsiteY3" fmla="*/ 4255841 h 6017515"/>
                    <a:gd name="connsiteX4" fmla="*/ 8212495 w 8983026"/>
                    <a:gd name="connsiteY4" fmla="*/ 4520884 h 6017515"/>
                    <a:gd name="connsiteX5" fmla="*/ 8040217 w 8983026"/>
                    <a:gd name="connsiteY5" fmla="*/ 4375110 h 6017515"/>
                    <a:gd name="connsiteX6" fmla="*/ 7722166 w 8983026"/>
                    <a:gd name="connsiteY6" fmla="*/ 4905197 h 6017515"/>
                    <a:gd name="connsiteX7" fmla="*/ 7536636 w 8983026"/>
                    <a:gd name="connsiteY7" fmla="*/ 4666658 h 6017515"/>
                    <a:gd name="connsiteX8" fmla="*/ 7205331 w 8983026"/>
                    <a:gd name="connsiteY8" fmla="*/ 5302762 h 6017515"/>
                    <a:gd name="connsiteX9" fmla="*/ 7258340 w 8983026"/>
                    <a:gd name="connsiteY9" fmla="*/ 5037719 h 6017515"/>
                    <a:gd name="connsiteX10" fmla="*/ 6794514 w 8983026"/>
                    <a:gd name="connsiteY10" fmla="*/ 5435284 h 6017515"/>
                    <a:gd name="connsiteX11" fmla="*/ 6821019 w 8983026"/>
                    <a:gd name="connsiteY11" fmla="*/ 5143736 h 6017515"/>
                    <a:gd name="connsiteX12" fmla="*/ 6277680 w 8983026"/>
                    <a:gd name="connsiteY12" fmla="*/ 5660571 h 6017515"/>
                    <a:gd name="connsiteX13" fmla="*/ 6145158 w 8983026"/>
                    <a:gd name="connsiteY13" fmla="*/ 5289510 h 6017515"/>
                    <a:gd name="connsiteX14" fmla="*/ 5493317 w 8983026"/>
                    <a:gd name="connsiteY14" fmla="*/ 5803446 h 6017515"/>
                    <a:gd name="connsiteX15" fmla="*/ 5517130 w 8983026"/>
                    <a:gd name="connsiteY15" fmla="*/ 5608183 h 6017515"/>
                    <a:gd name="connsiteX16" fmla="*/ 5107555 w 8983026"/>
                    <a:gd name="connsiteY16" fmla="*/ 5898695 h 6017515"/>
                    <a:gd name="connsiteX17" fmla="*/ 5026593 w 8983026"/>
                    <a:gd name="connsiteY17" fmla="*/ 5427208 h 6017515"/>
                    <a:gd name="connsiteX18" fmla="*/ 4062072 w 8983026"/>
                    <a:gd name="connsiteY18" fmla="*/ 5881008 h 6017515"/>
                    <a:gd name="connsiteX19" fmla="*/ 567 w 8983026"/>
                    <a:gd name="connsiteY19" fmla="*/ 2721429 h 6017515"/>
                    <a:gd name="connsiteX0" fmla="*/ 567 w 9008501"/>
                    <a:gd name="connsiteY0" fmla="*/ 2721429 h 6017515"/>
                    <a:gd name="connsiteX1" fmla="*/ 4362110 w 9008501"/>
                    <a:gd name="connsiteY1" fmla="*/ 0 h 6017515"/>
                    <a:gd name="connsiteX2" fmla="*/ 8723653 w 9008501"/>
                    <a:gd name="connsiteY2" fmla="*/ 2721429 h 6017515"/>
                    <a:gd name="connsiteX3" fmla="*/ 8504042 w 9008501"/>
                    <a:gd name="connsiteY3" fmla="*/ 4401614 h 6017515"/>
                    <a:gd name="connsiteX4" fmla="*/ 8411277 w 9008501"/>
                    <a:gd name="connsiteY4" fmla="*/ 4255841 h 6017515"/>
                    <a:gd name="connsiteX5" fmla="*/ 8212495 w 9008501"/>
                    <a:gd name="connsiteY5" fmla="*/ 4520884 h 6017515"/>
                    <a:gd name="connsiteX6" fmla="*/ 8040217 w 9008501"/>
                    <a:gd name="connsiteY6" fmla="*/ 4375110 h 6017515"/>
                    <a:gd name="connsiteX7" fmla="*/ 7722166 w 9008501"/>
                    <a:gd name="connsiteY7" fmla="*/ 4905197 h 6017515"/>
                    <a:gd name="connsiteX8" fmla="*/ 7536636 w 9008501"/>
                    <a:gd name="connsiteY8" fmla="*/ 4666658 h 6017515"/>
                    <a:gd name="connsiteX9" fmla="*/ 7205331 w 9008501"/>
                    <a:gd name="connsiteY9" fmla="*/ 5302762 h 6017515"/>
                    <a:gd name="connsiteX10" fmla="*/ 7258340 w 9008501"/>
                    <a:gd name="connsiteY10" fmla="*/ 5037719 h 6017515"/>
                    <a:gd name="connsiteX11" fmla="*/ 6794514 w 9008501"/>
                    <a:gd name="connsiteY11" fmla="*/ 5435284 h 6017515"/>
                    <a:gd name="connsiteX12" fmla="*/ 6821019 w 9008501"/>
                    <a:gd name="connsiteY12" fmla="*/ 5143736 h 6017515"/>
                    <a:gd name="connsiteX13" fmla="*/ 6277680 w 9008501"/>
                    <a:gd name="connsiteY13" fmla="*/ 5660571 h 6017515"/>
                    <a:gd name="connsiteX14" fmla="*/ 6145158 w 9008501"/>
                    <a:gd name="connsiteY14" fmla="*/ 5289510 h 6017515"/>
                    <a:gd name="connsiteX15" fmla="*/ 5493317 w 9008501"/>
                    <a:gd name="connsiteY15" fmla="*/ 5803446 h 6017515"/>
                    <a:gd name="connsiteX16" fmla="*/ 5517130 w 9008501"/>
                    <a:gd name="connsiteY16" fmla="*/ 5608183 h 6017515"/>
                    <a:gd name="connsiteX17" fmla="*/ 5107555 w 9008501"/>
                    <a:gd name="connsiteY17" fmla="*/ 5898695 h 6017515"/>
                    <a:gd name="connsiteX18" fmla="*/ 5026593 w 9008501"/>
                    <a:gd name="connsiteY18" fmla="*/ 5427208 h 6017515"/>
                    <a:gd name="connsiteX19" fmla="*/ 4062072 w 9008501"/>
                    <a:gd name="connsiteY19" fmla="*/ 5881008 h 6017515"/>
                    <a:gd name="connsiteX20" fmla="*/ 567 w 9008501"/>
                    <a:gd name="connsiteY20" fmla="*/ 2721429 h 6017515"/>
                    <a:gd name="connsiteX0" fmla="*/ 567 w 9073659"/>
                    <a:gd name="connsiteY0" fmla="*/ 2721429 h 6017515"/>
                    <a:gd name="connsiteX1" fmla="*/ 4362110 w 9073659"/>
                    <a:gd name="connsiteY1" fmla="*/ 0 h 6017515"/>
                    <a:gd name="connsiteX2" fmla="*/ 8723653 w 9073659"/>
                    <a:gd name="connsiteY2" fmla="*/ 2721429 h 6017515"/>
                    <a:gd name="connsiteX3" fmla="*/ 8729329 w 9073659"/>
                    <a:gd name="connsiteY3" fmla="*/ 3314936 h 6017515"/>
                    <a:gd name="connsiteX4" fmla="*/ 8504042 w 9073659"/>
                    <a:gd name="connsiteY4" fmla="*/ 4401614 h 6017515"/>
                    <a:gd name="connsiteX5" fmla="*/ 8411277 w 9073659"/>
                    <a:gd name="connsiteY5" fmla="*/ 4255841 h 6017515"/>
                    <a:gd name="connsiteX6" fmla="*/ 8212495 w 9073659"/>
                    <a:gd name="connsiteY6" fmla="*/ 4520884 h 6017515"/>
                    <a:gd name="connsiteX7" fmla="*/ 8040217 w 9073659"/>
                    <a:gd name="connsiteY7" fmla="*/ 4375110 h 6017515"/>
                    <a:gd name="connsiteX8" fmla="*/ 7722166 w 9073659"/>
                    <a:gd name="connsiteY8" fmla="*/ 4905197 h 6017515"/>
                    <a:gd name="connsiteX9" fmla="*/ 7536636 w 9073659"/>
                    <a:gd name="connsiteY9" fmla="*/ 4666658 h 6017515"/>
                    <a:gd name="connsiteX10" fmla="*/ 7205331 w 9073659"/>
                    <a:gd name="connsiteY10" fmla="*/ 5302762 h 6017515"/>
                    <a:gd name="connsiteX11" fmla="*/ 7258340 w 9073659"/>
                    <a:gd name="connsiteY11" fmla="*/ 5037719 h 6017515"/>
                    <a:gd name="connsiteX12" fmla="*/ 6794514 w 9073659"/>
                    <a:gd name="connsiteY12" fmla="*/ 5435284 h 6017515"/>
                    <a:gd name="connsiteX13" fmla="*/ 6821019 w 9073659"/>
                    <a:gd name="connsiteY13" fmla="*/ 5143736 h 6017515"/>
                    <a:gd name="connsiteX14" fmla="*/ 6277680 w 9073659"/>
                    <a:gd name="connsiteY14" fmla="*/ 5660571 h 6017515"/>
                    <a:gd name="connsiteX15" fmla="*/ 6145158 w 9073659"/>
                    <a:gd name="connsiteY15" fmla="*/ 5289510 h 6017515"/>
                    <a:gd name="connsiteX16" fmla="*/ 5493317 w 9073659"/>
                    <a:gd name="connsiteY16" fmla="*/ 5803446 h 6017515"/>
                    <a:gd name="connsiteX17" fmla="*/ 5517130 w 9073659"/>
                    <a:gd name="connsiteY17" fmla="*/ 5608183 h 6017515"/>
                    <a:gd name="connsiteX18" fmla="*/ 5107555 w 9073659"/>
                    <a:gd name="connsiteY18" fmla="*/ 5898695 h 6017515"/>
                    <a:gd name="connsiteX19" fmla="*/ 5026593 w 9073659"/>
                    <a:gd name="connsiteY19" fmla="*/ 5427208 h 6017515"/>
                    <a:gd name="connsiteX20" fmla="*/ 4062072 w 9073659"/>
                    <a:gd name="connsiteY20" fmla="*/ 5881008 h 6017515"/>
                    <a:gd name="connsiteX21" fmla="*/ 567 w 9073659"/>
                    <a:gd name="connsiteY21" fmla="*/ 2721429 h 6017515"/>
                    <a:gd name="connsiteX0" fmla="*/ 567 w 9158695"/>
                    <a:gd name="connsiteY0" fmla="*/ 2721429 h 6017515"/>
                    <a:gd name="connsiteX1" fmla="*/ 4362110 w 9158695"/>
                    <a:gd name="connsiteY1" fmla="*/ 0 h 6017515"/>
                    <a:gd name="connsiteX2" fmla="*/ 8723653 w 9158695"/>
                    <a:gd name="connsiteY2" fmla="*/ 2721429 h 6017515"/>
                    <a:gd name="connsiteX3" fmla="*/ 8994373 w 9158695"/>
                    <a:gd name="connsiteY3" fmla="*/ 3460710 h 6017515"/>
                    <a:gd name="connsiteX4" fmla="*/ 8729329 w 9158695"/>
                    <a:gd name="connsiteY4" fmla="*/ 3314936 h 6017515"/>
                    <a:gd name="connsiteX5" fmla="*/ 8504042 w 9158695"/>
                    <a:gd name="connsiteY5" fmla="*/ 4401614 h 6017515"/>
                    <a:gd name="connsiteX6" fmla="*/ 8411277 w 9158695"/>
                    <a:gd name="connsiteY6" fmla="*/ 4255841 h 6017515"/>
                    <a:gd name="connsiteX7" fmla="*/ 8212495 w 9158695"/>
                    <a:gd name="connsiteY7" fmla="*/ 4520884 h 6017515"/>
                    <a:gd name="connsiteX8" fmla="*/ 8040217 w 9158695"/>
                    <a:gd name="connsiteY8" fmla="*/ 4375110 h 6017515"/>
                    <a:gd name="connsiteX9" fmla="*/ 7722166 w 9158695"/>
                    <a:gd name="connsiteY9" fmla="*/ 4905197 h 6017515"/>
                    <a:gd name="connsiteX10" fmla="*/ 7536636 w 9158695"/>
                    <a:gd name="connsiteY10" fmla="*/ 4666658 h 6017515"/>
                    <a:gd name="connsiteX11" fmla="*/ 7205331 w 9158695"/>
                    <a:gd name="connsiteY11" fmla="*/ 5302762 h 6017515"/>
                    <a:gd name="connsiteX12" fmla="*/ 7258340 w 9158695"/>
                    <a:gd name="connsiteY12" fmla="*/ 5037719 h 6017515"/>
                    <a:gd name="connsiteX13" fmla="*/ 6794514 w 9158695"/>
                    <a:gd name="connsiteY13" fmla="*/ 5435284 h 6017515"/>
                    <a:gd name="connsiteX14" fmla="*/ 6821019 w 9158695"/>
                    <a:gd name="connsiteY14" fmla="*/ 5143736 h 6017515"/>
                    <a:gd name="connsiteX15" fmla="*/ 6277680 w 9158695"/>
                    <a:gd name="connsiteY15" fmla="*/ 5660571 h 6017515"/>
                    <a:gd name="connsiteX16" fmla="*/ 6145158 w 9158695"/>
                    <a:gd name="connsiteY16" fmla="*/ 5289510 h 6017515"/>
                    <a:gd name="connsiteX17" fmla="*/ 5493317 w 9158695"/>
                    <a:gd name="connsiteY17" fmla="*/ 5803446 h 6017515"/>
                    <a:gd name="connsiteX18" fmla="*/ 5517130 w 9158695"/>
                    <a:gd name="connsiteY18" fmla="*/ 5608183 h 6017515"/>
                    <a:gd name="connsiteX19" fmla="*/ 5107555 w 9158695"/>
                    <a:gd name="connsiteY19" fmla="*/ 5898695 h 6017515"/>
                    <a:gd name="connsiteX20" fmla="*/ 5026593 w 9158695"/>
                    <a:gd name="connsiteY20" fmla="*/ 5427208 h 6017515"/>
                    <a:gd name="connsiteX21" fmla="*/ 4062072 w 9158695"/>
                    <a:gd name="connsiteY21" fmla="*/ 5881008 h 6017515"/>
                    <a:gd name="connsiteX22" fmla="*/ 567 w 9158695"/>
                    <a:gd name="connsiteY22" fmla="*/ 2721429 h 6017515"/>
                    <a:gd name="connsiteX0" fmla="*/ 567 w 9135414"/>
                    <a:gd name="connsiteY0" fmla="*/ 2722011 h 6018097"/>
                    <a:gd name="connsiteX1" fmla="*/ 4362110 w 9135414"/>
                    <a:gd name="connsiteY1" fmla="*/ 582 h 6018097"/>
                    <a:gd name="connsiteX2" fmla="*/ 8683896 w 9135414"/>
                    <a:gd name="connsiteY2" fmla="*/ 2483471 h 6018097"/>
                    <a:gd name="connsiteX3" fmla="*/ 8994373 w 9135414"/>
                    <a:gd name="connsiteY3" fmla="*/ 3461292 h 6018097"/>
                    <a:gd name="connsiteX4" fmla="*/ 8729329 w 9135414"/>
                    <a:gd name="connsiteY4" fmla="*/ 3315518 h 6018097"/>
                    <a:gd name="connsiteX5" fmla="*/ 8504042 w 9135414"/>
                    <a:gd name="connsiteY5" fmla="*/ 4402196 h 6018097"/>
                    <a:gd name="connsiteX6" fmla="*/ 8411277 w 9135414"/>
                    <a:gd name="connsiteY6" fmla="*/ 4256423 h 6018097"/>
                    <a:gd name="connsiteX7" fmla="*/ 8212495 w 9135414"/>
                    <a:gd name="connsiteY7" fmla="*/ 4521466 h 6018097"/>
                    <a:gd name="connsiteX8" fmla="*/ 8040217 w 9135414"/>
                    <a:gd name="connsiteY8" fmla="*/ 4375692 h 6018097"/>
                    <a:gd name="connsiteX9" fmla="*/ 7722166 w 9135414"/>
                    <a:gd name="connsiteY9" fmla="*/ 4905779 h 6018097"/>
                    <a:gd name="connsiteX10" fmla="*/ 7536636 w 9135414"/>
                    <a:gd name="connsiteY10" fmla="*/ 4667240 h 6018097"/>
                    <a:gd name="connsiteX11" fmla="*/ 7205331 w 9135414"/>
                    <a:gd name="connsiteY11" fmla="*/ 5303344 h 6018097"/>
                    <a:gd name="connsiteX12" fmla="*/ 7258340 w 9135414"/>
                    <a:gd name="connsiteY12" fmla="*/ 5038301 h 6018097"/>
                    <a:gd name="connsiteX13" fmla="*/ 6794514 w 9135414"/>
                    <a:gd name="connsiteY13" fmla="*/ 5435866 h 6018097"/>
                    <a:gd name="connsiteX14" fmla="*/ 6821019 w 9135414"/>
                    <a:gd name="connsiteY14" fmla="*/ 5144318 h 6018097"/>
                    <a:gd name="connsiteX15" fmla="*/ 6277680 w 9135414"/>
                    <a:gd name="connsiteY15" fmla="*/ 5661153 h 6018097"/>
                    <a:gd name="connsiteX16" fmla="*/ 6145158 w 9135414"/>
                    <a:gd name="connsiteY16" fmla="*/ 5290092 h 6018097"/>
                    <a:gd name="connsiteX17" fmla="*/ 5493317 w 9135414"/>
                    <a:gd name="connsiteY17" fmla="*/ 5804028 h 6018097"/>
                    <a:gd name="connsiteX18" fmla="*/ 5517130 w 9135414"/>
                    <a:gd name="connsiteY18" fmla="*/ 5608765 h 6018097"/>
                    <a:gd name="connsiteX19" fmla="*/ 5107555 w 9135414"/>
                    <a:gd name="connsiteY19" fmla="*/ 5899277 h 6018097"/>
                    <a:gd name="connsiteX20" fmla="*/ 5026593 w 9135414"/>
                    <a:gd name="connsiteY20" fmla="*/ 5427790 h 6018097"/>
                    <a:gd name="connsiteX21" fmla="*/ 4062072 w 9135414"/>
                    <a:gd name="connsiteY21" fmla="*/ 5881590 h 6018097"/>
                    <a:gd name="connsiteX22" fmla="*/ 567 w 9135414"/>
                    <a:gd name="connsiteY22" fmla="*/ 2722011 h 6018097"/>
                    <a:gd name="connsiteX0" fmla="*/ 567 w 9339543"/>
                    <a:gd name="connsiteY0" fmla="*/ 2721499 h 6017585"/>
                    <a:gd name="connsiteX1" fmla="*/ 4362110 w 9339543"/>
                    <a:gd name="connsiteY1" fmla="*/ 70 h 6017585"/>
                    <a:gd name="connsiteX2" fmla="*/ 9113642 w 9339543"/>
                    <a:gd name="connsiteY2" fmla="*/ 2798171 h 6017585"/>
                    <a:gd name="connsiteX3" fmla="*/ 8683896 w 9339543"/>
                    <a:gd name="connsiteY3" fmla="*/ 2482959 h 6017585"/>
                    <a:gd name="connsiteX4" fmla="*/ 8994373 w 9339543"/>
                    <a:gd name="connsiteY4" fmla="*/ 3460780 h 6017585"/>
                    <a:gd name="connsiteX5" fmla="*/ 8729329 w 9339543"/>
                    <a:gd name="connsiteY5" fmla="*/ 3315006 h 6017585"/>
                    <a:gd name="connsiteX6" fmla="*/ 8504042 w 9339543"/>
                    <a:gd name="connsiteY6" fmla="*/ 4401684 h 6017585"/>
                    <a:gd name="connsiteX7" fmla="*/ 8411277 w 9339543"/>
                    <a:gd name="connsiteY7" fmla="*/ 4255911 h 6017585"/>
                    <a:gd name="connsiteX8" fmla="*/ 8212495 w 9339543"/>
                    <a:gd name="connsiteY8" fmla="*/ 4520954 h 6017585"/>
                    <a:gd name="connsiteX9" fmla="*/ 8040217 w 9339543"/>
                    <a:gd name="connsiteY9" fmla="*/ 4375180 h 6017585"/>
                    <a:gd name="connsiteX10" fmla="*/ 7722166 w 9339543"/>
                    <a:gd name="connsiteY10" fmla="*/ 4905267 h 6017585"/>
                    <a:gd name="connsiteX11" fmla="*/ 7536636 w 9339543"/>
                    <a:gd name="connsiteY11" fmla="*/ 4666728 h 6017585"/>
                    <a:gd name="connsiteX12" fmla="*/ 7205331 w 9339543"/>
                    <a:gd name="connsiteY12" fmla="*/ 5302832 h 6017585"/>
                    <a:gd name="connsiteX13" fmla="*/ 7258340 w 9339543"/>
                    <a:gd name="connsiteY13" fmla="*/ 5037789 h 6017585"/>
                    <a:gd name="connsiteX14" fmla="*/ 6794514 w 9339543"/>
                    <a:gd name="connsiteY14" fmla="*/ 5435354 h 6017585"/>
                    <a:gd name="connsiteX15" fmla="*/ 6821019 w 9339543"/>
                    <a:gd name="connsiteY15" fmla="*/ 5143806 h 6017585"/>
                    <a:gd name="connsiteX16" fmla="*/ 6277680 w 9339543"/>
                    <a:gd name="connsiteY16" fmla="*/ 5660641 h 6017585"/>
                    <a:gd name="connsiteX17" fmla="*/ 6145158 w 9339543"/>
                    <a:gd name="connsiteY17" fmla="*/ 5289580 h 6017585"/>
                    <a:gd name="connsiteX18" fmla="*/ 5493317 w 9339543"/>
                    <a:gd name="connsiteY18" fmla="*/ 5803516 h 6017585"/>
                    <a:gd name="connsiteX19" fmla="*/ 5517130 w 9339543"/>
                    <a:gd name="connsiteY19" fmla="*/ 5608253 h 6017585"/>
                    <a:gd name="connsiteX20" fmla="*/ 5107555 w 9339543"/>
                    <a:gd name="connsiteY20" fmla="*/ 5898765 h 6017585"/>
                    <a:gd name="connsiteX21" fmla="*/ 5026593 w 9339543"/>
                    <a:gd name="connsiteY21" fmla="*/ 5427278 h 6017585"/>
                    <a:gd name="connsiteX22" fmla="*/ 4062072 w 9339543"/>
                    <a:gd name="connsiteY22" fmla="*/ 5881078 h 6017585"/>
                    <a:gd name="connsiteX23" fmla="*/ 567 w 9339543"/>
                    <a:gd name="connsiteY23" fmla="*/ 2721499 h 6017585"/>
                    <a:gd name="connsiteX0" fmla="*/ 567 w 9198055"/>
                    <a:gd name="connsiteY0" fmla="*/ 2727602 h 6023688"/>
                    <a:gd name="connsiteX1" fmla="*/ 4362110 w 9198055"/>
                    <a:gd name="connsiteY1" fmla="*/ 6173 h 6023688"/>
                    <a:gd name="connsiteX2" fmla="*/ 8729329 w 9198055"/>
                    <a:gd name="connsiteY2" fmla="*/ 2009144 h 6023688"/>
                    <a:gd name="connsiteX3" fmla="*/ 9113642 w 9198055"/>
                    <a:gd name="connsiteY3" fmla="*/ 2804274 h 6023688"/>
                    <a:gd name="connsiteX4" fmla="*/ 8683896 w 9198055"/>
                    <a:gd name="connsiteY4" fmla="*/ 2489062 h 6023688"/>
                    <a:gd name="connsiteX5" fmla="*/ 8994373 w 9198055"/>
                    <a:gd name="connsiteY5" fmla="*/ 3466883 h 6023688"/>
                    <a:gd name="connsiteX6" fmla="*/ 8729329 w 9198055"/>
                    <a:gd name="connsiteY6" fmla="*/ 3321109 h 6023688"/>
                    <a:gd name="connsiteX7" fmla="*/ 8504042 w 9198055"/>
                    <a:gd name="connsiteY7" fmla="*/ 4407787 h 6023688"/>
                    <a:gd name="connsiteX8" fmla="*/ 8411277 w 9198055"/>
                    <a:gd name="connsiteY8" fmla="*/ 4262014 h 6023688"/>
                    <a:gd name="connsiteX9" fmla="*/ 8212495 w 9198055"/>
                    <a:gd name="connsiteY9" fmla="*/ 4527057 h 6023688"/>
                    <a:gd name="connsiteX10" fmla="*/ 8040217 w 9198055"/>
                    <a:gd name="connsiteY10" fmla="*/ 4381283 h 6023688"/>
                    <a:gd name="connsiteX11" fmla="*/ 7722166 w 9198055"/>
                    <a:gd name="connsiteY11" fmla="*/ 4911370 h 6023688"/>
                    <a:gd name="connsiteX12" fmla="*/ 7536636 w 9198055"/>
                    <a:gd name="connsiteY12" fmla="*/ 4672831 h 6023688"/>
                    <a:gd name="connsiteX13" fmla="*/ 7205331 w 9198055"/>
                    <a:gd name="connsiteY13" fmla="*/ 5308935 h 6023688"/>
                    <a:gd name="connsiteX14" fmla="*/ 7258340 w 9198055"/>
                    <a:gd name="connsiteY14" fmla="*/ 5043892 h 6023688"/>
                    <a:gd name="connsiteX15" fmla="*/ 6794514 w 9198055"/>
                    <a:gd name="connsiteY15" fmla="*/ 5441457 h 6023688"/>
                    <a:gd name="connsiteX16" fmla="*/ 6821019 w 9198055"/>
                    <a:gd name="connsiteY16" fmla="*/ 5149909 h 6023688"/>
                    <a:gd name="connsiteX17" fmla="*/ 6277680 w 9198055"/>
                    <a:gd name="connsiteY17" fmla="*/ 5666744 h 6023688"/>
                    <a:gd name="connsiteX18" fmla="*/ 6145158 w 9198055"/>
                    <a:gd name="connsiteY18" fmla="*/ 5295683 h 6023688"/>
                    <a:gd name="connsiteX19" fmla="*/ 5493317 w 9198055"/>
                    <a:gd name="connsiteY19" fmla="*/ 5809619 h 6023688"/>
                    <a:gd name="connsiteX20" fmla="*/ 5517130 w 9198055"/>
                    <a:gd name="connsiteY20" fmla="*/ 5614356 h 6023688"/>
                    <a:gd name="connsiteX21" fmla="*/ 5107555 w 9198055"/>
                    <a:gd name="connsiteY21" fmla="*/ 5904868 h 6023688"/>
                    <a:gd name="connsiteX22" fmla="*/ 5026593 w 9198055"/>
                    <a:gd name="connsiteY22" fmla="*/ 5433381 h 6023688"/>
                    <a:gd name="connsiteX23" fmla="*/ 4062072 w 9198055"/>
                    <a:gd name="connsiteY23" fmla="*/ 5887181 h 6023688"/>
                    <a:gd name="connsiteX24" fmla="*/ 567 w 9198055"/>
                    <a:gd name="connsiteY24" fmla="*/ 2727602 h 6023688"/>
                    <a:gd name="connsiteX0" fmla="*/ 567 w 9333480"/>
                    <a:gd name="connsiteY0" fmla="*/ 2724712 h 6020798"/>
                    <a:gd name="connsiteX1" fmla="*/ 4362110 w 9333480"/>
                    <a:gd name="connsiteY1" fmla="*/ 3283 h 6020798"/>
                    <a:gd name="connsiteX2" fmla="*/ 9100390 w 9333480"/>
                    <a:gd name="connsiteY2" fmla="*/ 2165280 h 6020798"/>
                    <a:gd name="connsiteX3" fmla="*/ 8729329 w 9333480"/>
                    <a:gd name="connsiteY3" fmla="*/ 2006254 h 6020798"/>
                    <a:gd name="connsiteX4" fmla="*/ 9113642 w 9333480"/>
                    <a:gd name="connsiteY4" fmla="*/ 2801384 h 6020798"/>
                    <a:gd name="connsiteX5" fmla="*/ 8683896 w 9333480"/>
                    <a:gd name="connsiteY5" fmla="*/ 2486172 h 6020798"/>
                    <a:gd name="connsiteX6" fmla="*/ 8994373 w 9333480"/>
                    <a:gd name="connsiteY6" fmla="*/ 3463993 h 6020798"/>
                    <a:gd name="connsiteX7" fmla="*/ 8729329 w 9333480"/>
                    <a:gd name="connsiteY7" fmla="*/ 3318219 h 6020798"/>
                    <a:gd name="connsiteX8" fmla="*/ 8504042 w 9333480"/>
                    <a:gd name="connsiteY8" fmla="*/ 4404897 h 6020798"/>
                    <a:gd name="connsiteX9" fmla="*/ 8411277 w 9333480"/>
                    <a:gd name="connsiteY9" fmla="*/ 4259124 h 6020798"/>
                    <a:gd name="connsiteX10" fmla="*/ 8212495 w 9333480"/>
                    <a:gd name="connsiteY10" fmla="*/ 4524167 h 6020798"/>
                    <a:gd name="connsiteX11" fmla="*/ 8040217 w 9333480"/>
                    <a:gd name="connsiteY11" fmla="*/ 4378393 h 6020798"/>
                    <a:gd name="connsiteX12" fmla="*/ 7722166 w 9333480"/>
                    <a:gd name="connsiteY12" fmla="*/ 4908480 h 6020798"/>
                    <a:gd name="connsiteX13" fmla="*/ 7536636 w 9333480"/>
                    <a:gd name="connsiteY13" fmla="*/ 4669941 h 6020798"/>
                    <a:gd name="connsiteX14" fmla="*/ 7205331 w 9333480"/>
                    <a:gd name="connsiteY14" fmla="*/ 5306045 h 6020798"/>
                    <a:gd name="connsiteX15" fmla="*/ 7258340 w 9333480"/>
                    <a:gd name="connsiteY15" fmla="*/ 5041002 h 6020798"/>
                    <a:gd name="connsiteX16" fmla="*/ 6794514 w 9333480"/>
                    <a:gd name="connsiteY16" fmla="*/ 5438567 h 6020798"/>
                    <a:gd name="connsiteX17" fmla="*/ 6821019 w 9333480"/>
                    <a:gd name="connsiteY17" fmla="*/ 5147019 h 6020798"/>
                    <a:gd name="connsiteX18" fmla="*/ 6277680 w 9333480"/>
                    <a:gd name="connsiteY18" fmla="*/ 5663854 h 6020798"/>
                    <a:gd name="connsiteX19" fmla="*/ 6145158 w 9333480"/>
                    <a:gd name="connsiteY19" fmla="*/ 5292793 h 6020798"/>
                    <a:gd name="connsiteX20" fmla="*/ 5493317 w 9333480"/>
                    <a:gd name="connsiteY20" fmla="*/ 5806729 h 6020798"/>
                    <a:gd name="connsiteX21" fmla="*/ 5517130 w 9333480"/>
                    <a:gd name="connsiteY21" fmla="*/ 5611466 h 6020798"/>
                    <a:gd name="connsiteX22" fmla="*/ 5107555 w 9333480"/>
                    <a:gd name="connsiteY22" fmla="*/ 5901978 h 6020798"/>
                    <a:gd name="connsiteX23" fmla="*/ 5026593 w 9333480"/>
                    <a:gd name="connsiteY23" fmla="*/ 5430491 h 6020798"/>
                    <a:gd name="connsiteX24" fmla="*/ 4062072 w 9333480"/>
                    <a:gd name="connsiteY24" fmla="*/ 5884291 h 6020798"/>
                    <a:gd name="connsiteX25" fmla="*/ 567 w 9333480"/>
                    <a:gd name="connsiteY25" fmla="*/ 2724712 h 6020798"/>
                    <a:gd name="connsiteX0" fmla="*/ 567 w 9117544"/>
                    <a:gd name="connsiteY0" fmla="*/ 2751070 h 6047156"/>
                    <a:gd name="connsiteX1" fmla="*/ 4362110 w 9117544"/>
                    <a:gd name="connsiteY1" fmla="*/ 29641 h 6047156"/>
                    <a:gd name="connsiteX2" fmla="*/ 8119728 w 9117544"/>
                    <a:gd name="connsiteY2" fmla="*/ 1356751 h 6047156"/>
                    <a:gd name="connsiteX3" fmla="*/ 9100390 w 9117544"/>
                    <a:gd name="connsiteY3" fmla="*/ 2191638 h 6047156"/>
                    <a:gd name="connsiteX4" fmla="*/ 8729329 w 9117544"/>
                    <a:gd name="connsiteY4" fmla="*/ 2032612 h 6047156"/>
                    <a:gd name="connsiteX5" fmla="*/ 9113642 w 9117544"/>
                    <a:gd name="connsiteY5" fmla="*/ 2827742 h 6047156"/>
                    <a:gd name="connsiteX6" fmla="*/ 8683896 w 9117544"/>
                    <a:gd name="connsiteY6" fmla="*/ 2512530 h 6047156"/>
                    <a:gd name="connsiteX7" fmla="*/ 8994373 w 9117544"/>
                    <a:gd name="connsiteY7" fmla="*/ 3490351 h 6047156"/>
                    <a:gd name="connsiteX8" fmla="*/ 8729329 w 9117544"/>
                    <a:gd name="connsiteY8" fmla="*/ 3344577 h 6047156"/>
                    <a:gd name="connsiteX9" fmla="*/ 8504042 w 9117544"/>
                    <a:gd name="connsiteY9" fmla="*/ 4431255 h 6047156"/>
                    <a:gd name="connsiteX10" fmla="*/ 8411277 w 9117544"/>
                    <a:gd name="connsiteY10" fmla="*/ 4285482 h 6047156"/>
                    <a:gd name="connsiteX11" fmla="*/ 8212495 w 9117544"/>
                    <a:gd name="connsiteY11" fmla="*/ 4550525 h 6047156"/>
                    <a:gd name="connsiteX12" fmla="*/ 8040217 w 9117544"/>
                    <a:gd name="connsiteY12" fmla="*/ 4404751 h 6047156"/>
                    <a:gd name="connsiteX13" fmla="*/ 7722166 w 9117544"/>
                    <a:gd name="connsiteY13" fmla="*/ 4934838 h 6047156"/>
                    <a:gd name="connsiteX14" fmla="*/ 7536636 w 9117544"/>
                    <a:gd name="connsiteY14" fmla="*/ 4696299 h 6047156"/>
                    <a:gd name="connsiteX15" fmla="*/ 7205331 w 9117544"/>
                    <a:gd name="connsiteY15" fmla="*/ 5332403 h 6047156"/>
                    <a:gd name="connsiteX16" fmla="*/ 7258340 w 9117544"/>
                    <a:gd name="connsiteY16" fmla="*/ 5067360 h 6047156"/>
                    <a:gd name="connsiteX17" fmla="*/ 6794514 w 9117544"/>
                    <a:gd name="connsiteY17" fmla="*/ 5464925 h 6047156"/>
                    <a:gd name="connsiteX18" fmla="*/ 6821019 w 9117544"/>
                    <a:gd name="connsiteY18" fmla="*/ 5173377 h 6047156"/>
                    <a:gd name="connsiteX19" fmla="*/ 6277680 w 9117544"/>
                    <a:gd name="connsiteY19" fmla="*/ 5690212 h 6047156"/>
                    <a:gd name="connsiteX20" fmla="*/ 6145158 w 9117544"/>
                    <a:gd name="connsiteY20" fmla="*/ 5319151 h 6047156"/>
                    <a:gd name="connsiteX21" fmla="*/ 5493317 w 9117544"/>
                    <a:gd name="connsiteY21" fmla="*/ 5833087 h 6047156"/>
                    <a:gd name="connsiteX22" fmla="*/ 5517130 w 9117544"/>
                    <a:gd name="connsiteY22" fmla="*/ 5637824 h 6047156"/>
                    <a:gd name="connsiteX23" fmla="*/ 5107555 w 9117544"/>
                    <a:gd name="connsiteY23" fmla="*/ 5928336 h 6047156"/>
                    <a:gd name="connsiteX24" fmla="*/ 5026593 w 9117544"/>
                    <a:gd name="connsiteY24" fmla="*/ 5456849 h 6047156"/>
                    <a:gd name="connsiteX25" fmla="*/ 4062072 w 9117544"/>
                    <a:gd name="connsiteY25" fmla="*/ 5910649 h 6047156"/>
                    <a:gd name="connsiteX26" fmla="*/ 567 w 9117544"/>
                    <a:gd name="connsiteY26" fmla="*/ 2751070 h 6047156"/>
                    <a:gd name="connsiteX0" fmla="*/ 567 w 9117544"/>
                    <a:gd name="connsiteY0" fmla="*/ 2745796 h 6041882"/>
                    <a:gd name="connsiteX1" fmla="*/ 4362110 w 9117544"/>
                    <a:gd name="connsiteY1" fmla="*/ 24367 h 6041882"/>
                    <a:gd name="connsiteX2" fmla="*/ 8583554 w 9117544"/>
                    <a:gd name="connsiteY2" fmla="*/ 1404486 h 6041882"/>
                    <a:gd name="connsiteX3" fmla="*/ 8119728 w 9117544"/>
                    <a:gd name="connsiteY3" fmla="*/ 1351477 h 6041882"/>
                    <a:gd name="connsiteX4" fmla="*/ 9100390 w 9117544"/>
                    <a:gd name="connsiteY4" fmla="*/ 2186364 h 6041882"/>
                    <a:gd name="connsiteX5" fmla="*/ 8729329 w 9117544"/>
                    <a:gd name="connsiteY5" fmla="*/ 2027338 h 6041882"/>
                    <a:gd name="connsiteX6" fmla="*/ 9113642 w 9117544"/>
                    <a:gd name="connsiteY6" fmla="*/ 2822468 h 6041882"/>
                    <a:gd name="connsiteX7" fmla="*/ 8683896 w 9117544"/>
                    <a:gd name="connsiteY7" fmla="*/ 2507256 h 6041882"/>
                    <a:gd name="connsiteX8" fmla="*/ 8994373 w 9117544"/>
                    <a:gd name="connsiteY8" fmla="*/ 3485077 h 6041882"/>
                    <a:gd name="connsiteX9" fmla="*/ 8729329 w 9117544"/>
                    <a:gd name="connsiteY9" fmla="*/ 3339303 h 6041882"/>
                    <a:gd name="connsiteX10" fmla="*/ 8504042 w 9117544"/>
                    <a:gd name="connsiteY10" fmla="*/ 4425981 h 6041882"/>
                    <a:gd name="connsiteX11" fmla="*/ 8411277 w 9117544"/>
                    <a:gd name="connsiteY11" fmla="*/ 4280208 h 6041882"/>
                    <a:gd name="connsiteX12" fmla="*/ 8212495 w 9117544"/>
                    <a:gd name="connsiteY12" fmla="*/ 4545251 h 6041882"/>
                    <a:gd name="connsiteX13" fmla="*/ 8040217 w 9117544"/>
                    <a:gd name="connsiteY13" fmla="*/ 4399477 h 6041882"/>
                    <a:gd name="connsiteX14" fmla="*/ 7722166 w 9117544"/>
                    <a:gd name="connsiteY14" fmla="*/ 4929564 h 6041882"/>
                    <a:gd name="connsiteX15" fmla="*/ 7536636 w 9117544"/>
                    <a:gd name="connsiteY15" fmla="*/ 4691025 h 6041882"/>
                    <a:gd name="connsiteX16" fmla="*/ 7205331 w 9117544"/>
                    <a:gd name="connsiteY16" fmla="*/ 5327129 h 6041882"/>
                    <a:gd name="connsiteX17" fmla="*/ 7258340 w 9117544"/>
                    <a:gd name="connsiteY17" fmla="*/ 5062086 h 6041882"/>
                    <a:gd name="connsiteX18" fmla="*/ 6794514 w 9117544"/>
                    <a:gd name="connsiteY18" fmla="*/ 5459651 h 6041882"/>
                    <a:gd name="connsiteX19" fmla="*/ 6821019 w 9117544"/>
                    <a:gd name="connsiteY19" fmla="*/ 5168103 h 6041882"/>
                    <a:gd name="connsiteX20" fmla="*/ 6277680 w 9117544"/>
                    <a:gd name="connsiteY20" fmla="*/ 5684938 h 6041882"/>
                    <a:gd name="connsiteX21" fmla="*/ 6145158 w 9117544"/>
                    <a:gd name="connsiteY21" fmla="*/ 5313877 h 6041882"/>
                    <a:gd name="connsiteX22" fmla="*/ 5493317 w 9117544"/>
                    <a:gd name="connsiteY22" fmla="*/ 5827813 h 6041882"/>
                    <a:gd name="connsiteX23" fmla="*/ 5517130 w 9117544"/>
                    <a:gd name="connsiteY23" fmla="*/ 5632550 h 6041882"/>
                    <a:gd name="connsiteX24" fmla="*/ 5107555 w 9117544"/>
                    <a:gd name="connsiteY24" fmla="*/ 5923062 h 6041882"/>
                    <a:gd name="connsiteX25" fmla="*/ 5026593 w 9117544"/>
                    <a:gd name="connsiteY25" fmla="*/ 5451575 h 6041882"/>
                    <a:gd name="connsiteX26" fmla="*/ 4062072 w 9117544"/>
                    <a:gd name="connsiteY26" fmla="*/ 5905375 h 6041882"/>
                    <a:gd name="connsiteX27" fmla="*/ 567 w 9117544"/>
                    <a:gd name="connsiteY27" fmla="*/ 2745796 h 6041882"/>
                    <a:gd name="connsiteX0" fmla="*/ 567 w 9117544"/>
                    <a:gd name="connsiteY0" fmla="*/ 2756176 h 6052262"/>
                    <a:gd name="connsiteX1" fmla="*/ 4362110 w 9117544"/>
                    <a:gd name="connsiteY1" fmla="*/ 34747 h 6052262"/>
                    <a:gd name="connsiteX2" fmla="*/ 8318511 w 9117544"/>
                    <a:gd name="connsiteY2" fmla="*/ 1229335 h 6052262"/>
                    <a:gd name="connsiteX3" fmla="*/ 8583554 w 9117544"/>
                    <a:gd name="connsiteY3" fmla="*/ 1414866 h 6052262"/>
                    <a:gd name="connsiteX4" fmla="*/ 8119728 w 9117544"/>
                    <a:gd name="connsiteY4" fmla="*/ 1361857 h 6052262"/>
                    <a:gd name="connsiteX5" fmla="*/ 9100390 w 9117544"/>
                    <a:gd name="connsiteY5" fmla="*/ 2196744 h 6052262"/>
                    <a:gd name="connsiteX6" fmla="*/ 8729329 w 9117544"/>
                    <a:gd name="connsiteY6" fmla="*/ 2037718 h 6052262"/>
                    <a:gd name="connsiteX7" fmla="*/ 9113642 w 9117544"/>
                    <a:gd name="connsiteY7" fmla="*/ 2832848 h 6052262"/>
                    <a:gd name="connsiteX8" fmla="*/ 8683896 w 9117544"/>
                    <a:gd name="connsiteY8" fmla="*/ 2517636 h 6052262"/>
                    <a:gd name="connsiteX9" fmla="*/ 8994373 w 9117544"/>
                    <a:gd name="connsiteY9" fmla="*/ 3495457 h 6052262"/>
                    <a:gd name="connsiteX10" fmla="*/ 8729329 w 9117544"/>
                    <a:gd name="connsiteY10" fmla="*/ 3349683 h 6052262"/>
                    <a:gd name="connsiteX11" fmla="*/ 8504042 w 9117544"/>
                    <a:gd name="connsiteY11" fmla="*/ 4436361 h 6052262"/>
                    <a:gd name="connsiteX12" fmla="*/ 8411277 w 9117544"/>
                    <a:gd name="connsiteY12" fmla="*/ 4290588 h 6052262"/>
                    <a:gd name="connsiteX13" fmla="*/ 8212495 w 9117544"/>
                    <a:gd name="connsiteY13" fmla="*/ 4555631 h 6052262"/>
                    <a:gd name="connsiteX14" fmla="*/ 8040217 w 9117544"/>
                    <a:gd name="connsiteY14" fmla="*/ 4409857 h 6052262"/>
                    <a:gd name="connsiteX15" fmla="*/ 7722166 w 9117544"/>
                    <a:gd name="connsiteY15" fmla="*/ 4939944 h 6052262"/>
                    <a:gd name="connsiteX16" fmla="*/ 7536636 w 9117544"/>
                    <a:gd name="connsiteY16" fmla="*/ 4701405 h 6052262"/>
                    <a:gd name="connsiteX17" fmla="*/ 7205331 w 9117544"/>
                    <a:gd name="connsiteY17" fmla="*/ 5337509 h 6052262"/>
                    <a:gd name="connsiteX18" fmla="*/ 7258340 w 9117544"/>
                    <a:gd name="connsiteY18" fmla="*/ 5072466 h 6052262"/>
                    <a:gd name="connsiteX19" fmla="*/ 6794514 w 9117544"/>
                    <a:gd name="connsiteY19" fmla="*/ 5470031 h 6052262"/>
                    <a:gd name="connsiteX20" fmla="*/ 6821019 w 9117544"/>
                    <a:gd name="connsiteY20" fmla="*/ 5178483 h 6052262"/>
                    <a:gd name="connsiteX21" fmla="*/ 6277680 w 9117544"/>
                    <a:gd name="connsiteY21" fmla="*/ 5695318 h 6052262"/>
                    <a:gd name="connsiteX22" fmla="*/ 6145158 w 9117544"/>
                    <a:gd name="connsiteY22" fmla="*/ 5324257 h 6052262"/>
                    <a:gd name="connsiteX23" fmla="*/ 5493317 w 9117544"/>
                    <a:gd name="connsiteY23" fmla="*/ 5838193 h 6052262"/>
                    <a:gd name="connsiteX24" fmla="*/ 5517130 w 9117544"/>
                    <a:gd name="connsiteY24" fmla="*/ 5642930 h 6052262"/>
                    <a:gd name="connsiteX25" fmla="*/ 5107555 w 9117544"/>
                    <a:gd name="connsiteY25" fmla="*/ 5933442 h 6052262"/>
                    <a:gd name="connsiteX26" fmla="*/ 5026593 w 9117544"/>
                    <a:gd name="connsiteY26" fmla="*/ 5461955 h 6052262"/>
                    <a:gd name="connsiteX27" fmla="*/ 4062072 w 9117544"/>
                    <a:gd name="connsiteY27" fmla="*/ 5915755 h 6052262"/>
                    <a:gd name="connsiteX28" fmla="*/ 567 w 9117544"/>
                    <a:gd name="connsiteY28" fmla="*/ 2756176 h 6052262"/>
                    <a:gd name="connsiteX0" fmla="*/ 567 w 9117544"/>
                    <a:gd name="connsiteY0" fmla="*/ 2756276 h 6052362"/>
                    <a:gd name="connsiteX1" fmla="*/ 4362110 w 9117544"/>
                    <a:gd name="connsiteY1" fmla="*/ 34847 h 6052362"/>
                    <a:gd name="connsiteX2" fmla="*/ 8676320 w 9117544"/>
                    <a:gd name="connsiteY2" fmla="*/ 1216183 h 6052362"/>
                    <a:gd name="connsiteX3" fmla="*/ 8318511 w 9117544"/>
                    <a:gd name="connsiteY3" fmla="*/ 1229435 h 6052362"/>
                    <a:gd name="connsiteX4" fmla="*/ 8583554 w 9117544"/>
                    <a:gd name="connsiteY4" fmla="*/ 1414966 h 6052362"/>
                    <a:gd name="connsiteX5" fmla="*/ 8119728 w 9117544"/>
                    <a:gd name="connsiteY5" fmla="*/ 1361957 h 6052362"/>
                    <a:gd name="connsiteX6" fmla="*/ 9100390 w 9117544"/>
                    <a:gd name="connsiteY6" fmla="*/ 2196844 h 6052362"/>
                    <a:gd name="connsiteX7" fmla="*/ 8729329 w 9117544"/>
                    <a:gd name="connsiteY7" fmla="*/ 2037818 h 6052362"/>
                    <a:gd name="connsiteX8" fmla="*/ 9113642 w 9117544"/>
                    <a:gd name="connsiteY8" fmla="*/ 2832948 h 6052362"/>
                    <a:gd name="connsiteX9" fmla="*/ 8683896 w 9117544"/>
                    <a:gd name="connsiteY9" fmla="*/ 2517736 h 6052362"/>
                    <a:gd name="connsiteX10" fmla="*/ 8994373 w 9117544"/>
                    <a:gd name="connsiteY10" fmla="*/ 3495557 h 6052362"/>
                    <a:gd name="connsiteX11" fmla="*/ 8729329 w 9117544"/>
                    <a:gd name="connsiteY11" fmla="*/ 3349783 h 6052362"/>
                    <a:gd name="connsiteX12" fmla="*/ 8504042 w 9117544"/>
                    <a:gd name="connsiteY12" fmla="*/ 4436461 h 6052362"/>
                    <a:gd name="connsiteX13" fmla="*/ 8411277 w 9117544"/>
                    <a:gd name="connsiteY13" fmla="*/ 4290688 h 6052362"/>
                    <a:gd name="connsiteX14" fmla="*/ 8212495 w 9117544"/>
                    <a:gd name="connsiteY14" fmla="*/ 4555731 h 6052362"/>
                    <a:gd name="connsiteX15" fmla="*/ 8040217 w 9117544"/>
                    <a:gd name="connsiteY15" fmla="*/ 4409957 h 6052362"/>
                    <a:gd name="connsiteX16" fmla="*/ 7722166 w 9117544"/>
                    <a:gd name="connsiteY16" fmla="*/ 4940044 h 6052362"/>
                    <a:gd name="connsiteX17" fmla="*/ 7536636 w 9117544"/>
                    <a:gd name="connsiteY17" fmla="*/ 4701505 h 6052362"/>
                    <a:gd name="connsiteX18" fmla="*/ 7205331 w 9117544"/>
                    <a:gd name="connsiteY18" fmla="*/ 5337609 h 6052362"/>
                    <a:gd name="connsiteX19" fmla="*/ 7258340 w 9117544"/>
                    <a:gd name="connsiteY19" fmla="*/ 5072566 h 6052362"/>
                    <a:gd name="connsiteX20" fmla="*/ 6794514 w 9117544"/>
                    <a:gd name="connsiteY20" fmla="*/ 5470131 h 6052362"/>
                    <a:gd name="connsiteX21" fmla="*/ 6821019 w 9117544"/>
                    <a:gd name="connsiteY21" fmla="*/ 5178583 h 6052362"/>
                    <a:gd name="connsiteX22" fmla="*/ 6277680 w 9117544"/>
                    <a:gd name="connsiteY22" fmla="*/ 5695418 h 6052362"/>
                    <a:gd name="connsiteX23" fmla="*/ 6145158 w 9117544"/>
                    <a:gd name="connsiteY23" fmla="*/ 5324357 h 6052362"/>
                    <a:gd name="connsiteX24" fmla="*/ 5493317 w 9117544"/>
                    <a:gd name="connsiteY24" fmla="*/ 5838293 h 6052362"/>
                    <a:gd name="connsiteX25" fmla="*/ 5517130 w 9117544"/>
                    <a:gd name="connsiteY25" fmla="*/ 5643030 h 6052362"/>
                    <a:gd name="connsiteX26" fmla="*/ 5107555 w 9117544"/>
                    <a:gd name="connsiteY26" fmla="*/ 5933542 h 6052362"/>
                    <a:gd name="connsiteX27" fmla="*/ 5026593 w 9117544"/>
                    <a:gd name="connsiteY27" fmla="*/ 5462055 h 6052362"/>
                    <a:gd name="connsiteX28" fmla="*/ 4062072 w 9117544"/>
                    <a:gd name="connsiteY28" fmla="*/ 5915855 h 6052362"/>
                    <a:gd name="connsiteX29" fmla="*/ 567 w 9117544"/>
                    <a:gd name="connsiteY29" fmla="*/ 2756276 h 6052362"/>
                    <a:gd name="connsiteX0" fmla="*/ 567 w 9117544"/>
                    <a:gd name="connsiteY0" fmla="*/ 2763406 h 6059492"/>
                    <a:gd name="connsiteX1" fmla="*/ 4362110 w 9117544"/>
                    <a:gd name="connsiteY1" fmla="*/ 41977 h 6059492"/>
                    <a:gd name="connsiteX2" fmla="*/ 7775172 w 9117544"/>
                    <a:gd name="connsiteY2" fmla="*/ 1117296 h 6059492"/>
                    <a:gd name="connsiteX3" fmla="*/ 8676320 w 9117544"/>
                    <a:gd name="connsiteY3" fmla="*/ 1223313 h 6059492"/>
                    <a:gd name="connsiteX4" fmla="*/ 8318511 w 9117544"/>
                    <a:gd name="connsiteY4" fmla="*/ 1236565 h 6059492"/>
                    <a:gd name="connsiteX5" fmla="*/ 8583554 w 9117544"/>
                    <a:gd name="connsiteY5" fmla="*/ 1422096 h 6059492"/>
                    <a:gd name="connsiteX6" fmla="*/ 8119728 w 9117544"/>
                    <a:gd name="connsiteY6" fmla="*/ 1369087 h 6059492"/>
                    <a:gd name="connsiteX7" fmla="*/ 9100390 w 9117544"/>
                    <a:gd name="connsiteY7" fmla="*/ 2203974 h 6059492"/>
                    <a:gd name="connsiteX8" fmla="*/ 8729329 w 9117544"/>
                    <a:gd name="connsiteY8" fmla="*/ 2044948 h 6059492"/>
                    <a:gd name="connsiteX9" fmla="*/ 9113642 w 9117544"/>
                    <a:gd name="connsiteY9" fmla="*/ 2840078 h 6059492"/>
                    <a:gd name="connsiteX10" fmla="*/ 8683896 w 9117544"/>
                    <a:gd name="connsiteY10" fmla="*/ 2524866 h 6059492"/>
                    <a:gd name="connsiteX11" fmla="*/ 8994373 w 9117544"/>
                    <a:gd name="connsiteY11" fmla="*/ 3502687 h 6059492"/>
                    <a:gd name="connsiteX12" fmla="*/ 8729329 w 9117544"/>
                    <a:gd name="connsiteY12" fmla="*/ 3356913 h 6059492"/>
                    <a:gd name="connsiteX13" fmla="*/ 8504042 w 9117544"/>
                    <a:gd name="connsiteY13" fmla="*/ 4443591 h 6059492"/>
                    <a:gd name="connsiteX14" fmla="*/ 8411277 w 9117544"/>
                    <a:gd name="connsiteY14" fmla="*/ 4297818 h 6059492"/>
                    <a:gd name="connsiteX15" fmla="*/ 8212495 w 9117544"/>
                    <a:gd name="connsiteY15" fmla="*/ 4562861 h 6059492"/>
                    <a:gd name="connsiteX16" fmla="*/ 8040217 w 9117544"/>
                    <a:gd name="connsiteY16" fmla="*/ 4417087 h 6059492"/>
                    <a:gd name="connsiteX17" fmla="*/ 7722166 w 9117544"/>
                    <a:gd name="connsiteY17" fmla="*/ 4947174 h 6059492"/>
                    <a:gd name="connsiteX18" fmla="*/ 7536636 w 9117544"/>
                    <a:gd name="connsiteY18" fmla="*/ 4708635 h 6059492"/>
                    <a:gd name="connsiteX19" fmla="*/ 7205331 w 9117544"/>
                    <a:gd name="connsiteY19" fmla="*/ 5344739 h 6059492"/>
                    <a:gd name="connsiteX20" fmla="*/ 7258340 w 9117544"/>
                    <a:gd name="connsiteY20" fmla="*/ 5079696 h 6059492"/>
                    <a:gd name="connsiteX21" fmla="*/ 6794514 w 9117544"/>
                    <a:gd name="connsiteY21" fmla="*/ 5477261 h 6059492"/>
                    <a:gd name="connsiteX22" fmla="*/ 6821019 w 9117544"/>
                    <a:gd name="connsiteY22" fmla="*/ 5185713 h 6059492"/>
                    <a:gd name="connsiteX23" fmla="*/ 6277680 w 9117544"/>
                    <a:gd name="connsiteY23" fmla="*/ 5702548 h 6059492"/>
                    <a:gd name="connsiteX24" fmla="*/ 6145158 w 9117544"/>
                    <a:gd name="connsiteY24" fmla="*/ 5331487 h 6059492"/>
                    <a:gd name="connsiteX25" fmla="*/ 5493317 w 9117544"/>
                    <a:gd name="connsiteY25" fmla="*/ 5845423 h 6059492"/>
                    <a:gd name="connsiteX26" fmla="*/ 5517130 w 9117544"/>
                    <a:gd name="connsiteY26" fmla="*/ 5650160 h 6059492"/>
                    <a:gd name="connsiteX27" fmla="*/ 5107555 w 9117544"/>
                    <a:gd name="connsiteY27" fmla="*/ 5940672 h 6059492"/>
                    <a:gd name="connsiteX28" fmla="*/ 5026593 w 9117544"/>
                    <a:gd name="connsiteY28" fmla="*/ 5469185 h 6059492"/>
                    <a:gd name="connsiteX29" fmla="*/ 4062072 w 9117544"/>
                    <a:gd name="connsiteY29" fmla="*/ 5922985 h 6059492"/>
                    <a:gd name="connsiteX30" fmla="*/ 567 w 9117544"/>
                    <a:gd name="connsiteY30" fmla="*/ 2763406 h 6059492"/>
                    <a:gd name="connsiteX0" fmla="*/ 567 w 9117544"/>
                    <a:gd name="connsiteY0" fmla="*/ 2830247 h 6126333"/>
                    <a:gd name="connsiteX1" fmla="*/ 4362110 w 9117544"/>
                    <a:gd name="connsiteY1" fmla="*/ 108818 h 6126333"/>
                    <a:gd name="connsiteX2" fmla="*/ 7364354 w 9117544"/>
                    <a:gd name="connsiteY2" fmla="*/ 601041 h 6126333"/>
                    <a:gd name="connsiteX3" fmla="*/ 7775172 w 9117544"/>
                    <a:gd name="connsiteY3" fmla="*/ 1184137 h 6126333"/>
                    <a:gd name="connsiteX4" fmla="*/ 8676320 w 9117544"/>
                    <a:gd name="connsiteY4" fmla="*/ 1290154 h 6126333"/>
                    <a:gd name="connsiteX5" fmla="*/ 8318511 w 9117544"/>
                    <a:gd name="connsiteY5" fmla="*/ 1303406 h 6126333"/>
                    <a:gd name="connsiteX6" fmla="*/ 8583554 w 9117544"/>
                    <a:gd name="connsiteY6" fmla="*/ 1488937 h 6126333"/>
                    <a:gd name="connsiteX7" fmla="*/ 8119728 w 9117544"/>
                    <a:gd name="connsiteY7" fmla="*/ 1435928 h 6126333"/>
                    <a:gd name="connsiteX8" fmla="*/ 9100390 w 9117544"/>
                    <a:gd name="connsiteY8" fmla="*/ 2270815 h 6126333"/>
                    <a:gd name="connsiteX9" fmla="*/ 8729329 w 9117544"/>
                    <a:gd name="connsiteY9" fmla="*/ 2111789 h 6126333"/>
                    <a:gd name="connsiteX10" fmla="*/ 9113642 w 9117544"/>
                    <a:gd name="connsiteY10" fmla="*/ 2906919 h 6126333"/>
                    <a:gd name="connsiteX11" fmla="*/ 8683896 w 9117544"/>
                    <a:gd name="connsiteY11" fmla="*/ 2591707 h 6126333"/>
                    <a:gd name="connsiteX12" fmla="*/ 8994373 w 9117544"/>
                    <a:gd name="connsiteY12" fmla="*/ 3569528 h 6126333"/>
                    <a:gd name="connsiteX13" fmla="*/ 8729329 w 9117544"/>
                    <a:gd name="connsiteY13" fmla="*/ 3423754 h 6126333"/>
                    <a:gd name="connsiteX14" fmla="*/ 8504042 w 9117544"/>
                    <a:gd name="connsiteY14" fmla="*/ 4510432 h 6126333"/>
                    <a:gd name="connsiteX15" fmla="*/ 8411277 w 9117544"/>
                    <a:gd name="connsiteY15" fmla="*/ 4364659 h 6126333"/>
                    <a:gd name="connsiteX16" fmla="*/ 8212495 w 9117544"/>
                    <a:gd name="connsiteY16" fmla="*/ 4629702 h 6126333"/>
                    <a:gd name="connsiteX17" fmla="*/ 8040217 w 9117544"/>
                    <a:gd name="connsiteY17" fmla="*/ 4483928 h 6126333"/>
                    <a:gd name="connsiteX18" fmla="*/ 7722166 w 9117544"/>
                    <a:gd name="connsiteY18" fmla="*/ 5014015 h 6126333"/>
                    <a:gd name="connsiteX19" fmla="*/ 7536636 w 9117544"/>
                    <a:gd name="connsiteY19" fmla="*/ 4775476 h 6126333"/>
                    <a:gd name="connsiteX20" fmla="*/ 7205331 w 9117544"/>
                    <a:gd name="connsiteY20" fmla="*/ 5411580 h 6126333"/>
                    <a:gd name="connsiteX21" fmla="*/ 7258340 w 9117544"/>
                    <a:gd name="connsiteY21" fmla="*/ 5146537 h 6126333"/>
                    <a:gd name="connsiteX22" fmla="*/ 6794514 w 9117544"/>
                    <a:gd name="connsiteY22" fmla="*/ 5544102 h 6126333"/>
                    <a:gd name="connsiteX23" fmla="*/ 6821019 w 9117544"/>
                    <a:gd name="connsiteY23" fmla="*/ 5252554 h 6126333"/>
                    <a:gd name="connsiteX24" fmla="*/ 6277680 w 9117544"/>
                    <a:gd name="connsiteY24" fmla="*/ 5769389 h 6126333"/>
                    <a:gd name="connsiteX25" fmla="*/ 6145158 w 9117544"/>
                    <a:gd name="connsiteY25" fmla="*/ 5398328 h 6126333"/>
                    <a:gd name="connsiteX26" fmla="*/ 5493317 w 9117544"/>
                    <a:gd name="connsiteY26" fmla="*/ 5912264 h 6126333"/>
                    <a:gd name="connsiteX27" fmla="*/ 5517130 w 9117544"/>
                    <a:gd name="connsiteY27" fmla="*/ 5717001 h 6126333"/>
                    <a:gd name="connsiteX28" fmla="*/ 5107555 w 9117544"/>
                    <a:gd name="connsiteY28" fmla="*/ 6007513 h 6126333"/>
                    <a:gd name="connsiteX29" fmla="*/ 5026593 w 9117544"/>
                    <a:gd name="connsiteY29" fmla="*/ 5536026 h 6126333"/>
                    <a:gd name="connsiteX30" fmla="*/ 4062072 w 9117544"/>
                    <a:gd name="connsiteY30" fmla="*/ 5989826 h 6126333"/>
                    <a:gd name="connsiteX31" fmla="*/ 567 w 9117544"/>
                    <a:gd name="connsiteY31" fmla="*/ 2830247 h 6126333"/>
                    <a:gd name="connsiteX0" fmla="*/ 567 w 9117544"/>
                    <a:gd name="connsiteY0" fmla="*/ 2827462 h 6123548"/>
                    <a:gd name="connsiteX1" fmla="*/ 4362110 w 9117544"/>
                    <a:gd name="connsiteY1" fmla="*/ 106033 h 6123548"/>
                    <a:gd name="connsiteX2" fmla="*/ 7616146 w 9117544"/>
                    <a:gd name="connsiteY2" fmla="*/ 558501 h 6123548"/>
                    <a:gd name="connsiteX3" fmla="*/ 7364354 w 9117544"/>
                    <a:gd name="connsiteY3" fmla="*/ 598256 h 6123548"/>
                    <a:gd name="connsiteX4" fmla="*/ 7775172 w 9117544"/>
                    <a:gd name="connsiteY4" fmla="*/ 1181352 h 6123548"/>
                    <a:gd name="connsiteX5" fmla="*/ 8676320 w 9117544"/>
                    <a:gd name="connsiteY5" fmla="*/ 1287369 h 6123548"/>
                    <a:gd name="connsiteX6" fmla="*/ 8318511 w 9117544"/>
                    <a:gd name="connsiteY6" fmla="*/ 1300621 h 6123548"/>
                    <a:gd name="connsiteX7" fmla="*/ 8583554 w 9117544"/>
                    <a:gd name="connsiteY7" fmla="*/ 1486152 h 6123548"/>
                    <a:gd name="connsiteX8" fmla="*/ 8119728 w 9117544"/>
                    <a:gd name="connsiteY8" fmla="*/ 1433143 h 6123548"/>
                    <a:gd name="connsiteX9" fmla="*/ 9100390 w 9117544"/>
                    <a:gd name="connsiteY9" fmla="*/ 2268030 h 6123548"/>
                    <a:gd name="connsiteX10" fmla="*/ 8729329 w 9117544"/>
                    <a:gd name="connsiteY10" fmla="*/ 2109004 h 6123548"/>
                    <a:gd name="connsiteX11" fmla="*/ 9113642 w 9117544"/>
                    <a:gd name="connsiteY11" fmla="*/ 2904134 h 6123548"/>
                    <a:gd name="connsiteX12" fmla="*/ 8683896 w 9117544"/>
                    <a:gd name="connsiteY12" fmla="*/ 2588922 h 6123548"/>
                    <a:gd name="connsiteX13" fmla="*/ 8994373 w 9117544"/>
                    <a:gd name="connsiteY13" fmla="*/ 3566743 h 6123548"/>
                    <a:gd name="connsiteX14" fmla="*/ 8729329 w 9117544"/>
                    <a:gd name="connsiteY14" fmla="*/ 3420969 h 6123548"/>
                    <a:gd name="connsiteX15" fmla="*/ 8504042 w 9117544"/>
                    <a:gd name="connsiteY15" fmla="*/ 4507647 h 6123548"/>
                    <a:gd name="connsiteX16" fmla="*/ 8411277 w 9117544"/>
                    <a:gd name="connsiteY16" fmla="*/ 4361874 h 6123548"/>
                    <a:gd name="connsiteX17" fmla="*/ 8212495 w 9117544"/>
                    <a:gd name="connsiteY17" fmla="*/ 4626917 h 6123548"/>
                    <a:gd name="connsiteX18" fmla="*/ 8040217 w 9117544"/>
                    <a:gd name="connsiteY18" fmla="*/ 4481143 h 6123548"/>
                    <a:gd name="connsiteX19" fmla="*/ 7722166 w 9117544"/>
                    <a:gd name="connsiteY19" fmla="*/ 5011230 h 6123548"/>
                    <a:gd name="connsiteX20" fmla="*/ 7536636 w 9117544"/>
                    <a:gd name="connsiteY20" fmla="*/ 4772691 h 6123548"/>
                    <a:gd name="connsiteX21" fmla="*/ 7205331 w 9117544"/>
                    <a:gd name="connsiteY21" fmla="*/ 5408795 h 6123548"/>
                    <a:gd name="connsiteX22" fmla="*/ 7258340 w 9117544"/>
                    <a:gd name="connsiteY22" fmla="*/ 5143752 h 6123548"/>
                    <a:gd name="connsiteX23" fmla="*/ 6794514 w 9117544"/>
                    <a:gd name="connsiteY23" fmla="*/ 5541317 h 6123548"/>
                    <a:gd name="connsiteX24" fmla="*/ 6821019 w 9117544"/>
                    <a:gd name="connsiteY24" fmla="*/ 5249769 h 6123548"/>
                    <a:gd name="connsiteX25" fmla="*/ 6277680 w 9117544"/>
                    <a:gd name="connsiteY25" fmla="*/ 5766604 h 6123548"/>
                    <a:gd name="connsiteX26" fmla="*/ 6145158 w 9117544"/>
                    <a:gd name="connsiteY26" fmla="*/ 5395543 h 6123548"/>
                    <a:gd name="connsiteX27" fmla="*/ 5493317 w 9117544"/>
                    <a:gd name="connsiteY27" fmla="*/ 5909479 h 6123548"/>
                    <a:gd name="connsiteX28" fmla="*/ 5517130 w 9117544"/>
                    <a:gd name="connsiteY28" fmla="*/ 5714216 h 6123548"/>
                    <a:gd name="connsiteX29" fmla="*/ 5107555 w 9117544"/>
                    <a:gd name="connsiteY29" fmla="*/ 6004728 h 6123548"/>
                    <a:gd name="connsiteX30" fmla="*/ 5026593 w 9117544"/>
                    <a:gd name="connsiteY30" fmla="*/ 5533241 h 6123548"/>
                    <a:gd name="connsiteX31" fmla="*/ 4062072 w 9117544"/>
                    <a:gd name="connsiteY31" fmla="*/ 5987041 h 6123548"/>
                    <a:gd name="connsiteX32" fmla="*/ 567 w 9117544"/>
                    <a:gd name="connsiteY32" fmla="*/ 2827462 h 6123548"/>
                    <a:gd name="connsiteX0" fmla="*/ 567 w 9117544"/>
                    <a:gd name="connsiteY0" fmla="*/ 2878842 h 6174928"/>
                    <a:gd name="connsiteX1" fmla="*/ 4362110 w 9117544"/>
                    <a:gd name="connsiteY1" fmla="*/ 157413 h 6174928"/>
                    <a:gd name="connsiteX2" fmla="*/ 7125815 w 9117544"/>
                    <a:gd name="connsiteY2" fmla="*/ 358088 h 6174928"/>
                    <a:gd name="connsiteX3" fmla="*/ 7616146 w 9117544"/>
                    <a:gd name="connsiteY3" fmla="*/ 609881 h 6174928"/>
                    <a:gd name="connsiteX4" fmla="*/ 7364354 w 9117544"/>
                    <a:gd name="connsiteY4" fmla="*/ 649636 h 6174928"/>
                    <a:gd name="connsiteX5" fmla="*/ 7775172 w 9117544"/>
                    <a:gd name="connsiteY5" fmla="*/ 1232732 h 6174928"/>
                    <a:gd name="connsiteX6" fmla="*/ 8676320 w 9117544"/>
                    <a:gd name="connsiteY6" fmla="*/ 1338749 h 6174928"/>
                    <a:gd name="connsiteX7" fmla="*/ 8318511 w 9117544"/>
                    <a:gd name="connsiteY7" fmla="*/ 1352001 h 6174928"/>
                    <a:gd name="connsiteX8" fmla="*/ 8583554 w 9117544"/>
                    <a:gd name="connsiteY8" fmla="*/ 1537532 h 6174928"/>
                    <a:gd name="connsiteX9" fmla="*/ 8119728 w 9117544"/>
                    <a:gd name="connsiteY9" fmla="*/ 1484523 h 6174928"/>
                    <a:gd name="connsiteX10" fmla="*/ 9100390 w 9117544"/>
                    <a:gd name="connsiteY10" fmla="*/ 2319410 h 6174928"/>
                    <a:gd name="connsiteX11" fmla="*/ 8729329 w 9117544"/>
                    <a:gd name="connsiteY11" fmla="*/ 2160384 h 6174928"/>
                    <a:gd name="connsiteX12" fmla="*/ 9113642 w 9117544"/>
                    <a:gd name="connsiteY12" fmla="*/ 2955514 h 6174928"/>
                    <a:gd name="connsiteX13" fmla="*/ 8683896 w 9117544"/>
                    <a:gd name="connsiteY13" fmla="*/ 2640302 h 6174928"/>
                    <a:gd name="connsiteX14" fmla="*/ 8994373 w 9117544"/>
                    <a:gd name="connsiteY14" fmla="*/ 3618123 h 6174928"/>
                    <a:gd name="connsiteX15" fmla="*/ 8729329 w 9117544"/>
                    <a:gd name="connsiteY15" fmla="*/ 3472349 h 6174928"/>
                    <a:gd name="connsiteX16" fmla="*/ 8504042 w 9117544"/>
                    <a:gd name="connsiteY16" fmla="*/ 4559027 h 6174928"/>
                    <a:gd name="connsiteX17" fmla="*/ 8411277 w 9117544"/>
                    <a:gd name="connsiteY17" fmla="*/ 4413254 h 6174928"/>
                    <a:gd name="connsiteX18" fmla="*/ 8212495 w 9117544"/>
                    <a:gd name="connsiteY18" fmla="*/ 4678297 h 6174928"/>
                    <a:gd name="connsiteX19" fmla="*/ 8040217 w 9117544"/>
                    <a:gd name="connsiteY19" fmla="*/ 4532523 h 6174928"/>
                    <a:gd name="connsiteX20" fmla="*/ 7722166 w 9117544"/>
                    <a:gd name="connsiteY20" fmla="*/ 5062610 h 6174928"/>
                    <a:gd name="connsiteX21" fmla="*/ 7536636 w 9117544"/>
                    <a:gd name="connsiteY21" fmla="*/ 4824071 h 6174928"/>
                    <a:gd name="connsiteX22" fmla="*/ 7205331 w 9117544"/>
                    <a:gd name="connsiteY22" fmla="*/ 5460175 h 6174928"/>
                    <a:gd name="connsiteX23" fmla="*/ 7258340 w 9117544"/>
                    <a:gd name="connsiteY23" fmla="*/ 5195132 h 6174928"/>
                    <a:gd name="connsiteX24" fmla="*/ 6794514 w 9117544"/>
                    <a:gd name="connsiteY24" fmla="*/ 5592697 h 6174928"/>
                    <a:gd name="connsiteX25" fmla="*/ 6821019 w 9117544"/>
                    <a:gd name="connsiteY25" fmla="*/ 5301149 h 6174928"/>
                    <a:gd name="connsiteX26" fmla="*/ 6277680 w 9117544"/>
                    <a:gd name="connsiteY26" fmla="*/ 5817984 h 6174928"/>
                    <a:gd name="connsiteX27" fmla="*/ 6145158 w 9117544"/>
                    <a:gd name="connsiteY27" fmla="*/ 5446923 h 6174928"/>
                    <a:gd name="connsiteX28" fmla="*/ 5493317 w 9117544"/>
                    <a:gd name="connsiteY28" fmla="*/ 5960859 h 6174928"/>
                    <a:gd name="connsiteX29" fmla="*/ 5517130 w 9117544"/>
                    <a:gd name="connsiteY29" fmla="*/ 5765596 h 6174928"/>
                    <a:gd name="connsiteX30" fmla="*/ 5107555 w 9117544"/>
                    <a:gd name="connsiteY30" fmla="*/ 6056108 h 6174928"/>
                    <a:gd name="connsiteX31" fmla="*/ 5026593 w 9117544"/>
                    <a:gd name="connsiteY31" fmla="*/ 5584621 h 6174928"/>
                    <a:gd name="connsiteX32" fmla="*/ 4062072 w 9117544"/>
                    <a:gd name="connsiteY32" fmla="*/ 6038421 h 6174928"/>
                    <a:gd name="connsiteX33" fmla="*/ 567 w 9117544"/>
                    <a:gd name="connsiteY33" fmla="*/ 2878842 h 6174928"/>
                    <a:gd name="connsiteX0" fmla="*/ 567 w 9117544"/>
                    <a:gd name="connsiteY0" fmla="*/ 2889189 h 6185275"/>
                    <a:gd name="connsiteX1" fmla="*/ 4362110 w 9117544"/>
                    <a:gd name="connsiteY1" fmla="*/ 167760 h 6185275"/>
                    <a:gd name="connsiteX2" fmla="*/ 7364354 w 9117544"/>
                    <a:gd name="connsiteY2" fmla="*/ 302174 h 6185275"/>
                    <a:gd name="connsiteX3" fmla="*/ 7125815 w 9117544"/>
                    <a:gd name="connsiteY3" fmla="*/ 368435 h 6185275"/>
                    <a:gd name="connsiteX4" fmla="*/ 7616146 w 9117544"/>
                    <a:gd name="connsiteY4" fmla="*/ 620228 h 6185275"/>
                    <a:gd name="connsiteX5" fmla="*/ 7364354 w 9117544"/>
                    <a:gd name="connsiteY5" fmla="*/ 659983 h 6185275"/>
                    <a:gd name="connsiteX6" fmla="*/ 7775172 w 9117544"/>
                    <a:gd name="connsiteY6" fmla="*/ 1243079 h 6185275"/>
                    <a:gd name="connsiteX7" fmla="*/ 8676320 w 9117544"/>
                    <a:gd name="connsiteY7" fmla="*/ 1349096 h 6185275"/>
                    <a:gd name="connsiteX8" fmla="*/ 8318511 w 9117544"/>
                    <a:gd name="connsiteY8" fmla="*/ 1362348 h 6185275"/>
                    <a:gd name="connsiteX9" fmla="*/ 8583554 w 9117544"/>
                    <a:gd name="connsiteY9" fmla="*/ 1547879 h 6185275"/>
                    <a:gd name="connsiteX10" fmla="*/ 8119728 w 9117544"/>
                    <a:gd name="connsiteY10" fmla="*/ 1494870 h 6185275"/>
                    <a:gd name="connsiteX11" fmla="*/ 9100390 w 9117544"/>
                    <a:gd name="connsiteY11" fmla="*/ 2329757 h 6185275"/>
                    <a:gd name="connsiteX12" fmla="*/ 8729329 w 9117544"/>
                    <a:gd name="connsiteY12" fmla="*/ 2170731 h 6185275"/>
                    <a:gd name="connsiteX13" fmla="*/ 9113642 w 9117544"/>
                    <a:gd name="connsiteY13" fmla="*/ 2965861 h 6185275"/>
                    <a:gd name="connsiteX14" fmla="*/ 8683896 w 9117544"/>
                    <a:gd name="connsiteY14" fmla="*/ 2650649 h 6185275"/>
                    <a:gd name="connsiteX15" fmla="*/ 8994373 w 9117544"/>
                    <a:gd name="connsiteY15" fmla="*/ 3628470 h 6185275"/>
                    <a:gd name="connsiteX16" fmla="*/ 8729329 w 9117544"/>
                    <a:gd name="connsiteY16" fmla="*/ 3482696 h 6185275"/>
                    <a:gd name="connsiteX17" fmla="*/ 8504042 w 9117544"/>
                    <a:gd name="connsiteY17" fmla="*/ 4569374 h 6185275"/>
                    <a:gd name="connsiteX18" fmla="*/ 8411277 w 9117544"/>
                    <a:gd name="connsiteY18" fmla="*/ 4423601 h 6185275"/>
                    <a:gd name="connsiteX19" fmla="*/ 8212495 w 9117544"/>
                    <a:gd name="connsiteY19" fmla="*/ 4688644 h 6185275"/>
                    <a:gd name="connsiteX20" fmla="*/ 8040217 w 9117544"/>
                    <a:gd name="connsiteY20" fmla="*/ 4542870 h 6185275"/>
                    <a:gd name="connsiteX21" fmla="*/ 7722166 w 9117544"/>
                    <a:gd name="connsiteY21" fmla="*/ 5072957 h 6185275"/>
                    <a:gd name="connsiteX22" fmla="*/ 7536636 w 9117544"/>
                    <a:gd name="connsiteY22" fmla="*/ 4834418 h 6185275"/>
                    <a:gd name="connsiteX23" fmla="*/ 7205331 w 9117544"/>
                    <a:gd name="connsiteY23" fmla="*/ 5470522 h 6185275"/>
                    <a:gd name="connsiteX24" fmla="*/ 7258340 w 9117544"/>
                    <a:gd name="connsiteY24" fmla="*/ 5205479 h 6185275"/>
                    <a:gd name="connsiteX25" fmla="*/ 6794514 w 9117544"/>
                    <a:gd name="connsiteY25" fmla="*/ 5603044 h 6185275"/>
                    <a:gd name="connsiteX26" fmla="*/ 6821019 w 9117544"/>
                    <a:gd name="connsiteY26" fmla="*/ 5311496 h 6185275"/>
                    <a:gd name="connsiteX27" fmla="*/ 6277680 w 9117544"/>
                    <a:gd name="connsiteY27" fmla="*/ 5828331 h 6185275"/>
                    <a:gd name="connsiteX28" fmla="*/ 6145158 w 9117544"/>
                    <a:gd name="connsiteY28" fmla="*/ 5457270 h 6185275"/>
                    <a:gd name="connsiteX29" fmla="*/ 5493317 w 9117544"/>
                    <a:gd name="connsiteY29" fmla="*/ 5971206 h 6185275"/>
                    <a:gd name="connsiteX30" fmla="*/ 5517130 w 9117544"/>
                    <a:gd name="connsiteY30" fmla="*/ 5775943 h 6185275"/>
                    <a:gd name="connsiteX31" fmla="*/ 5107555 w 9117544"/>
                    <a:gd name="connsiteY31" fmla="*/ 6066455 h 6185275"/>
                    <a:gd name="connsiteX32" fmla="*/ 5026593 w 9117544"/>
                    <a:gd name="connsiteY32" fmla="*/ 5594968 h 6185275"/>
                    <a:gd name="connsiteX33" fmla="*/ 4062072 w 9117544"/>
                    <a:gd name="connsiteY33" fmla="*/ 6048768 h 6185275"/>
                    <a:gd name="connsiteX34" fmla="*/ 567 w 9117544"/>
                    <a:gd name="connsiteY34" fmla="*/ 2889189 h 6185275"/>
                    <a:gd name="connsiteX0" fmla="*/ 567 w 9117544"/>
                    <a:gd name="connsiteY0" fmla="*/ 2941631 h 6237717"/>
                    <a:gd name="connsiteX1" fmla="*/ 4362110 w 9117544"/>
                    <a:gd name="connsiteY1" fmla="*/ 220202 h 6237717"/>
                    <a:gd name="connsiteX2" fmla="*/ 5866859 w 9117544"/>
                    <a:gd name="connsiteY2" fmla="*/ 182339 h 6237717"/>
                    <a:gd name="connsiteX3" fmla="*/ 7364354 w 9117544"/>
                    <a:gd name="connsiteY3" fmla="*/ 354616 h 6237717"/>
                    <a:gd name="connsiteX4" fmla="*/ 7125815 w 9117544"/>
                    <a:gd name="connsiteY4" fmla="*/ 420877 h 6237717"/>
                    <a:gd name="connsiteX5" fmla="*/ 7616146 w 9117544"/>
                    <a:gd name="connsiteY5" fmla="*/ 672670 h 6237717"/>
                    <a:gd name="connsiteX6" fmla="*/ 7364354 w 9117544"/>
                    <a:gd name="connsiteY6" fmla="*/ 712425 h 6237717"/>
                    <a:gd name="connsiteX7" fmla="*/ 7775172 w 9117544"/>
                    <a:gd name="connsiteY7" fmla="*/ 1295521 h 6237717"/>
                    <a:gd name="connsiteX8" fmla="*/ 8676320 w 9117544"/>
                    <a:gd name="connsiteY8" fmla="*/ 1401538 h 6237717"/>
                    <a:gd name="connsiteX9" fmla="*/ 8318511 w 9117544"/>
                    <a:gd name="connsiteY9" fmla="*/ 1414790 h 6237717"/>
                    <a:gd name="connsiteX10" fmla="*/ 8583554 w 9117544"/>
                    <a:gd name="connsiteY10" fmla="*/ 1600321 h 6237717"/>
                    <a:gd name="connsiteX11" fmla="*/ 8119728 w 9117544"/>
                    <a:gd name="connsiteY11" fmla="*/ 1547312 h 6237717"/>
                    <a:gd name="connsiteX12" fmla="*/ 9100390 w 9117544"/>
                    <a:gd name="connsiteY12" fmla="*/ 2382199 h 6237717"/>
                    <a:gd name="connsiteX13" fmla="*/ 8729329 w 9117544"/>
                    <a:gd name="connsiteY13" fmla="*/ 2223173 h 6237717"/>
                    <a:gd name="connsiteX14" fmla="*/ 9113642 w 9117544"/>
                    <a:gd name="connsiteY14" fmla="*/ 3018303 h 6237717"/>
                    <a:gd name="connsiteX15" fmla="*/ 8683896 w 9117544"/>
                    <a:gd name="connsiteY15" fmla="*/ 2703091 h 6237717"/>
                    <a:gd name="connsiteX16" fmla="*/ 8994373 w 9117544"/>
                    <a:gd name="connsiteY16" fmla="*/ 3680912 h 6237717"/>
                    <a:gd name="connsiteX17" fmla="*/ 8729329 w 9117544"/>
                    <a:gd name="connsiteY17" fmla="*/ 3535138 h 6237717"/>
                    <a:gd name="connsiteX18" fmla="*/ 8504042 w 9117544"/>
                    <a:gd name="connsiteY18" fmla="*/ 4621816 h 6237717"/>
                    <a:gd name="connsiteX19" fmla="*/ 8411277 w 9117544"/>
                    <a:gd name="connsiteY19" fmla="*/ 4476043 h 6237717"/>
                    <a:gd name="connsiteX20" fmla="*/ 8212495 w 9117544"/>
                    <a:gd name="connsiteY20" fmla="*/ 4741086 h 6237717"/>
                    <a:gd name="connsiteX21" fmla="*/ 8040217 w 9117544"/>
                    <a:gd name="connsiteY21" fmla="*/ 4595312 h 6237717"/>
                    <a:gd name="connsiteX22" fmla="*/ 7722166 w 9117544"/>
                    <a:gd name="connsiteY22" fmla="*/ 5125399 h 6237717"/>
                    <a:gd name="connsiteX23" fmla="*/ 7536636 w 9117544"/>
                    <a:gd name="connsiteY23" fmla="*/ 4886860 h 6237717"/>
                    <a:gd name="connsiteX24" fmla="*/ 7205331 w 9117544"/>
                    <a:gd name="connsiteY24" fmla="*/ 5522964 h 6237717"/>
                    <a:gd name="connsiteX25" fmla="*/ 7258340 w 9117544"/>
                    <a:gd name="connsiteY25" fmla="*/ 5257921 h 6237717"/>
                    <a:gd name="connsiteX26" fmla="*/ 6794514 w 9117544"/>
                    <a:gd name="connsiteY26" fmla="*/ 5655486 h 6237717"/>
                    <a:gd name="connsiteX27" fmla="*/ 6821019 w 9117544"/>
                    <a:gd name="connsiteY27" fmla="*/ 5363938 h 6237717"/>
                    <a:gd name="connsiteX28" fmla="*/ 6277680 w 9117544"/>
                    <a:gd name="connsiteY28" fmla="*/ 5880773 h 6237717"/>
                    <a:gd name="connsiteX29" fmla="*/ 6145158 w 9117544"/>
                    <a:gd name="connsiteY29" fmla="*/ 5509712 h 6237717"/>
                    <a:gd name="connsiteX30" fmla="*/ 5493317 w 9117544"/>
                    <a:gd name="connsiteY30" fmla="*/ 6023648 h 6237717"/>
                    <a:gd name="connsiteX31" fmla="*/ 5517130 w 9117544"/>
                    <a:gd name="connsiteY31" fmla="*/ 5828385 h 6237717"/>
                    <a:gd name="connsiteX32" fmla="*/ 5107555 w 9117544"/>
                    <a:gd name="connsiteY32" fmla="*/ 6118897 h 6237717"/>
                    <a:gd name="connsiteX33" fmla="*/ 5026593 w 9117544"/>
                    <a:gd name="connsiteY33" fmla="*/ 5647410 h 6237717"/>
                    <a:gd name="connsiteX34" fmla="*/ 4062072 w 9117544"/>
                    <a:gd name="connsiteY34" fmla="*/ 6101210 h 6237717"/>
                    <a:gd name="connsiteX35" fmla="*/ 567 w 9117544"/>
                    <a:gd name="connsiteY35" fmla="*/ 2941631 h 6237717"/>
                    <a:gd name="connsiteX0" fmla="*/ 567 w 9117544"/>
                    <a:gd name="connsiteY0" fmla="*/ 2995182 h 6291268"/>
                    <a:gd name="connsiteX1" fmla="*/ 4362110 w 9117544"/>
                    <a:gd name="connsiteY1" fmla="*/ 273753 h 6291268"/>
                    <a:gd name="connsiteX2" fmla="*/ 6092146 w 9117544"/>
                    <a:gd name="connsiteY2" fmla="*/ 90116 h 6291268"/>
                    <a:gd name="connsiteX3" fmla="*/ 5866859 w 9117544"/>
                    <a:gd name="connsiteY3" fmla="*/ 235890 h 6291268"/>
                    <a:gd name="connsiteX4" fmla="*/ 7364354 w 9117544"/>
                    <a:gd name="connsiteY4" fmla="*/ 408167 h 6291268"/>
                    <a:gd name="connsiteX5" fmla="*/ 7125815 w 9117544"/>
                    <a:gd name="connsiteY5" fmla="*/ 474428 h 6291268"/>
                    <a:gd name="connsiteX6" fmla="*/ 7616146 w 9117544"/>
                    <a:gd name="connsiteY6" fmla="*/ 726221 h 6291268"/>
                    <a:gd name="connsiteX7" fmla="*/ 7364354 w 9117544"/>
                    <a:gd name="connsiteY7" fmla="*/ 765976 h 6291268"/>
                    <a:gd name="connsiteX8" fmla="*/ 7775172 w 9117544"/>
                    <a:gd name="connsiteY8" fmla="*/ 1349072 h 6291268"/>
                    <a:gd name="connsiteX9" fmla="*/ 8676320 w 9117544"/>
                    <a:gd name="connsiteY9" fmla="*/ 1455089 h 6291268"/>
                    <a:gd name="connsiteX10" fmla="*/ 8318511 w 9117544"/>
                    <a:gd name="connsiteY10" fmla="*/ 1468341 h 6291268"/>
                    <a:gd name="connsiteX11" fmla="*/ 8583554 w 9117544"/>
                    <a:gd name="connsiteY11" fmla="*/ 1653872 h 6291268"/>
                    <a:gd name="connsiteX12" fmla="*/ 8119728 w 9117544"/>
                    <a:gd name="connsiteY12" fmla="*/ 1600863 h 6291268"/>
                    <a:gd name="connsiteX13" fmla="*/ 9100390 w 9117544"/>
                    <a:gd name="connsiteY13" fmla="*/ 2435750 h 6291268"/>
                    <a:gd name="connsiteX14" fmla="*/ 8729329 w 9117544"/>
                    <a:gd name="connsiteY14" fmla="*/ 2276724 h 6291268"/>
                    <a:gd name="connsiteX15" fmla="*/ 9113642 w 9117544"/>
                    <a:gd name="connsiteY15" fmla="*/ 3071854 h 6291268"/>
                    <a:gd name="connsiteX16" fmla="*/ 8683896 w 9117544"/>
                    <a:gd name="connsiteY16" fmla="*/ 2756642 h 6291268"/>
                    <a:gd name="connsiteX17" fmla="*/ 8994373 w 9117544"/>
                    <a:gd name="connsiteY17" fmla="*/ 3734463 h 6291268"/>
                    <a:gd name="connsiteX18" fmla="*/ 8729329 w 9117544"/>
                    <a:gd name="connsiteY18" fmla="*/ 3588689 h 6291268"/>
                    <a:gd name="connsiteX19" fmla="*/ 8504042 w 9117544"/>
                    <a:gd name="connsiteY19" fmla="*/ 4675367 h 6291268"/>
                    <a:gd name="connsiteX20" fmla="*/ 8411277 w 9117544"/>
                    <a:gd name="connsiteY20" fmla="*/ 4529594 h 6291268"/>
                    <a:gd name="connsiteX21" fmla="*/ 8212495 w 9117544"/>
                    <a:gd name="connsiteY21" fmla="*/ 4794637 h 6291268"/>
                    <a:gd name="connsiteX22" fmla="*/ 8040217 w 9117544"/>
                    <a:gd name="connsiteY22" fmla="*/ 4648863 h 6291268"/>
                    <a:gd name="connsiteX23" fmla="*/ 7722166 w 9117544"/>
                    <a:gd name="connsiteY23" fmla="*/ 5178950 h 6291268"/>
                    <a:gd name="connsiteX24" fmla="*/ 7536636 w 9117544"/>
                    <a:gd name="connsiteY24" fmla="*/ 4940411 h 6291268"/>
                    <a:gd name="connsiteX25" fmla="*/ 7205331 w 9117544"/>
                    <a:gd name="connsiteY25" fmla="*/ 5576515 h 6291268"/>
                    <a:gd name="connsiteX26" fmla="*/ 7258340 w 9117544"/>
                    <a:gd name="connsiteY26" fmla="*/ 5311472 h 6291268"/>
                    <a:gd name="connsiteX27" fmla="*/ 6794514 w 9117544"/>
                    <a:gd name="connsiteY27" fmla="*/ 5709037 h 6291268"/>
                    <a:gd name="connsiteX28" fmla="*/ 6821019 w 9117544"/>
                    <a:gd name="connsiteY28" fmla="*/ 5417489 h 6291268"/>
                    <a:gd name="connsiteX29" fmla="*/ 6277680 w 9117544"/>
                    <a:gd name="connsiteY29" fmla="*/ 5934324 h 6291268"/>
                    <a:gd name="connsiteX30" fmla="*/ 6145158 w 9117544"/>
                    <a:gd name="connsiteY30" fmla="*/ 5563263 h 6291268"/>
                    <a:gd name="connsiteX31" fmla="*/ 5493317 w 9117544"/>
                    <a:gd name="connsiteY31" fmla="*/ 6077199 h 6291268"/>
                    <a:gd name="connsiteX32" fmla="*/ 5517130 w 9117544"/>
                    <a:gd name="connsiteY32" fmla="*/ 5881936 h 6291268"/>
                    <a:gd name="connsiteX33" fmla="*/ 5107555 w 9117544"/>
                    <a:gd name="connsiteY33" fmla="*/ 6172448 h 6291268"/>
                    <a:gd name="connsiteX34" fmla="*/ 5026593 w 9117544"/>
                    <a:gd name="connsiteY34" fmla="*/ 5700961 h 6291268"/>
                    <a:gd name="connsiteX35" fmla="*/ 4062072 w 9117544"/>
                    <a:gd name="connsiteY35" fmla="*/ 6154761 h 6291268"/>
                    <a:gd name="connsiteX36" fmla="*/ 567 w 9117544"/>
                    <a:gd name="connsiteY36" fmla="*/ 2995182 h 6291268"/>
                    <a:gd name="connsiteX0" fmla="*/ 567 w 9117544"/>
                    <a:gd name="connsiteY0" fmla="*/ 3043425 h 6339511"/>
                    <a:gd name="connsiteX1" fmla="*/ 4362110 w 9117544"/>
                    <a:gd name="connsiteY1" fmla="*/ 321996 h 6339511"/>
                    <a:gd name="connsiteX2" fmla="*/ 5774093 w 9117544"/>
                    <a:gd name="connsiteY2" fmla="*/ 32342 h 6339511"/>
                    <a:gd name="connsiteX3" fmla="*/ 6092146 w 9117544"/>
                    <a:gd name="connsiteY3" fmla="*/ 138359 h 6339511"/>
                    <a:gd name="connsiteX4" fmla="*/ 5866859 w 9117544"/>
                    <a:gd name="connsiteY4" fmla="*/ 284133 h 6339511"/>
                    <a:gd name="connsiteX5" fmla="*/ 7364354 w 9117544"/>
                    <a:gd name="connsiteY5" fmla="*/ 456410 h 6339511"/>
                    <a:gd name="connsiteX6" fmla="*/ 7125815 w 9117544"/>
                    <a:gd name="connsiteY6" fmla="*/ 522671 h 6339511"/>
                    <a:gd name="connsiteX7" fmla="*/ 7616146 w 9117544"/>
                    <a:gd name="connsiteY7" fmla="*/ 774464 h 6339511"/>
                    <a:gd name="connsiteX8" fmla="*/ 7364354 w 9117544"/>
                    <a:gd name="connsiteY8" fmla="*/ 814219 h 6339511"/>
                    <a:gd name="connsiteX9" fmla="*/ 7775172 w 9117544"/>
                    <a:gd name="connsiteY9" fmla="*/ 1397315 h 6339511"/>
                    <a:gd name="connsiteX10" fmla="*/ 8676320 w 9117544"/>
                    <a:gd name="connsiteY10" fmla="*/ 1503332 h 6339511"/>
                    <a:gd name="connsiteX11" fmla="*/ 8318511 w 9117544"/>
                    <a:gd name="connsiteY11" fmla="*/ 1516584 h 6339511"/>
                    <a:gd name="connsiteX12" fmla="*/ 8583554 w 9117544"/>
                    <a:gd name="connsiteY12" fmla="*/ 1702115 h 6339511"/>
                    <a:gd name="connsiteX13" fmla="*/ 8119728 w 9117544"/>
                    <a:gd name="connsiteY13" fmla="*/ 1649106 h 6339511"/>
                    <a:gd name="connsiteX14" fmla="*/ 9100390 w 9117544"/>
                    <a:gd name="connsiteY14" fmla="*/ 2483993 h 6339511"/>
                    <a:gd name="connsiteX15" fmla="*/ 8729329 w 9117544"/>
                    <a:gd name="connsiteY15" fmla="*/ 2324967 h 6339511"/>
                    <a:gd name="connsiteX16" fmla="*/ 9113642 w 9117544"/>
                    <a:gd name="connsiteY16" fmla="*/ 3120097 h 6339511"/>
                    <a:gd name="connsiteX17" fmla="*/ 8683896 w 9117544"/>
                    <a:gd name="connsiteY17" fmla="*/ 2804885 h 6339511"/>
                    <a:gd name="connsiteX18" fmla="*/ 8994373 w 9117544"/>
                    <a:gd name="connsiteY18" fmla="*/ 3782706 h 6339511"/>
                    <a:gd name="connsiteX19" fmla="*/ 8729329 w 9117544"/>
                    <a:gd name="connsiteY19" fmla="*/ 3636932 h 6339511"/>
                    <a:gd name="connsiteX20" fmla="*/ 8504042 w 9117544"/>
                    <a:gd name="connsiteY20" fmla="*/ 4723610 h 6339511"/>
                    <a:gd name="connsiteX21" fmla="*/ 8411277 w 9117544"/>
                    <a:gd name="connsiteY21" fmla="*/ 4577837 h 6339511"/>
                    <a:gd name="connsiteX22" fmla="*/ 8212495 w 9117544"/>
                    <a:gd name="connsiteY22" fmla="*/ 4842880 h 6339511"/>
                    <a:gd name="connsiteX23" fmla="*/ 8040217 w 9117544"/>
                    <a:gd name="connsiteY23" fmla="*/ 4697106 h 6339511"/>
                    <a:gd name="connsiteX24" fmla="*/ 7722166 w 9117544"/>
                    <a:gd name="connsiteY24" fmla="*/ 5227193 h 6339511"/>
                    <a:gd name="connsiteX25" fmla="*/ 7536636 w 9117544"/>
                    <a:gd name="connsiteY25" fmla="*/ 4988654 h 6339511"/>
                    <a:gd name="connsiteX26" fmla="*/ 7205331 w 9117544"/>
                    <a:gd name="connsiteY26" fmla="*/ 5624758 h 6339511"/>
                    <a:gd name="connsiteX27" fmla="*/ 7258340 w 9117544"/>
                    <a:gd name="connsiteY27" fmla="*/ 5359715 h 6339511"/>
                    <a:gd name="connsiteX28" fmla="*/ 6794514 w 9117544"/>
                    <a:gd name="connsiteY28" fmla="*/ 5757280 h 6339511"/>
                    <a:gd name="connsiteX29" fmla="*/ 6821019 w 9117544"/>
                    <a:gd name="connsiteY29" fmla="*/ 5465732 h 6339511"/>
                    <a:gd name="connsiteX30" fmla="*/ 6277680 w 9117544"/>
                    <a:gd name="connsiteY30" fmla="*/ 5982567 h 6339511"/>
                    <a:gd name="connsiteX31" fmla="*/ 6145158 w 9117544"/>
                    <a:gd name="connsiteY31" fmla="*/ 5611506 h 6339511"/>
                    <a:gd name="connsiteX32" fmla="*/ 5493317 w 9117544"/>
                    <a:gd name="connsiteY32" fmla="*/ 6125442 h 6339511"/>
                    <a:gd name="connsiteX33" fmla="*/ 5517130 w 9117544"/>
                    <a:gd name="connsiteY33" fmla="*/ 5930179 h 6339511"/>
                    <a:gd name="connsiteX34" fmla="*/ 5107555 w 9117544"/>
                    <a:gd name="connsiteY34" fmla="*/ 6220691 h 6339511"/>
                    <a:gd name="connsiteX35" fmla="*/ 5026593 w 9117544"/>
                    <a:gd name="connsiteY35" fmla="*/ 5749204 h 6339511"/>
                    <a:gd name="connsiteX36" fmla="*/ 4062072 w 9117544"/>
                    <a:gd name="connsiteY36" fmla="*/ 6203004 h 6339511"/>
                    <a:gd name="connsiteX37" fmla="*/ 567 w 9117544"/>
                    <a:gd name="connsiteY37" fmla="*/ 3043425 h 6339511"/>
                    <a:gd name="connsiteX0" fmla="*/ 567 w 9117544"/>
                    <a:gd name="connsiteY0" fmla="*/ 3242465 h 6538551"/>
                    <a:gd name="connsiteX1" fmla="*/ 4362110 w 9117544"/>
                    <a:gd name="connsiteY1" fmla="*/ 521036 h 6538551"/>
                    <a:gd name="connsiteX2" fmla="*/ 5959624 w 9117544"/>
                    <a:gd name="connsiteY2" fmla="*/ 6096 h 6538551"/>
                    <a:gd name="connsiteX3" fmla="*/ 5774093 w 9117544"/>
                    <a:gd name="connsiteY3" fmla="*/ 231382 h 6538551"/>
                    <a:gd name="connsiteX4" fmla="*/ 6092146 w 9117544"/>
                    <a:gd name="connsiteY4" fmla="*/ 337399 h 6538551"/>
                    <a:gd name="connsiteX5" fmla="*/ 5866859 w 9117544"/>
                    <a:gd name="connsiteY5" fmla="*/ 483173 h 6538551"/>
                    <a:gd name="connsiteX6" fmla="*/ 7364354 w 9117544"/>
                    <a:gd name="connsiteY6" fmla="*/ 655450 h 6538551"/>
                    <a:gd name="connsiteX7" fmla="*/ 7125815 w 9117544"/>
                    <a:gd name="connsiteY7" fmla="*/ 721711 h 6538551"/>
                    <a:gd name="connsiteX8" fmla="*/ 7616146 w 9117544"/>
                    <a:gd name="connsiteY8" fmla="*/ 973504 h 6538551"/>
                    <a:gd name="connsiteX9" fmla="*/ 7364354 w 9117544"/>
                    <a:gd name="connsiteY9" fmla="*/ 1013259 h 6538551"/>
                    <a:gd name="connsiteX10" fmla="*/ 7775172 w 9117544"/>
                    <a:gd name="connsiteY10" fmla="*/ 1596355 h 6538551"/>
                    <a:gd name="connsiteX11" fmla="*/ 8676320 w 9117544"/>
                    <a:gd name="connsiteY11" fmla="*/ 1702372 h 6538551"/>
                    <a:gd name="connsiteX12" fmla="*/ 8318511 w 9117544"/>
                    <a:gd name="connsiteY12" fmla="*/ 1715624 h 6538551"/>
                    <a:gd name="connsiteX13" fmla="*/ 8583554 w 9117544"/>
                    <a:gd name="connsiteY13" fmla="*/ 1901155 h 6538551"/>
                    <a:gd name="connsiteX14" fmla="*/ 8119728 w 9117544"/>
                    <a:gd name="connsiteY14" fmla="*/ 1848146 h 6538551"/>
                    <a:gd name="connsiteX15" fmla="*/ 9100390 w 9117544"/>
                    <a:gd name="connsiteY15" fmla="*/ 2683033 h 6538551"/>
                    <a:gd name="connsiteX16" fmla="*/ 8729329 w 9117544"/>
                    <a:gd name="connsiteY16" fmla="*/ 2524007 h 6538551"/>
                    <a:gd name="connsiteX17" fmla="*/ 9113642 w 9117544"/>
                    <a:gd name="connsiteY17" fmla="*/ 3319137 h 6538551"/>
                    <a:gd name="connsiteX18" fmla="*/ 8683896 w 9117544"/>
                    <a:gd name="connsiteY18" fmla="*/ 3003925 h 6538551"/>
                    <a:gd name="connsiteX19" fmla="*/ 8994373 w 9117544"/>
                    <a:gd name="connsiteY19" fmla="*/ 3981746 h 6538551"/>
                    <a:gd name="connsiteX20" fmla="*/ 8729329 w 9117544"/>
                    <a:gd name="connsiteY20" fmla="*/ 3835972 h 6538551"/>
                    <a:gd name="connsiteX21" fmla="*/ 8504042 w 9117544"/>
                    <a:gd name="connsiteY21" fmla="*/ 4922650 h 6538551"/>
                    <a:gd name="connsiteX22" fmla="*/ 8411277 w 9117544"/>
                    <a:gd name="connsiteY22" fmla="*/ 4776877 h 6538551"/>
                    <a:gd name="connsiteX23" fmla="*/ 8212495 w 9117544"/>
                    <a:gd name="connsiteY23" fmla="*/ 5041920 h 6538551"/>
                    <a:gd name="connsiteX24" fmla="*/ 8040217 w 9117544"/>
                    <a:gd name="connsiteY24" fmla="*/ 4896146 h 6538551"/>
                    <a:gd name="connsiteX25" fmla="*/ 7722166 w 9117544"/>
                    <a:gd name="connsiteY25" fmla="*/ 5426233 h 6538551"/>
                    <a:gd name="connsiteX26" fmla="*/ 7536636 w 9117544"/>
                    <a:gd name="connsiteY26" fmla="*/ 5187694 h 6538551"/>
                    <a:gd name="connsiteX27" fmla="*/ 7205331 w 9117544"/>
                    <a:gd name="connsiteY27" fmla="*/ 5823798 h 6538551"/>
                    <a:gd name="connsiteX28" fmla="*/ 7258340 w 9117544"/>
                    <a:gd name="connsiteY28" fmla="*/ 5558755 h 6538551"/>
                    <a:gd name="connsiteX29" fmla="*/ 6794514 w 9117544"/>
                    <a:gd name="connsiteY29" fmla="*/ 5956320 h 6538551"/>
                    <a:gd name="connsiteX30" fmla="*/ 6821019 w 9117544"/>
                    <a:gd name="connsiteY30" fmla="*/ 5664772 h 6538551"/>
                    <a:gd name="connsiteX31" fmla="*/ 6277680 w 9117544"/>
                    <a:gd name="connsiteY31" fmla="*/ 6181607 h 6538551"/>
                    <a:gd name="connsiteX32" fmla="*/ 6145158 w 9117544"/>
                    <a:gd name="connsiteY32" fmla="*/ 5810546 h 6538551"/>
                    <a:gd name="connsiteX33" fmla="*/ 5493317 w 9117544"/>
                    <a:gd name="connsiteY33" fmla="*/ 6324482 h 6538551"/>
                    <a:gd name="connsiteX34" fmla="*/ 5517130 w 9117544"/>
                    <a:gd name="connsiteY34" fmla="*/ 6129219 h 6538551"/>
                    <a:gd name="connsiteX35" fmla="*/ 5107555 w 9117544"/>
                    <a:gd name="connsiteY35" fmla="*/ 6419731 h 6538551"/>
                    <a:gd name="connsiteX36" fmla="*/ 5026593 w 9117544"/>
                    <a:gd name="connsiteY36" fmla="*/ 5948244 h 6538551"/>
                    <a:gd name="connsiteX37" fmla="*/ 4062072 w 9117544"/>
                    <a:gd name="connsiteY37" fmla="*/ 6402044 h 6538551"/>
                    <a:gd name="connsiteX38" fmla="*/ 567 w 9117544"/>
                    <a:gd name="connsiteY38" fmla="*/ 3242465 h 6538551"/>
                    <a:gd name="connsiteX0" fmla="*/ 567 w 9117544"/>
                    <a:gd name="connsiteY0" fmla="*/ 3238795 h 6534881"/>
                    <a:gd name="connsiteX1" fmla="*/ 4362110 w 9117544"/>
                    <a:gd name="connsiteY1" fmla="*/ 517366 h 6534881"/>
                    <a:gd name="connsiteX2" fmla="*/ 5442789 w 9117544"/>
                    <a:gd name="connsiteY2" fmla="*/ 174704 h 6534881"/>
                    <a:gd name="connsiteX3" fmla="*/ 5959624 w 9117544"/>
                    <a:gd name="connsiteY3" fmla="*/ 2426 h 6534881"/>
                    <a:gd name="connsiteX4" fmla="*/ 5774093 w 9117544"/>
                    <a:gd name="connsiteY4" fmla="*/ 227712 h 6534881"/>
                    <a:gd name="connsiteX5" fmla="*/ 6092146 w 9117544"/>
                    <a:gd name="connsiteY5" fmla="*/ 333729 h 6534881"/>
                    <a:gd name="connsiteX6" fmla="*/ 5866859 w 9117544"/>
                    <a:gd name="connsiteY6" fmla="*/ 479503 h 6534881"/>
                    <a:gd name="connsiteX7" fmla="*/ 7364354 w 9117544"/>
                    <a:gd name="connsiteY7" fmla="*/ 651780 h 6534881"/>
                    <a:gd name="connsiteX8" fmla="*/ 7125815 w 9117544"/>
                    <a:gd name="connsiteY8" fmla="*/ 718041 h 6534881"/>
                    <a:gd name="connsiteX9" fmla="*/ 7616146 w 9117544"/>
                    <a:gd name="connsiteY9" fmla="*/ 969834 h 6534881"/>
                    <a:gd name="connsiteX10" fmla="*/ 7364354 w 9117544"/>
                    <a:gd name="connsiteY10" fmla="*/ 1009589 h 6534881"/>
                    <a:gd name="connsiteX11" fmla="*/ 7775172 w 9117544"/>
                    <a:gd name="connsiteY11" fmla="*/ 1592685 h 6534881"/>
                    <a:gd name="connsiteX12" fmla="*/ 8676320 w 9117544"/>
                    <a:gd name="connsiteY12" fmla="*/ 1698702 h 6534881"/>
                    <a:gd name="connsiteX13" fmla="*/ 8318511 w 9117544"/>
                    <a:gd name="connsiteY13" fmla="*/ 1711954 h 6534881"/>
                    <a:gd name="connsiteX14" fmla="*/ 8583554 w 9117544"/>
                    <a:gd name="connsiteY14" fmla="*/ 1897485 h 6534881"/>
                    <a:gd name="connsiteX15" fmla="*/ 8119728 w 9117544"/>
                    <a:gd name="connsiteY15" fmla="*/ 1844476 h 6534881"/>
                    <a:gd name="connsiteX16" fmla="*/ 9100390 w 9117544"/>
                    <a:gd name="connsiteY16" fmla="*/ 2679363 h 6534881"/>
                    <a:gd name="connsiteX17" fmla="*/ 8729329 w 9117544"/>
                    <a:gd name="connsiteY17" fmla="*/ 2520337 h 6534881"/>
                    <a:gd name="connsiteX18" fmla="*/ 9113642 w 9117544"/>
                    <a:gd name="connsiteY18" fmla="*/ 3315467 h 6534881"/>
                    <a:gd name="connsiteX19" fmla="*/ 8683896 w 9117544"/>
                    <a:gd name="connsiteY19" fmla="*/ 3000255 h 6534881"/>
                    <a:gd name="connsiteX20" fmla="*/ 8994373 w 9117544"/>
                    <a:gd name="connsiteY20" fmla="*/ 3978076 h 6534881"/>
                    <a:gd name="connsiteX21" fmla="*/ 8729329 w 9117544"/>
                    <a:gd name="connsiteY21" fmla="*/ 3832302 h 6534881"/>
                    <a:gd name="connsiteX22" fmla="*/ 8504042 w 9117544"/>
                    <a:gd name="connsiteY22" fmla="*/ 4918980 h 6534881"/>
                    <a:gd name="connsiteX23" fmla="*/ 8411277 w 9117544"/>
                    <a:gd name="connsiteY23" fmla="*/ 4773207 h 6534881"/>
                    <a:gd name="connsiteX24" fmla="*/ 8212495 w 9117544"/>
                    <a:gd name="connsiteY24" fmla="*/ 5038250 h 6534881"/>
                    <a:gd name="connsiteX25" fmla="*/ 8040217 w 9117544"/>
                    <a:gd name="connsiteY25" fmla="*/ 4892476 h 6534881"/>
                    <a:gd name="connsiteX26" fmla="*/ 7722166 w 9117544"/>
                    <a:gd name="connsiteY26" fmla="*/ 5422563 h 6534881"/>
                    <a:gd name="connsiteX27" fmla="*/ 7536636 w 9117544"/>
                    <a:gd name="connsiteY27" fmla="*/ 5184024 h 6534881"/>
                    <a:gd name="connsiteX28" fmla="*/ 7205331 w 9117544"/>
                    <a:gd name="connsiteY28" fmla="*/ 5820128 h 6534881"/>
                    <a:gd name="connsiteX29" fmla="*/ 7258340 w 9117544"/>
                    <a:gd name="connsiteY29" fmla="*/ 5555085 h 6534881"/>
                    <a:gd name="connsiteX30" fmla="*/ 6794514 w 9117544"/>
                    <a:gd name="connsiteY30" fmla="*/ 5952650 h 6534881"/>
                    <a:gd name="connsiteX31" fmla="*/ 6821019 w 9117544"/>
                    <a:gd name="connsiteY31" fmla="*/ 5661102 h 6534881"/>
                    <a:gd name="connsiteX32" fmla="*/ 6277680 w 9117544"/>
                    <a:gd name="connsiteY32" fmla="*/ 6177937 h 6534881"/>
                    <a:gd name="connsiteX33" fmla="*/ 6145158 w 9117544"/>
                    <a:gd name="connsiteY33" fmla="*/ 5806876 h 6534881"/>
                    <a:gd name="connsiteX34" fmla="*/ 5493317 w 9117544"/>
                    <a:gd name="connsiteY34" fmla="*/ 6320812 h 6534881"/>
                    <a:gd name="connsiteX35" fmla="*/ 5517130 w 9117544"/>
                    <a:gd name="connsiteY35" fmla="*/ 6125549 h 6534881"/>
                    <a:gd name="connsiteX36" fmla="*/ 5107555 w 9117544"/>
                    <a:gd name="connsiteY36" fmla="*/ 6416061 h 6534881"/>
                    <a:gd name="connsiteX37" fmla="*/ 5026593 w 9117544"/>
                    <a:gd name="connsiteY37" fmla="*/ 5944574 h 6534881"/>
                    <a:gd name="connsiteX38" fmla="*/ 4062072 w 9117544"/>
                    <a:gd name="connsiteY38" fmla="*/ 6398374 h 6534881"/>
                    <a:gd name="connsiteX39" fmla="*/ 567 w 9117544"/>
                    <a:gd name="connsiteY39" fmla="*/ 3238795 h 6534881"/>
                    <a:gd name="connsiteX0" fmla="*/ 567 w 9117544"/>
                    <a:gd name="connsiteY0" fmla="*/ 3238795 h 6534881"/>
                    <a:gd name="connsiteX1" fmla="*/ 4362110 w 9117544"/>
                    <a:gd name="connsiteY1" fmla="*/ 517366 h 6534881"/>
                    <a:gd name="connsiteX2" fmla="*/ 5442789 w 9117544"/>
                    <a:gd name="connsiteY2" fmla="*/ 174704 h 6534881"/>
                    <a:gd name="connsiteX3" fmla="*/ 5959624 w 9117544"/>
                    <a:gd name="connsiteY3" fmla="*/ 2426 h 6534881"/>
                    <a:gd name="connsiteX4" fmla="*/ 5774093 w 9117544"/>
                    <a:gd name="connsiteY4" fmla="*/ 227712 h 6534881"/>
                    <a:gd name="connsiteX5" fmla="*/ 6092146 w 9117544"/>
                    <a:gd name="connsiteY5" fmla="*/ 333729 h 6534881"/>
                    <a:gd name="connsiteX6" fmla="*/ 5866859 w 9117544"/>
                    <a:gd name="connsiteY6" fmla="*/ 479503 h 6534881"/>
                    <a:gd name="connsiteX7" fmla="*/ 7364354 w 9117544"/>
                    <a:gd name="connsiteY7" fmla="*/ 651780 h 6534881"/>
                    <a:gd name="connsiteX8" fmla="*/ 7125815 w 9117544"/>
                    <a:gd name="connsiteY8" fmla="*/ 718041 h 6534881"/>
                    <a:gd name="connsiteX9" fmla="*/ 7616146 w 9117544"/>
                    <a:gd name="connsiteY9" fmla="*/ 969834 h 6534881"/>
                    <a:gd name="connsiteX10" fmla="*/ 7364354 w 9117544"/>
                    <a:gd name="connsiteY10" fmla="*/ 1009589 h 6534881"/>
                    <a:gd name="connsiteX11" fmla="*/ 7775172 w 9117544"/>
                    <a:gd name="connsiteY11" fmla="*/ 1592685 h 6534881"/>
                    <a:gd name="connsiteX12" fmla="*/ 8676320 w 9117544"/>
                    <a:gd name="connsiteY12" fmla="*/ 1698702 h 6534881"/>
                    <a:gd name="connsiteX13" fmla="*/ 8318511 w 9117544"/>
                    <a:gd name="connsiteY13" fmla="*/ 1711954 h 6534881"/>
                    <a:gd name="connsiteX14" fmla="*/ 8583554 w 9117544"/>
                    <a:gd name="connsiteY14" fmla="*/ 1897485 h 6534881"/>
                    <a:gd name="connsiteX15" fmla="*/ 8119728 w 9117544"/>
                    <a:gd name="connsiteY15" fmla="*/ 1844476 h 6534881"/>
                    <a:gd name="connsiteX16" fmla="*/ 9100390 w 9117544"/>
                    <a:gd name="connsiteY16" fmla="*/ 2679363 h 6534881"/>
                    <a:gd name="connsiteX17" fmla="*/ 8729329 w 9117544"/>
                    <a:gd name="connsiteY17" fmla="*/ 2520337 h 6534881"/>
                    <a:gd name="connsiteX18" fmla="*/ 9113642 w 9117544"/>
                    <a:gd name="connsiteY18" fmla="*/ 3315467 h 6534881"/>
                    <a:gd name="connsiteX19" fmla="*/ 8683896 w 9117544"/>
                    <a:gd name="connsiteY19" fmla="*/ 3000255 h 6534881"/>
                    <a:gd name="connsiteX20" fmla="*/ 8994373 w 9117544"/>
                    <a:gd name="connsiteY20" fmla="*/ 3978076 h 6534881"/>
                    <a:gd name="connsiteX21" fmla="*/ 8729329 w 9117544"/>
                    <a:gd name="connsiteY21" fmla="*/ 3832302 h 6534881"/>
                    <a:gd name="connsiteX22" fmla="*/ 8504042 w 9117544"/>
                    <a:gd name="connsiteY22" fmla="*/ 4918980 h 6534881"/>
                    <a:gd name="connsiteX23" fmla="*/ 8411277 w 9117544"/>
                    <a:gd name="connsiteY23" fmla="*/ 4773207 h 6534881"/>
                    <a:gd name="connsiteX24" fmla="*/ 8212495 w 9117544"/>
                    <a:gd name="connsiteY24" fmla="*/ 5038250 h 6534881"/>
                    <a:gd name="connsiteX25" fmla="*/ 8040217 w 9117544"/>
                    <a:gd name="connsiteY25" fmla="*/ 4892476 h 6534881"/>
                    <a:gd name="connsiteX26" fmla="*/ 7722166 w 9117544"/>
                    <a:gd name="connsiteY26" fmla="*/ 5422563 h 6534881"/>
                    <a:gd name="connsiteX27" fmla="*/ 7536636 w 9117544"/>
                    <a:gd name="connsiteY27" fmla="*/ 5184024 h 6534881"/>
                    <a:gd name="connsiteX28" fmla="*/ 7205331 w 9117544"/>
                    <a:gd name="connsiteY28" fmla="*/ 5820128 h 6534881"/>
                    <a:gd name="connsiteX29" fmla="*/ 7258340 w 9117544"/>
                    <a:gd name="connsiteY29" fmla="*/ 5555085 h 6534881"/>
                    <a:gd name="connsiteX30" fmla="*/ 6794514 w 9117544"/>
                    <a:gd name="connsiteY30" fmla="*/ 5952650 h 6534881"/>
                    <a:gd name="connsiteX31" fmla="*/ 6821019 w 9117544"/>
                    <a:gd name="connsiteY31" fmla="*/ 5661102 h 6534881"/>
                    <a:gd name="connsiteX32" fmla="*/ 6277680 w 9117544"/>
                    <a:gd name="connsiteY32" fmla="*/ 6177937 h 6534881"/>
                    <a:gd name="connsiteX33" fmla="*/ 6145158 w 9117544"/>
                    <a:gd name="connsiteY33" fmla="*/ 5806876 h 6534881"/>
                    <a:gd name="connsiteX34" fmla="*/ 5493317 w 9117544"/>
                    <a:gd name="connsiteY34" fmla="*/ 6320812 h 6534881"/>
                    <a:gd name="connsiteX35" fmla="*/ 5517130 w 9117544"/>
                    <a:gd name="connsiteY35" fmla="*/ 6125549 h 6534881"/>
                    <a:gd name="connsiteX36" fmla="*/ 5107555 w 9117544"/>
                    <a:gd name="connsiteY36" fmla="*/ 6416061 h 6534881"/>
                    <a:gd name="connsiteX37" fmla="*/ 5026593 w 9117544"/>
                    <a:gd name="connsiteY37" fmla="*/ 5944574 h 6534881"/>
                    <a:gd name="connsiteX38" fmla="*/ 4062072 w 9117544"/>
                    <a:gd name="connsiteY38" fmla="*/ 6398374 h 6534881"/>
                    <a:gd name="connsiteX39" fmla="*/ 567 w 9117544"/>
                    <a:gd name="connsiteY39" fmla="*/ 3238795 h 6534881"/>
                    <a:gd name="connsiteX0" fmla="*/ 567 w 9117544"/>
                    <a:gd name="connsiteY0" fmla="*/ 3361723 h 6657809"/>
                    <a:gd name="connsiteX1" fmla="*/ 4362110 w 9117544"/>
                    <a:gd name="connsiteY1" fmla="*/ 640294 h 6657809"/>
                    <a:gd name="connsiteX2" fmla="*/ 5707833 w 9117544"/>
                    <a:gd name="connsiteY2" fmla="*/ 6084 h 6657809"/>
                    <a:gd name="connsiteX3" fmla="*/ 5442789 w 9117544"/>
                    <a:gd name="connsiteY3" fmla="*/ 297632 h 6657809"/>
                    <a:gd name="connsiteX4" fmla="*/ 5959624 w 9117544"/>
                    <a:gd name="connsiteY4" fmla="*/ 125354 h 6657809"/>
                    <a:gd name="connsiteX5" fmla="*/ 5774093 w 9117544"/>
                    <a:gd name="connsiteY5" fmla="*/ 350640 h 6657809"/>
                    <a:gd name="connsiteX6" fmla="*/ 6092146 w 9117544"/>
                    <a:gd name="connsiteY6" fmla="*/ 456657 h 6657809"/>
                    <a:gd name="connsiteX7" fmla="*/ 5866859 w 9117544"/>
                    <a:gd name="connsiteY7" fmla="*/ 602431 h 6657809"/>
                    <a:gd name="connsiteX8" fmla="*/ 7364354 w 9117544"/>
                    <a:gd name="connsiteY8" fmla="*/ 774708 h 6657809"/>
                    <a:gd name="connsiteX9" fmla="*/ 7125815 w 9117544"/>
                    <a:gd name="connsiteY9" fmla="*/ 840969 h 6657809"/>
                    <a:gd name="connsiteX10" fmla="*/ 7616146 w 9117544"/>
                    <a:gd name="connsiteY10" fmla="*/ 1092762 h 6657809"/>
                    <a:gd name="connsiteX11" fmla="*/ 7364354 w 9117544"/>
                    <a:gd name="connsiteY11" fmla="*/ 1132517 h 6657809"/>
                    <a:gd name="connsiteX12" fmla="*/ 7775172 w 9117544"/>
                    <a:gd name="connsiteY12" fmla="*/ 1715613 h 6657809"/>
                    <a:gd name="connsiteX13" fmla="*/ 8676320 w 9117544"/>
                    <a:gd name="connsiteY13" fmla="*/ 1821630 h 6657809"/>
                    <a:gd name="connsiteX14" fmla="*/ 8318511 w 9117544"/>
                    <a:gd name="connsiteY14" fmla="*/ 1834882 h 6657809"/>
                    <a:gd name="connsiteX15" fmla="*/ 8583554 w 9117544"/>
                    <a:gd name="connsiteY15" fmla="*/ 2020413 h 6657809"/>
                    <a:gd name="connsiteX16" fmla="*/ 8119728 w 9117544"/>
                    <a:gd name="connsiteY16" fmla="*/ 1967404 h 6657809"/>
                    <a:gd name="connsiteX17" fmla="*/ 9100390 w 9117544"/>
                    <a:gd name="connsiteY17" fmla="*/ 2802291 h 6657809"/>
                    <a:gd name="connsiteX18" fmla="*/ 8729329 w 9117544"/>
                    <a:gd name="connsiteY18" fmla="*/ 2643265 h 6657809"/>
                    <a:gd name="connsiteX19" fmla="*/ 9113642 w 9117544"/>
                    <a:gd name="connsiteY19" fmla="*/ 3438395 h 6657809"/>
                    <a:gd name="connsiteX20" fmla="*/ 8683896 w 9117544"/>
                    <a:gd name="connsiteY20" fmla="*/ 3123183 h 6657809"/>
                    <a:gd name="connsiteX21" fmla="*/ 8994373 w 9117544"/>
                    <a:gd name="connsiteY21" fmla="*/ 4101004 h 6657809"/>
                    <a:gd name="connsiteX22" fmla="*/ 8729329 w 9117544"/>
                    <a:gd name="connsiteY22" fmla="*/ 3955230 h 6657809"/>
                    <a:gd name="connsiteX23" fmla="*/ 8504042 w 9117544"/>
                    <a:gd name="connsiteY23" fmla="*/ 5041908 h 6657809"/>
                    <a:gd name="connsiteX24" fmla="*/ 8411277 w 9117544"/>
                    <a:gd name="connsiteY24" fmla="*/ 4896135 h 6657809"/>
                    <a:gd name="connsiteX25" fmla="*/ 8212495 w 9117544"/>
                    <a:gd name="connsiteY25" fmla="*/ 5161178 h 6657809"/>
                    <a:gd name="connsiteX26" fmla="*/ 8040217 w 9117544"/>
                    <a:gd name="connsiteY26" fmla="*/ 5015404 h 6657809"/>
                    <a:gd name="connsiteX27" fmla="*/ 7722166 w 9117544"/>
                    <a:gd name="connsiteY27" fmla="*/ 5545491 h 6657809"/>
                    <a:gd name="connsiteX28" fmla="*/ 7536636 w 9117544"/>
                    <a:gd name="connsiteY28" fmla="*/ 5306952 h 6657809"/>
                    <a:gd name="connsiteX29" fmla="*/ 7205331 w 9117544"/>
                    <a:gd name="connsiteY29" fmla="*/ 5943056 h 6657809"/>
                    <a:gd name="connsiteX30" fmla="*/ 7258340 w 9117544"/>
                    <a:gd name="connsiteY30" fmla="*/ 5678013 h 6657809"/>
                    <a:gd name="connsiteX31" fmla="*/ 6794514 w 9117544"/>
                    <a:gd name="connsiteY31" fmla="*/ 6075578 h 6657809"/>
                    <a:gd name="connsiteX32" fmla="*/ 6821019 w 9117544"/>
                    <a:gd name="connsiteY32" fmla="*/ 5784030 h 6657809"/>
                    <a:gd name="connsiteX33" fmla="*/ 6277680 w 9117544"/>
                    <a:gd name="connsiteY33" fmla="*/ 6300865 h 6657809"/>
                    <a:gd name="connsiteX34" fmla="*/ 6145158 w 9117544"/>
                    <a:gd name="connsiteY34" fmla="*/ 5929804 h 6657809"/>
                    <a:gd name="connsiteX35" fmla="*/ 5493317 w 9117544"/>
                    <a:gd name="connsiteY35" fmla="*/ 6443740 h 6657809"/>
                    <a:gd name="connsiteX36" fmla="*/ 5517130 w 9117544"/>
                    <a:gd name="connsiteY36" fmla="*/ 6248477 h 6657809"/>
                    <a:gd name="connsiteX37" fmla="*/ 5107555 w 9117544"/>
                    <a:gd name="connsiteY37" fmla="*/ 6538989 h 6657809"/>
                    <a:gd name="connsiteX38" fmla="*/ 5026593 w 9117544"/>
                    <a:gd name="connsiteY38" fmla="*/ 6067502 h 6657809"/>
                    <a:gd name="connsiteX39" fmla="*/ 4062072 w 9117544"/>
                    <a:gd name="connsiteY39" fmla="*/ 6521302 h 6657809"/>
                    <a:gd name="connsiteX40" fmla="*/ 567 w 9117544"/>
                    <a:gd name="connsiteY40" fmla="*/ 3361723 h 6657809"/>
                    <a:gd name="connsiteX0" fmla="*/ 567 w 9117544"/>
                    <a:gd name="connsiteY0" fmla="*/ 3355693 h 6651779"/>
                    <a:gd name="connsiteX1" fmla="*/ 4362110 w 9117544"/>
                    <a:gd name="connsiteY1" fmla="*/ 634264 h 6651779"/>
                    <a:gd name="connsiteX2" fmla="*/ 5018720 w 9117544"/>
                    <a:gd name="connsiteY2" fmla="*/ 371115 h 6651779"/>
                    <a:gd name="connsiteX3" fmla="*/ 5707833 w 9117544"/>
                    <a:gd name="connsiteY3" fmla="*/ 54 h 6651779"/>
                    <a:gd name="connsiteX4" fmla="*/ 5442789 w 9117544"/>
                    <a:gd name="connsiteY4" fmla="*/ 291602 h 6651779"/>
                    <a:gd name="connsiteX5" fmla="*/ 5959624 w 9117544"/>
                    <a:gd name="connsiteY5" fmla="*/ 119324 h 6651779"/>
                    <a:gd name="connsiteX6" fmla="*/ 5774093 w 9117544"/>
                    <a:gd name="connsiteY6" fmla="*/ 344610 h 6651779"/>
                    <a:gd name="connsiteX7" fmla="*/ 6092146 w 9117544"/>
                    <a:gd name="connsiteY7" fmla="*/ 450627 h 6651779"/>
                    <a:gd name="connsiteX8" fmla="*/ 5866859 w 9117544"/>
                    <a:gd name="connsiteY8" fmla="*/ 596401 h 6651779"/>
                    <a:gd name="connsiteX9" fmla="*/ 7364354 w 9117544"/>
                    <a:gd name="connsiteY9" fmla="*/ 768678 h 6651779"/>
                    <a:gd name="connsiteX10" fmla="*/ 7125815 w 9117544"/>
                    <a:gd name="connsiteY10" fmla="*/ 834939 h 6651779"/>
                    <a:gd name="connsiteX11" fmla="*/ 7616146 w 9117544"/>
                    <a:gd name="connsiteY11" fmla="*/ 1086732 h 6651779"/>
                    <a:gd name="connsiteX12" fmla="*/ 7364354 w 9117544"/>
                    <a:gd name="connsiteY12" fmla="*/ 1126487 h 6651779"/>
                    <a:gd name="connsiteX13" fmla="*/ 7775172 w 9117544"/>
                    <a:gd name="connsiteY13" fmla="*/ 1709583 h 6651779"/>
                    <a:gd name="connsiteX14" fmla="*/ 8676320 w 9117544"/>
                    <a:gd name="connsiteY14" fmla="*/ 1815600 h 6651779"/>
                    <a:gd name="connsiteX15" fmla="*/ 8318511 w 9117544"/>
                    <a:gd name="connsiteY15" fmla="*/ 1828852 h 6651779"/>
                    <a:gd name="connsiteX16" fmla="*/ 8583554 w 9117544"/>
                    <a:gd name="connsiteY16" fmla="*/ 2014383 h 6651779"/>
                    <a:gd name="connsiteX17" fmla="*/ 8119728 w 9117544"/>
                    <a:gd name="connsiteY17" fmla="*/ 1961374 h 6651779"/>
                    <a:gd name="connsiteX18" fmla="*/ 9100390 w 9117544"/>
                    <a:gd name="connsiteY18" fmla="*/ 2796261 h 6651779"/>
                    <a:gd name="connsiteX19" fmla="*/ 8729329 w 9117544"/>
                    <a:gd name="connsiteY19" fmla="*/ 2637235 h 6651779"/>
                    <a:gd name="connsiteX20" fmla="*/ 9113642 w 9117544"/>
                    <a:gd name="connsiteY20" fmla="*/ 3432365 h 6651779"/>
                    <a:gd name="connsiteX21" fmla="*/ 8683896 w 9117544"/>
                    <a:gd name="connsiteY21" fmla="*/ 3117153 h 6651779"/>
                    <a:gd name="connsiteX22" fmla="*/ 8994373 w 9117544"/>
                    <a:gd name="connsiteY22" fmla="*/ 4094974 h 6651779"/>
                    <a:gd name="connsiteX23" fmla="*/ 8729329 w 9117544"/>
                    <a:gd name="connsiteY23" fmla="*/ 3949200 h 6651779"/>
                    <a:gd name="connsiteX24" fmla="*/ 8504042 w 9117544"/>
                    <a:gd name="connsiteY24" fmla="*/ 5035878 h 6651779"/>
                    <a:gd name="connsiteX25" fmla="*/ 8411277 w 9117544"/>
                    <a:gd name="connsiteY25" fmla="*/ 4890105 h 6651779"/>
                    <a:gd name="connsiteX26" fmla="*/ 8212495 w 9117544"/>
                    <a:gd name="connsiteY26" fmla="*/ 5155148 h 6651779"/>
                    <a:gd name="connsiteX27" fmla="*/ 8040217 w 9117544"/>
                    <a:gd name="connsiteY27" fmla="*/ 5009374 h 6651779"/>
                    <a:gd name="connsiteX28" fmla="*/ 7722166 w 9117544"/>
                    <a:gd name="connsiteY28" fmla="*/ 5539461 h 6651779"/>
                    <a:gd name="connsiteX29" fmla="*/ 7536636 w 9117544"/>
                    <a:gd name="connsiteY29" fmla="*/ 5300922 h 6651779"/>
                    <a:gd name="connsiteX30" fmla="*/ 7205331 w 9117544"/>
                    <a:gd name="connsiteY30" fmla="*/ 5937026 h 6651779"/>
                    <a:gd name="connsiteX31" fmla="*/ 7258340 w 9117544"/>
                    <a:gd name="connsiteY31" fmla="*/ 5671983 h 6651779"/>
                    <a:gd name="connsiteX32" fmla="*/ 6794514 w 9117544"/>
                    <a:gd name="connsiteY32" fmla="*/ 6069548 h 6651779"/>
                    <a:gd name="connsiteX33" fmla="*/ 6821019 w 9117544"/>
                    <a:gd name="connsiteY33" fmla="*/ 5778000 h 6651779"/>
                    <a:gd name="connsiteX34" fmla="*/ 6277680 w 9117544"/>
                    <a:gd name="connsiteY34" fmla="*/ 6294835 h 6651779"/>
                    <a:gd name="connsiteX35" fmla="*/ 6145158 w 9117544"/>
                    <a:gd name="connsiteY35" fmla="*/ 5923774 h 6651779"/>
                    <a:gd name="connsiteX36" fmla="*/ 5493317 w 9117544"/>
                    <a:gd name="connsiteY36" fmla="*/ 6437710 h 6651779"/>
                    <a:gd name="connsiteX37" fmla="*/ 5517130 w 9117544"/>
                    <a:gd name="connsiteY37" fmla="*/ 6242447 h 6651779"/>
                    <a:gd name="connsiteX38" fmla="*/ 5107555 w 9117544"/>
                    <a:gd name="connsiteY38" fmla="*/ 6532959 h 6651779"/>
                    <a:gd name="connsiteX39" fmla="*/ 5026593 w 9117544"/>
                    <a:gd name="connsiteY39" fmla="*/ 6061472 h 6651779"/>
                    <a:gd name="connsiteX40" fmla="*/ 4062072 w 9117544"/>
                    <a:gd name="connsiteY40" fmla="*/ 6515272 h 6651779"/>
                    <a:gd name="connsiteX41" fmla="*/ 567 w 9117544"/>
                    <a:gd name="connsiteY41" fmla="*/ 3355693 h 6651779"/>
                    <a:gd name="connsiteX0" fmla="*/ 567 w 9117544"/>
                    <a:gd name="connsiteY0" fmla="*/ 3355689 h 6651775"/>
                    <a:gd name="connsiteX1" fmla="*/ 4362110 w 9117544"/>
                    <a:gd name="connsiteY1" fmla="*/ 634260 h 6651775"/>
                    <a:gd name="connsiteX2" fmla="*/ 4740424 w 9117544"/>
                    <a:gd name="connsiteY2" fmla="*/ 251842 h 6651775"/>
                    <a:gd name="connsiteX3" fmla="*/ 5018720 w 9117544"/>
                    <a:gd name="connsiteY3" fmla="*/ 371111 h 6651775"/>
                    <a:gd name="connsiteX4" fmla="*/ 5707833 w 9117544"/>
                    <a:gd name="connsiteY4" fmla="*/ 50 h 6651775"/>
                    <a:gd name="connsiteX5" fmla="*/ 5442789 w 9117544"/>
                    <a:gd name="connsiteY5" fmla="*/ 291598 h 6651775"/>
                    <a:gd name="connsiteX6" fmla="*/ 5959624 w 9117544"/>
                    <a:gd name="connsiteY6" fmla="*/ 119320 h 6651775"/>
                    <a:gd name="connsiteX7" fmla="*/ 5774093 w 9117544"/>
                    <a:gd name="connsiteY7" fmla="*/ 344606 h 6651775"/>
                    <a:gd name="connsiteX8" fmla="*/ 6092146 w 9117544"/>
                    <a:gd name="connsiteY8" fmla="*/ 450623 h 6651775"/>
                    <a:gd name="connsiteX9" fmla="*/ 5866859 w 9117544"/>
                    <a:gd name="connsiteY9" fmla="*/ 596397 h 6651775"/>
                    <a:gd name="connsiteX10" fmla="*/ 7364354 w 9117544"/>
                    <a:gd name="connsiteY10" fmla="*/ 768674 h 6651775"/>
                    <a:gd name="connsiteX11" fmla="*/ 7125815 w 9117544"/>
                    <a:gd name="connsiteY11" fmla="*/ 834935 h 6651775"/>
                    <a:gd name="connsiteX12" fmla="*/ 7616146 w 9117544"/>
                    <a:gd name="connsiteY12" fmla="*/ 1086728 h 6651775"/>
                    <a:gd name="connsiteX13" fmla="*/ 7364354 w 9117544"/>
                    <a:gd name="connsiteY13" fmla="*/ 1126483 h 6651775"/>
                    <a:gd name="connsiteX14" fmla="*/ 7775172 w 9117544"/>
                    <a:gd name="connsiteY14" fmla="*/ 1709579 h 6651775"/>
                    <a:gd name="connsiteX15" fmla="*/ 8676320 w 9117544"/>
                    <a:gd name="connsiteY15" fmla="*/ 1815596 h 6651775"/>
                    <a:gd name="connsiteX16" fmla="*/ 8318511 w 9117544"/>
                    <a:gd name="connsiteY16" fmla="*/ 1828848 h 6651775"/>
                    <a:gd name="connsiteX17" fmla="*/ 8583554 w 9117544"/>
                    <a:gd name="connsiteY17" fmla="*/ 2014379 h 6651775"/>
                    <a:gd name="connsiteX18" fmla="*/ 8119728 w 9117544"/>
                    <a:gd name="connsiteY18" fmla="*/ 1961370 h 6651775"/>
                    <a:gd name="connsiteX19" fmla="*/ 9100390 w 9117544"/>
                    <a:gd name="connsiteY19" fmla="*/ 2796257 h 6651775"/>
                    <a:gd name="connsiteX20" fmla="*/ 8729329 w 9117544"/>
                    <a:gd name="connsiteY20" fmla="*/ 2637231 h 6651775"/>
                    <a:gd name="connsiteX21" fmla="*/ 9113642 w 9117544"/>
                    <a:gd name="connsiteY21" fmla="*/ 3432361 h 6651775"/>
                    <a:gd name="connsiteX22" fmla="*/ 8683896 w 9117544"/>
                    <a:gd name="connsiteY22" fmla="*/ 3117149 h 6651775"/>
                    <a:gd name="connsiteX23" fmla="*/ 8994373 w 9117544"/>
                    <a:gd name="connsiteY23" fmla="*/ 4094970 h 6651775"/>
                    <a:gd name="connsiteX24" fmla="*/ 8729329 w 9117544"/>
                    <a:gd name="connsiteY24" fmla="*/ 3949196 h 6651775"/>
                    <a:gd name="connsiteX25" fmla="*/ 8504042 w 9117544"/>
                    <a:gd name="connsiteY25" fmla="*/ 5035874 h 6651775"/>
                    <a:gd name="connsiteX26" fmla="*/ 8411277 w 9117544"/>
                    <a:gd name="connsiteY26" fmla="*/ 4890101 h 6651775"/>
                    <a:gd name="connsiteX27" fmla="*/ 8212495 w 9117544"/>
                    <a:gd name="connsiteY27" fmla="*/ 5155144 h 6651775"/>
                    <a:gd name="connsiteX28" fmla="*/ 8040217 w 9117544"/>
                    <a:gd name="connsiteY28" fmla="*/ 5009370 h 6651775"/>
                    <a:gd name="connsiteX29" fmla="*/ 7722166 w 9117544"/>
                    <a:gd name="connsiteY29" fmla="*/ 5539457 h 6651775"/>
                    <a:gd name="connsiteX30" fmla="*/ 7536636 w 9117544"/>
                    <a:gd name="connsiteY30" fmla="*/ 5300918 h 6651775"/>
                    <a:gd name="connsiteX31" fmla="*/ 7205331 w 9117544"/>
                    <a:gd name="connsiteY31" fmla="*/ 5937022 h 6651775"/>
                    <a:gd name="connsiteX32" fmla="*/ 7258340 w 9117544"/>
                    <a:gd name="connsiteY32" fmla="*/ 5671979 h 6651775"/>
                    <a:gd name="connsiteX33" fmla="*/ 6794514 w 9117544"/>
                    <a:gd name="connsiteY33" fmla="*/ 6069544 h 6651775"/>
                    <a:gd name="connsiteX34" fmla="*/ 6821019 w 9117544"/>
                    <a:gd name="connsiteY34" fmla="*/ 5777996 h 6651775"/>
                    <a:gd name="connsiteX35" fmla="*/ 6277680 w 9117544"/>
                    <a:gd name="connsiteY35" fmla="*/ 6294831 h 6651775"/>
                    <a:gd name="connsiteX36" fmla="*/ 6145158 w 9117544"/>
                    <a:gd name="connsiteY36" fmla="*/ 5923770 h 6651775"/>
                    <a:gd name="connsiteX37" fmla="*/ 5493317 w 9117544"/>
                    <a:gd name="connsiteY37" fmla="*/ 6437706 h 6651775"/>
                    <a:gd name="connsiteX38" fmla="*/ 5517130 w 9117544"/>
                    <a:gd name="connsiteY38" fmla="*/ 6242443 h 6651775"/>
                    <a:gd name="connsiteX39" fmla="*/ 5107555 w 9117544"/>
                    <a:gd name="connsiteY39" fmla="*/ 6532955 h 6651775"/>
                    <a:gd name="connsiteX40" fmla="*/ 5026593 w 9117544"/>
                    <a:gd name="connsiteY40" fmla="*/ 6061468 h 6651775"/>
                    <a:gd name="connsiteX41" fmla="*/ 4062072 w 9117544"/>
                    <a:gd name="connsiteY41" fmla="*/ 6515268 h 6651775"/>
                    <a:gd name="connsiteX42" fmla="*/ 567 w 9117544"/>
                    <a:gd name="connsiteY42" fmla="*/ 3355689 h 6651775"/>
                    <a:gd name="connsiteX0" fmla="*/ 567 w 9117544"/>
                    <a:gd name="connsiteY0" fmla="*/ 3355689 h 6651775"/>
                    <a:gd name="connsiteX1" fmla="*/ 4362110 w 9117544"/>
                    <a:gd name="connsiteY1" fmla="*/ 634260 h 6651775"/>
                    <a:gd name="connsiteX2" fmla="*/ 4846441 w 9117544"/>
                    <a:gd name="connsiteY2" fmla="*/ 636155 h 6651775"/>
                    <a:gd name="connsiteX3" fmla="*/ 4740424 w 9117544"/>
                    <a:gd name="connsiteY3" fmla="*/ 251842 h 6651775"/>
                    <a:gd name="connsiteX4" fmla="*/ 5018720 w 9117544"/>
                    <a:gd name="connsiteY4" fmla="*/ 371111 h 6651775"/>
                    <a:gd name="connsiteX5" fmla="*/ 5707833 w 9117544"/>
                    <a:gd name="connsiteY5" fmla="*/ 50 h 6651775"/>
                    <a:gd name="connsiteX6" fmla="*/ 5442789 w 9117544"/>
                    <a:gd name="connsiteY6" fmla="*/ 291598 h 6651775"/>
                    <a:gd name="connsiteX7" fmla="*/ 5959624 w 9117544"/>
                    <a:gd name="connsiteY7" fmla="*/ 119320 h 6651775"/>
                    <a:gd name="connsiteX8" fmla="*/ 5774093 w 9117544"/>
                    <a:gd name="connsiteY8" fmla="*/ 344606 h 6651775"/>
                    <a:gd name="connsiteX9" fmla="*/ 6092146 w 9117544"/>
                    <a:gd name="connsiteY9" fmla="*/ 450623 h 6651775"/>
                    <a:gd name="connsiteX10" fmla="*/ 5866859 w 9117544"/>
                    <a:gd name="connsiteY10" fmla="*/ 596397 h 6651775"/>
                    <a:gd name="connsiteX11" fmla="*/ 7364354 w 9117544"/>
                    <a:gd name="connsiteY11" fmla="*/ 768674 h 6651775"/>
                    <a:gd name="connsiteX12" fmla="*/ 7125815 w 9117544"/>
                    <a:gd name="connsiteY12" fmla="*/ 834935 h 6651775"/>
                    <a:gd name="connsiteX13" fmla="*/ 7616146 w 9117544"/>
                    <a:gd name="connsiteY13" fmla="*/ 1086728 h 6651775"/>
                    <a:gd name="connsiteX14" fmla="*/ 7364354 w 9117544"/>
                    <a:gd name="connsiteY14" fmla="*/ 1126483 h 6651775"/>
                    <a:gd name="connsiteX15" fmla="*/ 7775172 w 9117544"/>
                    <a:gd name="connsiteY15" fmla="*/ 1709579 h 6651775"/>
                    <a:gd name="connsiteX16" fmla="*/ 8676320 w 9117544"/>
                    <a:gd name="connsiteY16" fmla="*/ 1815596 h 6651775"/>
                    <a:gd name="connsiteX17" fmla="*/ 8318511 w 9117544"/>
                    <a:gd name="connsiteY17" fmla="*/ 1828848 h 6651775"/>
                    <a:gd name="connsiteX18" fmla="*/ 8583554 w 9117544"/>
                    <a:gd name="connsiteY18" fmla="*/ 2014379 h 6651775"/>
                    <a:gd name="connsiteX19" fmla="*/ 8119728 w 9117544"/>
                    <a:gd name="connsiteY19" fmla="*/ 1961370 h 6651775"/>
                    <a:gd name="connsiteX20" fmla="*/ 9100390 w 9117544"/>
                    <a:gd name="connsiteY20" fmla="*/ 2796257 h 6651775"/>
                    <a:gd name="connsiteX21" fmla="*/ 8729329 w 9117544"/>
                    <a:gd name="connsiteY21" fmla="*/ 2637231 h 6651775"/>
                    <a:gd name="connsiteX22" fmla="*/ 9113642 w 9117544"/>
                    <a:gd name="connsiteY22" fmla="*/ 3432361 h 6651775"/>
                    <a:gd name="connsiteX23" fmla="*/ 8683896 w 9117544"/>
                    <a:gd name="connsiteY23" fmla="*/ 3117149 h 6651775"/>
                    <a:gd name="connsiteX24" fmla="*/ 8994373 w 9117544"/>
                    <a:gd name="connsiteY24" fmla="*/ 4094970 h 6651775"/>
                    <a:gd name="connsiteX25" fmla="*/ 8729329 w 9117544"/>
                    <a:gd name="connsiteY25" fmla="*/ 3949196 h 6651775"/>
                    <a:gd name="connsiteX26" fmla="*/ 8504042 w 9117544"/>
                    <a:gd name="connsiteY26" fmla="*/ 5035874 h 6651775"/>
                    <a:gd name="connsiteX27" fmla="*/ 8411277 w 9117544"/>
                    <a:gd name="connsiteY27" fmla="*/ 4890101 h 6651775"/>
                    <a:gd name="connsiteX28" fmla="*/ 8212495 w 9117544"/>
                    <a:gd name="connsiteY28" fmla="*/ 5155144 h 6651775"/>
                    <a:gd name="connsiteX29" fmla="*/ 8040217 w 9117544"/>
                    <a:gd name="connsiteY29" fmla="*/ 5009370 h 6651775"/>
                    <a:gd name="connsiteX30" fmla="*/ 7722166 w 9117544"/>
                    <a:gd name="connsiteY30" fmla="*/ 5539457 h 6651775"/>
                    <a:gd name="connsiteX31" fmla="*/ 7536636 w 9117544"/>
                    <a:gd name="connsiteY31" fmla="*/ 5300918 h 6651775"/>
                    <a:gd name="connsiteX32" fmla="*/ 7205331 w 9117544"/>
                    <a:gd name="connsiteY32" fmla="*/ 5937022 h 6651775"/>
                    <a:gd name="connsiteX33" fmla="*/ 7258340 w 9117544"/>
                    <a:gd name="connsiteY33" fmla="*/ 5671979 h 6651775"/>
                    <a:gd name="connsiteX34" fmla="*/ 6794514 w 9117544"/>
                    <a:gd name="connsiteY34" fmla="*/ 6069544 h 6651775"/>
                    <a:gd name="connsiteX35" fmla="*/ 6821019 w 9117544"/>
                    <a:gd name="connsiteY35" fmla="*/ 5777996 h 6651775"/>
                    <a:gd name="connsiteX36" fmla="*/ 6277680 w 9117544"/>
                    <a:gd name="connsiteY36" fmla="*/ 6294831 h 6651775"/>
                    <a:gd name="connsiteX37" fmla="*/ 6145158 w 9117544"/>
                    <a:gd name="connsiteY37" fmla="*/ 5923770 h 6651775"/>
                    <a:gd name="connsiteX38" fmla="*/ 5493317 w 9117544"/>
                    <a:gd name="connsiteY38" fmla="*/ 6437706 h 6651775"/>
                    <a:gd name="connsiteX39" fmla="*/ 5517130 w 9117544"/>
                    <a:gd name="connsiteY39" fmla="*/ 6242443 h 6651775"/>
                    <a:gd name="connsiteX40" fmla="*/ 5107555 w 9117544"/>
                    <a:gd name="connsiteY40" fmla="*/ 6532955 h 6651775"/>
                    <a:gd name="connsiteX41" fmla="*/ 5026593 w 9117544"/>
                    <a:gd name="connsiteY41" fmla="*/ 6061468 h 6651775"/>
                    <a:gd name="connsiteX42" fmla="*/ 4062072 w 9117544"/>
                    <a:gd name="connsiteY42" fmla="*/ 6515268 h 6651775"/>
                    <a:gd name="connsiteX43" fmla="*/ 567 w 9117544"/>
                    <a:gd name="connsiteY43" fmla="*/ 3355689 h 6651775"/>
                    <a:gd name="connsiteX0" fmla="*/ 1789 w 9118766"/>
                    <a:gd name="connsiteY0" fmla="*/ 3355689 h 6651775"/>
                    <a:gd name="connsiteX1" fmla="*/ 4601871 w 9118766"/>
                    <a:gd name="connsiteY1" fmla="*/ 528242 h 6651775"/>
                    <a:gd name="connsiteX2" fmla="*/ 4847663 w 9118766"/>
                    <a:gd name="connsiteY2" fmla="*/ 636155 h 6651775"/>
                    <a:gd name="connsiteX3" fmla="*/ 4741646 w 9118766"/>
                    <a:gd name="connsiteY3" fmla="*/ 251842 h 6651775"/>
                    <a:gd name="connsiteX4" fmla="*/ 5019942 w 9118766"/>
                    <a:gd name="connsiteY4" fmla="*/ 371111 h 6651775"/>
                    <a:gd name="connsiteX5" fmla="*/ 5709055 w 9118766"/>
                    <a:gd name="connsiteY5" fmla="*/ 50 h 6651775"/>
                    <a:gd name="connsiteX6" fmla="*/ 5444011 w 9118766"/>
                    <a:gd name="connsiteY6" fmla="*/ 291598 h 6651775"/>
                    <a:gd name="connsiteX7" fmla="*/ 5960846 w 9118766"/>
                    <a:gd name="connsiteY7" fmla="*/ 119320 h 6651775"/>
                    <a:gd name="connsiteX8" fmla="*/ 5775315 w 9118766"/>
                    <a:gd name="connsiteY8" fmla="*/ 344606 h 6651775"/>
                    <a:gd name="connsiteX9" fmla="*/ 6093368 w 9118766"/>
                    <a:gd name="connsiteY9" fmla="*/ 450623 h 6651775"/>
                    <a:gd name="connsiteX10" fmla="*/ 5868081 w 9118766"/>
                    <a:gd name="connsiteY10" fmla="*/ 596397 h 6651775"/>
                    <a:gd name="connsiteX11" fmla="*/ 7365576 w 9118766"/>
                    <a:gd name="connsiteY11" fmla="*/ 768674 h 6651775"/>
                    <a:gd name="connsiteX12" fmla="*/ 7127037 w 9118766"/>
                    <a:gd name="connsiteY12" fmla="*/ 834935 h 6651775"/>
                    <a:gd name="connsiteX13" fmla="*/ 7617368 w 9118766"/>
                    <a:gd name="connsiteY13" fmla="*/ 1086728 h 6651775"/>
                    <a:gd name="connsiteX14" fmla="*/ 7365576 w 9118766"/>
                    <a:gd name="connsiteY14" fmla="*/ 1126483 h 6651775"/>
                    <a:gd name="connsiteX15" fmla="*/ 7776394 w 9118766"/>
                    <a:gd name="connsiteY15" fmla="*/ 1709579 h 6651775"/>
                    <a:gd name="connsiteX16" fmla="*/ 8677542 w 9118766"/>
                    <a:gd name="connsiteY16" fmla="*/ 1815596 h 6651775"/>
                    <a:gd name="connsiteX17" fmla="*/ 8319733 w 9118766"/>
                    <a:gd name="connsiteY17" fmla="*/ 1828848 h 6651775"/>
                    <a:gd name="connsiteX18" fmla="*/ 8584776 w 9118766"/>
                    <a:gd name="connsiteY18" fmla="*/ 2014379 h 6651775"/>
                    <a:gd name="connsiteX19" fmla="*/ 8120950 w 9118766"/>
                    <a:gd name="connsiteY19" fmla="*/ 1961370 h 6651775"/>
                    <a:gd name="connsiteX20" fmla="*/ 9101612 w 9118766"/>
                    <a:gd name="connsiteY20" fmla="*/ 2796257 h 6651775"/>
                    <a:gd name="connsiteX21" fmla="*/ 8730551 w 9118766"/>
                    <a:gd name="connsiteY21" fmla="*/ 2637231 h 6651775"/>
                    <a:gd name="connsiteX22" fmla="*/ 9114864 w 9118766"/>
                    <a:gd name="connsiteY22" fmla="*/ 3432361 h 6651775"/>
                    <a:gd name="connsiteX23" fmla="*/ 8685118 w 9118766"/>
                    <a:gd name="connsiteY23" fmla="*/ 3117149 h 6651775"/>
                    <a:gd name="connsiteX24" fmla="*/ 8995595 w 9118766"/>
                    <a:gd name="connsiteY24" fmla="*/ 4094970 h 6651775"/>
                    <a:gd name="connsiteX25" fmla="*/ 8730551 w 9118766"/>
                    <a:gd name="connsiteY25" fmla="*/ 3949196 h 6651775"/>
                    <a:gd name="connsiteX26" fmla="*/ 8505264 w 9118766"/>
                    <a:gd name="connsiteY26" fmla="*/ 5035874 h 6651775"/>
                    <a:gd name="connsiteX27" fmla="*/ 8412499 w 9118766"/>
                    <a:gd name="connsiteY27" fmla="*/ 4890101 h 6651775"/>
                    <a:gd name="connsiteX28" fmla="*/ 8213717 w 9118766"/>
                    <a:gd name="connsiteY28" fmla="*/ 5155144 h 6651775"/>
                    <a:gd name="connsiteX29" fmla="*/ 8041439 w 9118766"/>
                    <a:gd name="connsiteY29" fmla="*/ 5009370 h 6651775"/>
                    <a:gd name="connsiteX30" fmla="*/ 7723388 w 9118766"/>
                    <a:gd name="connsiteY30" fmla="*/ 5539457 h 6651775"/>
                    <a:gd name="connsiteX31" fmla="*/ 7537858 w 9118766"/>
                    <a:gd name="connsiteY31" fmla="*/ 5300918 h 6651775"/>
                    <a:gd name="connsiteX32" fmla="*/ 7206553 w 9118766"/>
                    <a:gd name="connsiteY32" fmla="*/ 5937022 h 6651775"/>
                    <a:gd name="connsiteX33" fmla="*/ 7259562 w 9118766"/>
                    <a:gd name="connsiteY33" fmla="*/ 5671979 h 6651775"/>
                    <a:gd name="connsiteX34" fmla="*/ 6795736 w 9118766"/>
                    <a:gd name="connsiteY34" fmla="*/ 6069544 h 6651775"/>
                    <a:gd name="connsiteX35" fmla="*/ 6822241 w 9118766"/>
                    <a:gd name="connsiteY35" fmla="*/ 5777996 h 6651775"/>
                    <a:gd name="connsiteX36" fmla="*/ 6278902 w 9118766"/>
                    <a:gd name="connsiteY36" fmla="*/ 6294831 h 6651775"/>
                    <a:gd name="connsiteX37" fmla="*/ 6146380 w 9118766"/>
                    <a:gd name="connsiteY37" fmla="*/ 5923770 h 6651775"/>
                    <a:gd name="connsiteX38" fmla="*/ 5494539 w 9118766"/>
                    <a:gd name="connsiteY38" fmla="*/ 6437706 h 6651775"/>
                    <a:gd name="connsiteX39" fmla="*/ 5518352 w 9118766"/>
                    <a:gd name="connsiteY39" fmla="*/ 6242443 h 6651775"/>
                    <a:gd name="connsiteX40" fmla="*/ 5108777 w 9118766"/>
                    <a:gd name="connsiteY40" fmla="*/ 6532955 h 6651775"/>
                    <a:gd name="connsiteX41" fmla="*/ 5027815 w 9118766"/>
                    <a:gd name="connsiteY41" fmla="*/ 6061468 h 6651775"/>
                    <a:gd name="connsiteX42" fmla="*/ 4063294 w 9118766"/>
                    <a:gd name="connsiteY42" fmla="*/ 6515268 h 6651775"/>
                    <a:gd name="connsiteX43" fmla="*/ 1789 w 9118766"/>
                    <a:gd name="connsiteY43" fmla="*/ 3355689 h 6651775"/>
                    <a:gd name="connsiteX0" fmla="*/ 1505 w 9118482"/>
                    <a:gd name="connsiteY0" fmla="*/ 3355689 h 6651775"/>
                    <a:gd name="connsiteX1" fmla="*/ 4555831 w 9118482"/>
                    <a:gd name="connsiteY1" fmla="*/ 384363 h 6651775"/>
                    <a:gd name="connsiteX2" fmla="*/ 4601587 w 9118482"/>
                    <a:gd name="connsiteY2" fmla="*/ 528242 h 6651775"/>
                    <a:gd name="connsiteX3" fmla="*/ 4847379 w 9118482"/>
                    <a:gd name="connsiteY3" fmla="*/ 636155 h 6651775"/>
                    <a:gd name="connsiteX4" fmla="*/ 4741362 w 9118482"/>
                    <a:gd name="connsiteY4" fmla="*/ 251842 h 6651775"/>
                    <a:gd name="connsiteX5" fmla="*/ 5019658 w 9118482"/>
                    <a:gd name="connsiteY5" fmla="*/ 371111 h 6651775"/>
                    <a:gd name="connsiteX6" fmla="*/ 5708771 w 9118482"/>
                    <a:gd name="connsiteY6" fmla="*/ 50 h 6651775"/>
                    <a:gd name="connsiteX7" fmla="*/ 5443727 w 9118482"/>
                    <a:gd name="connsiteY7" fmla="*/ 291598 h 6651775"/>
                    <a:gd name="connsiteX8" fmla="*/ 5960562 w 9118482"/>
                    <a:gd name="connsiteY8" fmla="*/ 119320 h 6651775"/>
                    <a:gd name="connsiteX9" fmla="*/ 5775031 w 9118482"/>
                    <a:gd name="connsiteY9" fmla="*/ 344606 h 6651775"/>
                    <a:gd name="connsiteX10" fmla="*/ 6093084 w 9118482"/>
                    <a:gd name="connsiteY10" fmla="*/ 450623 h 6651775"/>
                    <a:gd name="connsiteX11" fmla="*/ 5867797 w 9118482"/>
                    <a:gd name="connsiteY11" fmla="*/ 596397 h 6651775"/>
                    <a:gd name="connsiteX12" fmla="*/ 7365292 w 9118482"/>
                    <a:gd name="connsiteY12" fmla="*/ 768674 h 6651775"/>
                    <a:gd name="connsiteX13" fmla="*/ 7126753 w 9118482"/>
                    <a:gd name="connsiteY13" fmla="*/ 834935 h 6651775"/>
                    <a:gd name="connsiteX14" fmla="*/ 7617084 w 9118482"/>
                    <a:gd name="connsiteY14" fmla="*/ 1086728 h 6651775"/>
                    <a:gd name="connsiteX15" fmla="*/ 7365292 w 9118482"/>
                    <a:gd name="connsiteY15" fmla="*/ 1126483 h 6651775"/>
                    <a:gd name="connsiteX16" fmla="*/ 7776110 w 9118482"/>
                    <a:gd name="connsiteY16" fmla="*/ 1709579 h 6651775"/>
                    <a:gd name="connsiteX17" fmla="*/ 8677258 w 9118482"/>
                    <a:gd name="connsiteY17" fmla="*/ 1815596 h 6651775"/>
                    <a:gd name="connsiteX18" fmla="*/ 8319449 w 9118482"/>
                    <a:gd name="connsiteY18" fmla="*/ 1828848 h 6651775"/>
                    <a:gd name="connsiteX19" fmla="*/ 8584492 w 9118482"/>
                    <a:gd name="connsiteY19" fmla="*/ 2014379 h 6651775"/>
                    <a:gd name="connsiteX20" fmla="*/ 8120666 w 9118482"/>
                    <a:gd name="connsiteY20" fmla="*/ 1961370 h 6651775"/>
                    <a:gd name="connsiteX21" fmla="*/ 9101328 w 9118482"/>
                    <a:gd name="connsiteY21" fmla="*/ 2796257 h 6651775"/>
                    <a:gd name="connsiteX22" fmla="*/ 8730267 w 9118482"/>
                    <a:gd name="connsiteY22" fmla="*/ 2637231 h 6651775"/>
                    <a:gd name="connsiteX23" fmla="*/ 9114580 w 9118482"/>
                    <a:gd name="connsiteY23" fmla="*/ 3432361 h 6651775"/>
                    <a:gd name="connsiteX24" fmla="*/ 8684834 w 9118482"/>
                    <a:gd name="connsiteY24" fmla="*/ 3117149 h 6651775"/>
                    <a:gd name="connsiteX25" fmla="*/ 8995311 w 9118482"/>
                    <a:gd name="connsiteY25" fmla="*/ 4094970 h 6651775"/>
                    <a:gd name="connsiteX26" fmla="*/ 8730267 w 9118482"/>
                    <a:gd name="connsiteY26" fmla="*/ 3949196 h 6651775"/>
                    <a:gd name="connsiteX27" fmla="*/ 8504980 w 9118482"/>
                    <a:gd name="connsiteY27" fmla="*/ 5035874 h 6651775"/>
                    <a:gd name="connsiteX28" fmla="*/ 8412215 w 9118482"/>
                    <a:gd name="connsiteY28" fmla="*/ 4890101 h 6651775"/>
                    <a:gd name="connsiteX29" fmla="*/ 8213433 w 9118482"/>
                    <a:gd name="connsiteY29" fmla="*/ 5155144 h 6651775"/>
                    <a:gd name="connsiteX30" fmla="*/ 8041155 w 9118482"/>
                    <a:gd name="connsiteY30" fmla="*/ 5009370 h 6651775"/>
                    <a:gd name="connsiteX31" fmla="*/ 7723104 w 9118482"/>
                    <a:gd name="connsiteY31" fmla="*/ 5539457 h 6651775"/>
                    <a:gd name="connsiteX32" fmla="*/ 7537574 w 9118482"/>
                    <a:gd name="connsiteY32" fmla="*/ 5300918 h 6651775"/>
                    <a:gd name="connsiteX33" fmla="*/ 7206269 w 9118482"/>
                    <a:gd name="connsiteY33" fmla="*/ 5937022 h 6651775"/>
                    <a:gd name="connsiteX34" fmla="*/ 7259278 w 9118482"/>
                    <a:gd name="connsiteY34" fmla="*/ 5671979 h 6651775"/>
                    <a:gd name="connsiteX35" fmla="*/ 6795452 w 9118482"/>
                    <a:gd name="connsiteY35" fmla="*/ 6069544 h 6651775"/>
                    <a:gd name="connsiteX36" fmla="*/ 6821957 w 9118482"/>
                    <a:gd name="connsiteY36" fmla="*/ 5777996 h 6651775"/>
                    <a:gd name="connsiteX37" fmla="*/ 6278618 w 9118482"/>
                    <a:gd name="connsiteY37" fmla="*/ 6294831 h 6651775"/>
                    <a:gd name="connsiteX38" fmla="*/ 6146096 w 9118482"/>
                    <a:gd name="connsiteY38" fmla="*/ 5923770 h 6651775"/>
                    <a:gd name="connsiteX39" fmla="*/ 5494255 w 9118482"/>
                    <a:gd name="connsiteY39" fmla="*/ 6437706 h 6651775"/>
                    <a:gd name="connsiteX40" fmla="*/ 5518068 w 9118482"/>
                    <a:gd name="connsiteY40" fmla="*/ 6242443 h 6651775"/>
                    <a:gd name="connsiteX41" fmla="*/ 5108493 w 9118482"/>
                    <a:gd name="connsiteY41" fmla="*/ 6532955 h 6651775"/>
                    <a:gd name="connsiteX42" fmla="*/ 5027531 w 9118482"/>
                    <a:gd name="connsiteY42" fmla="*/ 6061468 h 6651775"/>
                    <a:gd name="connsiteX43" fmla="*/ 4063010 w 9118482"/>
                    <a:gd name="connsiteY43" fmla="*/ 6515268 h 6651775"/>
                    <a:gd name="connsiteX44" fmla="*/ 1505 w 9118482"/>
                    <a:gd name="connsiteY44" fmla="*/ 3355689 h 6651775"/>
                    <a:gd name="connsiteX0" fmla="*/ 292 w 9117269"/>
                    <a:gd name="connsiteY0" fmla="*/ 3355689 h 6651775"/>
                    <a:gd name="connsiteX1" fmla="*/ 4276323 w 9117269"/>
                    <a:gd name="connsiteY1" fmla="*/ 437372 h 6651775"/>
                    <a:gd name="connsiteX2" fmla="*/ 4554618 w 9117269"/>
                    <a:gd name="connsiteY2" fmla="*/ 384363 h 6651775"/>
                    <a:gd name="connsiteX3" fmla="*/ 4600374 w 9117269"/>
                    <a:gd name="connsiteY3" fmla="*/ 528242 h 6651775"/>
                    <a:gd name="connsiteX4" fmla="*/ 4846166 w 9117269"/>
                    <a:gd name="connsiteY4" fmla="*/ 636155 h 6651775"/>
                    <a:gd name="connsiteX5" fmla="*/ 4740149 w 9117269"/>
                    <a:gd name="connsiteY5" fmla="*/ 251842 h 6651775"/>
                    <a:gd name="connsiteX6" fmla="*/ 5018445 w 9117269"/>
                    <a:gd name="connsiteY6" fmla="*/ 371111 h 6651775"/>
                    <a:gd name="connsiteX7" fmla="*/ 5707558 w 9117269"/>
                    <a:gd name="connsiteY7" fmla="*/ 50 h 6651775"/>
                    <a:gd name="connsiteX8" fmla="*/ 5442514 w 9117269"/>
                    <a:gd name="connsiteY8" fmla="*/ 291598 h 6651775"/>
                    <a:gd name="connsiteX9" fmla="*/ 5959349 w 9117269"/>
                    <a:gd name="connsiteY9" fmla="*/ 119320 h 6651775"/>
                    <a:gd name="connsiteX10" fmla="*/ 5773818 w 9117269"/>
                    <a:gd name="connsiteY10" fmla="*/ 344606 h 6651775"/>
                    <a:gd name="connsiteX11" fmla="*/ 6091871 w 9117269"/>
                    <a:gd name="connsiteY11" fmla="*/ 450623 h 6651775"/>
                    <a:gd name="connsiteX12" fmla="*/ 5866584 w 9117269"/>
                    <a:gd name="connsiteY12" fmla="*/ 596397 h 6651775"/>
                    <a:gd name="connsiteX13" fmla="*/ 7364079 w 9117269"/>
                    <a:gd name="connsiteY13" fmla="*/ 768674 h 6651775"/>
                    <a:gd name="connsiteX14" fmla="*/ 7125540 w 9117269"/>
                    <a:gd name="connsiteY14" fmla="*/ 834935 h 6651775"/>
                    <a:gd name="connsiteX15" fmla="*/ 7615871 w 9117269"/>
                    <a:gd name="connsiteY15" fmla="*/ 1086728 h 6651775"/>
                    <a:gd name="connsiteX16" fmla="*/ 7364079 w 9117269"/>
                    <a:gd name="connsiteY16" fmla="*/ 1126483 h 6651775"/>
                    <a:gd name="connsiteX17" fmla="*/ 7774897 w 9117269"/>
                    <a:gd name="connsiteY17" fmla="*/ 1709579 h 6651775"/>
                    <a:gd name="connsiteX18" fmla="*/ 8676045 w 9117269"/>
                    <a:gd name="connsiteY18" fmla="*/ 1815596 h 6651775"/>
                    <a:gd name="connsiteX19" fmla="*/ 8318236 w 9117269"/>
                    <a:gd name="connsiteY19" fmla="*/ 1828848 h 6651775"/>
                    <a:gd name="connsiteX20" fmla="*/ 8583279 w 9117269"/>
                    <a:gd name="connsiteY20" fmla="*/ 2014379 h 6651775"/>
                    <a:gd name="connsiteX21" fmla="*/ 8119453 w 9117269"/>
                    <a:gd name="connsiteY21" fmla="*/ 1961370 h 6651775"/>
                    <a:gd name="connsiteX22" fmla="*/ 9100115 w 9117269"/>
                    <a:gd name="connsiteY22" fmla="*/ 2796257 h 6651775"/>
                    <a:gd name="connsiteX23" fmla="*/ 8729054 w 9117269"/>
                    <a:gd name="connsiteY23" fmla="*/ 2637231 h 6651775"/>
                    <a:gd name="connsiteX24" fmla="*/ 9113367 w 9117269"/>
                    <a:gd name="connsiteY24" fmla="*/ 3432361 h 6651775"/>
                    <a:gd name="connsiteX25" fmla="*/ 8683621 w 9117269"/>
                    <a:gd name="connsiteY25" fmla="*/ 3117149 h 6651775"/>
                    <a:gd name="connsiteX26" fmla="*/ 8994098 w 9117269"/>
                    <a:gd name="connsiteY26" fmla="*/ 4094970 h 6651775"/>
                    <a:gd name="connsiteX27" fmla="*/ 8729054 w 9117269"/>
                    <a:gd name="connsiteY27" fmla="*/ 3949196 h 6651775"/>
                    <a:gd name="connsiteX28" fmla="*/ 8503767 w 9117269"/>
                    <a:gd name="connsiteY28" fmla="*/ 5035874 h 6651775"/>
                    <a:gd name="connsiteX29" fmla="*/ 8411002 w 9117269"/>
                    <a:gd name="connsiteY29" fmla="*/ 4890101 h 6651775"/>
                    <a:gd name="connsiteX30" fmla="*/ 8212220 w 9117269"/>
                    <a:gd name="connsiteY30" fmla="*/ 5155144 h 6651775"/>
                    <a:gd name="connsiteX31" fmla="*/ 8039942 w 9117269"/>
                    <a:gd name="connsiteY31" fmla="*/ 5009370 h 6651775"/>
                    <a:gd name="connsiteX32" fmla="*/ 7721891 w 9117269"/>
                    <a:gd name="connsiteY32" fmla="*/ 5539457 h 6651775"/>
                    <a:gd name="connsiteX33" fmla="*/ 7536361 w 9117269"/>
                    <a:gd name="connsiteY33" fmla="*/ 5300918 h 6651775"/>
                    <a:gd name="connsiteX34" fmla="*/ 7205056 w 9117269"/>
                    <a:gd name="connsiteY34" fmla="*/ 5937022 h 6651775"/>
                    <a:gd name="connsiteX35" fmla="*/ 7258065 w 9117269"/>
                    <a:gd name="connsiteY35" fmla="*/ 5671979 h 6651775"/>
                    <a:gd name="connsiteX36" fmla="*/ 6794239 w 9117269"/>
                    <a:gd name="connsiteY36" fmla="*/ 6069544 h 6651775"/>
                    <a:gd name="connsiteX37" fmla="*/ 6820744 w 9117269"/>
                    <a:gd name="connsiteY37" fmla="*/ 5777996 h 6651775"/>
                    <a:gd name="connsiteX38" fmla="*/ 6277405 w 9117269"/>
                    <a:gd name="connsiteY38" fmla="*/ 6294831 h 6651775"/>
                    <a:gd name="connsiteX39" fmla="*/ 6144883 w 9117269"/>
                    <a:gd name="connsiteY39" fmla="*/ 5923770 h 6651775"/>
                    <a:gd name="connsiteX40" fmla="*/ 5493042 w 9117269"/>
                    <a:gd name="connsiteY40" fmla="*/ 6437706 h 6651775"/>
                    <a:gd name="connsiteX41" fmla="*/ 5516855 w 9117269"/>
                    <a:gd name="connsiteY41" fmla="*/ 6242443 h 6651775"/>
                    <a:gd name="connsiteX42" fmla="*/ 5107280 w 9117269"/>
                    <a:gd name="connsiteY42" fmla="*/ 6532955 h 6651775"/>
                    <a:gd name="connsiteX43" fmla="*/ 5026318 w 9117269"/>
                    <a:gd name="connsiteY43" fmla="*/ 6061468 h 6651775"/>
                    <a:gd name="connsiteX44" fmla="*/ 4061797 w 9117269"/>
                    <a:gd name="connsiteY44" fmla="*/ 6515268 h 6651775"/>
                    <a:gd name="connsiteX45" fmla="*/ 292 w 9117269"/>
                    <a:gd name="connsiteY45" fmla="*/ 3355689 h 6651775"/>
                    <a:gd name="connsiteX0" fmla="*/ 755 w 9117732"/>
                    <a:gd name="connsiteY0" fmla="*/ 3355689 h 6651775"/>
                    <a:gd name="connsiteX1" fmla="*/ 4409308 w 9117732"/>
                    <a:gd name="connsiteY1" fmla="*/ 265094 h 6651775"/>
                    <a:gd name="connsiteX2" fmla="*/ 4276786 w 9117732"/>
                    <a:gd name="connsiteY2" fmla="*/ 437372 h 6651775"/>
                    <a:gd name="connsiteX3" fmla="*/ 4555081 w 9117732"/>
                    <a:gd name="connsiteY3" fmla="*/ 384363 h 6651775"/>
                    <a:gd name="connsiteX4" fmla="*/ 4600837 w 9117732"/>
                    <a:gd name="connsiteY4" fmla="*/ 528242 h 6651775"/>
                    <a:gd name="connsiteX5" fmla="*/ 4846629 w 9117732"/>
                    <a:gd name="connsiteY5" fmla="*/ 636155 h 6651775"/>
                    <a:gd name="connsiteX6" fmla="*/ 4740612 w 9117732"/>
                    <a:gd name="connsiteY6" fmla="*/ 251842 h 6651775"/>
                    <a:gd name="connsiteX7" fmla="*/ 5018908 w 9117732"/>
                    <a:gd name="connsiteY7" fmla="*/ 371111 h 6651775"/>
                    <a:gd name="connsiteX8" fmla="*/ 5708021 w 9117732"/>
                    <a:gd name="connsiteY8" fmla="*/ 50 h 6651775"/>
                    <a:gd name="connsiteX9" fmla="*/ 5442977 w 9117732"/>
                    <a:gd name="connsiteY9" fmla="*/ 291598 h 6651775"/>
                    <a:gd name="connsiteX10" fmla="*/ 5959812 w 9117732"/>
                    <a:gd name="connsiteY10" fmla="*/ 119320 h 6651775"/>
                    <a:gd name="connsiteX11" fmla="*/ 5774281 w 9117732"/>
                    <a:gd name="connsiteY11" fmla="*/ 344606 h 6651775"/>
                    <a:gd name="connsiteX12" fmla="*/ 6092334 w 9117732"/>
                    <a:gd name="connsiteY12" fmla="*/ 450623 h 6651775"/>
                    <a:gd name="connsiteX13" fmla="*/ 5867047 w 9117732"/>
                    <a:gd name="connsiteY13" fmla="*/ 596397 h 6651775"/>
                    <a:gd name="connsiteX14" fmla="*/ 7364542 w 9117732"/>
                    <a:gd name="connsiteY14" fmla="*/ 768674 h 6651775"/>
                    <a:gd name="connsiteX15" fmla="*/ 7126003 w 9117732"/>
                    <a:gd name="connsiteY15" fmla="*/ 834935 h 6651775"/>
                    <a:gd name="connsiteX16" fmla="*/ 7616334 w 9117732"/>
                    <a:gd name="connsiteY16" fmla="*/ 1086728 h 6651775"/>
                    <a:gd name="connsiteX17" fmla="*/ 7364542 w 9117732"/>
                    <a:gd name="connsiteY17" fmla="*/ 1126483 h 6651775"/>
                    <a:gd name="connsiteX18" fmla="*/ 7775360 w 9117732"/>
                    <a:gd name="connsiteY18" fmla="*/ 1709579 h 6651775"/>
                    <a:gd name="connsiteX19" fmla="*/ 8676508 w 9117732"/>
                    <a:gd name="connsiteY19" fmla="*/ 1815596 h 6651775"/>
                    <a:gd name="connsiteX20" fmla="*/ 8318699 w 9117732"/>
                    <a:gd name="connsiteY20" fmla="*/ 1828848 h 6651775"/>
                    <a:gd name="connsiteX21" fmla="*/ 8583742 w 9117732"/>
                    <a:gd name="connsiteY21" fmla="*/ 2014379 h 6651775"/>
                    <a:gd name="connsiteX22" fmla="*/ 8119916 w 9117732"/>
                    <a:gd name="connsiteY22" fmla="*/ 1961370 h 6651775"/>
                    <a:gd name="connsiteX23" fmla="*/ 9100578 w 9117732"/>
                    <a:gd name="connsiteY23" fmla="*/ 2796257 h 6651775"/>
                    <a:gd name="connsiteX24" fmla="*/ 8729517 w 9117732"/>
                    <a:gd name="connsiteY24" fmla="*/ 2637231 h 6651775"/>
                    <a:gd name="connsiteX25" fmla="*/ 9113830 w 9117732"/>
                    <a:gd name="connsiteY25" fmla="*/ 3432361 h 6651775"/>
                    <a:gd name="connsiteX26" fmla="*/ 8684084 w 9117732"/>
                    <a:gd name="connsiteY26" fmla="*/ 3117149 h 6651775"/>
                    <a:gd name="connsiteX27" fmla="*/ 8994561 w 9117732"/>
                    <a:gd name="connsiteY27" fmla="*/ 4094970 h 6651775"/>
                    <a:gd name="connsiteX28" fmla="*/ 8729517 w 9117732"/>
                    <a:gd name="connsiteY28" fmla="*/ 3949196 h 6651775"/>
                    <a:gd name="connsiteX29" fmla="*/ 8504230 w 9117732"/>
                    <a:gd name="connsiteY29" fmla="*/ 5035874 h 6651775"/>
                    <a:gd name="connsiteX30" fmla="*/ 8411465 w 9117732"/>
                    <a:gd name="connsiteY30" fmla="*/ 4890101 h 6651775"/>
                    <a:gd name="connsiteX31" fmla="*/ 8212683 w 9117732"/>
                    <a:gd name="connsiteY31" fmla="*/ 5155144 h 6651775"/>
                    <a:gd name="connsiteX32" fmla="*/ 8040405 w 9117732"/>
                    <a:gd name="connsiteY32" fmla="*/ 5009370 h 6651775"/>
                    <a:gd name="connsiteX33" fmla="*/ 7722354 w 9117732"/>
                    <a:gd name="connsiteY33" fmla="*/ 5539457 h 6651775"/>
                    <a:gd name="connsiteX34" fmla="*/ 7536824 w 9117732"/>
                    <a:gd name="connsiteY34" fmla="*/ 5300918 h 6651775"/>
                    <a:gd name="connsiteX35" fmla="*/ 7205519 w 9117732"/>
                    <a:gd name="connsiteY35" fmla="*/ 5937022 h 6651775"/>
                    <a:gd name="connsiteX36" fmla="*/ 7258528 w 9117732"/>
                    <a:gd name="connsiteY36" fmla="*/ 5671979 h 6651775"/>
                    <a:gd name="connsiteX37" fmla="*/ 6794702 w 9117732"/>
                    <a:gd name="connsiteY37" fmla="*/ 6069544 h 6651775"/>
                    <a:gd name="connsiteX38" fmla="*/ 6821207 w 9117732"/>
                    <a:gd name="connsiteY38" fmla="*/ 5777996 h 6651775"/>
                    <a:gd name="connsiteX39" fmla="*/ 6277868 w 9117732"/>
                    <a:gd name="connsiteY39" fmla="*/ 6294831 h 6651775"/>
                    <a:gd name="connsiteX40" fmla="*/ 6145346 w 9117732"/>
                    <a:gd name="connsiteY40" fmla="*/ 5923770 h 6651775"/>
                    <a:gd name="connsiteX41" fmla="*/ 5493505 w 9117732"/>
                    <a:gd name="connsiteY41" fmla="*/ 6437706 h 6651775"/>
                    <a:gd name="connsiteX42" fmla="*/ 5517318 w 9117732"/>
                    <a:gd name="connsiteY42" fmla="*/ 6242443 h 6651775"/>
                    <a:gd name="connsiteX43" fmla="*/ 5107743 w 9117732"/>
                    <a:gd name="connsiteY43" fmla="*/ 6532955 h 6651775"/>
                    <a:gd name="connsiteX44" fmla="*/ 5026781 w 9117732"/>
                    <a:gd name="connsiteY44" fmla="*/ 6061468 h 6651775"/>
                    <a:gd name="connsiteX45" fmla="*/ 4062260 w 9117732"/>
                    <a:gd name="connsiteY45" fmla="*/ 6515268 h 6651775"/>
                    <a:gd name="connsiteX46" fmla="*/ 755 w 9117732"/>
                    <a:gd name="connsiteY46" fmla="*/ 3355689 h 6651775"/>
                    <a:gd name="connsiteX0" fmla="*/ 12 w 9116989"/>
                    <a:gd name="connsiteY0" fmla="*/ 3355689 h 6651775"/>
                    <a:gd name="connsiteX1" fmla="*/ 4103765 w 9116989"/>
                    <a:gd name="connsiteY1" fmla="*/ 371111 h 6651775"/>
                    <a:gd name="connsiteX2" fmla="*/ 4408565 w 9116989"/>
                    <a:gd name="connsiteY2" fmla="*/ 265094 h 6651775"/>
                    <a:gd name="connsiteX3" fmla="*/ 4276043 w 9116989"/>
                    <a:gd name="connsiteY3" fmla="*/ 437372 h 6651775"/>
                    <a:gd name="connsiteX4" fmla="*/ 4554338 w 9116989"/>
                    <a:gd name="connsiteY4" fmla="*/ 384363 h 6651775"/>
                    <a:gd name="connsiteX5" fmla="*/ 4600094 w 9116989"/>
                    <a:gd name="connsiteY5" fmla="*/ 528242 h 6651775"/>
                    <a:gd name="connsiteX6" fmla="*/ 4845886 w 9116989"/>
                    <a:gd name="connsiteY6" fmla="*/ 636155 h 6651775"/>
                    <a:gd name="connsiteX7" fmla="*/ 4739869 w 9116989"/>
                    <a:gd name="connsiteY7" fmla="*/ 251842 h 6651775"/>
                    <a:gd name="connsiteX8" fmla="*/ 5018165 w 9116989"/>
                    <a:gd name="connsiteY8" fmla="*/ 371111 h 6651775"/>
                    <a:gd name="connsiteX9" fmla="*/ 5707278 w 9116989"/>
                    <a:gd name="connsiteY9" fmla="*/ 50 h 6651775"/>
                    <a:gd name="connsiteX10" fmla="*/ 5442234 w 9116989"/>
                    <a:gd name="connsiteY10" fmla="*/ 291598 h 6651775"/>
                    <a:gd name="connsiteX11" fmla="*/ 5959069 w 9116989"/>
                    <a:gd name="connsiteY11" fmla="*/ 119320 h 6651775"/>
                    <a:gd name="connsiteX12" fmla="*/ 5773538 w 9116989"/>
                    <a:gd name="connsiteY12" fmla="*/ 344606 h 6651775"/>
                    <a:gd name="connsiteX13" fmla="*/ 6091591 w 9116989"/>
                    <a:gd name="connsiteY13" fmla="*/ 450623 h 6651775"/>
                    <a:gd name="connsiteX14" fmla="*/ 5866304 w 9116989"/>
                    <a:gd name="connsiteY14" fmla="*/ 596397 h 6651775"/>
                    <a:gd name="connsiteX15" fmla="*/ 7363799 w 9116989"/>
                    <a:gd name="connsiteY15" fmla="*/ 768674 h 6651775"/>
                    <a:gd name="connsiteX16" fmla="*/ 7125260 w 9116989"/>
                    <a:gd name="connsiteY16" fmla="*/ 834935 h 6651775"/>
                    <a:gd name="connsiteX17" fmla="*/ 7615591 w 9116989"/>
                    <a:gd name="connsiteY17" fmla="*/ 1086728 h 6651775"/>
                    <a:gd name="connsiteX18" fmla="*/ 7363799 w 9116989"/>
                    <a:gd name="connsiteY18" fmla="*/ 1126483 h 6651775"/>
                    <a:gd name="connsiteX19" fmla="*/ 7774617 w 9116989"/>
                    <a:gd name="connsiteY19" fmla="*/ 1709579 h 6651775"/>
                    <a:gd name="connsiteX20" fmla="*/ 8675765 w 9116989"/>
                    <a:gd name="connsiteY20" fmla="*/ 1815596 h 6651775"/>
                    <a:gd name="connsiteX21" fmla="*/ 8317956 w 9116989"/>
                    <a:gd name="connsiteY21" fmla="*/ 1828848 h 6651775"/>
                    <a:gd name="connsiteX22" fmla="*/ 8582999 w 9116989"/>
                    <a:gd name="connsiteY22" fmla="*/ 2014379 h 6651775"/>
                    <a:gd name="connsiteX23" fmla="*/ 8119173 w 9116989"/>
                    <a:gd name="connsiteY23" fmla="*/ 1961370 h 6651775"/>
                    <a:gd name="connsiteX24" fmla="*/ 9099835 w 9116989"/>
                    <a:gd name="connsiteY24" fmla="*/ 2796257 h 6651775"/>
                    <a:gd name="connsiteX25" fmla="*/ 8728774 w 9116989"/>
                    <a:gd name="connsiteY25" fmla="*/ 2637231 h 6651775"/>
                    <a:gd name="connsiteX26" fmla="*/ 9113087 w 9116989"/>
                    <a:gd name="connsiteY26" fmla="*/ 3432361 h 6651775"/>
                    <a:gd name="connsiteX27" fmla="*/ 8683341 w 9116989"/>
                    <a:gd name="connsiteY27" fmla="*/ 3117149 h 6651775"/>
                    <a:gd name="connsiteX28" fmla="*/ 8993818 w 9116989"/>
                    <a:gd name="connsiteY28" fmla="*/ 4094970 h 6651775"/>
                    <a:gd name="connsiteX29" fmla="*/ 8728774 w 9116989"/>
                    <a:gd name="connsiteY29" fmla="*/ 3949196 h 6651775"/>
                    <a:gd name="connsiteX30" fmla="*/ 8503487 w 9116989"/>
                    <a:gd name="connsiteY30" fmla="*/ 5035874 h 6651775"/>
                    <a:gd name="connsiteX31" fmla="*/ 8410722 w 9116989"/>
                    <a:gd name="connsiteY31" fmla="*/ 4890101 h 6651775"/>
                    <a:gd name="connsiteX32" fmla="*/ 8211940 w 9116989"/>
                    <a:gd name="connsiteY32" fmla="*/ 5155144 h 6651775"/>
                    <a:gd name="connsiteX33" fmla="*/ 8039662 w 9116989"/>
                    <a:gd name="connsiteY33" fmla="*/ 5009370 h 6651775"/>
                    <a:gd name="connsiteX34" fmla="*/ 7721611 w 9116989"/>
                    <a:gd name="connsiteY34" fmla="*/ 5539457 h 6651775"/>
                    <a:gd name="connsiteX35" fmla="*/ 7536081 w 9116989"/>
                    <a:gd name="connsiteY35" fmla="*/ 5300918 h 6651775"/>
                    <a:gd name="connsiteX36" fmla="*/ 7204776 w 9116989"/>
                    <a:gd name="connsiteY36" fmla="*/ 5937022 h 6651775"/>
                    <a:gd name="connsiteX37" fmla="*/ 7257785 w 9116989"/>
                    <a:gd name="connsiteY37" fmla="*/ 5671979 h 6651775"/>
                    <a:gd name="connsiteX38" fmla="*/ 6793959 w 9116989"/>
                    <a:gd name="connsiteY38" fmla="*/ 6069544 h 6651775"/>
                    <a:gd name="connsiteX39" fmla="*/ 6820464 w 9116989"/>
                    <a:gd name="connsiteY39" fmla="*/ 5777996 h 6651775"/>
                    <a:gd name="connsiteX40" fmla="*/ 6277125 w 9116989"/>
                    <a:gd name="connsiteY40" fmla="*/ 6294831 h 6651775"/>
                    <a:gd name="connsiteX41" fmla="*/ 6144603 w 9116989"/>
                    <a:gd name="connsiteY41" fmla="*/ 5923770 h 6651775"/>
                    <a:gd name="connsiteX42" fmla="*/ 5492762 w 9116989"/>
                    <a:gd name="connsiteY42" fmla="*/ 6437706 h 6651775"/>
                    <a:gd name="connsiteX43" fmla="*/ 5516575 w 9116989"/>
                    <a:gd name="connsiteY43" fmla="*/ 6242443 h 6651775"/>
                    <a:gd name="connsiteX44" fmla="*/ 5107000 w 9116989"/>
                    <a:gd name="connsiteY44" fmla="*/ 6532955 h 6651775"/>
                    <a:gd name="connsiteX45" fmla="*/ 5026038 w 9116989"/>
                    <a:gd name="connsiteY45" fmla="*/ 6061468 h 6651775"/>
                    <a:gd name="connsiteX46" fmla="*/ 4061517 w 9116989"/>
                    <a:gd name="connsiteY46" fmla="*/ 6515268 h 6651775"/>
                    <a:gd name="connsiteX47" fmla="*/ 12 w 9116989"/>
                    <a:gd name="connsiteY47" fmla="*/ 3355689 h 6651775"/>
                    <a:gd name="connsiteX0" fmla="*/ 214 w 9117191"/>
                    <a:gd name="connsiteY0" fmla="*/ 3355689 h 6651775"/>
                    <a:gd name="connsiteX1" fmla="*/ 3878680 w 9117191"/>
                    <a:gd name="connsiteY1" fmla="*/ 198833 h 6651775"/>
                    <a:gd name="connsiteX2" fmla="*/ 4103967 w 9117191"/>
                    <a:gd name="connsiteY2" fmla="*/ 371111 h 6651775"/>
                    <a:gd name="connsiteX3" fmla="*/ 4408767 w 9117191"/>
                    <a:gd name="connsiteY3" fmla="*/ 265094 h 6651775"/>
                    <a:gd name="connsiteX4" fmla="*/ 4276245 w 9117191"/>
                    <a:gd name="connsiteY4" fmla="*/ 437372 h 6651775"/>
                    <a:gd name="connsiteX5" fmla="*/ 4554540 w 9117191"/>
                    <a:gd name="connsiteY5" fmla="*/ 384363 h 6651775"/>
                    <a:gd name="connsiteX6" fmla="*/ 4600296 w 9117191"/>
                    <a:gd name="connsiteY6" fmla="*/ 528242 h 6651775"/>
                    <a:gd name="connsiteX7" fmla="*/ 4846088 w 9117191"/>
                    <a:gd name="connsiteY7" fmla="*/ 636155 h 6651775"/>
                    <a:gd name="connsiteX8" fmla="*/ 4740071 w 9117191"/>
                    <a:gd name="connsiteY8" fmla="*/ 251842 h 6651775"/>
                    <a:gd name="connsiteX9" fmla="*/ 5018367 w 9117191"/>
                    <a:gd name="connsiteY9" fmla="*/ 371111 h 6651775"/>
                    <a:gd name="connsiteX10" fmla="*/ 5707480 w 9117191"/>
                    <a:gd name="connsiteY10" fmla="*/ 50 h 6651775"/>
                    <a:gd name="connsiteX11" fmla="*/ 5442436 w 9117191"/>
                    <a:gd name="connsiteY11" fmla="*/ 291598 h 6651775"/>
                    <a:gd name="connsiteX12" fmla="*/ 5959271 w 9117191"/>
                    <a:gd name="connsiteY12" fmla="*/ 119320 h 6651775"/>
                    <a:gd name="connsiteX13" fmla="*/ 5773740 w 9117191"/>
                    <a:gd name="connsiteY13" fmla="*/ 344606 h 6651775"/>
                    <a:gd name="connsiteX14" fmla="*/ 6091793 w 9117191"/>
                    <a:gd name="connsiteY14" fmla="*/ 450623 h 6651775"/>
                    <a:gd name="connsiteX15" fmla="*/ 5866506 w 9117191"/>
                    <a:gd name="connsiteY15" fmla="*/ 596397 h 6651775"/>
                    <a:gd name="connsiteX16" fmla="*/ 7364001 w 9117191"/>
                    <a:gd name="connsiteY16" fmla="*/ 768674 h 6651775"/>
                    <a:gd name="connsiteX17" fmla="*/ 7125462 w 9117191"/>
                    <a:gd name="connsiteY17" fmla="*/ 834935 h 6651775"/>
                    <a:gd name="connsiteX18" fmla="*/ 7615793 w 9117191"/>
                    <a:gd name="connsiteY18" fmla="*/ 1086728 h 6651775"/>
                    <a:gd name="connsiteX19" fmla="*/ 7364001 w 9117191"/>
                    <a:gd name="connsiteY19" fmla="*/ 1126483 h 6651775"/>
                    <a:gd name="connsiteX20" fmla="*/ 7774819 w 9117191"/>
                    <a:gd name="connsiteY20" fmla="*/ 1709579 h 6651775"/>
                    <a:gd name="connsiteX21" fmla="*/ 8675967 w 9117191"/>
                    <a:gd name="connsiteY21" fmla="*/ 1815596 h 6651775"/>
                    <a:gd name="connsiteX22" fmla="*/ 8318158 w 9117191"/>
                    <a:gd name="connsiteY22" fmla="*/ 1828848 h 6651775"/>
                    <a:gd name="connsiteX23" fmla="*/ 8583201 w 9117191"/>
                    <a:gd name="connsiteY23" fmla="*/ 2014379 h 6651775"/>
                    <a:gd name="connsiteX24" fmla="*/ 8119375 w 9117191"/>
                    <a:gd name="connsiteY24" fmla="*/ 1961370 h 6651775"/>
                    <a:gd name="connsiteX25" fmla="*/ 9100037 w 9117191"/>
                    <a:gd name="connsiteY25" fmla="*/ 2796257 h 6651775"/>
                    <a:gd name="connsiteX26" fmla="*/ 8728976 w 9117191"/>
                    <a:gd name="connsiteY26" fmla="*/ 2637231 h 6651775"/>
                    <a:gd name="connsiteX27" fmla="*/ 9113289 w 9117191"/>
                    <a:gd name="connsiteY27" fmla="*/ 3432361 h 6651775"/>
                    <a:gd name="connsiteX28" fmla="*/ 8683543 w 9117191"/>
                    <a:gd name="connsiteY28" fmla="*/ 3117149 h 6651775"/>
                    <a:gd name="connsiteX29" fmla="*/ 8994020 w 9117191"/>
                    <a:gd name="connsiteY29" fmla="*/ 4094970 h 6651775"/>
                    <a:gd name="connsiteX30" fmla="*/ 8728976 w 9117191"/>
                    <a:gd name="connsiteY30" fmla="*/ 3949196 h 6651775"/>
                    <a:gd name="connsiteX31" fmla="*/ 8503689 w 9117191"/>
                    <a:gd name="connsiteY31" fmla="*/ 5035874 h 6651775"/>
                    <a:gd name="connsiteX32" fmla="*/ 8410924 w 9117191"/>
                    <a:gd name="connsiteY32" fmla="*/ 4890101 h 6651775"/>
                    <a:gd name="connsiteX33" fmla="*/ 8212142 w 9117191"/>
                    <a:gd name="connsiteY33" fmla="*/ 5155144 h 6651775"/>
                    <a:gd name="connsiteX34" fmla="*/ 8039864 w 9117191"/>
                    <a:gd name="connsiteY34" fmla="*/ 5009370 h 6651775"/>
                    <a:gd name="connsiteX35" fmla="*/ 7721813 w 9117191"/>
                    <a:gd name="connsiteY35" fmla="*/ 5539457 h 6651775"/>
                    <a:gd name="connsiteX36" fmla="*/ 7536283 w 9117191"/>
                    <a:gd name="connsiteY36" fmla="*/ 5300918 h 6651775"/>
                    <a:gd name="connsiteX37" fmla="*/ 7204978 w 9117191"/>
                    <a:gd name="connsiteY37" fmla="*/ 5937022 h 6651775"/>
                    <a:gd name="connsiteX38" fmla="*/ 7257987 w 9117191"/>
                    <a:gd name="connsiteY38" fmla="*/ 5671979 h 6651775"/>
                    <a:gd name="connsiteX39" fmla="*/ 6794161 w 9117191"/>
                    <a:gd name="connsiteY39" fmla="*/ 6069544 h 6651775"/>
                    <a:gd name="connsiteX40" fmla="*/ 6820666 w 9117191"/>
                    <a:gd name="connsiteY40" fmla="*/ 5777996 h 6651775"/>
                    <a:gd name="connsiteX41" fmla="*/ 6277327 w 9117191"/>
                    <a:gd name="connsiteY41" fmla="*/ 6294831 h 6651775"/>
                    <a:gd name="connsiteX42" fmla="*/ 6144805 w 9117191"/>
                    <a:gd name="connsiteY42" fmla="*/ 5923770 h 6651775"/>
                    <a:gd name="connsiteX43" fmla="*/ 5492964 w 9117191"/>
                    <a:gd name="connsiteY43" fmla="*/ 6437706 h 6651775"/>
                    <a:gd name="connsiteX44" fmla="*/ 5516777 w 9117191"/>
                    <a:gd name="connsiteY44" fmla="*/ 6242443 h 6651775"/>
                    <a:gd name="connsiteX45" fmla="*/ 5107202 w 9117191"/>
                    <a:gd name="connsiteY45" fmla="*/ 6532955 h 6651775"/>
                    <a:gd name="connsiteX46" fmla="*/ 5026240 w 9117191"/>
                    <a:gd name="connsiteY46" fmla="*/ 6061468 h 6651775"/>
                    <a:gd name="connsiteX47" fmla="*/ 4061719 w 9117191"/>
                    <a:gd name="connsiteY47" fmla="*/ 6515268 h 6651775"/>
                    <a:gd name="connsiteX48" fmla="*/ 214 w 9117191"/>
                    <a:gd name="connsiteY48" fmla="*/ 3355689 h 6651775"/>
                    <a:gd name="connsiteX0" fmla="*/ 213 w 9117190"/>
                    <a:gd name="connsiteY0" fmla="*/ 3355689 h 6651775"/>
                    <a:gd name="connsiteX1" fmla="*/ 3878679 w 9117190"/>
                    <a:gd name="connsiteY1" fmla="*/ 331355 h 6651775"/>
                    <a:gd name="connsiteX2" fmla="*/ 3878679 w 9117190"/>
                    <a:gd name="connsiteY2" fmla="*/ 198833 h 6651775"/>
                    <a:gd name="connsiteX3" fmla="*/ 4103966 w 9117190"/>
                    <a:gd name="connsiteY3" fmla="*/ 371111 h 6651775"/>
                    <a:gd name="connsiteX4" fmla="*/ 4408766 w 9117190"/>
                    <a:gd name="connsiteY4" fmla="*/ 265094 h 6651775"/>
                    <a:gd name="connsiteX5" fmla="*/ 4276244 w 9117190"/>
                    <a:gd name="connsiteY5" fmla="*/ 437372 h 6651775"/>
                    <a:gd name="connsiteX6" fmla="*/ 4554539 w 9117190"/>
                    <a:gd name="connsiteY6" fmla="*/ 384363 h 6651775"/>
                    <a:gd name="connsiteX7" fmla="*/ 4600295 w 9117190"/>
                    <a:gd name="connsiteY7" fmla="*/ 528242 h 6651775"/>
                    <a:gd name="connsiteX8" fmla="*/ 4846087 w 9117190"/>
                    <a:gd name="connsiteY8" fmla="*/ 636155 h 6651775"/>
                    <a:gd name="connsiteX9" fmla="*/ 4740070 w 9117190"/>
                    <a:gd name="connsiteY9" fmla="*/ 251842 h 6651775"/>
                    <a:gd name="connsiteX10" fmla="*/ 5018366 w 9117190"/>
                    <a:gd name="connsiteY10" fmla="*/ 371111 h 6651775"/>
                    <a:gd name="connsiteX11" fmla="*/ 5707479 w 9117190"/>
                    <a:gd name="connsiteY11" fmla="*/ 50 h 6651775"/>
                    <a:gd name="connsiteX12" fmla="*/ 5442435 w 9117190"/>
                    <a:gd name="connsiteY12" fmla="*/ 291598 h 6651775"/>
                    <a:gd name="connsiteX13" fmla="*/ 5959270 w 9117190"/>
                    <a:gd name="connsiteY13" fmla="*/ 119320 h 6651775"/>
                    <a:gd name="connsiteX14" fmla="*/ 5773739 w 9117190"/>
                    <a:gd name="connsiteY14" fmla="*/ 344606 h 6651775"/>
                    <a:gd name="connsiteX15" fmla="*/ 6091792 w 9117190"/>
                    <a:gd name="connsiteY15" fmla="*/ 450623 h 6651775"/>
                    <a:gd name="connsiteX16" fmla="*/ 5866505 w 9117190"/>
                    <a:gd name="connsiteY16" fmla="*/ 596397 h 6651775"/>
                    <a:gd name="connsiteX17" fmla="*/ 7364000 w 9117190"/>
                    <a:gd name="connsiteY17" fmla="*/ 768674 h 6651775"/>
                    <a:gd name="connsiteX18" fmla="*/ 7125461 w 9117190"/>
                    <a:gd name="connsiteY18" fmla="*/ 834935 h 6651775"/>
                    <a:gd name="connsiteX19" fmla="*/ 7615792 w 9117190"/>
                    <a:gd name="connsiteY19" fmla="*/ 1086728 h 6651775"/>
                    <a:gd name="connsiteX20" fmla="*/ 7364000 w 9117190"/>
                    <a:gd name="connsiteY20" fmla="*/ 1126483 h 6651775"/>
                    <a:gd name="connsiteX21" fmla="*/ 7774818 w 9117190"/>
                    <a:gd name="connsiteY21" fmla="*/ 1709579 h 6651775"/>
                    <a:gd name="connsiteX22" fmla="*/ 8675966 w 9117190"/>
                    <a:gd name="connsiteY22" fmla="*/ 1815596 h 6651775"/>
                    <a:gd name="connsiteX23" fmla="*/ 8318157 w 9117190"/>
                    <a:gd name="connsiteY23" fmla="*/ 1828848 h 6651775"/>
                    <a:gd name="connsiteX24" fmla="*/ 8583200 w 9117190"/>
                    <a:gd name="connsiteY24" fmla="*/ 2014379 h 6651775"/>
                    <a:gd name="connsiteX25" fmla="*/ 8119374 w 9117190"/>
                    <a:gd name="connsiteY25" fmla="*/ 1961370 h 6651775"/>
                    <a:gd name="connsiteX26" fmla="*/ 9100036 w 9117190"/>
                    <a:gd name="connsiteY26" fmla="*/ 2796257 h 6651775"/>
                    <a:gd name="connsiteX27" fmla="*/ 8728975 w 9117190"/>
                    <a:gd name="connsiteY27" fmla="*/ 2637231 h 6651775"/>
                    <a:gd name="connsiteX28" fmla="*/ 9113288 w 9117190"/>
                    <a:gd name="connsiteY28" fmla="*/ 3432361 h 6651775"/>
                    <a:gd name="connsiteX29" fmla="*/ 8683542 w 9117190"/>
                    <a:gd name="connsiteY29" fmla="*/ 3117149 h 6651775"/>
                    <a:gd name="connsiteX30" fmla="*/ 8994019 w 9117190"/>
                    <a:gd name="connsiteY30" fmla="*/ 4094970 h 6651775"/>
                    <a:gd name="connsiteX31" fmla="*/ 8728975 w 9117190"/>
                    <a:gd name="connsiteY31" fmla="*/ 3949196 h 6651775"/>
                    <a:gd name="connsiteX32" fmla="*/ 8503688 w 9117190"/>
                    <a:gd name="connsiteY32" fmla="*/ 5035874 h 6651775"/>
                    <a:gd name="connsiteX33" fmla="*/ 8410923 w 9117190"/>
                    <a:gd name="connsiteY33" fmla="*/ 4890101 h 6651775"/>
                    <a:gd name="connsiteX34" fmla="*/ 8212141 w 9117190"/>
                    <a:gd name="connsiteY34" fmla="*/ 5155144 h 6651775"/>
                    <a:gd name="connsiteX35" fmla="*/ 8039863 w 9117190"/>
                    <a:gd name="connsiteY35" fmla="*/ 5009370 h 6651775"/>
                    <a:gd name="connsiteX36" fmla="*/ 7721812 w 9117190"/>
                    <a:gd name="connsiteY36" fmla="*/ 5539457 h 6651775"/>
                    <a:gd name="connsiteX37" fmla="*/ 7536282 w 9117190"/>
                    <a:gd name="connsiteY37" fmla="*/ 5300918 h 6651775"/>
                    <a:gd name="connsiteX38" fmla="*/ 7204977 w 9117190"/>
                    <a:gd name="connsiteY38" fmla="*/ 5937022 h 6651775"/>
                    <a:gd name="connsiteX39" fmla="*/ 7257986 w 9117190"/>
                    <a:gd name="connsiteY39" fmla="*/ 5671979 h 6651775"/>
                    <a:gd name="connsiteX40" fmla="*/ 6794160 w 9117190"/>
                    <a:gd name="connsiteY40" fmla="*/ 6069544 h 6651775"/>
                    <a:gd name="connsiteX41" fmla="*/ 6820665 w 9117190"/>
                    <a:gd name="connsiteY41" fmla="*/ 5777996 h 6651775"/>
                    <a:gd name="connsiteX42" fmla="*/ 6277326 w 9117190"/>
                    <a:gd name="connsiteY42" fmla="*/ 6294831 h 6651775"/>
                    <a:gd name="connsiteX43" fmla="*/ 6144804 w 9117190"/>
                    <a:gd name="connsiteY43" fmla="*/ 5923770 h 6651775"/>
                    <a:gd name="connsiteX44" fmla="*/ 5492963 w 9117190"/>
                    <a:gd name="connsiteY44" fmla="*/ 6437706 h 6651775"/>
                    <a:gd name="connsiteX45" fmla="*/ 5516776 w 9117190"/>
                    <a:gd name="connsiteY45" fmla="*/ 6242443 h 6651775"/>
                    <a:gd name="connsiteX46" fmla="*/ 5107201 w 9117190"/>
                    <a:gd name="connsiteY46" fmla="*/ 6532955 h 6651775"/>
                    <a:gd name="connsiteX47" fmla="*/ 5026239 w 9117190"/>
                    <a:gd name="connsiteY47" fmla="*/ 6061468 h 6651775"/>
                    <a:gd name="connsiteX48" fmla="*/ 4061718 w 9117190"/>
                    <a:gd name="connsiteY48" fmla="*/ 6515268 h 6651775"/>
                    <a:gd name="connsiteX49" fmla="*/ 213 w 9117190"/>
                    <a:gd name="connsiteY49" fmla="*/ 3355689 h 6651775"/>
                    <a:gd name="connsiteX0" fmla="*/ 5677 w 9122654"/>
                    <a:gd name="connsiteY0" fmla="*/ 3355689 h 6651775"/>
                    <a:gd name="connsiteX1" fmla="*/ 3195029 w 9122654"/>
                    <a:gd name="connsiteY1" fmla="*/ 278346 h 6651775"/>
                    <a:gd name="connsiteX2" fmla="*/ 3884143 w 9122654"/>
                    <a:gd name="connsiteY2" fmla="*/ 331355 h 6651775"/>
                    <a:gd name="connsiteX3" fmla="*/ 3884143 w 9122654"/>
                    <a:gd name="connsiteY3" fmla="*/ 198833 h 6651775"/>
                    <a:gd name="connsiteX4" fmla="*/ 4109430 w 9122654"/>
                    <a:gd name="connsiteY4" fmla="*/ 371111 h 6651775"/>
                    <a:gd name="connsiteX5" fmla="*/ 4414230 w 9122654"/>
                    <a:gd name="connsiteY5" fmla="*/ 265094 h 6651775"/>
                    <a:gd name="connsiteX6" fmla="*/ 4281708 w 9122654"/>
                    <a:gd name="connsiteY6" fmla="*/ 437372 h 6651775"/>
                    <a:gd name="connsiteX7" fmla="*/ 4560003 w 9122654"/>
                    <a:gd name="connsiteY7" fmla="*/ 384363 h 6651775"/>
                    <a:gd name="connsiteX8" fmla="*/ 4605759 w 9122654"/>
                    <a:gd name="connsiteY8" fmla="*/ 528242 h 6651775"/>
                    <a:gd name="connsiteX9" fmla="*/ 4851551 w 9122654"/>
                    <a:gd name="connsiteY9" fmla="*/ 636155 h 6651775"/>
                    <a:gd name="connsiteX10" fmla="*/ 4745534 w 9122654"/>
                    <a:gd name="connsiteY10" fmla="*/ 251842 h 6651775"/>
                    <a:gd name="connsiteX11" fmla="*/ 5023830 w 9122654"/>
                    <a:gd name="connsiteY11" fmla="*/ 371111 h 6651775"/>
                    <a:gd name="connsiteX12" fmla="*/ 5712943 w 9122654"/>
                    <a:gd name="connsiteY12" fmla="*/ 50 h 6651775"/>
                    <a:gd name="connsiteX13" fmla="*/ 5447899 w 9122654"/>
                    <a:gd name="connsiteY13" fmla="*/ 291598 h 6651775"/>
                    <a:gd name="connsiteX14" fmla="*/ 5964734 w 9122654"/>
                    <a:gd name="connsiteY14" fmla="*/ 119320 h 6651775"/>
                    <a:gd name="connsiteX15" fmla="*/ 5779203 w 9122654"/>
                    <a:gd name="connsiteY15" fmla="*/ 344606 h 6651775"/>
                    <a:gd name="connsiteX16" fmla="*/ 6097256 w 9122654"/>
                    <a:gd name="connsiteY16" fmla="*/ 450623 h 6651775"/>
                    <a:gd name="connsiteX17" fmla="*/ 5871969 w 9122654"/>
                    <a:gd name="connsiteY17" fmla="*/ 596397 h 6651775"/>
                    <a:gd name="connsiteX18" fmla="*/ 7369464 w 9122654"/>
                    <a:gd name="connsiteY18" fmla="*/ 768674 h 6651775"/>
                    <a:gd name="connsiteX19" fmla="*/ 7130925 w 9122654"/>
                    <a:gd name="connsiteY19" fmla="*/ 834935 h 6651775"/>
                    <a:gd name="connsiteX20" fmla="*/ 7621256 w 9122654"/>
                    <a:gd name="connsiteY20" fmla="*/ 1086728 h 6651775"/>
                    <a:gd name="connsiteX21" fmla="*/ 7369464 w 9122654"/>
                    <a:gd name="connsiteY21" fmla="*/ 1126483 h 6651775"/>
                    <a:gd name="connsiteX22" fmla="*/ 7780282 w 9122654"/>
                    <a:gd name="connsiteY22" fmla="*/ 1709579 h 6651775"/>
                    <a:gd name="connsiteX23" fmla="*/ 8681430 w 9122654"/>
                    <a:gd name="connsiteY23" fmla="*/ 1815596 h 6651775"/>
                    <a:gd name="connsiteX24" fmla="*/ 8323621 w 9122654"/>
                    <a:gd name="connsiteY24" fmla="*/ 1828848 h 6651775"/>
                    <a:gd name="connsiteX25" fmla="*/ 8588664 w 9122654"/>
                    <a:gd name="connsiteY25" fmla="*/ 2014379 h 6651775"/>
                    <a:gd name="connsiteX26" fmla="*/ 8124838 w 9122654"/>
                    <a:gd name="connsiteY26" fmla="*/ 1961370 h 6651775"/>
                    <a:gd name="connsiteX27" fmla="*/ 9105500 w 9122654"/>
                    <a:gd name="connsiteY27" fmla="*/ 2796257 h 6651775"/>
                    <a:gd name="connsiteX28" fmla="*/ 8734439 w 9122654"/>
                    <a:gd name="connsiteY28" fmla="*/ 2637231 h 6651775"/>
                    <a:gd name="connsiteX29" fmla="*/ 9118752 w 9122654"/>
                    <a:gd name="connsiteY29" fmla="*/ 3432361 h 6651775"/>
                    <a:gd name="connsiteX30" fmla="*/ 8689006 w 9122654"/>
                    <a:gd name="connsiteY30" fmla="*/ 3117149 h 6651775"/>
                    <a:gd name="connsiteX31" fmla="*/ 8999483 w 9122654"/>
                    <a:gd name="connsiteY31" fmla="*/ 4094970 h 6651775"/>
                    <a:gd name="connsiteX32" fmla="*/ 8734439 w 9122654"/>
                    <a:gd name="connsiteY32" fmla="*/ 3949196 h 6651775"/>
                    <a:gd name="connsiteX33" fmla="*/ 8509152 w 9122654"/>
                    <a:gd name="connsiteY33" fmla="*/ 5035874 h 6651775"/>
                    <a:gd name="connsiteX34" fmla="*/ 8416387 w 9122654"/>
                    <a:gd name="connsiteY34" fmla="*/ 4890101 h 6651775"/>
                    <a:gd name="connsiteX35" fmla="*/ 8217605 w 9122654"/>
                    <a:gd name="connsiteY35" fmla="*/ 5155144 h 6651775"/>
                    <a:gd name="connsiteX36" fmla="*/ 8045327 w 9122654"/>
                    <a:gd name="connsiteY36" fmla="*/ 5009370 h 6651775"/>
                    <a:gd name="connsiteX37" fmla="*/ 7727276 w 9122654"/>
                    <a:gd name="connsiteY37" fmla="*/ 5539457 h 6651775"/>
                    <a:gd name="connsiteX38" fmla="*/ 7541746 w 9122654"/>
                    <a:gd name="connsiteY38" fmla="*/ 5300918 h 6651775"/>
                    <a:gd name="connsiteX39" fmla="*/ 7210441 w 9122654"/>
                    <a:gd name="connsiteY39" fmla="*/ 5937022 h 6651775"/>
                    <a:gd name="connsiteX40" fmla="*/ 7263450 w 9122654"/>
                    <a:gd name="connsiteY40" fmla="*/ 5671979 h 6651775"/>
                    <a:gd name="connsiteX41" fmla="*/ 6799624 w 9122654"/>
                    <a:gd name="connsiteY41" fmla="*/ 6069544 h 6651775"/>
                    <a:gd name="connsiteX42" fmla="*/ 6826129 w 9122654"/>
                    <a:gd name="connsiteY42" fmla="*/ 5777996 h 6651775"/>
                    <a:gd name="connsiteX43" fmla="*/ 6282790 w 9122654"/>
                    <a:gd name="connsiteY43" fmla="*/ 6294831 h 6651775"/>
                    <a:gd name="connsiteX44" fmla="*/ 6150268 w 9122654"/>
                    <a:gd name="connsiteY44" fmla="*/ 5923770 h 6651775"/>
                    <a:gd name="connsiteX45" fmla="*/ 5498427 w 9122654"/>
                    <a:gd name="connsiteY45" fmla="*/ 6437706 h 6651775"/>
                    <a:gd name="connsiteX46" fmla="*/ 5522240 w 9122654"/>
                    <a:gd name="connsiteY46" fmla="*/ 6242443 h 6651775"/>
                    <a:gd name="connsiteX47" fmla="*/ 5112665 w 9122654"/>
                    <a:gd name="connsiteY47" fmla="*/ 6532955 h 6651775"/>
                    <a:gd name="connsiteX48" fmla="*/ 5031703 w 9122654"/>
                    <a:gd name="connsiteY48" fmla="*/ 6061468 h 6651775"/>
                    <a:gd name="connsiteX49" fmla="*/ 4067182 w 9122654"/>
                    <a:gd name="connsiteY49" fmla="*/ 6515268 h 6651775"/>
                    <a:gd name="connsiteX50" fmla="*/ 5677 w 9122654"/>
                    <a:gd name="connsiteY50" fmla="*/ 3355689 h 6651775"/>
                    <a:gd name="connsiteX0" fmla="*/ 5096 w 9122073"/>
                    <a:gd name="connsiteY0" fmla="*/ 3403746 h 6699832"/>
                    <a:gd name="connsiteX1" fmla="*/ 3220952 w 9122073"/>
                    <a:gd name="connsiteY1" fmla="*/ 193881 h 6699832"/>
                    <a:gd name="connsiteX2" fmla="*/ 3194448 w 9122073"/>
                    <a:gd name="connsiteY2" fmla="*/ 326403 h 6699832"/>
                    <a:gd name="connsiteX3" fmla="*/ 3883562 w 9122073"/>
                    <a:gd name="connsiteY3" fmla="*/ 379412 h 6699832"/>
                    <a:gd name="connsiteX4" fmla="*/ 3883562 w 9122073"/>
                    <a:gd name="connsiteY4" fmla="*/ 246890 h 6699832"/>
                    <a:gd name="connsiteX5" fmla="*/ 4108849 w 9122073"/>
                    <a:gd name="connsiteY5" fmla="*/ 419168 h 6699832"/>
                    <a:gd name="connsiteX6" fmla="*/ 4413649 w 9122073"/>
                    <a:gd name="connsiteY6" fmla="*/ 313151 h 6699832"/>
                    <a:gd name="connsiteX7" fmla="*/ 4281127 w 9122073"/>
                    <a:gd name="connsiteY7" fmla="*/ 485429 h 6699832"/>
                    <a:gd name="connsiteX8" fmla="*/ 4559422 w 9122073"/>
                    <a:gd name="connsiteY8" fmla="*/ 432420 h 6699832"/>
                    <a:gd name="connsiteX9" fmla="*/ 4605178 w 9122073"/>
                    <a:gd name="connsiteY9" fmla="*/ 576299 h 6699832"/>
                    <a:gd name="connsiteX10" fmla="*/ 4850970 w 9122073"/>
                    <a:gd name="connsiteY10" fmla="*/ 684212 h 6699832"/>
                    <a:gd name="connsiteX11" fmla="*/ 4744953 w 9122073"/>
                    <a:gd name="connsiteY11" fmla="*/ 299899 h 6699832"/>
                    <a:gd name="connsiteX12" fmla="*/ 5023249 w 9122073"/>
                    <a:gd name="connsiteY12" fmla="*/ 419168 h 6699832"/>
                    <a:gd name="connsiteX13" fmla="*/ 5712362 w 9122073"/>
                    <a:gd name="connsiteY13" fmla="*/ 48107 h 6699832"/>
                    <a:gd name="connsiteX14" fmla="*/ 5447318 w 9122073"/>
                    <a:gd name="connsiteY14" fmla="*/ 339655 h 6699832"/>
                    <a:gd name="connsiteX15" fmla="*/ 5964153 w 9122073"/>
                    <a:gd name="connsiteY15" fmla="*/ 167377 h 6699832"/>
                    <a:gd name="connsiteX16" fmla="*/ 5778622 w 9122073"/>
                    <a:gd name="connsiteY16" fmla="*/ 392663 h 6699832"/>
                    <a:gd name="connsiteX17" fmla="*/ 6096675 w 9122073"/>
                    <a:gd name="connsiteY17" fmla="*/ 498680 h 6699832"/>
                    <a:gd name="connsiteX18" fmla="*/ 5871388 w 9122073"/>
                    <a:gd name="connsiteY18" fmla="*/ 644454 h 6699832"/>
                    <a:gd name="connsiteX19" fmla="*/ 7368883 w 9122073"/>
                    <a:gd name="connsiteY19" fmla="*/ 816731 h 6699832"/>
                    <a:gd name="connsiteX20" fmla="*/ 7130344 w 9122073"/>
                    <a:gd name="connsiteY20" fmla="*/ 882992 h 6699832"/>
                    <a:gd name="connsiteX21" fmla="*/ 7620675 w 9122073"/>
                    <a:gd name="connsiteY21" fmla="*/ 1134785 h 6699832"/>
                    <a:gd name="connsiteX22" fmla="*/ 7368883 w 9122073"/>
                    <a:gd name="connsiteY22" fmla="*/ 1174540 h 6699832"/>
                    <a:gd name="connsiteX23" fmla="*/ 7779701 w 9122073"/>
                    <a:gd name="connsiteY23" fmla="*/ 1757636 h 6699832"/>
                    <a:gd name="connsiteX24" fmla="*/ 8680849 w 9122073"/>
                    <a:gd name="connsiteY24" fmla="*/ 1863653 h 6699832"/>
                    <a:gd name="connsiteX25" fmla="*/ 8323040 w 9122073"/>
                    <a:gd name="connsiteY25" fmla="*/ 1876905 h 6699832"/>
                    <a:gd name="connsiteX26" fmla="*/ 8588083 w 9122073"/>
                    <a:gd name="connsiteY26" fmla="*/ 2062436 h 6699832"/>
                    <a:gd name="connsiteX27" fmla="*/ 8124257 w 9122073"/>
                    <a:gd name="connsiteY27" fmla="*/ 2009427 h 6699832"/>
                    <a:gd name="connsiteX28" fmla="*/ 9104919 w 9122073"/>
                    <a:gd name="connsiteY28" fmla="*/ 2844314 h 6699832"/>
                    <a:gd name="connsiteX29" fmla="*/ 8733858 w 9122073"/>
                    <a:gd name="connsiteY29" fmla="*/ 2685288 h 6699832"/>
                    <a:gd name="connsiteX30" fmla="*/ 9118171 w 9122073"/>
                    <a:gd name="connsiteY30" fmla="*/ 3480418 h 6699832"/>
                    <a:gd name="connsiteX31" fmla="*/ 8688425 w 9122073"/>
                    <a:gd name="connsiteY31" fmla="*/ 3165206 h 6699832"/>
                    <a:gd name="connsiteX32" fmla="*/ 8998902 w 9122073"/>
                    <a:gd name="connsiteY32" fmla="*/ 4143027 h 6699832"/>
                    <a:gd name="connsiteX33" fmla="*/ 8733858 w 9122073"/>
                    <a:gd name="connsiteY33" fmla="*/ 3997253 h 6699832"/>
                    <a:gd name="connsiteX34" fmla="*/ 8508571 w 9122073"/>
                    <a:gd name="connsiteY34" fmla="*/ 5083931 h 6699832"/>
                    <a:gd name="connsiteX35" fmla="*/ 8415806 w 9122073"/>
                    <a:gd name="connsiteY35" fmla="*/ 4938158 h 6699832"/>
                    <a:gd name="connsiteX36" fmla="*/ 8217024 w 9122073"/>
                    <a:gd name="connsiteY36" fmla="*/ 5203201 h 6699832"/>
                    <a:gd name="connsiteX37" fmla="*/ 8044746 w 9122073"/>
                    <a:gd name="connsiteY37" fmla="*/ 5057427 h 6699832"/>
                    <a:gd name="connsiteX38" fmla="*/ 7726695 w 9122073"/>
                    <a:gd name="connsiteY38" fmla="*/ 5587514 h 6699832"/>
                    <a:gd name="connsiteX39" fmla="*/ 7541165 w 9122073"/>
                    <a:gd name="connsiteY39" fmla="*/ 5348975 h 6699832"/>
                    <a:gd name="connsiteX40" fmla="*/ 7209860 w 9122073"/>
                    <a:gd name="connsiteY40" fmla="*/ 5985079 h 6699832"/>
                    <a:gd name="connsiteX41" fmla="*/ 7262869 w 9122073"/>
                    <a:gd name="connsiteY41" fmla="*/ 5720036 h 6699832"/>
                    <a:gd name="connsiteX42" fmla="*/ 6799043 w 9122073"/>
                    <a:gd name="connsiteY42" fmla="*/ 6117601 h 6699832"/>
                    <a:gd name="connsiteX43" fmla="*/ 6825548 w 9122073"/>
                    <a:gd name="connsiteY43" fmla="*/ 5826053 h 6699832"/>
                    <a:gd name="connsiteX44" fmla="*/ 6282209 w 9122073"/>
                    <a:gd name="connsiteY44" fmla="*/ 6342888 h 6699832"/>
                    <a:gd name="connsiteX45" fmla="*/ 6149687 w 9122073"/>
                    <a:gd name="connsiteY45" fmla="*/ 5971827 h 6699832"/>
                    <a:gd name="connsiteX46" fmla="*/ 5497846 w 9122073"/>
                    <a:gd name="connsiteY46" fmla="*/ 6485763 h 6699832"/>
                    <a:gd name="connsiteX47" fmla="*/ 5521659 w 9122073"/>
                    <a:gd name="connsiteY47" fmla="*/ 6290500 h 6699832"/>
                    <a:gd name="connsiteX48" fmla="*/ 5112084 w 9122073"/>
                    <a:gd name="connsiteY48" fmla="*/ 6581012 h 6699832"/>
                    <a:gd name="connsiteX49" fmla="*/ 5031122 w 9122073"/>
                    <a:gd name="connsiteY49" fmla="*/ 6109525 h 6699832"/>
                    <a:gd name="connsiteX50" fmla="*/ 4066601 w 9122073"/>
                    <a:gd name="connsiteY50" fmla="*/ 6563325 h 6699832"/>
                    <a:gd name="connsiteX51" fmla="*/ 5096 w 9122073"/>
                    <a:gd name="connsiteY51" fmla="*/ 3403746 h 6699832"/>
                    <a:gd name="connsiteX0" fmla="*/ 11039 w 9128016"/>
                    <a:gd name="connsiteY0" fmla="*/ 3355689 h 6651775"/>
                    <a:gd name="connsiteX1" fmla="*/ 2882338 w 9128016"/>
                    <a:gd name="connsiteY1" fmla="*/ 357859 h 6651775"/>
                    <a:gd name="connsiteX2" fmla="*/ 3226895 w 9128016"/>
                    <a:gd name="connsiteY2" fmla="*/ 145824 h 6651775"/>
                    <a:gd name="connsiteX3" fmla="*/ 3200391 w 9128016"/>
                    <a:gd name="connsiteY3" fmla="*/ 278346 h 6651775"/>
                    <a:gd name="connsiteX4" fmla="*/ 3889505 w 9128016"/>
                    <a:gd name="connsiteY4" fmla="*/ 331355 h 6651775"/>
                    <a:gd name="connsiteX5" fmla="*/ 3889505 w 9128016"/>
                    <a:gd name="connsiteY5" fmla="*/ 198833 h 6651775"/>
                    <a:gd name="connsiteX6" fmla="*/ 4114792 w 9128016"/>
                    <a:gd name="connsiteY6" fmla="*/ 371111 h 6651775"/>
                    <a:gd name="connsiteX7" fmla="*/ 4419592 w 9128016"/>
                    <a:gd name="connsiteY7" fmla="*/ 265094 h 6651775"/>
                    <a:gd name="connsiteX8" fmla="*/ 4287070 w 9128016"/>
                    <a:gd name="connsiteY8" fmla="*/ 437372 h 6651775"/>
                    <a:gd name="connsiteX9" fmla="*/ 4565365 w 9128016"/>
                    <a:gd name="connsiteY9" fmla="*/ 384363 h 6651775"/>
                    <a:gd name="connsiteX10" fmla="*/ 4611121 w 9128016"/>
                    <a:gd name="connsiteY10" fmla="*/ 528242 h 6651775"/>
                    <a:gd name="connsiteX11" fmla="*/ 4856913 w 9128016"/>
                    <a:gd name="connsiteY11" fmla="*/ 636155 h 6651775"/>
                    <a:gd name="connsiteX12" fmla="*/ 4750896 w 9128016"/>
                    <a:gd name="connsiteY12" fmla="*/ 251842 h 6651775"/>
                    <a:gd name="connsiteX13" fmla="*/ 5029192 w 9128016"/>
                    <a:gd name="connsiteY13" fmla="*/ 371111 h 6651775"/>
                    <a:gd name="connsiteX14" fmla="*/ 5718305 w 9128016"/>
                    <a:gd name="connsiteY14" fmla="*/ 50 h 6651775"/>
                    <a:gd name="connsiteX15" fmla="*/ 5453261 w 9128016"/>
                    <a:gd name="connsiteY15" fmla="*/ 291598 h 6651775"/>
                    <a:gd name="connsiteX16" fmla="*/ 5970096 w 9128016"/>
                    <a:gd name="connsiteY16" fmla="*/ 119320 h 6651775"/>
                    <a:gd name="connsiteX17" fmla="*/ 5784565 w 9128016"/>
                    <a:gd name="connsiteY17" fmla="*/ 344606 h 6651775"/>
                    <a:gd name="connsiteX18" fmla="*/ 6102618 w 9128016"/>
                    <a:gd name="connsiteY18" fmla="*/ 450623 h 6651775"/>
                    <a:gd name="connsiteX19" fmla="*/ 5877331 w 9128016"/>
                    <a:gd name="connsiteY19" fmla="*/ 596397 h 6651775"/>
                    <a:gd name="connsiteX20" fmla="*/ 7374826 w 9128016"/>
                    <a:gd name="connsiteY20" fmla="*/ 768674 h 6651775"/>
                    <a:gd name="connsiteX21" fmla="*/ 7136287 w 9128016"/>
                    <a:gd name="connsiteY21" fmla="*/ 834935 h 6651775"/>
                    <a:gd name="connsiteX22" fmla="*/ 7626618 w 9128016"/>
                    <a:gd name="connsiteY22" fmla="*/ 1086728 h 6651775"/>
                    <a:gd name="connsiteX23" fmla="*/ 7374826 w 9128016"/>
                    <a:gd name="connsiteY23" fmla="*/ 1126483 h 6651775"/>
                    <a:gd name="connsiteX24" fmla="*/ 7785644 w 9128016"/>
                    <a:gd name="connsiteY24" fmla="*/ 1709579 h 6651775"/>
                    <a:gd name="connsiteX25" fmla="*/ 8686792 w 9128016"/>
                    <a:gd name="connsiteY25" fmla="*/ 1815596 h 6651775"/>
                    <a:gd name="connsiteX26" fmla="*/ 8328983 w 9128016"/>
                    <a:gd name="connsiteY26" fmla="*/ 1828848 h 6651775"/>
                    <a:gd name="connsiteX27" fmla="*/ 8594026 w 9128016"/>
                    <a:gd name="connsiteY27" fmla="*/ 2014379 h 6651775"/>
                    <a:gd name="connsiteX28" fmla="*/ 8130200 w 9128016"/>
                    <a:gd name="connsiteY28" fmla="*/ 1961370 h 6651775"/>
                    <a:gd name="connsiteX29" fmla="*/ 9110862 w 9128016"/>
                    <a:gd name="connsiteY29" fmla="*/ 2796257 h 6651775"/>
                    <a:gd name="connsiteX30" fmla="*/ 8739801 w 9128016"/>
                    <a:gd name="connsiteY30" fmla="*/ 2637231 h 6651775"/>
                    <a:gd name="connsiteX31" fmla="*/ 9124114 w 9128016"/>
                    <a:gd name="connsiteY31" fmla="*/ 3432361 h 6651775"/>
                    <a:gd name="connsiteX32" fmla="*/ 8694368 w 9128016"/>
                    <a:gd name="connsiteY32" fmla="*/ 3117149 h 6651775"/>
                    <a:gd name="connsiteX33" fmla="*/ 9004845 w 9128016"/>
                    <a:gd name="connsiteY33" fmla="*/ 4094970 h 6651775"/>
                    <a:gd name="connsiteX34" fmla="*/ 8739801 w 9128016"/>
                    <a:gd name="connsiteY34" fmla="*/ 3949196 h 6651775"/>
                    <a:gd name="connsiteX35" fmla="*/ 8514514 w 9128016"/>
                    <a:gd name="connsiteY35" fmla="*/ 5035874 h 6651775"/>
                    <a:gd name="connsiteX36" fmla="*/ 8421749 w 9128016"/>
                    <a:gd name="connsiteY36" fmla="*/ 4890101 h 6651775"/>
                    <a:gd name="connsiteX37" fmla="*/ 8222967 w 9128016"/>
                    <a:gd name="connsiteY37" fmla="*/ 5155144 h 6651775"/>
                    <a:gd name="connsiteX38" fmla="*/ 8050689 w 9128016"/>
                    <a:gd name="connsiteY38" fmla="*/ 5009370 h 6651775"/>
                    <a:gd name="connsiteX39" fmla="*/ 7732638 w 9128016"/>
                    <a:gd name="connsiteY39" fmla="*/ 5539457 h 6651775"/>
                    <a:gd name="connsiteX40" fmla="*/ 7547108 w 9128016"/>
                    <a:gd name="connsiteY40" fmla="*/ 5300918 h 6651775"/>
                    <a:gd name="connsiteX41" fmla="*/ 7215803 w 9128016"/>
                    <a:gd name="connsiteY41" fmla="*/ 5937022 h 6651775"/>
                    <a:gd name="connsiteX42" fmla="*/ 7268812 w 9128016"/>
                    <a:gd name="connsiteY42" fmla="*/ 5671979 h 6651775"/>
                    <a:gd name="connsiteX43" fmla="*/ 6804986 w 9128016"/>
                    <a:gd name="connsiteY43" fmla="*/ 6069544 h 6651775"/>
                    <a:gd name="connsiteX44" fmla="*/ 6831491 w 9128016"/>
                    <a:gd name="connsiteY44" fmla="*/ 5777996 h 6651775"/>
                    <a:gd name="connsiteX45" fmla="*/ 6288152 w 9128016"/>
                    <a:gd name="connsiteY45" fmla="*/ 6294831 h 6651775"/>
                    <a:gd name="connsiteX46" fmla="*/ 6155630 w 9128016"/>
                    <a:gd name="connsiteY46" fmla="*/ 5923770 h 6651775"/>
                    <a:gd name="connsiteX47" fmla="*/ 5503789 w 9128016"/>
                    <a:gd name="connsiteY47" fmla="*/ 6437706 h 6651775"/>
                    <a:gd name="connsiteX48" fmla="*/ 5527602 w 9128016"/>
                    <a:gd name="connsiteY48" fmla="*/ 6242443 h 6651775"/>
                    <a:gd name="connsiteX49" fmla="*/ 5118027 w 9128016"/>
                    <a:gd name="connsiteY49" fmla="*/ 6532955 h 6651775"/>
                    <a:gd name="connsiteX50" fmla="*/ 5037065 w 9128016"/>
                    <a:gd name="connsiteY50" fmla="*/ 6061468 h 6651775"/>
                    <a:gd name="connsiteX51" fmla="*/ 4072544 w 9128016"/>
                    <a:gd name="connsiteY51" fmla="*/ 6515268 h 6651775"/>
                    <a:gd name="connsiteX52" fmla="*/ 11039 w 9128016"/>
                    <a:gd name="connsiteY52" fmla="*/ 3355689 h 6651775"/>
                    <a:gd name="connsiteX0" fmla="*/ 24720 w 9141697"/>
                    <a:gd name="connsiteY0" fmla="*/ 3355689 h 6651775"/>
                    <a:gd name="connsiteX1" fmla="*/ 2405689 w 9141697"/>
                    <a:gd name="connsiteY1" fmla="*/ 318103 h 6651775"/>
                    <a:gd name="connsiteX2" fmla="*/ 2896019 w 9141697"/>
                    <a:gd name="connsiteY2" fmla="*/ 357859 h 6651775"/>
                    <a:gd name="connsiteX3" fmla="*/ 3240576 w 9141697"/>
                    <a:gd name="connsiteY3" fmla="*/ 145824 h 6651775"/>
                    <a:gd name="connsiteX4" fmla="*/ 3214072 w 9141697"/>
                    <a:gd name="connsiteY4" fmla="*/ 278346 h 6651775"/>
                    <a:gd name="connsiteX5" fmla="*/ 3903186 w 9141697"/>
                    <a:gd name="connsiteY5" fmla="*/ 331355 h 6651775"/>
                    <a:gd name="connsiteX6" fmla="*/ 3903186 w 9141697"/>
                    <a:gd name="connsiteY6" fmla="*/ 198833 h 6651775"/>
                    <a:gd name="connsiteX7" fmla="*/ 4128473 w 9141697"/>
                    <a:gd name="connsiteY7" fmla="*/ 371111 h 6651775"/>
                    <a:gd name="connsiteX8" fmla="*/ 4433273 w 9141697"/>
                    <a:gd name="connsiteY8" fmla="*/ 265094 h 6651775"/>
                    <a:gd name="connsiteX9" fmla="*/ 4300751 w 9141697"/>
                    <a:gd name="connsiteY9" fmla="*/ 437372 h 6651775"/>
                    <a:gd name="connsiteX10" fmla="*/ 4579046 w 9141697"/>
                    <a:gd name="connsiteY10" fmla="*/ 384363 h 6651775"/>
                    <a:gd name="connsiteX11" fmla="*/ 4624802 w 9141697"/>
                    <a:gd name="connsiteY11" fmla="*/ 528242 h 6651775"/>
                    <a:gd name="connsiteX12" fmla="*/ 4870594 w 9141697"/>
                    <a:gd name="connsiteY12" fmla="*/ 636155 h 6651775"/>
                    <a:gd name="connsiteX13" fmla="*/ 4764577 w 9141697"/>
                    <a:gd name="connsiteY13" fmla="*/ 251842 h 6651775"/>
                    <a:gd name="connsiteX14" fmla="*/ 5042873 w 9141697"/>
                    <a:gd name="connsiteY14" fmla="*/ 371111 h 6651775"/>
                    <a:gd name="connsiteX15" fmla="*/ 5731986 w 9141697"/>
                    <a:gd name="connsiteY15" fmla="*/ 50 h 6651775"/>
                    <a:gd name="connsiteX16" fmla="*/ 5466942 w 9141697"/>
                    <a:gd name="connsiteY16" fmla="*/ 291598 h 6651775"/>
                    <a:gd name="connsiteX17" fmla="*/ 5983777 w 9141697"/>
                    <a:gd name="connsiteY17" fmla="*/ 119320 h 6651775"/>
                    <a:gd name="connsiteX18" fmla="*/ 5798246 w 9141697"/>
                    <a:gd name="connsiteY18" fmla="*/ 344606 h 6651775"/>
                    <a:gd name="connsiteX19" fmla="*/ 6116299 w 9141697"/>
                    <a:gd name="connsiteY19" fmla="*/ 450623 h 6651775"/>
                    <a:gd name="connsiteX20" fmla="*/ 5891012 w 9141697"/>
                    <a:gd name="connsiteY20" fmla="*/ 596397 h 6651775"/>
                    <a:gd name="connsiteX21" fmla="*/ 7388507 w 9141697"/>
                    <a:gd name="connsiteY21" fmla="*/ 768674 h 6651775"/>
                    <a:gd name="connsiteX22" fmla="*/ 7149968 w 9141697"/>
                    <a:gd name="connsiteY22" fmla="*/ 834935 h 6651775"/>
                    <a:gd name="connsiteX23" fmla="*/ 7640299 w 9141697"/>
                    <a:gd name="connsiteY23" fmla="*/ 1086728 h 6651775"/>
                    <a:gd name="connsiteX24" fmla="*/ 7388507 w 9141697"/>
                    <a:gd name="connsiteY24" fmla="*/ 1126483 h 6651775"/>
                    <a:gd name="connsiteX25" fmla="*/ 7799325 w 9141697"/>
                    <a:gd name="connsiteY25" fmla="*/ 1709579 h 6651775"/>
                    <a:gd name="connsiteX26" fmla="*/ 8700473 w 9141697"/>
                    <a:gd name="connsiteY26" fmla="*/ 1815596 h 6651775"/>
                    <a:gd name="connsiteX27" fmla="*/ 8342664 w 9141697"/>
                    <a:gd name="connsiteY27" fmla="*/ 1828848 h 6651775"/>
                    <a:gd name="connsiteX28" fmla="*/ 8607707 w 9141697"/>
                    <a:gd name="connsiteY28" fmla="*/ 2014379 h 6651775"/>
                    <a:gd name="connsiteX29" fmla="*/ 8143881 w 9141697"/>
                    <a:gd name="connsiteY29" fmla="*/ 1961370 h 6651775"/>
                    <a:gd name="connsiteX30" fmla="*/ 9124543 w 9141697"/>
                    <a:gd name="connsiteY30" fmla="*/ 2796257 h 6651775"/>
                    <a:gd name="connsiteX31" fmla="*/ 8753482 w 9141697"/>
                    <a:gd name="connsiteY31" fmla="*/ 2637231 h 6651775"/>
                    <a:gd name="connsiteX32" fmla="*/ 9137795 w 9141697"/>
                    <a:gd name="connsiteY32" fmla="*/ 3432361 h 6651775"/>
                    <a:gd name="connsiteX33" fmla="*/ 8708049 w 9141697"/>
                    <a:gd name="connsiteY33" fmla="*/ 3117149 h 6651775"/>
                    <a:gd name="connsiteX34" fmla="*/ 9018526 w 9141697"/>
                    <a:gd name="connsiteY34" fmla="*/ 4094970 h 6651775"/>
                    <a:gd name="connsiteX35" fmla="*/ 8753482 w 9141697"/>
                    <a:gd name="connsiteY35" fmla="*/ 3949196 h 6651775"/>
                    <a:gd name="connsiteX36" fmla="*/ 8528195 w 9141697"/>
                    <a:gd name="connsiteY36" fmla="*/ 5035874 h 6651775"/>
                    <a:gd name="connsiteX37" fmla="*/ 8435430 w 9141697"/>
                    <a:gd name="connsiteY37" fmla="*/ 4890101 h 6651775"/>
                    <a:gd name="connsiteX38" fmla="*/ 8236648 w 9141697"/>
                    <a:gd name="connsiteY38" fmla="*/ 5155144 h 6651775"/>
                    <a:gd name="connsiteX39" fmla="*/ 8064370 w 9141697"/>
                    <a:gd name="connsiteY39" fmla="*/ 5009370 h 6651775"/>
                    <a:gd name="connsiteX40" fmla="*/ 7746319 w 9141697"/>
                    <a:gd name="connsiteY40" fmla="*/ 5539457 h 6651775"/>
                    <a:gd name="connsiteX41" fmla="*/ 7560789 w 9141697"/>
                    <a:gd name="connsiteY41" fmla="*/ 5300918 h 6651775"/>
                    <a:gd name="connsiteX42" fmla="*/ 7229484 w 9141697"/>
                    <a:gd name="connsiteY42" fmla="*/ 5937022 h 6651775"/>
                    <a:gd name="connsiteX43" fmla="*/ 7282493 w 9141697"/>
                    <a:gd name="connsiteY43" fmla="*/ 5671979 h 6651775"/>
                    <a:gd name="connsiteX44" fmla="*/ 6818667 w 9141697"/>
                    <a:gd name="connsiteY44" fmla="*/ 6069544 h 6651775"/>
                    <a:gd name="connsiteX45" fmla="*/ 6845172 w 9141697"/>
                    <a:gd name="connsiteY45" fmla="*/ 5777996 h 6651775"/>
                    <a:gd name="connsiteX46" fmla="*/ 6301833 w 9141697"/>
                    <a:gd name="connsiteY46" fmla="*/ 6294831 h 6651775"/>
                    <a:gd name="connsiteX47" fmla="*/ 6169311 w 9141697"/>
                    <a:gd name="connsiteY47" fmla="*/ 5923770 h 6651775"/>
                    <a:gd name="connsiteX48" fmla="*/ 5517470 w 9141697"/>
                    <a:gd name="connsiteY48" fmla="*/ 6437706 h 6651775"/>
                    <a:gd name="connsiteX49" fmla="*/ 5541283 w 9141697"/>
                    <a:gd name="connsiteY49" fmla="*/ 6242443 h 6651775"/>
                    <a:gd name="connsiteX50" fmla="*/ 5131708 w 9141697"/>
                    <a:gd name="connsiteY50" fmla="*/ 6532955 h 6651775"/>
                    <a:gd name="connsiteX51" fmla="*/ 5050746 w 9141697"/>
                    <a:gd name="connsiteY51" fmla="*/ 6061468 h 6651775"/>
                    <a:gd name="connsiteX52" fmla="*/ 4086225 w 9141697"/>
                    <a:gd name="connsiteY52" fmla="*/ 6515268 h 6651775"/>
                    <a:gd name="connsiteX53" fmla="*/ 24720 w 9141697"/>
                    <a:gd name="connsiteY53" fmla="*/ 3355689 h 6651775"/>
                    <a:gd name="connsiteX0" fmla="*/ 22095 w 9139072"/>
                    <a:gd name="connsiteY0" fmla="*/ 3355689 h 6651775"/>
                    <a:gd name="connsiteX1" fmla="*/ 2456074 w 9139072"/>
                    <a:gd name="connsiteY1" fmla="*/ 437372 h 6651775"/>
                    <a:gd name="connsiteX2" fmla="*/ 2403064 w 9139072"/>
                    <a:gd name="connsiteY2" fmla="*/ 318103 h 6651775"/>
                    <a:gd name="connsiteX3" fmla="*/ 2893394 w 9139072"/>
                    <a:gd name="connsiteY3" fmla="*/ 357859 h 6651775"/>
                    <a:gd name="connsiteX4" fmla="*/ 3237951 w 9139072"/>
                    <a:gd name="connsiteY4" fmla="*/ 145824 h 6651775"/>
                    <a:gd name="connsiteX5" fmla="*/ 3211447 w 9139072"/>
                    <a:gd name="connsiteY5" fmla="*/ 278346 h 6651775"/>
                    <a:gd name="connsiteX6" fmla="*/ 3900561 w 9139072"/>
                    <a:gd name="connsiteY6" fmla="*/ 331355 h 6651775"/>
                    <a:gd name="connsiteX7" fmla="*/ 3900561 w 9139072"/>
                    <a:gd name="connsiteY7" fmla="*/ 198833 h 6651775"/>
                    <a:gd name="connsiteX8" fmla="*/ 4125848 w 9139072"/>
                    <a:gd name="connsiteY8" fmla="*/ 371111 h 6651775"/>
                    <a:gd name="connsiteX9" fmla="*/ 4430648 w 9139072"/>
                    <a:gd name="connsiteY9" fmla="*/ 265094 h 6651775"/>
                    <a:gd name="connsiteX10" fmla="*/ 4298126 w 9139072"/>
                    <a:gd name="connsiteY10" fmla="*/ 437372 h 6651775"/>
                    <a:gd name="connsiteX11" fmla="*/ 4576421 w 9139072"/>
                    <a:gd name="connsiteY11" fmla="*/ 384363 h 6651775"/>
                    <a:gd name="connsiteX12" fmla="*/ 4622177 w 9139072"/>
                    <a:gd name="connsiteY12" fmla="*/ 528242 h 6651775"/>
                    <a:gd name="connsiteX13" fmla="*/ 4867969 w 9139072"/>
                    <a:gd name="connsiteY13" fmla="*/ 636155 h 6651775"/>
                    <a:gd name="connsiteX14" fmla="*/ 4761952 w 9139072"/>
                    <a:gd name="connsiteY14" fmla="*/ 251842 h 6651775"/>
                    <a:gd name="connsiteX15" fmla="*/ 5040248 w 9139072"/>
                    <a:gd name="connsiteY15" fmla="*/ 371111 h 6651775"/>
                    <a:gd name="connsiteX16" fmla="*/ 5729361 w 9139072"/>
                    <a:gd name="connsiteY16" fmla="*/ 50 h 6651775"/>
                    <a:gd name="connsiteX17" fmla="*/ 5464317 w 9139072"/>
                    <a:gd name="connsiteY17" fmla="*/ 291598 h 6651775"/>
                    <a:gd name="connsiteX18" fmla="*/ 5981152 w 9139072"/>
                    <a:gd name="connsiteY18" fmla="*/ 119320 h 6651775"/>
                    <a:gd name="connsiteX19" fmla="*/ 5795621 w 9139072"/>
                    <a:gd name="connsiteY19" fmla="*/ 344606 h 6651775"/>
                    <a:gd name="connsiteX20" fmla="*/ 6113674 w 9139072"/>
                    <a:gd name="connsiteY20" fmla="*/ 450623 h 6651775"/>
                    <a:gd name="connsiteX21" fmla="*/ 5888387 w 9139072"/>
                    <a:gd name="connsiteY21" fmla="*/ 596397 h 6651775"/>
                    <a:gd name="connsiteX22" fmla="*/ 7385882 w 9139072"/>
                    <a:gd name="connsiteY22" fmla="*/ 768674 h 6651775"/>
                    <a:gd name="connsiteX23" fmla="*/ 7147343 w 9139072"/>
                    <a:gd name="connsiteY23" fmla="*/ 834935 h 6651775"/>
                    <a:gd name="connsiteX24" fmla="*/ 7637674 w 9139072"/>
                    <a:gd name="connsiteY24" fmla="*/ 1086728 h 6651775"/>
                    <a:gd name="connsiteX25" fmla="*/ 7385882 w 9139072"/>
                    <a:gd name="connsiteY25" fmla="*/ 1126483 h 6651775"/>
                    <a:gd name="connsiteX26" fmla="*/ 7796700 w 9139072"/>
                    <a:gd name="connsiteY26" fmla="*/ 1709579 h 6651775"/>
                    <a:gd name="connsiteX27" fmla="*/ 8697848 w 9139072"/>
                    <a:gd name="connsiteY27" fmla="*/ 1815596 h 6651775"/>
                    <a:gd name="connsiteX28" fmla="*/ 8340039 w 9139072"/>
                    <a:gd name="connsiteY28" fmla="*/ 1828848 h 6651775"/>
                    <a:gd name="connsiteX29" fmla="*/ 8605082 w 9139072"/>
                    <a:gd name="connsiteY29" fmla="*/ 2014379 h 6651775"/>
                    <a:gd name="connsiteX30" fmla="*/ 8141256 w 9139072"/>
                    <a:gd name="connsiteY30" fmla="*/ 1961370 h 6651775"/>
                    <a:gd name="connsiteX31" fmla="*/ 9121918 w 9139072"/>
                    <a:gd name="connsiteY31" fmla="*/ 2796257 h 6651775"/>
                    <a:gd name="connsiteX32" fmla="*/ 8750857 w 9139072"/>
                    <a:gd name="connsiteY32" fmla="*/ 2637231 h 6651775"/>
                    <a:gd name="connsiteX33" fmla="*/ 9135170 w 9139072"/>
                    <a:gd name="connsiteY33" fmla="*/ 3432361 h 6651775"/>
                    <a:gd name="connsiteX34" fmla="*/ 8705424 w 9139072"/>
                    <a:gd name="connsiteY34" fmla="*/ 3117149 h 6651775"/>
                    <a:gd name="connsiteX35" fmla="*/ 9015901 w 9139072"/>
                    <a:gd name="connsiteY35" fmla="*/ 4094970 h 6651775"/>
                    <a:gd name="connsiteX36" fmla="*/ 8750857 w 9139072"/>
                    <a:gd name="connsiteY36" fmla="*/ 3949196 h 6651775"/>
                    <a:gd name="connsiteX37" fmla="*/ 8525570 w 9139072"/>
                    <a:gd name="connsiteY37" fmla="*/ 5035874 h 6651775"/>
                    <a:gd name="connsiteX38" fmla="*/ 8432805 w 9139072"/>
                    <a:gd name="connsiteY38" fmla="*/ 4890101 h 6651775"/>
                    <a:gd name="connsiteX39" fmla="*/ 8234023 w 9139072"/>
                    <a:gd name="connsiteY39" fmla="*/ 5155144 h 6651775"/>
                    <a:gd name="connsiteX40" fmla="*/ 8061745 w 9139072"/>
                    <a:gd name="connsiteY40" fmla="*/ 5009370 h 6651775"/>
                    <a:gd name="connsiteX41" fmla="*/ 7743694 w 9139072"/>
                    <a:gd name="connsiteY41" fmla="*/ 5539457 h 6651775"/>
                    <a:gd name="connsiteX42" fmla="*/ 7558164 w 9139072"/>
                    <a:gd name="connsiteY42" fmla="*/ 5300918 h 6651775"/>
                    <a:gd name="connsiteX43" fmla="*/ 7226859 w 9139072"/>
                    <a:gd name="connsiteY43" fmla="*/ 5937022 h 6651775"/>
                    <a:gd name="connsiteX44" fmla="*/ 7279868 w 9139072"/>
                    <a:gd name="connsiteY44" fmla="*/ 5671979 h 6651775"/>
                    <a:gd name="connsiteX45" fmla="*/ 6816042 w 9139072"/>
                    <a:gd name="connsiteY45" fmla="*/ 6069544 h 6651775"/>
                    <a:gd name="connsiteX46" fmla="*/ 6842547 w 9139072"/>
                    <a:gd name="connsiteY46" fmla="*/ 5777996 h 6651775"/>
                    <a:gd name="connsiteX47" fmla="*/ 6299208 w 9139072"/>
                    <a:gd name="connsiteY47" fmla="*/ 6294831 h 6651775"/>
                    <a:gd name="connsiteX48" fmla="*/ 6166686 w 9139072"/>
                    <a:gd name="connsiteY48" fmla="*/ 5923770 h 6651775"/>
                    <a:gd name="connsiteX49" fmla="*/ 5514845 w 9139072"/>
                    <a:gd name="connsiteY49" fmla="*/ 6437706 h 6651775"/>
                    <a:gd name="connsiteX50" fmla="*/ 5538658 w 9139072"/>
                    <a:gd name="connsiteY50" fmla="*/ 6242443 h 6651775"/>
                    <a:gd name="connsiteX51" fmla="*/ 5129083 w 9139072"/>
                    <a:gd name="connsiteY51" fmla="*/ 6532955 h 6651775"/>
                    <a:gd name="connsiteX52" fmla="*/ 5048121 w 9139072"/>
                    <a:gd name="connsiteY52" fmla="*/ 6061468 h 6651775"/>
                    <a:gd name="connsiteX53" fmla="*/ 4083600 w 9139072"/>
                    <a:gd name="connsiteY53" fmla="*/ 6515268 h 6651775"/>
                    <a:gd name="connsiteX54" fmla="*/ 22095 w 9139072"/>
                    <a:gd name="connsiteY54" fmla="*/ 3355689 h 6651775"/>
                    <a:gd name="connsiteX0" fmla="*/ 36753 w 9153730"/>
                    <a:gd name="connsiteY0" fmla="*/ 3355689 h 6651775"/>
                    <a:gd name="connsiteX1" fmla="*/ 2112922 w 9153730"/>
                    <a:gd name="connsiteY1" fmla="*/ 516885 h 6651775"/>
                    <a:gd name="connsiteX2" fmla="*/ 2470732 w 9153730"/>
                    <a:gd name="connsiteY2" fmla="*/ 437372 h 6651775"/>
                    <a:gd name="connsiteX3" fmla="*/ 2417722 w 9153730"/>
                    <a:gd name="connsiteY3" fmla="*/ 318103 h 6651775"/>
                    <a:gd name="connsiteX4" fmla="*/ 2908052 w 9153730"/>
                    <a:gd name="connsiteY4" fmla="*/ 357859 h 6651775"/>
                    <a:gd name="connsiteX5" fmla="*/ 3252609 w 9153730"/>
                    <a:gd name="connsiteY5" fmla="*/ 145824 h 6651775"/>
                    <a:gd name="connsiteX6" fmla="*/ 3226105 w 9153730"/>
                    <a:gd name="connsiteY6" fmla="*/ 278346 h 6651775"/>
                    <a:gd name="connsiteX7" fmla="*/ 3915219 w 9153730"/>
                    <a:gd name="connsiteY7" fmla="*/ 331355 h 6651775"/>
                    <a:gd name="connsiteX8" fmla="*/ 3915219 w 9153730"/>
                    <a:gd name="connsiteY8" fmla="*/ 198833 h 6651775"/>
                    <a:gd name="connsiteX9" fmla="*/ 4140506 w 9153730"/>
                    <a:gd name="connsiteY9" fmla="*/ 371111 h 6651775"/>
                    <a:gd name="connsiteX10" fmla="*/ 4445306 w 9153730"/>
                    <a:gd name="connsiteY10" fmla="*/ 265094 h 6651775"/>
                    <a:gd name="connsiteX11" fmla="*/ 4312784 w 9153730"/>
                    <a:gd name="connsiteY11" fmla="*/ 437372 h 6651775"/>
                    <a:gd name="connsiteX12" fmla="*/ 4591079 w 9153730"/>
                    <a:gd name="connsiteY12" fmla="*/ 384363 h 6651775"/>
                    <a:gd name="connsiteX13" fmla="*/ 4636835 w 9153730"/>
                    <a:gd name="connsiteY13" fmla="*/ 528242 h 6651775"/>
                    <a:gd name="connsiteX14" fmla="*/ 4882627 w 9153730"/>
                    <a:gd name="connsiteY14" fmla="*/ 636155 h 6651775"/>
                    <a:gd name="connsiteX15" fmla="*/ 4776610 w 9153730"/>
                    <a:gd name="connsiteY15" fmla="*/ 251842 h 6651775"/>
                    <a:gd name="connsiteX16" fmla="*/ 5054906 w 9153730"/>
                    <a:gd name="connsiteY16" fmla="*/ 371111 h 6651775"/>
                    <a:gd name="connsiteX17" fmla="*/ 5744019 w 9153730"/>
                    <a:gd name="connsiteY17" fmla="*/ 50 h 6651775"/>
                    <a:gd name="connsiteX18" fmla="*/ 5478975 w 9153730"/>
                    <a:gd name="connsiteY18" fmla="*/ 291598 h 6651775"/>
                    <a:gd name="connsiteX19" fmla="*/ 5995810 w 9153730"/>
                    <a:gd name="connsiteY19" fmla="*/ 119320 h 6651775"/>
                    <a:gd name="connsiteX20" fmla="*/ 5810279 w 9153730"/>
                    <a:gd name="connsiteY20" fmla="*/ 344606 h 6651775"/>
                    <a:gd name="connsiteX21" fmla="*/ 6128332 w 9153730"/>
                    <a:gd name="connsiteY21" fmla="*/ 450623 h 6651775"/>
                    <a:gd name="connsiteX22" fmla="*/ 5903045 w 9153730"/>
                    <a:gd name="connsiteY22" fmla="*/ 596397 h 6651775"/>
                    <a:gd name="connsiteX23" fmla="*/ 7400540 w 9153730"/>
                    <a:gd name="connsiteY23" fmla="*/ 768674 h 6651775"/>
                    <a:gd name="connsiteX24" fmla="*/ 7162001 w 9153730"/>
                    <a:gd name="connsiteY24" fmla="*/ 834935 h 6651775"/>
                    <a:gd name="connsiteX25" fmla="*/ 7652332 w 9153730"/>
                    <a:gd name="connsiteY25" fmla="*/ 1086728 h 6651775"/>
                    <a:gd name="connsiteX26" fmla="*/ 7400540 w 9153730"/>
                    <a:gd name="connsiteY26" fmla="*/ 1126483 h 6651775"/>
                    <a:gd name="connsiteX27" fmla="*/ 7811358 w 9153730"/>
                    <a:gd name="connsiteY27" fmla="*/ 1709579 h 6651775"/>
                    <a:gd name="connsiteX28" fmla="*/ 8712506 w 9153730"/>
                    <a:gd name="connsiteY28" fmla="*/ 1815596 h 6651775"/>
                    <a:gd name="connsiteX29" fmla="*/ 8354697 w 9153730"/>
                    <a:gd name="connsiteY29" fmla="*/ 1828848 h 6651775"/>
                    <a:gd name="connsiteX30" fmla="*/ 8619740 w 9153730"/>
                    <a:gd name="connsiteY30" fmla="*/ 2014379 h 6651775"/>
                    <a:gd name="connsiteX31" fmla="*/ 8155914 w 9153730"/>
                    <a:gd name="connsiteY31" fmla="*/ 1961370 h 6651775"/>
                    <a:gd name="connsiteX32" fmla="*/ 9136576 w 9153730"/>
                    <a:gd name="connsiteY32" fmla="*/ 2796257 h 6651775"/>
                    <a:gd name="connsiteX33" fmla="*/ 8765515 w 9153730"/>
                    <a:gd name="connsiteY33" fmla="*/ 2637231 h 6651775"/>
                    <a:gd name="connsiteX34" fmla="*/ 9149828 w 9153730"/>
                    <a:gd name="connsiteY34" fmla="*/ 3432361 h 6651775"/>
                    <a:gd name="connsiteX35" fmla="*/ 8720082 w 9153730"/>
                    <a:gd name="connsiteY35" fmla="*/ 3117149 h 6651775"/>
                    <a:gd name="connsiteX36" fmla="*/ 9030559 w 9153730"/>
                    <a:gd name="connsiteY36" fmla="*/ 4094970 h 6651775"/>
                    <a:gd name="connsiteX37" fmla="*/ 8765515 w 9153730"/>
                    <a:gd name="connsiteY37" fmla="*/ 3949196 h 6651775"/>
                    <a:gd name="connsiteX38" fmla="*/ 8540228 w 9153730"/>
                    <a:gd name="connsiteY38" fmla="*/ 5035874 h 6651775"/>
                    <a:gd name="connsiteX39" fmla="*/ 8447463 w 9153730"/>
                    <a:gd name="connsiteY39" fmla="*/ 4890101 h 6651775"/>
                    <a:gd name="connsiteX40" fmla="*/ 8248681 w 9153730"/>
                    <a:gd name="connsiteY40" fmla="*/ 5155144 h 6651775"/>
                    <a:gd name="connsiteX41" fmla="*/ 8076403 w 9153730"/>
                    <a:gd name="connsiteY41" fmla="*/ 5009370 h 6651775"/>
                    <a:gd name="connsiteX42" fmla="*/ 7758352 w 9153730"/>
                    <a:gd name="connsiteY42" fmla="*/ 5539457 h 6651775"/>
                    <a:gd name="connsiteX43" fmla="*/ 7572822 w 9153730"/>
                    <a:gd name="connsiteY43" fmla="*/ 5300918 h 6651775"/>
                    <a:gd name="connsiteX44" fmla="*/ 7241517 w 9153730"/>
                    <a:gd name="connsiteY44" fmla="*/ 5937022 h 6651775"/>
                    <a:gd name="connsiteX45" fmla="*/ 7294526 w 9153730"/>
                    <a:gd name="connsiteY45" fmla="*/ 5671979 h 6651775"/>
                    <a:gd name="connsiteX46" fmla="*/ 6830700 w 9153730"/>
                    <a:gd name="connsiteY46" fmla="*/ 6069544 h 6651775"/>
                    <a:gd name="connsiteX47" fmla="*/ 6857205 w 9153730"/>
                    <a:gd name="connsiteY47" fmla="*/ 5777996 h 6651775"/>
                    <a:gd name="connsiteX48" fmla="*/ 6313866 w 9153730"/>
                    <a:gd name="connsiteY48" fmla="*/ 6294831 h 6651775"/>
                    <a:gd name="connsiteX49" fmla="*/ 6181344 w 9153730"/>
                    <a:gd name="connsiteY49" fmla="*/ 5923770 h 6651775"/>
                    <a:gd name="connsiteX50" fmla="*/ 5529503 w 9153730"/>
                    <a:gd name="connsiteY50" fmla="*/ 6437706 h 6651775"/>
                    <a:gd name="connsiteX51" fmla="*/ 5553316 w 9153730"/>
                    <a:gd name="connsiteY51" fmla="*/ 6242443 h 6651775"/>
                    <a:gd name="connsiteX52" fmla="*/ 5143741 w 9153730"/>
                    <a:gd name="connsiteY52" fmla="*/ 6532955 h 6651775"/>
                    <a:gd name="connsiteX53" fmla="*/ 5062779 w 9153730"/>
                    <a:gd name="connsiteY53" fmla="*/ 6061468 h 6651775"/>
                    <a:gd name="connsiteX54" fmla="*/ 4098258 w 9153730"/>
                    <a:gd name="connsiteY54" fmla="*/ 6515268 h 6651775"/>
                    <a:gd name="connsiteX55" fmla="*/ 36753 w 9153730"/>
                    <a:gd name="connsiteY55" fmla="*/ 3355689 h 6651775"/>
                    <a:gd name="connsiteX0" fmla="*/ 31645 w 9148622"/>
                    <a:gd name="connsiteY0" fmla="*/ 3355689 h 6651775"/>
                    <a:gd name="connsiteX1" fmla="*/ 2200579 w 9148622"/>
                    <a:gd name="connsiteY1" fmla="*/ 609650 h 6651775"/>
                    <a:gd name="connsiteX2" fmla="*/ 2107814 w 9148622"/>
                    <a:gd name="connsiteY2" fmla="*/ 516885 h 6651775"/>
                    <a:gd name="connsiteX3" fmla="*/ 2465624 w 9148622"/>
                    <a:gd name="connsiteY3" fmla="*/ 437372 h 6651775"/>
                    <a:gd name="connsiteX4" fmla="*/ 2412614 w 9148622"/>
                    <a:gd name="connsiteY4" fmla="*/ 318103 h 6651775"/>
                    <a:gd name="connsiteX5" fmla="*/ 2902944 w 9148622"/>
                    <a:gd name="connsiteY5" fmla="*/ 357859 h 6651775"/>
                    <a:gd name="connsiteX6" fmla="*/ 3247501 w 9148622"/>
                    <a:gd name="connsiteY6" fmla="*/ 145824 h 6651775"/>
                    <a:gd name="connsiteX7" fmla="*/ 3220997 w 9148622"/>
                    <a:gd name="connsiteY7" fmla="*/ 278346 h 6651775"/>
                    <a:gd name="connsiteX8" fmla="*/ 3910111 w 9148622"/>
                    <a:gd name="connsiteY8" fmla="*/ 331355 h 6651775"/>
                    <a:gd name="connsiteX9" fmla="*/ 3910111 w 9148622"/>
                    <a:gd name="connsiteY9" fmla="*/ 198833 h 6651775"/>
                    <a:gd name="connsiteX10" fmla="*/ 4135398 w 9148622"/>
                    <a:gd name="connsiteY10" fmla="*/ 371111 h 6651775"/>
                    <a:gd name="connsiteX11" fmla="*/ 4440198 w 9148622"/>
                    <a:gd name="connsiteY11" fmla="*/ 265094 h 6651775"/>
                    <a:gd name="connsiteX12" fmla="*/ 4307676 w 9148622"/>
                    <a:gd name="connsiteY12" fmla="*/ 437372 h 6651775"/>
                    <a:gd name="connsiteX13" fmla="*/ 4585971 w 9148622"/>
                    <a:gd name="connsiteY13" fmla="*/ 384363 h 6651775"/>
                    <a:gd name="connsiteX14" fmla="*/ 4631727 w 9148622"/>
                    <a:gd name="connsiteY14" fmla="*/ 528242 h 6651775"/>
                    <a:gd name="connsiteX15" fmla="*/ 4877519 w 9148622"/>
                    <a:gd name="connsiteY15" fmla="*/ 636155 h 6651775"/>
                    <a:gd name="connsiteX16" fmla="*/ 4771502 w 9148622"/>
                    <a:gd name="connsiteY16" fmla="*/ 251842 h 6651775"/>
                    <a:gd name="connsiteX17" fmla="*/ 5049798 w 9148622"/>
                    <a:gd name="connsiteY17" fmla="*/ 371111 h 6651775"/>
                    <a:gd name="connsiteX18" fmla="*/ 5738911 w 9148622"/>
                    <a:gd name="connsiteY18" fmla="*/ 50 h 6651775"/>
                    <a:gd name="connsiteX19" fmla="*/ 5473867 w 9148622"/>
                    <a:gd name="connsiteY19" fmla="*/ 291598 h 6651775"/>
                    <a:gd name="connsiteX20" fmla="*/ 5990702 w 9148622"/>
                    <a:gd name="connsiteY20" fmla="*/ 119320 h 6651775"/>
                    <a:gd name="connsiteX21" fmla="*/ 5805171 w 9148622"/>
                    <a:gd name="connsiteY21" fmla="*/ 344606 h 6651775"/>
                    <a:gd name="connsiteX22" fmla="*/ 6123224 w 9148622"/>
                    <a:gd name="connsiteY22" fmla="*/ 450623 h 6651775"/>
                    <a:gd name="connsiteX23" fmla="*/ 5897937 w 9148622"/>
                    <a:gd name="connsiteY23" fmla="*/ 596397 h 6651775"/>
                    <a:gd name="connsiteX24" fmla="*/ 7395432 w 9148622"/>
                    <a:gd name="connsiteY24" fmla="*/ 768674 h 6651775"/>
                    <a:gd name="connsiteX25" fmla="*/ 7156893 w 9148622"/>
                    <a:gd name="connsiteY25" fmla="*/ 834935 h 6651775"/>
                    <a:gd name="connsiteX26" fmla="*/ 7647224 w 9148622"/>
                    <a:gd name="connsiteY26" fmla="*/ 1086728 h 6651775"/>
                    <a:gd name="connsiteX27" fmla="*/ 7395432 w 9148622"/>
                    <a:gd name="connsiteY27" fmla="*/ 1126483 h 6651775"/>
                    <a:gd name="connsiteX28" fmla="*/ 7806250 w 9148622"/>
                    <a:gd name="connsiteY28" fmla="*/ 1709579 h 6651775"/>
                    <a:gd name="connsiteX29" fmla="*/ 8707398 w 9148622"/>
                    <a:gd name="connsiteY29" fmla="*/ 1815596 h 6651775"/>
                    <a:gd name="connsiteX30" fmla="*/ 8349589 w 9148622"/>
                    <a:gd name="connsiteY30" fmla="*/ 1828848 h 6651775"/>
                    <a:gd name="connsiteX31" fmla="*/ 8614632 w 9148622"/>
                    <a:gd name="connsiteY31" fmla="*/ 2014379 h 6651775"/>
                    <a:gd name="connsiteX32" fmla="*/ 8150806 w 9148622"/>
                    <a:gd name="connsiteY32" fmla="*/ 1961370 h 6651775"/>
                    <a:gd name="connsiteX33" fmla="*/ 9131468 w 9148622"/>
                    <a:gd name="connsiteY33" fmla="*/ 2796257 h 6651775"/>
                    <a:gd name="connsiteX34" fmla="*/ 8760407 w 9148622"/>
                    <a:gd name="connsiteY34" fmla="*/ 2637231 h 6651775"/>
                    <a:gd name="connsiteX35" fmla="*/ 9144720 w 9148622"/>
                    <a:gd name="connsiteY35" fmla="*/ 3432361 h 6651775"/>
                    <a:gd name="connsiteX36" fmla="*/ 8714974 w 9148622"/>
                    <a:gd name="connsiteY36" fmla="*/ 3117149 h 6651775"/>
                    <a:gd name="connsiteX37" fmla="*/ 9025451 w 9148622"/>
                    <a:gd name="connsiteY37" fmla="*/ 4094970 h 6651775"/>
                    <a:gd name="connsiteX38" fmla="*/ 8760407 w 9148622"/>
                    <a:gd name="connsiteY38" fmla="*/ 3949196 h 6651775"/>
                    <a:gd name="connsiteX39" fmla="*/ 8535120 w 9148622"/>
                    <a:gd name="connsiteY39" fmla="*/ 5035874 h 6651775"/>
                    <a:gd name="connsiteX40" fmla="*/ 8442355 w 9148622"/>
                    <a:gd name="connsiteY40" fmla="*/ 4890101 h 6651775"/>
                    <a:gd name="connsiteX41" fmla="*/ 8243573 w 9148622"/>
                    <a:gd name="connsiteY41" fmla="*/ 5155144 h 6651775"/>
                    <a:gd name="connsiteX42" fmla="*/ 8071295 w 9148622"/>
                    <a:gd name="connsiteY42" fmla="*/ 5009370 h 6651775"/>
                    <a:gd name="connsiteX43" fmla="*/ 7753244 w 9148622"/>
                    <a:gd name="connsiteY43" fmla="*/ 5539457 h 6651775"/>
                    <a:gd name="connsiteX44" fmla="*/ 7567714 w 9148622"/>
                    <a:gd name="connsiteY44" fmla="*/ 5300918 h 6651775"/>
                    <a:gd name="connsiteX45" fmla="*/ 7236409 w 9148622"/>
                    <a:gd name="connsiteY45" fmla="*/ 5937022 h 6651775"/>
                    <a:gd name="connsiteX46" fmla="*/ 7289418 w 9148622"/>
                    <a:gd name="connsiteY46" fmla="*/ 5671979 h 6651775"/>
                    <a:gd name="connsiteX47" fmla="*/ 6825592 w 9148622"/>
                    <a:gd name="connsiteY47" fmla="*/ 6069544 h 6651775"/>
                    <a:gd name="connsiteX48" fmla="*/ 6852097 w 9148622"/>
                    <a:gd name="connsiteY48" fmla="*/ 5777996 h 6651775"/>
                    <a:gd name="connsiteX49" fmla="*/ 6308758 w 9148622"/>
                    <a:gd name="connsiteY49" fmla="*/ 6294831 h 6651775"/>
                    <a:gd name="connsiteX50" fmla="*/ 6176236 w 9148622"/>
                    <a:gd name="connsiteY50" fmla="*/ 5923770 h 6651775"/>
                    <a:gd name="connsiteX51" fmla="*/ 5524395 w 9148622"/>
                    <a:gd name="connsiteY51" fmla="*/ 6437706 h 6651775"/>
                    <a:gd name="connsiteX52" fmla="*/ 5548208 w 9148622"/>
                    <a:gd name="connsiteY52" fmla="*/ 6242443 h 6651775"/>
                    <a:gd name="connsiteX53" fmla="*/ 5138633 w 9148622"/>
                    <a:gd name="connsiteY53" fmla="*/ 6532955 h 6651775"/>
                    <a:gd name="connsiteX54" fmla="*/ 5057671 w 9148622"/>
                    <a:gd name="connsiteY54" fmla="*/ 6061468 h 6651775"/>
                    <a:gd name="connsiteX55" fmla="*/ 4093150 w 9148622"/>
                    <a:gd name="connsiteY55" fmla="*/ 6515268 h 6651775"/>
                    <a:gd name="connsiteX56" fmla="*/ 31645 w 9148622"/>
                    <a:gd name="connsiteY56" fmla="*/ 3355689 h 6651775"/>
                    <a:gd name="connsiteX0" fmla="*/ 63160 w 9180137"/>
                    <a:gd name="connsiteY0" fmla="*/ 3355689 h 6651775"/>
                    <a:gd name="connsiteX1" fmla="*/ 1688755 w 9180137"/>
                    <a:gd name="connsiteY1" fmla="*/ 808433 h 6651775"/>
                    <a:gd name="connsiteX2" fmla="*/ 2232094 w 9180137"/>
                    <a:gd name="connsiteY2" fmla="*/ 609650 h 6651775"/>
                    <a:gd name="connsiteX3" fmla="*/ 2139329 w 9180137"/>
                    <a:gd name="connsiteY3" fmla="*/ 516885 h 6651775"/>
                    <a:gd name="connsiteX4" fmla="*/ 2497139 w 9180137"/>
                    <a:gd name="connsiteY4" fmla="*/ 437372 h 6651775"/>
                    <a:gd name="connsiteX5" fmla="*/ 2444129 w 9180137"/>
                    <a:gd name="connsiteY5" fmla="*/ 318103 h 6651775"/>
                    <a:gd name="connsiteX6" fmla="*/ 2934459 w 9180137"/>
                    <a:gd name="connsiteY6" fmla="*/ 357859 h 6651775"/>
                    <a:gd name="connsiteX7" fmla="*/ 3279016 w 9180137"/>
                    <a:gd name="connsiteY7" fmla="*/ 145824 h 6651775"/>
                    <a:gd name="connsiteX8" fmla="*/ 3252512 w 9180137"/>
                    <a:gd name="connsiteY8" fmla="*/ 278346 h 6651775"/>
                    <a:gd name="connsiteX9" fmla="*/ 3941626 w 9180137"/>
                    <a:gd name="connsiteY9" fmla="*/ 331355 h 6651775"/>
                    <a:gd name="connsiteX10" fmla="*/ 3941626 w 9180137"/>
                    <a:gd name="connsiteY10" fmla="*/ 198833 h 6651775"/>
                    <a:gd name="connsiteX11" fmla="*/ 4166913 w 9180137"/>
                    <a:gd name="connsiteY11" fmla="*/ 371111 h 6651775"/>
                    <a:gd name="connsiteX12" fmla="*/ 4471713 w 9180137"/>
                    <a:gd name="connsiteY12" fmla="*/ 265094 h 6651775"/>
                    <a:gd name="connsiteX13" fmla="*/ 4339191 w 9180137"/>
                    <a:gd name="connsiteY13" fmla="*/ 437372 h 6651775"/>
                    <a:gd name="connsiteX14" fmla="*/ 4617486 w 9180137"/>
                    <a:gd name="connsiteY14" fmla="*/ 384363 h 6651775"/>
                    <a:gd name="connsiteX15" fmla="*/ 4663242 w 9180137"/>
                    <a:gd name="connsiteY15" fmla="*/ 528242 h 6651775"/>
                    <a:gd name="connsiteX16" fmla="*/ 4909034 w 9180137"/>
                    <a:gd name="connsiteY16" fmla="*/ 636155 h 6651775"/>
                    <a:gd name="connsiteX17" fmla="*/ 4803017 w 9180137"/>
                    <a:gd name="connsiteY17" fmla="*/ 251842 h 6651775"/>
                    <a:gd name="connsiteX18" fmla="*/ 5081313 w 9180137"/>
                    <a:gd name="connsiteY18" fmla="*/ 371111 h 6651775"/>
                    <a:gd name="connsiteX19" fmla="*/ 5770426 w 9180137"/>
                    <a:gd name="connsiteY19" fmla="*/ 50 h 6651775"/>
                    <a:gd name="connsiteX20" fmla="*/ 5505382 w 9180137"/>
                    <a:gd name="connsiteY20" fmla="*/ 291598 h 6651775"/>
                    <a:gd name="connsiteX21" fmla="*/ 6022217 w 9180137"/>
                    <a:gd name="connsiteY21" fmla="*/ 119320 h 6651775"/>
                    <a:gd name="connsiteX22" fmla="*/ 5836686 w 9180137"/>
                    <a:gd name="connsiteY22" fmla="*/ 344606 h 6651775"/>
                    <a:gd name="connsiteX23" fmla="*/ 6154739 w 9180137"/>
                    <a:gd name="connsiteY23" fmla="*/ 450623 h 6651775"/>
                    <a:gd name="connsiteX24" fmla="*/ 5929452 w 9180137"/>
                    <a:gd name="connsiteY24" fmla="*/ 596397 h 6651775"/>
                    <a:gd name="connsiteX25" fmla="*/ 7426947 w 9180137"/>
                    <a:gd name="connsiteY25" fmla="*/ 768674 h 6651775"/>
                    <a:gd name="connsiteX26" fmla="*/ 7188408 w 9180137"/>
                    <a:gd name="connsiteY26" fmla="*/ 834935 h 6651775"/>
                    <a:gd name="connsiteX27" fmla="*/ 7678739 w 9180137"/>
                    <a:gd name="connsiteY27" fmla="*/ 1086728 h 6651775"/>
                    <a:gd name="connsiteX28" fmla="*/ 7426947 w 9180137"/>
                    <a:gd name="connsiteY28" fmla="*/ 1126483 h 6651775"/>
                    <a:gd name="connsiteX29" fmla="*/ 7837765 w 9180137"/>
                    <a:gd name="connsiteY29" fmla="*/ 1709579 h 6651775"/>
                    <a:gd name="connsiteX30" fmla="*/ 8738913 w 9180137"/>
                    <a:gd name="connsiteY30" fmla="*/ 1815596 h 6651775"/>
                    <a:gd name="connsiteX31" fmla="*/ 8381104 w 9180137"/>
                    <a:gd name="connsiteY31" fmla="*/ 1828848 h 6651775"/>
                    <a:gd name="connsiteX32" fmla="*/ 8646147 w 9180137"/>
                    <a:gd name="connsiteY32" fmla="*/ 2014379 h 6651775"/>
                    <a:gd name="connsiteX33" fmla="*/ 8182321 w 9180137"/>
                    <a:gd name="connsiteY33" fmla="*/ 1961370 h 6651775"/>
                    <a:gd name="connsiteX34" fmla="*/ 9162983 w 9180137"/>
                    <a:gd name="connsiteY34" fmla="*/ 2796257 h 6651775"/>
                    <a:gd name="connsiteX35" fmla="*/ 8791922 w 9180137"/>
                    <a:gd name="connsiteY35" fmla="*/ 2637231 h 6651775"/>
                    <a:gd name="connsiteX36" fmla="*/ 9176235 w 9180137"/>
                    <a:gd name="connsiteY36" fmla="*/ 3432361 h 6651775"/>
                    <a:gd name="connsiteX37" fmla="*/ 8746489 w 9180137"/>
                    <a:gd name="connsiteY37" fmla="*/ 3117149 h 6651775"/>
                    <a:gd name="connsiteX38" fmla="*/ 9056966 w 9180137"/>
                    <a:gd name="connsiteY38" fmla="*/ 4094970 h 6651775"/>
                    <a:gd name="connsiteX39" fmla="*/ 8791922 w 9180137"/>
                    <a:gd name="connsiteY39" fmla="*/ 3949196 h 6651775"/>
                    <a:gd name="connsiteX40" fmla="*/ 8566635 w 9180137"/>
                    <a:gd name="connsiteY40" fmla="*/ 5035874 h 6651775"/>
                    <a:gd name="connsiteX41" fmla="*/ 8473870 w 9180137"/>
                    <a:gd name="connsiteY41" fmla="*/ 4890101 h 6651775"/>
                    <a:gd name="connsiteX42" fmla="*/ 8275088 w 9180137"/>
                    <a:gd name="connsiteY42" fmla="*/ 5155144 h 6651775"/>
                    <a:gd name="connsiteX43" fmla="*/ 8102810 w 9180137"/>
                    <a:gd name="connsiteY43" fmla="*/ 5009370 h 6651775"/>
                    <a:gd name="connsiteX44" fmla="*/ 7784759 w 9180137"/>
                    <a:gd name="connsiteY44" fmla="*/ 5539457 h 6651775"/>
                    <a:gd name="connsiteX45" fmla="*/ 7599229 w 9180137"/>
                    <a:gd name="connsiteY45" fmla="*/ 5300918 h 6651775"/>
                    <a:gd name="connsiteX46" fmla="*/ 7267924 w 9180137"/>
                    <a:gd name="connsiteY46" fmla="*/ 5937022 h 6651775"/>
                    <a:gd name="connsiteX47" fmla="*/ 7320933 w 9180137"/>
                    <a:gd name="connsiteY47" fmla="*/ 5671979 h 6651775"/>
                    <a:gd name="connsiteX48" fmla="*/ 6857107 w 9180137"/>
                    <a:gd name="connsiteY48" fmla="*/ 6069544 h 6651775"/>
                    <a:gd name="connsiteX49" fmla="*/ 6883612 w 9180137"/>
                    <a:gd name="connsiteY49" fmla="*/ 5777996 h 6651775"/>
                    <a:gd name="connsiteX50" fmla="*/ 6340273 w 9180137"/>
                    <a:gd name="connsiteY50" fmla="*/ 6294831 h 6651775"/>
                    <a:gd name="connsiteX51" fmla="*/ 6207751 w 9180137"/>
                    <a:gd name="connsiteY51" fmla="*/ 5923770 h 6651775"/>
                    <a:gd name="connsiteX52" fmla="*/ 5555910 w 9180137"/>
                    <a:gd name="connsiteY52" fmla="*/ 6437706 h 6651775"/>
                    <a:gd name="connsiteX53" fmla="*/ 5579723 w 9180137"/>
                    <a:gd name="connsiteY53" fmla="*/ 6242443 h 6651775"/>
                    <a:gd name="connsiteX54" fmla="*/ 5170148 w 9180137"/>
                    <a:gd name="connsiteY54" fmla="*/ 6532955 h 6651775"/>
                    <a:gd name="connsiteX55" fmla="*/ 5089186 w 9180137"/>
                    <a:gd name="connsiteY55" fmla="*/ 6061468 h 6651775"/>
                    <a:gd name="connsiteX56" fmla="*/ 4124665 w 9180137"/>
                    <a:gd name="connsiteY56" fmla="*/ 6515268 h 6651775"/>
                    <a:gd name="connsiteX57" fmla="*/ 63160 w 9180137"/>
                    <a:gd name="connsiteY57" fmla="*/ 3355689 h 6651775"/>
                    <a:gd name="connsiteX0" fmla="*/ 60489 w 9177466"/>
                    <a:gd name="connsiteY0" fmla="*/ 3355689 h 6651775"/>
                    <a:gd name="connsiteX1" fmla="*/ 1686085 w 9177466"/>
                    <a:gd name="connsiteY1" fmla="*/ 543390 h 6651775"/>
                    <a:gd name="connsiteX2" fmla="*/ 1686084 w 9177466"/>
                    <a:gd name="connsiteY2" fmla="*/ 808433 h 6651775"/>
                    <a:gd name="connsiteX3" fmla="*/ 2229423 w 9177466"/>
                    <a:gd name="connsiteY3" fmla="*/ 609650 h 6651775"/>
                    <a:gd name="connsiteX4" fmla="*/ 2136658 w 9177466"/>
                    <a:gd name="connsiteY4" fmla="*/ 516885 h 6651775"/>
                    <a:gd name="connsiteX5" fmla="*/ 2494468 w 9177466"/>
                    <a:gd name="connsiteY5" fmla="*/ 437372 h 6651775"/>
                    <a:gd name="connsiteX6" fmla="*/ 2441458 w 9177466"/>
                    <a:gd name="connsiteY6" fmla="*/ 318103 h 6651775"/>
                    <a:gd name="connsiteX7" fmla="*/ 2931788 w 9177466"/>
                    <a:gd name="connsiteY7" fmla="*/ 357859 h 6651775"/>
                    <a:gd name="connsiteX8" fmla="*/ 3276345 w 9177466"/>
                    <a:gd name="connsiteY8" fmla="*/ 145824 h 6651775"/>
                    <a:gd name="connsiteX9" fmla="*/ 3249841 w 9177466"/>
                    <a:gd name="connsiteY9" fmla="*/ 278346 h 6651775"/>
                    <a:gd name="connsiteX10" fmla="*/ 3938955 w 9177466"/>
                    <a:gd name="connsiteY10" fmla="*/ 331355 h 6651775"/>
                    <a:gd name="connsiteX11" fmla="*/ 3938955 w 9177466"/>
                    <a:gd name="connsiteY11" fmla="*/ 198833 h 6651775"/>
                    <a:gd name="connsiteX12" fmla="*/ 4164242 w 9177466"/>
                    <a:gd name="connsiteY12" fmla="*/ 371111 h 6651775"/>
                    <a:gd name="connsiteX13" fmla="*/ 4469042 w 9177466"/>
                    <a:gd name="connsiteY13" fmla="*/ 265094 h 6651775"/>
                    <a:gd name="connsiteX14" fmla="*/ 4336520 w 9177466"/>
                    <a:gd name="connsiteY14" fmla="*/ 437372 h 6651775"/>
                    <a:gd name="connsiteX15" fmla="*/ 4614815 w 9177466"/>
                    <a:gd name="connsiteY15" fmla="*/ 384363 h 6651775"/>
                    <a:gd name="connsiteX16" fmla="*/ 4660571 w 9177466"/>
                    <a:gd name="connsiteY16" fmla="*/ 528242 h 6651775"/>
                    <a:gd name="connsiteX17" fmla="*/ 4906363 w 9177466"/>
                    <a:gd name="connsiteY17" fmla="*/ 636155 h 6651775"/>
                    <a:gd name="connsiteX18" fmla="*/ 4800346 w 9177466"/>
                    <a:gd name="connsiteY18" fmla="*/ 251842 h 6651775"/>
                    <a:gd name="connsiteX19" fmla="*/ 5078642 w 9177466"/>
                    <a:gd name="connsiteY19" fmla="*/ 371111 h 6651775"/>
                    <a:gd name="connsiteX20" fmla="*/ 5767755 w 9177466"/>
                    <a:gd name="connsiteY20" fmla="*/ 50 h 6651775"/>
                    <a:gd name="connsiteX21" fmla="*/ 5502711 w 9177466"/>
                    <a:gd name="connsiteY21" fmla="*/ 291598 h 6651775"/>
                    <a:gd name="connsiteX22" fmla="*/ 6019546 w 9177466"/>
                    <a:gd name="connsiteY22" fmla="*/ 119320 h 6651775"/>
                    <a:gd name="connsiteX23" fmla="*/ 5834015 w 9177466"/>
                    <a:gd name="connsiteY23" fmla="*/ 344606 h 6651775"/>
                    <a:gd name="connsiteX24" fmla="*/ 6152068 w 9177466"/>
                    <a:gd name="connsiteY24" fmla="*/ 450623 h 6651775"/>
                    <a:gd name="connsiteX25" fmla="*/ 5926781 w 9177466"/>
                    <a:gd name="connsiteY25" fmla="*/ 596397 h 6651775"/>
                    <a:gd name="connsiteX26" fmla="*/ 7424276 w 9177466"/>
                    <a:gd name="connsiteY26" fmla="*/ 768674 h 6651775"/>
                    <a:gd name="connsiteX27" fmla="*/ 7185737 w 9177466"/>
                    <a:gd name="connsiteY27" fmla="*/ 834935 h 6651775"/>
                    <a:gd name="connsiteX28" fmla="*/ 7676068 w 9177466"/>
                    <a:gd name="connsiteY28" fmla="*/ 1086728 h 6651775"/>
                    <a:gd name="connsiteX29" fmla="*/ 7424276 w 9177466"/>
                    <a:gd name="connsiteY29" fmla="*/ 1126483 h 6651775"/>
                    <a:gd name="connsiteX30" fmla="*/ 7835094 w 9177466"/>
                    <a:gd name="connsiteY30" fmla="*/ 1709579 h 6651775"/>
                    <a:gd name="connsiteX31" fmla="*/ 8736242 w 9177466"/>
                    <a:gd name="connsiteY31" fmla="*/ 1815596 h 6651775"/>
                    <a:gd name="connsiteX32" fmla="*/ 8378433 w 9177466"/>
                    <a:gd name="connsiteY32" fmla="*/ 1828848 h 6651775"/>
                    <a:gd name="connsiteX33" fmla="*/ 8643476 w 9177466"/>
                    <a:gd name="connsiteY33" fmla="*/ 2014379 h 6651775"/>
                    <a:gd name="connsiteX34" fmla="*/ 8179650 w 9177466"/>
                    <a:gd name="connsiteY34" fmla="*/ 1961370 h 6651775"/>
                    <a:gd name="connsiteX35" fmla="*/ 9160312 w 9177466"/>
                    <a:gd name="connsiteY35" fmla="*/ 2796257 h 6651775"/>
                    <a:gd name="connsiteX36" fmla="*/ 8789251 w 9177466"/>
                    <a:gd name="connsiteY36" fmla="*/ 2637231 h 6651775"/>
                    <a:gd name="connsiteX37" fmla="*/ 9173564 w 9177466"/>
                    <a:gd name="connsiteY37" fmla="*/ 3432361 h 6651775"/>
                    <a:gd name="connsiteX38" fmla="*/ 8743818 w 9177466"/>
                    <a:gd name="connsiteY38" fmla="*/ 3117149 h 6651775"/>
                    <a:gd name="connsiteX39" fmla="*/ 9054295 w 9177466"/>
                    <a:gd name="connsiteY39" fmla="*/ 4094970 h 6651775"/>
                    <a:gd name="connsiteX40" fmla="*/ 8789251 w 9177466"/>
                    <a:gd name="connsiteY40" fmla="*/ 3949196 h 6651775"/>
                    <a:gd name="connsiteX41" fmla="*/ 8563964 w 9177466"/>
                    <a:gd name="connsiteY41" fmla="*/ 5035874 h 6651775"/>
                    <a:gd name="connsiteX42" fmla="*/ 8471199 w 9177466"/>
                    <a:gd name="connsiteY42" fmla="*/ 4890101 h 6651775"/>
                    <a:gd name="connsiteX43" fmla="*/ 8272417 w 9177466"/>
                    <a:gd name="connsiteY43" fmla="*/ 5155144 h 6651775"/>
                    <a:gd name="connsiteX44" fmla="*/ 8100139 w 9177466"/>
                    <a:gd name="connsiteY44" fmla="*/ 5009370 h 6651775"/>
                    <a:gd name="connsiteX45" fmla="*/ 7782088 w 9177466"/>
                    <a:gd name="connsiteY45" fmla="*/ 5539457 h 6651775"/>
                    <a:gd name="connsiteX46" fmla="*/ 7596558 w 9177466"/>
                    <a:gd name="connsiteY46" fmla="*/ 5300918 h 6651775"/>
                    <a:gd name="connsiteX47" fmla="*/ 7265253 w 9177466"/>
                    <a:gd name="connsiteY47" fmla="*/ 5937022 h 6651775"/>
                    <a:gd name="connsiteX48" fmla="*/ 7318262 w 9177466"/>
                    <a:gd name="connsiteY48" fmla="*/ 5671979 h 6651775"/>
                    <a:gd name="connsiteX49" fmla="*/ 6854436 w 9177466"/>
                    <a:gd name="connsiteY49" fmla="*/ 6069544 h 6651775"/>
                    <a:gd name="connsiteX50" fmla="*/ 6880941 w 9177466"/>
                    <a:gd name="connsiteY50" fmla="*/ 5777996 h 6651775"/>
                    <a:gd name="connsiteX51" fmla="*/ 6337602 w 9177466"/>
                    <a:gd name="connsiteY51" fmla="*/ 6294831 h 6651775"/>
                    <a:gd name="connsiteX52" fmla="*/ 6205080 w 9177466"/>
                    <a:gd name="connsiteY52" fmla="*/ 5923770 h 6651775"/>
                    <a:gd name="connsiteX53" fmla="*/ 5553239 w 9177466"/>
                    <a:gd name="connsiteY53" fmla="*/ 6437706 h 6651775"/>
                    <a:gd name="connsiteX54" fmla="*/ 5577052 w 9177466"/>
                    <a:gd name="connsiteY54" fmla="*/ 6242443 h 6651775"/>
                    <a:gd name="connsiteX55" fmla="*/ 5167477 w 9177466"/>
                    <a:gd name="connsiteY55" fmla="*/ 6532955 h 6651775"/>
                    <a:gd name="connsiteX56" fmla="*/ 5086515 w 9177466"/>
                    <a:gd name="connsiteY56" fmla="*/ 6061468 h 6651775"/>
                    <a:gd name="connsiteX57" fmla="*/ 4121994 w 9177466"/>
                    <a:gd name="connsiteY57" fmla="*/ 6515268 h 6651775"/>
                    <a:gd name="connsiteX58" fmla="*/ 60489 w 9177466"/>
                    <a:gd name="connsiteY58" fmla="*/ 3355689 h 6651775"/>
                    <a:gd name="connsiteX0" fmla="*/ 76011 w 9192988"/>
                    <a:gd name="connsiteY0" fmla="*/ 3355689 h 6651775"/>
                    <a:gd name="connsiteX1" fmla="*/ 1502823 w 9192988"/>
                    <a:gd name="connsiteY1" fmla="*/ 993963 h 6651775"/>
                    <a:gd name="connsiteX2" fmla="*/ 1701607 w 9192988"/>
                    <a:gd name="connsiteY2" fmla="*/ 543390 h 6651775"/>
                    <a:gd name="connsiteX3" fmla="*/ 1701606 w 9192988"/>
                    <a:gd name="connsiteY3" fmla="*/ 808433 h 6651775"/>
                    <a:gd name="connsiteX4" fmla="*/ 2244945 w 9192988"/>
                    <a:gd name="connsiteY4" fmla="*/ 609650 h 6651775"/>
                    <a:gd name="connsiteX5" fmla="*/ 2152180 w 9192988"/>
                    <a:gd name="connsiteY5" fmla="*/ 516885 h 6651775"/>
                    <a:gd name="connsiteX6" fmla="*/ 2509990 w 9192988"/>
                    <a:gd name="connsiteY6" fmla="*/ 437372 h 6651775"/>
                    <a:gd name="connsiteX7" fmla="*/ 2456980 w 9192988"/>
                    <a:gd name="connsiteY7" fmla="*/ 318103 h 6651775"/>
                    <a:gd name="connsiteX8" fmla="*/ 2947310 w 9192988"/>
                    <a:gd name="connsiteY8" fmla="*/ 357859 h 6651775"/>
                    <a:gd name="connsiteX9" fmla="*/ 3291867 w 9192988"/>
                    <a:gd name="connsiteY9" fmla="*/ 145824 h 6651775"/>
                    <a:gd name="connsiteX10" fmla="*/ 3265363 w 9192988"/>
                    <a:gd name="connsiteY10" fmla="*/ 278346 h 6651775"/>
                    <a:gd name="connsiteX11" fmla="*/ 3954477 w 9192988"/>
                    <a:gd name="connsiteY11" fmla="*/ 331355 h 6651775"/>
                    <a:gd name="connsiteX12" fmla="*/ 3954477 w 9192988"/>
                    <a:gd name="connsiteY12" fmla="*/ 198833 h 6651775"/>
                    <a:gd name="connsiteX13" fmla="*/ 4179764 w 9192988"/>
                    <a:gd name="connsiteY13" fmla="*/ 371111 h 6651775"/>
                    <a:gd name="connsiteX14" fmla="*/ 4484564 w 9192988"/>
                    <a:gd name="connsiteY14" fmla="*/ 265094 h 6651775"/>
                    <a:gd name="connsiteX15" fmla="*/ 4352042 w 9192988"/>
                    <a:gd name="connsiteY15" fmla="*/ 437372 h 6651775"/>
                    <a:gd name="connsiteX16" fmla="*/ 4630337 w 9192988"/>
                    <a:gd name="connsiteY16" fmla="*/ 384363 h 6651775"/>
                    <a:gd name="connsiteX17" fmla="*/ 4676093 w 9192988"/>
                    <a:gd name="connsiteY17" fmla="*/ 528242 h 6651775"/>
                    <a:gd name="connsiteX18" fmla="*/ 4921885 w 9192988"/>
                    <a:gd name="connsiteY18" fmla="*/ 636155 h 6651775"/>
                    <a:gd name="connsiteX19" fmla="*/ 4815868 w 9192988"/>
                    <a:gd name="connsiteY19" fmla="*/ 251842 h 6651775"/>
                    <a:gd name="connsiteX20" fmla="*/ 5094164 w 9192988"/>
                    <a:gd name="connsiteY20" fmla="*/ 371111 h 6651775"/>
                    <a:gd name="connsiteX21" fmla="*/ 5783277 w 9192988"/>
                    <a:gd name="connsiteY21" fmla="*/ 50 h 6651775"/>
                    <a:gd name="connsiteX22" fmla="*/ 5518233 w 9192988"/>
                    <a:gd name="connsiteY22" fmla="*/ 291598 h 6651775"/>
                    <a:gd name="connsiteX23" fmla="*/ 6035068 w 9192988"/>
                    <a:gd name="connsiteY23" fmla="*/ 119320 h 6651775"/>
                    <a:gd name="connsiteX24" fmla="*/ 5849537 w 9192988"/>
                    <a:gd name="connsiteY24" fmla="*/ 344606 h 6651775"/>
                    <a:gd name="connsiteX25" fmla="*/ 6167590 w 9192988"/>
                    <a:gd name="connsiteY25" fmla="*/ 450623 h 6651775"/>
                    <a:gd name="connsiteX26" fmla="*/ 5942303 w 9192988"/>
                    <a:gd name="connsiteY26" fmla="*/ 596397 h 6651775"/>
                    <a:gd name="connsiteX27" fmla="*/ 7439798 w 9192988"/>
                    <a:gd name="connsiteY27" fmla="*/ 768674 h 6651775"/>
                    <a:gd name="connsiteX28" fmla="*/ 7201259 w 9192988"/>
                    <a:gd name="connsiteY28" fmla="*/ 834935 h 6651775"/>
                    <a:gd name="connsiteX29" fmla="*/ 7691590 w 9192988"/>
                    <a:gd name="connsiteY29" fmla="*/ 1086728 h 6651775"/>
                    <a:gd name="connsiteX30" fmla="*/ 7439798 w 9192988"/>
                    <a:gd name="connsiteY30" fmla="*/ 1126483 h 6651775"/>
                    <a:gd name="connsiteX31" fmla="*/ 7850616 w 9192988"/>
                    <a:gd name="connsiteY31" fmla="*/ 1709579 h 6651775"/>
                    <a:gd name="connsiteX32" fmla="*/ 8751764 w 9192988"/>
                    <a:gd name="connsiteY32" fmla="*/ 1815596 h 6651775"/>
                    <a:gd name="connsiteX33" fmla="*/ 8393955 w 9192988"/>
                    <a:gd name="connsiteY33" fmla="*/ 1828848 h 6651775"/>
                    <a:gd name="connsiteX34" fmla="*/ 8658998 w 9192988"/>
                    <a:gd name="connsiteY34" fmla="*/ 2014379 h 6651775"/>
                    <a:gd name="connsiteX35" fmla="*/ 8195172 w 9192988"/>
                    <a:gd name="connsiteY35" fmla="*/ 1961370 h 6651775"/>
                    <a:gd name="connsiteX36" fmla="*/ 9175834 w 9192988"/>
                    <a:gd name="connsiteY36" fmla="*/ 2796257 h 6651775"/>
                    <a:gd name="connsiteX37" fmla="*/ 8804773 w 9192988"/>
                    <a:gd name="connsiteY37" fmla="*/ 2637231 h 6651775"/>
                    <a:gd name="connsiteX38" fmla="*/ 9189086 w 9192988"/>
                    <a:gd name="connsiteY38" fmla="*/ 3432361 h 6651775"/>
                    <a:gd name="connsiteX39" fmla="*/ 8759340 w 9192988"/>
                    <a:gd name="connsiteY39" fmla="*/ 3117149 h 6651775"/>
                    <a:gd name="connsiteX40" fmla="*/ 9069817 w 9192988"/>
                    <a:gd name="connsiteY40" fmla="*/ 4094970 h 6651775"/>
                    <a:gd name="connsiteX41" fmla="*/ 8804773 w 9192988"/>
                    <a:gd name="connsiteY41" fmla="*/ 3949196 h 6651775"/>
                    <a:gd name="connsiteX42" fmla="*/ 8579486 w 9192988"/>
                    <a:gd name="connsiteY42" fmla="*/ 5035874 h 6651775"/>
                    <a:gd name="connsiteX43" fmla="*/ 8486721 w 9192988"/>
                    <a:gd name="connsiteY43" fmla="*/ 4890101 h 6651775"/>
                    <a:gd name="connsiteX44" fmla="*/ 8287939 w 9192988"/>
                    <a:gd name="connsiteY44" fmla="*/ 5155144 h 6651775"/>
                    <a:gd name="connsiteX45" fmla="*/ 8115661 w 9192988"/>
                    <a:gd name="connsiteY45" fmla="*/ 5009370 h 6651775"/>
                    <a:gd name="connsiteX46" fmla="*/ 7797610 w 9192988"/>
                    <a:gd name="connsiteY46" fmla="*/ 5539457 h 6651775"/>
                    <a:gd name="connsiteX47" fmla="*/ 7612080 w 9192988"/>
                    <a:gd name="connsiteY47" fmla="*/ 5300918 h 6651775"/>
                    <a:gd name="connsiteX48" fmla="*/ 7280775 w 9192988"/>
                    <a:gd name="connsiteY48" fmla="*/ 5937022 h 6651775"/>
                    <a:gd name="connsiteX49" fmla="*/ 7333784 w 9192988"/>
                    <a:gd name="connsiteY49" fmla="*/ 5671979 h 6651775"/>
                    <a:gd name="connsiteX50" fmla="*/ 6869958 w 9192988"/>
                    <a:gd name="connsiteY50" fmla="*/ 6069544 h 6651775"/>
                    <a:gd name="connsiteX51" fmla="*/ 6896463 w 9192988"/>
                    <a:gd name="connsiteY51" fmla="*/ 5777996 h 6651775"/>
                    <a:gd name="connsiteX52" fmla="*/ 6353124 w 9192988"/>
                    <a:gd name="connsiteY52" fmla="*/ 6294831 h 6651775"/>
                    <a:gd name="connsiteX53" fmla="*/ 6220602 w 9192988"/>
                    <a:gd name="connsiteY53" fmla="*/ 5923770 h 6651775"/>
                    <a:gd name="connsiteX54" fmla="*/ 5568761 w 9192988"/>
                    <a:gd name="connsiteY54" fmla="*/ 6437706 h 6651775"/>
                    <a:gd name="connsiteX55" fmla="*/ 5592574 w 9192988"/>
                    <a:gd name="connsiteY55" fmla="*/ 6242443 h 6651775"/>
                    <a:gd name="connsiteX56" fmla="*/ 5182999 w 9192988"/>
                    <a:gd name="connsiteY56" fmla="*/ 6532955 h 6651775"/>
                    <a:gd name="connsiteX57" fmla="*/ 5102037 w 9192988"/>
                    <a:gd name="connsiteY57" fmla="*/ 6061468 h 6651775"/>
                    <a:gd name="connsiteX58" fmla="*/ 4137516 w 9192988"/>
                    <a:gd name="connsiteY58" fmla="*/ 6515268 h 6651775"/>
                    <a:gd name="connsiteX59" fmla="*/ 76011 w 9192988"/>
                    <a:gd name="connsiteY59" fmla="*/ 3355689 h 6651775"/>
                    <a:gd name="connsiteX0" fmla="*/ 110994 w 9227971"/>
                    <a:gd name="connsiteY0" fmla="*/ 3355689 h 6651775"/>
                    <a:gd name="connsiteX1" fmla="*/ 1179998 w 9227971"/>
                    <a:gd name="connsiteY1" fmla="*/ 954207 h 6651775"/>
                    <a:gd name="connsiteX2" fmla="*/ 1537806 w 9227971"/>
                    <a:gd name="connsiteY2" fmla="*/ 993963 h 6651775"/>
                    <a:gd name="connsiteX3" fmla="*/ 1736590 w 9227971"/>
                    <a:gd name="connsiteY3" fmla="*/ 543390 h 6651775"/>
                    <a:gd name="connsiteX4" fmla="*/ 1736589 w 9227971"/>
                    <a:gd name="connsiteY4" fmla="*/ 808433 h 6651775"/>
                    <a:gd name="connsiteX5" fmla="*/ 2279928 w 9227971"/>
                    <a:gd name="connsiteY5" fmla="*/ 609650 h 6651775"/>
                    <a:gd name="connsiteX6" fmla="*/ 2187163 w 9227971"/>
                    <a:gd name="connsiteY6" fmla="*/ 516885 h 6651775"/>
                    <a:gd name="connsiteX7" fmla="*/ 2544973 w 9227971"/>
                    <a:gd name="connsiteY7" fmla="*/ 437372 h 6651775"/>
                    <a:gd name="connsiteX8" fmla="*/ 2491963 w 9227971"/>
                    <a:gd name="connsiteY8" fmla="*/ 318103 h 6651775"/>
                    <a:gd name="connsiteX9" fmla="*/ 2982293 w 9227971"/>
                    <a:gd name="connsiteY9" fmla="*/ 357859 h 6651775"/>
                    <a:gd name="connsiteX10" fmla="*/ 3326850 w 9227971"/>
                    <a:gd name="connsiteY10" fmla="*/ 145824 h 6651775"/>
                    <a:gd name="connsiteX11" fmla="*/ 3300346 w 9227971"/>
                    <a:gd name="connsiteY11" fmla="*/ 278346 h 6651775"/>
                    <a:gd name="connsiteX12" fmla="*/ 3989460 w 9227971"/>
                    <a:gd name="connsiteY12" fmla="*/ 331355 h 6651775"/>
                    <a:gd name="connsiteX13" fmla="*/ 3989460 w 9227971"/>
                    <a:gd name="connsiteY13" fmla="*/ 198833 h 6651775"/>
                    <a:gd name="connsiteX14" fmla="*/ 4214747 w 9227971"/>
                    <a:gd name="connsiteY14" fmla="*/ 371111 h 6651775"/>
                    <a:gd name="connsiteX15" fmla="*/ 4519547 w 9227971"/>
                    <a:gd name="connsiteY15" fmla="*/ 265094 h 6651775"/>
                    <a:gd name="connsiteX16" fmla="*/ 4387025 w 9227971"/>
                    <a:gd name="connsiteY16" fmla="*/ 437372 h 6651775"/>
                    <a:gd name="connsiteX17" fmla="*/ 4665320 w 9227971"/>
                    <a:gd name="connsiteY17" fmla="*/ 384363 h 6651775"/>
                    <a:gd name="connsiteX18" fmla="*/ 4711076 w 9227971"/>
                    <a:gd name="connsiteY18" fmla="*/ 528242 h 6651775"/>
                    <a:gd name="connsiteX19" fmla="*/ 4956868 w 9227971"/>
                    <a:gd name="connsiteY19" fmla="*/ 636155 h 6651775"/>
                    <a:gd name="connsiteX20" fmla="*/ 4850851 w 9227971"/>
                    <a:gd name="connsiteY20" fmla="*/ 251842 h 6651775"/>
                    <a:gd name="connsiteX21" fmla="*/ 5129147 w 9227971"/>
                    <a:gd name="connsiteY21" fmla="*/ 371111 h 6651775"/>
                    <a:gd name="connsiteX22" fmla="*/ 5818260 w 9227971"/>
                    <a:gd name="connsiteY22" fmla="*/ 50 h 6651775"/>
                    <a:gd name="connsiteX23" fmla="*/ 5553216 w 9227971"/>
                    <a:gd name="connsiteY23" fmla="*/ 291598 h 6651775"/>
                    <a:gd name="connsiteX24" fmla="*/ 6070051 w 9227971"/>
                    <a:gd name="connsiteY24" fmla="*/ 119320 h 6651775"/>
                    <a:gd name="connsiteX25" fmla="*/ 5884520 w 9227971"/>
                    <a:gd name="connsiteY25" fmla="*/ 344606 h 6651775"/>
                    <a:gd name="connsiteX26" fmla="*/ 6202573 w 9227971"/>
                    <a:gd name="connsiteY26" fmla="*/ 450623 h 6651775"/>
                    <a:gd name="connsiteX27" fmla="*/ 5977286 w 9227971"/>
                    <a:gd name="connsiteY27" fmla="*/ 596397 h 6651775"/>
                    <a:gd name="connsiteX28" fmla="*/ 7474781 w 9227971"/>
                    <a:gd name="connsiteY28" fmla="*/ 768674 h 6651775"/>
                    <a:gd name="connsiteX29" fmla="*/ 7236242 w 9227971"/>
                    <a:gd name="connsiteY29" fmla="*/ 834935 h 6651775"/>
                    <a:gd name="connsiteX30" fmla="*/ 7726573 w 9227971"/>
                    <a:gd name="connsiteY30" fmla="*/ 1086728 h 6651775"/>
                    <a:gd name="connsiteX31" fmla="*/ 7474781 w 9227971"/>
                    <a:gd name="connsiteY31" fmla="*/ 1126483 h 6651775"/>
                    <a:gd name="connsiteX32" fmla="*/ 7885599 w 9227971"/>
                    <a:gd name="connsiteY32" fmla="*/ 1709579 h 6651775"/>
                    <a:gd name="connsiteX33" fmla="*/ 8786747 w 9227971"/>
                    <a:gd name="connsiteY33" fmla="*/ 1815596 h 6651775"/>
                    <a:gd name="connsiteX34" fmla="*/ 8428938 w 9227971"/>
                    <a:gd name="connsiteY34" fmla="*/ 1828848 h 6651775"/>
                    <a:gd name="connsiteX35" fmla="*/ 8693981 w 9227971"/>
                    <a:gd name="connsiteY35" fmla="*/ 2014379 h 6651775"/>
                    <a:gd name="connsiteX36" fmla="*/ 8230155 w 9227971"/>
                    <a:gd name="connsiteY36" fmla="*/ 1961370 h 6651775"/>
                    <a:gd name="connsiteX37" fmla="*/ 9210817 w 9227971"/>
                    <a:gd name="connsiteY37" fmla="*/ 2796257 h 6651775"/>
                    <a:gd name="connsiteX38" fmla="*/ 8839756 w 9227971"/>
                    <a:gd name="connsiteY38" fmla="*/ 2637231 h 6651775"/>
                    <a:gd name="connsiteX39" fmla="*/ 9224069 w 9227971"/>
                    <a:gd name="connsiteY39" fmla="*/ 3432361 h 6651775"/>
                    <a:gd name="connsiteX40" fmla="*/ 8794323 w 9227971"/>
                    <a:gd name="connsiteY40" fmla="*/ 3117149 h 6651775"/>
                    <a:gd name="connsiteX41" fmla="*/ 9104800 w 9227971"/>
                    <a:gd name="connsiteY41" fmla="*/ 4094970 h 6651775"/>
                    <a:gd name="connsiteX42" fmla="*/ 8839756 w 9227971"/>
                    <a:gd name="connsiteY42" fmla="*/ 3949196 h 6651775"/>
                    <a:gd name="connsiteX43" fmla="*/ 8614469 w 9227971"/>
                    <a:gd name="connsiteY43" fmla="*/ 5035874 h 6651775"/>
                    <a:gd name="connsiteX44" fmla="*/ 8521704 w 9227971"/>
                    <a:gd name="connsiteY44" fmla="*/ 4890101 h 6651775"/>
                    <a:gd name="connsiteX45" fmla="*/ 8322922 w 9227971"/>
                    <a:gd name="connsiteY45" fmla="*/ 5155144 h 6651775"/>
                    <a:gd name="connsiteX46" fmla="*/ 8150644 w 9227971"/>
                    <a:gd name="connsiteY46" fmla="*/ 5009370 h 6651775"/>
                    <a:gd name="connsiteX47" fmla="*/ 7832593 w 9227971"/>
                    <a:gd name="connsiteY47" fmla="*/ 5539457 h 6651775"/>
                    <a:gd name="connsiteX48" fmla="*/ 7647063 w 9227971"/>
                    <a:gd name="connsiteY48" fmla="*/ 5300918 h 6651775"/>
                    <a:gd name="connsiteX49" fmla="*/ 7315758 w 9227971"/>
                    <a:gd name="connsiteY49" fmla="*/ 5937022 h 6651775"/>
                    <a:gd name="connsiteX50" fmla="*/ 7368767 w 9227971"/>
                    <a:gd name="connsiteY50" fmla="*/ 5671979 h 6651775"/>
                    <a:gd name="connsiteX51" fmla="*/ 6904941 w 9227971"/>
                    <a:gd name="connsiteY51" fmla="*/ 6069544 h 6651775"/>
                    <a:gd name="connsiteX52" fmla="*/ 6931446 w 9227971"/>
                    <a:gd name="connsiteY52" fmla="*/ 5777996 h 6651775"/>
                    <a:gd name="connsiteX53" fmla="*/ 6388107 w 9227971"/>
                    <a:gd name="connsiteY53" fmla="*/ 6294831 h 6651775"/>
                    <a:gd name="connsiteX54" fmla="*/ 6255585 w 9227971"/>
                    <a:gd name="connsiteY54" fmla="*/ 5923770 h 6651775"/>
                    <a:gd name="connsiteX55" fmla="*/ 5603744 w 9227971"/>
                    <a:gd name="connsiteY55" fmla="*/ 6437706 h 6651775"/>
                    <a:gd name="connsiteX56" fmla="*/ 5627557 w 9227971"/>
                    <a:gd name="connsiteY56" fmla="*/ 6242443 h 6651775"/>
                    <a:gd name="connsiteX57" fmla="*/ 5217982 w 9227971"/>
                    <a:gd name="connsiteY57" fmla="*/ 6532955 h 6651775"/>
                    <a:gd name="connsiteX58" fmla="*/ 5137020 w 9227971"/>
                    <a:gd name="connsiteY58" fmla="*/ 6061468 h 6651775"/>
                    <a:gd name="connsiteX59" fmla="*/ 4172499 w 9227971"/>
                    <a:gd name="connsiteY59" fmla="*/ 6515268 h 6651775"/>
                    <a:gd name="connsiteX60" fmla="*/ 110994 w 9227971"/>
                    <a:gd name="connsiteY60" fmla="*/ 3355689 h 6651775"/>
                    <a:gd name="connsiteX0" fmla="*/ 84122 w 9201099"/>
                    <a:gd name="connsiteY0" fmla="*/ 3355689 h 6651775"/>
                    <a:gd name="connsiteX1" fmla="*/ 1378414 w 9201099"/>
                    <a:gd name="connsiteY1" fmla="*/ 1033720 h 6651775"/>
                    <a:gd name="connsiteX2" fmla="*/ 1153126 w 9201099"/>
                    <a:gd name="connsiteY2" fmla="*/ 954207 h 6651775"/>
                    <a:gd name="connsiteX3" fmla="*/ 1510934 w 9201099"/>
                    <a:gd name="connsiteY3" fmla="*/ 993963 h 6651775"/>
                    <a:gd name="connsiteX4" fmla="*/ 1709718 w 9201099"/>
                    <a:gd name="connsiteY4" fmla="*/ 543390 h 6651775"/>
                    <a:gd name="connsiteX5" fmla="*/ 1709717 w 9201099"/>
                    <a:gd name="connsiteY5" fmla="*/ 808433 h 6651775"/>
                    <a:gd name="connsiteX6" fmla="*/ 2253056 w 9201099"/>
                    <a:gd name="connsiteY6" fmla="*/ 609650 h 6651775"/>
                    <a:gd name="connsiteX7" fmla="*/ 2160291 w 9201099"/>
                    <a:gd name="connsiteY7" fmla="*/ 516885 h 6651775"/>
                    <a:gd name="connsiteX8" fmla="*/ 2518101 w 9201099"/>
                    <a:gd name="connsiteY8" fmla="*/ 437372 h 6651775"/>
                    <a:gd name="connsiteX9" fmla="*/ 2465091 w 9201099"/>
                    <a:gd name="connsiteY9" fmla="*/ 318103 h 6651775"/>
                    <a:gd name="connsiteX10" fmla="*/ 2955421 w 9201099"/>
                    <a:gd name="connsiteY10" fmla="*/ 357859 h 6651775"/>
                    <a:gd name="connsiteX11" fmla="*/ 3299978 w 9201099"/>
                    <a:gd name="connsiteY11" fmla="*/ 145824 h 6651775"/>
                    <a:gd name="connsiteX12" fmla="*/ 3273474 w 9201099"/>
                    <a:gd name="connsiteY12" fmla="*/ 278346 h 6651775"/>
                    <a:gd name="connsiteX13" fmla="*/ 3962588 w 9201099"/>
                    <a:gd name="connsiteY13" fmla="*/ 331355 h 6651775"/>
                    <a:gd name="connsiteX14" fmla="*/ 3962588 w 9201099"/>
                    <a:gd name="connsiteY14" fmla="*/ 198833 h 6651775"/>
                    <a:gd name="connsiteX15" fmla="*/ 4187875 w 9201099"/>
                    <a:gd name="connsiteY15" fmla="*/ 371111 h 6651775"/>
                    <a:gd name="connsiteX16" fmla="*/ 4492675 w 9201099"/>
                    <a:gd name="connsiteY16" fmla="*/ 265094 h 6651775"/>
                    <a:gd name="connsiteX17" fmla="*/ 4360153 w 9201099"/>
                    <a:gd name="connsiteY17" fmla="*/ 437372 h 6651775"/>
                    <a:gd name="connsiteX18" fmla="*/ 4638448 w 9201099"/>
                    <a:gd name="connsiteY18" fmla="*/ 384363 h 6651775"/>
                    <a:gd name="connsiteX19" fmla="*/ 4684204 w 9201099"/>
                    <a:gd name="connsiteY19" fmla="*/ 528242 h 6651775"/>
                    <a:gd name="connsiteX20" fmla="*/ 4929996 w 9201099"/>
                    <a:gd name="connsiteY20" fmla="*/ 636155 h 6651775"/>
                    <a:gd name="connsiteX21" fmla="*/ 4823979 w 9201099"/>
                    <a:gd name="connsiteY21" fmla="*/ 251842 h 6651775"/>
                    <a:gd name="connsiteX22" fmla="*/ 5102275 w 9201099"/>
                    <a:gd name="connsiteY22" fmla="*/ 371111 h 6651775"/>
                    <a:gd name="connsiteX23" fmla="*/ 5791388 w 9201099"/>
                    <a:gd name="connsiteY23" fmla="*/ 50 h 6651775"/>
                    <a:gd name="connsiteX24" fmla="*/ 5526344 w 9201099"/>
                    <a:gd name="connsiteY24" fmla="*/ 291598 h 6651775"/>
                    <a:gd name="connsiteX25" fmla="*/ 6043179 w 9201099"/>
                    <a:gd name="connsiteY25" fmla="*/ 119320 h 6651775"/>
                    <a:gd name="connsiteX26" fmla="*/ 5857648 w 9201099"/>
                    <a:gd name="connsiteY26" fmla="*/ 344606 h 6651775"/>
                    <a:gd name="connsiteX27" fmla="*/ 6175701 w 9201099"/>
                    <a:gd name="connsiteY27" fmla="*/ 450623 h 6651775"/>
                    <a:gd name="connsiteX28" fmla="*/ 5950414 w 9201099"/>
                    <a:gd name="connsiteY28" fmla="*/ 596397 h 6651775"/>
                    <a:gd name="connsiteX29" fmla="*/ 7447909 w 9201099"/>
                    <a:gd name="connsiteY29" fmla="*/ 768674 h 6651775"/>
                    <a:gd name="connsiteX30" fmla="*/ 7209370 w 9201099"/>
                    <a:gd name="connsiteY30" fmla="*/ 834935 h 6651775"/>
                    <a:gd name="connsiteX31" fmla="*/ 7699701 w 9201099"/>
                    <a:gd name="connsiteY31" fmla="*/ 1086728 h 6651775"/>
                    <a:gd name="connsiteX32" fmla="*/ 7447909 w 9201099"/>
                    <a:gd name="connsiteY32" fmla="*/ 1126483 h 6651775"/>
                    <a:gd name="connsiteX33" fmla="*/ 7858727 w 9201099"/>
                    <a:gd name="connsiteY33" fmla="*/ 1709579 h 6651775"/>
                    <a:gd name="connsiteX34" fmla="*/ 8759875 w 9201099"/>
                    <a:gd name="connsiteY34" fmla="*/ 1815596 h 6651775"/>
                    <a:gd name="connsiteX35" fmla="*/ 8402066 w 9201099"/>
                    <a:gd name="connsiteY35" fmla="*/ 1828848 h 6651775"/>
                    <a:gd name="connsiteX36" fmla="*/ 8667109 w 9201099"/>
                    <a:gd name="connsiteY36" fmla="*/ 2014379 h 6651775"/>
                    <a:gd name="connsiteX37" fmla="*/ 8203283 w 9201099"/>
                    <a:gd name="connsiteY37" fmla="*/ 1961370 h 6651775"/>
                    <a:gd name="connsiteX38" fmla="*/ 9183945 w 9201099"/>
                    <a:gd name="connsiteY38" fmla="*/ 2796257 h 6651775"/>
                    <a:gd name="connsiteX39" fmla="*/ 8812884 w 9201099"/>
                    <a:gd name="connsiteY39" fmla="*/ 2637231 h 6651775"/>
                    <a:gd name="connsiteX40" fmla="*/ 9197197 w 9201099"/>
                    <a:gd name="connsiteY40" fmla="*/ 3432361 h 6651775"/>
                    <a:gd name="connsiteX41" fmla="*/ 8767451 w 9201099"/>
                    <a:gd name="connsiteY41" fmla="*/ 3117149 h 6651775"/>
                    <a:gd name="connsiteX42" fmla="*/ 9077928 w 9201099"/>
                    <a:gd name="connsiteY42" fmla="*/ 4094970 h 6651775"/>
                    <a:gd name="connsiteX43" fmla="*/ 8812884 w 9201099"/>
                    <a:gd name="connsiteY43" fmla="*/ 3949196 h 6651775"/>
                    <a:gd name="connsiteX44" fmla="*/ 8587597 w 9201099"/>
                    <a:gd name="connsiteY44" fmla="*/ 5035874 h 6651775"/>
                    <a:gd name="connsiteX45" fmla="*/ 8494832 w 9201099"/>
                    <a:gd name="connsiteY45" fmla="*/ 4890101 h 6651775"/>
                    <a:gd name="connsiteX46" fmla="*/ 8296050 w 9201099"/>
                    <a:gd name="connsiteY46" fmla="*/ 5155144 h 6651775"/>
                    <a:gd name="connsiteX47" fmla="*/ 8123772 w 9201099"/>
                    <a:gd name="connsiteY47" fmla="*/ 5009370 h 6651775"/>
                    <a:gd name="connsiteX48" fmla="*/ 7805721 w 9201099"/>
                    <a:gd name="connsiteY48" fmla="*/ 5539457 h 6651775"/>
                    <a:gd name="connsiteX49" fmla="*/ 7620191 w 9201099"/>
                    <a:gd name="connsiteY49" fmla="*/ 5300918 h 6651775"/>
                    <a:gd name="connsiteX50" fmla="*/ 7288886 w 9201099"/>
                    <a:gd name="connsiteY50" fmla="*/ 5937022 h 6651775"/>
                    <a:gd name="connsiteX51" fmla="*/ 7341895 w 9201099"/>
                    <a:gd name="connsiteY51" fmla="*/ 5671979 h 6651775"/>
                    <a:gd name="connsiteX52" fmla="*/ 6878069 w 9201099"/>
                    <a:gd name="connsiteY52" fmla="*/ 6069544 h 6651775"/>
                    <a:gd name="connsiteX53" fmla="*/ 6904574 w 9201099"/>
                    <a:gd name="connsiteY53" fmla="*/ 5777996 h 6651775"/>
                    <a:gd name="connsiteX54" fmla="*/ 6361235 w 9201099"/>
                    <a:gd name="connsiteY54" fmla="*/ 6294831 h 6651775"/>
                    <a:gd name="connsiteX55" fmla="*/ 6228713 w 9201099"/>
                    <a:gd name="connsiteY55" fmla="*/ 5923770 h 6651775"/>
                    <a:gd name="connsiteX56" fmla="*/ 5576872 w 9201099"/>
                    <a:gd name="connsiteY56" fmla="*/ 6437706 h 6651775"/>
                    <a:gd name="connsiteX57" fmla="*/ 5600685 w 9201099"/>
                    <a:gd name="connsiteY57" fmla="*/ 6242443 h 6651775"/>
                    <a:gd name="connsiteX58" fmla="*/ 5191110 w 9201099"/>
                    <a:gd name="connsiteY58" fmla="*/ 6532955 h 6651775"/>
                    <a:gd name="connsiteX59" fmla="*/ 5110148 w 9201099"/>
                    <a:gd name="connsiteY59" fmla="*/ 6061468 h 6651775"/>
                    <a:gd name="connsiteX60" fmla="*/ 4145627 w 9201099"/>
                    <a:gd name="connsiteY60" fmla="*/ 6515268 h 6651775"/>
                    <a:gd name="connsiteX61" fmla="*/ 84122 w 9201099"/>
                    <a:gd name="connsiteY61" fmla="*/ 3355689 h 6651775"/>
                    <a:gd name="connsiteX0" fmla="*/ 194284 w 9311261"/>
                    <a:gd name="connsiteY0" fmla="*/ 3355689 h 6651775"/>
                    <a:gd name="connsiteX1" fmla="*/ 733202 w 9311261"/>
                    <a:gd name="connsiteY1" fmla="*/ 1325268 h 6651775"/>
                    <a:gd name="connsiteX2" fmla="*/ 1488576 w 9311261"/>
                    <a:gd name="connsiteY2" fmla="*/ 1033720 h 6651775"/>
                    <a:gd name="connsiteX3" fmla="*/ 1263288 w 9311261"/>
                    <a:gd name="connsiteY3" fmla="*/ 954207 h 6651775"/>
                    <a:gd name="connsiteX4" fmla="*/ 1621096 w 9311261"/>
                    <a:gd name="connsiteY4" fmla="*/ 993963 h 6651775"/>
                    <a:gd name="connsiteX5" fmla="*/ 1819880 w 9311261"/>
                    <a:gd name="connsiteY5" fmla="*/ 543390 h 6651775"/>
                    <a:gd name="connsiteX6" fmla="*/ 1819879 w 9311261"/>
                    <a:gd name="connsiteY6" fmla="*/ 808433 h 6651775"/>
                    <a:gd name="connsiteX7" fmla="*/ 2363218 w 9311261"/>
                    <a:gd name="connsiteY7" fmla="*/ 609650 h 6651775"/>
                    <a:gd name="connsiteX8" fmla="*/ 2270453 w 9311261"/>
                    <a:gd name="connsiteY8" fmla="*/ 516885 h 6651775"/>
                    <a:gd name="connsiteX9" fmla="*/ 2628263 w 9311261"/>
                    <a:gd name="connsiteY9" fmla="*/ 437372 h 6651775"/>
                    <a:gd name="connsiteX10" fmla="*/ 2575253 w 9311261"/>
                    <a:gd name="connsiteY10" fmla="*/ 318103 h 6651775"/>
                    <a:gd name="connsiteX11" fmla="*/ 3065583 w 9311261"/>
                    <a:gd name="connsiteY11" fmla="*/ 357859 h 6651775"/>
                    <a:gd name="connsiteX12" fmla="*/ 3410140 w 9311261"/>
                    <a:gd name="connsiteY12" fmla="*/ 145824 h 6651775"/>
                    <a:gd name="connsiteX13" fmla="*/ 3383636 w 9311261"/>
                    <a:gd name="connsiteY13" fmla="*/ 278346 h 6651775"/>
                    <a:gd name="connsiteX14" fmla="*/ 4072750 w 9311261"/>
                    <a:gd name="connsiteY14" fmla="*/ 331355 h 6651775"/>
                    <a:gd name="connsiteX15" fmla="*/ 4072750 w 9311261"/>
                    <a:gd name="connsiteY15" fmla="*/ 198833 h 6651775"/>
                    <a:gd name="connsiteX16" fmla="*/ 4298037 w 9311261"/>
                    <a:gd name="connsiteY16" fmla="*/ 371111 h 6651775"/>
                    <a:gd name="connsiteX17" fmla="*/ 4602837 w 9311261"/>
                    <a:gd name="connsiteY17" fmla="*/ 265094 h 6651775"/>
                    <a:gd name="connsiteX18" fmla="*/ 4470315 w 9311261"/>
                    <a:gd name="connsiteY18" fmla="*/ 437372 h 6651775"/>
                    <a:gd name="connsiteX19" fmla="*/ 4748610 w 9311261"/>
                    <a:gd name="connsiteY19" fmla="*/ 384363 h 6651775"/>
                    <a:gd name="connsiteX20" fmla="*/ 4794366 w 9311261"/>
                    <a:gd name="connsiteY20" fmla="*/ 528242 h 6651775"/>
                    <a:gd name="connsiteX21" fmla="*/ 5040158 w 9311261"/>
                    <a:gd name="connsiteY21" fmla="*/ 636155 h 6651775"/>
                    <a:gd name="connsiteX22" fmla="*/ 4934141 w 9311261"/>
                    <a:gd name="connsiteY22" fmla="*/ 251842 h 6651775"/>
                    <a:gd name="connsiteX23" fmla="*/ 5212437 w 9311261"/>
                    <a:gd name="connsiteY23" fmla="*/ 371111 h 6651775"/>
                    <a:gd name="connsiteX24" fmla="*/ 5901550 w 9311261"/>
                    <a:gd name="connsiteY24" fmla="*/ 50 h 6651775"/>
                    <a:gd name="connsiteX25" fmla="*/ 5636506 w 9311261"/>
                    <a:gd name="connsiteY25" fmla="*/ 291598 h 6651775"/>
                    <a:gd name="connsiteX26" fmla="*/ 6153341 w 9311261"/>
                    <a:gd name="connsiteY26" fmla="*/ 119320 h 6651775"/>
                    <a:gd name="connsiteX27" fmla="*/ 5967810 w 9311261"/>
                    <a:gd name="connsiteY27" fmla="*/ 344606 h 6651775"/>
                    <a:gd name="connsiteX28" fmla="*/ 6285863 w 9311261"/>
                    <a:gd name="connsiteY28" fmla="*/ 450623 h 6651775"/>
                    <a:gd name="connsiteX29" fmla="*/ 6060576 w 9311261"/>
                    <a:gd name="connsiteY29" fmla="*/ 596397 h 6651775"/>
                    <a:gd name="connsiteX30" fmla="*/ 7558071 w 9311261"/>
                    <a:gd name="connsiteY30" fmla="*/ 768674 h 6651775"/>
                    <a:gd name="connsiteX31" fmla="*/ 7319532 w 9311261"/>
                    <a:gd name="connsiteY31" fmla="*/ 834935 h 6651775"/>
                    <a:gd name="connsiteX32" fmla="*/ 7809863 w 9311261"/>
                    <a:gd name="connsiteY32" fmla="*/ 1086728 h 6651775"/>
                    <a:gd name="connsiteX33" fmla="*/ 7558071 w 9311261"/>
                    <a:gd name="connsiteY33" fmla="*/ 1126483 h 6651775"/>
                    <a:gd name="connsiteX34" fmla="*/ 7968889 w 9311261"/>
                    <a:gd name="connsiteY34" fmla="*/ 1709579 h 6651775"/>
                    <a:gd name="connsiteX35" fmla="*/ 8870037 w 9311261"/>
                    <a:gd name="connsiteY35" fmla="*/ 1815596 h 6651775"/>
                    <a:gd name="connsiteX36" fmla="*/ 8512228 w 9311261"/>
                    <a:gd name="connsiteY36" fmla="*/ 1828848 h 6651775"/>
                    <a:gd name="connsiteX37" fmla="*/ 8777271 w 9311261"/>
                    <a:gd name="connsiteY37" fmla="*/ 2014379 h 6651775"/>
                    <a:gd name="connsiteX38" fmla="*/ 8313445 w 9311261"/>
                    <a:gd name="connsiteY38" fmla="*/ 1961370 h 6651775"/>
                    <a:gd name="connsiteX39" fmla="*/ 9294107 w 9311261"/>
                    <a:gd name="connsiteY39" fmla="*/ 2796257 h 6651775"/>
                    <a:gd name="connsiteX40" fmla="*/ 8923046 w 9311261"/>
                    <a:gd name="connsiteY40" fmla="*/ 2637231 h 6651775"/>
                    <a:gd name="connsiteX41" fmla="*/ 9307359 w 9311261"/>
                    <a:gd name="connsiteY41" fmla="*/ 3432361 h 6651775"/>
                    <a:gd name="connsiteX42" fmla="*/ 8877613 w 9311261"/>
                    <a:gd name="connsiteY42" fmla="*/ 3117149 h 6651775"/>
                    <a:gd name="connsiteX43" fmla="*/ 9188090 w 9311261"/>
                    <a:gd name="connsiteY43" fmla="*/ 4094970 h 6651775"/>
                    <a:gd name="connsiteX44" fmla="*/ 8923046 w 9311261"/>
                    <a:gd name="connsiteY44" fmla="*/ 3949196 h 6651775"/>
                    <a:gd name="connsiteX45" fmla="*/ 8697759 w 9311261"/>
                    <a:gd name="connsiteY45" fmla="*/ 5035874 h 6651775"/>
                    <a:gd name="connsiteX46" fmla="*/ 8604994 w 9311261"/>
                    <a:gd name="connsiteY46" fmla="*/ 4890101 h 6651775"/>
                    <a:gd name="connsiteX47" fmla="*/ 8406212 w 9311261"/>
                    <a:gd name="connsiteY47" fmla="*/ 5155144 h 6651775"/>
                    <a:gd name="connsiteX48" fmla="*/ 8233934 w 9311261"/>
                    <a:gd name="connsiteY48" fmla="*/ 5009370 h 6651775"/>
                    <a:gd name="connsiteX49" fmla="*/ 7915883 w 9311261"/>
                    <a:gd name="connsiteY49" fmla="*/ 5539457 h 6651775"/>
                    <a:gd name="connsiteX50" fmla="*/ 7730353 w 9311261"/>
                    <a:gd name="connsiteY50" fmla="*/ 5300918 h 6651775"/>
                    <a:gd name="connsiteX51" fmla="*/ 7399048 w 9311261"/>
                    <a:gd name="connsiteY51" fmla="*/ 5937022 h 6651775"/>
                    <a:gd name="connsiteX52" fmla="*/ 7452057 w 9311261"/>
                    <a:gd name="connsiteY52" fmla="*/ 5671979 h 6651775"/>
                    <a:gd name="connsiteX53" fmla="*/ 6988231 w 9311261"/>
                    <a:gd name="connsiteY53" fmla="*/ 6069544 h 6651775"/>
                    <a:gd name="connsiteX54" fmla="*/ 7014736 w 9311261"/>
                    <a:gd name="connsiteY54" fmla="*/ 5777996 h 6651775"/>
                    <a:gd name="connsiteX55" fmla="*/ 6471397 w 9311261"/>
                    <a:gd name="connsiteY55" fmla="*/ 6294831 h 6651775"/>
                    <a:gd name="connsiteX56" fmla="*/ 6338875 w 9311261"/>
                    <a:gd name="connsiteY56" fmla="*/ 5923770 h 6651775"/>
                    <a:gd name="connsiteX57" fmla="*/ 5687034 w 9311261"/>
                    <a:gd name="connsiteY57" fmla="*/ 6437706 h 6651775"/>
                    <a:gd name="connsiteX58" fmla="*/ 5710847 w 9311261"/>
                    <a:gd name="connsiteY58" fmla="*/ 6242443 h 6651775"/>
                    <a:gd name="connsiteX59" fmla="*/ 5301272 w 9311261"/>
                    <a:gd name="connsiteY59" fmla="*/ 6532955 h 6651775"/>
                    <a:gd name="connsiteX60" fmla="*/ 5220310 w 9311261"/>
                    <a:gd name="connsiteY60" fmla="*/ 6061468 h 6651775"/>
                    <a:gd name="connsiteX61" fmla="*/ 4255789 w 9311261"/>
                    <a:gd name="connsiteY61" fmla="*/ 6515268 h 6651775"/>
                    <a:gd name="connsiteX62" fmla="*/ 194284 w 9311261"/>
                    <a:gd name="connsiteY62" fmla="*/ 3355689 h 6651775"/>
                    <a:gd name="connsiteX0" fmla="*/ 109990 w 9226967"/>
                    <a:gd name="connsiteY0" fmla="*/ 3355689 h 6651775"/>
                    <a:gd name="connsiteX1" fmla="*/ 1112734 w 9226967"/>
                    <a:gd name="connsiteY1" fmla="*/ 1325268 h 6651775"/>
                    <a:gd name="connsiteX2" fmla="*/ 648908 w 9226967"/>
                    <a:gd name="connsiteY2" fmla="*/ 1325268 h 6651775"/>
                    <a:gd name="connsiteX3" fmla="*/ 1404282 w 9226967"/>
                    <a:gd name="connsiteY3" fmla="*/ 1033720 h 6651775"/>
                    <a:gd name="connsiteX4" fmla="*/ 1178994 w 9226967"/>
                    <a:gd name="connsiteY4" fmla="*/ 954207 h 6651775"/>
                    <a:gd name="connsiteX5" fmla="*/ 1536802 w 9226967"/>
                    <a:gd name="connsiteY5" fmla="*/ 993963 h 6651775"/>
                    <a:gd name="connsiteX6" fmla="*/ 1735586 w 9226967"/>
                    <a:gd name="connsiteY6" fmla="*/ 543390 h 6651775"/>
                    <a:gd name="connsiteX7" fmla="*/ 1735585 w 9226967"/>
                    <a:gd name="connsiteY7" fmla="*/ 808433 h 6651775"/>
                    <a:gd name="connsiteX8" fmla="*/ 2278924 w 9226967"/>
                    <a:gd name="connsiteY8" fmla="*/ 609650 h 6651775"/>
                    <a:gd name="connsiteX9" fmla="*/ 2186159 w 9226967"/>
                    <a:gd name="connsiteY9" fmla="*/ 516885 h 6651775"/>
                    <a:gd name="connsiteX10" fmla="*/ 2543969 w 9226967"/>
                    <a:gd name="connsiteY10" fmla="*/ 437372 h 6651775"/>
                    <a:gd name="connsiteX11" fmla="*/ 2490959 w 9226967"/>
                    <a:gd name="connsiteY11" fmla="*/ 318103 h 6651775"/>
                    <a:gd name="connsiteX12" fmla="*/ 2981289 w 9226967"/>
                    <a:gd name="connsiteY12" fmla="*/ 357859 h 6651775"/>
                    <a:gd name="connsiteX13" fmla="*/ 3325846 w 9226967"/>
                    <a:gd name="connsiteY13" fmla="*/ 145824 h 6651775"/>
                    <a:gd name="connsiteX14" fmla="*/ 3299342 w 9226967"/>
                    <a:gd name="connsiteY14" fmla="*/ 278346 h 6651775"/>
                    <a:gd name="connsiteX15" fmla="*/ 3988456 w 9226967"/>
                    <a:gd name="connsiteY15" fmla="*/ 331355 h 6651775"/>
                    <a:gd name="connsiteX16" fmla="*/ 3988456 w 9226967"/>
                    <a:gd name="connsiteY16" fmla="*/ 198833 h 6651775"/>
                    <a:gd name="connsiteX17" fmla="*/ 4213743 w 9226967"/>
                    <a:gd name="connsiteY17" fmla="*/ 371111 h 6651775"/>
                    <a:gd name="connsiteX18" fmla="*/ 4518543 w 9226967"/>
                    <a:gd name="connsiteY18" fmla="*/ 265094 h 6651775"/>
                    <a:gd name="connsiteX19" fmla="*/ 4386021 w 9226967"/>
                    <a:gd name="connsiteY19" fmla="*/ 437372 h 6651775"/>
                    <a:gd name="connsiteX20" fmla="*/ 4664316 w 9226967"/>
                    <a:gd name="connsiteY20" fmla="*/ 384363 h 6651775"/>
                    <a:gd name="connsiteX21" fmla="*/ 4710072 w 9226967"/>
                    <a:gd name="connsiteY21" fmla="*/ 528242 h 6651775"/>
                    <a:gd name="connsiteX22" fmla="*/ 4955864 w 9226967"/>
                    <a:gd name="connsiteY22" fmla="*/ 636155 h 6651775"/>
                    <a:gd name="connsiteX23" fmla="*/ 4849847 w 9226967"/>
                    <a:gd name="connsiteY23" fmla="*/ 251842 h 6651775"/>
                    <a:gd name="connsiteX24" fmla="*/ 5128143 w 9226967"/>
                    <a:gd name="connsiteY24" fmla="*/ 371111 h 6651775"/>
                    <a:gd name="connsiteX25" fmla="*/ 5817256 w 9226967"/>
                    <a:gd name="connsiteY25" fmla="*/ 50 h 6651775"/>
                    <a:gd name="connsiteX26" fmla="*/ 5552212 w 9226967"/>
                    <a:gd name="connsiteY26" fmla="*/ 291598 h 6651775"/>
                    <a:gd name="connsiteX27" fmla="*/ 6069047 w 9226967"/>
                    <a:gd name="connsiteY27" fmla="*/ 119320 h 6651775"/>
                    <a:gd name="connsiteX28" fmla="*/ 5883516 w 9226967"/>
                    <a:gd name="connsiteY28" fmla="*/ 344606 h 6651775"/>
                    <a:gd name="connsiteX29" fmla="*/ 6201569 w 9226967"/>
                    <a:gd name="connsiteY29" fmla="*/ 450623 h 6651775"/>
                    <a:gd name="connsiteX30" fmla="*/ 5976282 w 9226967"/>
                    <a:gd name="connsiteY30" fmla="*/ 596397 h 6651775"/>
                    <a:gd name="connsiteX31" fmla="*/ 7473777 w 9226967"/>
                    <a:gd name="connsiteY31" fmla="*/ 768674 h 6651775"/>
                    <a:gd name="connsiteX32" fmla="*/ 7235238 w 9226967"/>
                    <a:gd name="connsiteY32" fmla="*/ 834935 h 6651775"/>
                    <a:gd name="connsiteX33" fmla="*/ 7725569 w 9226967"/>
                    <a:gd name="connsiteY33" fmla="*/ 1086728 h 6651775"/>
                    <a:gd name="connsiteX34" fmla="*/ 7473777 w 9226967"/>
                    <a:gd name="connsiteY34" fmla="*/ 1126483 h 6651775"/>
                    <a:gd name="connsiteX35" fmla="*/ 7884595 w 9226967"/>
                    <a:gd name="connsiteY35" fmla="*/ 1709579 h 6651775"/>
                    <a:gd name="connsiteX36" fmla="*/ 8785743 w 9226967"/>
                    <a:gd name="connsiteY36" fmla="*/ 1815596 h 6651775"/>
                    <a:gd name="connsiteX37" fmla="*/ 8427934 w 9226967"/>
                    <a:gd name="connsiteY37" fmla="*/ 1828848 h 6651775"/>
                    <a:gd name="connsiteX38" fmla="*/ 8692977 w 9226967"/>
                    <a:gd name="connsiteY38" fmla="*/ 2014379 h 6651775"/>
                    <a:gd name="connsiteX39" fmla="*/ 8229151 w 9226967"/>
                    <a:gd name="connsiteY39" fmla="*/ 1961370 h 6651775"/>
                    <a:gd name="connsiteX40" fmla="*/ 9209813 w 9226967"/>
                    <a:gd name="connsiteY40" fmla="*/ 2796257 h 6651775"/>
                    <a:gd name="connsiteX41" fmla="*/ 8838752 w 9226967"/>
                    <a:gd name="connsiteY41" fmla="*/ 2637231 h 6651775"/>
                    <a:gd name="connsiteX42" fmla="*/ 9223065 w 9226967"/>
                    <a:gd name="connsiteY42" fmla="*/ 3432361 h 6651775"/>
                    <a:gd name="connsiteX43" fmla="*/ 8793319 w 9226967"/>
                    <a:gd name="connsiteY43" fmla="*/ 3117149 h 6651775"/>
                    <a:gd name="connsiteX44" fmla="*/ 9103796 w 9226967"/>
                    <a:gd name="connsiteY44" fmla="*/ 4094970 h 6651775"/>
                    <a:gd name="connsiteX45" fmla="*/ 8838752 w 9226967"/>
                    <a:gd name="connsiteY45" fmla="*/ 3949196 h 6651775"/>
                    <a:gd name="connsiteX46" fmla="*/ 8613465 w 9226967"/>
                    <a:gd name="connsiteY46" fmla="*/ 5035874 h 6651775"/>
                    <a:gd name="connsiteX47" fmla="*/ 8520700 w 9226967"/>
                    <a:gd name="connsiteY47" fmla="*/ 4890101 h 6651775"/>
                    <a:gd name="connsiteX48" fmla="*/ 8321918 w 9226967"/>
                    <a:gd name="connsiteY48" fmla="*/ 5155144 h 6651775"/>
                    <a:gd name="connsiteX49" fmla="*/ 8149640 w 9226967"/>
                    <a:gd name="connsiteY49" fmla="*/ 5009370 h 6651775"/>
                    <a:gd name="connsiteX50" fmla="*/ 7831589 w 9226967"/>
                    <a:gd name="connsiteY50" fmla="*/ 5539457 h 6651775"/>
                    <a:gd name="connsiteX51" fmla="*/ 7646059 w 9226967"/>
                    <a:gd name="connsiteY51" fmla="*/ 5300918 h 6651775"/>
                    <a:gd name="connsiteX52" fmla="*/ 7314754 w 9226967"/>
                    <a:gd name="connsiteY52" fmla="*/ 5937022 h 6651775"/>
                    <a:gd name="connsiteX53" fmla="*/ 7367763 w 9226967"/>
                    <a:gd name="connsiteY53" fmla="*/ 5671979 h 6651775"/>
                    <a:gd name="connsiteX54" fmla="*/ 6903937 w 9226967"/>
                    <a:gd name="connsiteY54" fmla="*/ 6069544 h 6651775"/>
                    <a:gd name="connsiteX55" fmla="*/ 6930442 w 9226967"/>
                    <a:gd name="connsiteY55" fmla="*/ 5777996 h 6651775"/>
                    <a:gd name="connsiteX56" fmla="*/ 6387103 w 9226967"/>
                    <a:gd name="connsiteY56" fmla="*/ 6294831 h 6651775"/>
                    <a:gd name="connsiteX57" fmla="*/ 6254581 w 9226967"/>
                    <a:gd name="connsiteY57" fmla="*/ 5923770 h 6651775"/>
                    <a:gd name="connsiteX58" fmla="*/ 5602740 w 9226967"/>
                    <a:gd name="connsiteY58" fmla="*/ 6437706 h 6651775"/>
                    <a:gd name="connsiteX59" fmla="*/ 5626553 w 9226967"/>
                    <a:gd name="connsiteY59" fmla="*/ 6242443 h 6651775"/>
                    <a:gd name="connsiteX60" fmla="*/ 5216978 w 9226967"/>
                    <a:gd name="connsiteY60" fmla="*/ 6532955 h 6651775"/>
                    <a:gd name="connsiteX61" fmla="*/ 5136016 w 9226967"/>
                    <a:gd name="connsiteY61" fmla="*/ 6061468 h 6651775"/>
                    <a:gd name="connsiteX62" fmla="*/ 4171495 w 9226967"/>
                    <a:gd name="connsiteY62" fmla="*/ 6515268 h 6651775"/>
                    <a:gd name="connsiteX63" fmla="*/ 109990 w 9226967"/>
                    <a:gd name="connsiteY63" fmla="*/ 3355689 h 6651775"/>
                    <a:gd name="connsiteX0" fmla="*/ 130786 w 9247763"/>
                    <a:gd name="connsiteY0" fmla="*/ 3355689 h 6651775"/>
                    <a:gd name="connsiteX1" fmla="*/ 1133530 w 9247763"/>
                    <a:gd name="connsiteY1" fmla="*/ 1325268 h 6651775"/>
                    <a:gd name="connsiteX2" fmla="*/ 669704 w 9247763"/>
                    <a:gd name="connsiteY2" fmla="*/ 1325268 h 6651775"/>
                    <a:gd name="connsiteX3" fmla="*/ 1425078 w 9247763"/>
                    <a:gd name="connsiteY3" fmla="*/ 1033720 h 6651775"/>
                    <a:gd name="connsiteX4" fmla="*/ 1199790 w 9247763"/>
                    <a:gd name="connsiteY4" fmla="*/ 954207 h 6651775"/>
                    <a:gd name="connsiteX5" fmla="*/ 1557598 w 9247763"/>
                    <a:gd name="connsiteY5" fmla="*/ 993963 h 6651775"/>
                    <a:gd name="connsiteX6" fmla="*/ 1756382 w 9247763"/>
                    <a:gd name="connsiteY6" fmla="*/ 543390 h 6651775"/>
                    <a:gd name="connsiteX7" fmla="*/ 1756381 w 9247763"/>
                    <a:gd name="connsiteY7" fmla="*/ 808433 h 6651775"/>
                    <a:gd name="connsiteX8" fmla="*/ 2299720 w 9247763"/>
                    <a:gd name="connsiteY8" fmla="*/ 609650 h 6651775"/>
                    <a:gd name="connsiteX9" fmla="*/ 2206955 w 9247763"/>
                    <a:gd name="connsiteY9" fmla="*/ 516885 h 6651775"/>
                    <a:gd name="connsiteX10" fmla="*/ 2564765 w 9247763"/>
                    <a:gd name="connsiteY10" fmla="*/ 437372 h 6651775"/>
                    <a:gd name="connsiteX11" fmla="*/ 2511755 w 9247763"/>
                    <a:gd name="connsiteY11" fmla="*/ 318103 h 6651775"/>
                    <a:gd name="connsiteX12" fmla="*/ 3002085 w 9247763"/>
                    <a:gd name="connsiteY12" fmla="*/ 357859 h 6651775"/>
                    <a:gd name="connsiteX13" fmla="*/ 3346642 w 9247763"/>
                    <a:gd name="connsiteY13" fmla="*/ 145824 h 6651775"/>
                    <a:gd name="connsiteX14" fmla="*/ 3320138 w 9247763"/>
                    <a:gd name="connsiteY14" fmla="*/ 278346 h 6651775"/>
                    <a:gd name="connsiteX15" fmla="*/ 4009252 w 9247763"/>
                    <a:gd name="connsiteY15" fmla="*/ 331355 h 6651775"/>
                    <a:gd name="connsiteX16" fmla="*/ 4009252 w 9247763"/>
                    <a:gd name="connsiteY16" fmla="*/ 198833 h 6651775"/>
                    <a:gd name="connsiteX17" fmla="*/ 4234539 w 9247763"/>
                    <a:gd name="connsiteY17" fmla="*/ 371111 h 6651775"/>
                    <a:gd name="connsiteX18" fmla="*/ 4539339 w 9247763"/>
                    <a:gd name="connsiteY18" fmla="*/ 265094 h 6651775"/>
                    <a:gd name="connsiteX19" fmla="*/ 4406817 w 9247763"/>
                    <a:gd name="connsiteY19" fmla="*/ 437372 h 6651775"/>
                    <a:gd name="connsiteX20" fmla="*/ 4685112 w 9247763"/>
                    <a:gd name="connsiteY20" fmla="*/ 384363 h 6651775"/>
                    <a:gd name="connsiteX21" fmla="*/ 4730868 w 9247763"/>
                    <a:gd name="connsiteY21" fmla="*/ 528242 h 6651775"/>
                    <a:gd name="connsiteX22" fmla="*/ 4976660 w 9247763"/>
                    <a:gd name="connsiteY22" fmla="*/ 636155 h 6651775"/>
                    <a:gd name="connsiteX23" fmla="*/ 4870643 w 9247763"/>
                    <a:gd name="connsiteY23" fmla="*/ 251842 h 6651775"/>
                    <a:gd name="connsiteX24" fmla="*/ 5148939 w 9247763"/>
                    <a:gd name="connsiteY24" fmla="*/ 371111 h 6651775"/>
                    <a:gd name="connsiteX25" fmla="*/ 5838052 w 9247763"/>
                    <a:gd name="connsiteY25" fmla="*/ 50 h 6651775"/>
                    <a:gd name="connsiteX26" fmla="*/ 5573008 w 9247763"/>
                    <a:gd name="connsiteY26" fmla="*/ 291598 h 6651775"/>
                    <a:gd name="connsiteX27" fmla="*/ 6089843 w 9247763"/>
                    <a:gd name="connsiteY27" fmla="*/ 119320 h 6651775"/>
                    <a:gd name="connsiteX28" fmla="*/ 5904312 w 9247763"/>
                    <a:gd name="connsiteY28" fmla="*/ 344606 h 6651775"/>
                    <a:gd name="connsiteX29" fmla="*/ 6222365 w 9247763"/>
                    <a:gd name="connsiteY29" fmla="*/ 450623 h 6651775"/>
                    <a:gd name="connsiteX30" fmla="*/ 5997078 w 9247763"/>
                    <a:gd name="connsiteY30" fmla="*/ 596397 h 6651775"/>
                    <a:gd name="connsiteX31" fmla="*/ 7494573 w 9247763"/>
                    <a:gd name="connsiteY31" fmla="*/ 768674 h 6651775"/>
                    <a:gd name="connsiteX32" fmla="*/ 7256034 w 9247763"/>
                    <a:gd name="connsiteY32" fmla="*/ 834935 h 6651775"/>
                    <a:gd name="connsiteX33" fmla="*/ 7746365 w 9247763"/>
                    <a:gd name="connsiteY33" fmla="*/ 1086728 h 6651775"/>
                    <a:gd name="connsiteX34" fmla="*/ 7494573 w 9247763"/>
                    <a:gd name="connsiteY34" fmla="*/ 1126483 h 6651775"/>
                    <a:gd name="connsiteX35" fmla="*/ 7905391 w 9247763"/>
                    <a:gd name="connsiteY35" fmla="*/ 1709579 h 6651775"/>
                    <a:gd name="connsiteX36" fmla="*/ 8806539 w 9247763"/>
                    <a:gd name="connsiteY36" fmla="*/ 1815596 h 6651775"/>
                    <a:gd name="connsiteX37" fmla="*/ 8448730 w 9247763"/>
                    <a:gd name="connsiteY37" fmla="*/ 1828848 h 6651775"/>
                    <a:gd name="connsiteX38" fmla="*/ 8713773 w 9247763"/>
                    <a:gd name="connsiteY38" fmla="*/ 2014379 h 6651775"/>
                    <a:gd name="connsiteX39" fmla="*/ 8249947 w 9247763"/>
                    <a:gd name="connsiteY39" fmla="*/ 1961370 h 6651775"/>
                    <a:gd name="connsiteX40" fmla="*/ 9230609 w 9247763"/>
                    <a:gd name="connsiteY40" fmla="*/ 2796257 h 6651775"/>
                    <a:gd name="connsiteX41" fmla="*/ 8859548 w 9247763"/>
                    <a:gd name="connsiteY41" fmla="*/ 2637231 h 6651775"/>
                    <a:gd name="connsiteX42" fmla="*/ 9243861 w 9247763"/>
                    <a:gd name="connsiteY42" fmla="*/ 3432361 h 6651775"/>
                    <a:gd name="connsiteX43" fmla="*/ 8814115 w 9247763"/>
                    <a:gd name="connsiteY43" fmla="*/ 3117149 h 6651775"/>
                    <a:gd name="connsiteX44" fmla="*/ 9124592 w 9247763"/>
                    <a:gd name="connsiteY44" fmla="*/ 4094970 h 6651775"/>
                    <a:gd name="connsiteX45" fmla="*/ 8859548 w 9247763"/>
                    <a:gd name="connsiteY45" fmla="*/ 3949196 h 6651775"/>
                    <a:gd name="connsiteX46" fmla="*/ 8634261 w 9247763"/>
                    <a:gd name="connsiteY46" fmla="*/ 5035874 h 6651775"/>
                    <a:gd name="connsiteX47" fmla="*/ 8541496 w 9247763"/>
                    <a:gd name="connsiteY47" fmla="*/ 4890101 h 6651775"/>
                    <a:gd name="connsiteX48" fmla="*/ 8342714 w 9247763"/>
                    <a:gd name="connsiteY48" fmla="*/ 5155144 h 6651775"/>
                    <a:gd name="connsiteX49" fmla="*/ 8170436 w 9247763"/>
                    <a:gd name="connsiteY49" fmla="*/ 5009370 h 6651775"/>
                    <a:gd name="connsiteX50" fmla="*/ 7852385 w 9247763"/>
                    <a:gd name="connsiteY50" fmla="*/ 5539457 h 6651775"/>
                    <a:gd name="connsiteX51" fmla="*/ 7666855 w 9247763"/>
                    <a:gd name="connsiteY51" fmla="*/ 5300918 h 6651775"/>
                    <a:gd name="connsiteX52" fmla="*/ 7335550 w 9247763"/>
                    <a:gd name="connsiteY52" fmla="*/ 5937022 h 6651775"/>
                    <a:gd name="connsiteX53" fmla="*/ 7388559 w 9247763"/>
                    <a:gd name="connsiteY53" fmla="*/ 5671979 h 6651775"/>
                    <a:gd name="connsiteX54" fmla="*/ 6924733 w 9247763"/>
                    <a:gd name="connsiteY54" fmla="*/ 6069544 h 6651775"/>
                    <a:gd name="connsiteX55" fmla="*/ 6951238 w 9247763"/>
                    <a:gd name="connsiteY55" fmla="*/ 5777996 h 6651775"/>
                    <a:gd name="connsiteX56" fmla="*/ 6407899 w 9247763"/>
                    <a:gd name="connsiteY56" fmla="*/ 6294831 h 6651775"/>
                    <a:gd name="connsiteX57" fmla="*/ 6275377 w 9247763"/>
                    <a:gd name="connsiteY57" fmla="*/ 5923770 h 6651775"/>
                    <a:gd name="connsiteX58" fmla="*/ 5623536 w 9247763"/>
                    <a:gd name="connsiteY58" fmla="*/ 6437706 h 6651775"/>
                    <a:gd name="connsiteX59" fmla="*/ 5647349 w 9247763"/>
                    <a:gd name="connsiteY59" fmla="*/ 6242443 h 6651775"/>
                    <a:gd name="connsiteX60" fmla="*/ 5237774 w 9247763"/>
                    <a:gd name="connsiteY60" fmla="*/ 6532955 h 6651775"/>
                    <a:gd name="connsiteX61" fmla="*/ 5156812 w 9247763"/>
                    <a:gd name="connsiteY61" fmla="*/ 6061468 h 6651775"/>
                    <a:gd name="connsiteX62" fmla="*/ 4192291 w 9247763"/>
                    <a:gd name="connsiteY62" fmla="*/ 6515268 h 6651775"/>
                    <a:gd name="connsiteX63" fmla="*/ 130786 w 9247763"/>
                    <a:gd name="connsiteY63" fmla="*/ 3355689 h 6651775"/>
                    <a:gd name="connsiteX0" fmla="*/ 172808 w 9289785"/>
                    <a:gd name="connsiteY0" fmla="*/ 3355689 h 6651775"/>
                    <a:gd name="connsiteX1" fmla="*/ 791239 w 9289785"/>
                    <a:gd name="connsiteY1" fmla="*/ 1524050 h 6651775"/>
                    <a:gd name="connsiteX2" fmla="*/ 1175552 w 9289785"/>
                    <a:gd name="connsiteY2" fmla="*/ 1325268 h 6651775"/>
                    <a:gd name="connsiteX3" fmla="*/ 711726 w 9289785"/>
                    <a:gd name="connsiteY3" fmla="*/ 1325268 h 6651775"/>
                    <a:gd name="connsiteX4" fmla="*/ 1467100 w 9289785"/>
                    <a:gd name="connsiteY4" fmla="*/ 1033720 h 6651775"/>
                    <a:gd name="connsiteX5" fmla="*/ 1241812 w 9289785"/>
                    <a:gd name="connsiteY5" fmla="*/ 954207 h 6651775"/>
                    <a:gd name="connsiteX6" fmla="*/ 1599620 w 9289785"/>
                    <a:gd name="connsiteY6" fmla="*/ 993963 h 6651775"/>
                    <a:gd name="connsiteX7" fmla="*/ 1798404 w 9289785"/>
                    <a:gd name="connsiteY7" fmla="*/ 543390 h 6651775"/>
                    <a:gd name="connsiteX8" fmla="*/ 1798403 w 9289785"/>
                    <a:gd name="connsiteY8" fmla="*/ 808433 h 6651775"/>
                    <a:gd name="connsiteX9" fmla="*/ 2341742 w 9289785"/>
                    <a:gd name="connsiteY9" fmla="*/ 609650 h 6651775"/>
                    <a:gd name="connsiteX10" fmla="*/ 2248977 w 9289785"/>
                    <a:gd name="connsiteY10" fmla="*/ 516885 h 6651775"/>
                    <a:gd name="connsiteX11" fmla="*/ 2606787 w 9289785"/>
                    <a:gd name="connsiteY11" fmla="*/ 437372 h 6651775"/>
                    <a:gd name="connsiteX12" fmla="*/ 2553777 w 9289785"/>
                    <a:gd name="connsiteY12" fmla="*/ 318103 h 6651775"/>
                    <a:gd name="connsiteX13" fmla="*/ 3044107 w 9289785"/>
                    <a:gd name="connsiteY13" fmla="*/ 357859 h 6651775"/>
                    <a:gd name="connsiteX14" fmla="*/ 3388664 w 9289785"/>
                    <a:gd name="connsiteY14" fmla="*/ 145824 h 6651775"/>
                    <a:gd name="connsiteX15" fmla="*/ 3362160 w 9289785"/>
                    <a:gd name="connsiteY15" fmla="*/ 278346 h 6651775"/>
                    <a:gd name="connsiteX16" fmla="*/ 4051274 w 9289785"/>
                    <a:gd name="connsiteY16" fmla="*/ 331355 h 6651775"/>
                    <a:gd name="connsiteX17" fmla="*/ 4051274 w 9289785"/>
                    <a:gd name="connsiteY17" fmla="*/ 198833 h 6651775"/>
                    <a:gd name="connsiteX18" fmla="*/ 4276561 w 9289785"/>
                    <a:gd name="connsiteY18" fmla="*/ 371111 h 6651775"/>
                    <a:gd name="connsiteX19" fmla="*/ 4581361 w 9289785"/>
                    <a:gd name="connsiteY19" fmla="*/ 265094 h 6651775"/>
                    <a:gd name="connsiteX20" fmla="*/ 4448839 w 9289785"/>
                    <a:gd name="connsiteY20" fmla="*/ 437372 h 6651775"/>
                    <a:gd name="connsiteX21" fmla="*/ 4727134 w 9289785"/>
                    <a:gd name="connsiteY21" fmla="*/ 384363 h 6651775"/>
                    <a:gd name="connsiteX22" fmla="*/ 4772890 w 9289785"/>
                    <a:gd name="connsiteY22" fmla="*/ 528242 h 6651775"/>
                    <a:gd name="connsiteX23" fmla="*/ 5018682 w 9289785"/>
                    <a:gd name="connsiteY23" fmla="*/ 636155 h 6651775"/>
                    <a:gd name="connsiteX24" fmla="*/ 4912665 w 9289785"/>
                    <a:gd name="connsiteY24" fmla="*/ 251842 h 6651775"/>
                    <a:gd name="connsiteX25" fmla="*/ 5190961 w 9289785"/>
                    <a:gd name="connsiteY25" fmla="*/ 371111 h 6651775"/>
                    <a:gd name="connsiteX26" fmla="*/ 5880074 w 9289785"/>
                    <a:gd name="connsiteY26" fmla="*/ 50 h 6651775"/>
                    <a:gd name="connsiteX27" fmla="*/ 5615030 w 9289785"/>
                    <a:gd name="connsiteY27" fmla="*/ 291598 h 6651775"/>
                    <a:gd name="connsiteX28" fmla="*/ 6131865 w 9289785"/>
                    <a:gd name="connsiteY28" fmla="*/ 119320 h 6651775"/>
                    <a:gd name="connsiteX29" fmla="*/ 5946334 w 9289785"/>
                    <a:gd name="connsiteY29" fmla="*/ 344606 h 6651775"/>
                    <a:gd name="connsiteX30" fmla="*/ 6264387 w 9289785"/>
                    <a:gd name="connsiteY30" fmla="*/ 450623 h 6651775"/>
                    <a:gd name="connsiteX31" fmla="*/ 6039100 w 9289785"/>
                    <a:gd name="connsiteY31" fmla="*/ 596397 h 6651775"/>
                    <a:gd name="connsiteX32" fmla="*/ 7536595 w 9289785"/>
                    <a:gd name="connsiteY32" fmla="*/ 768674 h 6651775"/>
                    <a:gd name="connsiteX33" fmla="*/ 7298056 w 9289785"/>
                    <a:gd name="connsiteY33" fmla="*/ 834935 h 6651775"/>
                    <a:gd name="connsiteX34" fmla="*/ 7788387 w 9289785"/>
                    <a:gd name="connsiteY34" fmla="*/ 1086728 h 6651775"/>
                    <a:gd name="connsiteX35" fmla="*/ 7536595 w 9289785"/>
                    <a:gd name="connsiteY35" fmla="*/ 1126483 h 6651775"/>
                    <a:gd name="connsiteX36" fmla="*/ 7947413 w 9289785"/>
                    <a:gd name="connsiteY36" fmla="*/ 1709579 h 6651775"/>
                    <a:gd name="connsiteX37" fmla="*/ 8848561 w 9289785"/>
                    <a:gd name="connsiteY37" fmla="*/ 1815596 h 6651775"/>
                    <a:gd name="connsiteX38" fmla="*/ 8490752 w 9289785"/>
                    <a:gd name="connsiteY38" fmla="*/ 1828848 h 6651775"/>
                    <a:gd name="connsiteX39" fmla="*/ 8755795 w 9289785"/>
                    <a:gd name="connsiteY39" fmla="*/ 2014379 h 6651775"/>
                    <a:gd name="connsiteX40" fmla="*/ 8291969 w 9289785"/>
                    <a:gd name="connsiteY40" fmla="*/ 1961370 h 6651775"/>
                    <a:gd name="connsiteX41" fmla="*/ 9272631 w 9289785"/>
                    <a:gd name="connsiteY41" fmla="*/ 2796257 h 6651775"/>
                    <a:gd name="connsiteX42" fmla="*/ 8901570 w 9289785"/>
                    <a:gd name="connsiteY42" fmla="*/ 2637231 h 6651775"/>
                    <a:gd name="connsiteX43" fmla="*/ 9285883 w 9289785"/>
                    <a:gd name="connsiteY43" fmla="*/ 3432361 h 6651775"/>
                    <a:gd name="connsiteX44" fmla="*/ 8856137 w 9289785"/>
                    <a:gd name="connsiteY44" fmla="*/ 3117149 h 6651775"/>
                    <a:gd name="connsiteX45" fmla="*/ 9166614 w 9289785"/>
                    <a:gd name="connsiteY45" fmla="*/ 4094970 h 6651775"/>
                    <a:gd name="connsiteX46" fmla="*/ 8901570 w 9289785"/>
                    <a:gd name="connsiteY46" fmla="*/ 3949196 h 6651775"/>
                    <a:gd name="connsiteX47" fmla="*/ 8676283 w 9289785"/>
                    <a:gd name="connsiteY47" fmla="*/ 5035874 h 6651775"/>
                    <a:gd name="connsiteX48" fmla="*/ 8583518 w 9289785"/>
                    <a:gd name="connsiteY48" fmla="*/ 4890101 h 6651775"/>
                    <a:gd name="connsiteX49" fmla="*/ 8384736 w 9289785"/>
                    <a:gd name="connsiteY49" fmla="*/ 5155144 h 6651775"/>
                    <a:gd name="connsiteX50" fmla="*/ 8212458 w 9289785"/>
                    <a:gd name="connsiteY50" fmla="*/ 5009370 h 6651775"/>
                    <a:gd name="connsiteX51" fmla="*/ 7894407 w 9289785"/>
                    <a:gd name="connsiteY51" fmla="*/ 5539457 h 6651775"/>
                    <a:gd name="connsiteX52" fmla="*/ 7708877 w 9289785"/>
                    <a:gd name="connsiteY52" fmla="*/ 5300918 h 6651775"/>
                    <a:gd name="connsiteX53" fmla="*/ 7377572 w 9289785"/>
                    <a:gd name="connsiteY53" fmla="*/ 5937022 h 6651775"/>
                    <a:gd name="connsiteX54" fmla="*/ 7430581 w 9289785"/>
                    <a:gd name="connsiteY54" fmla="*/ 5671979 h 6651775"/>
                    <a:gd name="connsiteX55" fmla="*/ 6966755 w 9289785"/>
                    <a:gd name="connsiteY55" fmla="*/ 6069544 h 6651775"/>
                    <a:gd name="connsiteX56" fmla="*/ 6993260 w 9289785"/>
                    <a:gd name="connsiteY56" fmla="*/ 5777996 h 6651775"/>
                    <a:gd name="connsiteX57" fmla="*/ 6449921 w 9289785"/>
                    <a:gd name="connsiteY57" fmla="*/ 6294831 h 6651775"/>
                    <a:gd name="connsiteX58" fmla="*/ 6317399 w 9289785"/>
                    <a:gd name="connsiteY58" fmla="*/ 5923770 h 6651775"/>
                    <a:gd name="connsiteX59" fmla="*/ 5665558 w 9289785"/>
                    <a:gd name="connsiteY59" fmla="*/ 6437706 h 6651775"/>
                    <a:gd name="connsiteX60" fmla="*/ 5689371 w 9289785"/>
                    <a:gd name="connsiteY60" fmla="*/ 6242443 h 6651775"/>
                    <a:gd name="connsiteX61" fmla="*/ 5279796 w 9289785"/>
                    <a:gd name="connsiteY61" fmla="*/ 6532955 h 6651775"/>
                    <a:gd name="connsiteX62" fmla="*/ 5198834 w 9289785"/>
                    <a:gd name="connsiteY62" fmla="*/ 6061468 h 6651775"/>
                    <a:gd name="connsiteX63" fmla="*/ 4234313 w 9289785"/>
                    <a:gd name="connsiteY63" fmla="*/ 6515268 h 6651775"/>
                    <a:gd name="connsiteX64" fmla="*/ 172808 w 9289785"/>
                    <a:gd name="connsiteY64" fmla="*/ 3355689 h 6651775"/>
                    <a:gd name="connsiteX0" fmla="*/ 146463 w 9263440"/>
                    <a:gd name="connsiteY0" fmla="*/ 3355689 h 6651775"/>
                    <a:gd name="connsiteX1" fmla="*/ 884163 w 9263440"/>
                    <a:gd name="connsiteY1" fmla="*/ 1577059 h 6651775"/>
                    <a:gd name="connsiteX2" fmla="*/ 764894 w 9263440"/>
                    <a:gd name="connsiteY2" fmla="*/ 1524050 h 6651775"/>
                    <a:gd name="connsiteX3" fmla="*/ 1149207 w 9263440"/>
                    <a:gd name="connsiteY3" fmla="*/ 1325268 h 6651775"/>
                    <a:gd name="connsiteX4" fmla="*/ 685381 w 9263440"/>
                    <a:gd name="connsiteY4" fmla="*/ 1325268 h 6651775"/>
                    <a:gd name="connsiteX5" fmla="*/ 1440755 w 9263440"/>
                    <a:gd name="connsiteY5" fmla="*/ 1033720 h 6651775"/>
                    <a:gd name="connsiteX6" fmla="*/ 1215467 w 9263440"/>
                    <a:gd name="connsiteY6" fmla="*/ 954207 h 6651775"/>
                    <a:gd name="connsiteX7" fmla="*/ 1573275 w 9263440"/>
                    <a:gd name="connsiteY7" fmla="*/ 993963 h 6651775"/>
                    <a:gd name="connsiteX8" fmla="*/ 1772059 w 9263440"/>
                    <a:gd name="connsiteY8" fmla="*/ 543390 h 6651775"/>
                    <a:gd name="connsiteX9" fmla="*/ 1772058 w 9263440"/>
                    <a:gd name="connsiteY9" fmla="*/ 808433 h 6651775"/>
                    <a:gd name="connsiteX10" fmla="*/ 2315397 w 9263440"/>
                    <a:gd name="connsiteY10" fmla="*/ 609650 h 6651775"/>
                    <a:gd name="connsiteX11" fmla="*/ 2222632 w 9263440"/>
                    <a:gd name="connsiteY11" fmla="*/ 516885 h 6651775"/>
                    <a:gd name="connsiteX12" fmla="*/ 2580442 w 9263440"/>
                    <a:gd name="connsiteY12" fmla="*/ 437372 h 6651775"/>
                    <a:gd name="connsiteX13" fmla="*/ 2527432 w 9263440"/>
                    <a:gd name="connsiteY13" fmla="*/ 318103 h 6651775"/>
                    <a:gd name="connsiteX14" fmla="*/ 3017762 w 9263440"/>
                    <a:gd name="connsiteY14" fmla="*/ 357859 h 6651775"/>
                    <a:gd name="connsiteX15" fmla="*/ 3362319 w 9263440"/>
                    <a:gd name="connsiteY15" fmla="*/ 145824 h 6651775"/>
                    <a:gd name="connsiteX16" fmla="*/ 3335815 w 9263440"/>
                    <a:gd name="connsiteY16" fmla="*/ 278346 h 6651775"/>
                    <a:gd name="connsiteX17" fmla="*/ 4024929 w 9263440"/>
                    <a:gd name="connsiteY17" fmla="*/ 331355 h 6651775"/>
                    <a:gd name="connsiteX18" fmla="*/ 4024929 w 9263440"/>
                    <a:gd name="connsiteY18" fmla="*/ 198833 h 6651775"/>
                    <a:gd name="connsiteX19" fmla="*/ 4250216 w 9263440"/>
                    <a:gd name="connsiteY19" fmla="*/ 371111 h 6651775"/>
                    <a:gd name="connsiteX20" fmla="*/ 4555016 w 9263440"/>
                    <a:gd name="connsiteY20" fmla="*/ 265094 h 6651775"/>
                    <a:gd name="connsiteX21" fmla="*/ 4422494 w 9263440"/>
                    <a:gd name="connsiteY21" fmla="*/ 437372 h 6651775"/>
                    <a:gd name="connsiteX22" fmla="*/ 4700789 w 9263440"/>
                    <a:gd name="connsiteY22" fmla="*/ 384363 h 6651775"/>
                    <a:gd name="connsiteX23" fmla="*/ 4746545 w 9263440"/>
                    <a:gd name="connsiteY23" fmla="*/ 528242 h 6651775"/>
                    <a:gd name="connsiteX24" fmla="*/ 4992337 w 9263440"/>
                    <a:gd name="connsiteY24" fmla="*/ 636155 h 6651775"/>
                    <a:gd name="connsiteX25" fmla="*/ 4886320 w 9263440"/>
                    <a:gd name="connsiteY25" fmla="*/ 251842 h 6651775"/>
                    <a:gd name="connsiteX26" fmla="*/ 5164616 w 9263440"/>
                    <a:gd name="connsiteY26" fmla="*/ 371111 h 6651775"/>
                    <a:gd name="connsiteX27" fmla="*/ 5853729 w 9263440"/>
                    <a:gd name="connsiteY27" fmla="*/ 50 h 6651775"/>
                    <a:gd name="connsiteX28" fmla="*/ 5588685 w 9263440"/>
                    <a:gd name="connsiteY28" fmla="*/ 291598 h 6651775"/>
                    <a:gd name="connsiteX29" fmla="*/ 6105520 w 9263440"/>
                    <a:gd name="connsiteY29" fmla="*/ 119320 h 6651775"/>
                    <a:gd name="connsiteX30" fmla="*/ 5919989 w 9263440"/>
                    <a:gd name="connsiteY30" fmla="*/ 344606 h 6651775"/>
                    <a:gd name="connsiteX31" fmla="*/ 6238042 w 9263440"/>
                    <a:gd name="connsiteY31" fmla="*/ 450623 h 6651775"/>
                    <a:gd name="connsiteX32" fmla="*/ 6012755 w 9263440"/>
                    <a:gd name="connsiteY32" fmla="*/ 596397 h 6651775"/>
                    <a:gd name="connsiteX33" fmla="*/ 7510250 w 9263440"/>
                    <a:gd name="connsiteY33" fmla="*/ 768674 h 6651775"/>
                    <a:gd name="connsiteX34" fmla="*/ 7271711 w 9263440"/>
                    <a:gd name="connsiteY34" fmla="*/ 834935 h 6651775"/>
                    <a:gd name="connsiteX35" fmla="*/ 7762042 w 9263440"/>
                    <a:gd name="connsiteY35" fmla="*/ 1086728 h 6651775"/>
                    <a:gd name="connsiteX36" fmla="*/ 7510250 w 9263440"/>
                    <a:gd name="connsiteY36" fmla="*/ 1126483 h 6651775"/>
                    <a:gd name="connsiteX37" fmla="*/ 7921068 w 9263440"/>
                    <a:gd name="connsiteY37" fmla="*/ 1709579 h 6651775"/>
                    <a:gd name="connsiteX38" fmla="*/ 8822216 w 9263440"/>
                    <a:gd name="connsiteY38" fmla="*/ 1815596 h 6651775"/>
                    <a:gd name="connsiteX39" fmla="*/ 8464407 w 9263440"/>
                    <a:gd name="connsiteY39" fmla="*/ 1828848 h 6651775"/>
                    <a:gd name="connsiteX40" fmla="*/ 8729450 w 9263440"/>
                    <a:gd name="connsiteY40" fmla="*/ 2014379 h 6651775"/>
                    <a:gd name="connsiteX41" fmla="*/ 8265624 w 9263440"/>
                    <a:gd name="connsiteY41" fmla="*/ 1961370 h 6651775"/>
                    <a:gd name="connsiteX42" fmla="*/ 9246286 w 9263440"/>
                    <a:gd name="connsiteY42" fmla="*/ 2796257 h 6651775"/>
                    <a:gd name="connsiteX43" fmla="*/ 8875225 w 9263440"/>
                    <a:gd name="connsiteY43" fmla="*/ 2637231 h 6651775"/>
                    <a:gd name="connsiteX44" fmla="*/ 9259538 w 9263440"/>
                    <a:gd name="connsiteY44" fmla="*/ 3432361 h 6651775"/>
                    <a:gd name="connsiteX45" fmla="*/ 8829792 w 9263440"/>
                    <a:gd name="connsiteY45" fmla="*/ 3117149 h 6651775"/>
                    <a:gd name="connsiteX46" fmla="*/ 9140269 w 9263440"/>
                    <a:gd name="connsiteY46" fmla="*/ 4094970 h 6651775"/>
                    <a:gd name="connsiteX47" fmla="*/ 8875225 w 9263440"/>
                    <a:gd name="connsiteY47" fmla="*/ 3949196 h 6651775"/>
                    <a:gd name="connsiteX48" fmla="*/ 8649938 w 9263440"/>
                    <a:gd name="connsiteY48" fmla="*/ 5035874 h 6651775"/>
                    <a:gd name="connsiteX49" fmla="*/ 8557173 w 9263440"/>
                    <a:gd name="connsiteY49" fmla="*/ 4890101 h 6651775"/>
                    <a:gd name="connsiteX50" fmla="*/ 8358391 w 9263440"/>
                    <a:gd name="connsiteY50" fmla="*/ 5155144 h 6651775"/>
                    <a:gd name="connsiteX51" fmla="*/ 8186113 w 9263440"/>
                    <a:gd name="connsiteY51" fmla="*/ 5009370 h 6651775"/>
                    <a:gd name="connsiteX52" fmla="*/ 7868062 w 9263440"/>
                    <a:gd name="connsiteY52" fmla="*/ 5539457 h 6651775"/>
                    <a:gd name="connsiteX53" fmla="*/ 7682532 w 9263440"/>
                    <a:gd name="connsiteY53" fmla="*/ 5300918 h 6651775"/>
                    <a:gd name="connsiteX54" fmla="*/ 7351227 w 9263440"/>
                    <a:gd name="connsiteY54" fmla="*/ 5937022 h 6651775"/>
                    <a:gd name="connsiteX55" fmla="*/ 7404236 w 9263440"/>
                    <a:gd name="connsiteY55" fmla="*/ 5671979 h 6651775"/>
                    <a:gd name="connsiteX56" fmla="*/ 6940410 w 9263440"/>
                    <a:gd name="connsiteY56" fmla="*/ 6069544 h 6651775"/>
                    <a:gd name="connsiteX57" fmla="*/ 6966915 w 9263440"/>
                    <a:gd name="connsiteY57" fmla="*/ 5777996 h 6651775"/>
                    <a:gd name="connsiteX58" fmla="*/ 6423576 w 9263440"/>
                    <a:gd name="connsiteY58" fmla="*/ 6294831 h 6651775"/>
                    <a:gd name="connsiteX59" fmla="*/ 6291054 w 9263440"/>
                    <a:gd name="connsiteY59" fmla="*/ 5923770 h 6651775"/>
                    <a:gd name="connsiteX60" fmla="*/ 5639213 w 9263440"/>
                    <a:gd name="connsiteY60" fmla="*/ 6437706 h 6651775"/>
                    <a:gd name="connsiteX61" fmla="*/ 5663026 w 9263440"/>
                    <a:gd name="connsiteY61" fmla="*/ 6242443 h 6651775"/>
                    <a:gd name="connsiteX62" fmla="*/ 5253451 w 9263440"/>
                    <a:gd name="connsiteY62" fmla="*/ 6532955 h 6651775"/>
                    <a:gd name="connsiteX63" fmla="*/ 5172489 w 9263440"/>
                    <a:gd name="connsiteY63" fmla="*/ 6061468 h 6651775"/>
                    <a:gd name="connsiteX64" fmla="*/ 4207968 w 9263440"/>
                    <a:gd name="connsiteY64" fmla="*/ 6515268 h 6651775"/>
                    <a:gd name="connsiteX65" fmla="*/ 146463 w 9263440"/>
                    <a:gd name="connsiteY65" fmla="*/ 3355689 h 6651775"/>
                    <a:gd name="connsiteX0" fmla="*/ 290000 w 9406977"/>
                    <a:gd name="connsiteY0" fmla="*/ 3355689 h 6651775"/>
                    <a:gd name="connsiteX1" fmla="*/ 404847 w 9406977"/>
                    <a:gd name="connsiteY1" fmla="*/ 1815598 h 6651775"/>
                    <a:gd name="connsiteX2" fmla="*/ 1027700 w 9406977"/>
                    <a:gd name="connsiteY2" fmla="*/ 1577059 h 6651775"/>
                    <a:gd name="connsiteX3" fmla="*/ 908431 w 9406977"/>
                    <a:gd name="connsiteY3" fmla="*/ 1524050 h 6651775"/>
                    <a:gd name="connsiteX4" fmla="*/ 1292744 w 9406977"/>
                    <a:gd name="connsiteY4" fmla="*/ 1325268 h 6651775"/>
                    <a:gd name="connsiteX5" fmla="*/ 828918 w 9406977"/>
                    <a:gd name="connsiteY5" fmla="*/ 1325268 h 6651775"/>
                    <a:gd name="connsiteX6" fmla="*/ 1584292 w 9406977"/>
                    <a:gd name="connsiteY6" fmla="*/ 1033720 h 6651775"/>
                    <a:gd name="connsiteX7" fmla="*/ 1359004 w 9406977"/>
                    <a:gd name="connsiteY7" fmla="*/ 954207 h 6651775"/>
                    <a:gd name="connsiteX8" fmla="*/ 1716812 w 9406977"/>
                    <a:gd name="connsiteY8" fmla="*/ 993963 h 6651775"/>
                    <a:gd name="connsiteX9" fmla="*/ 1915596 w 9406977"/>
                    <a:gd name="connsiteY9" fmla="*/ 543390 h 6651775"/>
                    <a:gd name="connsiteX10" fmla="*/ 1915595 w 9406977"/>
                    <a:gd name="connsiteY10" fmla="*/ 808433 h 6651775"/>
                    <a:gd name="connsiteX11" fmla="*/ 2458934 w 9406977"/>
                    <a:gd name="connsiteY11" fmla="*/ 609650 h 6651775"/>
                    <a:gd name="connsiteX12" fmla="*/ 2366169 w 9406977"/>
                    <a:gd name="connsiteY12" fmla="*/ 516885 h 6651775"/>
                    <a:gd name="connsiteX13" fmla="*/ 2723979 w 9406977"/>
                    <a:gd name="connsiteY13" fmla="*/ 437372 h 6651775"/>
                    <a:gd name="connsiteX14" fmla="*/ 2670969 w 9406977"/>
                    <a:gd name="connsiteY14" fmla="*/ 318103 h 6651775"/>
                    <a:gd name="connsiteX15" fmla="*/ 3161299 w 9406977"/>
                    <a:gd name="connsiteY15" fmla="*/ 357859 h 6651775"/>
                    <a:gd name="connsiteX16" fmla="*/ 3505856 w 9406977"/>
                    <a:gd name="connsiteY16" fmla="*/ 145824 h 6651775"/>
                    <a:gd name="connsiteX17" fmla="*/ 3479352 w 9406977"/>
                    <a:gd name="connsiteY17" fmla="*/ 278346 h 6651775"/>
                    <a:gd name="connsiteX18" fmla="*/ 4168466 w 9406977"/>
                    <a:gd name="connsiteY18" fmla="*/ 331355 h 6651775"/>
                    <a:gd name="connsiteX19" fmla="*/ 4168466 w 9406977"/>
                    <a:gd name="connsiteY19" fmla="*/ 198833 h 6651775"/>
                    <a:gd name="connsiteX20" fmla="*/ 4393753 w 9406977"/>
                    <a:gd name="connsiteY20" fmla="*/ 371111 h 6651775"/>
                    <a:gd name="connsiteX21" fmla="*/ 4698553 w 9406977"/>
                    <a:gd name="connsiteY21" fmla="*/ 265094 h 6651775"/>
                    <a:gd name="connsiteX22" fmla="*/ 4566031 w 9406977"/>
                    <a:gd name="connsiteY22" fmla="*/ 437372 h 6651775"/>
                    <a:gd name="connsiteX23" fmla="*/ 4844326 w 9406977"/>
                    <a:gd name="connsiteY23" fmla="*/ 384363 h 6651775"/>
                    <a:gd name="connsiteX24" fmla="*/ 4890082 w 9406977"/>
                    <a:gd name="connsiteY24" fmla="*/ 528242 h 6651775"/>
                    <a:gd name="connsiteX25" fmla="*/ 5135874 w 9406977"/>
                    <a:gd name="connsiteY25" fmla="*/ 636155 h 6651775"/>
                    <a:gd name="connsiteX26" fmla="*/ 5029857 w 9406977"/>
                    <a:gd name="connsiteY26" fmla="*/ 251842 h 6651775"/>
                    <a:gd name="connsiteX27" fmla="*/ 5308153 w 9406977"/>
                    <a:gd name="connsiteY27" fmla="*/ 371111 h 6651775"/>
                    <a:gd name="connsiteX28" fmla="*/ 5997266 w 9406977"/>
                    <a:gd name="connsiteY28" fmla="*/ 50 h 6651775"/>
                    <a:gd name="connsiteX29" fmla="*/ 5732222 w 9406977"/>
                    <a:gd name="connsiteY29" fmla="*/ 291598 h 6651775"/>
                    <a:gd name="connsiteX30" fmla="*/ 6249057 w 9406977"/>
                    <a:gd name="connsiteY30" fmla="*/ 119320 h 6651775"/>
                    <a:gd name="connsiteX31" fmla="*/ 6063526 w 9406977"/>
                    <a:gd name="connsiteY31" fmla="*/ 344606 h 6651775"/>
                    <a:gd name="connsiteX32" fmla="*/ 6381579 w 9406977"/>
                    <a:gd name="connsiteY32" fmla="*/ 450623 h 6651775"/>
                    <a:gd name="connsiteX33" fmla="*/ 6156292 w 9406977"/>
                    <a:gd name="connsiteY33" fmla="*/ 596397 h 6651775"/>
                    <a:gd name="connsiteX34" fmla="*/ 7653787 w 9406977"/>
                    <a:gd name="connsiteY34" fmla="*/ 768674 h 6651775"/>
                    <a:gd name="connsiteX35" fmla="*/ 7415248 w 9406977"/>
                    <a:gd name="connsiteY35" fmla="*/ 834935 h 6651775"/>
                    <a:gd name="connsiteX36" fmla="*/ 7905579 w 9406977"/>
                    <a:gd name="connsiteY36" fmla="*/ 1086728 h 6651775"/>
                    <a:gd name="connsiteX37" fmla="*/ 7653787 w 9406977"/>
                    <a:gd name="connsiteY37" fmla="*/ 1126483 h 6651775"/>
                    <a:gd name="connsiteX38" fmla="*/ 8064605 w 9406977"/>
                    <a:gd name="connsiteY38" fmla="*/ 1709579 h 6651775"/>
                    <a:gd name="connsiteX39" fmla="*/ 8965753 w 9406977"/>
                    <a:gd name="connsiteY39" fmla="*/ 1815596 h 6651775"/>
                    <a:gd name="connsiteX40" fmla="*/ 8607944 w 9406977"/>
                    <a:gd name="connsiteY40" fmla="*/ 1828848 h 6651775"/>
                    <a:gd name="connsiteX41" fmla="*/ 8872987 w 9406977"/>
                    <a:gd name="connsiteY41" fmla="*/ 2014379 h 6651775"/>
                    <a:gd name="connsiteX42" fmla="*/ 8409161 w 9406977"/>
                    <a:gd name="connsiteY42" fmla="*/ 1961370 h 6651775"/>
                    <a:gd name="connsiteX43" fmla="*/ 9389823 w 9406977"/>
                    <a:gd name="connsiteY43" fmla="*/ 2796257 h 6651775"/>
                    <a:gd name="connsiteX44" fmla="*/ 9018762 w 9406977"/>
                    <a:gd name="connsiteY44" fmla="*/ 2637231 h 6651775"/>
                    <a:gd name="connsiteX45" fmla="*/ 9403075 w 9406977"/>
                    <a:gd name="connsiteY45" fmla="*/ 3432361 h 6651775"/>
                    <a:gd name="connsiteX46" fmla="*/ 8973329 w 9406977"/>
                    <a:gd name="connsiteY46" fmla="*/ 3117149 h 6651775"/>
                    <a:gd name="connsiteX47" fmla="*/ 9283806 w 9406977"/>
                    <a:gd name="connsiteY47" fmla="*/ 4094970 h 6651775"/>
                    <a:gd name="connsiteX48" fmla="*/ 9018762 w 9406977"/>
                    <a:gd name="connsiteY48" fmla="*/ 3949196 h 6651775"/>
                    <a:gd name="connsiteX49" fmla="*/ 8793475 w 9406977"/>
                    <a:gd name="connsiteY49" fmla="*/ 5035874 h 6651775"/>
                    <a:gd name="connsiteX50" fmla="*/ 8700710 w 9406977"/>
                    <a:gd name="connsiteY50" fmla="*/ 4890101 h 6651775"/>
                    <a:gd name="connsiteX51" fmla="*/ 8501928 w 9406977"/>
                    <a:gd name="connsiteY51" fmla="*/ 5155144 h 6651775"/>
                    <a:gd name="connsiteX52" fmla="*/ 8329650 w 9406977"/>
                    <a:gd name="connsiteY52" fmla="*/ 5009370 h 6651775"/>
                    <a:gd name="connsiteX53" fmla="*/ 8011599 w 9406977"/>
                    <a:gd name="connsiteY53" fmla="*/ 5539457 h 6651775"/>
                    <a:gd name="connsiteX54" fmla="*/ 7826069 w 9406977"/>
                    <a:gd name="connsiteY54" fmla="*/ 5300918 h 6651775"/>
                    <a:gd name="connsiteX55" fmla="*/ 7494764 w 9406977"/>
                    <a:gd name="connsiteY55" fmla="*/ 5937022 h 6651775"/>
                    <a:gd name="connsiteX56" fmla="*/ 7547773 w 9406977"/>
                    <a:gd name="connsiteY56" fmla="*/ 5671979 h 6651775"/>
                    <a:gd name="connsiteX57" fmla="*/ 7083947 w 9406977"/>
                    <a:gd name="connsiteY57" fmla="*/ 6069544 h 6651775"/>
                    <a:gd name="connsiteX58" fmla="*/ 7110452 w 9406977"/>
                    <a:gd name="connsiteY58" fmla="*/ 5777996 h 6651775"/>
                    <a:gd name="connsiteX59" fmla="*/ 6567113 w 9406977"/>
                    <a:gd name="connsiteY59" fmla="*/ 6294831 h 6651775"/>
                    <a:gd name="connsiteX60" fmla="*/ 6434591 w 9406977"/>
                    <a:gd name="connsiteY60" fmla="*/ 5923770 h 6651775"/>
                    <a:gd name="connsiteX61" fmla="*/ 5782750 w 9406977"/>
                    <a:gd name="connsiteY61" fmla="*/ 6437706 h 6651775"/>
                    <a:gd name="connsiteX62" fmla="*/ 5806563 w 9406977"/>
                    <a:gd name="connsiteY62" fmla="*/ 6242443 h 6651775"/>
                    <a:gd name="connsiteX63" fmla="*/ 5396988 w 9406977"/>
                    <a:gd name="connsiteY63" fmla="*/ 6532955 h 6651775"/>
                    <a:gd name="connsiteX64" fmla="*/ 5316026 w 9406977"/>
                    <a:gd name="connsiteY64" fmla="*/ 6061468 h 6651775"/>
                    <a:gd name="connsiteX65" fmla="*/ 4351505 w 9406977"/>
                    <a:gd name="connsiteY65" fmla="*/ 6515268 h 6651775"/>
                    <a:gd name="connsiteX66" fmla="*/ 290000 w 9406977"/>
                    <a:gd name="connsiteY66" fmla="*/ 3355689 h 6651775"/>
                    <a:gd name="connsiteX0" fmla="*/ 176321 w 9293298"/>
                    <a:gd name="connsiteY0" fmla="*/ 3355689 h 6651775"/>
                    <a:gd name="connsiteX1" fmla="*/ 688734 w 9293298"/>
                    <a:gd name="connsiteY1" fmla="*/ 1855355 h 6651775"/>
                    <a:gd name="connsiteX2" fmla="*/ 291168 w 9293298"/>
                    <a:gd name="connsiteY2" fmla="*/ 1815598 h 6651775"/>
                    <a:gd name="connsiteX3" fmla="*/ 914021 w 9293298"/>
                    <a:gd name="connsiteY3" fmla="*/ 1577059 h 6651775"/>
                    <a:gd name="connsiteX4" fmla="*/ 794752 w 9293298"/>
                    <a:gd name="connsiteY4" fmla="*/ 1524050 h 6651775"/>
                    <a:gd name="connsiteX5" fmla="*/ 1179065 w 9293298"/>
                    <a:gd name="connsiteY5" fmla="*/ 1325268 h 6651775"/>
                    <a:gd name="connsiteX6" fmla="*/ 715239 w 9293298"/>
                    <a:gd name="connsiteY6" fmla="*/ 1325268 h 6651775"/>
                    <a:gd name="connsiteX7" fmla="*/ 1470613 w 9293298"/>
                    <a:gd name="connsiteY7" fmla="*/ 1033720 h 6651775"/>
                    <a:gd name="connsiteX8" fmla="*/ 1245325 w 9293298"/>
                    <a:gd name="connsiteY8" fmla="*/ 954207 h 6651775"/>
                    <a:gd name="connsiteX9" fmla="*/ 1603133 w 9293298"/>
                    <a:gd name="connsiteY9" fmla="*/ 993963 h 6651775"/>
                    <a:gd name="connsiteX10" fmla="*/ 1801917 w 9293298"/>
                    <a:gd name="connsiteY10" fmla="*/ 543390 h 6651775"/>
                    <a:gd name="connsiteX11" fmla="*/ 1801916 w 9293298"/>
                    <a:gd name="connsiteY11" fmla="*/ 808433 h 6651775"/>
                    <a:gd name="connsiteX12" fmla="*/ 2345255 w 9293298"/>
                    <a:gd name="connsiteY12" fmla="*/ 609650 h 6651775"/>
                    <a:gd name="connsiteX13" fmla="*/ 2252490 w 9293298"/>
                    <a:gd name="connsiteY13" fmla="*/ 516885 h 6651775"/>
                    <a:gd name="connsiteX14" fmla="*/ 2610300 w 9293298"/>
                    <a:gd name="connsiteY14" fmla="*/ 437372 h 6651775"/>
                    <a:gd name="connsiteX15" fmla="*/ 2557290 w 9293298"/>
                    <a:gd name="connsiteY15" fmla="*/ 318103 h 6651775"/>
                    <a:gd name="connsiteX16" fmla="*/ 3047620 w 9293298"/>
                    <a:gd name="connsiteY16" fmla="*/ 357859 h 6651775"/>
                    <a:gd name="connsiteX17" fmla="*/ 3392177 w 9293298"/>
                    <a:gd name="connsiteY17" fmla="*/ 145824 h 6651775"/>
                    <a:gd name="connsiteX18" fmla="*/ 3365673 w 9293298"/>
                    <a:gd name="connsiteY18" fmla="*/ 278346 h 6651775"/>
                    <a:gd name="connsiteX19" fmla="*/ 4054787 w 9293298"/>
                    <a:gd name="connsiteY19" fmla="*/ 331355 h 6651775"/>
                    <a:gd name="connsiteX20" fmla="*/ 4054787 w 9293298"/>
                    <a:gd name="connsiteY20" fmla="*/ 198833 h 6651775"/>
                    <a:gd name="connsiteX21" fmla="*/ 4280074 w 9293298"/>
                    <a:gd name="connsiteY21" fmla="*/ 371111 h 6651775"/>
                    <a:gd name="connsiteX22" fmla="*/ 4584874 w 9293298"/>
                    <a:gd name="connsiteY22" fmla="*/ 265094 h 6651775"/>
                    <a:gd name="connsiteX23" fmla="*/ 4452352 w 9293298"/>
                    <a:gd name="connsiteY23" fmla="*/ 437372 h 6651775"/>
                    <a:gd name="connsiteX24" fmla="*/ 4730647 w 9293298"/>
                    <a:gd name="connsiteY24" fmla="*/ 384363 h 6651775"/>
                    <a:gd name="connsiteX25" fmla="*/ 4776403 w 9293298"/>
                    <a:gd name="connsiteY25" fmla="*/ 528242 h 6651775"/>
                    <a:gd name="connsiteX26" fmla="*/ 5022195 w 9293298"/>
                    <a:gd name="connsiteY26" fmla="*/ 636155 h 6651775"/>
                    <a:gd name="connsiteX27" fmla="*/ 4916178 w 9293298"/>
                    <a:gd name="connsiteY27" fmla="*/ 251842 h 6651775"/>
                    <a:gd name="connsiteX28" fmla="*/ 5194474 w 9293298"/>
                    <a:gd name="connsiteY28" fmla="*/ 371111 h 6651775"/>
                    <a:gd name="connsiteX29" fmla="*/ 5883587 w 9293298"/>
                    <a:gd name="connsiteY29" fmla="*/ 50 h 6651775"/>
                    <a:gd name="connsiteX30" fmla="*/ 5618543 w 9293298"/>
                    <a:gd name="connsiteY30" fmla="*/ 291598 h 6651775"/>
                    <a:gd name="connsiteX31" fmla="*/ 6135378 w 9293298"/>
                    <a:gd name="connsiteY31" fmla="*/ 119320 h 6651775"/>
                    <a:gd name="connsiteX32" fmla="*/ 5949847 w 9293298"/>
                    <a:gd name="connsiteY32" fmla="*/ 344606 h 6651775"/>
                    <a:gd name="connsiteX33" fmla="*/ 6267900 w 9293298"/>
                    <a:gd name="connsiteY33" fmla="*/ 450623 h 6651775"/>
                    <a:gd name="connsiteX34" fmla="*/ 6042613 w 9293298"/>
                    <a:gd name="connsiteY34" fmla="*/ 596397 h 6651775"/>
                    <a:gd name="connsiteX35" fmla="*/ 7540108 w 9293298"/>
                    <a:gd name="connsiteY35" fmla="*/ 768674 h 6651775"/>
                    <a:gd name="connsiteX36" fmla="*/ 7301569 w 9293298"/>
                    <a:gd name="connsiteY36" fmla="*/ 834935 h 6651775"/>
                    <a:gd name="connsiteX37" fmla="*/ 7791900 w 9293298"/>
                    <a:gd name="connsiteY37" fmla="*/ 1086728 h 6651775"/>
                    <a:gd name="connsiteX38" fmla="*/ 7540108 w 9293298"/>
                    <a:gd name="connsiteY38" fmla="*/ 1126483 h 6651775"/>
                    <a:gd name="connsiteX39" fmla="*/ 7950926 w 9293298"/>
                    <a:gd name="connsiteY39" fmla="*/ 1709579 h 6651775"/>
                    <a:gd name="connsiteX40" fmla="*/ 8852074 w 9293298"/>
                    <a:gd name="connsiteY40" fmla="*/ 1815596 h 6651775"/>
                    <a:gd name="connsiteX41" fmla="*/ 8494265 w 9293298"/>
                    <a:gd name="connsiteY41" fmla="*/ 1828848 h 6651775"/>
                    <a:gd name="connsiteX42" fmla="*/ 8759308 w 9293298"/>
                    <a:gd name="connsiteY42" fmla="*/ 2014379 h 6651775"/>
                    <a:gd name="connsiteX43" fmla="*/ 8295482 w 9293298"/>
                    <a:gd name="connsiteY43" fmla="*/ 1961370 h 6651775"/>
                    <a:gd name="connsiteX44" fmla="*/ 9276144 w 9293298"/>
                    <a:gd name="connsiteY44" fmla="*/ 2796257 h 6651775"/>
                    <a:gd name="connsiteX45" fmla="*/ 8905083 w 9293298"/>
                    <a:gd name="connsiteY45" fmla="*/ 2637231 h 6651775"/>
                    <a:gd name="connsiteX46" fmla="*/ 9289396 w 9293298"/>
                    <a:gd name="connsiteY46" fmla="*/ 3432361 h 6651775"/>
                    <a:gd name="connsiteX47" fmla="*/ 8859650 w 9293298"/>
                    <a:gd name="connsiteY47" fmla="*/ 3117149 h 6651775"/>
                    <a:gd name="connsiteX48" fmla="*/ 9170127 w 9293298"/>
                    <a:gd name="connsiteY48" fmla="*/ 4094970 h 6651775"/>
                    <a:gd name="connsiteX49" fmla="*/ 8905083 w 9293298"/>
                    <a:gd name="connsiteY49" fmla="*/ 3949196 h 6651775"/>
                    <a:gd name="connsiteX50" fmla="*/ 8679796 w 9293298"/>
                    <a:gd name="connsiteY50" fmla="*/ 5035874 h 6651775"/>
                    <a:gd name="connsiteX51" fmla="*/ 8587031 w 9293298"/>
                    <a:gd name="connsiteY51" fmla="*/ 4890101 h 6651775"/>
                    <a:gd name="connsiteX52" fmla="*/ 8388249 w 9293298"/>
                    <a:gd name="connsiteY52" fmla="*/ 5155144 h 6651775"/>
                    <a:gd name="connsiteX53" fmla="*/ 8215971 w 9293298"/>
                    <a:gd name="connsiteY53" fmla="*/ 5009370 h 6651775"/>
                    <a:gd name="connsiteX54" fmla="*/ 7897920 w 9293298"/>
                    <a:gd name="connsiteY54" fmla="*/ 5539457 h 6651775"/>
                    <a:gd name="connsiteX55" fmla="*/ 7712390 w 9293298"/>
                    <a:gd name="connsiteY55" fmla="*/ 5300918 h 6651775"/>
                    <a:gd name="connsiteX56" fmla="*/ 7381085 w 9293298"/>
                    <a:gd name="connsiteY56" fmla="*/ 5937022 h 6651775"/>
                    <a:gd name="connsiteX57" fmla="*/ 7434094 w 9293298"/>
                    <a:gd name="connsiteY57" fmla="*/ 5671979 h 6651775"/>
                    <a:gd name="connsiteX58" fmla="*/ 6970268 w 9293298"/>
                    <a:gd name="connsiteY58" fmla="*/ 6069544 h 6651775"/>
                    <a:gd name="connsiteX59" fmla="*/ 6996773 w 9293298"/>
                    <a:gd name="connsiteY59" fmla="*/ 5777996 h 6651775"/>
                    <a:gd name="connsiteX60" fmla="*/ 6453434 w 9293298"/>
                    <a:gd name="connsiteY60" fmla="*/ 6294831 h 6651775"/>
                    <a:gd name="connsiteX61" fmla="*/ 6320912 w 9293298"/>
                    <a:gd name="connsiteY61" fmla="*/ 5923770 h 6651775"/>
                    <a:gd name="connsiteX62" fmla="*/ 5669071 w 9293298"/>
                    <a:gd name="connsiteY62" fmla="*/ 6437706 h 6651775"/>
                    <a:gd name="connsiteX63" fmla="*/ 5692884 w 9293298"/>
                    <a:gd name="connsiteY63" fmla="*/ 6242443 h 6651775"/>
                    <a:gd name="connsiteX64" fmla="*/ 5283309 w 9293298"/>
                    <a:gd name="connsiteY64" fmla="*/ 6532955 h 6651775"/>
                    <a:gd name="connsiteX65" fmla="*/ 5202347 w 9293298"/>
                    <a:gd name="connsiteY65" fmla="*/ 6061468 h 6651775"/>
                    <a:gd name="connsiteX66" fmla="*/ 4237826 w 9293298"/>
                    <a:gd name="connsiteY66" fmla="*/ 6515268 h 6651775"/>
                    <a:gd name="connsiteX67" fmla="*/ 176321 w 9293298"/>
                    <a:gd name="connsiteY67" fmla="*/ 3355689 h 6651775"/>
                    <a:gd name="connsiteX0" fmla="*/ 405413 w 9522390"/>
                    <a:gd name="connsiteY0" fmla="*/ 3355689 h 6651775"/>
                    <a:gd name="connsiteX1" fmla="*/ 202208 w 9522390"/>
                    <a:gd name="connsiteY1" fmla="*/ 2279424 h 6651775"/>
                    <a:gd name="connsiteX2" fmla="*/ 917826 w 9522390"/>
                    <a:gd name="connsiteY2" fmla="*/ 1855355 h 6651775"/>
                    <a:gd name="connsiteX3" fmla="*/ 520260 w 9522390"/>
                    <a:gd name="connsiteY3" fmla="*/ 1815598 h 6651775"/>
                    <a:gd name="connsiteX4" fmla="*/ 1143113 w 9522390"/>
                    <a:gd name="connsiteY4" fmla="*/ 1577059 h 6651775"/>
                    <a:gd name="connsiteX5" fmla="*/ 1023844 w 9522390"/>
                    <a:gd name="connsiteY5" fmla="*/ 1524050 h 6651775"/>
                    <a:gd name="connsiteX6" fmla="*/ 1408157 w 9522390"/>
                    <a:gd name="connsiteY6" fmla="*/ 1325268 h 6651775"/>
                    <a:gd name="connsiteX7" fmla="*/ 944331 w 9522390"/>
                    <a:gd name="connsiteY7" fmla="*/ 1325268 h 6651775"/>
                    <a:gd name="connsiteX8" fmla="*/ 1699705 w 9522390"/>
                    <a:gd name="connsiteY8" fmla="*/ 1033720 h 6651775"/>
                    <a:gd name="connsiteX9" fmla="*/ 1474417 w 9522390"/>
                    <a:gd name="connsiteY9" fmla="*/ 954207 h 6651775"/>
                    <a:gd name="connsiteX10" fmla="*/ 1832225 w 9522390"/>
                    <a:gd name="connsiteY10" fmla="*/ 993963 h 6651775"/>
                    <a:gd name="connsiteX11" fmla="*/ 2031009 w 9522390"/>
                    <a:gd name="connsiteY11" fmla="*/ 543390 h 6651775"/>
                    <a:gd name="connsiteX12" fmla="*/ 2031008 w 9522390"/>
                    <a:gd name="connsiteY12" fmla="*/ 808433 h 6651775"/>
                    <a:gd name="connsiteX13" fmla="*/ 2574347 w 9522390"/>
                    <a:gd name="connsiteY13" fmla="*/ 609650 h 6651775"/>
                    <a:gd name="connsiteX14" fmla="*/ 2481582 w 9522390"/>
                    <a:gd name="connsiteY14" fmla="*/ 516885 h 6651775"/>
                    <a:gd name="connsiteX15" fmla="*/ 2839392 w 9522390"/>
                    <a:gd name="connsiteY15" fmla="*/ 437372 h 6651775"/>
                    <a:gd name="connsiteX16" fmla="*/ 2786382 w 9522390"/>
                    <a:gd name="connsiteY16" fmla="*/ 318103 h 6651775"/>
                    <a:gd name="connsiteX17" fmla="*/ 3276712 w 9522390"/>
                    <a:gd name="connsiteY17" fmla="*/ 357859 h 6651775"/>
                    <a:gd name="connsiteX18" fmla="*/ 3621269 w 9522390"/>
                    <a:gd name="connsiteY18" fmla="*/ 145824 h 6651775"/>
                    <a:gd name="connsiteX19" fmla="*/ 3594765 w 9522390"/>
                    <a:gd name="connsiteY19" fmla="*/ 278346 h 6651775"/>
                    <a:gd name="connsiteX20" fmla="*/ 4283879 w 9522390"/>
                    <a:gd name="connsiteY20" fmla="*/ 331355 h 6651775"/>
                    <a:gd name="connsiteX21" fmla="*/ 4283879 w 9522390"/>
                    <a:gd name="connsiteY21" fmla="*/ 198833 h 6651775"/>
                    <a:gd name="connsiteX22" fmla="*/ 4509166 w 9522390"/>
                    <a:gd name="connsiteY22" fmla="*/ 371111 h 6651775"/>
                    <a:gd name="connsiteX23" fmla="*/ 4813966 w 9522390"/>
                    <a:gd name="connsiteY23" fmla="*/ 265094 h 6651775"/>
                    <a:gd name="connsiteX24" fmla="*/ 4681444 w 9522390"/>
                    <a:gd name="connsiteY24" fmla="*/ 437372 h 6651775"/>
                    <a:gd name="connsiteX25" fmla="*/ 4959739 w 9522390"/>
                    <a:gd name="connsiteY25" fmla="*/ 384363 h 6651775"/>
                    <a:gd name="connsiteX26" fmla="*/ 5005495 w 9522390"/>
                    <a:gd name="connsiteY26" fmla="*/ 528242 h 6651775"/>
                    <a:gd name="connsiteX27" fmla="*/ 5251287 w 9522390"/>
                    <a:gd name="connsiteY27" fmla="*/ 636155 h 6651775"/>
                    <a:gd name="connsiteX28" fmla="*/ 5145270 w 9522390"/>
                    <a:gd name="connsiteY28" fmla="*/ 251842 h 6651775"/>
                    <a:gd name="connsiteX29" fmla="*/ 5423566 w 9522390"/>
                    <a:gd name="connsiteY29" fmla="*/ 371111 h 6651775"/>
                    <a:gd name="connsiteX30" fmla="*/ 6112679 w 9522390"/>
                    <a:gd name="connsiteY30" fmla="*/ 50 h 6651775"/>
                    <a:gd name="connsiteX31" fmla="*/ 5847635 w 9522390"/>
                    <a:gd name="connsiteY31" fmla="*/ 291598 h 6651775"/>
                    <a:gd name="connsiteX32" fmla="*/ 6364470 w 9522390"/>
                    <a:gd name="connsiteY32" fmla="*/ 119320 h 6651775"/>
                    <a:gd name="connsiteX33" fmla="*/ 6178939 w 9522390"/>
                    <a:gd name="connsiteY33" fmla="*/ 344606 h 6651775"/>
                    <a:gd name="connsiteX34" fmla="*/ 6496992 w 9522390"/>
                    <a:gd name="connsiteY34" fmla="*/ 450623 h 6651775"/>
                    <a:gd name="connsiteX35" fmla="*/ 6271705 w 9522390"/>
                    <a:gd name="connsiteY35" fmla="*/ 596397 h 6651775"/>
                    <a:gd name="connsiteX36" fmla="*/ 7769200 w 9522390"/>
                    <a:gd name="connsiteY36" fmla="*/ 768674 h 6651775"/>
                    <a:gd name="connsiteX37" fmla="*/ 7530661 w 9522390"/>
                    <a:gd name="connsiteY37" fmla="*/ 834935 h 6651775"/>
                    <a:gd name="connsiteX38" fmla="*/ 8020992 w 9522390"/>
                    <a:gd name="connsiteY38" fmla="*/ 1086728 h 6651775"/>
                    <a:gd name="connsiteX39" fmla="*/ 7769200 w 9522390"/>
                    <a:gd name="connsiteY39" fmla="*/ 1126483 h 6651775"/>
                    <a:gd name="connsiteX40" fmla="*/ 8180018 w 9522390"/>
                    <a:gd name="connsiteY40" fmla="*/ 1709579 h 6651775"/>
                    <a:gd name="connsiteX41" fmla="*/ 9081166 w 9522390"/>
                    <a:gd name="connsiteY41" fmla="*/ 1815596 h 6651775"/>
                    <a:gd name="connsiteX42" fmla="*/ 8723357 w 9522390"/>
                    <a:gd name="connsiteY42" fmla="*/ 1828848 h 6651775"/>
                    <a:gd name="connsiteX43" fmla="*/ 8988400 w 9522390"/>
                    <a:gd name="connsiteY43" fmla="*/ 2014379 h 6651775"/>
                    <a:gd name="connsiteX44" fmla="*/ 8524574 w 9522390"/>
                    <a:gd name="connsiteY44" fmla="*/ 1961370 h 6651775"/>
                    <a:gd name="connsiteX45" fmla="*/ 9505236 w 9522390"/>
                    <a:gd name="connsiteY45" fmla="*/ 2796257 h 6651775"/>
                    <a:gd name="connsiteX46" fmla="*/ 9134175 w 9522390"/>
                    <a:gd name="connsiteY46" fmla="*/ 2637231 h 6651775"/>
                    <a:gd name="connsiteX47" fmla="*/ 9518488 w 9522390"/>
                    <a:gd name="connsiteY47" fmla="*/ 3432361 h 6651775"/>
                    <a:gd name="connsiteX48" fmla="*/ 9088742 w 9522390"/>
                    <a:gd name="connsiteY48" fmla="*/ 3117149 h 6651775"/>
                    <a:gd name="connsiteX49" fmla="*/ 9399219 w 9522390"/>
                    <a:gd name="connsiteY49" fmla="*/ 4094970 h 6651775"/>
                    <a:gd name="connsiteX50" fmla="*/ 9134175 w 9522390"/>
                    <a:gd name="connsiteY50" fmla="*/ 3949196 h 6651775"/>
                    <a:gd name="connsiteX51" fmla="*/ 8908888 w 9522390"/>
                    <a:gd name="connsiteY51" fmla="*/ 5035874 h 6651775"/>
                    <a:gd name="connsiteX52" fmla="*/ 8816123 w 9522390"/>
                    <a:gd name="connsiteY52" fmla="*/ 4890101 h 6651775"/>
                    <a:gd name="connsiteX53" fmla="*/ 8617341 w 9522390"/>
                    <a:gd name="connsiteY53" fmla="*/ 5155144 h 6651775"/>
                    <a:gd name="connsiteX54" fmla="*/ 8445063 w 9522390"/>
                    <a:gd name="connsiteY54" fmla="*/ 5009370 h 6651775"/>
                    <a:gd name="connsiteX55" fmla="*/ 8127012 w 9522390"/>
                    <a:gd name="connsiteY55" fmla="*/ 5539457 h 6651775"/>
                    <a:gd name="connsiteX56" fmla="*/ 7941482 w 9522390"/>
                    <a:gd name="connsiteY56" fmla="*/ 5300918 h 6651775"/>
                    <a:gd name="connsiteX57" fmla="*/ 7610177 w 9522390"/>
                    <a:gd name="connsiteY57" fmla="*/ 5937022 h 6651775"/>
                    <a:gd name="connsiteX58" fmla="*/ 7663186 w 9522390"/>
                    <a:gd name="connsiteY58" fmla="*/ 5671979 h 6651775"/>
                    <a:gd name="connsiteX59" fmla="*/ 7199360 w 9522390"/>
                    <a:gd name="connsiteY59" fmla="*/ 6069544 h 6651775"/>
                    <a:gd name="connsiteX60" fmla="*/ 7225865 w 9522390"/>
                    <a:gd name="connsiteY60" fmla="*/ 5777996 h 6651775"/>
                    <a:gd name="connsiteX61" fmla="*/ 6682526 w 9522390"/>
                    <a:gd name="connsiteY61" fmla="*/ 6294831 h 6651775"/>
                    <a:gd name="connsiteX62" fmla="*/ 6550004 w 9522390"/>
                    <a:gd name="connsiteY62" fmla="*/ 5923770 h 6651775"/>
                    <a:gd name="connsiteX63" fmla="*/ 5898163 w 9522390"/>
                    <a:gd name="connsiteY63" fmla="*/ 6437706 h 6651775"/>
                    <a:gd name="connsiteX64" fmla="*/ 5921976 w 9522390"/>
                    <a:gd name="connsiteY64" fmla="*/ 6242443 h 6651775"/>
                    <a:gd name="connsiteX65" fmla="*/ 5512401 w 9522390"/>
                    <a:gd name="connsiteY65" fmla="*/ 6532955 h 6651775"/>
                    <a:gd name="connsiteX66" fmla="*/ 5431439 w 9522390"/>
                    <a:gd name="connsiteY66" fmla="*/ 6061468 h 6651775"/>
                    <a:gd name="connsiteX67" fmla="*/ 4466918 w 9522390"/>
                    <a:gd name="connsiteY67" fmla="*/ 6515268 h 6651775"/>
                    <a:gd name="connsiteX68" fmla="*/ 405413 w 9522390"/>
                    <a:gd name="connsiteY68" fmla="*/ 3355689 h 6651775"/>
                    <a:gd name="connsiteX0" fmla="*/ 227988 w 9344965"/>
                    <a:gd name="connsiteY0" fmla="*/ 3355689 h 6651775"/>
                    <a:gd name="connsiteX1" fmla="*/ 488609 w 9344965"/>
                    <a:gd name="connsiteY1" fmla="*/ 2305929 h 6651775"/>
                    <a:gd name="connsiteX2" fmla="*/ 24783 w 9344965"/>
                    <a:gd name="connsiteY2" fmla="*/ 2279424 h 6651775"/>
                    <a:gd name="connsiteX3" fmla="*/ 740401 w 9344965"/>
                    <a:gd name="connsiteY3" fmla="*/ 1855355 h 6651775"/>
                    <a:gd name="connsiteX4" fmla="*/ 342835 w 9344965"/>
                    <a:gd name="connsiteY4" fmla="*/ 1815598 h 6651775"/>
                    <a:gd name="connsiteX5" fmla="*/ 965688 w 9344965"/>
                    <a:gd name="connsiteY5" fmla="*/ 1577059 h 6651775"/>
                    <a:gd name="connsiteX6" fmla="*/ 846419 w 9344965"/>
                    <a:gd name="connsiteY6" fmla="*/ 1524050 h 6651775"/>
                    <a:gd name="connsiteX7" fmla="*/ 1230732 w 9344965"/>
                    <a:gd name="connsiteY7" fmla="*/ 1325268 h 6651775"/>
                    <a:gd name="connsiteX8" fmla="*/ 766906 w 9344965"/>
                    <a:gd name="connsiteY8" fmla="*/ 1325268 h 6651775"/>
                    <a:gd name="connsiteX9" fmla="*/ 1522280 w 9344965"/>
                    <a:gd name="connsiteY9" fmla="*/ 1033720 h 6651775"/>
                    <a:gd name="connsiteX10" fmla="*/ 1296992 w 9344965"/>
                    <a:gd name="connsiteY10" fmla="*/ 954207 h 6651775"/>
                    <a:gd name="connsiteX11" fmla="*/ 1654800 w 9344965"/>
                    <a:gd name="connsiteY11" fmla="*/ 993963 h 6651775"/>
                    <a:gd name="connsiteX12" fmla="*/ 1853584 w 9344965"/>
                    <a:gd name="connsiteY12" fmla="*/ 543390 h 6651775"/>
                    <a:gd name="connsiteX13" fmla="*/ 1853583 w 9344965"/>
                    <a:gd name="connsiteY13" fmla="*/ 808433 h 6651775"/>
                    <a:gd name="connsiteX14" fmla="*/ 2396922 w 9344965"/>
                    <a:gd name="connsiteY14" fmla="*/ 609650 h 6651775"/>
                    <a:gd name="connsiteX15" fmla="*/ 2304157 w 9344965"/>
                    <a:gd name="connsiteY15" fmla="*/ 516885 h 6651775"/>
                    <a:gd name="connsiteX16" fmla="*/ 2661967 w 9344965"/>
                    <a:gd name="connsiteY16" fmla="*/ 437372 h 6651775"/>
                    <a:gd name="connsiteX17" fmla="*/ 2608957 w 9344965"/>
                    <a:gd name="connsiteY17" fmla="*/ 318103 h 6651775"/>
                    <a:gd name="connsiteX18" fmla="*/ 3099287 w 9344965"/>
                    <a:gd name="connsiteY18" fmla="*/ 357859 h 6651775"/>
                    <a:gd name="connsiteX19" fmla="*/ 3443844 w 9344965"/>
                    <a:gd name="connsiteY19" fmla="*/ 145824 h 6651775"/>
                    <a:gd name="connsiteX20" fmla="*/ 3417340 w 9344965"/>
                    <a:gd name="connsiteY20" fmla="*/ 278346 h 6651775"/>
                    <a:gd name="connsiteX21" fmla="*/ 4106454 w 9344965"/>
                    <a:gd name="connsiteY21" fmla="*/ 331355 h 6651775"/>
                    <a:gd name="connsiteX22" fmla="*/ 4106454 w 9344965"/>
                    <a:gd name="connsiteY22" fmla="*/ 198833 h 6651775"/>
                    <a:gd name="connsiteX23" fmla="*/ 4331741 w 9344965"/>
                    <a:gd name="connsiteY23" fmla="*/ 371111 h 6651775"/>
                    <a:gd name="connsiteX24" fmla="*/ 4636541 w 9344965"/>
                    <a:gd name="connsiteY24" fmla="*/ 265094 h 6651775"/>
                    <a:gd name="connsiteX25" fmla="*/ 4504019 w 9344965"/>
                    <a:gd name="connsiteY25" fmla="*/ 437372 h 6651775"/>
                    <a:gd name="connsiteX26" fmla="*/ 4782314 w 9344965"/>
                    <a:gd name="connsiteY26" fmla="*/ 384363 h 6651775"/>
                    <a:gd name="connsiteX27" fmla="*/ 4828070 w 9344965"/>
                    <a:gd name="connsiteY27" fmla="*/ 528242 h 6651775"/>
                    <a:gd name="connsiteX28" fmla="*/ 5073862 w 9344965"/>
                    <a:gd name="connsiteY28" fmla="*/ 636155 h 6651775"/>
                    <a:gd name="connsiteX29" fmla="*/ 4967845 w 9344965"/>
                    <a:gd name="connsiteY29" fmla="*/ 251842 h 6651775"/>
                    <a:gd name="connsiteX30" fmla="*/ 5246141 w 9344965"/>
                    <a:gd name="connsiteY30" fmla="*/ 371111 h 6651775"/>
                    <a:gd name="connsiteX31" fmla="*/ 5935254 w 9344965"/>
                    <a:gd name="connsiteY31" fmla="*/ 50 h 6651775"/>
                    <a:gd name="connsiteX32" fmla="*/ 5670210 w 9344965"/>
                    <a:gd name="connsiteY32" fmla="*/ 291598 h 6651775"/>
                    <a:gd name="connsiteX33" fmla="*/ 6187045 w 9344965"/>
                    <a:gd name="connsiteY33" fmla="*/ 119320 h 6651775"/>
                    <a:gd name="connsiteX34" fmla="*/ 6001514 w 9344965"/>
                    <a:gd name="connsiteY34" fmla="*/ 344606 h 6651775"/>
                    <a:gd name="connsiteX35" fmla="*/ 6319567 w 9344965"/>
                    <a:gd name="connsiteY35" fmla="*/ 450623 h 6651775"/>
                    <a:gd name="connsiteX36" fmla="*/ 6094280 w 9344965"/>
                    <a:gd name="connsiteY36" fmla="*/ 596397 h 6651775"/>
                    <a:gd name="connsiteX37" fmla="*/ 7591775 w 9344965"/>
                    <a:gd name="connsiteY37" fmla="*/ 768674 h 6651775"/>
                    <a:gd name="connsiteX38" fmla="*/ 7353236 w 9344965"/>
                    <a:gd name="connsiteY38" fmla="*/ 834935 h 6651775"/>
                    <a:gd name="connsiteX39" fmla="*/ 7843567 w 9344965"/>
                    <a:gd name="connsiteY39" fmla="*/ 1086728 h 6651775"/>
                    <a:gd name="connsiteX40" fmla="*/ 7591775 w 9344965"/>
                    <a:gd name="connsiteY40" fmla="*/ 1126483 h 6651775"/>
                    <a:gd name="connsiteX41" fmla="*/ 8002593 w 9344965"/>
                    <a:gd name="connsiteY41" fmla="*/ 1709579 h 6651775"/>
                    <a:gd name="connsiteX42" fmla="*/ 8903741 w 9344965"/>
                    <a:gd name="connsiteY42" fmla="*/ 1815596 h 6651775"/>
                    <a:gd name="connsiteX43" fmla="*/ 8545932 w 9344965"/>
                    <a:gd name="connsiteY43" fmla="*/ 1828848 h 6651775"/>
                    <a:gd name="connsiteX44" fmla="*/ 8810975 w 9344965"/>
                    <a:gd name="connsiteY44" fmla="*/ 2014379 h 6651775"/>
                    <a:gd name="connsiteX45" fmla="*/ 8347149 w 9344965"/>
                    <a:gd name="connsiteY45" fmla="*/ 1961370 h 6651775"/>
                    <a:gd name="connsiteX46" fmla="*/ 9327811 w 9344965"/>
                    <a:gd name="connsiteY46" fmla="*/ 2796257 h 6651775"/>
                    <a:gd name="connsiteX47" fmla="*/ 8956750 w 9344965"/>
                    <a:gd name="connsiteY47" fmla="*/ 2637231 h 6651775"/>
                    <a:gd name="connsiteX48" fmla="*/ 9341063 w 9344965"/>
                    <a:gd name="connsiteY48" fmla="*/ 3432361 h 6651775"/>
                    <a:gd name="connsiteX49" fmla="*/ 8911317 w 9344965"/>
                    <a:gd name="connsiteY49" fmla="*/ 3117149 h 6651775"/>
                    <a:gd name="connsiteX50" fmla="*/ 9221794 w 9344965"/>
                    <a:gd name="connsiteY50" fmla="*/ 4094970 h 6651775"/>
                    <a:gd name="connsiteX51" fmla="*/ 8956750 w 9344965"/>
                    <a:gd name="connsiteY51" fmla="*/ 3949196 h 6651775"/>
                    <a:gd name="connsiteX52" fmla="*/ 8731463 w 9344965"/>
                    <a:gd name="connsiteY52" fmla="*/ 5035874 h 6651775"/>
                    <a:gd name="connsiteX53" fmla="*/ 8638698 w 9344965"/>
                    <a:gd name="connsiteY53" fmla="*/ 4890101 h 6651775"/>
                    <a:gd name="connsiteX54" fmla="*/ 8439916 w 9344965"/>
                    <a:gd name="connsiteY54" fmla="*/ 5155144 h 6651775"/>
                    <a:gd name="connsiteX55" fmla="*/ 8267638 w 9344965"/>
                    <a:gd name="connsiteY55" fmla="*/ 5009370 h 6651775"/>
                    <a:gd name="connsiteX56" fmla="*/ 7949587 w 9344965"/>
                    <a:gd name="connsiteY56" fmla="*/ 5539457 h 6651775"/>
                    <a:gd name="connsiteX57" fmla="*/ 7764057 w 9344965"/>
                    <a:gd name="connsiteY57" fmla="*/ 5300918 h 6651775"/>
                    <a:gd name="connsiteX58" fmla="*/ 7432752 w 9344965"/>
                    <a:gd name="connsiteY58" fmla="*/ 5937022 h 6651775"/>
                    <a:gd name="connsiteX59" fmla="*/ 7485761 w 9344965"/>
                    <a:gd name="connsiteY59" fmla="*/ 5671979 h 6651775"/>
                    <a:gd name="connsiteX60" fmla="*/ 7021935 w 9344965"/>
                    <a:gd name="connsiteY60" fmla="*/ 6069544 h 6651775"/>
                    <a:gd name="connsiteX61" fmla="*/ 7048440 w 9344965"/>
                    <a:gd name="connsiteY61" fmla="*/ 5777996 h 6651775"/>
                    <a:gd name="connsiteX62" fmla="*/ 6505101 w 9344965"/>
                    <a:gd name="connsiteY62" fmla="*/ 6294831 h 6651775"/>
                    <a:gd name="connsiteX63" fmla="*/ 6372579 w 9344965"/>
                    <a:gd name="connsiteY63" fmla="*/ 5923770 h 6651775"/>
                    <a:gd name="connsiteX64" fmla="*/ 5720738 w 9344965"/>
                    <a:gd name="connsiteY64" fmla="*/ 6437706 h 6651775"/>
                    <a:gd name="connsiteX65" fmla="*/ 5744551 w 9344965"/>
                    <a:gd name="connsiteY65" fmla="*/ 6242443 h 6651775"/>
                    <a:gd name="connsiteX66" fmla="*/ 5334976 w 9344965"/>
                    <a:gd name="connsiteY66" fmla="*/ 6532955 h 6651775"/>
                    <a:gd name="connsiteX67" fmla="*/ 5254014 w 9344965"/>
                    <a:gd name="connsiteY67" fmla="*/ 6061468 h 6651775"/>
                    <a:gd name="connsiteX68" fmla="*/ 4289493 w 9344965"/>
                    <a:gd name="connsiteY68" fmla="*/ 6515268 h 6651775"/>
                    <a:gd name="connsiteX69" fmla="*/ 227988 w 9344965"/>
                    <a:gd name="connsiteY69" fmla="*/ 3355689 h 6651775"/>
                    <a:gd name="connsiteX0" fmla="*/ 336520 w 9453497"/>
                    <a:gd name="connsiteY0" fmla="*/ 3355689 h 6651775"/>
                    <a:gd name="connsiteX1" fmla="*/ 265837 w 9453497"/>
                    <a:gd name="connsiteY1" fmla="*/ 2517963 h 6651775"/>
                    <a:gd name="connsiteX2" fmla="*/ 597141 w 9453497"/>
                    <a:gd name="connsiteY2" fmla="*/ 2305929 h 6651775"/>
                    <a:gd name="connsiteX3" fmla="*/ 133315 w 9453497"/>
                    <a:gd name="connsiteY3" fmla="*/ 2279424 h 6651775"/>
                    <a:gd name="connsiteX4" fmla="*/ 848933 w 9453497"/>
                    <a:gd name="connsiteY4" fmla="*/ 1855355 h 6651775"/>
                    <a:gd name="connsiteX5" fmla="*/ 451367 w 9453497"/>
                    <a:gd name="connsiteY5" fmla="*/ 1815598 h 6651775"/>
                    <a:gd name="connsiteX6" fmla="*/ 1074220 w 9453497"/>
                    <a:gd name="connsiteY6" fmla="*/ 1577059 h 6651775"/>
                    <a:gd name="connsiteX7" fmla="*/ 954951 w 9453497"/>
                    <a:gd name="connsiteY7" fmla="*/ 1524050 h 6651775"/>
                    <a:gd name="connsiteX8" fmla="*/ 1339264 w 9453497"/>
                    <a:gd name="connsiteY8" fmla="*/ 1325268 h 6651775"/>
                    <a:gd name="connsiteX9" fmla="*/ 875438 w 9453497"/>
                    <a:gd name="connsiteY9" fmla="*/ 1325268 h 6651775"/>
                    <a:gd name="connsiteX10" fmla="*/ 1630812 w 9453497"/>
                    <a:gd name="connsiteY10" fmla="*/ 1033720 h 6651775"/>
                    <a:gd name="connsiteX11" fmla="*/ 1405524 w 9453497"/>
                    <a:gd name="connsiteY11" fmla="*/ 954207 h 6651775"/>
                    <a:gd name="connsiteX12" fmla="*/ 1763332 w 9453497"/>
                    <a:gd name="connsiteY12" fmla="*/ 993963 h 6651775"/>
                    <a:gd name="connsiteX13" fmla="*/ 1962116 w 9453497"/>
                    <a:gd name="connsiteY13" fmla="*/ 543390 h 6651775"/>
                    <a:gd name="connsiteX14" fmla="*/ 1962115 w 9453497"/>
                    <a:gd name="connsiteY14" fmla="*/ 808433 h 6651775"/>
                    <a:gd name="connsiteX15" fmla="*/ 2505454 w 9453497"/>
                    <a:gd name="connsiteY15" fmla="*/ 609650 h 6651775"/>
                    <a:gd name="connsiteX16" fmla="*/ 2412689 w 9453497"/>
                    <a:gd name="connsiteY16" fmla="*/ 516885 h 6651775"/>
                    <a:gd name="connsiteX17" fmla="*/ 2770499 w 9453497"/>
                    <a:gd name="connsiteY17" fmla="*/ 437372 h 6651775"/>
                    <a:gd name="connsiteX18" fmla="*/ 2717489 w 9453497"/>
                    <a:gd name="connsiteY18" fmla="*/ 318103 h 6651775"/>
                    <a:gd name="connsiteX19" fmla="*/ 3207819 w 9453497"/>
                    <a:gd name="connsiteY19" fmla="*/ 357859 h 6651775"/>
                    <a:gd name="connsiteX20" fmla="*/ 3552376 w 9453497"/>
                    <a:gd name="connsiteY20" fmla="*/ 145824 h 6651775"/>
                    <a:gd name="connsiteX21" fmla="*/ 3525872 w 9453497"/>
                    <a:gd name="connsiteY21" fmla="*/ 278346 h 6651775"/>
                    <a:gd name="connsiteX22" fmla="*/ 4214986 w 9453497"/>
                    <a:gd name="connsiteY22" fmla="*/ 331355 h 6651775"/>
                    <a:gd name="connsiteX23" fmla="*/ 4214986 w 9453497"/>
                    <a:gd name="connsiteY23" fmla="*/ 198833 h 6651775"/>
                    <a:gd name="connsiteX24" fmla="*/ 4440273 w 9453497"/>
                    <a:gd name="connsiteY24" fmla="*/ 371111 h 6651775"/>
                    <a:gd name="connsiteX25" fmla="*/ 4745073 w 9453497"/>
                    <a:gd name="connsiteY25" fmla="*/ 265094 h 6651775"/>
                    <a:gd name="connsiteX26" fmla="*/ 4612551 w 9453497"/>
                    <a:gd name="connsiteY26" fmla="*/ 437372 h 6651775"/>
                    <a:gd name="connsiteX27" fmla="*/ 4890846 w 9453497"/>
                    <a:gd name="connsiteY27" fmla="*/ 384363 h 6651775"/>
                    <a:gd name="connsiteX28" fmla="*/ 4936602 w 9453497"/>
                    <a:gd name="connsiteY28" fmla="*/ 528242 h 6651775"/>
                    <a:gd name="connsiteX29" fmla="*/ 5182394 w 9453497"/>
                    <a:gd name="connsiteY29" fmla="*/ 636155 h 6651775"/>
                    <a:gd name="connsiteX30" fmla="*/ 5076377 w 9453497"/>
                    <a:gd name="connsiteY30" fmla="*/ 251842 h 6651775"/>
                    <a:gd name="connsiteX31" fmla="*/ 5354673 w 9453497"/>
                    <a:gd name="connsiteY31" fmla="*/ 371111 h 6651775"/>
                    <a:gd name="connsiteX32" fmla="*/ 6043786 w 9453497"/>
                    <a:gd name="connsiteY32" fmla="*/ 50 h 6651775"/>
                    <a:gd name="connsiteX33" fmla="*/ 5778742 w 9453497"/>
                    <a:gd name="connsiteY33" fmla="*/ 291598 h 6651775"/>
                    <a:gd name="connsiteX34" fmla="*/ 6295577 w 9453497"/>
                    <a:gd name="connsiteY34" fmla="*/ 119320 h 6651775"/>
                    <a:gd name="connsiteX35" fmla="*/ 6110046 w 9453497"/>
                    <a:gd name="connsiteY35" fmla="*/ 344606 h 6651775"/>
                    <a:gd name="connsiteX36" fmla="*/ 6428099 w 9453497"/>
                    <a:gd name="connsiteY36" fmla="*/ 450623 h 6651775"/>
                    <a:gd name="connsiteX37" fmla="*/ 6202812 w 9453497"/>
                    <a:gd name="connsiteY37" fmla="*/ 596397 h 6651775"/>
                    <a:gd name="connsiteX38" fmla="*/ 7700307 w 9453497"/>
                    <a:gd name="connsiteY38" fmla="*/ 768674 h 6651775"/>
                    <a:gd name="connsiteX39" fmla="*/ 7461768 w 9453497"/>
                    <a:gd name="connsiteY39" fmla="*/ 834935 h 6651775"/>
                    <a:gd name="connsiteX40" fmla="*/ 7952099 w 9453497"/>
                    <a:gd name="connsiteY40" fmla="*/ 1086728 h 6651775"/>
                    <a:gd name="connsiteX41" fmla="*/ 7700307 w 9453497"/>
                    <a:gd name="connsiteY41" fmla="*/ 1126483 h 6651775"/>
                    <a:gd name="connsiteX42" fmla="*/ 8111125 w 9453497"/>
                    <a:gd name="connsiteY42" fmla="*/ 1709579 h 6651775"/>
                    <a:gd name="connsiteX43" fmla="*/ 9012273 w 9453497"/>
                    <a:gd name="connsiteY43" fmla="*/ 1815596 h 6651775"/>
                    <a:gd name="connsiteX44" fmla="*/ 8654464 w 9453497"/>
                    <a:gd name="connsiteY44" fmla="*/ 1828848 h 6651775"/>
                    <a:gd name="connsiteX45" fmla="*/ 8919507 w 9453497"/>
                    <a:gd name="connsiteY45" fmla="*/ 2014379 h 6651775"/>
                    <a:gd name="connsiteX46" fmla="*/ 8455681 w 9453497"/>
                    <a:gd name="connsiteY46" fmla="*/ 1961370 h 6651775"/>
                    <a:gd name="connsiteX47" fmla="*/ 9436343 w 9453497"/>
                    <a:gd name="connsiteY47" fmla="*/ 2796257 h 6651775"/>
                    <a:gd name="connsiteX48" fmla="*/ 9065282 w 9453497"/>
                    <a:gd name="connsiteY48" fmla="*/ 2637231 h 6651775"/>
                    <a:gd name="connsiteX49" fmla="*/ 9449595 w 9453497"/>
                    <a:gd name="connsiteY49" fmla="*/ 3432361 h 6651775"/>
                    <a:gd name="connsiteX50" fmla="*/ 9019849 w 9453497"/>
                    <a:gd name="connsiteY50" fmla="*/ 3117149 h 6651775"/>
                    <a:gd name="connsiteX51" fmla="*/ 9330326 w 9453497"/>
                    <a:gd name="connsiteY51" fmla="*/ 4094970 h 6651775"/>
                    <a:gd name="connsiteX52" fmla="*/ 9065282 w 9453497"/>
                    <a:gd name="connsiteY52" fmla="*/ 3949196 h 6651775"/>
                    <a:gd name="connsiteX53" fmla="*/ 8839995 w 9453497"/>
                    <a:gd name="connsiteY53" fmla="*/ 5035874 h 6651775"/>
                    <a:gd name="connsiteX54" fmla="*/ 8747230 w 9453497"/>
                    <a:gd name="connsiteY54" fmla="*/ 4890101 h 6651775"/>
                    <a:gd name="connsiteX55" fmla="*/ 8548448 w 9453497"/>
                    <a:gd name="connsiteY55" fmla="*/ 5155144 h 6651775"/>
                    <a:gd name="connsiteX56" fmla="*/ 8376170 w 9453497"/>
                    <a:gd name="connsiteY56" fmla="*/ 5009370 h 6651775"/>
                    <a:gd name="connsiteX57" fmla="*/ 8058119 w 9453497"/>
                    <a:gd name="connsiteY57" fmla="*/ 5539457 h 6651775"/>
                    <a:gd name="connsiteX58" fmla="*/ 7872589 w 9453497"/>
                    <a:gd name="connsiteY58" fmla="*/ 5300918 h 6651775"/>
                    <a:gd name="connsiteX59" fmla="*/ 7541284 w 9453497"/>
                    <a:gd name="connsiteY59" fmla="*/ 5937022 h 6651775"/>
                    <a:gd name="connsiteX60" fmla="*/ 7594293 w 9453497"/>
                    <a:gd name="connsiteY60" fmla="*/ 5671979 h 6651775"/>
                    <a:gd name="connsiteX61" fmla="*/ 7130467 w 9453497"/>
                    <a:gd name="connsiteY61" fmla="*/ 6069544 h 6651775"/>
                    <a:gd name="connsiteX62" fmla="*/ 7156972 w 9453497"/>
                    <a:gd name="connsiteY62" fmla="*/ 5777996 h 6651775"/>
                    <a:gd name="connsiteX63" fmla="*/ 6613633 w 9453497"/>
                    <a:gd name="connsiteY63" fmla="*/ 6294831 h 6651775"/>
                    <a:gd name="connsiteX64" fmla="*/ 6481111 w 9453497"/>
                    <a:gd name="connsiteY64" fmla="*/ 5923770 h 6651775"/>
                    <a:gd name="connsiteX65" fmla="*/ 5829270 w 9453497"/>
                    <a:gd name="connsiteY65" fmla="*/ 6437706 h 6651775"/>
                    <a:gd name="connsiteX66" fmla="*/ 5853083 w 9453497"/>
                    <a:gd name="connsiteY66" fmla="*/ 6242443 h 6651775"/>
                    <a:gd name="connsiteX67" fmla="*/ 5443508 w 9453497"/>
                    <a:gd name="connsiteY67" fmla="*/ 6532955 h 6651775"/>
                    <a:gd name="connsiteX68" fmla="*/ 5362546 w 9453497"/>
                    <a:gd name="connsiteY68" fmla="*/ 6061468 h 6651775"/>
                    <a:gd name="connsiteX69" fmla="*/ 4398025 w 9453497"/>
                    <a:gd name="connsiteY69" fmla="*/ 6515268 h 6651775"/>
                    <a:gd name="connsiteX70" fmla="*/ 336520 w 9453497"/>
                    <a:gd name="connsiteY70" fmla="*/ 3355689 h 6651775"/>
                    <a:gd name="connsiteX0" fmla="*/ 248491 w 9365468"/>
                    <a:gd name="connsiteY0" fmla="*/ 3355689 h 6651775"/>
                    <a:gd name="connsiteX1" fmla="*/ 416347 w 9365468"/>
                    <a:gd name="connsiteY1" fmla="*/ 2517963 h 6651775"/>
                    <a:gd name="connsiteX2" fmla="*/ 177808 w 9365468"/>
                    <a:gd name="connsiteY2" fmla="*/ 2517963 h 6651775"/>
                    <a:gd name="connsiteX3" fmla="*/ 509112 w 9365468"/>
                    <a:gd name="connsiteY3" fmla="*/ 2305929 h 6651775"/>
                    <a:gd name="connsiteX4" fmla="*/ 45286 w 9365468"/>
                    <a:gd name="connsiteY4" fmla="*/ 2279424 h 6651775"/>
                    <a:gd name="connsiteX5" fmla="*/ 760904 w 9365468"/>
                    <a:gd name="connsiteY5" fmla="*/ 1855355 h 6651775"/>
                    <a:gd name="connsiteX6" fmla="*/ 363338 w 9365468"/>
                    <a:gd name="connsiteY6" fmla="*/ 1815598 h 6651775"/>
                    <a:gd name="connsiteX7" fmla="*/ 986191 w 9365468"/>
                    <a:gd name="connsiteY7" fmla="*/ 1577059 h 6651775"/>
                    <a:gd name="connsiteX8" fmla="*/ 866922 w 9365468"/>
                    <a:gd name="connsiteY8" fmla="*/ 1524050 h 6651775"/>
                    <a:gd name="connsiteX9" fmla="*/ 1251235 w 9365468"/>
                    <a:gd name="connsiteY9" fmla="*/ 1325268 h 6651775"/>
                    <a:gd name="connsiteX10" fmla="*/ 787409 w 9365468"/>
                    <a:gd name="connsiteY10" fmla="*/ 1325268 h 6651775"/>
                    <a:gd name="connsiteX11" fmla="*/ 1542783 w 9365468"/>
                    <a:gd name="connsiteY11" fmla="*/ 1033720 h 6651775"/>
                    <a:gd name="connsiteX12" fmla="*/ 1317495 w 9365468"/>
                    <a:gd name="connsiteY12" fmla="*/ 954207 h 6651775"/>
                    <a:gd name="connsiteX13" fmla="*/ 1675303 w 9365468"/>
                    <a:gd name="connsiteY13" fmla="*/ 993963 h 6651775"/>
                    <a:gd name="connsiteX14" fmla="*/ 1874087 w 9365468"/>
                    <a:gd name="connsiteY14" fmla="*/ 543390 h 6651775"/>
                    <a:gd name="connsiteX15" fmla="*/ 1874086 w 9365468"/>
                    <a:gd name="connsiteY15" fmla="*/ 808433 h 6651775"/>
                    <a:gd name="connsiteX16" fmla="*/ 2417425 w 9365468"/>
                    <a:gd name="connsiteY16" fmla="*/ 609650 h 6651775"/>
                    <a:gd name="connsiteX17" fmla="*/ 2324660 w 9365468"/>
                    <a:gd name="connsiteY17" fmla="*/ 516885 h 6651775"/>
                    <a:gd name="connsiteX18" fmla="*/ 2682470 w 9365468"/>
                    <a:gd name="connsiteY18" fmla="*/ 437372 h 6651775"/>
                    <a:gd name="connsiteX19" fmla="*/ 2629460 w 9365468"/>
                    <a:gd name="connsiteY19" fmla="*/ 318103 h 6651775"/>
                    <a:gd name="connsiteX20" fmla="*/ 3119790 w 9365468"/>
                    <a:gd name="connsiteY20" fmla="*/ 357859 h 6651775"/>
                    <a:gd name="connsiteX21" fmla="*/ 3464347 w 9365468"/>
                    <a:gd name="connsiteY21" fmla="*/ 145824 h 6651775"/>
                    <a:gd name="connsiteX22" fmla="*/ 3437843 w 9365468"/>
                    <a:gd name="connsiteY22" fmla="*/ 278346 h 6651775"/>
                    <a:gd name="connsiteX23" fmla="*/ 4126957 w 9365468"/>
                    <a:gd name="connsiteY23" fmla="*/ 331355 h 6651775"/>
                    <a:gd name="connsiteX24" fmla="*/ 4126957 w 9365468"/>
                    <a:gd name="connsiteY24" fmla="*/ 198833 h 6651775"/>
                    <a:gd name="connsiteX25" fmla="*/ 4352244 w 9365468"/>
                    <a:gd name="connsiteY25" fmla="*/ 371111 h 6651775"/>
                    <a:gd name="connsiteX26" fmla="*/ 4657044 w 9365468"/>
                    <a:gd name="connsiteY26" fmla="*/ 265094 h 6651775"/>
                    <a:gd name="connsiteX27" fmla="*/ 4524522 w 9365468"/>
                    <a:gd name="connsiteY27" fmla="*/ 437372 h 6651775"/>
                    <a:gd name="connsiteX28" fmla="*/ 4802817 w 9365468"/>
                    <a:gd name="connsiteY28" fmla="*/ 384363 h 6651775"/>
                    <a:gd name="connsiteX29" fmla="*/ 4848573 w 9365468"/>
                    <a:gd name="connsiteY29" fmla="*/ 528242 h 6651775"/>
                    <a:gd name="connsiteX30" fmla="*/ 5094365 w 9365468"/>
                    <a:gd name="connsiteY30" fmla="*/ 636155 h 6651775"/>
                    <a:gd name="connsiteX31" fmla="*/ 4988348 w 9365468"/>
                    <a:gd name="connsiteY31" fmla="*/ 251842 h 6651775"/>
                    <a:gd name="connsiteX32" fmla="*/ 5266644 w 9365468"/>
                    <a:gd name="connsiteY32" fmla="*/ 371111 h 6651775"/>
                    <a:gd name="connsiteX33" fmla="*/ 5955757 w 9365468"/>
                    <a:gd name="connsiteY33" fmla="*/ 50 h 6651775"/>
                    <a:gd name="connsiteX34" fmla="*/ 5690713 w 9365468"/>
                    <a:gd name="connsiteY34" fmla="*/ 291598 h 6651775"/>
                    <a:gd name="connsiteX35" fmla="*/ 6207548 w 9365468"/>
                    <a:gd name="connsiteY35" fmla="*/ 119320 h 6651775"/>
                    <a:gd name="connsiteX36" fmla="*/ 6022017 w 9365468"/>
                    <a:gd name="connsiteY36" fmla="*/ 344606 h 6651775"/>
                    <a:gd name="connsiteX37" fmla="*/ 6340070 w 9365468"/>
                    <a:gd name="connsiteY37" fmla="*/ 450623 h 6651775"/>
                    <a:gd name="connsiteX38" fmla="*/ 6114783 w 9365468"/>
                    <a:gd name="connsiteY38" fmla="*/ 596397 h 6651775"/>
                    <a:gd name="connsiteX39" fmla="*/ 7612278 w 9365468"/>
                    <a:gd name="connsiteY39" fmla="*/ 768674 h 6651775"/>
                    <a:gd name="connsiteX40" fmla="*/ 7373739 w 9365468"/>
                    <a:gd name="connsiteY40" fmla="*/ 834935 h 6651775"/>
                    <a:gd name="connsiteX41" fmla="*/ 7864070 w 9365468"/>
                    <a:gd name="connsiteY41" fmla="*/ 1086728 h 6651775"/>
                    <a:gd name="connsiteX42" fmla="*/ 7612278 w 9365468"/>
                    <a:gd name="connsiteY42" fmla="*/ 1126483 h 6651775"/>
                    <a:gd name="connsiteX43" fmla="*/ 8023096 w 9365468"/>
                    <a:gd name="connsiteY43" fmla="*/ 1709579 h 6651775"/>
                    <a:gd name="connsiteX44" fmla="*/ 8924244 w 9365468"/>
                    <a:gd name="connsiteY44" fmla="*/ 1815596 h 6651775"/>
                    <a:gd name="connsiteX45" fmla="*/ 8566435 w 9365468"/>
                    <a:gd name="connsiteY45" fmla="*/ 1828848 h 6651775"/>
                    <a:gd name="connsiteX46" fmla="*/ 8831478 w 9365468"/>
                    <a:gd name="connsiteY46" fmla="*/ 2014379 h 6651775"/>
                    <a:gd name="connsiteX47" fmla="*/ 8367652 w 9365468"/>
                    <a:gd name="connsiteY47" fmla="*/ 1961370 h 6651775"/>
                    <a:gd name="connsiteX48" fmla="*/ 9348314 w 9365468"/>
                    <a:gd name="connsiteY48" fmla="*/ 2796257 h 6651775"/>
                    <a:gd name="connsiteX49" fmla="*/ 8977253 w 9365468"/>
                    <a:gd name="connsiteY49" fmla="*/ 2637231 h 6651775"/>
                    <a:gd name="connsiteX50" fmla="*/ 9361566 w 9365468"/>
                    <a:gd name="connsiteY50" fmla="*/ 3432361 h 6651775"/>
                    <a:gd name="connsiteX51" fmla="*/ 8931820 w 9365468"/>
                    <a:gd name="connsiteY51" fmla="*/ 3117149 h 6651775"/>
                    <a:gd name="connsiteX52" fmla="*/ 9242297 w 9365468"/>
                    <a:gd name="connsiteY52" fmla="*/ 4094970 h 6651775"/>
                    <a:gd name="connsiteX53" fmla="*/ 8977253 w 9365468"/>
                    <a:gd name="connsiteY53" fmla="*/ 3949196 h 6651775"/>
                    <a:gd name="connsiteX54" fmla="*/ 8751966 w 9365468"/>
                    <a:gd name="connsiteY54" fmla="*/ 5035874 h 6651775"/>
                    <a:gd name="connsiteX55" fmla="*/ 8659201 w 9365468"/>
                    <a:gd name="connsiteY55" fmla="*/ 4890101 h 6651775"/>
                    <a:gd name="connsiteX56" fmla="*/ 8460419 w 9365468"/>
                    <a:gd name="connsiteY56" fmla="*/ 5155144 h 6651775"/>
                    <a:gd name="connsiteX57" fmla="*/ 8288141 w 9365468"/>
                    <a:gd name="connsiteY57" fmla="*/ 5009370 h 6651775"/>
                    <a:gd name="connsiteX58" fmla="*/ 7970090 w 9365468"/>
                    <a:gd name="connsiteY58" fmla="*/ 5539457 h 6651775"/>
                    <a:gd name="connsiteX59" fmla="*/ 7784560 w 9365468"/>
                    <a:gd name="connsiteY59" fmla="*/ 5300918 h 6651775"/>
                    <a:gd name="connsiteX60" fmla="*/ 7453255 w 9365468"/>
                    <a:gd name="connsiteY60" fmla="*/ 5937022 h 6651775"/>
                    <a:gd name="connsiteX61" fmla="*/ 7506264 w 9365468"/>
                    <a:gd name="connsiteY61" fmla="*/ 5671979 h 6651775"/>
                    <a:gd name="connsiteX62" fmla="*/ 7042438 w 9365468"/>
                    <a:gd name="connsiteY62" fmla="*/ 6069544 h 6651775"/>
                    <a:gd name="connsiteX63" fmla="*/ 7068943 w 9365468"/>
                    <a:gd name="connsiteY63" fmla="*/ 5777996 h 6651775"/>
                    <a:gd name="connsiteX64" fmla="*/ 6525604 w 9365468"/>
                    <a:gd name="connsiteY64" fmla="*/ 6294831 h 6651775"/>
                    <a:gd name="connsiteX65" fmla="*/ 6393082 w 9365468"/>
                    <a:gd name="connsiteY65" fmla="*/ 5923770 h 6651775"/>
                    <a:gd name="connsiteX66" fmla="*/ 5741241 w 9365468"/>
                    <a:gd name="connsiteY66" fmla="*/ 6437706 h 6651775"/>
                    <a:gd name="connsiteX67" fmla="*/ 5765054 w 9365468"/>
                    <a:gd name="connsiteY67" fmla="*/ 6242443 h 6651775"/>
                    <a:gd name="connsiteX68" fmla="*/ 5355479 w 9365468"/>
                    <a:gd name="connsiteY68" fmla="*/ 6532955 h 6651775"/>
                    <a:gd name="connsiteX69" fmla="*/ 5274517 w 9365468"/>
                    <a:gd name="connsiteY69" fmla="*/ 6061468 h 6651775"/>
                    <a:gd name="connsiteX70" fmla="*/ 4309996 w 9365468"/>
                    <a:gd name="connsiteY70" fmla="*/ 6515268 h 6651775"/>
                    <a:gd name="connsiteX71" fmla="*/ 248491 w 9365468"/>
                    <a:gd name="connsiteY71" fmla="*/ 3355689 h 6651775"/>
                    <a:gd name="connsiteX0" fmla="*/ 499506 w 9616483"/>
                    <a:gd name="connsiteY0" fmla="*/ 3355689 h 6651775"/>
                    <a:gd name="connsiteX1" fmla="*/ 84265 w 9616483"/>
                    <a:gd name="connsiteY1" fmla="*/ 3392607 h 6651775"/>
                    <a:gd name="connsiteX2" fmla="*/ 667362 w 9616483"/>
                    <a:gd name="connsiteY2" fmla="*/ 2517963 h 6651775"/>
                    <a:gd name="connsiteX3" fmla="*/ 428823 w 9616483"/>
                    <a:gd name="connsiteY3" fmla="*/ 2517963 h 6651775"/>
                    <a:gd name="connsiteX4" fmla="*/ 760127 w 9616483"/>
                    <a:gd name="connsiteY4" fmla="*/ 2305929 h 6651775"/>
                    <a:gd name="connsiteX5" fmla="*/ 296301 w 9616483"/>
                    <a:gd name="connsiteY5" fmla="*/ 2279424 h 6651775"/>
                    <a:gd name="connsiteX6" fmla="*/ 1011919 w 9616483"/>
                    <a:gd name="connsiteY6" fmla="*/ 1855355 h 6651775"/>
                    <a:gd name="connsiteX7" fmla="*/ 614353 w 9616483"/>
                    <a:gd name="connsiteY7" fmla="*/ 1815598 h 6651775"/>
                    <a:gd name="connsiteX8" fmla="*/ 1237206 w 9616483"/>
                    <a:gd name="connsiteY8" fmla="*/ 1577059 h 6651775"/>
                    <a:gd name="connsiteX9" fmla="*/ 1117937 w 9616483"/>
                    <a:gd name="connsiteY9" fmla="*/ 1524050 h 6651775"/>
                    <a:gd name="connsiteX10" fmla="*/ 1502250 w 9616483"/>
                    <a:gd name="connsiteY10" fmla="*/ 1325268 h 6651775"/>
                    <a:gd name="connsiteX11" fmla="*/ 1038424 w 9616483"/>
                    <a:gd name="connsiteY11" fmla="*/ 1325268 h 6651775"/>
                    <a:gd name="connsiteX12" fmla="*/ 1793798 w 9616483"/>
                    <a:gd name="connsiteY12" fmla="*/ 1033720 h 6651775"/>
                    <a:gd name="connsiteX13" fmla="*/ 1568510 w 9616483"/>
                    <a:gd name="connsiteY13" fmla="*/ 954207 h 6651775"/>
                    <a:gd name="connsiteX14" fmla="*/ 1926318 w 9616483"/>
                    <a:gd name="connsiteY14" fmla="*/ 993963 h 6651775"/>
                    <a:gd name="connsiteX15" fmla="*/ 2125102 w 9616483"/>
                    <a:gd name="connsiteY15" fmla="*/ 543390 h 6651775"/>
                    <a:gd name="connsiteX16" fmla="*/ 2125101 w 9616483"/>
                    <a:gd name="connsiteY16" fmla="*/ 808433 h 6651775"/>
                    <a:gd name="connsiteX17" fmla="*/ 2668440 w 9616483"/>
                    <a:gd name="connsiteY17" fmla="*/ 609650 h 6651775"/>
                    <a:gd name="connsiteX18" fmla="*/ 2575675 w 9616483"/>
                    <a:gd name="connsiteY18" fmla="*/ 516885 h 6651775"/>
                    <a:gd name="connsiteX19" fmla="*/ 2933485 w 9616483"/>
                    <a:gd name="connsiteY19" fmla="*/ 437372 h 6651775"/>
                    <a:gd name="connsiteX20" fmla="*/ 2880475 w 9616483"/>
                    <a:gd name="connsiteY20" fmla="*/ 318103 h 6651775"/>
                    <a:gd name="connsiteX21" fmla="*/ 3370805 w 9616483"/>
                    <a:gd name="connsiteY21" fmla="*/ 357859 h 6651775"/>
                    <a:gd name="connsiteX22" fmla="*/ 3715362 w 9616483"/>
                    <a:gd name="connsiteY22" fmla="*/ 145824 h 6651775"/>
                    <a:gd name="connsiteX23" fmla="*/ 3688858 w 9616483"/>
                    <a:gd name="connsiteY23" fmla="*/ 278346 h 6651775"/>
                    <a:gd name="connsiteX24" fmla="*/ 4377972 w 9616483"/>
                    <a:gd name="connsiteY24" fmla="*/ 331355 h 6651775"/>
                    <a:gd name="connsiteX25" fmla="*/ 4377972 w 9616483"/>
                    <a:gd name="connsiteY25" fmla="*/ 198833 h 6651775"/>
                    <a:gd name="connsiteX26" fmla="*/ 4603259 w 9616483"/>
                    <a:gd name="connsiteY26" fmla="*/ 371111 h 6651775"/>
                    <a:gd name="connsiteX27" fmla="*/ 4908059 w 9616483"/>
                    <a:gd name="connsiteY27" fmla="*/ 265094 h 6651775"/>
                    <a:gd name="connsiteX28" fmla="*/ 4775537 w 9616483"/>
                    <a:gd name="connsiteY28" fmla="*/ 437372 h 6651775"/>
                    <a:gd name="connsiteX29" fmla="*/ 5053832 w 9616483"/>
                    <a:gd name="connsiteY29" fmla="*/ 384363 h 6651775"/>
                    <a:gd name="connsiteX30" fmla="*/ 5099588 w 9616483"/>
                    <a:gd name="connsiteY30" fmla="*/ 528242 h 6651775"/>
                    <a:gd name="connsiteX31" fmla="*/ 5345380 w 9616483"/>
                    <a:gd name="connsiteY31" fmla="*/ 636155 h 6651775"/>
                    <a:gd name="connsiteX32" fmla="*/ 5239363 w 9616483"/>
                    <a:gd name="connsiteY32" fmla="*/ 251842 h 6651775"/>
                    <a:gd name="connsiteX33" fmla="*/ 5517659 w 9616483"/>
                    <a:gd name="connsiteY33" fmla="*/ 371111 h 6651775"/>
                    <a:gd name="connsiteX34" fmla="*/ 6206772 w 9616483"/>
                    <a:gd name="connsiteY34" fmla="*/ 50 h 6651775"/>
                    <a:gd name="connsiteX35" fmla="*/ 5941728 w 9616483"/>
                    <a:gd name="connsiteY35" fmla="*/ 291598 h 6651775"/>
                    <a:gd name="connsiteX36" fmla="*/ 6458563 w 9616483"/>
                    <a:gd name="connsiteY36" fmla="*/ 119320 h 6651775"/>
                    <a:gd name="connsiteX37" fmla="*/ 6273032 w 9616483"/>
                    <a:gd name="connsiteY37" fmla="*/ 344606 h 6651775"/>
                    <a:gd name="connsiteX38" fmla="*/ 6591085 w 9616483"/>
                    <a:gd name="connsiteY38" fmla="*/ 450623 h 6651775"/>
                    <a:gd name="connsiteX39" fmla="*/ 6365798 w 9616483"/>
                    <a:gd name="connsiteY39" fmla="*/ 596397 h 6651775"/>
                    <a:gd name="connsiteX40" fmla="*/ 7863293 w 9616483"/>
                    <a:gd name="connsiteY40" fmla="*/ 768674 h 6651775"/>
                    <a:gd name="connsiteX41" fmla="*/ 7624754 w 9616483"/>
                    <a:gd name="connsiteY41" fmla="*/ 834935 h 6651775"/>
                    <a:gd name="connsiteX42" fmla="*/ 8115085 w 9616483"/>
                    <a:gd name="connsiteY42" fmla="*/ 1086728 h 6651775"/>
                    <a:gd name="connsiteX43" fmla="*/ 7863293 w 9616483"/>
                    <a:gd name="connsiteY43" fmla="*/ 1126483 h 6651775"/>
                    <a:gd name="connsiteX44" fmla="*/ 8274111 w 9616483"/>
                    <a:gd name="connsiteY44" fmla="*/ 1709579 h 6651775"/>
                    <a:gd name="connsiteX45" fmla="*/ 9175259 w 9616483"/>
                    <a:gd name="connsiteY45" fmla="*/ 1815596 h 6651775"/>
                    <a:gd name="connsiteX46" fmla="*/ 8817450 w 9616483"/>
                    <a:gd name="connsiteY46" fmla="*/ 1828848 h 6651775"/>
                    <a:gd name="connsiteX47" fmla="*/ 9082493 w 9616483"/>
                    <a:gd name="connsiteY47" fmla="*/ 2014379 h 6651775"/>
                    <a:gd name="connsiteX48" fmla="*/ 8618667 w 9616483"/>
                    <a:gd name="connsiteY48" fmla="*/ 1961370 h 6651775"/>
                    <a:gd name="connsiteX49" fmla="*/ 9599329 w 9616483"/>
                    <a:gd name="connsiteY49" fmla="*/ 2796257 h 6651775"/>
                    <a:gd name="connsiteX50" fmla="*/ 9228268 w 9616483"/>
                    <a:gd name="connsiteY50" fmla="*/ 2637231 h 6651775"/>
                    <a:gd name="connsiteX51" fmla="*/ 9612581 w 9616483"/>
                    <a:gd name="connsiteY51" fmla="*/ 3432361 h 6651775"/>
                    <a:gd name="connsiteX52" fmla="*/ 9182835 w 9616483"/>
                    <a:gd name="connsiteY52" fmla="*/ 3117149 h 6651775"/>
                    <a:gd name="connsiteX53" fmla="*/ 9493312 w 9616483"/>
                    <a:gd name="connsiteY53" fmla="*/ 4094970 h 6651775"/>
                    <a:gd name="connsiteX54" fmla="*/ 9228268 w 9616483"/>
                    <a:gd name="connsiteY54" fmla="*/ 3949196 h 6651775"/>
                    <a:gd name="connsiteX55" fmla="*/ 9002981 w 9616483"/>
                    <a:gd name="connsiteY55" fmla="*/ 5035874 h 6651775"/>
                    <a:gd name="connsiteX56" fmla="*/ 8910216 w 9616483"/>
                    <a:gd name="connsiteY56" fmla="*/ 4890101 h 6651775"/>
                    <a:gd name="connsiteX57" fmla="*/ 8711434 w 9616483"/>
                    <a:gd name="connsiteY57" fmla="*/ 5155144 h 6651775"/>
                    <a:gd name="connsiteX58" fmla="*/ 8539156 w 9616483"/>
                    <a:gd name="connsiteY58" fmla="*/ 5009370 h 6651775"/>
                    <a:gd name="connsiteX59" fmla="*/ 8221105 w 9616483"/>
                    <a:gd name="connsiteY59" fmla="*/ 5539457 h 6651775"/>
                    <a:gd name="connsiteX60" fmla="*/ 8035575 w 9616483"/>
                    <a:gd name="connsiteY60" fmla="*/ 5300918 h 6651775"/>
                    <a:gd name="connsiteX61" fmla="*/ 7704270 w 9616483"/>
                    <a:gd name="connsiteY61" fmla="*/ 5937022 h 6651775"/>
                    <a:gd name="connsiteX62" fmla="*/ 7757279 w 9616483"/>
                    <a:gd name="connsiteY62" fmla="*/ 5671979 h 6651775"/>
                    <a:gd name="connsiteX63" fmla="*/ 7293453 w 9616483"/>
                    <a:gd name="connsiteY63" fmla="*/ 6069544 h 6651775"/>
                    <a:gd name="connsiteX64" fmla="*/ 7319958 w 9616483"/>
                    <a:gd name="connsiteY64" fmla="*/ 5777996 h 6651775"/>
                    <a:gd name="connsiteX65" fmla="*/ 6776619 w 9616483"/>
                    <a:gd name="connsiteY65" fmla="*/ 6294831 h 6651775"/>
                    <a:gd name="connsiteX66" fmla="*/ 6644097 w 9616483"/>
                    <a:gd name="connsiteY66" fmla="*/ 5923770 h 6651775"/>
                    <a:gd name="connsiteX67" fmla="*/ 5992256 w 9616483"/>
                    <a:gd name="connsiteY67" fmla="*/ 6437706 h 6651775"/>
                    <a:gd name="connsiteX68" fmla="*/ 6016069 w 9616483"/>
                    <a:gd name="connsiteY68" fmla="*/ 6242443 h 6651775"/>
                    <a:gd name="connsiteX69" fmla="*/ 5606494 w 9616483"/>
                    <a:gd name="connsiteY69" fmla="*/ 6532955 h 6651775"/>
                    <a:gd name="connsiteX70" fmla="*/ 5525532 w 9616483"/>
                    <a:gd name="connsiteY70" fmla="*/ 6061468 h 6651775"/>
                    <a:gd name="connsiteX71" fmla="*/ 4561011 w 9616483"/>
                    <a:gd name="connsiteY71" fmla="*/ 6515268 h 6651775"/>
                    <a:gd name="connsiteX72" fmla="*/ 499506 w 9616483"/>
                    <a:gd name="connsiteY72" fmla="*/ 3355689 h 6651775"/>
                    <a:gd name="connsiteX0" fmla="*/ 499506 w 9616483"/>
                    <a:gd name="connsiteY0" fmla="*/ 3355689 h 6651775"/>
                    <a:gd name="connsiteX1" fmla="*/ 84265 w 9616483"/>
                    <a:gd name="connsiteY1" fmla="*/ 3392607 h 6651775"/>
                    <a:gd name="connsiteX2" fmla="*/ 667362 w 9616483"/>
                    <a:gd name="connsiteY2" fmla="*/ 2517963 h 6651775"/>
                    <a:gd name="connsiteX3" fmla="*/ 428823 w 9616483"/>
                    <a:gd name="connsiteY3" fmla="*/ 2517963 h 6651775"/>
                    <a:gd name="connsiteX4" fmla="*/ 760127 w 9616483"/>
                    <a:gd name="connsiteY4" fmla="*/ 2305929 h 6651775"/>
                    <a:gd name="connsiteX5" fmla="*/ 296301 w 9616483"/>
                    <a:gd name="connsiteY5" fmla="*/ 2279424 h 6651775"/>
                    <a:gd name="connsiteX6" fmla="*/ 1011919 w 9616483"/>
                    <a:gd name="connsiteY6" fmla="*/ 1855355 h 6651775"/>
                    <a:gd name="connsiteX7" fmla="*/ 614353 w 9616483"/>
                    <a:gd name="connsiteY7" fmla="*/ 1815598 h 6651775"/>
                    <a:gd name="connsiteX8" fmla="*/ 1237206 w 9616483"/>
                    <a:gd name="connsiteY8" fmla="*/ 1577059 h 6651775"/>
                    <a:gd name="connsiteX9" fmla="*/ 1117937 w 9616483"/>
                    <a:gd name="connsiteY9" fmla="*/ 1524050 h 6651775"/>
                    <a:gd name="connsiteX10" fmla="*/ 1502250 w 9616483"/>
                    <a:gd name="connsiteY10" fmla="*/ 1325268 h 6651775"/>
                    <a:gd name="connsiteX11" fmla="*/ 1038424 w 9616483"/>
                    <a:gd name="connsiteY11" fmla="*/ 1325268 h 6651775"/>
                    <a:gd name="connsiteX12" fmla="*/ 1793798 w 9616483"/>
                    <a:gd name="connsiteY12" fmla="*/ 1033720 h 6651775"/>
                    <a:gd name="connsiteX13" fmla="*/ 1568510 w 9616483"/>
                    <a:gd name="connsiteY13" fmla="*/ 954207 h 6651775"/>
                    <a:gd name="connsiteX14" fmla="*/ 1926318 w 9616483"/>
                    <a:gd name="connsiteY14" fmla="*/ 993963 h 6651775"/>
                    <a:gd name="connsiteX15" fmla="*/ 2125102 w 9616483"/>
                    <a:gd name="connsiteY15" fmla="*/ 543390 h 6651775"/>
                    <a:gd name="connsiteX16" fmla="*/ 2125101 w 9616483"/>
                    <a:gd name="connsiteY16" fmla="*/ 808433 h 6651775"/>
                    <a:gd name="connsiteX17" fmla="*/ 2668440 w 9616483"/>
                    <a:gd name="connsiteY17" fmla="*/ 609650 h 6651775"/>
                    <a:gd name="connsiteX18" fmla="*/ 2575675 w 9616483"/>
                    <a:gd name="connsiteY18" fmla="*/ 516885 h 6651775"/>
                    <a:gd name="connsiteX19" fmla="*/ 2933485 w 9616483"/>
                    <a:gd name="connsiteY19" fmla="*/ 437372 h 6651775"/>
                    <a:gd name="connsiteX20" fmla="*/ 2880475 w 9616483"/>
                    <a:gd name="connsiteY20" fmla="*/ 318103 h 6651775"/>
                    <a:gd name="connsiteX21" fmla="*/ 3370805 w 9616483"/>
                    <a:gd name="connsiteY21" fmla="*/ 357859 h 6651775"/>
                    <a:gd name="connsiteX22" fmla="*/ 3715362 w 9616483"/>
                    <a:gd name="connsiteY22" fmla="*/ 145824 h 6651775"/>
                    <a:gd name="connsiteX23" fmla="*/ 3688858 w 9616483"/>
                    <a:gd name="connsiteY23" fmla="*/ 278346 h 6651775"/>
                    <a:gd name="connsiteX24" fmla="*/ 4377972 w 9616483"/>
                    <a:gd name="connsiteY24" fmla="*/ 331355 h 6651775"/>
                    <a:gd name="connsiteX25" fmla="*/ 4377972 w 9616483"/>
                    <a:gd name="connsiteY25" fmla="*/ 198833 h 6651775"/>
                    <a:gd name="connsiteX26" fmla="*/ 4603259 w 9616483"/>
                    <a:gd name="connsiteY26" fmla="*/ 371111 h 6651775"/>
                    <a:gd name="connsiteX27" fmla="*/ 4908059 w 9616483"/>
                    <a:gd name="connsiteY27" fmla="*/ 265094 h 6651775"/>
                    <a:gd name="connsiteX28" fmla="*/ 4775537 w 9616483"/>
                    <a:gd name="connsiteY28" fmla="*/ 437372 h 6651775"/>
                    <a:gd name="connsiteX29" fmla="*/ 5053832 w 9616483"/>
                    <a:gd name="connsiteY29" fmla="*/ 384363 h 6651775"/>
                    <a:gd name="connsiteX30" fmla="*/ 5099588 w 9616483"/>
                    <a:gd name="connsiteY30" fmla="*/ 528242 h 6651775"/>
                    <a:gd name="connsiteX31" fmla="*/ 5345380 w 9616483"/>
                    <a:gd name="connsiteY31" fmla="*/ 636155 h 6651775"/>
                    <a:gd name="connsiteX32" fmla="*/ 5239363 w 9616483"/>
                    <a:gd name="connsiteY32" fmla="*/ 251842 h 6651775"/>
                    <a:gd name="connsiteX33" fmla="*/ 5517659 w 9616483"/>
                    <a:gd name="connsiteY33" fmla="*/ 371111 h 6651775"/>
                    <a:gd name="connsiteX34" fmla="*/ 6206772 w 9616483"/>
                    <a:gd name="connsiteY34" fmla="*/ 50 h 6651775"/>
                    <a:gd name="connsiteX35" fmla="*/ 5941728 w 9616483"/>
                    <a:gd name="connsiteY35" fmla="*/ 291598 h 6651775"/>
                    <a:gd name="connsiteX36" fmla="*/ 6458563 w 9616483"/>
                    <a:gd name="connsiteY36" fmla="*/ 119320 h 6651775"/>
                    <a:gd name="connsiteX37" fmla="*/ 6273032 w 9616483"/>
                    <a:gd name="connsiteY37" fmla="*/ 344606 h 6651775"/>
                    <a:gd name="connsiteX38" fmla="*/ 6591085 w 9616483"/>
                    <a:gd name="connsiteY38" fmla="*/ 450623 h 6651775"/>
                    <a:gd name="connsiteX39" fmla="*/ 6365798 w 9616483"/>
                    <a:gd name="connsiteY39" fmla="*/ 596397 h 6651775"/>
                    <a:gd name="connsiteX40" fmla="*/ 7863293 w 9616483"/>
                    <a:gd name="connsiteY40" fmla="*/ 768674 h 6651775"/>
                    <a:gd name="connsiteX41" fmla="*/ 7624754 w 9616483"/>
                    <a:gd name="connsiteY41" fmla="*/ 834935 h 6651775"/>
                    <a:gd name="connsiteX42" fmla="*/ 8115085 w 9616483"/>
                    <a:gd name="connsiteY42" fmla="*/ 1086728 h 6651775"/>
                    <a:gd name="connsiteX43" fmla="*/ 7863293 w 9616483"/>
                    <a:gd name="connsiteY43" fmla="*/ 1126483 h 6651775"/>
                    <a:gd name="connsiteX44" fmla="*/ 8274111 w 9616483"/>
                    <a:gd name="connsiteY44" fmla="*/ 1709579 h 6651775"/>
                    <a:gd name="connsiteX45" fmla="*/ 9175259 w 9616483"/>
                    <a:gd name="connsiteY45" fmla="*/ 1815596 h 6651775"/>
                    <a:gd name="connsiteX46" fmla="*/ 8817450 w 9616483"/>
                    <a:gd name="connsiteY46" fmla="*/ 1828848 h 6651775"/>
                    <a:gd name="connsiteX47" fmla="*/ 9082493 w 9616483"/>
                    <a:gd name="connsiteY47" fmla="*/ 2014379 h 6651775"/>
                    <a:gd name="connsiteX48" fmla="*/ 8618667 w 9616483"/>
                    <a:gd name="connsiteY48" fmla="*/ 1961370 h 6651775"/>
                    <a:gd name="connsiteX49" fmla="*/ 9599329 w 9616483"/>
                    <a:gd name="connsiteY49" fmla="*/ 2796257 h 6651775"/>
                    <a:gd name="connsiteX50" fmla="*/ 9228268 w 9616483"/>
                    <a:gd name="connsiteY50" fmla="*/ 2637231 h 6651775"/>
                    <a:gd name="connsiteX51" fmla="*/ 9612581 w 9616483"/>
                    <a:gd name="connsiteY51" fmla="*/ 3432361 h 6651775"/>
                    <a:gd name="connsiteX52" fmla="*/ 9182835 w 9616483"/>
                    <a:gd name="connsiteY52" fmla="*/ 3117149 h 6651775"/>
                    <a:gd name="connsiteX53" fmla="*/ 9493312 w 9616483"/>
                    <a:gd name="connsiteY53" fmla="*/ 4094970 h 6651775"/>
                    <a:gd name="connsiteX54" fmla="*/ 9228268 w 9616483"/>
                    <a:gd name="connsiteY54" fmla="*/ 3949196 h 6651775"/>
                    <a:gd name="connsiteX55" fmla="*/ 9002981 w 9616483"/>
                    <a:gd name="connsiteY55" fmla="*/ 5035874 h 6651775"/>
                    <a:gd name="connsiteX56" fmla="*/ 8910216 w 9616483"/>
                    <a:gd name="connsiteY56" fmla="*/ 4890101 h 6651775"/>
                    <a:gd name="connsiteX57" fmla="*/ 8711434 w 9616483"/>
                    <a:gd name="connsiteY57" fmla="*/ 5155144 h 6651775"/>
                    <a:gd name="connsiteX58" fmla="*/ 8539156 w 9616483"/>
                    <a:gd name="connsiteY58" fmla="*/ 5009370 h 6651775"/>
                    <a:gd name="connsiteX59" fmla="*/ 8221105 w 9616483"/>
                    <a:gd name="connsiteY59" fmla="*/ 5539457 h 6651775"/>
                    <a:gd name="connsiteX60" fmla="*/ 8035575 w 9616483"/>
                    <a:gd name="connsiteY60" fmla="*/ 5300918 h 6651775"/>
                    <a:gd name="connsiteX61" fmla="*/ 7704270 w 9616483"/>
                    <a:gd name="connsiteY61" fmla="*/ 5937022 h 6651775"/>
                    <a:gd name="connsiteX62" fmla="*/ 7757279 w 9616483"/>
                    <a:gd name="connsiteY62" fmla="*/ 5671979 h 6651775"/>
                    <a:gd name="connsiteX63" fmla="*/ 7293453 w 9616483"/>
                    <a:gd name="connsiteY63" fmla="*/ 6069544 h 6651775"/>
                    <a:gd name="connsiteX64" fmla="*/ 7319958 w 9616483"/>
                    <a:gd name="connsiteY64" fmla="*/ 5777996 h 6651775"/>
                    <a:gd name="connsiteX65" fmla="*/ 6776619 w 9616483"/>
                    <a:gd name="connsiteY65" fmla="*/ 6294831 h 6651775"/>
                    <a:gd name="connsiteX66" fmla="*/ 6644097 w 9616483"/>
                    <a:gd name="connsiteY66" fmla="*/ 5923770 h 6651775"/>
                    <a:gd name="connsiteX67" fmla="*/ 5992256 w 9616483"/>
                    <a:gd name="connsiteY67" fmla="*/ 6437706 h 6651775"/>
                    <a:gd name="connsiteX68" fmla="*/ 6016069 w 9616483"/>
                    <a:gd name="connsiteY68" fmla="*/ 6242443 h 6651775"/>
                    <a:gd name="connsiteX69" fmla="*/ 5606494 w 9616483"/>
                    <a:gd name="connsiteY69" fmla="*/ 6532955 h 6651775"/>
                    <a:gd name="connsiteX70" fmla="*/ 5525532 w 9616483"/>
                    <a:gd name="connsiteY70" fmla="*/ 6061468 h 6651775"/>
                    <a:gd name="connsiteX71" fmla="*/ 4561011 w 9616483"/>
                    <a:gd name="connsiteY71" fmla="*/ 6515268 h 6651775"/>
                    <a:gd name="connsiteX72" fmla="*/ 499506 w 9616483"/>
                    <a:gd name="connsiteY72" fmla="*/ 3355689 h 6651775"/>
                    <a:gd name="connsiteX0" fmla="*/ 493003 w 9609980"/>
                    <a:gd name="connsiteY0" fmla="*/ 3355689 h 6651775"/>
                    <a:gd name="connsiteX1" fmla="*/ 77762 w 9609980"/>
                    <a:gd name="connsiteY1" fmla="*/ 3392607 h 6651775"/>
                    <a:gd name="connsiteX2" fmla="*/ 660859 w 9609980"/>
                    <a:gd name="connsiteY2" fmla="*/ 2517963 h 6651775"/>
                    <a:gd name="connsiteX3" fmla="*/ 422320 w 9609980"/>
                    <a:gd name="connsiteY3" fmla="*/ 2517963 h 6651775"/>
                    <a:gd name="connsiteX4" fmla="*/ 753624 w 9609980"/>
                    <a:gd name="connsiteY4" fmla="*/ 2305929 h 6651775"/>
                    <a:gd name="connsiteX5" fmla="*/ 289798 w 9609980"/>
                    <a:gd name="connsiteY5" fmla="*/ 2279424 h 6651775"/>
                    <a:gd name="connsiteX6" fmla="*/ 1005416 w 9609980"/>
                    <a:gd name="connsiteY6" fmla="*/ 1855355 h 6651775"/>
                    <a:gd name="connsiteX7" fmla="*/ 607850 w 9609980"/>
                    <a:gd name="connsiteY7" fmla="*/ 1815598 h 6651775"/>
                    <a:gd name="connsiteX8" fmla="*/ 1230703 w 9609980"/>
                    <a:gd name="connsiteY8" fmla="*/ 1577059 h 6651775"/>
                    <a:gd name="connsiteX9" fmla="*/ 1111434 w 9609980"/>
                    <a:gd name="connsiteY9" fmla="*/ 1524050 h 6651775"/>
                    <a:gd name="connsiteX10" fmla="*/ 1495747 w 9609980"/>
                    <a:gd name="connsiteY10" fmla="*/ 1325268 h 6651775"/>
                    <a:gd name="connsiteX11" fmla="*/ 1031921 w 9609980"/>
                    <a:gd name="connsiteY11" fmla="*/ 1325268 h 6651775"/>
                    <a:gd name="connsiteX12" fmla="*/ 1787295 w 9609980"/>
                    <a:gd name="connsiteY12" fmla="*/ 1033720 h 6651775"/>
                    <a:gd name="connsiteX13" fmla="*/ 1562007 w 9609980"/>
                    <a:gd name="connsiteY13" fmla="*/ 954207 h 6651775"/>
                    <a:gd name="connsiteX14" fmla="*/ 1919815 w 9609980"/>
                    <a:gd name="connsiteY14" fmla="*/ 993963 h 6651775"/>
                    <a:gd name="connsiteX15" fmla="*/ 2118599 w 9609980"/>
                    <a:gd name="connsiteY15" fmla="*/ 543390 h 6651775"/>
                    <a:gd name="connsiteX16" fmla="*/ 2118598 w 9609980"/>
                    <a:gd name="connsiteY16" fmla="*/ 808433 h 6651775"/>
                    <a:gd name="connsiteX17" fmla="*/ 2661937 w 9609980"/>
                    <a:gd name="connsiteY17" fmla="*/ 609650 h 6651775"/>
                    <a:gd name="connsiteX18" fmla="*/ 2569172 w 9609980"/>
                    <a:gd name="connsiteY18" fmla="*/ 516885 h 6651775"/>
                    <a:gd name="connsiteX19" fmla="*/ 2926982 w 9609980"/>
                    <a:gd name="connsiteY19" fmla="*/ 437372 h 6651775"/>
                    <a:gd name="connsiteX20" fmla="*/ 2873972 w 9609980"/>
                    <a:gd name="connsiteY20" fmla="*/ 318103 h 6651775"/>
                    <a:gd name="connsiteX21" fmla="*/ 3364302 w 9609980"/>
                    <a:gd name="connsiteY21" fmla="*/ 357859 h 6651775"/>
                    <a:gd name="connsiteX22" fmla="*/ 3708859 w 9609980"/>
                    <a:gd name="connsiteY22" fmla="*/ 145824 h 6651775"/>
                    <a:gd name="connsiteX23" fmla="*/ 3682355 w 9609980"/>
                    <a:gd name="connsiteY23" fmla="*/ 278346 h 6651775"/>
                    <a:gd name="connsiteX24" fmla="*/ 4371469 w 9609980"/>
                    <a:gd name="connsiteY24" fmla="*/ 331355 h 6651775"/>
                    <a:gd name="connsiteX25" fmla="*/ 4371469 w 9609980"/>
                    <a:gd name="connsiteY25" fmla="*/ 198833 h 6651775"/>
                    <a:gd name="connsiteX26" fmla="*/ 4596756 w 9609980"/>
                    <a:gd name="connsiteY26" fmla="*/ 371111 h 6651775"/>
                    <a:gd name="connsiteX27" fmla="*/ 4901556 w 9609980"/>
                    <a:gd name="connsiteY27" fmla="*/ 265094 h 6651775"/>
                    <a:gd name="connsiteX28" fmla="*/ 4769034 w 9609980"/>
                    <a:gd name="connsiteY28" fmla="*/ 437372 h 6651775"/>
                    <a:gd name="connsiteX29" fmla="*/ 5047329 w 9609980"/>
                    <a:gd name="connsiteY29" fmla="*/ 384363 h 6651775"/>
                    <a:gd name="connsiteX30" fmla="*/ 5093085 w 9609980"/>
                    <a:gd name="connsiteY30" fmla="*/ 528242 h 6651775"/>
                    <a:gd name="connsiteX31" fmla="*/ 5338877 w 9609980"/>
                    <a:gd name="connsiteY31" fmla="*/ 636155 h 6651775"/>
                    <a:gd name="connsiteX32" fmla="*/ 5232860 w 9609980"/>
                    <a:gd name="connsiteY32" fmla="*/ 251842 h 6651775"/>
                    <a:gd name="connsiteX33" fmla="*/ 5511156 w 9609980"/>
                    <a:gd name="connsiteY33" fmla="*/ 371111 h 6651775"/>
                    <a:gd name="connsiteX34" fmla="*/ 6200269 w 9609980"/>
                    <a:gd name="connsiteY34" fmla="*/ 50 h 6651775"/>
                    <a:gd name="connsiteX35" fmla="*/ 5935225 w 9609980"/>
                    <a:gd name="connsiteY35" fmla="*/ 291598 h 6651775"/>
                    <a:gd name="connsiteX36" fmla="*/ 6452060 w 9609980"/>
                    <a:gd name="connsiteY36" fmla="*/ 119320 h 6651775"/>
                    <a:gd name="connsiteX37" fmla="*/ 6266529 w 9609980"/>
                    <a:gd name="connsiteY37" fmla="*/ 344606 h 6651775"/>
                    <a:gd name="connsiteX38" fmla="*/ 6584582 w 9609980"/>
                    <a:gd name="connsiteY38" fmla="*/ 450623 h 6651775"/>
                    <a:gd name="connsiteX39" fmla="*/ 6359295 w 9609980"/>
                    <a:gd name="connsiteY39" fmla="*/ 596397 h 6651775"/>
                    <a:gd name="connsiteX40" fmla="*/ 7856790 w 9609980"/>
                    <a:gd name="connsiteY40" fmla="*/ 768674 h 6651775"/>
                    <a:gd name="connsiteX41" fmla="*/ 7618251 w 9609980"/>
                    <a:gd name="connsiteY41" fmla="*/ 834935 h 6651775"/>
                    <a:gd name="connsiteX42" fmla="*/ 8108582 w 9609980"/>
                    <a:gd name="connsiteY42" fmla="*/ 1086728 h 6651775"/>
                    <a:gd name="connsiteX43" fmla="*/ 7856790 w 9609980"/>
                    <a:gd name="connsiteY43" fmla="*/ 1126483 h 6651775"/>
                    <a:gd name="connsiteX44" fmla="*/ 8267608 w 9609980"/>
                    <a:gd name="connsiteY44" fmla="*/ 1709579 h 6651775"/>
                    <a:gd name="connsiteX45" fmla="*/ 9168756 w 9609980"/>
                    <a:gd name="connsiteY45" fmla="*/ 1815596 h 6651775"/>
                    <a:gd name="connsiteX46" fmla="*/ 8810947 w 9609980"/>
                    <a:gd name="connsiteY46" fmla="*/ 1828848 h 6651775"/>
                    <a:gd name="connsiteX47" fmla="*/ 9075990 w 9609980"/>
                    <a:gd name="connsiteY47" fmla="*/ 2014379 h 6651775"/>
                    <a:gd name="connsiteX48" fmla="*/ 8612164 w 9609980"/>
                    <a:gd name="connsiteY48" fmla="*/ 1961370 h 6651775"/>
                    <a:gd name="connsiteX49" fmla="*/ 9592826 w 9609980"/>
                    <a:gd name="connsiteY49" fmla="*/ 2796257 h 6651775"/>
                    <a:gd name="connsiteX50" fmla="*/ 9221765 w 9609980"/>
                    <a:gd name="connsiteY50" fmla="*/ 2637231 h 6651775"/>
                    <a:gd name="connsiteX51" fmla="*/ 9606078 w 9609980"/>
                    <a:gd name="connsiteY51" fmla="*/ 3432361 h 6651775"/>
                    <a:gd name="connsiteX52" fmla="*/ 9176332 w 9609980"/>
                    <a:gd name="connsiteY52" fmla="*/ 3117149 h 6651775"/>
                    <a:gd name="connsiteX53" fmla="*/ 9486809 w 9609980"/>
                    <a:gd name="connsiteY53" fmla="*/ 4094970 h 6651775"/>
                    <a:gd name="connsiteX54" fmla="*/ 9221765 w 9609980"/>
                    <a:gd name="connsiteY54" fmla="*/ 3949196 h 6651775"/>
                    <a:gd name="connsiteX55" fmla="*/ 8996478 w 9609980"/>
                    <a:gd name="connsiteY55" fmla="*/ 5035874 h 6651775"/>
                    <a:gd name="connsiteX56" fmla="*/ 8903713 w 9609980"/>
                    <a:gd name="connsiteY56" fmla="*/ 4890101 h 6651775"/>
                    <a:gd name="connsiteX57" fmla="*/ 8704931 w 9609980"/>
                    <a:gd name="connsiteY57" fmla="*/ 5155144 h 6651775"/>
                    <a:gd name="connsiteX58" fmla="*/ 8532653 w 9609980"/>
                    <a:gd name="connsiteY58" fmla="*/ 5009370 h 6651775"/>
                    <a:gd name="connsiteX59" fmla="*/ 8214602 w 9609980"/>
                    <a:gd name="connsiteY59" fmla="*/ 5539457 h 6651775"/>
                    <a:gd name="connsiteX60" fmla="*/ 8029072 w 9609980"/>
                    <a:gd name="connsiteY60" fmla="*/ 5300918 h 6651775"/>
                    <a:gd name="connsiteX61" fmla="*/ 7697767 w 9609980"/>
                    <a:gd name="connsiteY61" fmla="*/ 5937022 h 6651775"/>
                    <a:gd name="connsiteX62" fmla="*/ 7750776 w 9609980"/>
                    <a:gd name="connsiteY62" fmla="*/ 5671979 h 6651775"/>
                    <a:gd name="connsiteX63" fmla="*/ 7286950 w 9609980"/>
                    <a:gd name="connsiteY63" fmla="*/ 6069544 h 6651775"/>
                    <a:gd name="connsiteX64" fmla="*/ 7313455 w 9609980"/>
                    <a:gd name="connsiteY64" fmla="*/ 5777996 h 6651775"/>
                    <a:gd name="connsiteX65" fmla="*/ 6770116 w 9609980"/>
                    <a:gd name="connsiteY65" fmla="*/ 6294831 h 6651775"/>
                    <a:gd name="connsiteX66" fmla="*/ 6637594 w 9609980"/>
                    <a:gd name="connsiteY66" fmla="*/ 5923770 h 6651775"/>
                    <a:gd name="connsiteX67" fmla="*/ 5985753 w 9609980"/>
                    <a:gd name="connsiteY67" fmla="*/ 6437706 h 6651775"/>
                    <a:gd name="connsiteX68" fmla="*/ 6009566 w 9609980"/>
                    <a:gd name="connsiteY68" fmla="*/ 6242443 h 6651775"/>
                    <a:gd name="connsiteX69" fmla="*/ 5599991 w 9609980"/>
                    <a:gd name="connsiteY69" fmla="*/ 6532955 h 6651775"/>
                    <a:gd name="connsiteX70" fmla="*/ 5519029 w 9609980"/>
                    <a:gd name="connsiteY70" fmla="*/ 6061468 h 6651775"/>
                    <a:gd name="connsiteX71" fmla="*/ 4554508 w 9609980"/>
                    <a:gd name="connsiteY71" fmla="*/ 6515268 h 6651775"/>
                    <a:gd name="connsiteX72" fmla="*/ 493003 w 9609980"/>
                    <a:gd name="connsiteY72" fmla="*/ 3355689 h 6651775"/>
                    <a:gd name="connsiteX0" fmla="*/ 519508 w 9609980"/>
                    <a:gd name="connsiteY0" fmla="*/ 3130402 h 6666835"/>
                    <a:gd name="connsiteX1" fmla="*/ 77762 w 9609980"/>
                    <a:gd name="connsiteY1" fmla="*/ 3392607 h 6666835"/>
                    <a:gd name="connsiteX2" fmla="*/ 660859 w 9609980"/>
                    <a:gd name="connsiteY2" fmla="*/ 2517963 h 6666835"/>
                    <a:gd name="connsiteX3" fmla="*/ 422320 w 9609980"/>
                    <a:gd name="connsiteY3" fmla="*/ 2517963 h 6666835"/>
                    <a:gd name="connsiteX4" fmla="*/ 753624 w 9609980"/>
                    <a:gd name="connsiteY4" fmla="*/ 2305929 h 6666835"/>
                    <a:gd name="connsiteX5" fmla="*/ 289798 w 9609980"/>
                    <a:gd name="connsiteY5" fmla="*/ 2279424 h 6666835"/>
                    <a:gd name="connsiteX6" fmla="*/ 1005416 w 9609980"/>
                    <a:gd name="connsiteY6" fmla="*/ 1855355 h 6666835"/>
                    <a:gd name="connsiteX7" fmla="*/ 607850 w 9609980"/>
                    <a:gd name="connsiteY7" fmla="*/ 1815598 h 6666835"/>
                    <a:gd name="connsiteX8" fmla="*/ 1230703 w 9609980"/>
                    <a:gd name="connsiteY8" fmla="*/ 1577059 h 6666835"/>
                    <a:gd name="connsiteX9" fmla="*/ 1111434 w 9609980"/>
                    <a:gd name="connsiteY9" fmla="*/ 1524050 h 6666835"/>
                    <a:gd name="connsiteX10" fmla="*/ 1495747 w 9609980"/>
                    <a:gd name="connsiteY10" fmla="*/ 1325268 h 6666835"/>
                    <a:gd name="connsiteX11" fmla="*/ 1031921 w 9609980"/>
                    <a:gd name="connsiteY11" fmla="*/ 1325268 h 6666835"/>
                    <a:gd name="connsiteX12" fmla="*/ 1787295 w 9609980"/>
                    <a:gd name="connsiteY12" fmla="*/ 1033720 h 6666835"/>
                    <a:gd name="connsiteX13" fmla="*/ 1562007 w 9609980"/>
                    <a:gd name="connsiteY13" fmla="*/ 954207 h 6666835"/>
                    <a:gd name="connsiteX14" fmla="*/ 1919815 w 9609980"/>
                    <a:gd name="connsiteY14" fmla="*/ 993963 h 6666835"/>
                    <a:gd name="connsiteX15" fmla="*/ 2118599 w 9609980"/>
                    <a:gd name="connsiteY15" fmla="*/ 543390 h 6666835"/>
                    <a:gd name="connsiteX16" fmla="*/ 2118598 w 9609980"/>
                    <a:gd name="connsiteY16" fmla="*/ 808433 h 6666835"/>
                    <a:gd name="connsiteX17" fmla="*/ 2661937 w 9609980"/>
                    <a:gd name="connsiteY17" fmla="*/ 609650 h 6666835"/>
                    <a:gd name="connsiteX18" fmla="*/ 2569172 w 9609980"/>
                    <a:gd name="connsiteY18" fmla="*/ 516885 h 6666835"/>
                    <a:gd name="connsiteX19" fmla="*/ 2926982 w 9609980"/>
                    <a:gd name="connsiteY19" fmla="*/ 437372 h 6666835"/>
                    <a:gd name="connsiteX20" fmla="*/ 2873972 w 9609980"/>
                    <a:gd name="connsiteY20" fmla="*/ 318103 h 6666835"/>
                    <a:gd name="connsiteX21" fmla="*/ 3364302 w 9609980"/>
                    <a:gd name="connsiteY21" fmla="*/ 357859 h 6666835"/>
                    <a:gd name="connsiteX22" fmla="*/ 3708859 w 9609980"/>
                    <a:gd name="connsiteY22" fmla="*/ 145824 h 6666835"/>
                    <a:gd name="connsiteX23" fmla="*/ 3682355 w 9609980"/>
                    <a:gd name="connsiteY23" fmla="*/ 278346 h 6666835"/>
                    <a:gd name="connsiteX24" fmla="*/ 4371469 w 9609980"/>
                    <a:gd name="connsiteY24" fmla="*/ 331355 h 6666835"/>
                    <a:gd name="connsiteX25" fmla="*/ 4371469 w 9609980"/>
                    <a:gd name="connsiteY25" fmla="*/ 198833 h 6666835"/>
                    <a:gd name="connsiteX26" fmla="*/ 4596756 w 9609980"/>
                    <a:gd name="connsiteY26" fmla="*/ 371111 h 6666835"/>
                    <a:gd name="connsiteX27" fmla="*/ 4901556 w 9609980"/>
                    <a:gd name="connsiteY27" fmla="*/ 265094 h 6666835"/>
                    <a:gd name="connsiteX28" fmla="*/ 4769034 w 9609980"/>
                    <a:gd name="connsiteY28" fmla="*/ 437372 h 6666835"/>
                    <a:gd name="connsiteX29" fmla="*/ 5047329 w 9609980"/>
                    <a:gd name="connsiteY29" fmla="*/ 384363 h 6666835"/>
                    <a:gd name="connsiteX30" fmla="*/ 5093085 w 9609980"/>
                    <a:gd name="connsiteY30" fmla="*/ 528242 h 6666835"/>
                    <a:gd name="connsiteX31" fmla="*/ 5338877 w 9609980"/>
                    <a:gd name="connsiteY31" fmla="*/ 636155 h 6666835"/>
                    <a:gd name="connsiteX32" fmla="*/ 5232860 w 9609980"/>
                    <a:gd name="connsiteY32" fmla="*/ 251842 h 6666835"/>
                    <a:gd name="connsiteX33" fmla="*/ 5511156 w 9609980"/>
                    <a:gd name="connsiteY33" fmla="*/ 371111 h 6666835"/>
                    <a:gd name="connsiteX34" fmla="*/ 6200269 w 9609980"/>
                    <a:gd name="connsiteY34" fmla="*/ 50 h 6666835"/>
                    <a:gd name="connsiteX35" fmla="*/ 5935225 w 9609980"/>
                    <a:gd name="connsiteY35" fmla="*/ 291598 h 6666835"/>
                    <a:gd name="connsiteX36" fmla="*/ 6452060 w 9609980"/>
                    <a:gd name="connsiteY36" fmla="*/ 119320 h 6666835"/>
                    <a:gd name="connsiteX37" fmla="*/ 6266529 w 9609980"/>
                    <a:gd name="connsiteY37" fmla="*/ 344606 h 6666835"/>
                    <a:gd name="connsiteX38" fmla="*/ 6584582 w 9609980"/>
                    <a:gd name="connsiteY38" fmla="*/ 450623 h 6666835"/>
                    <a:gd name="connsiteX39" fmla="*/ 6359295 w 9609980"/>
                    <a:gd name="connsiteY39" fmla="*/ 596397 h 6666835"/>
                    <a:gd name="connsiteX40" fmla="*/ 7856790 w 9609980"/>
                    <a:gd name="connsiteY40" fmla="*/ 768674 h 6666835"/>
                    <a:gd name="connsiteX41" fmla="*/ 7618251 w 9609980"/>
                    <a:gd name="connsiteY41" fmla="*/ 834935 h 6666835"/>
                    <a:gd name="connsiteX42" fmla="*/ 8108582 w 9609980"/>
                    <a:gd name="connsiteY42" fmla="*/ 1086728 h 6666835"/>
                    <a:gd name="connsiteX43" fmla="*/ 7856790 w 9609980"/>
                    <a:gd name="connsiteY43" fmla="*/ 1126483 h 6666835"/>
                    <a:gd name="connsiteX44" fmla="*/ 8267608 w 9609980"/>
                    <a:gd name="connsiteY44" fmla="*/ 1709579 h 6666835"/>
                    <a:gd name="connsiteX45" fmla="*/ 9168756 w 9609980"/>
                    <a:gd name="connsiteY45" fmla="*/ 1815596 h 6666835"/>
                    <a:gd name="connsiteX46" fmla="*/ 8810947 w 9609980"/>
                    <a:gd name="connsiteY46" fmla="*/ 1828848 h 6666835"/>
                    <a:gd name="connsiteX47" fmla="*/ 9075990 w 9609980"/>
                    <a:gd name="connsiteY47" fmla="*/ 2014379 h 6666835"/>
                    <a:gd name="connsiteX48" fmla="*/ 8612164 w 9609980"/>
                    <a:gd name="connsiteY48" fmla="*/ 1961370 h 6666835"/>
                    <a:gd name="connsiteX49" fmla="*/ 9592826 w 9609980"/>
                    <a:gd name="connsiteY49" fmla="*/ 2796257 h 6666835"/>
                    <a:gd name="connsiteX50" fmla="*/ 9221765 w 9609980"/>
                    <a:gd name="connsiteY50" fmla="*/ 2637231 h 6666835"/>
                    <a:gd name="connsiteX51" fmla="*/ 9606078 w 9609980"/>
                    <a:gd name="connsiteY51" fmla="*/ 3432361 h 6666835"/>
                    <a:gd name="connsiteX52" fmla="*/ 9176332 w 9609980"/>
                    <a:gd name="connsiteY52" fmla="*/ 3117149 h 6666835"/>
                    <a:gd name="connsiteX53" fmla="*/ 9486809 w 9609980"/>
                    <a:gd name="connsiteY53" fmla="*/ 4094970 h 6666835"/>
                    <a:gd name="connsiteX54" fmla="*/ 9221765 w 9609980"/>
                    <a:gd name="connsiteY54" fmla="*/ 3949196 h 6666835"/>
                    <a:gd name="connsiteX55" fmla="*/ 8996478 w 9609980"/>
                    <a:gd name="connsiteY55" fmla="*/ 5035874 h 6666835"/>
                    <a:gd name="connsiteX56" fmla="*/ 8903713 w 9609980"/>
                    <a:gd name="connsiteY56" fmla="*/ 4890101 h 6666835"/>
                    <a:gd name="connsiteX57" fmla="*/ 8704931 w 9609980"/>
                    <a:gd name="connsiteY57" fmla="*/ 5155144 h 6666835"/>
                    <a:gd name="connsiteX58" fmla="*/ 8532653 w 9609980"/>
                    <a:gd name="connsiteY58" fmla="*/ 5009370 h 6666835"/>
                    <a:gd name="connsiteX59" fmla="*/ 8214602 w 9609980"/>
                    <a:gd name="connsiteY59" fmla="*/ 5539457 h 6666835"/>
                    <a:gd name="connsiteX60" fmla="*/ 8029072 w 9609980"/>
                    <a:gd name="connsiteY60" fmla="*/ 5300918 h 6666835"/>
                    <a:gd name="connsiteX61" fmla="*/ 7697767 w 9609980"/>
                    <a:gd name="connsiteY61" fmla="*/ 5937022 h 6666835"/>
                    <a:gd name="connsiteX62" fmla="*/ 7750776 w 9609980"/>
                    <a:gd name="connsiteY62" fmla="*/ 5671979 h 6666835"/>
                    <a:gd name="connsiteX63" fmla="*/ 7286950 w 9609980"/>
                    <a:gd name="connsiteY63" fmla="*/ 6069544 h 6666835"/>
                    <a:gd name="connsiteX64" fmla="*/ 7313455 w 9609980"/>
                    <a:gd name="connsiteY64" fmla="*/ 5777996 h 6666835"/>
                    <a:gd name="connsiteX65" fmla="*/ 6770116 w 9609980"/>
                    <a:gd name="connsiteY65" fmla="*/ 6294831 h 6666835"/>
                    <a:gd name="connsiteX66" fmla="*/ 6637594 w 9609980"/>
                    <a:gd name="connsiteY66" fmla="*/ 5923770 h 6666835"/>
                    <a:gd name="connsiteX67" fmla="*/ 5985753 w 9609980"/>
                    <a:gd name="connsiteY67" fmla="*/ 6437706 h 6666835"/>
                    <a:gd name="connsiteX68" fmla="*/ 6009566 w 9609980"/>
                    <a:gd name="connsiteY68" fmla="*/ 6242443 h 6666835"/>
                    <a:gd name="connsiteX69" fmla="*/ 5599991 w 9609980"/>
                    <a:gd name="connsiteY69" fmla="*/ 6532955 h 6666835"/>
                    <a:gd name="connsiteX70" fmla="*/ 5519029 w 9609980"/>
                    <a:gd name="connsiteY70" fmla="*/ 6061468 h 6666835"/>
                    <a:gd name="connsiteX71" fmla="*/ 4554508 w 9609980"/>
                    <a:gd name="connsiteY71" fmla="*/ 6515268 h 6666835"/>
                    <a:gd name="connsiteX72" fmla="*/ 519508 w 9609980"/>
                    <a:gd name="connsiteY72" fmla="*/ 3130402 h 6666835"/>
                    <a:gd name="connsiteX0" fmla="*/ 519508 w 9609980"/>
                    <a:gd name="connsiteY0" fmla="*/ 3130402 h 6666835"/>
                    <a:gd name="connsiteX1" fmla="*/ 77762 w 9609980"/>
                    <a:gd name="connsiteY1" fmla="*/ 3392607 h 6666835"/>
                    <a:gd name="connsiteX2" fmla="*/ 660859 w 9609980"/>
                    <a:gd name="connsiteY2" fmla="*/ 2517963 h 6666835"/>
                    <a:gd name="connsiteX3" fmla="*/ 422320 w 9609980"/>
                    <a:gd name="connsiteY3" fmla="*/ 2517963 h 6666835"/>
                    <a:gd name="connsiteX4" fmla="*/ 753624 w 9609980"/>
                    <a:gd name="connsiteY4" fmla="*/ 2305929 h 6666835"/>
                    <a:gd name="connsiteX5" fmla="*/ 289798 w 9609980"/>
                    <a:gd name="connsiteY5" fmla="*/ 2279424 h 6666835"/>
                    <a:gd name="connsiteX6" fmla="*/ 1005416 w 9609980"/>
                    <a:gd name="connsiteY6" fmla="*/ 1855355 h 6666835"/>
                    <a:gd name="connsiteX7" fmla="*/ 607850 w 9609980"/>
                    <a:gd name="connsiteY7" fmla="*/ 1815598 h 6666835"/>
                    <a:gd name="connsiteX8" fmla="*/ 1230703 w 9609980"/>
                    <a:gd name="connsiteY8" fmla="*/ 1577059 h 6666835"/>
                    <a:gd name="connsiteX9" fmla="*/ 1111434 w 9609980"/>
                    <a:gd name="connsiteY9" fmla="*/ 1524050 h 6666835"/>
                    <a:gd name="connsiteX10" fmla="*/ 1495747 w 9609980"/>
                    <a:gd name="connsiteY10" fmla="*/ 1325268 h 6666835"/>
                    <a:gd name="connsiteX11" fmla="*/ 1031921 w 9609980"/>
                    <a:gd name="connsiteY11" fmla="*/ 1325268 h 6666835"/>
                    <a:gd name="connsiteX12" fmla="*/ 1787295 w 9609980"/>
                    <a:gd name="connsiteY12" fmla="*/ 1033720 h 6666835"/>
                    <a:gd name="connsiteX13" fmla="*/ 1562007 w 9609980"/>
                    <a:gd name="connsiteY13" fmla="*/ 954207 h 6666835"/>
                    <a:gd name="connsiteX14" fmla="*/ 1919815 w 9609980"/>
                    <a:gd name="connsiteY14" fmla="*/ 993963 h 6666835"/>
                    <a:gd name="connsiteX15" fmla="*/ 2118599 w 9609980"/>
                    <a:gd name="connsiteY15" fmla="*/ 543390 h 6666835"/>
                    <a:gd name="connsiteX16" fmla="*/ 2118598 w 9609980"/>
                    <a:gd name="connsiteY16" fmla="*/ 808433 h 6666835"/>
                    <a:gd name="connsiteX17" fmla="*/ 2661937 w 9609980"/>
                    <a:gd name="connsiteY17" fmla="*/ 609650 h 6666835"/>
                    <a:gd name="connsiteX18" fmla="*/ 2569172 w 9609980"/>
                    <a:gd name="connsiteY18" fmla="*/ 516885 h 6666835"/>
                    <a:gd name="connsiteX19" fmla="*/ 2926982 w 9609980"/>
                    <a:gd name="connsiteY19" fmla="*/ 437372 h 6666835"/>
                    <a:gd name="connsiteX20" fmla="*/ 2873972 w 9609980"/>
                    <a:gd name="connsiteY20" fmla="*/ 318103 h 6666835"/>
                    <a:gd name="connsiteX21" fmla="*/ 3364302 w 9609980"/>
                    <a:gd name="connsiteY21" fmla="*/ 357859 h 6666835"/>
                    <a:gd name="connsiteX22" fmla="*/ 3708859 w 9609980"/>
                    <a:gd name="connsiteY22" fmla="*/ 145824 h 6666835"/>
                    <a:gd name="connsiteX23" fmla="*/ 3682355 w 9609980"/>
                    <a:gd name="connsiteY23" fmla="*/ 278346 h 6666835"/>
                    <a:gd name="connsiteX24" fmla="*/ 4371469 w 9609980"/>
                    <a:gd name="connsiteY24" fmla="*/ 331355 h 6666835"/>
                    <a:gd name="connsiteX25" fmla="*/ 4371469 w 9609980"/>
                    <a:gd name="connsiteY25" fmla="*/ 198833 h 6666835"/>
                    <a:gd name="connsiteX26" fmla="*/ 4596756 w 9609980"/>
                    <a:gd name="connsiteY26" fmla="*/ 371111 h 6666835"/>
                    <a:gd name="connsiteX27" fmla="*/ 4901556 w 9609980"/>
                    <a:gd name="connsiteY27" fmla="*/ 265094 h 6666835"/>
                    <a:gd name="connsiteX28" fmla="*/ 4769034 w 9609980"/>
                    <a:gd name="connsiteY28" fmla="*/ 437372 h 6666835"/>
                    <a:gd name="connsiteX29" fmla="*/ 5047329 w 9609980"/>
                    <a:gd name="connsiteY29" fmla="*/ 384363 h 6666835"/>
                    <a:gd name="connsiteX30" fmla="*/ 5093085 w 9609980"/>
                    <a:gd name="connsiteY30" fmla="*/ 528242 h 6666835"/>
                    <a:gd name="connsiteX31" fmla="*/ 5338877 w 9609980"/>
                    <a:gd name="connsiteY31" fmla="*/ 636155 h 6666835"/>
                    <a:gd name="connsiteX32" fmla="*/ 5232860 w 9609980"/>
                    <a:gd name="connsiteY32" fmla="*/ 251842 h 6666835"/>
                    <a:gd name="connsiteX33" fmla="*/ 5511156 w 9609980"/>
                    <a:gd name="connsiteY33" fmla="*/ 371111 h 6666835"/>
                    <a:gd name="connsiteX34" fmla="*/ 6200269 w 9609980"/>
                    <a:gd name="connsiteY34" fmla="*/ 50 h 6666835"/>
                    <a:gd name="connsiteX35" fmla="*/ 5935225 w 9609980"/>
                    <a:gd name="connsiteY35" fmla="*/ 291598 h 6666835"/>
                    <a:gd name="connsiteX36" fmla="*/ 6452060 w 9609980"/>
                    <a:gd name="connsiteY36" fmla="*/ 119320 h 6666835"/>
                    <a:gd name="connsiteX37" fmla="*/ 6266529 w 9609980"/>
                    <a:gd name="connsiteY37" fmla="*/ 344606 h 6666835"/>
                    <a:gd name="connsiteX38" fmla="*/ 6584582 w 9609980"/>
                    <a:gd name="connsiteY38" fmla="*/ 450623 h 6666835"/>
                    <a:gd name="connsiteX39" fmla="*/ 6359295 w 9609980"/>
                    <a:gd name="connsiteY39" fmla="*/ 596397 h 6666835"/>
                    <a:gd name="connsiteX40" fmla="*/ 7856790 w 9609980"/>
                    <a:gd name="connsiteY40" fmla="*/ 768674 h 6666835"/>
                    <a:gd name="connsiteX41" fmla="*/ 7618251 w 9609980"/>
                    <a:gd name="connsiteY41" fmla="*/ 834935 h 6666835"/>
                    <a:gd name="connsiteX42" fmla="*/ 8108582 w 9609980"/>
                    <a:gd name="connsiteY42" fmla="*/ 1086728 h 6666835"/>
                    <a:gd name="connsiteX43" fmla="*/ 7856790 w 9609980"/>
                    <a:gd name="connsiteY43" fmla="*/ 1126483 h 6666835"/>
                    <a:gd name="connsiteX44" fmla="*/ 8267608 w 9609980"/>
                    <a:gd name="connsiteY44" fmla="*/ 1709579 h 6666835"/>
                    <a:gd name="connsiteX45" fmla="*/ 9168756 w 9609980"/>
                    <a:gd name="connsiteY45" fmla="*/ 1815596 h 6666835"/>
                    <a:gd name="connsiteX46" fmla="*/ 8810947 w 9609980"/>
                    <a:gd name="connsiteY46" fmla="*/ 1828848 h 6666835"/>
                    <a:gd name="connsiteX47" fmla="*/ 9075990 w 9609980"/>
                    <a:gd name="connsiteY47" fmla="*/ 2014379 h 6666835"/>
                    <a:gd name="connsiteX48" fmla="*/ 8612164 w 9609980"/>
                    <a:gd name="connsiteY48" fmla="*/ 1961370 h 6666835"/>
                    <a:gd name="connsiteX49" fmla="*/ 9592826 w 9609980"/>
                    <a:gd name="connsiteY49" fmla="*/ 2796257 h 6666835"/>
                    <a:gd name="connsiteX50" fmla="*/ 9221765 w 9609980"/>
                    <a:gd name="connsiteY50" fmla="*/ 2637231 h 6666835"/>
                    <a:gd name="connsiteX51" fmla="*/ 9606078 w 9609980"/>
                    <a:gd name="connsiteY51" fmla="*/ 3432361 h 6666835"/>
                    <a:gd name="connsiteX52" fmla="*/ 9176332 w 9609980"/>
                    <a:gd name="connsiteY52" fmla="*/ 3117149 h 6666835"/>
                    <a:gd name="connsiteX53" fmla="*/ 9486809 w 9609980"/>
                    <a:gd name="connsiteY53" fmla="*/ 4094970 h 6666835"/>
                    <a:gd name="connsiteX54" fmla="*/ 9221765 w 9609980"/>
                    <a:gd name="connsiteY54" fmla="*/ 3949196 h 6666835"/>
                    <a:gd name="connsiteX55" fmla="*/ 8996478 w 9609980"/>
                    <a:gd name="connsiteY55" fmla="*/ 5035874 h 6666835"/>
                    <a:gd name="connsiteX56" fmla="*/ 8903713 w 9609980"/>
                    <a:gd name="connsiteY56" fmla="*/ 4890101 h 6666835"/>
                    <a:gd name="connsiteX57" fmla="*/ 8704931 w 9609980"/>
                    <a:gd name="connsiteY57" fmla="*/ 5155144 h 6666835"/>
                    <a:gd name="connsiteX58" fmla="*/ 8532653 w 9609980"/>
                    <a:gd name="connsiteY58" fmla="*/ 5009370 h 6666835"/>
                    <a:gd name="connsiteX59" fmla="*/ 8214602 w 9609980"/>
                    <a:gd name="connsiteY59" fmla="*/ 5539457 h 6666835"/>
                    <a:gd name="connsiteX60" fmla="*/ 8029072 w 9609980"/>
                    <a:gd name="connsiteY60" fmla="*/ 5300918 h 6666835"/>
                    <a:gd name="connsiteX61" fmla="*/ 7697767 w 9609980"/>
                    <a:gd name="connsiteY61" fmla="*/ 5937022 h 6666835"/>
                    <a:gd name="connsiteX62" fmla="*/ 7750776 w 9609980"/>
                    <a:gd name="connsiteY62" fmla="*/ 5671979 h 6666835"/>
                    <a:gd name="connsiteX63" fmla="*/ 7286950 w 9609980"/>
                    <a:gd name="connsiteY63" fmla="*/ 6069544 h 6666835"/>
                    <a:gd name="connsiteX64" fmla="*/ 7313455 w 9609980"/>
                    <a:gd name="connsiteY64" fmla="*/ 5777996 h 6666835"/>
                    <a:gd name="connsiteX65" fmla="*/ 6770116 w 9609980"/>
                    <a:gd name="connsiteY65" fmla="*/ 6294831 h 6666835"/>
                    <a:gd name="connsiteX66" fmla="*/ 6637594 w 9609980"/>
                    <a:gd name="connsiteY66" fmla="*/ 5923770 h 6666835"/>
                    <a:gd name="connsiteX67" fmla="*/ 5985753 w 9609980"/>
                    <a:gd name="connsiteY67" fmla="*/ 6437706 h 6666835"/>
                    <a:gd name="connsiteX68" fmla="*/ 6009566 w 9609980"/>
                    <a:gd name="connsiteY68" fmla="*/ 6242443 h 6666835"/>
                    <a:gd name="connsiteX69" fmla="*/ 5599991 w 9609980"/>
                    <a:gd name="connsiteY69" fmla="*/ 6532955 h 6666835"/>
                    <a:gd name="connsiteX70" fmla="*/ 5519029 w 9609980"/>
                    <a:gd name="connsiteY70" fmla="*/ 6061468 h 6666835"/>
                    <a:gd name="connsiteX71" fmla="*/ 4554508 w 9609980"/>
                    <a:gd name="connsiteY71" fmla="*/ 6515268 h 6666835"/>
                    <a:gd name="connsiteX72" fmla="*/ 519508 w 9609980"/>
                    <a:gd name="connsiteY72" fmla="*/ 3130402 h 6666835"/>
                    <a:gd name="connsiteX0" fmla="*/ 519508 w 9609980"/>
                    <a:gd name="connsiteY0" fmla="*/ 3130402 h 6666835"/>
                    <a:gd name="connsiteX1" fmla="*/ 77762 w 9609980"/>
                    <a:gd name="connsiteY1" fmla="*/ 3392607 h 6666835"/>
                    <a:gd name="connsiteX2" fmla="*/ 660859 w 9609980"/>
                    <a:gd name="connsiteY2" fmla="*/ 2517963 h 6666835"/>
                    <a:gd name="connsiteX3" fmla="*/ 422320 w 9609980"/>
                    <a:gd name="connsiteY3" fmla="*/ 2517963 h 6666835"/>
                    <a:gd name="connsiteX4" fmla="*/ 753624 w 9609980"/>
                    <a:gd name="connsiteY4" fmla="*/ 2305929 h 6666835"/>
                    <a:gd name="connsiteX5" fmla="*/ 289798 w 9609980"/>
                    <a:gd name="connsiteY5" fmla="*/ 2279424 h 6666835"/>
                    <a:gd name="connsiteX6" fmla="*/ 1005416 w 9609980"/>
                    <a:gd name="connsiteY6" fmla="*/ 1855355 h 6666835"/>
                    <a:gd name="connsiteX7" fmla="*/ 607850 w 9609980"/>
                    <a:gd name="connsiteY7" fmla="*/ 1815598 h 6666835"/>
                    <a:gd name="connsiteX8" fmla="*/ 1230703 w 9609980"/>
                    <a:gd name="connsiteY8" fmla="*/ 1577059 h 6666835"/>
                    <a:gd name="connsiteX9" fmla="*/ 1111434 w 9609980"/>
                    <a:gd name="connsiteY9" fmla="*/ 1524050 h 6666835"/>
                    <a:gd name="connsiteX10" fmla="*/ 1495747 w 9609980"/>
                    <a:gd name="connsiteY10" fmla="*/ 1325268 h 6666835"/>
                    <a:gd name="connsiteX11" fmla="*/ 1031921 w 9609980"/>
                    <a:gd name="connsiteY11" fmla="*/ 1325268 h 6666835"/>
                    <a:gd name="connsiteX12" fmla="*/ 1787295 w 9609980"/>
                    <a:gd name="connsiteY12" fmla="*/ 1033720 h 6666835"/>
                    <a:gd name="connsiteX13" fmla="*/ 1562007 w 9609980"/>
                    <a:gd name="connsiteY13" fmla="*/ 954207 h 6666835"/>
                    <a:gd name="connsiteX14" fmla="*/ 1919815 w 9609980"/>
                    <a:gd name="connsiteY14" fmla="*/ 993963 h 6666835"/>
                    <a:gd name="connsiteX15" fmla="*/ 2118599 w 9609980"/>
                    <a:gd name="connsiteY15" fmla="*/ 543390 h 6666835"/>
                    <a:gd name="connsiteX16" fmla="*/ 2118598 w 9609980"/>
                    <a:gd name="connsiteY16" fmla="*/ 808433 h 6666835"/>
                    <a:gd name="connsiteX17" fmla="*/ 2661937 w 9609980"/>
                    <a:gd name="connsiteY17" fmla="*/ 609650 h 6666835"/>
                    <a:gd name="connsiteX18" fmla="*/ 2569172 w 9609980"/>
                    <a:gd name="connsiteY18" fmla="*/ 516885 h 6666835"/>
                    <a:gd name="connsiteX19" fmla="*/ 2926982 w 9609980"/>
                    <a:gd name="connsiteY19" fmla="*/ 437372 h 6666835"/>
                    <a:gd name="connsiteX20" fmla="*/ 2873972 w 9609980"/>
                    <a:gd name="connsiteY20" fmla="*/ 318103 h 6666835"/>
                    <a:gd name="connsiteX21" fmla="*/ 3364302 w 9609980"/>
                    <a:gd name="connsiteY21" fmla="*/ 357859 h 6666835"/>
                    <a:gd name="connsiteX22" fmla="*/ 3708859 w 9609980"/>
                    <a:gd name="connsiteY22" fmla="*/ 145824 h 6666835"/>
                    <a:gd name="connsiteX23" fmla="*/ 3682355 w 9609980"/>
                    <a:gd name="connsiteY23" fmla="*/ 278346 h 6666835"/>
                    <a:gd name="connsiteX24" fmla="*/ 4371469 w 9609980"/>
                    <a:gd name="connsiteY24" fmla="*/ 331355 h 6666835"/>
                    <a:gd name="connsiteX25" fmla="*/ 4371469 w 9609980"/>
                    <a:gd name="connsiteY25" fmla="*/ 198833 h 6666835"/>
                    <a:gd name="connsiteX26" fmla="*/ 4596756 w 9609980"/>
                    <a:gd name="connsiteY26" fmla="*/ 371111 h 6666835"/>
                    <a:gd name="connsiteX27" fmla="*/ 4901556 w 9609980"/>
                    <a:gd name="connsiteY27" fmla="*/ 265094 h 6666835"/>
                    <a:gd name="connsiteX28" fmla="*/ 4769034 w 9609980"/>
                    <a:gd name="connsiteY28" fmla="*/ 437372 h 6666835"/>
                    <a:gd name="connsiteX29" fmla="*/ 5047329 w 9609980"/>
                    <a:gd name="connsiteY29" fmla="*/ 384363 h 6666835"/>
                    <a:gd name="connsiteX30" fmla="*/ 5093085 w 9609980"/>
                    <a:gd name="connsiteY30" fmla="*/ 528242 h 6666835"/>
                    <a:gd name="connsiteX31" fmla="*/ 5338877 w 9609980"/>
                    <a:gd name="connsiteY31" fmla="*/ 636155 h 6666835"/>
                    <a:gd name="connsiteX32" fmla="*/ 5232860 w 9609980"/>
                    <a:gd name="connsiteY32" fmla="*/ 251842 h 6666835"/>
                    <a:gd name="connsiteX33" fmla="*/ 5511156 w 9609980"/>
                    <a:gd name="connsiteY33" fmla="*/ 371111 h 6666835"/>
                    <a:gd name="connsiteX34" fmla="*/ 6200269 w 9609980"/>
                    <a:gd name="connsiteY34" fmla="*/ 50 h 6666835"/>
                    <a:gd name="connsiteX35" fmla="*/ 5935225 w 9609980"/>
                    <a:gd name="connsiteY35" fmla="*/ 291598 h 6666835"/>
                    <a:gd name="connsiteX36" fmla="*/ 6452060 w 9609980"/>
                    <a:gd name="connsiteY36" fmla="*/ 119320 h 6666835"/>
                    <a:gd name="connsiteX37" fmla="*/ 6266529 w 9609980"/>
                    <a:gd name="connsiteY37" fmla="*/ 344606 h 6666835"/>
                    <a:gd name="connsiteX38" fmla="*/ 6584582 w 9609980"/>
                    <a:gd name="connsiteY38" fmla="*/ 450623 h 6666835"/>
                    <a:gd name="connsiteX39" fmla="*/ 6359295 w 9609980"/>
                    <a:gd name="connsiteY39" fmla="*/ 596397 h 6666835"/>
                    <a:gd name="connsiteX40" fmla="*/ 7856790 w 9609980"/>
                    <a:gd name="connsiteY40" fmla="*/ 768674 h 6666835"/>
                    <a:gd name="connsiteX41" fmla="*/ 7618251 w 9609980"/>
                    <a:gd name="connsiteY41" fmla="*/ 834935 h 6666835"/>
                    <a:gd name="connsiteX42" fmla="*/ 8108582 w 9609980"/>
                    <a:gd name="connsiteY42" fmla="*/ 1086728 h 6666835"/>
                    <a:gd name="connsiteX43" fmla="*/ 7856790 w 9609980"/>
                    <a:gd name="connsiteY43" fmla="*/ 1126483 h 6666835"/>
                    <a:gd name="connsiteX44" fmla="*/ 8267608 w 9609980"/>
                    <a:gd name="connsiteY44" fmla="*/ 1709579 h 6666835"/>
                    <a:gd name="connsiteX45" fmla="*/ 9168756 w 9609980"/>
                    <a:gd name="connsiteY45" fmla="*/ 1815596 h 6666835"/>
                    <a:gd name="connsiteX46" fmla="*/ 8810947 w 9609980"/>
                    <a:gd name="connsiteY46" fmla="*/ 1828848 h 6666835"/>
                    <a:gd name="connsiteX47" fmla="*/ 9075990 w 9609980"/>
                    <a:gd name="connsiteY47" fmla="*/ 2014379 h 6666835"/>
                    <a:gd name="connsiteX48" fmla="*/ 8612164 w 9609980"/>
                    <a:gd name="connsiteY48" fmla="*/ 1961370 h 6666835"/>
                    <a:gd name="connsiteX49" fmla="*/ 9592826 w 9609980"/>
                    <a:gd name="connsiteY49" fmla="*/ 2796257 h 6666835"/>
                    <a:gd name="connsiteX50" fmla="*/ 9221765 w 9609980"/>
                    <a:gd name="connsiteY50" fmla="*/ 2637231 h 6666835"/>
                    <a:gd name="connsiteX51" fmla="*/ 9606078 w 9609980"/>
                    <a:gd name="connsiteY51" fmla="*/ 3432361 h 6666835"/>
                    <a:gd name="connsiteX52" fmla="*/ 9176332 w 9609980"/>
                    <a:gd name="connsiteY52" fmla="*/ 3117149 h 6666835"/>
                    <a:gd name="connsiteX53" fmla="*/ 9486809 w 9609980"/>
                    <a:gd name="connsiteY53" fmla="*/ 4094970 h 6666835"/>
                    <a:gd name="connsiteX54" fmla="*/ 9221765 w 9609980"/>
                    <a:gd name="connsiteY54" fmla="*/ 3949196 h 6666835"/>
                    <a:gd name="connsiteX55" fmla="*/ 8996478 w 9609980"/>
                    <a:gd name="connsiteY55" fmla="*/ 5035874 h 6666835"/>
                    <a:gd name="connsiteX56" fmla="*/ 8903713 w 9609980"/>
                    <a:gd name="connsiteY56" fmla="*/ 4890101 h 6666835"/>
                    <a:gd name="connsiteX57" fmla="*/ 8704931 w 9609980"/>
                    <a:gd name="connsiteY57" fmla="*/ 5155144 h 6666835"/>
                    <a:gd name="connsiteX58" fmla="*/ 8532653 w 9609980"/>
                    <a:gd name="connsiteY58" fmla="*/ 5009370 h 6666835"/>
                    <a:gd name="connsiteX59" fmla="*/ 8214602 w 9609980"/>
                    <a:gd name="connsiteY59" fmla="*/ 5539457 h 6666835"/>
                    <a:gd name="connsiteX60" fmla="*/ 8029072 w 9609980"/>
                    <a:gd name="connsiteY60" fmla="*/ 5300918 h 6666835"/>
                    <a:gd name="connsiteX61" fmla="*/ 7697767 w 9609980"/>
                    <a:gd name="connsiteY61" fmla="*/ 5937022 h 6666835"/>
                    <a:gd name="connsiteX62" fmla="*/ 7750776 w 9609980"/>
                    <a:gd name="connsiteY62" fmla="*/ 5671979 h 6666835"/>
                    <a:gd name="connsiteX63" fmla="*/ 7286950 w 9609980"/>
                    <a:gd name="connsiteY63" fmla="*/ 6069544 h 6666835"/>
                    <a:gd name="connsiteX64" fmla="*/ 7313455 w 9609980"/>
                    <a:gd name="connsiteY64" fmla="*/ 5777996 h 6666835"/>
                    <a:gd name="connsiteX65" fmla="*/ 6770116 w 9609980"/>
                    <a:gd name="connsiteY65" fmla="*/ 6294831 h 6666835"/>
                    <a:gd name="connsiteX66" fmla="*/ 6637594 w 9609980"/>
                    <a:gd name="connsiteY66" fmla="*/ 5923770 h 6666835"/>
                    <a:gd name="connsiteX67" fmla="*/ 5985753 w 9609980"/>
                    <a:gd name="connsiteY67" fmla="*/ 6437706 h 6666835"/>
                    <a:gd name="connsiteX68" fmla="*/ 6009566 w 9609980"/>
                    <a:gd name="connsiteY68" fmla="*/ 6242443 h 6666835"/>
                    <a:gd name="connsiteX69" fmla="*/ 5599991 w 9609980"/>
                    <a:gd name="connsiteY69" fmla="*/ 6532955 h 6666835"/>
                    <a:gd name="connsiteX70" fmla="*/ 5519029 w 9609980"/>
                    <a:gd name="connsiteY70" fmla="*/ 6061468 h 6666835"/>
                    <a:gd name="connsiteX71" fmla="*/ 4554508 w 9609980"/>
                    <a:gd name="connsiteY71" fmla="*/ 6515268 h 6666835"/>
                    <a:gd name="connsiteX72" fmla="*/ 519508 w 9609980"/>
                    <a:gd name="connsiteY72" fmla="*/ 3130402 h 6666835"/>
                    <a:gd name="connsiteX0" fmla="*/ 519508 w 9609980"/>
                    <a:gd name="connsiteY0" fmla="*/ 3130402 h 6596508"/>
                    <a:gd name="connsiteX1" fmla="*/ 77762 w 9609980"/>
                    <a:gd name="connsiteY1" fmla="*/ 3392607 h 6596508"/>
                    <a:gd name="connsiteX2" fmla="*/ 660859 w 9609980"/>
                    <a:gd name="connsiteY2" fmla="*/ 2517963 h 6596508"/>
                    <a:gd name="connsiteX3" fmla="*/ 422320 w 9609980"/>
                    <a:gd name="connsiteY3" fmla="*/ 2517963 h 6596508"/>
                    <a:gd name="connsiteX4" fmla="*/ 753624 w 9609980"/>
                    <a:gd name="connsiteY4" fmla="*/ 2305929 h 6596508"/>
                    <a:gd name="connsiteX5" fmla="*/ 289798 w 9609980"/>
                    <a:gd name="connsiteY5" fmla="*/ 2279424 h 6596508"/>
                    <a:gd name="connsiteX6" fmla="*/ 1005416 w 9609980"/>
                    <a:gd name="connsiteY6" fmla="*/ 1855355 h 6596508"/>
                    <a:gd name="connsiteX7" fmla="*/ 607850 w 9609980"/>
                    <a:gd name="connsiteY7" fmla="*/ 1815598 h 6596508"/>
                    <a:gd name="connsiteX8" fmla="*/ 1230703 w 9609980"/>
                    <a:gd name="connsiteY8" fmla="*/ 1577059 h 6596508"/>
                    <a:gd name="connsiteX9" fmla="*/ 1111434 w 9609980"/>
                    <a:gd name="connsiteY9" fmla="*/ 1524050 h 6596508"/>
                    <a:gd name="connsiteX10" fmla="*/ 1495747 w 9609980"/>
                    <a:gd name="connsiteY10" fmla="*/ 1325268 h 6596508"/>
                    <a:gd name="connsiteX11" fmla="*/ 1031921 w 9609980"/>
                    <a:gd name="connsiteY11" fmla="*/ 1325268 h 6596508"/>
                    <a:gd name="connsiteX12" fmla="*/ 1787295 w 9609980"/>
                    <a:gd name="connsiteY12" fmla="*/ 1033720 h 6596508"/>
                    <a:gd name="connsiteX13" fmla="*/ 1562007 w 9609980"/>
                    <a:gd name="connsiteY13" fmla="*/ 954207 h 6596508"/>
                    <a:gd name="connsiteX14" fmla="*/ 1919815 w 9609980"/>
                    <a:gd name="connsiteY14" fmla="*/ 993963 h 6596508"/>
                    <a:gd name="connsiteX15" fmla="*/ 2118599 w 9609980"/>
                    <a:gd name="connsiteY15" fmla="*/ 543390 h 6596508"/>
                    <a:gd name="connsiteX16" fmla="*/ 2118598 w 9609980"/>
                    <a:gd name="connsiteY16" fmla="*/ 808433 h 6596508"/>
                    <a:gd name="connsiteX17" fmla="*/ 2661937 w 9609980"/>
                    <a:gd name="connsiteY17" fmla="*/ 609650 h 6596508"/>
                    <a:gd name="connsiteX18" fmla="*/ 2569172 w 9609980"/>
                    <a:gd name="connsiteY18" fmla="*/ 516885 h 6596508"/>
                    <a:gd name="connsiteX19" fmla="*/ 2926982 w 9609980"/>
                    <a:gd name="connsiteY19" fmla="*/ 437372 h 6596508"/>
                    <a:gd name="connsiteX20" fmla="*/ 2873972 w 9609980"/>
                    <a:gd name="connsiteY20" fmla="*/ 318103 h 6596508"/>
                    <a:gd name="connsiteX21" fmla="*/ 3364302 w 9609980"/>
                    <a:gd name="connsiteY21" fmla="*/ 357859 h 6596508"/>
                    <a:gd name="connsiteX22" fmla="*/ 3708859 w 9609980"/>
                    <a:gd name="connsiteY22" fmla="*/ 145824 h 6596508"/>
                    <a:gd name="connsiteX23" fmla="*/ 3682355 w 9609980"/>
                    <a:gd name="connsiteY23" fmla="*/ 278346 h 6596508"/>
                    <a:gd name="connsiteX24" fmla="*/ 4371469 w 9609980"/>
                    <a:gd name="connsiteY24" fmla="*/ 331355 h 6596508"/>
                    <a:gd name="connsiteX25" fmla="*/ 4371469 w 9609980"/>
                    <a:gd name="connsiteY25" fmla="*/ 198833 h 6596508"/>
                    <a:gd name="connsiteX26" fmla="*/ 4596756 w 9609980"/>
                    <a:gd name="connsiteY26" fmla="*/ 371111 h 6596508"/>
                    <a:gd name="connsiteX27" fmla="*/ 4901556 w 9609980"/>
                    <a:gd name="connsiteY27" fmla="*/ 265094 h 6596508"/>
                    <a:gd name="connsiteX28" fmla="*/ 4769034 w 9609980"/>
                    <a:gd name="connsiteY28" fmla="*/ 437372 h 6596508"/>
                    <a:gd name="connsiteX29" fmla="*/ 5047329 w 9609980"/>
                    <a:gd name="connsiteY29" fmla="*/ 384363 h 6596508"/>
                    <a:gd name="connsiteX30" fmla="*/ 5093085 w 9609980"/>
                    <a:gd name="connsiteY30" fmla="*/ 528242 h 6596508"/>
                    <a:gd name="connsiteX31" fmla="*/ 5338877 w 9609980"/>
                    <a:gd name="connsiteY31" fmla="*/ 636155 h 6596508"/>
                    <a:gd name="connsiteX32" fmla="*/ 5232860 w 9609980"/>
                    <a:gd name="connsiteY32" fmla="*/ 251842 h 6596508"/>
                    <a:gd name="connsiteX33" fmla="*/ 5511156 w 9609980"/>
                    <a:gd name="connsiteY33" fmla="*/ 371111 h 6596508"/>
                    <a:gd name="connsiteX34" fmla="*/ 6200269 w 9609980"/>
                    <a:gd name="connsiteY34" fmla="*/ 50 h 6596508"/>
                    <a:gd name="connsiteX35" fmla="*/ 5935225 w 9609980"/>
                    <a:gd name="connsiteY35" fmla="*/ 291598 h 6596508"/>
                    <a:gd name="connsiteX36" fmla="*/ 6452060 w 9609980"/>
                    <a:gd name="connsiteY36" fmla="*/ 119320 h 6596508"/>
                    <a:gd name="connsiteX37" fmla="*/ 6266529 w 9609980"/>
                    <a:gd name="connsiteY37" fmla="*/ 344606 h 6596508"/>
                    <a:gd name="connsiteX38" fmla="*/ 6584582 w 9609980"/>
                    <a:gd name="connsiteY38" fmla="*/ 450623 h 6596508"/>
                    <a:gd name="connsiteX39" fmla="*/ 6359295 w 9609980"/>
                    <a:gd name="connsiteY39" fmla="*/ 596397 h 6596508"/>
                    <a:gd name="connsiteX40" fmla="*/ 7856790 w 9609980"/>
                    <a:gd name="connsiteY40" fmla="*/ 768674 h 6596508"/>
                    <a:gd name="connsiteX41" fmla="*/ 7618251 w 9609980"/>
                    <a:gd name="connsiteY41" fmla="*/ 834935 h 6596508"/>
                    <a:gd name="connsiteX42" fmla="*/ 8108582 w 9609980"/>
                    <a:gd name="connsiteY42" fmla="*/ 1086728 h 6596508"/>
                    <a:gd name="connsiteX43" fmla="*/ 7856790 w 9609980"/>
                    <a:gd name="connsiteY43" fmla="*/ 1126483 h 6596508"/>
                    <a:gd name="connsiteX44" fmla="*/ 8267608 w 9609980"/>
                    <a:gd name="connsiteY44" fmla="*/ 1709579 h 6596508"/>
                    <a:gd name="connsiteX45" fmla="*/ 9168756 w 9609980"/>
                    <a:gd name="connsiteY45" fmla="*/ 1815596 h 6596508"/>
                    <a:gd name="connsiteX46" fmla="*/ 8810947 w 9609980"/>
                    <a:gd name="connsiteY46" fmla="*/ 1828848 h 6596508"/>
                    <a:gd name="connsiteX47" fmla="*/ 9075990 w 9609980"/>
                    <a:gd name="connsiteY47" fmla="*/ 2014379 h 6596508"/>
                    <a:gd name="connsiteX48" fmla="*/ 8612164 w 9609980"/>
                    <a:gd name="connsiteY48" fmla="*/ 1961370 h 6596508"/>
                    <a:gd name="connsiteX49" fmla="*/ 9592826 w 9609980"/>
                    <a:gd name="connsiteY49" fmla="*/ 2796257 h 6596508"/>
                    <a:gd name="connsiteX50" fmla="*/ 9221765 w 9609980"/>
                    <a:gd name="connsiteY50" fmla="*/ 2637231 h 6596508"/>
                    <a:gd name="connsiteX51" fmla="*/ 9606078 w 9609980"/>
                    <a:gd name="connsiteY51" fmla="*/ 3432361 h 6596508"/>
                    <a:gd name="connsiteX52" fmla="*/ 9176332 w 9609980"/>
                    <a:gd name="connsiteY52" fmla="*/ 3117149 h 6596508"/>
                    <a:gd name="connsiteX53" fmla="*/ 9486809 w 9609980"/>
                    <a:gd name="connsiteY53" fmla="*/ 4094970 h 6596508"/>
                    <a:gd name="connsiteX54" fmla="*/ 9221765 w 9609980"/>
                    <a:gd name="connsiteY54" fmla="*/ 3949196 h 6596508"/>
                    <a:gd name="connsiteX55" fmla="*/ 8996478 w 9609980"/>
                    <a:gd name="connsiteY55" fmla="*/ 5035874 h 6596508"/>
                    <a:gd name="connsiteX56" fmla="*/ 8903713 w 9609980"/>
                    <a:gd name="connsiteY56" fmla="*/ 4890101 h 6596508"/>
                    <a:gd name="connsiteX57" fmla="*/ 8704931 w 9609980"/>
                    <a:gd name="connsiteY57" fmla="*/ 5155144 h 6596508"/>
                    <a:gd name="connsiteX58" fmla="*/ 8532653 w 9609980"/>
                    <a:gd name="connsiteY58" fmla="*/ 5009370 h 6596508"/>
                    <a:gd name="connsiteX59" fmla="*/ 8214602 w 9609980"/>
                    <a:gd name="connsiteY59" fmla="*/ 5539457 h 6596508"/>
                    <a:gd name="connsiteX60" fmla="*/ 8029072 w 9609980"/>
                    <a:gd name="connsiteY60" fmla="*/ 5300918 h 6596508"/>
                    <a:gd name="connsiteX61" fmla="*/ 7697767 w 9609980"/>
                    <a:gd name="connsiteY61" fmla="*/ 5937022 h 6596508"/>
                    <a:gd name="connsiteX62" fmla="*/ 7750776 w 9609980"/>
                    <a:gd name="connsiteY62" fmla="*/ 5671979 h 6596508"/>
                    <a:gd name="connsiteX63" fmla="*/ 7286950 w 9609980"/>
                    <a:gd name="connsiteY63" fmla="*/ 6069544 h 6596508"/>
                    <a:gd name="connsiteX64" fmla="*/ 7313455 w 9609980"/>
                    <a:gd name="connsiteY64" fmla="*/ 5777996 h 6596508"/>
                    <a:gd name="connsiteX65" fmla="*/ 6770116 w 9609980"/>
                    <a:gd name="connsiteY65" fmla="*/ 6294831 h 6596508"/>
                    <a:gd name="connsiteX66" fmla="*/ 6637594 w 9609980"/>
                    <a:gd name="connsiteY66" fmla="*/ 5923770 h 6596508"/>
                    <a:gd name="connsiteX67" fmla="*/ 5985753 w 9609980"/>
                    <a:gd name="connsiteY67" fmla="*/ 6437706 h 6596508"/>
                    <a:gd name="connsiteX68" fmla="*/ 6009566 w 9609980"/>
                    <a:gd name="connsiteY68" fmla="*/ 6242443 h 6596508"/>
                    <a:gd name="connsiteX69" fmla="*/ 5599991 w 9609980"/>
                    <a:gd name="connsiteY69" fmla="*/ 6532955 h 6596508"/>
                    <a:gd name="connsiteX70" fmla="*/ 5519029 w 9609980"/>
                    <a:gd name="connsiteY70" fmla="*/ 6061468 h 6596508"/>
                    <a:gd name="connsiteX71" fmla="*/ 4554508 w 9609980"/>
                    <a:gd name="connsiteY71" fmla="*/ 6515268 h 6596508"/>
                    <a:gd name="connsiteX72" fmla="*/ 236788 w 9609980"/>
                    <a:gd name="connsiteY72" fmla="*/ 4214242 h 6596508"/>
                    <a:gd name="connsiteX73" fmla="*/ 519508 w 9609980"/>
                    <a:gd name="connsiteY73" fmla="*/ 3130402 h 6596508"/>
                    <a:gd name="connsiteX0" fmla="*/ 519508 w 9609980"/>
                    <a:gd name="connsiteY0" fmla="*/ 3130402 h 6596508"/>
                    <a:gd name="connsiteX1" fmla="*/ 77762 w 9609980"/>
                    <a:gd name="connsiteY1" fmla="*/ 3392607 h 6596508"/>
                    <a:gd name="connsiteX2" fmla="*/ 660859 w 9609980"/>
                    <a:gd name="connsiteY2" fmla="*/ 2517963 h 6596508"/>
                    <a:gd name="connsiteX3" fmla="*/ 422320 w 9609980"/>
                    <a:gd name="connsiteY3" fmla="*/ 2517963 h 6596508"/>
                    <a:gd name="connsiteX4" fmla="*/ 753624 w 9609980"/>
                    <a:gd name="connsiteY4" fmla="*/ 2305929 h 6596508"/>
                    <a:gd name="connsiteX5" fmla="*/ 289798 w 9609980"/>
                    <a:gd name="connsiteY5" fmla="*/ 2279424 h 6596508"/>
                    <a:gd name="connsiteX6" fmla="*/ 1005416 w 9609980"/>
                    <a:gd name="connsiteY6" fmla="*/ 1855355 h 6596508"/>
                    <a:gd name="connsiteX7" fmla="*/ 607850 w 9609980"/>
                    <a:gd name="connsiteY7" fmla="*/ 1815598 h 6596508"/>
                    <a:gd name="connsiteX8" fmla="*/ 1230703 w 9609980"/>
                    <a:gd name="connsiteY8" fmla="*/ 1577059 h 6596508"/>
                    <a:gd name="connsiteX9" fmla="*/ 1111434 w 9609980"/>
                    <a:gd name="connsiteY9" fmla="*/ 1524050 h 6596508"/>
                    <a:gd name="connsiteX10" fmla="*/ 1495747 w 9609980"/>
                    <a:gd name="connsiteY10" fmla="*/ 1325268 h 6596508"/>
                    <a:gd name="connsiteX11" fmla="*/ 1031921 w 9609980"/>
                    <a:gd name="connsiteY11" fmla="*/ 1325268 h 6596508"/>
                    <a:gd name="connsiteX12" fmla="*/ 1787295 w 9609980"/>
                    <a:gd name="connsiteY12" fmla="*/ 1033720 h 6596508"/>
                    <a:gd name="connsiteX13" fmla="*/ 1562007 w 9609980"/>
                    <a:gd name="connsiteY13" fmla="*/ 954207 h 6596508"/>
                    <a:gd name="connsiteX14" fmla="*/ 1919815 w 9609980"/>
                    <a:gd name="connsiteY14" fmla="*/ 993963 h 6596508"/>
                    <a:gd name="connsiteX15" fmla="*/ 2118599 w 9609980"/>
                    <a:gd name="connsiteY15" fmla="*/ 543390 h 6596508"/>
                    <a:gd name="connsiteX16" fmla="*/ 2118598 w 9609980"/>
                    <a:gd name="connsiteY16" fmla="*/ 808433 h 6596508"/>
                    <a:gd name="connsiteX17" fmla="*/ 2661937 w 9609980"/>
                    <a:gd name="connsiteY17" fmla="*/ 609650 h 6596508"/>
                    <a:gd name="connsiteX18" fmla="*/ 2569172 w 9609980"/>
                    <a:gd name="connsiteY18" fmla="*/ 516885 h 6596508"/>
                    <a:gd name="connsiteX19" fmla="*/ 2926982 w 9609980"/>
                    <a:gd name="connsiteY19" fmla="*/ 437372 h 6596508"/>
                    <a:gd name="connsiteX20" fmla="*/ 2873972 w 9609980"/>
                    <a:gd name="connsiteY20" fmla="*/ 318103 h 6596508"/>
                    <a:gd name="connsiteX21" fmla="*/ 3364302 w 9609980"/>
                    <a:gd name="connsiteY21" fmla="*/ 357859 h 6596508"/>
                    <a:gd name="connsiteX22" fmla="*/ 3708859 w 9609980"/>
                    <a:gd name="connsiteY22" fmla="*/ 145824 h 6596508"/>
                    <a:gd name="connsiteX23" fmla="*/ 3682355 w 9609980"/>
                    <a:gd name="connsiteY23" fmla="*/ 278346 h 6596508"/>
                    <a:gd name="connsiteX24" fmla="*/ 4371469 w 9609980"/>
                    <a:gd name="connsiteY24" fmla="*/ 331355 h 6596508"/>
                    <a:gd name="connsiteX25" fmla="*/ 4371469 w 9609980"/>
                    <a:gd name="connsiteY25" fmla="*/ 198833 h 6596508"/>
                    <a:gd name="connsiteX26" fmla="*/ 4596756 w 9609980"/>
                    <a:gd name="connsiteY26" fmla="*/ 371111 h 6596508"/>
                    <a:gd name="connsiteX27" fmla="*/ 4901556 w 9609980"/>
                    <a:gd name="connsiteY27" fmla="*/ 265094 h 6596508"/>
                    <a:gd name="connsiteX28" fmla="*/ 4769034 w 9609980"/>
                    <a:gd name="connsiteY28" fmla="*/ 437372 h 6596508"/>
                    <a:gd name="connsiteX29" fmla="*/ 5047329 w 9609980"/>
                    <a:gd name="connsiteY29" fmla="*/ 384363 h 6596508"/>
                    <a:gd name="connsiteX30" fmla="*/ 5093085 w 9609980"/>
                    <a:gd name="connsiteY30" fmla="*/ 528242 h 6596508"/>
                    <a:gd name="connsiteX31" fmla="*/ 5338877 w 9609980"/>
                    <a:gd name="connsiteY31" fmla="*/ 636155 h 6596508"/>
                    <a:gd name="connsiteX32" fmla="*/ 5232860 w 9609980"/>
                    <a:gd name="connsiteY32" fmla="*/ 251842 h 6596508"/>
                    <a:gd name="connsiteX33" fmla="*/ 5511156 w 9609980"/>
                    <a:gd name="connsiteY33" fmla="*/ 371111 h 6596508"/>
                    <a:gd name="connsiteX34" fmla="*/ 6200269 w 9609980"/>
                    <a:gd name="connsiteY34" fmla="*/ 50 h 6596508"/>
                    <a:gd name="connsiteX35" fmla="*/ 5935225 w 9609980"/>
                    <a:gd name="connsiteY35" fmla="*/ 291598 h 6596508"/>
                    <a:gd name="connsiteX36" fmla="*/ 6452060 w 9609980"/>
                    <a:gd name="connsiteY36" fmla="*/ 119320 h 6596508"/>
                    <a:gd name="connsiteX37" fmla="*/ 6266529 w 9609980"/>
                    <a:gd name="connsiteY37" fmla="*/ 344606 h 6596508"/>
                    <a:gd name="connsiteX38" fmla="*/ 6584582 w 9609980"/>
                    <a:gd name="connsiteY38" fmla="*/ 450623 h 6596508"/>
                    <a:gd name="connsiteX39" fmla="*/ 6359295 w 9609980"/>
                    <a:gd name="connsiteY39" fmla="*/ 596397 h 6596508"/>
                    <a:gd name="connsiteX40" fmla="*/ 7856790 w 9609980"/>
                    <a:gd name="connsiteY40" fmla="*/ 768674 h 6596508"/>
                    <a:gd name="connsiteX41" fmla="*/ 7618251 w 9609980"/>
                    <a:gd name="connsiteY41" fmla="*/ 834935 h 6596508"/>
                    <a:gd name="connsiteX42" fmla="*/ 8108582 w 9609980"/>
                    <a:gd name="connsiteY42" fmla="*/ 1086728 h 6596508"/>
                    <a:gd name="connsiteX43" fmla="*/ 7856790 w 9609980"/>
                    <a:gd name="connsiteY43" fmla="*/ 1126483 h 6596508"/>
                    <a:gd name="connsiteX44" fmla="*/ 8267608 w 9609980"/>
                    <a:gd name="connsiteY44" fmla="*/ 1709579 h 6596508"/>
                    <a:gd name="connsiteX45" fmla="*/ 9168756 w 9609980"/>
                    <a:gd name="connsiteY45" fmla="*/ 1815596 h 6596508"/>
                    <a:gd name="connsiteX46" fmla="*/ 8810947 w 9609980"/>
                    <a:gd name="connsiteY46" fmla="*/ 1828848 h 6596508"/>
                    <a:gd name="connsiteX47" fmla="*/ 9075990 w 9609980"/>
                    <a:gd name="connsiteY47" fmla="*/ 2014379 h 6596508"/>
                    <a:gd name="connsiteX48" fmla="*/ 8612164 w 9609980"/>
                    <a:gd name="connsiteY48" fmla="*/ 1961370 h 6596508"/>
                    <a:gd name="connsiteX49" fmla="*/ 9592826 w 9609980"/>
                    <a:gd name="connsiteY49" fmla="*/ 2796257 h 6596508"/>
                    <a:gd name="connsiteX50" fmla="*/ 9221765 w 9609980"/>
                    <a:gd name="connsiteY50" fmla="*/ 2637231 h 6596508"/>
                    <a:gd name="connsiteX51" fmla="*/ 9606078 w 9609980"/>
                    <a:gd name="connsiteY51" fmla="*/ 3432361 h 6596508"/>
                    <a:gd name="connsiteX52" fmla="*/ 9176332 w 9609980"/>
                    <a:gd name="connsiteY52" fmla="*/ 3117149 h 6596508"/>
                    <a:gd name="connsiteX53" fmla="*/ 9486809 w 9609980"/>
                    <a:gd name="connsiteY53" fmla="*/ 4094970 h 6596508"/>
                    <a:gd name="connsiteX54" fmla="*/ 9221765 w 9609980"/>
                    <a:gd name="connsiteY54" fmla="*/ 3949196 h 6596508"/>
                    <a:gd name="connsiteX55" fmla="*/ 8996478 w 9609980"/>
                    <a:gd name="connsiteY55" fmla="*/ 5035874 h 6596508"/>
                    <a:gd name="connsiteX56" fmla="*/ 8903713 w 9609980"/>
                    <a:gd name="connsiteY56" fmla="*/ 4890101 h 6596508"/>
                    <a:gd name="connsiteX57" fmla="*/ 8704931 w 9609980"/>
                    <a:gd name="connsiteY57" fmla="*/ 5155144 h 6596508"/>
                    <a:gd name="connsiteX58" fmla="*/ 8532653 w 9609980"/>
                    <a:gd name="connsiteY58" fmla="*/ 5009370 h 6596508"/>
                    <a:gd name="connsiteX59" fmla="*/ 8214602 w 9609980"/>
                    <a:gd name="connsiteY59" fmla="*/ 5539457 h 6596508"/>
                    <a:gd name="connsiteX60" fmla="*/ 8029072 w 9609980"/>
                    <a:gd name="connsiteY60" fmla="*/ 5300918 h 6596508"/>
                    <a:gd name="connsiteX61" fmla="*/ 7697767 w 9609980"/>
                    <a:gd name="connsiteY61" fmla="*/ 5937022 h 6596508"/>
                    <a:gd name="connsiteX62" fmla="*/ 7750776 w 9609980"/>
                    <a:gd name="connsiteY62" fmla="*/ 5671979 h 6596508"/>
                    <a:gd name="connsiteX63" fmla="*/ 7286950 w 9609980"/>
                    <a:gd name="connsiteY63" fmla="*/ 6069544 h 6596508"/>
                    <a:gd name="connsiteX64" fmla="*/ 7313455 w 9609980"/>
                    <a:gd name="connsiteY64" fmla="*/ 5777996 h 6596508"/>
                    <a:gd name="connsiteX65" fmla="*/ 6770116 w 9609980"/>
                    <a:gd name="connsiteY65" fmla="*/ 6294831 h 6596508"/>
                    <a:gd name="connsiteX66" fmla="*/ 6637594 w 9609980"/>
                    <a:gd name="connsiteY66" fmla="*/ 5923770 h 6596508"/>
                    <a:gd name="connsiteX67" fmla="*/ 5985753 w 9609980"/>
                    <a:gd name="connsiteY67" fmla="*/ 6437706 h 6596508"/>
                    <a:gd name="connsiteX68" fmla="*/ 6009566 w 9609980"/>
                    <a:gd name="connsiteY68" fmla="*/ 6242443 h 6596508"/>
                    <a:gd name="connsiteX69" fmla="*/ 5599991 w 9609980"/>
                    <a:gd name="connsiteY69" fmla="*/ 6532955 h 6596508"/>
                    <a:gd name="connsiteX70" fmla="*/ 5519029 w 9609980"/>
                    <a:gd name="connsiteY70" fmla="*/ 6061468 h 6596508"/>
                    <a:gd name="connsiteX71" fmla="*/ 4554508 w 9609980"/>
                    <a:gd name="connsiteY71" fmla="*/ 6515268 h 6596508"/>
                    <a:gd name="connsiteX72" fmla="*/ 236788 w 9609980"/>
                    <a:gd name="connsiteY72" fmla="*/ 4214242 h 6596508"/>
                    <a:gd name="connsiteX73" fmla="*/ 519508 w 9609980"/>
                    <a:gd name="connsiteY73" fmla="*/ 3130402 h 6596508"/>
                    <a:gd name="connsiteX0" fmla="*/ 519508 w 9609980"/>
                    <a:gd name="connsiteY0" fmla="*/ 3130402 h 6609763"/>
                    <a:gd name="connsiteX1" fmla="*/ 77762 w 9609980"/>
                    <a:gd name="connsiteY1" fmla="*/ 3392607 h 6609763"/>
                    <a:gd name="connsiteX2" fmla="*/ 660859 w 9609980"/>
                    <a:gd name="connsiteY2" fmla="*/ 2517963 h 6609763"/>
                    <a:gd name="connsiteX3" fmla="*/ 422320 w 9609980"/>
                    <a:gd name="connsiteY3" fmla="*/ 2517963 h 6609763"/>
                    <a:gd name="connsiteX4" fmla="*/ 753624 w 9609980"/>
                    <a:gd name="connsiteY4" fmla="*/ 2305929 h 6609763"/>
                    <a:gd name="connsiteX5" fmla="*/ 289798 w 9609980"/>
                    <a:gd name="connsiteY5" fmla="*/ 2279424 h 6609763"/>
                    <a:gd name="connsiteX6" fmla="*/ 1005416 w 9609980"/>
                    <a:gd name="connsiteY6" fmla="*/ 1855355 h 6609763"/>
                    <a:gd name="connsiteX7" fmla="*/ 607850 w 9609980"/>
                    <a:gd name="connsiteY7" fmla="*/ 1815598 h 6609763"/>
                    <a:gd name="connsiteX8" fmla="*/ 1230703 w 9609980"/>
                    <a:gd name="connsiteY8" fmla="*/ 1577059 h 6609763"/>
                    <a:gd name="connsiteX9" fmla="*/ 1111434 w 9609980"/>
                    <a:gd name="connsiteY9" fmla="*/ 1524050 h 6609763"/>
                    <a:gd name="connsiteX10" fmla="*/ 1495747 w 9609980"/>
                    <a:gd name="connsiteY10" fmla="*/ 1325268 h 6609763"/>
                    <a:gd name="connsiteX11" fmla="*/ 1031921 w 9609980"/>
                    <a:gd name="connsiteY11" fmla="*/ 1325268 h 6609763"/>
                    <a:gd name="connsiteX12" fmla="*/ 1787295 w 9609980"/>
                    <a:gd name="connsiteY12" fmla="*/ 1033720 h 6609763"/>
                    <a:gd name="connsiteX13" fmla="*/ 1562007 w 9609980"/>
                    <a:gd name="connsiteY13" fmla="*/ 954207 h 6609763"/>
                    <a:gd name="connsiteX14" fmla="*/ 1919815 w 9609980"/>
                    <a:gd name="connsiteY14" fmla="*/ 993963 h 6609763"/>
                    <a:gd name="connsiteX15" fmla="*/ 2118599 w 9609980"/>
                    <a:gd name="connsiteY15" fmla="*/ 543390 h 6609763"/>
                    <a:gd name="connsiteX16" fmla="*/ 2118598 w 9609980"/>
                    <a:gd name="connsiteY16" fmla="*/ 808433 h 6609763"/>
                    <a:gd name="connsiteX17" fmla="*/ 2661937 w 9609980"/>
                    <a:gd name="connsiteY17" fmla="*/ 609650 h 6609763"/>
                    <a:gd name="connsiteX18" fmla="*/ 2569172 w 9609980"/>
                    <a:gd name="connsiteY18" fmla="*/ 516885 h 6609763"/>
                    <a:gd name="connsiteX19" fmla="*/ 2926982 w 9609980"/>
                    <a:gd name="connsiteY19" fmla="*/ 437372 h 6609763"/>
                    <a:gd name="connsiteX20" fmla="*/ 2873972 w 9609980"/>
                    <a:gd name="connsiteY20" fmla="*/ 318103 h 6609763"/>
                    <a:gd name="connsiteX21" fmla="*/ 3364302 w 9609980"/>
                    <a:gd name="connsiteY21" fmla="*/ 357859 h 6609763"/>
                    <a:gd name="connsiteX22" fmla="*/ 3708859 w 9609980"/>
                    <a:gd name="connsiteY22" fmla="*/ 145824 h 6609763"/>
                    <a:gd name="connsiteX23" fmla="*/ 3682355 w 9609980"/>
                    <a:gd name="connsiteY23" fmla="*/ 278346 h 6609763"/>
                    <a:gd name="connsiteX24" fmla="*/ 4371469 w 9609980"/>
                    <a:gd name="connsiteY24" fmla="*/ 331355 h 6609763"/>
                    <a:gd name="connsiteX25" fmla="*/ 4371469 w 9609980"/>
                    <a:gd name="connsiteY25" fmla="*/ 198833 h 6609763"/>
                    <a:gd name="connsiteX26" fmla="*/ 4596756 w 9609980"/>
                    <a:gd name="connsiteY26" fmla="*/ 371111 h 6609763"/>
                    <a:gd name="connsiteX27" fmla="*/ 4901556 w 9609980"/>
                    <a:gd name="connsiteY27" fmla="*/ 265094 h 6609763"/>
                    <a:gd name="connsiteX28" fmla="*/ 4769034 w 9609980"/>
                    <a:gd name="connsiteY28" fmla="*/ 437372 h 6609763"/>
                    <a:gd name="connsiteX29" fmla="*/ 5047329 w 9609980"/>
                    <a:gd name="connsiteY29" fmla="*/ 384363 h 6609763"/>
                    <a:gd name="connsiteX30" fmla="*/ 5093085 w 9609980"/>
                    <a:gd name="connsiteY30" fmla="*/ 528242 h 6609763"/>
                    <a:gd name="connsiteX31" fmla="*/ 5338877 w 9609980"/>
                    <a:gd name="connsiteY31" fmla="*/ 636155 h 6609763"/>
                    <a:gd name="connsiteX32" fmla="*/ 5232860 w 9609980"/>
                    <a:gd name="connsiteY32" fmla="*/ 251842 h 6609763"/>
                    <a:gd name="connsiteX33" fmla="*/ 5511156 w 9609980"/>
                    <a:gd name="connsiteY33" fmla="*/ 371111 h 6609763"/>
                    <a:gd name="connsiteX34" fmla="*/ 6200269 w 9609980"/>
                    <a:gd name="connsiteY34" fmla="*/ 50 h 6609763"/>
                    <a:gd name="connsiteX35" fmla="*/ 5935225 w 9609980"/>
                    <a:gd name="connsiteY35" fmla="*/ 291598 h 6609763"/>
                    <a:gd name="connsiteX36" fmla="*/ 6452060 w 9609980"/>
                    <a:gd name="connsiteY36" fmla="*/ 119320 h 6609763"/>
                    <a:gd name="connsiteX37" fmla="*/ 6266529 w 9609980"/>
                    <a:gd name="connsiteY37" fmla="*/ 344606 h 6609763"/>
                    <a:gd name="connsiteX38" fmla="*/ 6584582 w 9609980"/>
                    <a:gd name="connsiteY38" fmla="*/ 450623 h 6609763"/>
                    <a:gd name="connsiteX39" fmla="*/ 6359295 w 9609980"/>
                    <a:gd name="connsiteY39" fmla="*/ 596397 h 6609763"/>
                    <a:gd name="connsiteX40" fmla="*/ 7856790 w 9609980"/>
                    <a:gd name="connsiteY40" fmla="*/ 768674 h 6609763"/>
                    <a:gd name="connsiteX41" fmla="*/ 7618251 w 9609980"/>
                    <a:gd name="connsiteY41" fmla="*/ 834935 h 6609763"/>
                    <a:gd name="connsiteX42" fmla="*/ 8108582 w 9609980"/>
                    <a:gd name="connsiteY42" fmla="*/ 1086728 h 6609763"/>
                    <a:gd name="connsiteX43" fmla="*/ 7856790 w 9609980"/>
                    <a:gd name="connsiteY43" fmla="*/ 1126483 h 6609763"/>
                    <a:gd name="connsiteX44" fmla="*/ 8267608 w 9609980"/>
                    <a:gd name="connsiteY44" fmla="*/ 1709579 h 6609763"/>
                    <a:gd name="connsiteX45" fmla="*/ 9168756 w 9609980"/>
                    <a:gd name="connsiteY45" fmla="*/ 1815596 h 6609763"/>
                    <a:gd name="connsiteX46" fmla="*/ 8810947 w 9609980"/>
                    <a:gd name="connsiteY46" fmla="*/ 1828848 h 6609763"/>
                    <a:gd name="connsiteX47" fmla="*/ 9075990 w 9609980"/>
                    <a:gd name="connsiteY47" fmla="*/ 2014379 h 6609763"/>
                    <a:gd name="connsiteX48" fmla="*/ 8612164 w 9609980"/>
                    <a:gd name="connsiteY48" fmla="*/ 1961370 h 6609763"/>
                    <a:gd name="connsiteX49" fmla="*/ 9592826 w 9609980"/>
                    <a:gd name="connsiteY49" fmla="*/ 2796257 h 6609763"/>
                    <a:gd name="connsiteX50" fmla="*/ 9221765 w 9609980"/>
                    <a:gd name="connsiteY50" fmla="*/ 2637231 h 6609763"/>
                    <a:gd name="connsiteX51" fmla="*/ 9606078 w 9609980"/>
                    <a:gd name="connsiteY51" fmla="*/ 3432361 h 6609763"/>
                    <a:gd name="connsiteX52" fmla="*/ 9176332 w 9609980"/>
                    <a:gd name="connsiteY52" fmla="*/ 3117149 h 6609763"/>
                    <a:gd name="connsiteX53" fmla="*/ 9486809 w 9609980"/>
                    <a:gd name="connsiteY53" fmla="*/ 4094970 h 6609763"/>
                    <a:gd name="connsiteX54" fmla="*/ 9221765 w 9609980"/>
                    <a:gd name="connsiteY54" fmla="*/ 3949196 h 6609763"/>
                    <a:gd name="connsiteX55" fmla="*/ 8996478 w 9609980"/>
                    <a:gd name="connsiteY55" fmla="*/ 5035874 h 6609763"/>
                    <a:gd name="connsiteX56" fmla="*/ 8903713 w 9609980"/>
                    <a:gd name="connsiteY56" fmla="*/ 4890101 h 6609763"/>
                    <a:gd name="connsiteX57" fmla="*/ 8704931 w 9609980"/>
                    <a:gd name="connsiteY57" fmla="*/ 5155144 h 6609763"/>
                    <a:gd name="connsiteX58" fmla="*/ 8532653 w 9609980"/>
                    <a:gd name="connsiteY58" fmla="*/ 5009370 h 6609763"/>
                    <a:gd name="connsiteX59" fmla="*/ 8214602 w 9609980"/>
                    <a:gd name="connsiteY59" fmla="*/ 5539457 h 6609763"/>
                    <a:gd name="connsiteX60" fmla="*/ 8029072 w 9609980"/>
                    <a:gd name="connsiteY60" fmla="*/ 5300918 h 6609763"/>
                    <a:gd name="connsiteX61" fmla="*/ 7697767 w 9609980"/>
                    <a:gd name="connsiteY61" fmla="*/ 5937022 h 6609763"/>
                    <a:gd name="connsiteX62" fmla="*/ 7750776 w 9609980"/>
                    <a:gd name="connsiteY62" fmla="*/ 5671979 h 6609763"/>
                    <a:gd name="connsiteX63" fmla="*/ 7286950 w 9609980"/>
                    <a:gd name="connsiteY63" fmla="*/ 6069544 h 6609763"/>
                    <a:gd name="connsiteX64" fmla="*/ 7313455 w 9609980"/>
                    <a:gd name="connsiteY64" fmla="*/ 5777996 h 6609763"/>
                    <a:gd name="connsiteX65" fmla="*/ 6770116 w 9609980"/>
                    <a:gd name="connsiteY65" fmla="*/ 6294831 h 6609763"/>
                    <a:gd name="connsiteX66" fmla="*/ 6637594 w 9609980"/>
                    <a:gd name="connsiteY66" fmla="*/ 5923770 h 6609763"/>
                    <a:gd name="connsiteX67" fmla="*/ 5985753 w 9609980"/>
                    <a:gd name="connsiteY67" fmla="*/ 6437706 h 6609763"/>
                    <a:gd name="connsiteX68" fmla="*/ 6009566 w 9609980"/>
                    <a:gd name="connsiteY68" fmla="*/ 6242443 h 6609763"/>
                    <a:gd name="connsiteX69" fmla="*/ 5599991 w 9609980"/>
                    <a:gd name="connsiteY69" fmla="*/ 6532955 h 6609763"/>
                    <a:gd name="connsiteX70" fmla="*/ 5519029 w 9609980"/>
                    <a:gd name="connsiteY70" fmla="*/ 6061468 h 6609763"/>
                    <a:gd name="connsiteX71" fmla="*/ 4554508 w 9609980"/>
                    <a:gd name="connsiteY71" fmla="*/ 6515268 h 6609763"/>
                    <a:gd name="connsiteX72" fmla="*/ 435571 w 9609980"/>
                    <a:gd name="connsiteY72" fmla="*/ 4002207 h 6609763"/>
                    <a:gd name="connsiteX73" fmla="*/ 236788 w 9609980"/>
                    <a:gd name="connsiteY73" fmla="*/ 4214242 h 6609763"/>
                    <a:gd name="connsiteX74" fmla="*/ 519508 w 9609980"/>
                    <a:gd name="connsiteY74" fmla="*/ 3130402 h 6609763"/>
                    <a:gd name="connsiteX0" fmla="*/ 519508 w 9609980"/>
                    <a:gd name="connsiteY0" fmla="*/ 3130402 h 6609763"/>
                    <a:gd name="connsiteX1" fmla="*/ 77762 w 9609980"/>
                    <a:gd name="connsiteY1" fmla="*/ 3392607 h 6609763"/>
                    <a:gd name="connsiteX2" fmla="*/ 660859 w 9609980"/>
                    <a:gd name="connsiteY2" fmla="*/ 2517963 h 6609763"/>
                    <a:gd name="connsiteX3" fmla="*/ 422320 w 9609980"/>
                    <a:gd name="connsiteY3" fmla="*/ 2517963 h 6609763"/>
                    <a:gd name="connsiteX4" fmla="*/ 753624 w 9609980"/>
                    <a:gd name="connsiteY4" fmla="*/ 2305929 h 6609763"/>
                    <a:gd name="connsiteX5" fmla="*/ 289798 w 9609980"/>
                    <a:gd name="connsiteY5" fmla="*/ 2279424 h 6609763"/>
                    <a:gd name="connsiteX6" fmla="*/ 1005416 w 9609980"/>
                    <a:gd name="connsiteY6" fmla="*/ 1855355 h 6609763"/>
                    <a:gd name="connsiteX7" fmla="*/ 607850 w 9609980"/>
                    <a:gd name="connsiteY7" fmla="*/ 1815598 h 6609763"/>
                    <a:gd name="connsiteX8" fmla="*/ 1230703 w 9609980"/>
                    <a:gd name="connsiteY8" fmla="*/ 1577059 h 6609763"/>
                    <a:gd name="connsiteX9" fmla="*/ 1111434 w 9609980"/>
                    <a:gd name="connsiteY9" fmla="*/ 1524050 h 6609763"/>
                    <a:gd name="connsiteX10" fmla="*/ 1495747 w 9609980"/>
                    <a:gd name="connsiteY10" fmla="*/ 1325268 h 6609763"/>
                    <a:gd name="connsiteX11" fmla="*/ 1031921 w 9609980"/>
                    <a:gd name="connsiteY11" fmla="*/ 1325268 h 6609763"/>
                    <a:gd name="connsiteX12" fmla="*/ 1787295 w 9609980"/>
                    <a:gd name="connsiteY12" fmla="*/ 1033720 h 6609763"/>
                    <a:gd name="connsiteX13" fmla="*/ 1562007 w 9609980"/>
                    <a:gd name="connsiteY13" fmla="*/ 954207 h 6609763"/>
                    <a:gd name="connsiteX14" fmla="*/ 1919815 w 9609980"/>
                    <a:gd name="connsiteY14" fmla="*/ 993963 h 6609763"/>
                    <a:gd name="connsiteX15" fmla="*/ 2118599 w 9609980"/>
                    <a:gd name="connsiteY15" fmla="*/ 543390 h 6609763"/>
                    <a:gd name="connsiteX16" fmla="*/ 2118598 w 9609980"/>
                    <a:gd name="connsiteY16" fmla="*/ 808433 h 6609763"/>
                    <a:gd name="connsiteX17" fmla="*/ 2661937 w 9609980"/>
                    <a:gd name="connsiteY17" fmla="*/ 609650 h 6609763"/>
                    <a:gd name="connsiteX18" fmla="*/ 2569172 w 9609980"/>
                    <a:gd name="connsiteY18" fmla="*/ 516885 h 6609763"/>
                    <a:gd name="connsiteX19" fmla="*/ 2926982 w 9609980"/>
                    <a:gd name="connsiteY19" fmla="*/ 437372 h 6609763"/>
                    <a:gd name="connsiteX20" fmla="*/ 2873972 w 9609980"/>
                    <a:gd name="connsiteY20" fmla="*/ 318103 h 6609763"/>
                    <a:gd name="connsiteX21" fmla="*/ 3364302 w 9609980"/>
                    <a:gd name="connsiteY21" fmla="*/ 357859 h 6609763"/>
                    <a:gd name="connsiteX22" fmla="*/ 3708859 w 9609980"/>
                    <a:gd name="connsiteY22" fmla="*/ 145824 h 6609763"/>
                    <a:gd name="connsiteX23" fmla="*/ 3682355 w 9609980"/>
                    <a:gd name="connsiteY23" fmla="*/ 278346 h 6609763"/>
                    <a:gd name="connsiteX24" fmla="*/ 4371469 w 9609980"/>
                    <a:gd name="connsiteY24" fmla="*/ 331355 h 6609763"/>
                    <a:gd name="connsiteX25" fmla="*/ 4371469 w 9609980"/>
                    <a:gd name="connsiteY25" fmla="*/ 198833 h 6609763"/>
                    <a:gd name="connsiteX26" fmla="*/ 4596756 w 9609980"/>
                    <a:gd name="connsiteY26" fmla="*/ 371111 h 6609763"/>
                    <a:gd name="connsiteX27" fmla="*/ 4901556 w 9609980"/>
                    <a:gd name="connsiteY27" fmla="*/ 265094 h 6609763"/>
                    <a:gd name="connsiteX28" fmla="*/ 4769034 w 9609980"/>
                    <a:gd name="connsiteY28" fmla="*/ 437372 h 6609763"/>
                    <a:gd name="connsiteX29" fmla="*/ 5047329 w 9609980"/>
                    <a:gd name="connsiteY29" fmla="*/ 384363 h 6609763"/>
                    <a:gd name="connsiteX30" fmla="*/ 5093085 w 9609980"/>
                    <a:gd name="connsiteY30" fmla="*/ 528242 h 6609763"/>
                    <a:gd name="connsiteX31" fmla="*/ 5338877 w 9609980"/>
                    <a:gd name="connsiteY31" fmla="*/ 636155 h 6609763"/>
                    <a:gd name="connsiteX32" fmla="*/ 5232860 w 9609980"/>
                    <a:gd name="connsiteY32" fmla="*/ 251842 h 6609763"/>
                    <a:gd name="connsiteX33" fmla="*/ 5511156 w 9609980"/>
                    <a:gd name="connsiteY33" fmla="*/ 371111 h 6609763"/>
                    <a:gd name="connsiteX34" fmla="*/ 6200269 w 9609980"/>
                    <a:gd name="connsiteY34" fmla="*/ 50 h 6609763"/>
                    <a:gd name="connsiteX35" fmla="*/ 5935225 w 9609980"/>
                    <a:gd name="connsiteY35" fmla="*/ 291598 h 6609763"/>
                    <a:gd name="connsiteX36" fmla="*/ 6452060 w 9609980"/>
                    <a:gd name="connsiteY36" fmla="*/ 119320 h 6609763"/>
                    <a:gd name="connsiteX37" fmla="*/ 6266529 w 9609980"/>
                    <a:gd name="connsiteY37" fmla="*/ 344606 h 6609763"/>
                    <a:gd name="connsiteX38" fmla="*/ 6584582 w 9609980"/>
                    <a:gd name="connsiteY38" fmla="*/ 450623 h 6609763"/>
                    <a:gd name="connsiteX39" fmla="*/ 6359295 w 9609980"/>
                    <a:gd name="connsiteY39" fmla="*/ 596397 h 6609763"/>
                    <a:gd name="connsiteX40" fmla="*/ 7856790 w 9609980"/>
                    <a:gd name="connsiteY40" fmla="*/ 768674 h 6609763"/>
                    <a:gd name="connsiteX41" fmla="*/ 7618251 w 9609980"/>
                    <a:gd name="connsiteY41" fmla="*/ 834935 h 6609763"/>
                    <a:gd name="connsiteX42" fmla="*/ 8108582 w 9609980"/>
                    <a:gd name="connsiteY42" fmla="*/ 1086728 h 6609763"/>
                    <a:gd name="connsiteX43" fmla="*/ 7856790 w 9609980"/>
                    <a:gd name="connsiteY43" fmla="*/ 1126483 h 6609763"/>
                    <a:gd name="connsiteX44" fmla="*/ 8267608 w 9609980"/>
                    <a:gd name="connsiteY44" fmla="*/ 1709579 h 6609763"/>
                    <a:gd name="connsiteX45" fmla="*/ 9168756 w 9609980"/>
                    <a:gd name="connsiteY45" fmla="*/ 1815596 h 6609763"/>
                    <a:gd name="connsiteX46" fmla="*/ 8810947 w 9609980"/>
                    <a:gd name="connsiteY46" fmla="*/ 1828848 h 6609763"/>
                    <a:gd name="connsiteX47" fmla="*/ 9075990 w 9609980"/>
                    <a:gd name="connsiteY47" fmla="*/ 2014379 h 6609763"/>
                    <a:gd name="connsiteX48" fmla="*/ 8612164 w 9609980"/>
                    <a:gd name="connsiteY48" fmla="*/ 1961370 h 6609763"/>
                    <a:gd name="connsiteX49" fmla="*/ 9592826 w 9609980"/>
                    <a:gd name="connsiteY49" fmla="*/ 2796257 h 6609763"/>
                    <a:gd name="connsiteX50" fmla="*/ 9221765 w 9609980"/>
                    <a:gd name="connsiteY50" fmla="*/ 2637231 h 6609763"/>
                    <a:gd name="connsiteX51" fmla="*/ 9606078 w 9609980"/>
                    <a:gd name="connsiteY51" fmla="*/ 3432361 h 6609763"/>
                    <a:gd name="connsiteX52" fmla="*/ 9176332 w 9609980"/>
                    <a:gd name="connsiteY52" fmla="*/ 3117149 h 6609763"/>
                    <a:gd name="connsiteX53" fmla="*/ 9486809 w 9609980"/>
                    <a:gd name="connsiteY53" fmla="*/ 4094970 h 6609763"/>
                    <a:gd name="connsiteX54" fmla="*/ 9221765 w 9609980"/>
                    <a:gd name="connsiteY54" fmla="*/ 3949196 h 6609763"/>
                    <a:gd name="connsiteX55" fmla="*/ 8996478 w 9609980"/>
                    <a:gd name="connsiteY55" fmla="*/ 5035874 h 6609763"/>
                    <a:gd name="connsiteX56" fmla="*/ 8903713 w 9609980"/>
                    <a:gd name="connsiteY56" fmla="*/ 4890101 h 6609763"/>
                    <a:gd name="connsiteX57" fmla="*/ 8704931 w 9609980"/>
                    <a:gd name="connsiteY57" fmla="*/ 5155144 h 6609763"/>
                    <a:gd name="connsiteX58" fmla="*/ 8532653 w 9609980"/>
                    <a:gd name="connsiteY58" fmla="*/ 5009370 h 6609763"/>
                    <a:gd name="connsiteX59" fmla="*/ 8214602 w 9609980"/>
                    <a:gd name="connsiteY59" fmla="*/ 5539457 h 6609763"/>
                    <a:gd name="connsiteX60" fmla="*/ 8029072 w 9609980"/>
                    <a:gd name="connsiteY60" fmla="*/ 5300918 h 6609763"/>
                    <a:gd name="connsiteX61" fmla="*/ 7697767 w 9609980"/>
                    <a:gd name="connsiteY61" fmla="*/ 5937022 h 6609763"/>
                    <a:gd name="connsiteX62" fmla="*/ 7750776 w 9609980"/>
                    <a:gd name="connsiteY62" fmla="*/ 5671979 h 6609763"/>
                    <a:gd name="connsiteX63" fmla="*/ 7286950 w 9609980"/>
                    <a:gd name="connsiteY63" fmla="*/ 6069544 h 6609763"/>
                    <a:gd name="connsiteX64" fmla="*/ 7313455 w 9609980"/>
                    <a:gd name="connsiteY64" fmla="*/ 5777996 h 6609763"/>
                    <a:gd name="connsiteX65" fmla="*/ 6770116 w 9609980"/>
                    <a:gd name="connsiteY65" fmla="*/ 6294831 h 6609763"/>
                    <a:gd name="connsiteX66" fmla="*/ 6637594 w 9609980"/>
                    <a:gd name="connsiteY66" fmla="*/ 5923770 h 6609763"/>
                    <a:gd name="connsiteX67" fmla="*/ 5985753 w 9609980"/>
                    <a:gd name="connsiteY67" fmla="*/ 6437706 h 6609763"/>
                    <a:gd name="connsiteX68" fmla="*/ 6009566 w 9609980"/>
                    <a:gd name="connsiteY68" fmla="*/ 6242443 h 6609763"/>
                    <a:gd name="connsiteX69" fmla="*/ 5599991 w 9609980"/>
                    <a:gd name="connsiteY69" fmla="*/ 6532955 h 6609763"/>
                    <a:gd name="connsiteX70" fmla="*/ 5519029 w 9609980"/>
                    <a:gd name="connsiteY70" fmla="*/ 6061468 h 6609763"/>
                    <a:gd name="connsiteX71" fmla="*/ 4554508 w 9609980"/>
                    <a:gd name="connsiteY71" fmla="*/ 6515268 h 6609763"/>
                    <a:gd name="connsiteX72" fmla="*/ 435571 w 9609980"/>
                    <a:gd name="connsiteY72" fmla="*/ 4002207 h 6609763"/>
                    <a:gd name="connsiteX73" fmla="*/ 236788 w 9609980"/>
                    <a:gd name="connsiteY73" fmla="*/ 4214242 h 6609763"/>
                    <a:gd name="connsiteX74" fmla="*/ 519508 w 9609980"/>
                    <a:gd name="connsiteY74" fmla="*/ 3130402 h 6609763"/>
                    <a:gd name="connsiteX0" fmla="*/ 519508 w 9609980"/>
                    <a:gd name="connsiteY0" fmla="*/ 3130402 h 6556346"/>
                    <a:gd name="connsiteX1" fmla="*/ 77762 w 9609980"/>
                    <a:gd name="connsiteY1" fmla="*/ 3392607 h 6556346"/>
                    <a:gd name="connsiteX2" fmla="*/ 660859 w 9609980"/>
                    <a:gd name="connsiteY2" fmla="*/ 2517963 h 6556346"/>
                    <a:gd name="connsiteX3" fmla="*/ 422320 w 9609980"/>
                    <a:gd name="connsiteY3" fmla="*/ 2517963 h 6556346"/>
                    <a:gd name="connsiteX4" fmla="*/ 753624 w 9609980"/>
                    <a:gd name="connsiteY4" fmla="*/ 2305929 h 6556346"/>
                    <a:gd name="connsiteX5" fmla="*/ 289798 w 9609980"/>
                    <a:gd name="connsiteY5" fmla="*/ 2279424 h 6556346"/>
                    <a:gd name="connsiteX6" fmla="*/ 1005416 w 9609980"/>
                    <a:gd name="connsiteY6" fmla="*/ 1855355 h 6556346"/>
                    <a:gd name="connsiteX7" fmla="*/ 607850 w 9609980"/>
                    <a:gd name="connsiteY7" fmla="*/ 1815598 h 6556346"/>
                    <a:gd name="connsiteX8" fmla="*/ 1230703 w 9609980"/>
                    <a:gd name="connsiteY8" fmla="*/ 1577059 h 6556346"/>
                    <a:gd name="connsiteX9" fmla="*/ 1111434 w 9609980"/>
                    <a:gd name="connsiteY9" fmla="*/ 1524050 h 6556346"/>
                    <a:gd name="connsiteX10" fmla="*/ 1495747 w 9609980"/>
                    <a:gd name="connsiteY10" fmla="*/ 1325268 h 6556346"/>
                    <a:gd name="connsiteX11" fmla="*/ 1031921 w 9609980"/>
                    <a:gd name="connsiteY11" fmla="*/ 1325268 h 6556346"/>
                    <a:gd name="connsiteX12" fmla="*/ 1787295 w 9609980"/>
                    <a:gd name="connsiteY12" fmla="*/ 1033720 h 6556346"/>
                    <a:gd name="connsiteX13" fmla="*/ 1562007 w 9609980"/>
                    <a:gd name="connsiteY13" fmla="*/ 954207 h 6556346"/>
                    <a:gd name="connsiteX14" fmla="*/ 1919815 w 9609980"/>
                    <a:gd name="connsiteY14" fmla="*/ 993963 h 6556346"/>
                    <a:gd name="connsiteX15" fmla="*/ 2118599 w 9609980"/>
                    <a:gd name="connsiteY15" fmla="*/ 543390 h 6556346"/>
                    <a:gd name="connsiteX16" fmla="*/ 2118598 w 9609980"/>
                    <a:gd name="connsiteY16" fmla="*/ 808433 h 6556346"/>
                    <a:gd name="connsiteX17" fmla="*/ 2661937 w 9609980"/>
                    <a:gd name="connsiteY17" fmla="*/ 609650 h 6556346"/>
                    <a:gd name="connsiteX18" fmla="*/ 2569172 w 9609980"/>
                    <a:gd name="connsiteY18" fmla="*/ 516885 h 6556346"/>
                    <a:gd name="connsiteX19" fmla="*/ 2926982 w 9609980"/>
                    <a:gd name="connsiteY19" fmla="*/ 437372 h 6556346"/>
                    <a:gd name="connsiteX20" fmla="*/ 2873972 w 9609980"/>
                    <a:gd name="connsiteY20" fmla="*/ 318103 h 6556346"/>
                    <a:gd name="connsiteX21" fmla="*/ 3364302 w 9609980"/>
                    <a:gd name="connsiteY21" fmla="*/ 357859 h 6556346"/>
                    <a:gd name="connsiteX22" fmla="*/ 3708859 w 9609980"/>
                    <a:gd name="connsiteY22" fmla="*/ 145824 h 6556346"/>
                    <a:gd name="connsiteX23" fmla="*/ 3682355 w 9609980"/>
                    <a:gd name="connsiteY23" fmla="*/ 278346 h 6556346"/>
                    <a:gd name="connsiteX24" fmla="*/ 4371469 w 9609980"/>
                    <a:gd name="connsiteY24" fmla="*/ 331355 h 6556346"/>
                    <a:gd name="connsiteX25" fmla="*/ 4371469 w 9609980"/>
                    <a:gd name="connsiteY25" fmla="*/ 198833 h 6556346"/>
                    <a:gd name="connsiteX26" fmla="*/ 4596756 w 9609980"/>
                    <a:gd name="connsiteY26" fmla="*/ 371111 h 6556346"/>
                    <a:gd name="connsiteX27" fmla="*/ 4901556 w 9609980"/>
                    <a:gd name="connsiteY27" fmla="*/ 265094 h 6556346"/>
                    <a:gd name="connsiteX28" fmla="*/ 4769034 w 9609980"/>
                    <a:gd name="connsiteY28" fmla="*/ 437372 h 6556346"/>
                    <a:gd name="connsiteX29" fmla="*/ 5047329 w 9609980"/>
                    <a:gd name="connsiteY29" fmla="*/ 384363 h 6556346"/>
                    <a:gd name="connsiteX30" fmla="*/ 5093085 w 9609980"/>
                    <a:gd name="connsiteY30" fmla="*/ 528242 h 6556346"/>
                    <a:gd name="connsiteX31" fmla="*/ 5338877 w 9609980"/>
                    <a:gd name="connsiteY31" fmla="*/ 636155 h 6556346"/>
                    <a:gd name="connsiteX32" fmla="*/ 5232860 w 9609980"/>
                    <a:gd name="connsiteY32" fmla="*/ 251842 h 6556346"/>
                    <a:gd name="connsiteX33" fmla="*/ 5511156 w 9609980"/>
                    <a:gd name="connsiteY33" fmla="*/ 371111 h 6556346"/>
                    <a:gd name="connsiteX34" fmla="*/ 6200269 w 9609980"/>
                    <a:gd name="connsiteY34" fmla="*/ 50 h 6556346"/>
                    <a:gd name="connsiteX35" fmla="*/ 5935225 w 9609980"/>
                    <a:gd name="connsiteY35" fmla="*/ 291598 h 6556346"/>
                    <a:gd name="connsiteX36" fmla="*/ 6452060 w 9609980"/>
                    <a:gd name="connsiteY36" fmla="*/ 119320 h 6556346"/>
                    <a:gd name="connsiteX37" fmla="*/ 6266529 w 9609980"/>
                    <a:gd name="connsiteY37" fmla="*/ 344606 h 6556346"/>
                    <a:gd name="connsiteX38" fmla="*/ 6584582 w 9609980"/>
                    <a:gd name="connsiteY38" fmla="*/ 450623 h 6556346"/>
                    <a:gd name="connsiteX39" fmla="*/ 6359295 w 9609980"/>
                    <a:gd name="connsiteY39" fmla="*/ 596397 h 6556346"/>
                    <a:gd name="connsiteX40" fmla="*/ 7856790 w 9609980"/>
                    <a:gd name="connsiteY40" fmla="*/ 768674 h 6556346"/>
                    <a:gd name="connsiteX41" fmla="*/ 7618251 w 9609980"/>
                    <a:gd name="connsiteY41" fmla="*/ 834935 h 6556346"/>
                    <a:gd name="connsiteX42" fmla="*/ 8108582 w 9609980"/>
                    <a:gd name="connsiteY42" fmla="*/ 1086728 h 6556346"/>
                    <a:gd name="connsiteX43" fmla="*/ 7856790 w 9609980"/>
                    <a:gd name="connsiteY43" fmla="*/ 1126483 h 6556346"/>
                    <a:gd name="connsiteX44" fmla="*/ 8267608 w 9609980"/>
                    <a:gd name="connsiteY44" fmla="*/ 1709579 h 6556346"/>
                    <a:gd name="connsiteX45" fmla="*/ 9168756 w 9609980"/>
                    <a:gd name="connsiteY45" fmla="*/ 1815596 h 6556346"/>
                    <a:gd name="connsiteX46" fmla="*/ 8810947 w 9609980"/>
                    <a:gd name="connsiteY46" fmla="*/ 1828848 h 6556346"/>
                    <a:gd name="connsiteX47" fmla="*/ 9075990 w 9609980"/>
                    <a:gd name="connsiteY47" fmla="*/ 2014379 h 6556346"/>
                    <a:gd name="connsiteX48" fmla="*/ 8612164 w 9609980"/>
                    <a:gd name="connsiteY48" fmla="*/ 1961370 h 6556346"/>
                    <a:gd name="connsiteX49" fmla="*/ 9592826 w 9609980"/>
                    <a:gd name="connsiteY49" fmla="*/ 2796257 h 6556346"/>
                    <a:gd name="connsiteX50" fmla="*/ 9221765 w 9609980"/>
                    <a:gd name="connsiteY50" fmla="*/ 2637231 h 6556346"/>
                    <a:gd name="connsiteX51" fmla="*/ 9606078 w 9609980"/>
                    <a:gd name="connsiteY51" fmla="*/ 3432361 h 6556346"/>
                    <a:gd name="connsiteX52" fmla="*/ 9176332 w 9609980"/>
                    <a:gd name="connsiteY52" fmla="*/ 3117149 h 6556346"/>
                    <a:gd name="connsiteX53" fmla="*/ 9486809 w 9609980"/>
                    <a:gd name="connsiteY53" fmla="*/ 4094970 h 6556346"/>
                    <a:gd name="connsiteX54" fmla="*/ 9221765 w 9609980"/>
                    <a:gd name="connsiteY54" fmla="*/ 3949196 h 6556346"/>
                    <a:gd name="connsiteX55" fmla="*/ 8996478 w 9609980"/>
                    <a:gd name="connsiteY55" fmla="*/ 5035874 h 6556346"/>
                    <a:gd name="connsiteX56" fmla="*/ 8903713 w 9609980"/>
                    <a:gd name="connsiteY56" fmla="*/ 4890101 h 6556346"/>
                    <a:gd name="connsiteX57" fmla="*/ 8704931 w 9609980"/>
                    <a:gd name="connsiteY57" fmla="*/ 5155144 h 6556346"/>
                    <a:gd name="connsiteX58" fmla="*/ 8532653 w 9609980"/>
                    <a:gd name="connsiteY58" fmla="*/ 5009370 h 6556346"/>
                    <a:gd name="connsiteX59" fmla="*/ 8214602 w 9609980"/>
                    <a:gd name="connsiteY59" fmla="*/ 5539457 h 6556346"/>
                    <a:gd name="connsiteX60" fmla="*/ 8029072 w 9609980"/>
                    <a:gd name="connsiteY60" fmla="*/ 5300918 h 6556346"/>
                    <a:gd name="connsiteX61" fmla="*/ 7697767 w 9609980"/>
                    <a:gd name="connsiteY61" fmla="*/ 5937022 h 6556346"/>
                    <a:gd name="connsiteX62" fmla="*/ 7750776 w 9609980"/>
                    <a:gd name="connsiteY62" fmla="*/ 5671979 h 6556346"/>
                    <a:gd name="connsiteX63" fmla="*/ 7286950 w 9609980"/>
                    <a:gd name="connsiteY63" fmla="*/ 6069544 h 6556346"/>
                    <a:gd name="connsiteX64" fmla="*/ 7313455 w 9609980"/>
                    <a:gd name="connsiteY64" fmla="*/ 5777996 h 6556346"/>
                    <a:gd name="connsiteX65" fmla="*/ 6770116 w 9609980"/>
                    <a:gd name="connsiteY65" fmla="*/ 6294831 h 6556346"/>
                    <a:gd name="connsiteX66" fmla="*/ 6637594 w 9609980"/>
                    <a:gd name="connsiteY66" fmla="*/ 5923770 h 6556346"/>
                    <a:gd name="connsiteX67" fmla="*/ 5985753 w 9609980"/>
                    <a:gd name="connsiteY67" fmla="*/ 6437706 h 6556346"/>
                    <a:gd name="connsiteX68" fmla="*/ 6009566 w 9609980"/>
                    <a:gd name="connsiteY68" fmla="*/ 6242443 h 6556346"/>
                    <a:gd name="connsiteX69" fmla="*/ 5599991 w 9609980"/>
                    <a:gd name="connsiteY69" fmla="*/ 6532955 h 6556346"/>
                    <a:gd name="connsiteX70" fmla="*/ 5519029 w 9609980"/>
                    <a:gd name="connsiteY70" fmla="*/ 6061468 h 6556346"/>
                    <a:gd name="connsiteX71" fmla="*/ 4554508 w 9609980"/>
                    <a:gd name="connsiteY71" fmla="*/ 6515268 h 6556346"/>
                    <a:gd name="connsiteX72" fmla="*/ 621101 w 9609980"/>
                    <a:gd name="connsiteY72" fmla="*/ 4903355 h 6556346"/>
                    <a:gd name="connsiteX73" fmla="*/ 435571 w 9609980"/>
                    <a:gd name="connsiteY73" fmla="*/ 4002207 h 6556346"/>
                    <a:gd name="connsiteX74" fmla="*/ 236788 w 9609980"/>
                    <a:gd name="connsiteY74" fmla="*/ 4214242 h 6556346"/>
                    <a:gd name="connsiteX75" fmla="*/ 519508 w 9609980"/>
                    <a:gd name="connsiteY75" fmla="*/ 3130402 h 6556346"/>
                    <a:gd name="connsiteX0" fmla="*/ 519508 w 9609980"/>
                    <a:gd name="connsiteY0" fmla="*/ 3130402 h 6578875"/>
                    <a:gd name="connsiteX1" fmla="*/ 77762 w 9609980"/>
                    <a:gd name="connsiteY1" fmla="*/ 3392607 h 6578875"/>
                    <a:gd name="connsiteX2" fmla="*/ 660859 w 9609980"/>
                    <a:gd name="connsiteY2" fmla="*/ 2517963 h 6578875"/>
                    <a:gd name="connsiteX3" fmla="*/ 422320 w 9609980"/>
                    <a:gd name="connsiteY3" fmla="*/ 2517963 h 6578875"/>
                    <a:gd name="connsiteX4" fmla="*/ 753624 w 9609980"/>
                    <a:gd name="connsiteY4" fmla="*/ 2305929 h 6578875"/>
                    <a:gd name="connsiteX5" fmla="*/ 289798 w 9609980"/>
                    <a:gd name="connsiteY5" fmla="*/ 2279424 h 6578875"/>
                    <a:gd name="connsiteX6" fmla="*/ 1005416 w 9609980"/>
                    <a:gd name="connsiteY6" fmla="*/ 1855355 h 6578875"/>
                    <a:gd name="connsiteX7" fmla="*/ 607850 w 9609980"/>
                    <a:gd name="connsiteY7" fmla="*/ 1815598 h 6578875"/>
                    <a:gd name="connsiteX8" fmla="*/ 1230703 w 9609980"/>
                    <a:gd name="connsiteY8" fmla="*/ 1577059 h 6578875"/>
                    <a:gd name="connsiteX9" fmla="*/ 1111434 w 9609980"/>
                    <a:gd name="connsiteY9" fmla="*/ 1524050 h 6578875"/>
                    <a:gd name="connsiteX10" fmla="*/ 1495747 w 9609980"/>
                    <a:gd name="connsiteY10" fmla="*/ 1325268 h 6578875"/>
                    <a:gd name="connsiteX11" fmla="*/ 1031921 w 9609980"/>
                    <a:gd name="connsiteY11" fmla="*/ 1325268 h 6578875"/>
                    <a:gd name="connsiteX12" fmla="*/ 1787295 w 9609980"/>
                    <a:gd name="connsiteY12" fmla="*/ 1033720 h 6578875"/>
                    <a:gd name="connsiteX13" fmla="*/ 1562007 w 9609980"/>
                    <a:gd name="connsiteY13" fmla="*/ 954207 h 6578875"/>
                    <a:gd name="connsiteX14" fmla="*/ 1919815 w 9609980"/>
                    <a:gd name="connsiteY14" fmla="*/ 993963 h 6578875"/>
                    <a:gd name="connsiteX15" fmla="*/ 2118599 w 9609980"/>
                    <a:gd name="connsiteY15" fmla="*/ 543390 h 6578875"/>
                    <a:gd name="connsiteX16" fmla="*/ 2118598 w 9609980"/>
                    <a:gd name="connsiteY16" fmla="*/ 808433 h 6578875"/>
                    <a:gd name="connsiteX17" fmla="*/ 2661937 w 9609980"/>
                    <a:gd name="connsiteY17" fmla="*/ 609650 h 6578875"/>
                    <a:gd name="connsiteX18" fmla="*/ 2569172 w 9609980"/>
                    <a:gd name="connsiteY18" fmla="*/ 516885 h 6578875"/>
                    <a:gd name="connsiteX19" fmla="*/ 2926982 w 9609980"/>
                    <a:gd name="connsiteY19" fmla="*/ 437372 h 6578875"/>
                    <a:gd name="connsiteX20" fmla="*/ 2873972 w 9609980"/>
                    <a:gd name="connsiteY20" fmla="*/ 318103 h 6578875"/>
                    <a:gd name="connsiteX21" fmla="*/ 3364302 w 9609980"/>
                    <a:gd name="connsiteY21" fmla="*/ 357859 h 6578875"/>
                    <a:gd name="connsiteX22" fmla="*/ 3708859 w 9609980"/>
                    <a:gd name="connsiteY22" fmla="*/ 145824 h 6578875"/>
                    <a:gd name="connsiteX23" fmla="*/ 3682355 w 9609980"/>
                    <a:gd name="connsiteY23" fmla="*/ 278346 h 6578875"/>
                    <a:gd name="connsiteX24" fmla="*/ 4371469 w 9609980"/>
                    <a:gd name="connsiteY24" fmla="*/ 331355 h 6578875"/>
                    <a:gd name="connsiteX25" fmla="*/ 4371469 w 9609980"/>
                    <a:gd name="connsiteY25" fmla="*/ 198833 h 6578875"/>
                    <a:gd name="connsiteX26" fmla="*/ 4596756 w 9609980"/>
                    <a:gd name="connsiteY26" fmla="*/ 371111 h 6578875"/>
                    <a:gd name="connsiteX27" fmla="*/ 4901556 w 9609980"/>
                    <a:gd name="connsiteY27" fmla="*/ 265094 h 6578875"/>
                    <a:gd name="connsiteX28" fmla="*/ 4769034 w 9609980"/>
                    <a:gd name="connsiteY28" fmla="*/ 437372 h 6578875"/>
                    <a:gd name="connsiteX29" fmla="*/ 5047329 w 9609980"/>
                    <a:gd name="connsiteY29" fmla="*/ 384363 h 6578875"/>
                    <a:gd name="connsiteX30" fmla="*/ 5093085 w 9609980"/>
                    <a:gd name="connsiteY30" fmla="*/ 528242 h 6578875"/>
                    <a:gd name="connsiteX31" fmla="*/ 5338877 w 9609980"/>
                    <a:gd name="connsiteY31" fmla="*/ 636155 h 6578875"/>
                    <a:gd name="connsiteX32" fmla="*/ 5232860 w 9609980"/>
                    <a:gd name="connsiteY32" fmla="*/ 251842 h 6578875"/>
                    <a:gd name="connsiteX33" fmla="*/ 5511156 w 9609980"/>
                    <a:gd name="connsiteY33" fmla="*/ 371111 h 6578875"/>
                    <a:gd name="connsiteX34" fmla="*/ 6200269 w 9609980"/>
                    <a:gd name="connsiteY34" fmla="*/ 50 h 6578875"/>
                    <a:gd name="connsiteX35" fmla="*/ 5935225 w 9609980"/>
                    <a:gd name="connsiteY35" fmla="*/ 291598 h 6578875"/>
                    <a:gd name="connsiteX36" fmla="*/ 6452060 w 9609980"/>
                    <a:gd name="connsiteY36" fmla="*/ 119320 h 6578875"/>
                    <a:gd name="connsiteX37" fmla="*/ 6266529 w 9609980"/>
                    <a:gd name="connsiteY37" fmla="*/ 344606 h 6578875"/>
                    <a:gd name="connsiteX38" fmla="*/ 6584582 w 9609980"/>
                    <a:gd name="connsiteY38" fmla="*/ 450623 h 6578875"/>
                    <a:gd name="connsiteX39" fmla="*/ 6359295 w 9609980"/>
                    <a:gd name="connsiteY39" fmla="*/ 596397 h 6578875"/>
                    <a:gd name="connsiteX40" fmla="*/ 7856790 w 9609980"/>
                    <a:gd name="connsiteY40" fmla="*/ 768674 h 6578875"/>
                    <a:gd name="connsiteX41" fmla="*/ 7618251 w 9609980"/>
                    <a:gd name="connsiteY41" fmla="*/ 834935 h 6578875"/>
                    <a:gd name="connsiteX42" fmla="*/ 8108582 w 9609980"/>
                    <a:gd name="connsiteY42" fmla="*/ 1086728 h 6578875"/>
                    <a:gd name="connsiteX43" fmla="*/ 7856790 w 9609980"/>
                    <a:gd name="connsiteY43" fmla="*/ 1126483 h 6578875"/>
                    <a:gd name="connsiteX44" fmla="*/ 8267608 w 9609980"/>
                    <a:gd name="connsiteY44" fmla="*/ 1709579 h 6578875"/>
                    <a:gd name="connsiteX45" fmla="*/ 9168756 w 9609980"/>
                    <a:gd name="connsiteY45" fmla="*/ 1815596 h 6578875"/>
                    <a:gd name="connsiteX46" fmla="*/ 8810947 w 9609980"/>
                    <a:gd name="connsiteY46" fmla="*/ 1828848 h 6578875"/>
                    <a:gd name="connsiteX47" fmla="*/ 9075990 w 9609980"/>
                    <a:gd name="connsiteY47" fmla="*/ 2014379 h 6578875"/>
                    <a:gd name="connsiteX48" fmla="*/ 8612164 w 9609980"/>
                    <a:gd name="connsiteY48" fmla="*/ 1961370 h 6578875"/>
                    <a:gd name="connsiteX49" fmla="*/ 9592826 w 9609980"/>
                    <a:gd name="connsiteY49" fmla="*/ 2796257 h 6578875"/>
                    <a:gd name="connsiteX50" fmla="*/ 9221765 w 9609980"/>
                    <a:gd name="connsiteY50" fmla="*/ 2637231 h 6578875"/>
                    <a:gd name="connsiteX51" fmla="*/ 9606078 w 9609980"/>
                    <a:gd name="connsiteY51" fmla="*/ 3432361 h 6578875"/>
                    <a:gd name="connsiteX52" fmla="*/ 9176332 w 9609980"/>
                    <a:gd name="connsiteY52" fmla="*/ 3117149 h 6578875"/>
                    <a:gd name="connsiteX53" fmla="*/ 9486809 w 9609980"/>
                    <a:gd name="connsiteY53" fmla="*/ 4094970 h 6578875"/>
                    <a:gd name="connsiteX54" fmla="*/ 9221765 w 9609980"/>
                    <a:gd name="connsiteY54" fmla="*/ 3949196 h 6578875"/>
                    <a:gd name="connsiteX55" fmla="*/ 8996478 w 9609980"/>
                    <a:gd name="connsiteY55" fmla="*/ 5035874 h 6578875"/>
                    <a:gd name="connsiteX56" fmla="*/ 8903713 w 9609980"/>
                    <a:gd name="connsiteY56" fmla="*/ 4890101 h 6578875"/>
                    <a:gd name="connsiteX57" fmla="*/ 8704931 w 9609980"/>
                    <a:gd name="connsiteY57" fmla="*/ 5155144 h 6578875"/>
                    <a:gd name="connsiteX58" fmla="*/ 8532653 w 9609980"/>
                    <a:gd name="connsiteY58" fmla="*/ 5009370 h 6578875"/>
                    <a:gd name="connsiteX59" fmla="*/ 8214602 w 9609980"/>
                    <a:gd name="connsiteY59" fmla="*/ 5539457 h 6578875"/>
                    <a:gd name="connsiteX60" fmla="*/ 8029072 w 9609980"/>
                    <a:gd name="connsiteY60" fmla="*/ 5300918 h 6578875"/>
                    <a:gd name="connsiteX61" fmla="*/ 7697767 w 9609980"/>
                    <a:gd name="connsiteY61" fmla="*/ 5937022 h 6578875"/>
                    <a:gd name="connsiteX62" fmla="*/ 7750776 w 9609980"/>
                    <a:gd name="connsiteY62" fmla="*/ 5671979 h 6578875"/>
                    <a:gd name="connsiteX63" fmla="*/ 7286950 w 9609980"/>
                    <a:gd name="connsiteY63" fmla="*/ 6069544 h 6578875"/>
                    <a:gd name="connsiteX64" fmla="*/ 7313455 w 9609980"/>
                    <a:gd name="connsiteY64" fmla="*/ 5777996 h 6578875"/>
                    <a:gd name="connsiteX65" fmla="*/ 6770116 w 9609980"/>
                    <a:gd name="connsiteY65" fmla="*/ 6294831 h 6578875"/>
                    <a:gd name="connsiteX66" fmla="*/ 6637594 w 9609980"/>
                    <a:gd name="connsiteY66" fmla="*/ 5923770 h 6578875"/>
                    <a:gd name="connsiteX67" fmla="*/ 5985753 w 9609980"/>
                    <a:gd name="connsiteY67" fmla="*/ 6437706 h 6578875"/>
                    <a:gd name="connsiteX68" fmla="*/ 6009566 w 9609980"/>
                    <a:gd name="connsiteY68" fmla="*/ 6242443 h 6578875"/>
                    <a:gd name="connsiteX69" fmla="*/ 5599991 w 9609980"/>
                    <a:gd name="connsiteY69" fmla="*/ 6532955 h 6578875"/>
                    <a:gd name="connsiteX70" fmla="*/ 5519029 w 9609980"/>
                    <a:gd name="connsiteY70" fmla="*/ 6061468 h 6578875"/>
                    <a:gd name="connsiteX71" fmla="*/ 4554508 w 9609980"/>
                    <a:gd name="connsiteY71" fmla="*/ 6515268 h 6578875"/>
                    <a:gd name="connsiteX72" fmla="*/ 727119 w 9609980"/>
                    <a:gd name="connsiteY72" fmla="*/ 4505790 h 6578875"/>
                    <a:gd name="connsiteX73" fmla="*/ 621101 w 9609980"/>
                    <a:gd name="connsiteY73" fmla="*/ 4903355 h 6578875"/>
                    <a:gd name="connsiteX74" fmla="*/ 435571 w 9609980"/>
                    <a:gd name="connsiteY74" fmla="*/ 4002207 h 6578875"/>
                    <a:gd name="connsiteX75" fmla="*/ 236788 w 9609980"/>
                    <a:gd name="connsiteY75" fmla="*/ 4214242 h 6578875"/>
                    <a:gd name="connsiteX76" fmla="*/ 519508 w 9609980"/>
                    <a:gd name="connsiteY76" fmla="*/ 3130402 h 6578875"/>
                    <a:gd name="connsiteX0" fmla="*/ 519508 w 9609980"/>
                    <a:gd name="connsiteY0" fmla="*/ 3130402 h 6578875"/>
                    <a:gd name="connsiteX1" fmla="*/ 77762 w 9609980"/>
                    <a:gd name="connsiteY1" fmla="*/ 3392607 h 6578875"/>
                    <a:gd name="connsiteX2" fmla="*/ 660859 w 9609980"/>
                    <a:gd name="connsiteY2" fmla="*/ 2517963 h 6578875"/>
                    <a:gd name="connsiteX3" fmla="*/ 422320 w 9609980"/>
                    <a:gd name="connsiteY3" fmla="*/ 2517963 h 6578875"/>
                    <a:gd name="connsiteX4" fmla="*/ 753624 w 9609980"/>
                    <a:gd name="connsiteY4" fmla="*/ 2305929 h 6578875"/>
                    <a:gd name="connsiteX5" fmla="*/ 289798 w 9609980"/>
                    <a:gd name="connsiteY5" fmla="*/ 2279424 h 6578875"/>
                    <a:gd name="connsiteX6" fmla="*/ 1005416 w 9609980"/>
                    <a:gd name="connsiteY6" fmla="*/ 1855355 h 6578875"/>
                    <a:gd name="connsiteX7" fmla="*/ 607850 w 9609980"/>
                    <a:gd name="connsiteY7" fmla="*/ 1815598 h 6578875"/>
                    <a:gd name="connsiteX8" fmla="*/ 1230703 w 9609980"/>
                    <a:gd name="connsiteY8" fmla="*/ 1577059 h 6578875"/>
                    <a:gd name="connsiteX9" fmla="*/ 1111434 w 9609980"/>
                    <a:gd name="connsiteY9" fmla="*/ 1524050 h 6578875"/>
                    <a:gd name="connsiteX10" fmla="*/ 1495747 w 9609980"/>
                    <a:gd name="connsiteY10" fmla="*/ 1325268 h 6578875"/>
                    <a:gd name="connsiteX11" fmla="*/ 1031921 w 9609980"/>
                    <a:gd name="connsiteY11" fmla="*/ 1325268 h 6578875"/>
                    <a:gd name="connsiteX12" fmla="*/ 1787295 w 9609980"/>
                    <a:gd name="connsiteY12" fmla="*/ 1033720 h 6578875"/>
                    <a:gd name="connsiteX13" fmla="*/ 1562007 w 9609980"/>
                    <a:gd name="connsiteY13" fmla="*/ 954207 h 6578875"/>
                    <a:gd name="connsiteX14" fmla="*/ 1919815 w 9609980"/>
                    <a:gd name="connsiteY14" fmla="*/ 993963 h 6578875"/>
                    <a:gd name="connsiteX15" fmla="*/ 2118599 w 9609980"/>
                    <a:gd name="connsiteY15" fmla="*/ 543390 h 6578875"/>
                    <a:gd name="connsiteX16" fmla="*/ 2118598 w 9609980"/>
                    <a:gd name="connsiteY16" fmla="*/ 808433 h 6578875"/>
                    <a:gd name="connsiteX17" fmla="*/ 2661937 w 9609980"/>
                    <a:gd name="connsiteY17" fmla="*/ 609650 h 6578875"/>
                    <a:gd name="connsiteX18" fmla="*/ 2569172 w 9609980"/>
                    <a:gd name="connsiteY18" fmla="*/ 516885 h 6578875"/>
                    <a:gd name="connsiteX19" fmla="*/ 2926982 w 9609980"/>
                    <a:gd name="connsiteY19" fmla="*/ 437372 h 6578875"/>
                    <a:gd name="connsiteX20" fmla="*/ 2873972 w 9609980"/>
                    <a:gd name="connsiteY20" fmla="*/ 318103 h 6578875"/>
                    <a:gd name="connsiteX21" fmla="*/ 3364302 w 9609980"/>
                    <a:gd name="connsiteY21" fmla="*/ 357859 h 6578875"/>
                    <a:gd name="connsiteX22" fmla="*/ 3708859 w 9609980"/>
                    <a:gd name="connsiteY22" fmla="*/ 145824 h 6578875"/>
                    <a:gd name="connsiteX23" fmla="*/ 3682355 w 9609980"/>
                    <a:gd name="connsiteY23" fmla="*/ 278346 h 6578875"/>
                    <a:gd name="connsiteX24" fmla="*/ 4371469 w 9609980"/>
                    <a:gd name="connsiteY24" fmla="*/ 331355 h 6578875"/>
                    <a:gd name="connsiteX25" fmla="*/ 4371469 w 9609980"/>
                    <a:gd name="connsiteY25" fmla="*/ 198833 h 6578875"/>
                    <a:gd name="connsiteX26" fmla="*/ 4596756 w 9609980"/>
                    <a:gd name="connsiteY26" fmla="*/ 371111 h 6578875"/>
                    <a:gd name="connsiteX27" fmla="*/ 4901556 w 9609980"/>
                    <a:gd name="connsiteY27" fmla="*/ 265094 h 6578875"/>
                    <a:gd name="connsiteX28" fmla="*/ 4769034 w 9609980"/>
                    <a:gd name="connsiteY28" fmla="*/ 437372 h 6578875"/>
                    <a:gd name="connsiteX29" fmla="*/ 5047329 w 9609980"/>
                    <a:gd name="connsiteY29" fmla="*/ 384363 h 6578875"/>
                    <a:gd name="connsiteX30" fmla="*/ 5093085 w 9609980"/>
                    <a:gd name="connsiteY30" fmla="*/ 528242 h 6578875"/>
                    <a:gd name="connsiteX31" fmla="*/ 5338877 w 9609980"/>
                    <a:gd name="connsiteY31" fmla="*/ 636155 h 6578875"/>
                    <a:gd name="connsiteX32" fmla="*/ 5232860 w 9609980"/>
                    <a:gd name="connsiteY32" fmla="*/ 251842 h 6578875"/>
                    <a:gd name="connsiteX33" fmla="*/ 5511156 w 9609980"/>
                    <a:gd name="connsiteY33" fmla="*/ 371111 h 6578875"/>
                    <a:gd name="connsiteX34" fmla="*/ 6200269 w 9609980"/>
                    <a:gd name="connsiteY34" fmla="*/ 50 h 6578875"/>
                    <a:gd name="connsiteX35" fmla="*/ 5935225 w 9609980"/>
                    <a:gd name="connsiteY35" fmla="*/ 291598 h 6578875"/>
                    <a:gd name="connsiteX36" fmla="*/ 6452060 w 9609980"/>
                    <a:gd name="connsiteY36" fmla="*/ 119320 h 6578875"/>
                    <a:gd name="connsiteX37" fmla="*/ 6266529 w 9609980"/>
                    <a:gd name="connsiteY37" fmla="*/ 344606 h 6578875"/>
                    <a:gd name="connsiteX38" fmla="*/ 6584582 w 9609980"/>
                    <a:gd name="connsiteY38" fmla="*/ 450623 h 6578875"/>
                    <a:gd name="connsiteX39" fmla="*/ 6359295 w 9609980"/>
                    <a:gd name="connsiteY39" fmla="*/ 596397 h 6578875"/>
                    <a:gd name="connsiteX40" fmla="*/ 7856790 w 9609980"/>
                    <a:gd name="connsiteY40" fmla="*/ 768674 h 6578875"/>
                    <a:gd name="connsiteX41" fmla="*/ 7618251 w 9609980"/>
                    <a:gd name="connsiteY41" fmla="*/ 834935 h 6578875"/>
                    <a:gd name="connsiteX42" fmla="*/ 8108582 w 9609980"/>
                    <a:gd name="connsiteY42" fmla="*/ 1086728 h 6578875"/>
                    <a:gd name="connsiteX43" fmla="*/ 7856790 w 9609980"/>
                    <a:gd name="connsiteY43" fmla="*/ 1126483 h 6578875"/>
                    <a:gd name="connsiteX44" fmla="*/ 8267608 w 9609980"/>
                    <a:gd name="connsiteY44" fmla="*/ 1709579 h 6578875"/>
                    <a:gd name="connsiteX45" fmla="*/ 9168756 w 9609980"/>
                    <a:gd name="connsiteY45" fmla="*/ 1815596 h 6578875"/>
                    <a:gd name="connsiteX46" fmla="*/ 8810947 w 9609980"/>
                    <a:gd name="connsiteY46" fmla="*/ 1828848 h 6578875"/>
                    <a:gd name="connsiteX47" fmla="*/ 9075990 w 9609980"/>
                    <a:gd name="connsiteY47" fmla="*/ 2014379 h 6578875"/>
                    <a:gd name="connsiteX48" fmla="*/ 8612164 w 9609980"/>
                    <a:gd name="connsiteY48" fmla="*/ 1961370 h 6578875"/>
                    <a:gd name="connsiteX49" fmla="*/ 9592826 w 9609980"/>
                    <a:gd name="connsiteY49" fmla="*/ 2796257 h 6578875"/>
                    <a:gd name="connsiteX50" fmla="*/ 9221765 w 9609980"/>
                    <a:gd name="connsiteY50" fmla="*/ 2637231 h 6578875"/>
                    <a:gd name="connsiteX51" fmla="*/ 9606078 w 9609980"/>
                    <a:gd name="connsiteY51" fmla="*/ 3432361 h 6578875"/>
                    <a:gd name="connsiteX52" fmla="*/ 9176332 w 9609980"/>
                    <a:gd name="connsiteY52" fmla="*/ 3117149 h 6578875"/>
                    <a:gd name="connsiteX53" fmla="*/ 9486809 w 9609980"/>
                    <a:gd name="connsiteY53" fmla="*/ 4094970 h 6578875"/>
                    <a:gd name="connsiteX54" fmla="*/ 9221765 w 9609980"/>
                    <a:gd name="connsiteY54" fmla="*/ 3949196 h 6578875"/>
                    <a:gd name="connsiteX55" fmla="*/ 8996478 w 9609980"/>
                    <a:gd name="connsiteY55" fmla="*/ 5035874 h 6578875"/>
                    <a:gd name="connsiteX56" fmla="*/ 8903713 w 9609980"/>
                    <a:gd name="connsiteY56" fmla="*/ 4890101 h 6578875"/>
                    <a:gd name="connsiteX57" fmla="*/ 8704931 w 9609980"/>
                    <a:gd name="connsiteY57" fmla="*/ 5155144 h 6578875"/>
                    <a:gd name="connsiteX58" fmla="*/ 8532653 w 9609980"/>
                    <a:gd name="connsiteY58" fmla="*/ 5009370 h 6578875"/>
                    <a:gd name="connsiteX59" fmla="*/ 8214602 w 9609980"/>
                    <a:gd name="connsiteY59" fmla="*/ 5539457 h 6578875"/>
                    <a:gd name="connsiteX60" fmla="*/ 8029072 w 9609980"/>
                    <a:gd name="connsiteY60" fmla="*/ 5300918 h 6578875"/>
                    <a:gd name="connsiteX61" fmla="*/ 7697767 w 9609980"/>
                    <a:gd name="connsiteY61" fmla="*/ 5937022 h 6578875"/>
                    <a:gd name="connsiteX62" fmla="*/ 7750776 w 9609980"/>
                    <a:gd name="connsiteY62" fmla="*/ 5671979 h 6578875"/>
                    <a:gd name="connsiteX63" fmla="*/ 7286950 w 9609980"/>
                    <a:gd name="connsiteY63" fmla="*/ 6069544 h 6578875"/>
                    <a:gd name="connsiteX64" fmla="*/ 7313455 w 9609980"/>
                    <a:gd name="connsiteY64" fmla="*/ 5777996 h 6578875"/>
                    <a:gd name="connsiteX65" fmla="*/ 6770116 w 9609980"/>
                    <a:gd name="connsiteY65" fmla="*/ 6294831 h 6578875"/>
                    <a:gd name="connsiteX66" fmla="*/ 6637594 w 9609980"/>
                    <a:gd name="connsiteY66" fmla="*/ 5923770 h 6578875"/>
                    <a:gd name="connsiteX67" fmla="*/ 5985753 w 9609980"/>
                    <a:gd name="connsiteY67" fmla="*/ 6437706 h 6578875"/>
                    <a:gd name="connsiteX68" fmla="*/ 6009566 w 9609980"/>
                    <a:gd name="connsiteY68" fmla="*/ 6242443 h 6578875"/>
                    <a:gd name="connsiteX69" fmla="*/ 5599991 w 9609980"/>
                    <a:gd name="connsiteY69" fmla="*/ 6532955 h 6578875"/>
                    <a:gd name="connsiteX70" fmla="*/ 5519029 w 9609980"/>
                    <a:gd name="connsiteY70" fmla="*/ 6061468 h 6578875"/>
                    <a:gd name="connsiteX71" fmla="*/ 4554508 w 9609980"/>
                    <a:gd name="connsiteY71" fmla="*/ 6515268 h 6578875"/>
                    <a:gd name="connsiteX72" fmla="*/ 727119 w 9609980"/>
                    <a:gd name="connsiteY72" fmla="*/ 4505790 h 6578875"/>
                    <a:gd name="connsiteX73" fmla="*/ 621101 w 9609980"/>
                    <a:gd name="connsiteY73" fmla="*/ 4903355 h 6578875"/>
                    <a:gd name="connsiteX74" fmla="*/ 435571 w 9609980"/>
                    <a:gd name="connsiteY74" fmla="*/ 4002207 h 6578875"/>
                    <a:gd name="connsiteX75" fmla="*/ 236788 w 9609980"/>
                    <a:gd name="connsiteY75" fmla="*/ 4214242 h 6578875"/>
                    <a:gd name="connsiteX76" fmla="*/ 519508 w 9609980"/>
                    <a:gd name="connsiteY76" fmla="*/ 3130402 h 6578875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204197 w 9609980"/>
                    <a:gd name="connsiteY72" fmla="*/ 5420190 h 6534253"/>
                    <a:gd name="connsiteX73" fmla="*/ 727119 w 9609980"/>
                    <a:gd name="connsiteY73" fmla="*/ 4505790 h 6534253"/>
                    <a:gd name="connsiteX74" fmla="*/ 621101 w 9609980"/>
                    <a:gd name="connsiteY74" fmla="*/ 4903355 h 6534253"/>
                    <a:gd name="connsiteX75" fmla="*/ 435571 w 9609980"/>
                    <a:gd name="connsiteY75" fmla="*/ 4002207 h 6534253"/>
                    <a:gd name="connsiteX76" fmla="*/ 236788 w 9609980"/>
                    <a:gd name="connsiteY76" fmla="*/ 4214242 h 6534253"/>
                    <a:gd name="connsiteX77" fmla="*/ 519508 w 9609980"/>
                    <a:gd name="connsiteY77" fmla="*/ 3130402 h 6534253"/>
                    <a:gd name="connsiteX0" fmla="*/ 519508 w 9609980"/>
                    <a:gd name="connsiteY0" fmla="*/ 3130402 h 6538319"/>
                    <a:gd name="connsiteX1" fmla="*/ 77762 w 9609980"/>
                    <a:gd name="connsiteY1" fmla="*/ 3392607 h 6538319"/>
                    <a:gd name="connsiteX2" fmla="*/ 660859 w 9609980"/>
                    <a:gd name="connsiteY2" fmla="*/ 2517963 h 6538319"/>
                    <a:gd name="connsiteX3" fmla="*/ 422320 w 9609980"/>
                    <a:gd name="connsiteY3" fmla="*/ 2517963 h 6538319"/>
                    <a:gd name="connsiteX4" fmla="*/ 753624 w 9609980"/>
                    <a:gd name="connsiteY4" fmla="*/ 2305929 h 6538319"/>
                    <a:gd name="connsiteX5" fmla="*/ 289798 w 9609980"/>
                    <a:gd name="connsiteY5" fmla="*/ 2279424 h 6538319"/>
                    <a:gd name="connsiteX6" fmla="*/ 1005416 w 9609980"/>
                    <a:gd name="connsiteY6" fmla="*/ 1855355 h 6538319"/>
                    <a:gd name="connsiteX7" fmla="*/ 607850 w 9609980"/>
                    <a:gd name="connsiteY7" fmla="*/ 1815598 h 6538319"/>
                    <a:gd name="connsiteX8" fmla="*/ 1230703 w 9609980"/>
                    <a:gd name="connsiteY8" fmla="*/ 1577059 h 6538319"/>
                    <a:gd name="connsiteX9" fmla="*/ 1111434 w 9609980"/>
                    <a:gd name="connsiteY9" fmla="*/ 1524050 h 6538319"/>
                    <a:gd name="connsiteX10" fmla="*/ 1495747 w 9609980"/>
                    <a:gd name="connsiteY10" fmla="*/ 1325268 h 6538319"/>
                    <a:gd name="connsiteX11" fmla="*/ 1031921 w 9609980"/>
                    <a:gd name="connsiteY11" fmla="*/ 1325268 h 6538319"/>
                    <a:gd name="connsiteX12" fmla="*/ 1787295 w 9609980"/>
                    <a:gd name="connsiteY12" fmla="*/ 1033720 h 6538319"/>
                    <a:gd name="connsiteX13" fmla="*/ 1562007 w 9609980"/>
                    <a:gd name="connsiteY13" fmla="*/ 954207 h 6538319"/>
                    <a:gd name="connsiteX14" fmla="*/ 1919815 w 9609980"/>
                    <a:gd name="connsiteY14" fmla="*/ 993963 h 6538319"/>
                    <a:gd name="connsiteX15" fmla="*/ 2118599 w 9609980"/>
                    <a:gd name="connsiteY15" fmla="*/ 543390 h 6538319"/>
                    <a:gd name="connsiteX16" fmla="*/ 2118598 w 9609980"/>
                    <a:gd name="connsiteY16" fmla="*/ 808433 h 6538319"/>
                    <a:gd name="connsiteX17" fmla="*/ 2661937 w 9609980"/>
                    <a:gd name="connsiteY17" fmla="*/ 609650 h 6538319"/>
                    <a:gd name="connsiteX18" fmla="*/ 2569172 w 9609980"/>
                    <a:gd name="connsiteY18" fmla="*/ 516885 h 6538319"/>
                    <a:gd name="connsiteX19" fmla="*/ 2926982 w 9609980"/>
                    <a:gd name="connsiteY19" fmla="*/ 437372 h 6538319"/>
                    <a:gd name="connsiteX20" fmla="*/ 2873972 w 9609980"/>
                    <a:gd name="connsiteY20" fmla="*/ 318103 h 6538319"/>
                    <a:gd name="connsiteX21" fmla="*/ 3364302 w 9609980"/>
                    <a:gd name="connsiteY21" fmla="*/ 357859 h 6538319"/>
                    <a:gd name="connsiteX22" fmla="*/ 3708859 w 9609980"/>
                    <a:gd name="connsiteY22" fmla="*/ 145824 h 6538319"/>
                    <a:gd name="connsiteX23" fmla="*/ 3682355 w 9609980"/>
                    <a:gd name="connsiteY23" fmla="*/ 278346 h 6538319"/>
                    <a:gd name="connsiteX24" fmla="*/ 4371469 w 9609980"/>
                    <a:gd name="connsiteY24" fmla="*/ 331355 h 6538319"/>
                    <a:gd name="connsiteX25" fmla="*/ 4371469 w 9609980"/>
                    <a:gd name="connsiteY25" fmla="*/ 198833 h 6538319"/>
                    <a:gd name="connsiteX26" fmla="*/ 4596756 w 9609980"/>
                    <a:gd name="connsiteY26" fmla="*/ 371111 h 6538319"/>
                    <a:gd name="connsiteX27" fmla="*/ 4901556 w 9609980"/>
                    <a:gd name="connsiteY27" fmla="*/ 265094 h 6538319"/>
                    <a:gd name="connsiteX28" fmla="*/ 4769034 w 9609980"/>
                    <a:gd name="connsiteY28" fmla="*/ 437372 h 6538319"/>
                    <a:gd name="connsiteX29" fmla="*/ 5047329 w 9609980"/>
                    <a:gd name="connsiteY29" fmla="*/ 384363 h 6538319"/>
                    <a:gd name="connsiteX30" fmla="*/ 5093085 w 9609980"/>
                    <a:gd name="connsiteY30" fmla="*/ 528242 h 6538319"/>
                    <a:gd name="connsiteX31" fmla="*/ 5338877 w 9609980"/>
                    <a:gd name="connsiteY31" fmla="*/ 636155 h 6538319"/>
                    <a:gd name="connsiteX32" fmla="*/ 5232860 w 9609980"/>
                    <a:gd name="connsiteY32" fmla="*/ 251842 h 6538319"/>
                    <a:gd name="connsiteX33" fmla="*/ 5511156 w 9609980"/>
                    <a:gd name="connsiteY33" fmla="*/ 371111 h 6538319"/>
                    <a:gd name="connsiteX34" fmla="*/ 6200269 w 9609980"/>
                    <a:gd name="connsiteY34" fmla="*/ 50 h 6538319"/>
                    <a:gd name="connsiteX35" fmla="*/ 5935225 w 9609980"/>
                    <a:gd name="connsiteY35" fmla="*/ 291598 h 6538319"/>
                    <a:gd name="connsiteX36" fmla="*/ 6452060 w 9609980"/>
                    <a:gd name="connsiteY36" fmla="*/ 119320 h 6538319"/>
                    <a:gd name="connsiteX37" fmla="*/ 6266529 w 9609980"/>
                    <a:gd name="connsiteY37" fmla="*/ 344606 h 6538319"/>
                    <a:gd name="connsiteX38" fmla="*/ 6584582 w 9609980"/>
                    <a:gd name="connsiteY38" fmla="*/ 450623 h 6538319"/>
                    <a:gd name="connsiteX39" fmla="*/ 6359295 w 9609980"/>
                    <a:gd name="connsiteY39" fmla="*/ 596397 h 6538319"/>
                    <a:gd name="connsiteX40" fmla="*/ 7856790 w 9609980"/>
                    <a:gd name="connsiteY40" fmla="*/ 768674 h 6538319"/>
                    <a:gd name="connsiteX41" fmla="*/ 7618251 w 9609980"/>
                    <a:gd name="connsiteY41" fmla="*/ 834935 h 6538319"/>
                    <a:gd name="connsiteX42" fmla="*/ 8108582 w 9609980"/>
                    <a:gd name="connsiteY42" fmla="*/ 1086728 h 6538319"/>
                    <a:gd name="connsiteX43" fmla="*/ 7856790 w 9609980"/>
                    <a:gd name="connsiteY43" fmla="*/ 1126483 h 6538319"/>
                    <a:gd name="connsiteX44" fmla="*/ 8267608 w 9609980"/>
                    <a:gd name="connsiteY44" fmla="*/ 1709579 h 6538319"/>
                    <a:gd name="connsiteX45" fmla="*/ 9168756 w 9609980"/>
                    <a:gd name="connsiteY45" fmla="*/ 1815596 h 6538319"/>
                    <a:gd name="connsiteX46" fmla="*/ 8810947 w 9609980"/>
                    <a:gd name="connsiteY46" fmla="*/ 1828848 h 6538319"/>
                    <a:gd name="connsiteX47" fmla="*/ 9075990 w 9609980"/>
                    <a:gd name="connsiteY47" fmla="*/ 2014379 h 6538319"/>
                    <a:gd name="connsiteX48" fmla="*/ 8612164 w 9609980"/>
                    <a:gd name="connsiteY48" fmla="*/ 1961370 h 6538319"/>
                    <a:gd name="connsiteX49" fmla="*/ 9592826 w 9609980"/>
                    <a:gd name="connsiteY49" fmla="*/ 2796257 h 6538319"/>
                    <a:gd name="connsiteX50" fmla="*/ 9221765 w 9609980"/>
                    <a:gd name="connsiteY50" fmla="*/ 2637231 h 6538319"/>
                    <a:gd name="connsiteX51" fmla="*/ 9606078 w 9609980"/>
                    <a:gd name="connsiteY51" fmla="*/ 3432361 h 6538319"/>
                    <a:gd name="connsiteX52" fmla="*/ 9176332 w 9609980"/>
                    <a:gd name="connsiteY52" fmla="*/ 3117149 h 6538319"/>
                    <a:gd name="connsiteX53" fmla="*/ 9486809 w 9609980"/>
                    <a:gd name="connsiteY53" fmla="*/ 4094970 h 6538319"/>
                    <a:gd name="connsiteX54" fmla="*/ 9221765 w 9609980"/>
                    <a:gd name="connsiteY54" fmla="*/ 3949196 h 6538319"/>
                    <a:gd name="connsiteX55" fmla="*/ 8996478 w 9609980"/>
                    <a:gd name="connsiteY55" fmla="*/ 5035874 h 6538319"/>
                    <a:gd name="connsiteX56" fmla="*/ 8903713 w 9609980"/>
                    <a:gd name="connsiteY56" fmla="*/ 4890101 h 6538319"/>
                    <a:gd name="connsiteX57" fmla="*/ 8704931 w 9609980"/>
                    <a:gd name="connsiteY57" fmla="*/ 5155144 h 6538319"/>
                    <a:gd name="connsiteX58" fmla="*/ 8532653 w 9609980"/>
                    <a:gd name="connsiteY58" fmla="*/ 5009370 h 6538319"/>
                    <a:gd name="connsiteX59" fmla="*/ 8214602 w 9609980"/>
                    <a:gd name="connsiteY59" fmla="*/ 5539457 h 6538319"/>
                    <a:gd name="connsiteX60" fmla="*/ 8029072 w 9609980"/>
                    <a:gd name="connsiteY60" fmla="*/ 5300918 h 6538319"/>
                    <a:gd name="connsiteX61" fmla="*/ 7697767 w 9609980"/>
                    <a:gd name="connsiteY61" fmla="*/ 5937022 h 6538319"/>
                    <a:gd name="connsiteX62" fmla="*/ 7750776 w 9609980"/>
                    <a:gd name="connsiteY62" fmla="*/ 5671979 h 6538319"/>
                    <a:gd name="connsiteX63" fmla="*/ 7286950 w 9609980"/>
                    <a:gd name="connsiteY63" fmla="*/ 6069544 h 6538319"/>
                    <a:gd name="connsiteX64" fmla="*/ 7313455 w 9609980"/>
                    <a:gd name="connsiteY64" fmla="*/ 5777996 h 6538319"/>
                    <a:gd name="connsiteX65" fmla="*/ 6770116 w 9609980"/>
                    <a:gd name="connsiteY65" fmla="*/ 6294831 h 6538319"/>
                    <a:gd name="connsiteX66" fmla="*/ 6637594 w 9609980"/>
                    <a:gd name="connsiteY66" fmla="*/ 5923770 h 6538319"/>
                    <a:gd name="connsiteX67" fmla="*/ 5985753 w 9609980"/>
                    <a:gd name="connsiteY67" fmla="*/ 6437706 h 6538319"/>
                    <a:gd name="connsiteX68" fmla="*/ 6009566 w 9609980"/>
                    <a:gd name="connsiteY68" fmla="*/ 6242443 h 6538319"/>
                    <a:gd name="connsiteX69" fmla="*/ 5599991 w 9609980"/>
                    <a:gd name="connsiteY69" fmla="*/ 6532955 h 6538319"/>
                    <a:gd name="connsiteX70" fmla="*/ 5519029 w 9609980"/>
                    <a:gd name="connsiteY70" fmla="*/ 6061468 h 6538319"/>
                    <a:gd name="connsiteX71" fmla="*/ 4554508 w 9609980"/>
                    <a:gd name="connsiteY71" fmla="*/ 6515268 h 6538319"/>
                    <a:gd name="connsiteX72" fmla="*/ 1310214 w 9609980"/>
                    <a:gd name="connsiteY72" fmla="*/ 5261163 h 6538319"/>
                    <a:gd name="connsiteX73" fmla="*/ 1204197 w 9609980"/>
                    <a:gd name="connsiteY73" fmla="*/ 5420190 h 6538319"/>
                    <a:gd name="connsiteX74" fmla="*/ 727119 w 9609980"/>
                    <a:gd name="connsiteY74" fmla="*/ 4505790 h 6538319"/>
                    <a:gd name="connsiteX75" fmla="*/ 621101 w 9609980"/>
                    <a:gd name="connsiteY75" fmla="*/ 4903355 h 6538319"/>
                    <a:gd name="connsiteX76" fmla="*/ 435571 w 9609980"/>
                    <a:gd name="connsiteY76" fmla="*/ 4002207 h 6538319"/>
                    <a:gd name="connsiteX77" fmla="*/ 236788 w 9609980"/>
                    <a:gd name="connsiteY77" fmla="*/ 4214242 h 6538319"/>
                    <a:gd name="connsiteX78" fmla="*/ 519508 w 9609980"/>
                    <a:gd name="connsiteY78" fmla="*/ 3130402 h 6538319"/>
                    <a:gd name="connsiteX0" fmla="*/ 519508 w 9609980"/>
                    <a:gd name="connsiteY0" fmla="*/ 3130402 h 6538319"/>
                    <a:gd name="connsiteX1" fmla="*/ 77762 w 9609980"/>
                    <a:gd name="connsiteY1" fmla="*/ 3392607 h 6538319"/>
                    <a:gd name="connsiteX2" fmla="*/ 660859 w 9609980"/>
                    <a:gd name="connsiteY2" fmla="*/ 2517963 h 6538319"/>
                    <a:gd name="connsiteX3" fmla="*/ 422320 w 9609980"/>
                    <a:gd name="connsiteY3" fmla="*/ 2517963 h 6538319"/>
                    <a:gd name="connsiteX4" fmla="*/ 753624 w 9609980"/>
                    <a:gd name="connsiteY4" fmla="*/ 2305929 h 6538319"/>
                    <a:gd name="connsiteX5" fmla="*/ 289798 w 9609980"/>
                    <a:gd name="connsiteY5" fmla="*/ 2279424 h 6538319"/>
                    <a:gd name="connsiteX6" fmla="*/ 1005416 w 9609980"/>
                    <a:gd name="connsiteY6" fmla="*/ 1855355 h 6538319"/>
                    <a:gd name="connsiteX7" fmla="*/ 607850 w 9609980"/>
                    <a:gd name="connsiteY7" fmla="*/ 1815598 h 6538319"/>
                    <a:gd name="connsiteX8" fmla="*/ 1230703 w 9609980"/>
                    <a:gd name="connsiteY8" fmla="*/ 1577059 h 6538319"/>
                    <a:gd name="connsiteX9" fmla="*/ 1111434 w 9609980"/>
                    <a:gd name="connsiteY9" fmla="*/ 1524050 h 6538319"/>
                    <a:gd name="connsiteX10" fmla="*/ 1495747 w 9609980"/>
                    <a:gd name="connsiteY10" fmla="*/ 1325268 h 6538319"/>
                    <a:gd name="connsiteX11" fmla="*/ 1031921 w 9609980"/>
                    <a:gd name="connsiteY11" fmla="*/ 1325268 h 6538319"/>
                    <a:gd name="connsiteX12" fmla="*/ 1787295 w 9609980"/>
                    <a:gd name="connsiteY12" fmla="*/ 1033720 h 6538319"/>
                    <a:gd name="connsiteX13" fmla="*/ 1562007 w 9609980"/>
                    <a:gd name="connsiteY13" fmla="*/ 954207 h 6538319"/>
                    <a:gd name="connsiteX14" fmla="*/ 1919815 w 9609980"/>
                    <a:gd name="connsiteY14" fmla="*/ 993963 h 6538319"/>
                    <a:gd name="connsiteX15" fmla="*/ 2118599 w 9609980"/>
                    <a:gd name="connsiteY15" fmla="*/ 543390 h 6538319"/>
                    <a:gd name="connsiteX16" fmla="*/ 2118598 w 9609980"/>
                    <a:gd name="connsiteY16" fmla="*/ 808433 h 6538319"/>
                    <a:gd name="connsiteX17" fmla="*/ 2661937 w 9609980"/>
                    <a:gd name="connsiteY17" fmla="*/ 609650 h 6538319"/>
                    <a:gd name="connsiteX18" fmla="*/ 2569172 w 9609980"/>
                    <a:gd name="connsiteY18" fmla="*/ 516885 h 6538319"/>
                    <a:gd name="connsiteX19" fmla="*/ 2926982 w 9609980"/>
                    <a:gd name="connsiteY19" fmla="*/ 437372 h 6538319"/>
                    <a:gd name="connsiteX20" fmla="*/ 2873972 w 9609980"/>
                    <a:gd name="connsiteY20" fmla="*/ 318103 h 6538319"/>
                    <a:gd name="connsiteX21" fmla="*/ 3364302 w 9609980"/>
                    <a:gd name="connsiteY21" fmla="*/ 357859 h 6538319"/>
                    <a:gd name="connsiteX22" fmla="*/ 3708859 w 9609980"/>
                    <a:gd name="connsiteY22" fmla="*/ 145824 h 6538319"/>
                    <a:gd name="connsiteX23" fmla="*/ 3682355 w 9609980"/>
                    <a:gd name="connsiteY23" fmla="*/ 278346 h 6538319"/>
                    <a:gd name="connsiteX24" fmla="*/ 4371469 w 9609980"/>
                    <a:gd name="connsiteY24" fmla="*/ 331355 h 6538319"/>
                    <a:gd name="connsiteX25" fmla="*/ 4371469 w 9609980"/>
                    <a:gd name="connsiteY25" fmla="*/ 198833 h 6538319"/>
                    <a:gd name="connsiteX26" fmla="*/ 4596756 w 9609980"/>
                    <a:gd name="connsiteY26" fmla="*/ 371111 h 6538319"/>
                    <a:gd name="connsiteX27" fmla="*/ 4901556 w 9609980"/>
                    <a:gd name="connsiteY27" fmla="*/ 265094 h 6538319"/>
                    <a:gd name="connsiteX28" fmla="*/ 4769034 w 9609980"/>
                    <a:gd name="connsiteY28" fmla="*/ 437372 h 6538319"/>
                    <a:gd name="connsiteX29" fmla="*/ 5047329 w 9609980"/>
                    <a:gd name="connsiteY29" fmla="*/ 384363 h 6538319"/>
                    <a:gd name="connsiteX30" fmla="*/ 5093085 w 9609980"/>
                    <a:gd name="connsiteY30" fmla="*/ 528242 h 6538319"/>
                    <a:gd name="connsiteX31" fmla="*/ 5338877 w 9609980"/>
                    <a:gd name="connsiteY31" fmla="*/ 636155 h 6538319"/>
                    <a:gd name="connsiteX32" fmla="*/ 5232860 w 9609980"/>
                    <a:gd name="connsiteY32" fmla="*/ 251842 h 6538319"/>
                    <a:gd name="connsiteX33" fmla="*/ 5511156 w 9609980"/>
                    <a:gd name="connsiteY33" fmla="*/ 371111 h 6538319"/>
                    <a:gd name="connsiteX34" fmla="*/ 6200269 w 9609980"/>
                    <a:gd name="connsiteY34" fmla="*/ 50 h 6538319"/>
                    <a:gd name="connsiteX35" fmla="*/ 5935225 w 9609980"/>
                    <a:gd name="connsiteY35" fmla="*/ 291598 h 6538319"/>
                    <a:gd name="connsiteX36" fmla="*/ 6452060 w 9609980"/>
                    <a:gd name="connsiteY36" fmla="*/ 119320 h 6538319"/>
                    <a:gd name="connsiteX37" fmla="*/ 6266529 w 9609980"/>
                    <a:gd name="connsiteY37" fmla="*/ 344606 h 6538319"/>
                    <a:gd name="connsiteX38" fmla="*/ 6584582 w 9609980"/>
                    <a:gd name="connsiteY38" fmla="*/ 450623 h 6538319"/>
                    <a:gd name="connsiteX39" fmla="*/ 6359295 w 9609980"/>
                    <a:gd name="connsiteY39" fmla="*/ 596397 h 6538319"/>
                    <a:gd name="connsiteX40" fmla="*/ 7856790 w 9609980"/>
                    <a:gd name="connsiteY40" fmla="*/ 768674 h 6538319"/>
                    <a:gd name="connsiteX41" fmla="*/ 7618251 w 9609980"/>
                    <a:gd name="connsiteY41" fmla="*/ 834935 h 6538319"/>
                    <a:gd name="connsiteX42" fmla="*/ 8108582 w 9609980"/>
                    <a:gd name="connsiteY42" fmla="*/ 1086728 h 6538319"/>
                    <a:gd name="connsiteX43" fmla="*/ 7856790 w 9609980"/>
                    <a:gd name="connsiteY43" fmla="*/ 1126483 h 6538319"/>
                    <a:gd name="connsiteX44" fmla="*/ 8267608 w 9609980"/>
                    <a:gd name="connsiteY44" fmla="*/ 1709579 h 6538319"/>
                    <a:gd name="connsiteX45" fmla="*/ 9168756 w 9609980"/>
                    <a:gd name="connsiteY45" fmla="*/ 1815596 h 6538319"/>
                    <a:gd name="connsiteX46" fmla="*/ 8810947 w 9609980"/>
                    <a:gd name="connsiteY46" fmla="*/ 1828848 h 6538319"/>
                    <a:gd name="connsiteX47" fmla="*/ 9075990 w 9609980"/>
                    <a:gd name="connsiteY47" fmla="*/ 2014379 h 6538319"/>
                    <a:gd name="connsiteX48" fmla="*/ 8612164 w 9609980"/>
                    <a:gd name="connsiteY48" fmla="*/ 1961370 h 6538319"/>
                    <a:gd name="connsiteX49" fmla="*/ 9592826 w 9609980"/>
                    <a:gd name="connsiteY49" fmla="*/ 2796257 h 6538319"/>
                    <a:gd name="connsiteX50" fmla="*/ 9221765 w 9609980"/>
                    <a:gd name="connsiteY50" fmla="*/ 2637231 h 6538319"/>
                    <a:gd name="connsiteX51" fmla="*/ 9606078 w 9609980"/>
                    <a:gd name="connsiteY51" fmla="*/ 3432361 h 6538319"/>
                    <a:gd name="connsiteX52" fmla="*/ 9176332 w 9609980"/>
                    <a:gd name="connsiteY52" fmla="*/ 3117149 h 6538319"/>
                    <a:gd name="connsiteX53" fmla="*/ 9486809 w 9609980"/>
                    <a:gd name="connsiteY53" fmla="*/ 4094970 h 6538319"/>
                    <a:gd name="connsiteX54" fmla="*/ 9221765 w 9609980"/>
                    <a:gd name="connsiteY54" fmla="*/ 3949196 h 6538319"/>
                    <a:gd name="connsiteX55" fmla="*/ 8996478 w 9609980"/>
                    <a:gd name="connsiteY55" fmla="*/ 5035874 h 6538319"/>
                    <a:gd name="connsiteX56" fmla="*/ 8903713 w 9609980"/>
                    <a:gd name="connsiteY56" fmla="*/ 4890101 h 6538319"/>
                    <a:gd name="connsiteX57" fmla="*/ 8704931 w 9609980"/>
                    <a:gd name="connsiteY57" fmla="*/ 5155144 h 6538319"/>
                    <a:gd name="connsiteX58" fmla="*/ 8532653 w 9609980"/>
                    <a:gd name="connsiteY58" fmla="*/ 5009370 h 6538319"/>
                    <a:gd name="connsiteX59" fmla="*/ 8214602 w 9609980"/>
                    <a:gd name="connsiteY59" fmla="*/ 5539457 h 6538319"/>
                    <a:gd name="connsiteX60" fmla="*/ 8029072 w 9609980"/>
                    <a:gd name="connsiteY60" fmla="*/ 5300918 h 6538319"/>
                    <a:gd name="connsiteX61" fmla="*/ 7697767 w 9609980"/>
                    <a:gd name="connsiteY61" fmla="*/ 5937022 h 6538319"/>
                    <a:gd name="connsiteX62" fmla="*/ 7750776 w 9609980"/>
                    <a:gd name="connsiteY62" fmla="*/ 5671979 h 6538319"/>
                    <a:gd name="connsiteX63" fmla="*/ 7286950 w 9609980"/>
                    <a:gd name="connsiteY63" fmla="*/ 6069544 h 6538319"/>
                    <a:gd name="connsiteX64" fmla="*/ 7313455 w 9609980"/>
                    <a:gd name="connsiteY64" fmla="*/ 5777996 h 6538319"/>
                    <a:gd name="connsiteX65" fmla="*/ 6770116 w 9609980"/>
                    <a:gd name="connsiteY65" fmla="*/ 6294831 h 6538319"/>
                    <a:gd name="connsiteX66" fmla="*/ 6637594 w 9609980"/>
                    <a:gd name="connsiteY66" fmla="*/ 5923770 h 6538319"/>
                    <a:gd name="connsiteX67" fmla="*/ 5985753 w 9609980"/>
                    <a:gd name="connsiteY67" fmla="*/ 6437706 h 6538319"/>
                    <a:gd name="connsiteX68" fmla="*/ 6009566 w 9609980"/>
                    <a:gd name="connsiteY68" fmla="*/ 6242443 h 6538319"/>
                    <a:gd name="connsiteX69" fmla="*/ 5599991 w 9609980"/>
                    <a:gd name="connsiteY69" fmla="*/ 6532955 h 6538319"/>
                    <a:gd name="connsiteX70" fmla="*/ 5519029 w 9609980"/>
                    <a:gd name="connsiteY70" fmla="*/ 6061468 h 6538319"/>
                    <a:gd name="connsiteX71" fmla="*/ 4554508 w 9609980"/>
                    <a:gd name="connsiteY71" fmla="*/ 6515268 h 6538319"/>
                    <a:gd name="connsiteX72" fmla="*/ 1310214 w 9609980"/>
                    <a:gd name="connsiteY72" fmla="*/ 5261163 h 6538319"/>
                    <a:gd name="connsiteX73" fmla="*/ 1204197 w 9609980"/>
                    <a:gd name="connsiteY73" fmla="*/ 5420190 h 6538319"/>
                    <a:gd name="connsiteX74" fmla="*/ 727119 w 9609980"/>
                    <a:gd name="connsiteY74" fmla="*/ 4505790 h 6538319"/>
                    <a:gd name="connsiteX75" fmla="*/ 621101 w 9609980"/>
                    <a:gd name="connsiteY75" fmla="*/ 4903355 h 6538319"/>
                    <a:gd name="connsiteX76" fmla="*/ 435571 w 9609980"/>
                    <a:gd name="connsiteY76" fmla="*/ 4002207 h 6538319"/>
                    <a:gd name="connsiteX77" fmla="*/ 236788 w 9609980"/>
                    <a:gd name="connsiteY77" fmla="*/ 4214242 h 6538319"/>
                    <a:gd name="connsiteX78" fmla="*/ 519508 w 9609980"/>
                    <a:gd name="connsiteY78" fmla="*/ 3130402 h 6538319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800545 w 9609980"/>
                    <a:gd name="connsiteY72" fmla="*/ 6016537 h 6534253"/>
                    <a:gd name="connsiteX73" fmla="*/ 1310214 w 9609980"/>
                    <a:gd name="connsiteY73" fmla="*/ 5261163 h 6534253"/>
                    <a:gd name="connsiteX74" fmla="*/ 1204197 w 9609980"/>
                    <a:gd name="connsiteY74" fmla="*/ 5420190 h 6534253"/>
                    <a:gd name="connsiteX75" fmla="*/ 727119 w 9609980"/>
                    <a:gd name="connsiteY75" fmla="*/ 4505790 h 6534253"/>
                    <a:gd name="connsiteX76" fmla="*/ 621101 w 9609980"/>
                    <a:gd name="connsiteY76" fmla="*/ 4903355 h 6534253"/>
                    <a:gd name="connsiteX77" fmla="*/ 435571 w 9609980"/>
                    <a:gd name="connsiteY77" fmla="*/ 4002207 h 6534253"/>
                    <a:gd name="connsiteX78" fmla="*/ 236788 w 9609980"/>
                    <a:gd name="connsiteY78" fmla="*/ 4214242 h 6534253"/>
                    <a:gd name="connsiteX79" fmla="*/ 519508 w 9609980"/>
                    <a:gd name="connsiteY79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866806 w 9609980"/>
                    <a:gd name="connsiteY72" fmla="*/ 5764746 h 6534253"/>
                    <a:gd name="connsiteX73" fmla="*/ 1800545 w 9609980"/>
                    <a:gd name="connsiteY73" fmla="*/ 6016537 h 6534253"/>
                    <a:gd name="connsiteX74" fmla="*/ 1310214 w 9609980"/>
                    <a:gd name="connsiteY74" fmla="*/ 5261163 h 6534253"/>
                    <a:gd name="connsiteX75" fmla="*/ 1204197 w 9609980"/>
                    <a:gd name="connsiteY75" fmla="*/ 5420190 h 6534253"/>
                    <a:gd name="connsiteX76" fmla="*/ 727119 w 9609980"/>
                    <a:gd name="connsiteY76" fmla="*/ 4505790 h 6534253"/>
                    <a:gd name="connsiteX77" fmla="*/ 621101 w 9609980"/>
                    <a:gd name="connsiteY77" fmla="*/ 4903355 h 6534253"/>
                    <a:gd name="connsiteX78" fmla="*/ 435571 w 9609980"/>
                    <a:gd name="connsiteY78" fmla="*/ 4002207 h 6534253"/>
                    <a:gd name="connsiteX79" fmla="*/ 236788 w 9609980"/>
                    <a:gd name="connsiteY79" fmla="*/ 4214242 h 6534253"/>
                    <a:gd name="connsiteX80" fmla="*/ 519508 w 9609980"/>
                    <a:gd name="connsiteY80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866806 w 9609980"/>
                    <a:gd name="connsiteY72" fmla="*/ 5764746 h 6534253"/>
                    <a:gd name="connsiteX73" fmla="*/ 1800545 w 9609980"/>
                    <a:gd name="connsiteY73" fmla="*/ 6016537 h 6534253"/>
                    <a:gd name="connsiteX74" fmla="*/ 1310214 w 9609980"/>
                    <a:gd name="connsiteY74" fmla="*/ 5261163 h 6534253"/>
                    <a:gd name="connsiteX75" fmla="*/ 1204197 w 9609980"/>
                    <a:gd name="connsiteY75" fmla="*/ 5420190 h 6534253"/>
                    <a:gd name="connsiteX76" fmla="*/ 727119 w 9609980"/>
                    <a:gd name="connsiteY76" fmla="*/ 4505790 h 6534253"/>
                    <a:gd name="connsiteX77" fmla="*/ 621101 w 9609980"/>
                    <a:gd name="connsiteY77" fmla="*/ 4903355 h 6534253"/>
                    <a:gd name="connsiteX78" fmla="*/ 435571 w 9609980"/>
                    <a:gd name="connsiteY78" fmla="*/ 4002207 h 6534253"/>
                    <a:gd name="connsiteX79" fmla="*/ 236788 w 9609980"/>
                    <a:gd name="connsiteY79" fmla="*/ 4214242 h 6534253"/>
                    <a:gd name="connsiteX80" fmla="*/ 519508 w 9609980"/>
                    <a:gd name="connsiteY80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171606 w 9609980"/>
                    <a:gd name="connsiteY72" fmla="*/ 6122555 h 6534253"/>
                    <a:gd name="connsiteX73" fmla="*/ 1866806 w 9609980"/>
                    <a:gd name="connsiteY73" fmla="*/ 5764746 h 6534253"/>
                    <a:gd name="connsiteX74" fmla="*/ 1800545 w 9609980"/>
                    <a:gd name="connsiteY74" fmla="*/ 6016537 h 6534253"/>
                    <a:gd name="connsiteX75" fmla="*/ 1310214 w 9609980"/>
                    <a:gd name="connsiteY75" fmla="*/ 5261163 h 6534253"/>
                    <a:gd name="connsiteX76" fmla="*/ 1204197 w 9609980"/>
                    <a:gd name="connsiteY76" fmla="*/ 5420190 h 6534253"/>
                    <a:gd name="connsiteX77" fmla="*/ 727119 w 9609980"/>
                    <a:gd name="connsiteY77" fmla="*/ 4505790 h 6534253"/>
                    <a:gd name="connsiteX78" fmla="*/ 621101 w 9609980"/>
                    <a:gd name="connsiteY78" fmla="*/ 4903355 h 6534253"/>
                    <a:gd name="connsiteX79" fmla="*/ 435571 w 9609980"/>
                    <a:gd name="connsiteY79" fmla="*/ 4002207 h 6534253"/>
                    <a:gd name="connsiteX80" fmla="*/ 236788 w 9609980"/>
                    <a:gd name="connsiteY80" fmla="*/ 4214242 h 6534253"/>
                    <a:gd name="connsiteX81" fmla="*/ 519508 w 9609980"/>
                    <a:gd name="connsiteY81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158354 w 9609980"/>
                    <a:gd name="connsiteY72" fmla="*/ 5910520 h 6534253"/>
                    <a:gd name="connsiteX73" fmla="*/ 2171606 w 9609980"/>
                    <a:gd name="connsiteY73" fmla="*/ 6122555 h 6534253"/>
                    <a:gd name="connsiteX74" fmla="*/ 1866806 w 9609980"/>
                    <a:gd name="connsiteY74" fmla="*/ 5764746 h 6534253"/>
                    <a:gd name="connsiteX75" fmla="*/ 1800545 w 9609980"/>
                    <a:gd name="connsiteY75" fmla="*/ 6016537 h 6534253"/>
                    <a:gd name="connsiteX76" fmla="*/ 1310214 w 9609980"/>
                    <a:gd name="connsiteY76" fmla="*/ 5261163 h 6534253"/>
                    <a:gd name="connsiteX77" fmla="*/ 1204197 w 9609980"/>
                    <a:gd name="connsiteY77" fmla="*/ 5420190 h 6534253"/>
                    <a:gd name="connsiteX78" fmla="*/ 727119 w 9609980"/>
                    <a:gd name="connsiteY78" fmla="*/ 4505790 h 6534253"/>
                    <a:gd name="connsiteX79" fmla="*/ 621101 w 9609980"/>
                    <a:gd name="connsiteY79" fmla="*/ 4903355 h 6534253"/>
                    <a:gd name="connsiteX80" fmla="*/ 435571 w 9609980"/>
                    <a:gd name="connsiteY80" fmla="*/ 4002207 h 6534253"/>
                    <a:gd name="connsiteX81" fmla="*/ 236788 w 9609980"/>
                    <a:gd name="connsiteY81" fmla="*/ 4214242 h 6534253"/>
                    <a:gd name="connsiteX82" fmla="*/ 519508 w 9609980"/>
                    <a:gd name="connsiteY82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476406 w 9609980"/>
                    <a:gd name="connsiteY72" fmla="*/ 6109303 h 6534253"/>
                    <a:gd name="connsiteX73" fmla="*/ 2158354 w 9609980"/>
                    <a:gd name="connsiteY73" fmla="*/ 5910520 h 6534253"/>
                    <a:gd name="connsiteX74" fmla="*/ 2171606 w 9609980"/>
                    <a:gd name="connsiteY74" fmla="*/ 6122555 h 6534253"/>
                    <a:gd name="connsiteX75" fmla="*/ 1866806 w 9609980"/>
                    <a:gd name="connsiteY75" fmla="*/ 5764746 h 6534253"/>
                    <a:gd name="connsiteX76" fmla="*/ 1800545 w 9609980"/>
                    <a:gd name="connsiteY76" fmla="*/ 6016537 h 6534253"/>
                    <a:gd name="connsiteX77" fmla="*/ 1310214 w 9609980"/>
                    <a:gd name="connsiteY77" fmla="*/ 5261163 h 6534253"/>
                    <a:gd name="connsiteX78" fmla="*/ 1204197 w 9609980"/>
                    <a:gd name="connsiteY78" fmla="*/ 5420190 h 6534253"/>
                    <a:gd name="connsiteX79" fmla="*/ 727119 w 9609980"/>
                    <a:gd name="connsiteY79" fmla="*/ 4505790 h 6534253"/>
                    <a:gd name="connsiteX80" fmla="*/ 621101 w 9609980"/>
                    <a:gd name="connsiteY80" fmla="*/ 4903355 h 6534253"/>
                    <a:gd name="connsiteX81" fmla="*/ 435571 w 9609980"/>
                    <a:gd name="connsiteY81" fmla="*/ 4002207 h 6534253"/>
                    <a:gd name="connsiteX82" fmla="*/ 236788 w 9609980"/>
                    <a:gd name="connsiteY82" fmla="*/ 4214242 h 6534253"/>
                    <a:gd name="connsiteX83" fmla="*/ 519508 w 9609980"/>
                    <a:gd name="connsiteY83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436649 w 9609980"/>
                    <a:gd name="connsiteY72" fmla="*/ 5857511 h 6534253"/>
                    <a:gd name="connsiteX73" fmla="*/ 2476406 w 9609980"/>
                    <a:gd name="connsiteY73" fmla="*/ 6109303 h 6534253"/>
                    <a:gd name="connsiteX74" fmla="*/ 2158354 w 9609980"/>
                    <a:gd name="connsiteY74" fmla="*/ 5910520 h 6534253"/>
                    <a:gd name="connsiteX75" fmla="*/ 2171606 w 9609980"/>
                    <a:gd name="connsiteY75" fmla="*/ 6122555 h 6534253"/>
                    <a:gd name="connsiteX76" fmla="*/ 1866806 w 9609980"/>
                    <a:gd name="connsiteY76" fmla="*/ 5764746 h 6534253"/>
                    <a:gd name="connsiteX77" fmla="*/ 1800545 w 9609980"/>
                    <a:gd name="connsiteY77" fmla="*/ 6016537 h 6534253"/>
                    <a:gd name="connsiteX78" fmla="*/ 1310214 w 9609980"/>
                    <a:gd name="connsiteY78" fmla="*/ 5261163 h 6534253"/>
                    <a:gd name="connsiteX79" fmla="*/ 1204197 w 9609980"/>
                    <a:gd name="connsiteY79" fmla="*/ 5420190 h 6534253"/>
                    <a:gd name="connsiteX80" fmla="*/ 727119 w 9609980"/>
                    <a:gd name="connsiteY80" fmla="*/ 4505790 h 6534253"/>
                    <a:gd name="connsiteX81" fmla="*/ 621101 w 9609980"/>
                    <a:gd name="connsiteY81" fmla="*/ 4903355 h 6534253"/>
                    <a:gd name="connsiteX82" fmla="*/ 435571 w 9609980"/>
                    <a:gd name="connsiteY82" fmla="*/ 4002207 h 6534253"/>
                    <a:gd name="connsiteX83" fmla="*/ 236788 w 9609980"/>
                    <a:gd name="connsiteY83" fmla="*/ 4214242 h 6534253"/>
                    <a:gd name="connsiteX84" fmla="*/ 519508 w 9609980"/>
                    <a:gd name="connsiteY84" fmla="*/ 3130402 h 6534253"/>
                    <a:gd name="connsiteX0" fmla="*/ 519508 w 9609980"/>
                    <a:gd name="connsiteY0" fmla="*/ 3130402 h 6536697"/>
                    <a:gd name="connsiteX1" fmla="*/ 77762 w 9609980"/>
                    <a:gd name="connsiteY1" fmla="*/ 3392607 h 6536697"/>
                    <a:gd name="connsiteX2" fmla="*/ 660859 w 9609980"/>
                    <a:gd name="connsiteY2" fmla="*/ 2517963 h 6536697"/>
                    <a:gd name="connsiteX3" fmla="*/ 422320 w 9609980"/>
                    <a:gd name="connsiteY3" fmla="*/ 2517963 h 6536697"/>
                    <a:gd name="connsiteX4" fmla="*/ 753624 w 9609980"/>
                    <a:gd name="connsiteY4" fmla="*/ 2305929 h 6536697"/>
                    <a:gd name="connsiteX5" fmla="*/ 289798 w 9609980"/>
                    <a:gd name="connsiteY5" fmla="*/ 2279424 h 6536697"/>
                    <a:gd name="connsiteX6" fmla="*/ 1005416 w 9609980"/>
                    <a:gd name="connsiteY6" fmla="*/ 1855355 h 6536697"/>
                    <a:gd name="connsiteX7" fmla="*/ 607850 w 9609980"/>
                    <a:gd name="connsiteY7" fmla="*/ 1815598 h 6536697"/>
                    <a:gd name="connsiteX8" fmla="*/ 1230703 w 9609980"/>
                    <a:gd name="connsiteY8" fmla="*/ 1577059 h 6536697"/>
                    <a:gd name="connsiteX9" fmla="*/ 1111434 w 9609980"/>
                    <a:gd name="connsiteY9" fmla="*/ 1524050 h 6536697"/>
                    <a:gd name="connsiteX10" fmla="*/ 1495747 w 9609980"/>
                    <a:gd name="connsiteY10" fmla="*/ 1325268 h 6536697"/>
                    <a:gd name="connsiteX11" fmla="*/ 1031921 w 9609980"/>
                    <a:gd name="connsiteY11" fmla="*/ 1325268 h 6536697"/>
                    <a:gd name="connsiteX12" fmla="*/ 1787295 w 9609980"/>
                    <a:gd name="connsiteY12" fmla="*/ 1033720 h 6536697"/>
                    <a:gd name="connsiteX13" fmla="*/ 1562007 w 9609980"/>
                    <a:gd name="connsiteY13" fmla="*/ 954207 h 6536697"/>
                    <a:gd name="connsiteX14" fmla="*/ 1919815 w 9609980"/>
                    <a:gd name="connsiteY14" fmla="*/ 993963 h 6536697"/>
                    <a:gd name="connsiteX15" fmla="*/ 2118599 w 9609980"/>
                    <a:gd name="connsiteY15" fmla="*/ 543390 h 6536697"/>
                    <a:gd name="connsiteX16" fmla="*/ 2118598 w 9609980"/>
                    <a:gd name="connsiteY16" fmla="*/ 808433 h 6536697"/>
                    <a:gd name="connsiteX17" fmla="*/ 2661937 w 9609980"/>
                    <a:gd name="connsiteY17" fmla="*/ 609650 h 6536697"/>
                    <a:gd name="connsiteX18" fmla="*/ 2569172 w 9609980"/>
                    <a:gd name="connsiteY18" fmla="*/ 516885 h 6536697"/>
                    <a:gd name="connsiteX19" fmla="*/ 2926982 w 9609980"/>
                    <a:gd name="connsiteY19" fmla="*/ 437372 h 6536697"/>
                    <a:gd name="connsiteX20" fmla="*/ 2873972 w 9609980"/>
                    <a:gd name="connsiteY20" fmla="*/ 318103 h 6536697"/>
                    <a:gd name="connsiteX21" fmla="*/ 3364302 w 9609980"/>
                    <a:gd name="connsiteY21" fmla="*/ 357859 h 6536697"/>
                    <a:gd name="connsiteX22" fmla="*/ 3708859 w 9609980"/>
                    <a:gd name="connsiteY22" fmla="*/ 145824 h 6536697"/>
                    <a:gd name="connsiteX23" fmla="*/ 3682355 w 9609980"/>
                    <a:gd name="connsiteY23" fmla="*/ 278346 h 6536697"/>
                    <a:gd name="connsiteX24" fmla="*/ 4371469 w 9609980"/>
                    <a:gd name="connsiteY24" fmla="*/ 331355 h 6536697"/>
                    <a:gd name="connsiteX25" fmla="*/ 4371469 w 9609980"/>
                    <a:gd name="connsiteY25" fmla="*/ 198833 h 6536697"/>
                    <a:gd name="connsiteX26" fmla="*/ 4596756 w 9609980"/>
                    <a:gd name="connsiteY26" fmla="*/ 371111 h 6536697"/>
                    <a:gd name="connsiteX27" fmla="*/ 4901556 w 9609980"/>
                    <a:gd name="connsiteY27" fmla="*/ 265094 h 6536697"/>
                    <a:gd name="connsiteX28" fmla="*/ 4769034 w 9609980"/>
                    <a:gd name="connsiteY28" fmla="*/ 437372 h 6536697"/>
                    <a:gd name="connsiteX29" fmla="*/ 5047329 w 9609980"/>
                    <a:gd name="connsiteY29" fmla="*/ 384363 h 6536697"/>
                    <a:gd name="connsiteX30" fmla="*/ 5093085 w 9609980"/>
                    <a:gd name="connsiteY30" fmla="*/ 528242 h 6536697"/>
                    <a:gd name="connsiteX31" fmla="*/ 5338877 w 9609980"/>
                    <a:gd name="connsiteY31" fmla="*/ 636155 h 6536697"/>
                    <a:gd name="connsiteX32" fmla="*/ 5232860 w 9609980"/>
                    <a:gd name="connsiteY32" fmla="*/ 251842 h 6536697"/>
                    <a:gd name="connsiteX33" fmla="*/ 5511156 w 9609980"/>
                    <a:gd name="connsiteY33" fmla="*/ 371111 h 6536697"/>
                    <a:gd name="connsiteX34" fmla="*/ 6200269 w 9609980"/>
                    <a:gd name="connsiteY34" fmla="*/ 50 h 6536697"/>
                    <a:gd name="connsiteX35" fmla="*/ 5935225 w 9609980"/>
                    <a:gd name="connsiteY35" fmla="*/ 291598 h 6536697"/>
                    <a:gd name="connsiteX36" fmla="*/ 6452060 w 9609980"/>
                    <a:gd name="connsiteY36" fmla="*/ 119320 h 6536697"/>
                    <a:gd name="connsiteX37" fmla="*/ 6266529 w 9609980"/>
                    <a:gd name="connsiteY37" fmla="*/ 344606 h 6536697"/>
                    <a:gd name="connsiteX38" fmla="*/ 6584582 w 9609980"/>
                    <a:gd name="connsiteY38" fmla="*/ 450623 h 6536697"/>
                    <a:gd name="connsiteX39" fmla="*/ 6359295 w 9609980"/>
                    <a:gd name="connsiteY39" fmla="*/ 596397 h 6536697"/>
                    <a:gd name="connsiteX40" fmla="*/ 7856790 w 9609980"/>
                    <a:gd name="connsiteY40" fmla="*/ 768674 h 6536697"/>
                    <a:gd name="connsiteX41" fmla="*/ 7618251 w 9609980"/>
                    <a:gd name="connsiteY41" fmla="*/ 834935 h 6536697"/>
                    <a:gd name="connsiteX42" fmla="*/ 8108582 w 9609980"/>
                    <a:gd name="connsiteY42" fmla="*/ 1086728 h 6536697"/>
                    <a:gd name="connsiteX43" fmla="*/ 7856790 w 9609980"/>
                    <a:gd name="connsiteY43" fmla="*/ 1126483 h 6536697"/>
                    <a:gd name="connsiteX44" fmla="*/ 8267608 w 9609980"/>
                    <a:gd name="connsiteY44" fmla="*/ 1709579 h 6536697"/>
                    <a:gd name="connsiteX45" fmla="*/ 9168756 w 9609980"/>
                    <a:gd name="connsiteY45" fmla="*/ 1815596 h 6536697"/>
                    <a:gd name="connsiteX46" fmla="*/ 8810947 w 9609980"/>
                    <a:gd name="connsiteY46" fmla="*/ 1828848 h 6536697"/>
                    <a:gd name="connsiteX47" fmla="*/ 9075990 w 9609980"/>
                    <a:gd name="connsiteY47" fmla="*/ 2014379 h 6536697"/>
                    <a:gd name="connsiteX48" fmla="*/ 8612164 w 9609980"/>
                    <a:gd name="connsiteY48" fmla="*/ 1961370 h 6536697"/>
                    <a:gd name="connsiteX49" fmla="*/ 9592826 w 9609980"/>
                    <a:gd name="connsiteY49" fmla="*/ 2796257 h 6536697"/>
                    <a:gd name="connsiteX50" fmla="*/ 9221765 w 9609980"/>
                    <a:gd name="connsiteY50" fmla="*/ 2637231 h 6536697"/>
                    <a:gd name="connsiteX51" fmla="*/ 9606078 w 9609980"/>
                    <a:gd name="connsiteY51" fmla="*/ 3432361 h 6536697"/>
                    <a:gd name="connsiteX52" fmla="*/ 9176332 w 9609980"/>
                    <a:gd name="connsiteY52" fmla="*/ 3117149 h 6536697"/>
                    <a:gd name="connsiteX53" fmla="*/ 9486809 w 9609980"/>
                    <a:gd name="connsiteY53" fmla="*/ 4094970 h 6536697"/>
                    <a:gd name="connsiteX54" fmla="*/ 9221765 w 9609980"/>
                    <a:gd name="connsiteY54" fmla="*/ 3949196 h 6536697"/>
                    <a:gd name="connsiteX55" fmla="*/ 8996478 w 9609980"/>
                    <a:gd name="connsiteY55" fmla="*/ 5035874 h 6536697"/>
                    <a:gd name="connsiteX56" fmla="*/ 8903713 w 9609980"/>
                    <a:gd name="connsiteY56" fmla="*/ 4890101 h 6536697"/>
                    <a:gd name="connsiteX57" fmla="*/ 8704931 w 9609980"/>
                    <a:gd name="connsiteY57" fmla="*/ 5155144 h 6536697"/>
                    <a:gd name="connsiteX58" fmla="*/ 8532653 w 9609980"/>
                    <a:gd name="connsiteY58" fmla="*/ 5009370 h 6536697"/>
                    <a:gd name="connsiteX59" fmla="*/ 8214602 w 9609980"/>
                    <a:gd name="connsiteY59" fmla="*/ 5539457 h 6536697"/>
                    <a:gd name="connsiteX60" fmla="*/ 8029072 w 9609980"/>
                    <a:gd name="connsiteY60" fmla="*/ 5300918 h 6536697"/>
                    <a:gd name="connsiteX61" fmla="*/ 7697767 w 9609980"/>
                    <a:gd name="connsiteY61" fmla="*/ 5937022 h 6536697"/>
                    <a:gd name="connsiteX62" fmla="*/ 7750776 w 9609980"/>
                    <a:gd name="connsiteY62" fmla="*/ 5671979 h 6536697"/>
                    <a:gd name="connsiteX63" fmla="*/ 7286950 w 9609980"/>
                    <a:gd name="connsiteY63" fmla="*/ 6069544 h 6536697"/>
                    <a:gd name="connsiteX64" fmla="*/ 7313455 w 9609980"/>
                    <a:gd name="connsiteY64" fmla="*/ 5777996 h 6536697"/>
                    <a:gd name="connsiteX65" fmla="*/ 6770116 w 9609980"/>
                    <a:gd name="connsiteY65" fmla="*/ 6294831 h 6536697"/>
                    <a:gd name="connsiteX66" fmla="*/ 6637594 w 9609980"/>
                    <a:gd name="connsiteY66" fmla="*/ 5923770 h 6536697"/>
                    <a:gd name="connsiteX67" fmla="*/ 5985753 w 9609980"/>
                    <a:gd name="connsiteY67" fmla="*/ 6437706 h 6536697"/>
                    <a:gd name="connsiteX68" fmla="*/ 6009566 w 9609980"/>
                    <a:gd name="connsiteY68" fmla="*/ 6242443 h 6536697"/>
                    <a:gd name="connsiteX69" fmla="*/ 5599991 w 9609980"/>
                    <a:gd name="connsiteY69" fmla="*/ 6532955 h 6536697"/>
                    <a:gd name="connsiteX70" fmla="*/ 5519029 w 9609980"/>
                    <a:gd name="connsiteY70" fmla="*/ 6061468 h 6536697"/>
                    <a:gd name="connsiteX71" fmla="*/ 4554508 w 9609980"/>
                    <a:gd name="connsiteY71" fmla="*/ 6515268 h 6536697"/>
                    <a:gd name="connsiteX72" fmla="*/ 3536580 w 9609980"/>
                    <a:gd name="connsiteY72" fmla="*/ 6400850 h 6536697"/>
                    <a:gd name="connsiteX73" fmla="*/ 2436649 w 9609980"/>
                    <a:gd name="connsiteY73" fmla="*/ 5857511 h 6536697"/>
                    <a:gd name="connsiteX74" fmla="*/ 2476406 w 9609980"/>
                    <a:gd name="connsiteY74" fmla="*/ 6109303 h 6536697"/>
                    <a:gd name="connsiteX75" fmla="*/ 2158354 w 9609980"/>
                    <a:gd name="connsiteY75" fmla="*/ 5910520 h 6536697"/>
                    <a:gd name="connsiteX76" fmla="*/ 2171606 w 9609980"/>
                    <a:gd name="connsiteY76" fmla="*/ 6122555 h 6536697"/>
                    <a:gd name="connsiteX77" fmla="*/ 1866806 w 9609980"/>
                    <a:gd name="connsiteY77" fmla="*/ 5764746 h 6536697"/>
                    <a:gd name="connsiteX78" fmla="*/ 1800545 w 9609980"/>
                    <a:gd name="connsiteY78" fmla="*/ 6016537 h 6536697"/>
                    <a:gd name="connsiteX79" fmla="*/ 1310214 w 9609980"/>
                    <a:gd name="connsiteY79" fmla="*/ 5261163 h 6536697"/>
                    <a:gd name="connsiteX80" fmla="*/ 1204197 w 9609980"/>
                    <a:gd name="connsiteY80" fmla="*/ 5420190 h 6536697"/>
                    <a:gd name="connsiteX81" fmla="*/ 727119 w 9609980"/>
                    <a:gd name="connsiteY81" fmla="*/ 4505790 h 6536697"/>
                    <a:gd name="connsiteX82" fmla="*/ 621101 w 9609980"/>
                    <a:gd name="connsiteY82" fmla="*/ 4903355 h 6536697"/>
                    <a:gd name="connsiteX83" fmla="*/ 435571 w 9609980"/>
                    <a:gd name="connsiteY83" fmla="*/ 4002207 h 6536697"/>
                    <a:gd name="connsiteX84" fmla="*/ 236788 w 9609980"/>
                    <a:gd name="connsiteY84" fmla="*/ 4214242 h 6536697"/>
                    <a:gd name="connsiteX85" fmla="*/ 519508 w 9609980"/>
                    <a:gd name="connsiteY85" fmla="*/ 3130402 h 6536697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3417310 w 9609980"/>
                    <a:gd name="connsiteY72" fmla="*/ 6109303 h 6534253"/>
                    <a:gd name="connsiteX73" fmla="*/ 3536580 w 9609980"/>
                    <a:gd name="connsiteY73" fmla="*/ 6400850 h 6534253"/>
                    <a:gd name="connsiteX74" fmla="*/ 2436649 w 9609980"/>
                    <a:gd name="connsiteY74" fmla="*/ 5857511 h 6534253"/>
                    <a:gd name="connsiteX75" fmla="*/ 2476406 w 9609980"/>
                    <a:gd name="connsiteY75" fmla="*/ 6109303 h 6534253"/>
                    <a:gd name="connsiteX76" fmla="*/ 2158354 w 9609980"/>
                    <a:gd name="connsiteY76" fmla="*/ 5910520 h 6534253"/>
                    <a:gd name="connsiteX77" fmla="*/ 2171606 w 9609980"/>
                    <a:gd name="connsiteY77" fmla="*/ 6122555 h 6534253"/>
                    <a:gd name="connsiteX78" fmla="*/ 1866806 w 9609980"/>
                    <a:gd name="connsiteY78" fmla="*/ 5764746 h 6534253"/>
                    <a:gd name="connsiteX79" fmla="*/ 1800545 w 9609980"/>
                    <a:gd name="connsiteY79" fmla="*/ 6016537 h 6534253"/>
                    <a:gd name="connsiteX80" fmla="*/ 1310214 w 9609980"/>
                    <a:gd name="connsiteY80" fmla="*/ 5261163 h 6534253"/>
                    <a:gd name="connsiteX81" fmla="*/ 1204197 w 9609980"/>
                    <a:gd name="connsiteY81" fmla="*/ 5420190 h 6534253"/>
                    <a:gd name="connsiteX82" fmla="*/ 727119 w 9609980"/>
                    <a:gd name="connsiteY82" fmla="*/ 4505790 h 6534253"/>
                    <a:gd name="connsiteX83" fmla="*/ 621101 w 9609980"/>
                    <a:gd name="connsiteY83" fmla="*/ 4903355 h 6534253"/>
                    <a:gd name="connsiteX84" fmla="*/ 435571 w 9609980"/>
                    <a:gd name="connsiteY84" fmla="*/ 4002207 h 6534253"/>
                    <a:gd name="connsiteX85" fmla="*/ 236788 w 9609980"/>
                    <a:gd name="connsiteY85" fmla="*/ 4214242 h 6534253"/>
                    <a:gd name="connsiteX86" fmla="*/ 519508 w 9609980"/>
                    <a:gd name="connsiteY86" fmla="*/ 3130402 h 6534253"/>
                    <a:gd name="connsiteX0" fmla="*/ 519508 w 9609980"/>
                    <a:gd name="connsiteY0" fmla="*/ 3130402 h 6536773"/>
                    <a:gd name="connsiteX1" fmla="*/ 77762 w 9609980"/>
                    <a:gd name="connsiteY1" fmla="*/ 3392607 h 6536773"/>
                    <a:gd name="connsiteX2" fmla="*/ 660859 w 9609980"/>
                    <a:gd name="connsiteY2" fmla="*/ 2517963 h 6536773"/>
                    <a:gd name="connsiteX3" fmla="*/ 422320 w 9609980"/>
                    <a:gd name="connsiteY3" fmla="*/ 2517963 h 6536773"/>
                    <a:gd name="connsiteX4" fmla="*/ 753624 w 9609980"/>
                    <a:gd name="connsiteY4" fmla="*/ 2305929 h 6536773"/>
                    <a:gd name="connsiteX5" fmla="*/ 289798 w 9609980"/>
                    <a:gd name="connsiteY5" fmla="*/ 2279424 h 6536773"/>
                    <a:gd name="connsiteX6" fmla="*/ 1005416 w 9609980"/>
                    <a:gd name="connsiteY6" fmla="*/ 1855355 h 6536773"/>
                    <a:gd name="connsiteX7" fmla="*/ 607850 w 9609980"/>
                    <a:gd name="connsiteY7" fmla="*/ 1815598 h 6536773"/>
                    <a:gd name="connsiteX8" fmla="*/ 1230703 w 9609980"/>
                    <a:gd name="connsiteY8" fmla="*/ 1577059 h 6536773"/>
                    <a:gd name="connsiteX9" fmla="*/ 1111434 w 9609980"/>
                    <a:gd name="connsiteY9" fmla="*/ 1524050 h 6536773"/>
                    <a:gd name="connsiteX10" fmla="*/ 1495747 w 9609980"/>
                    <a:gd name="connsiteY10" fmla="*/ 1325268 h 6536773"/>
                    <a:gd name="connsiteX11" fmla="*/ 1031921 w 9609980"/>
                    <a:gd name="connsiteY11" fmla="*/ 1325268 h 6536773"/>
                    <a:gd name="connsiteX12" fmla="*/ 1787295 w 9609980"/>
                    <a:gd name="connsiteY12" fmla="*/ 1033720 h 6536773"/>
                    <a:gd name="connsiteX13" fmla="*/ 1562007 w 9609980"/>
                    <a:gd name="connsiteY13" fmla="*/ 954207 h 6536773"/>
                    <a:gd name="connsiteX14" fmla="*/ 1919815 w 9609980"/>
                    <a:gd name="connsiteY14" fmla="*/ 993963 h 6536773"/>
                    <a:gd name="connsiteX15" fmla="*/ 2118599 w 9609980"/>
                    <a:gd name="connsiteY15" fmla="*/ 543390 h 6536773"/>
                    <a:gd name="connsiteX16" fmla="*/ 2118598 w 9609980"/>
                    <a:gd name="connsiteY16" fmla="*/ 808433 h 6536773"/>
                    <a:gd name="connsiteX17" fmla="*/ 2661937 w 9609980"/>
                    <a:gd name="connsiteY17" fmla="*/ 609650 h 6536773"/>
                    <a:gd name="connsiteX18" fmla="*/ 2569172 w 9609980"/>
                    <a:gd name="connsiteY18" fmla="*/ 516885 h 6536773"/>
                    <a:gd name="connsiteX19" fmla="*/ 2926982 w 9609980"/>
                    <a:gd name="connsiteY19" fmla="*/ 437372 h 6536773"/>
                    <a:gd name="connsiteX20" fmla="*/ 2873972 w 9609980"/>
                    <a:gd name="connsiteY20" fmla="*/ 318103 h 6536773"/>
                    <a:gd name="connsiteX21" fmla="*/ 3364302 w 9609980"/>
                    <a:gd name="connsiteY21" fmla="*/ 357859 h 6536773"/>
                    <a:gd name="connsiteX22" fmla="*/ 3708859 w 9609980"/>
                    <a:gd name="connsiteY22" fmla="*/ 145824 h 6536773"/>
                    <a:gd name="connsiteX23" fmla="*/ 3682355 w 9609980"/>
                    <a:gd name="connsiteY23" fmla="*/ 278346 h 6536773"/>
                    <a:gd name="connsiteX24" fmla="*/ 4371469 w 9609980"/>
                    <a:gd name="connsiteY24" fmla="*/ 331355 h 6536773"/>
                    <a:gd name="connsiteX25" fmla="*/ 4371469 w 9609980"/>
                    <a:gd name="connsiteY25" fmla="*/ 198833 h 6536773"/>
                    <a:gd name="connsiteX26" fmla="*/ 4596756 w 9609980"/>
                    <a:gd name="connsiteY26" fmla="*/ 371111 h 6536773"/>
                    <a:gd name="connsiteX27" fmla="*/ 4901556 w 9609980"/>
                    <a:gd name="connsiteY27" fmla="*/ 265094 h 6536773"/>
                    <a:gd name="connsiteX28" fmla="*/ 4769034 w 9609980"/>
                    <a:gd name="connsiteY28" fmla="*/ 437372 h 6536773"/>
                    <a:gd name="connsiteX29" fmla="*/ 5047329 w 9609980"/>
                    <a:gd name="connsiteY29" fmla="*/ 384363 h 6536773"/>
                    <a:gd name="connsiteX30" fmla="*/ 5093085 w 9609980"/>
                    <a:gd name="connsiteY30" fmla="*/ 528242 h 6536773"/>
                    <a:gd name="connsiteX31" fmla="*/ 5338877 w 9609980"/>
                    <a:gd name="connsiteY31" fmla="*/ 636155 h 6536773"/>
                    <a:gd name="connsiteX32" fmla="*/ 5232860 w 9609980"/>
                    <a:gd name="connsiteY32" fmla="*/ 251842 h 6536773"/>
                    <a:gd name="connsiteX33" fmla="*/ 5511156 w 9609980"/>
                    <a:gd name="connsiteY33" fmla="*/ 371111 h 6536773"/>
                    <a:gd name="connsiteX34" fmla="*/ 6200269 w 9609980"/>
                    <a:gd name="connsiteY34" fmla="*/ 50 h 6536773"/>
                    <a:gd name="connsiteX35" fmla="*/ 5935225 w 9609980"/>
                    <a:gd name="connsiteY35" fmla="*/ 291598 h 6536773"/>
                    <a:gd name="connsiteX36" fmla="*/ 6452060 w 9609980"/>
                    <a:gd name="connsiteY36" fmla="*/ 119320 h 6536773"/>
                    <a:gd name="connsiteX37" fmla="*/ 6266529 w 9609980"/>
                    <a:gd name="connsiteY37" fmla="*/ 344606 h 6536773"/>
                    <a:gd name="connsiteX38" fmla="*/ 6584582 w 9609980"/>
                    <a:gd name="connsiteY38" fmla="*/ 450623 h 6536773"/>
                    <a:gd name="connsiteX39" fmla="*/ 6359295 w 9609980"/>
                    <a:gd name="connsiteY39" fmla="*/ 596397 h 6536773"/>
                    <a:gd name="connsiteX40" fmla="*/ 7856790 w 9609980"/>
                    <a:gd name="connsiteY40" fmla="*/ 768674 h 6536773"/>
                    <a:gd name="connsiteX41" fmla="*/ 7618251 w 9609980"/>
                    <a:gd name="connsiteY41" fmla="*/ 834935 h 6536773"/>
                    <a:gd name="connsiteX42" fmla="*/ 8108582 w 9609980"/>
                    <a:gd name="connsiteY42" fmla="*/ 1086728 h 6536773"/>
                    <a:gd name="connsiteX43" fmla="*/ 7856790 w 9609980"/>
                    <a:gd name="connsiteY43" fmla="*/ 1126483 h 6536773"/>
                    <a:gd name="connsiteX44" fmla="*/ 8267608 w 9609980"/>
                    <a:gd name="connsiteY44" fmla="*/ 1709579 h 6536773"/>
                    <a:gd name="connsiteX45" fmla="*/ 9168756 w 9609980"/>
                    <a:gd name="connsiteY45" fmla="*/ 1815596 h 6536773"/>
                    <a:gd name="connsiteX46" fmla="*/ 8810947 w 9609980"/>
                    <a:gd name="connsiteY46" fmla="*/ 1828848 h 6536773"/>
                    <a:gd name="connsiteX47" fmla="*/ 9075990 w 9609980"/>
                    <a:gd name="connsiteY47" fmla="*/ 2014379 h 6536773"/>
                    <a:gd name="connsiteX48" fmla="*/ 8612164 w 9609980"/>
                    <a:gd name="connsiteY48" fmla="*/ 1961370 h 6536773"/>
                    <a:gd name="connsiteX49" fmla="*/ 9592826 w 9609980"/>
                    <a:gd name="connsiteY49" fmla="*/ 2796257 h 6536773"/>
                    <a:gd name="connsiteX50" fmla="*/ 9221765 w 9609980"/>
                    <a:gd name="connsiteY50" fmla="*/ 2637231 h 6536773"/>
                    <a:gd name="connsiteX51" fmla="*/ 9606078 w 9609980"/>
                    <a:gd name="connsiteY51" fmla="*/ 3432361 h 6536773"/>
                    <a:gd name="connsiteX52" fmla="*/ 9176332 w 9609980"/>
                    <a:gd name="connsiteY52" fmla="*/ 3117149 h 6536773"/>
                    <a:gd name="connsiteX53" fmla="*/ 9486809 w 9609980"/>
                    <a:gd name="connsiteY53" fmla="*/ 4094970 h 6536773"/>
                    <a:gd name="connsiteX54" fmla="*/ 9221765 w 9609980"/>
                    <a:gd name="connsiteY54" fmla="*/ 3949196 h 6536773"/>
                    <a:gd name="connsiteX55" fmla="*/ 8996478 w 9609980"/>
                    <a:gd name="connsiteY55" fmla="*/ 5035874 h 6536773"/>
                    <a:gd name="connsiteX56" fmla="*/ 8903713 w 9609980"/>
                    <a:gd name="connsiteY56" fmla="*/ 4890101 h 6536773"/>
                    <a:gd name="connsiteX57" fmla="*/ 8704931 w 9609980"/>
                    <a:gd name="connsiteY57" fmla="*/ 5155144 h 6536773"/>
                    <a:gd name="connsiteX58" fmla="*/ 8532653 w 9609980"/>
                    <a:gd name="connsiteY58" fmla="*/ 5009370 h 6536773"/>
                    <a:gd name="connsiteX59" fmla="*/ 8214602 w 9609980"/>
                    <a:gd name="connsiteY59" fmla="*/ 5539457 h 6536773"/>
                    <a:gd name="connsiteX60" fmla="*/ 8029072 w 9609980"/>
                    <a:gd name="connsiteY60" fmla="*/ 5300918 h 6536773"/>
                    <a:gd name="connsiteX61" fmla="*/ 7697767 w 9609980"/>
                    <a:gd name="connsiteY61" fmla="*/ 5937022 h 6536773"/>
                    <a:gd name="connsiteX62" fmla="*/ 7750776 w 9609980"/>
                    <a:gd name="connsiteY62" fmla="*/ 5671979 h 6536773"/>
                    <a:gd name="connsiteX63" fmla="*/ 7286950 w 9609980"/>
                    <a:gd name="connsiteY63" fmla="*/ 6069544 h 6536773"/>
                    <a:gd name="connsiteX64" fmla="*/ 7313455 w 9609980"/>
                    <a:gd name="connsiteY64" fmla="*/ 5777996 h 6536773"/>
                    <a:gd name="connsiteX65" fmla="*/ 6770116 w 9609980"/>
                    <a:gd name="connsiteY65" fmla="*/ 6294831 h 6536773"/>
                    <a:gd name="connsiteX66" fmla="*/ 6637594 w 9609980"/>
                    <a:gd name="connsiteY66" fmla="*/ 5923770 h 6536773"/>
                    <a:gd name="connsiteX67" fmla="*/ 5985753 w 9609980"/>
                    <a:gd name="connsiteY67" fmla="*/ 6437706 h 6536773"/>
                    <a:gd name="connsiteX68" fmla="*/ 6009566 w 9609980"/>
                    <a:gd name="connsiteY68" fmla="*/ 6242443 h 6536773"/>
                    <a:gd name="connsiteX69" fmla="*/ 5599991 w 9609980"/>
                    <a:gd name="connsiteY69" fmla="*/ 6532955 h 6536773"/>
                    <a:gd name="connsiteX70" fmla="*/ 5519029 w 9609980"/>
                    <a:gd name="connsiteY70" fmla="*/ 6061468 h 6536773"/>
                    <a:gd name="connsiteX71" fmla="*/ 4554508 w 9609980"/>
                    <a:gd name="connsiteY71" fmla="*/ 6515268 h 6536773"/>
                    <a:gd name="connsiteX72" fmla="*/ 3947397 w 9609980"/>
                    <a:gd name="connsiteY72" fmla="*/ 6427355 h 6536773"/>
                    <a:gd name="connsiteX73" fmla="*/ 3417310 w 9609980"/>
                    <a:gd name="connsiteY73" fmla="*/ 6109303 h 6536773"/>
                    <a:gd name="connsiteX74" fmla="*/ 3536580 w 9609980"/>
                    <a:gd name="connsiteY74" fmla="*/ 6400850 h 6536773"/>
                    <a:gd name="connsiteX75" fmla="*/ 2436649 w 9609980"/>
                    <a:gd name="connsiteY75" fmla="*/ 5857511 h 6536773"/>
                    <a:gd name="connsiteX76" fmla="*/ 2476406 w 9609980"/>
                    <a:gd name="connsiteY76" fmla="*/ 6109303 h 6536773"/>
                    <a:gd name="connsiteX77" fmla="*/ 2158354 w 9609980"/>
                    <a:gd name="connsiteY77" fmla="*/ 5910520 h 6536773"/>
                    <a:gd name="connsiteX78" fmla="*/ 2171606 w 9609980"/>
                    <a:gd name="connsiteY78" fmla="*/ 6122555 h 6536773"/>
                    <a:gd name="connsiteX79" fmla="*/ 1866806 w 9609980"/>
                    <a:gd name="connsiteY79" fmla="*/ 5764746 h 6536773"/>
                    <a:gd name="connsiteX80" fmla="*/ 1800545 w 9609980"/>
                    <a:gd name="connsiteY80" fmla="*/ 6016537 h 6536773"/>
                    <a:gd name="connsiteX81" fmla="*/ 1310214 w 9609980"/>
                    <a:gd name="connsiteY81" fmla="*/ 5261163 h 6536773"/>
                    <a:gd name="connsiteX82" fmla="*/ 1204197 w 9609980"/>
                    <a:gd name="connsiteY82" fmla="*/ 5420190 h 6536773"/>
                    <a:gd name="connsiteX83" fmla="*/ 727119 w 9609980"/>
                    <a:gd name="connsiteY83" fmla="*/ 4505790 h 6536773"/>
                    <a:gd name="connsiteX84" fmla="*/ 621101 w 9609980"/>
                    <a:gd name="connsiteY84" fmla="*/ 4903355 h 6536773"/>
                    <a:gd name="connsiteX85" fmla="*/ 435571 w 9609980"/>
                    <a:gd name="connsiteY85" fmla="*/ 4002207 h 6536773"/>
                    <a:gd name="connsiteX86" fmla="*/ 236788 w 9609980"/>
                    <a:gd name="connsiteY86" fmla="*/ 4214242 h 6536773"/>
                    <a:gd name="connsiteX87" fmla="*/ 519508 w 9609980"/>
                    <a:gd name="connsiteY87" fmla="*/ 3130402 h 653677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4437727 w 9609980"/>
                    <a:gd name="connsiteY72" fmla="*/ 6149059 h 6534253"/>
                    <a:gd name="connsiteX73" fmla="*/ 3947397 w 9609980"/>
                    <a:gd name="connsiteY73" fmla="*/ 6427355 h 6534253"/>
                    <a:gd name="connsiteX74" fmla="*/ 3417310 w 9609980"/>
                    <a:gd name="connsiteY74" fmla="*/ 6109303 h 6534253"/>
                    <a:gd name="connsiteX75" fmla="*/ 3536580 w 9609980"/>
                    <a:gd name="connsiteY75" fmla="*/ 6400850 h 6534253"/>
                    <a:gd name="connsiteX76" fmla="*/ 2436649 w 9609980"/>
                    <a:gd name="connsiteY76" fmla="*/ 5857511 h 6534253"/>
                    <a:gd name="connsiteX77" fmla="*/ 2476406 w 9609980"/>
                    <a:gd name="connsiteY77" fmla="*/ 6109303 h 6534253"/>
                    <a:gd name="connsiteX78" fmla="*/ 2158354 w 9609980"/>
                    <a:gd name="connsiteY78" fmla="*/ 5910520 h 6534253"/>
                    <a:gd name="connsiteX79" fmla="*/ 2171606 w 9609980"/>
                    <a:gd name="connsiteY79" fmla="*/ 6122555 h 6534253"/>
                    <a:gd name="connsiteX80" fmla="*/ 1866806 w 9609980"/>
                    <a:gd name="connsiteY80" fmla="*/ 5764746 h 6534253"/>
                    <a:gd name="connsiteX81" fmla="*/ 1800545 w 9609980"/>
                    <a:gd name="connsiteY81" fmla="*/ 6016537 h 6534253"/>
                    <a:gd name="connsiteX82" fmla="*/ 1310214 w 9609980"/>
                    <a:gd name="connsiteY82" fmla="*/ 5261163 h 6534253"/>
                    <a:gd name="connsiteX83" fmla="*/ 1204197 w 9609980"/>
                    <a:gd name="connsiteY83" fmla="*/ 5420190 h 6534253"/>
                    <a:gd name="connsiteX84" fmla="*/ 727119 w 9609980"/>
                    <a:gd name="connsiteY84" fmla="*/ 4505790 h 6534253"/>
                    <a:gd name="connsiteX85" fmla="*/ 621101 w 9609980"/>
                    <a:gd name="connsiteY85" fmla="*/ 4903355 h 6534253"/>
                    <a:gd name="connsiteX86" fmla="*/ 435571 w 9609980"/>
                    <a:gd name="connsiteY86" fmla="*/ 4002207 h 6534253"/>
                    <a:gd name="connsiteX87" fmla="*/ 236788 w 9609980"/>
                    <a:gd name="connsiteY87" fmla="*/ 4214242 h 6534253"/>
                    <a:gd name="connsiteX88" fmla="*/ 519508 w 9609980"/>
                    <a:gd name="connsiteY88" fmla="*/ 3130402 h 6534253"/>
                    <a:gd name="connsiteX0" fmla="*/ 519508 w 9609980"/>
                    <a:gd name="connsiteY0" fmla="*/ 3130402 h 6551028"/>
                    <a:gd name="connsiteX1" fmla="*/ 77762 w 9609980"/>
                    <a:gd name="connsiteY1" fmla="*/ 3392607 h 6551028"/>
                    <a:gd name="connsiteX2" fmla="*/ 660859 w 9609980"/>
                    <a:gd name="connsiteY2" fmla="*/ 2517963 h 6551028"/>
                    <a:gd name="connsiteX3" fmla="*/ 422320 w 9609980"/>
                    <a:gd name="connsiteY3" fmla="*/ 2517963 h 6551028"/>
                    <a:gd name="connsiteX4" fmla="*/ 753624 w 9609980"/>
                    <a:gd name="connsiteY4" fmla="*/ 2305929 h 6551028"/>
                    <a:gd name="connsiteX5" fmla="*/ 289798 w 9609980"/>
                    <a:gd name="connsiteY5" fmla="*/ 2279424 h 6551028"/>
                    <a:gd name="connsiteX6" fmla="*/ 1005416 w 9609980"/>
                    <a:gd name="connsiteY6" fmla="*/ 1855355 h 6551028"/>
                    <a:gd name="connsiteX7" fmla="*/ 607850 w 9609980"/>
                    <a:gd name="connsiteY7" fmla="*/ 1815598 h 6551028"/>
                    <a:gd name="connsiteX8" fmla="*/ 1230703 w 9609980"/>
                    <a:gd name="connsiteY8" fmla="*/ 1577059 h 6551028"/>
                    <a:gd name="connsiteX9" fmla="*/ 1111434 w 9609980"/>
                    <a:gd name="connsiteY9" fmla="*/ 1524050 h 6551028"/>
                    <a:gd name="connsiteX10" fmla="*/ 1495747 w 9609980"/>
                    <a:gd name="connsiteY10" fmla="*/ 1325268 h 6551028"/>
                    <a:gd name="connsiteX11" fmla="*/ 1031921 w 9609980"/>
                    <a:gd name="connsiteY11" fmla="*/ 1325268 h 6551028"/>
                    <a:gd name="connsiteX12" fmla="*/ 1787295 w 9609980"/>
                    <a:gd name="connsiteY12" fmla="*/ 1033720 h 6551028"/>
                    <a:gd name="connsiteX13" fmla="*/ 1562007 w 9609980"/>
                    <a:gd name="connsiteY13" fmla="*/ 954207 h 6551028"/>
                    <a:gd name="connsiteX14" fmla="*/ 1919815 w 9609980"/>
                    <a:gd name="connsiteY14" fmla="*/ 993963 h 6551028"/>
                    <a:gd name="connsiteX15" fmla="*/ 2118599 w 9609980"/>
                    <a:gd name="connsiteY15" fmla="*/ 543390 h 6551028"/>
                    <a:gd name="connsiteX16" fmla="*/ 2118598 w 9609980"/>
                    <a:gd name="connsiteY16" fmla="*/ 808433 h 6551028"/>
                    <a:gd name="connsiteX17" fmla="*/ 2661937 w 9609980"/>
                    <a:gd name="connsiteY17" fmla="*/ 609650 h 6551028"/>
                    <a:gd name="connsiteX18" fmla="*/ 2569172 w 9609980"/>
                    <a:gd name="connsiteY18" fmla="*/ 516885 h 6551028"/>
                    <a:gd name="connsiteX19" fmla="*/ 2926982 w 9609980"/>
                    <a:gd name="connsiteY19" fmla="*/ 437372 h 6551028"/>
                    <a:gd name="connsiteX20" fmla="*/ 2873972 w 9609980"/>
                    <a:gd name="connsiteY20" fmla="*/ 318103 h 6551028"/>
                    <a:gd name="connsiteX21" fmla="*/ 3364302 w 9609980"/>
                    <a:gd name="connsiteY21" fmla="*/ 357859 h 6551028"/>
                    <a:gd name="connsiteX22" fmla="*/ 3708859 w 9609980"/>
                    <a:gd name="connsiteY22" fmla="*/ 145824 h 6551028"/>
                    <a:gd name="connsiteX23" fmla="*/ 3682355 w 9609980"/>
                    <a:gd name="connsiteY23" fmla="*/ 278346 h 6551028"/>
                    <a:gd name="connsiteX24" fmla="*/ 4371469 w 9609980"/>
                    <a:gd name="connsiteY24" fmla="*/ 331355 h 6551028"/>
                    <a:gd name="connsiteX25" fmla="*/ 4371469 w 9609980"/>
                    <a:gd name="connsiteY25" fmla="*/ 198833 h 6551028"/>
                    <a:gd name="connsiteX26" fmla="*/ 4596756 w 9609980"/>
                    <a:gd name="connsiteY26" fmla="*/ 371111 h 6551028"/>
                    <a:gd name="connsiteX27" fmla="*/ 4901556 w 9609980"/>
                    <a:gd name="connsiteY27" fmla="*/ 265094 h 6551028"/>
                    <a:gd name="connsiteX28" fmla="*/ 4769034 w 9609980"/>
                    <a:gd name="connsiteY28" fmla="*/ 437372 h 6551028"/>
                    <a:gd name="connsiteX29" fmla="*/ 5047329 w 9609980"/>
                    <a:gd name="connsiteY29" fmla="*/ 384363 h 6551028"/>
                    <a:gd name="connsiteX30" fmla="*/ 5093085 w 9609980"/>
                    <a:gd name="connsiteY30" fmla="*/ 528242 h 6551028"/>
                    <a:gd name="connsiteX31" fmla="*/ 5338877 w 9609980"/>
                    <a:gd name="connsiteY31" fmla="*/ 636155 h 6551028"/>
                    <a:gd name="connsiteX32" fmla="*/ 5232860 w 9609980"/>
                    <a:gd name="connsiteY32" fmla="*/ 251842 h 6551028"/>
                    <a:gd name="connsiteX33" fmla="*/ 5511156 w 9609980"/>
                    <a:gd name="connsiteY33" fmla="*/ 371111 h 6551028"/>
                    <a:gd name="connsiteX34" fmla="*/ 6200269 w 9609980"/>
                    <a:gd name="connsiteY34" fmla="*/ 50 h 6551028"/>
                    <a:gd name="connsiteX35" fmla="*/ 5935225 w 9609980"/>
                    <a:gd name="connsiteY35" fmla="*/ 291598 h 6551028"/>
                    <a:gd name="connsiteX36" fmla="*/ 6452060 w 9609980"/>
                    <a:gd name="connsiteY36" fmla="*/ 119320 h 6551028"/>
                    <a:gd name="connsiteX37" fmla="*/ 6266529 w 9609980"/>
                    <a:gd name="connsiteY37" fmla="*/ 344606 h 6551028"/>
                    <a:gd name="connsiteX38" fmla="*/ 6584582 w 9609980"/>
                    <a:gd name="connsiteY38" fmla="*/ 450623 h 6551028"/>
                    <a:gd name="connsiteX39" fmla="*/ 6359295 w 9609980"/>
                    <a:gd name="connsiteY39" fmla="*/ 596397 h 6551028"/>
                    <a:gd name="connsiteX40" fmla="*/ 7856790 w 9609980"/>
                    <a:gd name="connsiteY40" fmla="*/ 768674 h 6551028"/>
                    <a:gd name="connsiteX41" fmla="*/ 7618251 w 9609980"/>
                    <a:gd name="connsiteY41" fmla="*/ 834935 h 6551028"/>
                    <a:gd name="connsiteX42" fmla="*/ 8108582 w 9609980"/>
                    <a:gd name="connsiteY42" fmla="*/ 1086728 h 6551028"/>
                    <a:gd name="connsiteX43" fmla="*/ 7856790 w 9609980"/>
                    <a:gd name="connsiteY43" fmla="*/ 1126483 h 6551028"/>
                    <a:gd name="connsiteX44" fmla="*/ 8267608 w 9609980"/>
                    <a:gd name="connsiteY44" fmla="*/ 1709579 h 6551028"/>
                    <a:gd name="connsiteX45" fmla="*/ 9168756 w 9609980"/>
                    <a:gd name="connsiteY45" fmla="*/ 1815596 h 6551028"/>
                    <a:gd name="connsiteX46" fmla="*/ 8810947 w 9609980"/>
                    <a:gd name="connsiteY46" fmla="*/ 1828848 h 6551028"/>
                    <a:gd name="connsiteX47" fmla="*/ 9075990 w 9609980"/>
                    <a:gd name="connsiteY47" fmla="*/ 2014379 h 6551028"/>
                    <a:gd name="connsiteX48" fmla="*/ 8612164 w 9609980"/>
                    <a:gd name="connsiteY48" fmla="*/ 1961370 h 6551028"/>
                    <a:gd name="connsiteX49" fmla="*/ 9592826 w 9609980"/>
                    <a:gd name="connsiteY49" fmla="*/ 2796257 h 6551028"/>
                    <a:gd name="connsiteX50" fmla="*/ 9221765 w 9609980"/>
                    <a:gd name="connsiteY50" fmla="*/ 2637231 h 6551028"/>
                    <a:gd name="connsiteX51" fmla="*/ 9606078 w 9609980"/>
                    <a:gd name="connsiteY51" fmla="*/ 3432361 h 6551028"/>
                    <a:gd name="connsiteX52" fmla="*/ 9176332 w 9609980"/>
                    <a:gd name="connsiteY52" fmla="*/ 3117149 h 6551028"/>
                    <a:gd name="connsiteX53" fmla="*/ 9486809 w 9609980"/>
                    <a:gd name="connsiteY53" fmla="*/ 4094970 h 6551028"/>
                    <a:gd name="connsiteX54" fmla="*/ 9221765 w 9609980"/>
                    <a:gd name="connsiteY54" fmla="*/ 3949196 h 6551028"/>
                    <a:gd name="connsiteX55" fmla="*/ 8996478 w 9609980"/>
                    <a:gd name="connsiteY55" fmla="*/ 5035874 h 6551028"/>
                    <a:gd name="connsiteX56" fmla="*/ 8903713 w 9609980"/>
                    <a:gd name="connsiteY56" fmla="*/ 4890101 h 6551028"/>
                    <a:gd name="connsiteX57" fmla="*/ 8704931 w 9609980"/>
                    <a:gd name="connsiteY57" fmla="*/ 5155144 h 6551028"/>
                    <a:gd name="connsiteX58" fmla="*/ 8532653 w 9609980"/>
                    <a:gd name="connsiteY58" fmla="*/ 5009370 h 6551028"/>
                    <a:gd name="connsiteX59" fmla="*/ 8214602 w 9609980"/>
                    <a:gd name="connsiteY59" fmla="*/ 5539457 h 6551028"/>
                    <a:gd name="connsiteX60" fmla="*/ 8029072 w 9609980"/>
                    <a:gd name="connsiteY60" fmla="*/ 5300918 h 6551028"/>
                    <a:gd name="connsiteX61" fmla="*/ 7697767 w 9609980"/>
                    <a:gd name="connsiteY61" fmla="*/ 5937022 h 6551028"/>
                    <a:gd name="connsiteX62" fmla="*/ 7750776 w 9609980"/>
                    <a:gd name="connsiteY62" fmla="*/ 5671979 h 6551028"/>
                    <a:gd name="connsiteX63" fmla="*/ 7286950 w 9609980"/>
                    <a:gd name="connsiteY63" fmla="*/ 6069544 h 6551028"/>
                    <a:gd name="connsiteX64" fmla="*/ 7313455 w 9609980"/>
                    <a:gd name="connsiteY64" fmla="*/ 5777996 h 6551028"/>
                    <a:gd name="connsiteX65" fmla="*/ 6770116 w 9609980"/>
                    <a:gd name="connsiteY65" fmla="*/ 6294831 h 6551028"/>
                    <a:gd name="connsiteX66" fmla="*/ 6637594 w 9609980"/>
                    <a:gd name="connsiteY66" fmla="*/ 5923770 h 6551028"/>
                    <a:gd name="connsiteX67" fmla="*/ 5985753 w 9609980"/>
                    <a:gd name="connsiteY67" fmla="*/ 6437706 h 6551028"/>
                    <a:gd name="connsiteX68" fmla="*/ 6009566 w 9609980"/>
                    <a:gd name="connsiteY68" fmla="*/ 6242443 h 6551028"/>
                    <a:gd name="connsiteX69" fmla="*/ 5599991 w 9609980"/>
                    <a:gd name="connsiteY69" fmla="*/ 6532955 h 6551028"/>
                    <a:gd name="connsiteX70" fmla="*/ 5519029 w 9609980"/>
                    <a:gd name="connsiteY70" fmla="*/ 6061468 h 6551028"/>
                    <a:gd name="connsiteX71" fmla="*/ 4554508 w 9609980"/>
                    <a:gd name="connsiteY71" fmla="*/ 6515268 h 6551028"/>
                    <a:gd name="connsiteX72" fmla="*/ 4146180 w 9609980"/>
                    <a:gd name="connsiteY72" fmla="*/ 6480363 h 6551028"/>
                    <a:gd name="connsiteX73" fmla="*/ 4437727 w 9609980"/>
                    <a:gd name="connsiteY73" fmla="*/ 6149059 h 6551028"/>
                    <a:gd name="connsiteX74" fmla="*/ 3947397 w 9609980"/>
                    <a:gd name="connsiteY74" fmla="*/ 6427355 h 6551028"/>
                    <a:gd name="connsiteX75" fmla="*/ 3417310 w 9609980"/>
                    <a:gd name="connsiteY75" fmla="*/ 6109303 h 6551028"/>
                    <a:gd name="connsiteX76" fmla="*/ 3536580 w 9609980"/>
                    <a:gd name="connsiteY76" fmla="*/ 6400850 h 6551028"/>
                    <a:gd name="connsiteX77" fmla="*/ 2436649 w 9609980"/>
                    <a:gd name="connsiteY77" fmla="*/ 5857511 h 6551028"/>
                    <a:gd name="connsiteX78" fmla="*/ 2476406 w 9609980"/>
                    <a:gd name="connsiteY78" fmla="*/ 6109303 h 6551028"/>
                    <a:gd name="connsiteX79" fmla="*/ 2158354 w 9609980"/>
                    <a:gd name="connsiteY79" fmla="*/ 5910520 h 6551028"/>
                    <a:gd name="connsiteX80" fmla="*/ 2171606 w 9609980"/>
                    <a:gd name="connsiteY80" fmla="*/ 6122555 h 6551028"/>
                    <a:gd name="connsiteX81" fmla="*/ 1866806 w 9609980"/>
                    <a:gd name="connsiteY81" fmla="*/ 5764746 h 6551028"/>
                    <a:gd name="connsiteX82" fmla="*/ 1800545 w 9609980"/>
                    <a:gd name="connsiteY82" fmla="*/ 6016537 h 6551028"/>
                    <a:gd name="connsiteX83" fmla="*/ 1310214 w 9609980"/>
                    <a:gd name="connsiteY83" fmla="*/ 5261163 h 6551028"/>
                    <a:gd name="connsiteX84" fmla="*/ 1204197 w 9609980"/>
                    <a:gd name="connsiteY84" fmla="*/ 5420190 h 6551028"/>
                    <a:gd name="connsiteX85" fmla="*/ 727119 w 9609980"/>
                    <a:gd name="connsiteY85" fmla="*/ 4505790 h 6551028"/>
                    <a:gd name="connsiteX86" fmla="*/ 621101 w 9609980"/>
                    <a:gd name="connsiteY86" fmla="*/ 4903355 h 6551028"/>
                    <a:gd name="connsiteX87" fmla="*/ 435571 w 9609980"/>
                    <a:gd name="connsiteY87" fmla="*/ 4002207 h 6551028"/>
                    <a:gd name="connsiteX88" fmla="*/ 236788 w 9609980"/>
                    <a:gd name="connsiteY88" fmla="*/ 4214242 h 6551028"/>
                    <a:gd name="connsiteX89" fmla="*/ 519508 w 9609980"/>
                    <a:gd name="connsiteY89" fmla="*/ 3130402 h 6551028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4769032 w 9609980"/>
                    <a:gd name="connsiteY72" fmla="*/ 6281580 h 6534253"/>
                    <a:gd name="connsiteX73" fmla="*/ 4146180 w 9609980"/>
                    <a:gd name="connsiteY73" fmla="*/ 6480363 h 6534253"/>
                    <a:gd name="connsiteX74" fmla="*/ 4437727 w 9609980"/>
                    <a:gd name="connsiteY74" fmla="*/ 6149059 h 6534253"/>
                    <a:gd name="connsiteX75" fmla="*/ 3947397 w 9609980"/>
                    <a:gd name="connsiteY75" fmla="*/ 6427355 h 6534253"/>
                    <a:gd name="connsiteX76" fmla="*/ 3417310 w 9609980"/>
                    <a:gd name="connsiteY76" fmla="*/ 6109303 h 6534253"/>
                    <a:gd name="connsiteX77" fmla="*/ 3536580 w 9609980"/>
                    <a:gd name="connsiteY77" fmla="*/ 6400850 h 6534253"/>
                    <a:gd name="connsiteX78" fmla="*/ 2436649 w 9609980"/>
                    <a:gd name="connsiteY78" fmla="*/ 5857511 h 6534253"/>
                    <a:gd name="connsiteX79" fmla="*/ 2476406 w 9609980"/>
                    <a:gd name="connsiteY79" fmla="*/ 6109303 h 6534253"/>
                    <a:gd name="connsiteX80" fmla="*/ 2158354 w 9609980"/>
                    <a:gd name="connsiteY80" fmla="*/ 5910520 h 6534253"/>
                    <a:gd name="connsiteX81" fmla="*/ 2171606 w 9609980"/>
                    <a:gd name="connsiteY81" fmla="*/ 6122555 h 6534253"/>
                    <a:gd name="connsiteX82" fmla="*/ 1866806 w 9609980"/>
                    <a:gd name="connsiteY82" fmla="*/ 5764746 h 6534253"/>
                    <a:gd name="connsiteX83" fmla="*/ 1800545 w 9609980"/>
                    <a:gd name="connsiteY83" fmla="*/ 6016537 h 6534253"/>
                    <a:gd name="connsiteX84" fmla="*/ 1310214 w 9609980"/>
                    <a:gd name="connsiteY84" fmla="*/ 5261163 h 6534253"/>
                    <a:gd name="connsiteX85" fmla="*/ 1204197 w 9609980"/>
                    <a:gd name="connsiteY85" fmla="*/ 5420190 h 6534253"/>
                    <a:gd name="connsiteX86" fmla="*/ 727119 w 9609980"/>
                    <a:gd name="connsiteY86" fmla="*/ 4505790 h 6534253"/>
                    <a:gd name="connsiteX87" fmla="*/ 621101 w 9609980"/>
                    <a:gd name="connsiteY87" fmla="*/ 4903355 h 6534253"/>
                    <a:gd name="connsiteX88" fmla="*/ 435571 w 9609980"/>
                    <a:gd name="connsiteY88" fmla="*/ 4002207 h 6534253"/>
                    <a:gd name="connsiteX89" fmla="*/ 236788 w 9609980"/>
                    <a:gd name="connsiteY89" fmla="*/ 4214242 h 6534253"/>
                    <a:gd name="connsiteX90" fmla="*/ 519508 w 9609980"/>
                    <a:gd name="connsiteY90" fmla="*/ 3130402 h 65342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</a:cxnLst>
                  <a:rect l="l" t="t" r="r" b="b"/>
                  <a:pathLst>
                    <a:path w="9609980" h="6534253">
                      <a:moveTo>
                        <a:pt x="519508" y="3130402"/>
                      </a:moveTo>
                      <a:cubicBezTo>
                        <a:pt x="493004" y="2993463"/>
                        <a:pt x="182308" y="3492471"/>
                        <a:pt x="77762" y="3392607"/>
                      </a:cubicBezTo>
                      <a:cubicBezTo>
                        <a:pt x="-265323" y="3080707"/>
                        <a:pt x="636563" y="2608520"/>
                        <a:pt x="660859" y="2517963"/>
                      </a:cubicBezTo>
                      <a:cubicBezTo>
                        <a:pt x="685155" y="2427406"/>
                        <a:pt x="327346" y="2593059"/>
                        <a:pt x="422320" y="2517963"/>
                      </a:cubicBezTo>
                      <a:cubicBezTo>
                        <a:pt x="517294" y="2442867"/>
                        <a:pt x="797798" y="2345686"/>
                        <a:pt x="753624" y="2305929"/>
                      </a:cubicBezTo>
                      <a:cubicBezTo>
                        <a:pt x="709450" y="2266173"/>
                        <a:pt x="139607" y="2416363"/>
                        <a:pt x="289798" y="2279424"/>
                      </a:cubicBezTo>
                      <a:cubicBezTo>
                        <a:pt x="439989" y="2142485"/>
                        <a:pt x="1020877" y="1917198"/>
                        <a:pt x="1005416" y="1855355"/>
                      </a:cubicBezTo>
                      <a:cubicBezTo>
                        <a:pt x="989955" y="1793512"/>
                        <a:pt x="488581" y="1877441"/>
                        <a:pt x="607850" y="1815598"/>
                      </a:cubicBezTo>
                      <a:cubicBezTo>
                        <a:pt x="727119" y="1753755"/>
                        <a:pt x="1206407" y="1641111"/>
                        <a:pt x="1230703" y="1577059"/>
                      </a:cubicBezTo>
                      <a:cubicBezTo>
                        <a:pt x="1254999" y="1513007"/>
                        <a:pt x="1000999" y="1605772"/>
                        <a:pt x="1111434" y="1524050"/>
                      </a:cubicBezTo>
                      <a:cubicBezTo>
                        <a:pt x="1221869" y="1442328"/>
                        <a:pt x="1531086" y="1358398"/>
                        <a:pt x="1495747" y="1325268"/>
                      </a:cubicBezTo>
                      <a:cubicBezTo>
                        <a:pt x="1585567" y="986865"/>
                        <a:pt x="888356" y="1400364"/>
                        <a:pt x="1031921" y="1325268"/>
                      </a:cubicBezTo>
                      <a:cubicBezTo>
                        <a:pt x="1175486" y="1250172"/>
                        <a:pt x="1793921" y="1082311"/>
                        <a:pt x="1787295" y="1033720"/>
                      </a:cubicBezTo>
                      <a:cubicBezTo>
                        <a:pt x="1780669" y="985129"/>
                        <a:pt x="1482494" y="963042"/>
                        <a:pt x="1562007" y="954207"/>
                      </a:cubicBezTo>
                      <a:cubicBezTo>
                        <a:pt x="1641520" y="945372"/>
                        <a:pt x="1853554" y="1113232"/>
                        <a:pt x="1919815" y="993963"/>
                      </a:cubicBezTo>
                      <a:cubicBezTo>
                        <a:pt x="1986076" y="874694"/>
                        <a:pt x="2072216" y="550016"/>
                        <a:pt x="2118599" y="543390"/>
                      </a:cubicBezTo>
                      <a:cubicBezTo>
                        <a:pt x="2164982" y="536764"/>
                        <a:pt x="1999329" y="870276"/>
                        <a:pt x="2118598" y="808433"/>
                      </a:cubicBezTo>
                      <a:cubicBezTo>
                        <a:pt x="2237867" y="746590"/>
                        <a:pt x="2624389" y="673702"/>
                        <a:pt x="2661937" y="609650"/>
                      </a:cubicBezTo>
                      <a:cubicBezTo>
                        <a:pt x="2699485" y="545598"/>
                        <a:pt x="2478615" y="561059"/>
                        <a:pt x="2569172" y="516885"/>
                      </a:cubicBezTo>
                      <a:cubicBezTo>
                        <a:pt x="2659729" y="472711"/>
                        <a:pt x="2893852" y="494798"/>
                        <a:pt x="2926982" y="437372"/>
                      </a:cubicBezTo>
                      <a:cubicBezTo>
                        <a:pt x="2960112" y="379946"/>
                        <a:pt x="2767955" y="331355"/>
                        <a:pt x="2873972" y="318103"/>
                      </a:cubicBezTo>
                      <a:cubicBezTo>
                        <a:pt x="2979989" y="304851"/>
                        <a:pt x="3245032" y="439581"/>
                        <a:pt x="3364302" y="357859"/>
                      </a:cubicBezTo>
                      <a:cubicBezTo>
                        <a:pt x="3483572" y="276137"/>
                        <a:pt x="3591798" y="216502"/>
                        <a:pt x="3708859" y="145824"/>
                      </a:cubicBezTo>
                      <a:cubicBezTo>
                        <a:pt x="3825920" y="75146"/>
                        <a:pt x="3523329" y="302642"/>
                        <a:pt x="3682355" y="278346"/>
                      </a:cubicBezTo>
                      <a:cubicBezTo>
                        <a:pt x="3841381" y="254050"/>
                        <a:pt x="4291956" y="406451"/>
                        <a:pt x="4371469" y="331355"/>
                      </a:cubicBezTo>
                      <a:cubicBezTo>
                        <a:pt x="4450982" y="256259"/>
                        <a:pt x="4283121" y="201042"/>
                        <a:pt x="4371469" y="198833"/>
                      </a:cubicBezTo>
                      <a:cubicBezTo>
                        <a:pt x="4459817" y="196624"/>
                        <a:pt x="4479695" y="430746"/>
                        <a:pt x="4596756" y="371111"/>
                      </a:cubicBezTo>
                      <a:cubicBezTo>
                        <a:pt x="4713817" y="311476"/>
                        <a:pt x="4830878" y="289390"/>
                        <a:pt x="4901556" y="265094"/>
                      </a:cubicBezTo>
                      <a:cubicBezTo>
                        <a:pt x="4972234" y="240798"/>
                        <a:pt x="4671852" y="472711"/>
                        <a:pt x="4769034" y="437372"/>
                      </a:cubicBezTo>
                      <a:cubicBezTo>
                        <a:pt x="4866216" y="402033"/>
                        <a:pt x="4973442" y="393514"/>
                        <a:pt x="5047329" y="384363"/>
                      </a:cubicBezTo>
                      <a:cubicBezTo>
                        <a:pt x="5121216" y="375212"/>
                        <a:pt x="5044494" y="486277"/>
                        <a:pt x="5093085" y="528242"/>
                      </a:cubicBezTo>
                      <a:cubicBezTo>
                        <a:pt x="5141676" y="570207"/>
                        <a:pt x="5275825" y="699891"/>
                        <a:pt x="5338877" y="636155"/>
                      </a:cubicBezTo>
                      <a:cubicBezTo>
                        <a:pt x="5401929" y="572419"/>
                        <a:pt x="5168808" y="265094"/>
                        <a:pt x="5232860" y="251842"/>
                      </a:cubicBezTo>
                      <a:cubicBezTo>
                        <a:pt x="5296912" y="238590"/>
                        <a:pt x="5334460" y="452833"/>
                        <a:pt x="5511156" y="371111"/>
                      </a:cubicBezTo>
                      <a:cubicBezTo>
                        <a:pt x="5687852" y="289389"/>
                        <a:pt x="6129591" y="-4367"/>
                        <a:pt x="6200269" y="50"/>
                      </a:cubicBezTo>
                      <a:cubicBezTo>
                        <a:pt x="6270947" y="4467"/>
                        <a:pt x="5818164" y="307059"/>
                        <a:pt x="5935225" y="291598"/>
                      </a:cubicBezTo>
                      <a:cubicBezTo>
                        <a:pt x="6201477" y="205775"/>
                        <a:pt x="6385799" y="99442"/>
                        <a:pt x="6452060" y="119320"/>
                      </a:cubicBezTo>
                      <a:cubicBezTo>
                        <a:pt x="6518321" y="139198"/>
                        <a:pt x="6131799" y="324728"/>
                        <a:pt x="6266529" y="344606"/>
                      </a:cubicBezTo>
                      <a:cubicBezTo>
                        <a:pt x="6401259" y="364484"/>
                        <a:pt x="6500652" y="413075"/>
                        <a:pt x="6584582" y="450623"/>
                      </a:cubicBezTo>
                      <a:cubicBezTo>
                        <a:pt x="6668512" y="488171"/>
                        <a:pt x="6056704" y="554432"/>
                        <a:pt x="6359295" y="596397"/>
                      </a:cubicBezTo>
                      <a:cubicBezTo>
                        <a:pt x="6661886" y="638362"/>
                        <a:pt x="7655799" y="713457"/>
                        <a:pt x="7856790" y="768674"/>
                      </a:cubicBezTo>
                      <a:cubicBezTo>
                        <a:pt x="8057781" y="823891"/>
                        <a:pt x="7428303" y="764257"/>
                        <a:pt x="7618251" y="834935"/>
                      </a:cubicBezTo>
                      <a:cubicBezTo>
                        <a:pt x="7808199" y="905613"/>
                        <a:pt x="8033486" y="1040346"/>
                        <a:pt x="8108582" y="1086728"/>
                      </a:cubicBezTo>
                      <a:cubicBezTo>
                        <a:pt x="8183678" y="1133110"/>
                        <a:pt x="7728686" y="1009422"/>
                        <a:pt x="7856790" y="1126483"/>
                      </a:cubicBezTo>
                      <a:cubicBezTo>
                        <a:pt x="7984894" y="1243544"/>
                        <a:pt x="7991521" y="1638901"/>
                        <a:pt x="8267608" y="1709579"/>
                      </a:cubicBezTo>
                      <a:cubicBezTo>
                        <a:pt x="8543695" y="1780257"/>
                        <a:pt x="9060530" y="1740500"/>
                        <a:pt x="9168756" y="1815596"/>
                      </a:cubicBezTo>
                      <a:cubicBezTo>
                        <a:pt x="9276982" y="1890692"/>
                        <a:pt x="8698304" y="1764796"/>
                        <a:pt x="8810947" y="1828848"/>
                      </a:cubicBezTo>
                      <a:cubicBezTo>
                        <a:pt x="8923590" y="1892900"/>
                        <a:pt x="9014147" y="1956953"/>
                        <a:pt x="9075990" y="2014379"/>
                      </a:cubicBezTo>
                      <a:cubicBezTo>
                        <a:pt x="9137833" y="2071805"/>
                        <a:pt x="8404547" y="1804553"/>
                        <a:pt x="8612164" y="1961370"/>
                      </a:cubicBezTo>
                      <a:cubicBezTo>
                        <a:pt x="8819782" y="2118187"/>
                        <a:pt x="9504478" y="2736622"/>
                        <a:pt x="9592826" y="2796257"/>
                      </a:cubicBezTo>
                      <a:cubicBezTo>
                        <a:pt x="9681174" y="2855892"/>
                        <a:pt x="9100287" y="2469370"/>
                        <a:pt x="9221765" y="2637231"/>
                      </a:cubicBezTo>
                      <a:cubicBezTo>
                        <a:pt x="9343243" y="2805092"/>
                        <a:pt x="9549598" y="3392131"/>
                        <a:pt x="9606078" y="3432361"/>
                      </a:cubicBezTo>
                      <a:cubicBezTo>
                        <a:pt x="9662558" y="3472591"/>
                        <a:pt x="9085776" y="2924993"/>
                        <a:pt x="9176332" y="3117149"/>
                      </a:cubicBezTo>
                      <a:cubicBezTo>
                        <a:pt x="9266889" y="3309306"/>
                        <a:pt x="9485863" y="3996052"/>
                        <a:pt x="9486809" y="4094970"/>
                      </a:cubicBezTo>
                      <a:cubicBezTo>
                        <a:pt x="9487755" y="4193888"/>
                        <a:pt x="9314530" y="3730535"/>
                        <a:pt x="9221765" y="3949196"/>
                      </a:cubicBezTo>
                      <a:cubicBezTo>
                        <a:pt x="9129000" y="4167857"/>
                        <a:pt x="9087034" y="4923231"/>
                        <a:pt x="8996478" y="5035874"/>
                      </a:cubicBezTo>
                      <a:cubicBezTo>
                        <a:pt x="8905922" y="5148517"/>
                        <a:pt x="8992061" y="4775249"/>
                        <a:pt x="8903713" y="4890101"/>
                      </a:cubicBezTo>
                      <a:cubicBezTo>
                        <a:pt x="8815365" y="5004953"/>
                        <a:pt x="8791070" y="5099927"/>
                        <a:pt x="8704931" y="5155144"/>
                      </a:cubicBezTo>
                      <a:cubicBezTo>
                        <a:pt x="8618792" y="5210361"/>
                        <a:pt x="8643088" y="4856970"/>
                        <a:pt x="8532653" y="5009370"/>
                      </a:cubicBezTo>
                      <a:cubicBezTo>
                        <a:pt x="8422218" y="5161770"/>
                        <a:pt x="8340497" y="5470988"/>
                        <a:pt x="8214602" y="5539457"/>
                      </a:cubicBezTo>
                      <a:cubicBezTo>
                        <a:pt x="8088707" y="5607926"/>
                        <a:pt x="8150550" y="5130849"/>
                        <a:pt x="8029072" y="5300918"/>
                      </a:cubicBezTo>
                      <a:cubicBezTo>
                        <a:pt x="7907594" y="5470987"/>
                        <a:pt x="7775071" y="5888431"/>
                        <a:pt x="7697767" y="5937022"/>
                      </a:cubicBezTo>
                      <a:cubicBezTo>
                        <a:pt x="7620463" y="5985613"/>
                        <a:pt x="7903176" y="5528414"/>
                        <a:pt x="7750776" y="5671979"/>
                      </a:cubicBezTo>
                      <a:cubicBezTo>
                        <a:pt x="7598376" y="5815544"/>
                        <a:pt x="7373089" y="6031996"/>
                        <a:pt x="7286950" y="6069544"/>
                      </a:cubicBezTo>
                      <a:cubicBezTo>
                        <a:pt x="7200811" y="6107092"/>
                        <a:pt x="7474690" y="5627805"/>
                        <a:pt x="7313455" y="5777996"/>
                      </a:cubicBezTo>
                      <a:cubicBezTo>
                        <a:pt x="7152220" y="5928187"/>
                        <a:pt x="6902638" y="6266118"/>
                        <a:pt x="6770116" y="6294831"/>
                      </a:cubicBezTo>
                      <a:cubicBezTo>
                        <a:pt x="6637594" y="6323544"/>
                        <a:pt x="6803660" y="5798358"/>
                        <a:pt x="6637594" y="5923770"/>
                      </a:cubicBezTo>
                      <a:cubicBezTo>
                        <a:pt x="6471528" y="6049182"/>
                        <a:pt x="6090424" y="6391220"/>
                        <a:pt x="5985753" y="6437706"/>
                      </a:cubicBezTo>
                      <a:cubicBezTo>
                        <a:pt x="5881082" y="6484192"/>
                        <a:pt x="6095291" y="6180531"/>
                        <a:pt x="6009566" y="6242443"/>
                      </a:cubicBezTo>
                      <a:cubicBezTo>
                        <a:pt x="5923841" y="6304355"/>
                        <a:pt x="5697622" y="6554386"/>
                        <a:pt x="5599991" y="6532955"/>
                      </a:cubicBezTo>
                      <a:cubicBezTo>
                        <a:pt x="5502360" y="6511524"/>
                        <a:pt x="5727407" y="5958847"/>
                        <a:pt x="5519029" y="6061468"/>
                      </a:cubicBezTo>
                      <a:cubicBezTo>
                        <a:pt x="5310651" y="6164089"/>
                        <a:pt x="4679507" y="6478583"/>
                        <a:pt x="4554508" y="6515268"/>
                      </a:cubicBezTo>
                      <a:cubicBezTo>
                        <a:pt x="4429509" y="6551953"/>
                        <a:pt x="4837087" y="6287397"/>
                        <a:pt x="4769032" y="6281580"/>
                      </a:cubicBezTo>
                      <a:cubicBezTo>
                        <a:pt x="4700977" y="6275763"/>
                        <a:pt x="4128511" y="6546624"/>
                        <a:pt x="4146180" y="6480363"/>
                      </a:cubicBezTo>
                      <a:cubicBezTo>
                        <a:pt x="4163849" y="6414102"/>
                        <a:pt x="4528284" y="6135807"/>
                        <a:pt x="4437727" y="6149059"/>
                      </a:cubicBezTo>
                      <a:cubicBezTo>
                        <a:pt x="4347171" y="6162311"/>
                        <a:pt x="4097588" y="6498033"/>
                        <a:pt x="3947397" y="6427355"/>
                      </a:cubicBezTo>
                      <a:cubicBezTo>
                        <a:pt x="3797206" y="6356677"/>
                        <a:pt x="3503449" y="6107094"/>
                        <a:pt x="3417310" y="6109303"/>
                      </a:cubicBezTo>
                      <a:cubicBezTo>
                        <a:pt x="3331171" y="6111512"/>
                        <a:pt x="3757450" y="6502450"/>
                        <a:pt x="3536580" y="6400850"/>
                      </a:cubicBezTo>
                      <a:cubicBezTo>
                        <a:pt x="3315710" y="6299250"/>
                        <a:pt x="2600092" y="5872972"/>
                        <a:pt x="2436649" y="5857511"/>
                      </a:cubicBezTo>
                      <a:cubicBezTo>
                        <a:pt x="2273206" y="5842050"/>
                        <a:pt x="2569171" y="6153477"/>
                        <a:pt x="2476406" y="6109303"/>
                      </a:cubicBezTo>
                      <a:cubicBezTo>
                        <a:pt x="2383641" y="6065129"/>
                        <a:pt x="2195902" y="5881807"/>
                        <a:pt x="2158354" y="5910520"/>
                      </a:cubicBezTo>
                      <a:cubicBezTo>
                        <a:pt x="2120806" y="5939233"/>
                        <a:pt x="2266580" y="6197651"/>
                        <a:pt x="2171606" y="6122555"/>
                      </a:cubicBezTo>
                      <a:cubicBezTo>
                        <a:pt x="2076632" y="6047459"/>
                        <a:pt x="1919815" y="5729407"/>
                        <a:pt x="1866806" y="5764746"/>
                      </a:cubicBezTo>
                      <a:cubicBezTo>
                        <a:pt x="1633099" y="5721381"/>
                        <a:pt x="1919815" y="6157894"/>
                        <a:pt x="1800545" y="6016537"/>
                      </a:cubicBezTo>
                      <a:cubicBezTo>
                        <a:pt x="1681275" y="5875180"/>
                        <a:pt x="1396353" y="5256746"/>
                        <a:pt x="1310214" y="5261163"/>
                      </a:cubicBezTo>
                      <a:cubicBezTo>
                        <a:pt x="1109637" y="5158163"/>
                        <a:pt x="1310214" y="5588051"/>
                        <a:pt x="1204197" y="5420190"/>
                      </a:cubicBezTo>
                      <a:cubicBezTo>
                        <a:pt x="1098180" y="5252329"/>
                        <a:pt x="808841" y="4468242"/>
                        <a:pt x="727119" y="4505790"/>
                      </a:cubicBezTo>
                      <a:cubicBezTo>
                        <a:pt x="561881" y="4396164"/>
                        <a:pt x="682945" y="5073425"/>
                        <a:pt x="621101" y="4903355"/>
                      </a:cubicBezTo>
                      <a:cubicBezTo>
                        <a:pt x="559258" y="4733286"/>
                        <a:pt x="548215" y="4013251"/>
                        <a:pt x="435571" y="4002207"/>
                      </a:cubicBezTo>
                      <a:cubicBezTo>
                        <a:pt x="299046" y="3976512"/>
                        <a:pt x="240468" y="4430221"/>
                        <a:pt x="236788" y="4214242"/>
                      </a:cubicBezTo>
                      <a:cubicBezTo>
                        <a:pt x="-38147" y="3915142"/>
                        <a:pt x="546012" y="3267341"/>
                        <a:pt x="519508" y="3130402"/>
                      </a:cubicBezTo>
                      <a:close/>
                    </a:path>
                  </a:pathLst>
                </a:custGeom>
                <a:solidFill>
                  <a:srgbClr val="8B532D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EB49502-8772-456D-9280-223F76528205}"/>
                    </a:ext>
                  </a:extLst>
                </p:cNvPr>
                <p:cNvSpPr/>
                <p:nvPr/>
              </p:nvSpPr>
              <p:spPr>
                <a:xfrm>
                  <a:off x="6271260" y="4114745"/>
                  <a:ext cx="2232660" cy="434395"/>
                </a:xfrm>
                <a:custGeom>
                  <a:avLst/>
                  <a:gdLst>
                    <a:gd name="connsiteX0" fmla="*/ 0 w 2232660"/>
                    <a:gd name="connsiteY0" fmla="*/ 434395 h 434395"/>
                    <a:gd name="connsiteX1" fmla="*/ 731520 w 2232660"/>
                    <a:gd name="connsiteY1" fmla="*/ 91495 h 434395"/>
                    <a:gd name="connsiteX2" fmla="*/ 1524000 w 2232660"/>
                    <a:gd name="connsiteY2" fmla="*/ 55 h 434395"/>
                    <a:gd name="connsiteX3" fmla="*/ 2232660 w 2232660"/>
                    <a:gd name="connsiteY3" fmla="*/ 99115 h 434395"/>
                    <a:gd name="connsiteX4" fmla="*/ 2232660 w 2232660"/>
                    <a:gd name="connsiteY4" fmla="*/ 99115 h 434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660" h="434395">
                      <a:moveTo>
                        <a:pt x="0" y="434395"/>
                      </a:moveTo>
                      <a:cubicBezTo>
                        <a:pt x="238760" y="299140"/>
                        <a:pt x="477520" y="163885"/>
                        <a:pt x="731520" y="91495"/>
                      </a:cubicBezTo>
                      <a:cubicBezTo>
                        <a:pt x="985520" y="19105"/>
                        <a:pt x="1273810" y="-1215"/>
                        <a:pt x="1524000" y="55"/>
                      </a:cubicBezTo>
                      <a:cubicBezTo>
                        <a:pt x="1774190" y="1325"/>
                        <a:pt x="2232660" y="99115"/>
                        <a:pt x="2232660" y="99115"/>
                      </a:cubicBezTo>
                      <a:lnTo>
                        <a:pt x="2232660" y="9911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85CBFCA6-BF14-47C7-9B6A-A744C61E64F3}"/>
                    </a:ext>
                  </a:extLst>
                </p:cNvPr>
                <p:cNvSpPr/>
                <p:nvPr/>
              </p:nvSpPr>
              <p:spPr>
                <a:xfrm>
                  <a:off x="7368438" y="3089010"/>
                  <a:ext cx="2461362" cy="1029905"/>
                </a:xfrm>
                <a:custGeom>
                  <a:avLst/>
                  <a:gdLst>
                    <a:gd name="connsiteX0" fmla="*/ 838302 w 2461362"/>
                    <a:gd name="connsiteY0" fmla="*/ 842910 h 1029905"/>
                    <a:gd name="connsiteX1" fmla="*/ 503022 w 2461362"/>
                    <a:gd name="connsiteY1" fmla="*/ 835290 h 1029905"/>
                    <a:gd name="connsiteX2" fmla="*/ 7722 w 2461362"/>
                    <a:gd name="connsiteY2" fmla="*/ 1025790 h 1029905"/>
                    <a:gd name="connsiteX3" fmla="*/ 205842 w 2461362"/>
                    <a:gd name="connsiteY3" fmla="*/ 949590 h 1029905"/>
                    <a:gd name="connsiteX4" fmla="*/ 274422 w 2461362"/>
                    <a:gd name="connsiteY4" fmla="*/ 759090 h 1029905"/>
                    <a:gd name="connsiteX5" fmla="*/ 335382 w 2461362"/>
                    <a:gd name="connsiteY5" fmla="*/ 705750 h 1029905"/>
                    <a:gd name="connsiteX6" fmla="*/ 449682 w 2461362"/>
                    <a:gd name="connsiteY6" fmla="*/ 591450 h 1029905"/>
                    <a:gd name="connsiteX7" fmla="*/ 845922 w 2461362"/>
                    <a:gd name="connsiteY7" fmla="*/ 446670 h 1029905"/>
                    <a:gd name="connsiteX8" fmla="*/ 1173582 w 2461362"/>
                    <a:gd name="connsiteY8" fmla="*/ 385710 h 1029905"/>
                    <a:gd name="connsiteX9" fmla="*/ 861162 w 2461362"/>
                    <a:gd name="connsiteY9" fmla="*/ 324750 h 1029905"/>
                    <a:gd name="connsiteX10" fmla="*/ 1074522 w 2461362"/>
                    <a:gd name="connsiteY10" fmla="*/ 210450 h 1029905"/>
                    <a:gd name="connsiteX11" fmla="*/ 1493622 w 2461362"/>
                    <a:gd name="connsiteY11" fmla="*/ 187590 h 1029905"/>
                    <a:gd name="connsiteX12" fmla="*/ 1691742 w 2461362"/>
                    <a:gd name="connsiteY12" fmla="*/ 187590 h 1029905"/>
                    <a:gd name="connsiteX13" fmla="*/ 1585062 w 2461362"/>
                    <a:gd name="connsiteY13" fmla="*/ 103770 h 1029905"/>
                    <a:gd name="connsiteX14" fmla="*/ 1874622 w 2461362"/>
                    <a:gd name="connsiteY14" fmla="*/ 80910 h 1029905"/>
                    <a:gd name="connsiteX15" fmla="*/ 1950822 w 2461362"/>
                    <a:gd name="connsiteY15" fmla="*/ 119010 h 1029905"/>
                    <a:gd name="connsiteX16" fmla="*/ 2065122 w 2461362"/>
                    <a:gd name="connsiteY16" fmla="*/ 19950 h 1029905"/>
                    <a:gd name="connsiteX17" fmla="*/ 2110842 w 2461362"/>
                    <a:gd name="connsiteY17" fmla="*/ 12330 h 1029905"/>
                    <a:gd name="connsiteX18" fmla="*/ 2034642 w 2461362"/>
                    <a:gd name="connsiteY18" fmla="*/ 157110 h 1029905"/>
                    <a:gd name="connsiteX19" fmla="*/ 2011782 w 2461362"/>
                    <a:gd name="connsiteY19" fmla="*/ 187590 h 1029905"/>
                    <a:gd name="connsiteX20" fmla="*/ 2202282 w 2461362"/>
                    <a:gd name="connsiteY20" fmla="*/ 88530 h 1029905"/>
                    <a:gd name="connsiteX21" fmla="*/ 2461362 w 2461362"/>
                    <a:gd name="connsiteY21" fmla="*/ 80910 h 1029905"/>
                    <a:gd name="connsiteX22" fmla="*/ 2461362 w 2461362"/>
                    <a:gd name="connsiteY22" fmla="*/ 80910 h 1029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61362" h="1029905">
                      <a:moveTo>
                        <a:pt x="838302" y="842910"/>
                      </a:moveTo>
                      <a:cubicBezTo>
                        <a:pt x="739877" y="823860"/>
                        <a:pt x="641452" y="804810"/>
                        <a:pt x="503022" y="835290"/>
                      </a:cubicBezTo>
                      <a:cubicBezTo>
                        <a:pt x="364592" y="865770"/>
                        <a:pt x="7722" y="1025790"/>
                        <a:pt x="7722" y="1025790"/>
                      </a:cubicBezTo>
                      <a:cubicBezTo>
                        <a:pt x="-41808" y="1044840"/>
                        <a:pt x="161392" y="994040"/>
                        <a:pt x="205842" y="949590"/>
                      </a:cubicBezTo>
                      <a:cubicBezTo>
                        <a:pt x="250292" y="905140"/>
                        <a:pt x="252832" y="799730"/>
                        <a:pt x="274422" y="759090"/>
                      </a:cubicBezTo>
                      <a:cubicBezTo>
                        <a:pt x="296012" y="718450"/>
                        <a:pt x="306172" y="733690"/>
                        <a:pt x="335382" y="705750"/>
                      </a:cubicBezTo>
                      <a:cubicBezTo>
                        <a:pt x="364592" y="677810"/>
                        <a:pt x="364592" y="634630"/>
                        <a:pt x="449682" y="591450"/>
                      </a:cubicBezTo>
                      <a:cubicBezTo>
                        <a:pt x="534772" y="548270"/>
                        <a:pt x="725272" y="480960"/>
                        <a:pt x="845922" y="446670"/>
                      </a:cubicBezTo>
                      <a:cubicBezTo>
                        <a:pt x="966572" y="412380"/>
                        <a:pt x="1171042" y="406030"/>
                        <a:pt x="1173582" y="385710"/>
                      </a:cubicBezTo>
                      <a:cubicBezTo>
                        <a:pt x="1176122" y="365390"/>
                        <a:pt x="877672" y="353960"/>
                        <a:pt x="861162" y="324750"/>
                      </a:cubicBezTo>
                      <a:cubicBezTo>
                        <a:pt x="844652" y="295540"/>
                        <a:pt x="969112" y="233310"/>
                        <a:pt x="1074522" y="210450"/>
                      </a:cubicBezTo>
                      <a:cubicBezTo>
                        <a:pt x="1179932" y="187590"/>
                        <a:pt x="1390752" y="191400"/>
                        <a:pt x="1493622" y="187590"/>
                      </a:cubicBezTo>
                      <a:cubicBezTo>
                        <a:pt x="1596492" y="183780"/>
                        <a:pt x="1676502" y="201560"/>
                        <a:pt x="1691742" y="187590"/>
                      </a:cubicBezTo>
                      <a:cubicBezTo>
                        <a:pt x="1706982" y="173620"/>
                        <a:pt x="1554582" y="121550"/>
                        <a:pt x="1585062" y="103770"/>
                      </a:cubicBezTo>
                      <a:cubicBezTo>
                        <a:pt x="1615542" y="85990"/>
                        <a:pt x="1813662" y="78370"/>
                        <a:pt x="1874622" y="80910"/>
                      </a:cubicBezTo>
                      <a:cubicBezTo>
                        <a:pt x="1935582" y="83450"/>
                        <a:pt x="1919072" y="129170"/>
                        <a:pt x="1950822" y="119010"/>
                      </a:cubicBezTo>
                      <a:cubicBezTo>
                        <a:pt x="1982572" y="108850"/>
                        <a:pt x="2038452" y="37730"/>
                        <a:pt x="2065122" y="19950"/>
                      </a:cubicBezTo>
                      <a:cubicBezTo>
                        <a:pt x="2091792" y="2170"/>
                        <a:pt x="2115922" y="-10530"/>
                        <a:pt x="2110842" y="12330"/>
                      </a:cubicBezTo>
                      <a:cubicBezTo>
                        <a:pt x="2105762" y="35190"/>
                        <a:pt x="2034642" y="157110"/>
                        <a:pt x="2034642" y="157110"/>
                      </a:cubicBezTo>
                      <a:cubicBezTo>
                        <a:pt x="2018132" y="186320"/>
                        <a:pt x="1983842" y="199020"/>
                        <a:pt x="2011782" y="187590"/>
                      </a:cubicBezTo>
                      <a:cubicBezTo>
                        <a:pt x="2039722" y="176160"/>
                        <a:pt x="2127352" y="106310"/>
                        <a:pt x="2202282" y="88530"/>
                      </a:cubicBezTo>
                      <a:cubicBezTo>
                        <a:pt x="2277212" y="70750"/>
                        <a:pt x="2461362" y="80910"/>
                        <a:pt x="2461362" y="80910"/>
                      </a:cubicBezTo>
                      <a:lnTo>
                        <a:pt x="2461362" y="8091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533CBD7A-C118-42BE-A97F-F99480A66B21}"/>
                    </a:ext>
                  </a:extLst>
                </p:cNvPr>
                <p:cNvSpPr/>
                <p:nvPr/>
              </p:nvSpPr>
              <p:spPr>
                <a:xfrm>
                  <a:off x="9151620" y="2720340"/>
                  <a:ext cx="419100" cy="220980"/>
                </a:xfrm>
                <a:custGeom>
                  <a:avLst/>
                  <a:gdLst>
                    <a:gd name="connsiteX0" fmla="*/ 419100 w 419100"/>
                    <a:gd name="connsiteY0" fmla="*/ 0 h 220980"/>
                    <a:gd name="connsiteX1" fmla="*/ 160020 w 419100"/>
                    <a:gd name="connsiteY1" fmla="*/ 68580 h 220980"/>
                    <a:gd name="connsiteX2" fmla="*/ 0 w 419100"/>
                    <a:gd name="connsiteY2" fmla="*/ 220980 h 220980"/>
                    <a:gd name="connsiteX3" fmla="*/ 0 w 419100"/>
                    <a:gd name="connsiteY3" fmla="*/ 220980 h 220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0" h="220980">
                      <a:moveTo>
                        <a:pt x="419100" y="0"/>
                      </a:moveTo>
                      <a:cubicBezTo>
                        <a:pt x="324485" y="15875"/>
                        <a:pt x="229870" y="31750"/>
                        <a:pt x="160020" y="68580"/>
                      </a:cubicBezTo>
                      <a:cubicBezTo>
                        <a:pt x="90170" y="105410"/>
                        <a:pt x="0" y="220980"/>
                        <a:pt x="0" y="220980"/>
                      </a:cubicBezTo>
                      <a:lnTo>
                        <a:pt x="0" y="22098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8B2D03E3-924B-45AB-AB96-D80CEDCEED3A}"/>
                    </a:ext>
                  </a:extLst>
                </p:cNvPr>
                <p:cNvSpPr/>
                <p:nvPr/>
              </p:nvSpPr>
              <p:spPr>
                <a:xfrm>
                  <a:off x="3743274" y="3355288"/>
                  <a:ext cx="2886126" cy="995732"/>
                </a:xfrm>
                <a:custGeom>
                  <a:avLst/>
                  <a:gdLst>
                    <a:gd name="connsiteX0" fmla="*/ 2886126 w 2886126"/>
                    <a:gd name="connsiteY0" fmla="*/ 995732 h 995732"/>
                    <a:gd name="connsiteX1" fmla="*/ 2718486 w 2886126"/>
                    <a:gd name="connsiteY1" fmla="*/ 850952 h 995732"/>
                    <a:gd name="connsiteX2" fmla="*/ 2360346 w 2886126"/>
                    <a:gd name="connsiteY2" fmla="*/ 698552 h 995732"/>
                    <a:gd name="connsiteX3" fmla="*/ 2185086 w 2886126"/>
                    <a:gd name="connsiteY3" fmla="*/ 645212 h 995732"/>
                    <a:gd name="connsiteX4" fmla="*/ 2451786 w 2886126"/>
                    <a:gd name="connsiteY4" fmla="*/ 607112 h 995732"/>
                    <a:gd name="connsiteX5" fmla="*/ 2192706 w 2886126"/>
                    <a:gd name="connsiteY5" fmla="*/ 553772 h 995732"/>
                    <a:gd name="connsiteX6" fmla="*/ 1781226 w 2886126"/>
                    <a:gd name="connsiteY6" fmla="*/ 576632 h 995732"/>
                    <a:gd name="connsiteX7" fmla="*/ 2108886 w 2886126"/>
                    <a:gd name="connsiteY7" fmla="*/ 454712 h 995732"/>
                    <a:gd name="connsiteX8" fmla="*/ 1705026 w 2886126"/>
                    <a:gd name="connsiteY8" fmla="*/ 454712 h 995732"/>
                    <a:gd name="connsiteX9" fmla="*/ 1362126 w 2886126"/>
                    <a:gd name="connsiteY9" fmla="*/ 599492 h 995732"/>
                    <a:gd name="connsiteX10" fmla="*/ 1445946 w 2886126"/>
                    <a:gd name="connsiteY10" fmla="*/ 515672 h 995732"/>
                    <a:gd name="connsiteX11" fmla="*/ 1232586 w 2886126"/>
                    <a:gd name="connsiteY11" fmla="*/ 393752 h 995732"/>
                    <a:gd name="connsiteX12" fmla="*/ 882066 w 2886126"/>
                    <a:gd name="connsiteY12" fmla="*/ 340412 h 995732"/>
                    <a:gd name="connsiteX13" fmla="*/ 653466 w 2886126"/>
                    <a:gd name="connsiteY13" fmla="*/ 340412 h 995732"/>
                    <a:gd name="connsiteX14" fmla="*/ 478206 w 2886126"/>
                    <a:gd name="connsiteY14" fmla="*/ 188012 h 995732"/>
                    <a:gd name="connsiteX15" fmla="*/ 211506 w 2886126"/>
                    <a:gd name="connsiteY15" fmla="*/ 58472 h 995732"/>
                    <a:gd name="connsiteX16" fmla="*/ 21006 w 2886126"/>
                    <a:gd name="connsiteY16" fmla="*/ 5132 h 995732"/>
                    <a:gd name="connsiteX17" fmla="*/ 13386 w 2886126"/>
                    <a:gd name="connsiteY17" fmla="*/ 5132 h 995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886126" h="995732">
                      <a:moveTo>
                        <a:pt x="2886126" y="995732"/>
                      </a:moveTo>
                      <a:cubicBezTo>
                        <a:pt x="2846121" y="948107"/>
                        <a:pt x="2806116" y="900482"/>
                        <a:pt x="2718486" y="850952"/>
                      </a:cubicBezTo>
                      <a:cubicBezTo>
                        <a:pt x="2630856" y="801422"/>
                        <a:pt x="2449246" y="732842"/>
                        <a:pt x="2360346" y="698552"/>
                      </a:cubicBezTo>
                      <a:cubicBezTo>
                        <a:pt x="2271446" y="664262"/>
                        <a:pt x="2169846" y="660452"/>
                        <a:pt x="2185086" y="645212"/>
                      </a:cubicBezTo>
                      <a:cubicBezTo>
                        <a:pt x="2200326" y="629972"/>
                        <a:pt x="2450516" y="622352"/>
                        <a:pt x="2451786" y="607112"/>
                      </a:cubicBezTo>
                      <a:cubicBezTo>
                        <a:pt x="2453056" y="591872"/>
                        <a:pt x="2304466" y="558852"/>
                        <a:pt x="2192706" y="553772"/>
                      </a:cubicBezTo>
                      <a:cubicBezTo>
                        <a:pt x="2080946" y="548692"/>
                        <a:pt x="1795196" y="593142"/>
                        <a:pt x="1781226" y="576632"/>
                      </a:cubicBezTo>
                      <a:cubicBezTo>
                        <a:pt x="1767256" y="560122"/>
                        <a:pt x="2121586" y="475032"/>
                        <a:pt x="2108886" y="454712"/>
                      </a:cubicBezTo>
                      <a:cubicBezTo>
                        <a:pt x="2096186" y="434392"/>
                        <a:pt x="1829486" y="430582"/>
                        <a:pt x="1705026" y="454712"/>
                      </a:cubicBezTo>
                      <a:cubicBezTo>
                        <a:pt x="1580566" y="478842"/>
                        <a:pt x="1405306" y="589332"/>
                        <a:pt x="1362126" y="599492"/>
                      </a:cubicBezTo>
                      <a:cubicBezTo>
                        <a:pt x="1318946" y="609652"/>
                        <a:pt x="1467536" y="549962"/>
                        <a:pt x="1445946" y="515672"/>
                      </a:cubicBezTo>
                      <a:cubicBezTo>
                        <a:pt x="1424356" y="481382"/>
                        <a:pt x="1326566" y="422962"/>
                        <a:pt x="1232586" y="393752"/>
                      </a:cubicBezTo>
                      <a:cubicBezTo>
                        <a:pt x="1138606" y="364542"/>
                        <a:pt x="978586" y="349302"/>
                        <a:pt x="882066" y="340412"/>
                      </a:cubicBezTo>
                      <a:cubicBezTo>
                        <a:pt x="785546" y="331522"/>
                        <a:pt x="720776" y="365812"/>
                        <a:pt x="653466" y="340412"/>
                      </a:cubicBezTo>
                      <a:cubicBezTo>
                        <a:pt x="586156" y="315012"/>
                        <a:pt x="551866" y="235002"/>
                        <a:pt x="478206" y="188012"/>
                      </a:cubicBezTo>
                      <a:cubicBezTo>
                        <a:pt x="404546" y="141022"/>
                        <a:pt x="287706" y="88952"/>
                        <a:pt x="211506" y="58472"/>
                      </a:cubicBezTo>
                      <a:cubicBezTo>
                        <a:pt x="135306" y="27992"/>
                        <a:pt x="54026" y="14022"/>
                        <a:pt x="21006" y="5132"/>
                      </a:cubicBezTo>
                      <a:cubicBezTo>
                        <a:pt x="-12014" y="-3758"/>
                        <a:pt x="686" y="687"/>
                        <a:pt x="13386" y="5132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59B549BF-61A1-4508-B6F2-F55577EC89D2}"/>
                    </a:ext>
                  </a:extLst>
                </p:cNvPr>
                <p:cNvSpPr/>
                <p:nvPr/>
              </p:nvSpPr>
              <p:spPr>
                <a:xfrm>
                  <a:off x="8637550" y="4110900"/>
                  <a:ext cx="1059147" cy="976573"/>
                </a:xfrm>
                <a:custGeom>
                  <a:avLst/>
                  <a:gdLst>
                    <a:gd name="connsiteX0" fmla="*/ 109923 w 1059147"/>
                    <a:gd name="connsiteY0" fmla="*/ 510540 h 976573"/>
                    <a:gd name="connsiteX1" fmla="*/ 140403 w 1059147"/>
                    <a:gd name="connsiteY1" fmla="*/ 838200 h 976573"/>
                    <a:gd name="connsiteX2" fmla="*/ 3243 w 1059147"/>
                    <a:gd name="connsiteY2" fmla="*/ 975360 h 976573"/>
                    <a:gd name="connsiteX3" fmla="*/ 300423 w 1059147"/>
                    <a:gd name="connsiteY3" fmla="*/ 769620 h 976573"/>
                    <a:gd name="connsiteX4" fmla="*/ 391863 w 1059147"/>
                    <a:gd name="connsiteY4" fmla="*/ 586740 h 976573"/>
                    <a:gd name="connsiteX5" fmla="*/ 407103 w 1059147"/>
                    <a:gd name="connsiteY5" fmla="*/ 845820 h 976573"/>
                    <a:gd name="connsiteX6" fmla="*/ 323283 w 1059147"/>
                    <a:gd name="connsiteY6" fmla="*/ 922020 h 976573"/>
                    <a:gd name="connsiteX7" fmla="*/ 574743 w 1059147"/>
                    <a:gd name="connsiteY7" fmla="*/ 655320 h 976573"/>
                    <a:gd name="connsiteX8" fmla="*/ 742383 w 1059147"/>
                    <a:gd name="connsiteY8" fmla="*/ 327660 h 976573"/>
                    <a:gd name="connsiteX9" fmla="*/ 818583 w 1059147"/>
                    <a:gd name="connsiteY9" fmla="*/ 518160 h 976573"/>
                    <a:gd name="connsiteX10" fmla="*/ 871923 w 1059147"/>
                    <a:gd name="connsiteY10" fmla="*/ 617220 h 976573"/>
                    <a:gd name="connsiteX11" fmla="*/ 1016703 w 1059147"/>
                    <a:gd name="connsiteY11" fmla="*/ 472440 h 976573"/>
                    <a:gd name="connsiteX12" fmla="*/ 1054803 w 1059147"/>
                    <a:gd name="connsiteY12" fmla="*/ 190500 h 976573"/>
                    <a:gd name="connsiteX13" fmla="*/ 932883 w 1059147"/>
                    <a:gd name="connsiteY13" fmla="*/ 0 h 976573"/>
                    <a:gd name="connsiteX14" fmla="*/ 932883 w 1059147"/>
                    <a:gd name="connsiteY14" fmla="*/ 0 h 976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59147" h="976573">
                      <a:moveTo>
                        <a:pt x="109923" y="510540"/>
                      </a:moveTo>
                      <a:cubicBezTo>
                        <a:pt x="134053" y="635635"/>
                        <a:pt x="158183" y="760730"/>
                        <a:pt x="140403" y="838200"/>
                      </a:cubicBezTo>
                      <a:cubicBezTo>
                        <a:pt x="122623" y="915670"/>
                        <a:pt x="-23427" y="986790"/>
                        <a:pt x="3243" y="975360"/>
                      </a:cubicBezTo>
                      <a:cubicBezTo>
                        <a:pt x="29913" y="963930"/>
                        <a:pt x="235653" y="834390"/>
                        <a:pt x="300423" y="769620"/>
                      </a:cubicBezTo>
                      <a:cubicBezTo>
                        <a:pt x="365193" y="704850"/>
                        <a:pt x="374083" y="574040"/>
                        <a:pt x="391863" y="586740"/>
                      </a:cubicBezTo>
                      <a:cubicBezTo>
                        <a:pt x="409643" y="599440"/>
                        <a:pt x="418533" y="789940"/>
                        <a:pt x="407103" y="845820"/>
                      </a:cubicBezTo>
                      <a:cubicBezTo>
                        <a:pt x="395673" y="901700"/>
                        <a:pt x="295343" y="953770"/>
                        <a:pt x="323283" y="922020"/>
                      </a:cubicBezTo>
                      <a:cubicBezTo>
                        <a:pt x="351223" y="890270"/>
                        <a:pt x="504893" y="754380"/>
                        <a:pt x="574743" y="655320"/>
                      </a:cubicBezTo>
                      <a:cubicBezTo>
                        <a:pt x="644593" y="556260"/>
                        <a:pt x="701743" y="350520"/>
                        <a:pt x="742383" y="327660"/>
                      </a:cubicBezTo>
                      <a:cubicBezTo>
                        <a:pt x="783023" y="304800"/>
                        <a:pt x="796993" y="469900"/>
                        <a:pt x="818583" y="518160"/>
                      </a:cubicBezTo>
                      <a:cubicBezTo>
                        <a:pt x="840173" y="566420"/>
                        <a:pt x="838903" y="624840"/>
                        <a:pt x="871923" y="617220"/>
                      </a:cubicBezTo>
                      <a:cubicBezTo>
                        <a:pt x="904943" y="609600"/>
                        <a:pt x="986223" y="543560"/>
                        <a:pt x="1016703" y="472440"/>
                      </a:cubicBezTo>
                      <a:cubicBezTo>
                        <a:pt x="1047183" y="401320"/>
                        <a:pt x="1068773" y="269240"/>
                        <a:pt x="1054803" y="190500"/>
                      </a:cubicBezTo>
                      <a:cubicBezTo>
                        <a:pt x="1040833" y="111760"/>
                        <a:pt x="932883" y="0"/>
                        <a:pt x="932883" y="0"/>
                      </a:cubicBezTo>
                      <a:lnTo>
                        <a:pt x="932883" y="0"/>
                      </a:lnTo>
                    </a:path>
                  </a:pathLst>
                </a:custGeom>
                <a:solidFill>
                  <a:srgbClr val="533C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1CB06650-1B60-4C75-A02B-4BFCD2828D32}"/>
                    </a:ext>
                  </a:extLst>
                </p:cNvPr>
                <p:cNvSpPr/>
                <p:nvPr/>
              </p:nvSpPr>
              <p:spPr>
                <a:xfrm>
                  <a:off x="9639300" y="3434604"/>
                  <a:ext cx="693420" cy="566688"/>
                </a:xfrm>
                <a:custGeom>
                  <a:avLst/>
                  <a:gdLst>
                    <a:gd name="connsiteX0" fmla="*/ 0 w 693420"/>
                    <a:gd name="connsiteY0" fmla="*/ 413496 h 566688"/>
                    <a:gd name="connsiteX1" fmla="*/ 160020 w 693420"/>
                    <a:gd name="connsiteY1" fmla="*/ 436356 h 566688"/>
                    <a:gd name="connsiteX2" fmla="*/ 274320 w 693420"/>
                    <a:gd name="connsiteY2" fmla="*/ 565896 h 566688"/>
                    <a:gd name="connsiteX3" fmla="*/ 274320 w 693420"/>
                    <a:gd name="connsiteY3" fmla="*/ 367776 h 566688"/>
                    <a:gd name="connsiteX4" fmla="*/ 114300 w 693420"/>
                    <a:gd name="connsiteY4" fmla="*/ 245856 h 566688"/>
                    <a:gd name="connsiteX5" fmla="*/ 373380 w 693420"/>
                    <a:gd name="connsiteY5" fmla="*/ 283956 h 566688"/>
                    <a:gd name="connsiteX6" fmla="*/ 480060 w 693420"/>
                    <a:gd name="connsiteY6" fmla="*/ 375396 h 566688"/>
                    <a:gd name="connsiteX7" fmla="*/ 396240 w 693420"/>
                    <a:gd name="connsiteY7" fmla="*/ 169656 h 566688"/>
                    <a:gd name="connsiteX8" fmla="*/ 251460 w 693420"/>
                    <a:gd name="connsiteY8" fmla="*/ 32496 h 566688"/>
                    <a:gd name="connsiteX9" fmla="*/ 480060 w 693420"/>
                    <a:gd name="connsiteY9" fmla="*/ 9636 h 566688"/>
                    <a:gd name="connsiteX10" fmla="*/ 693420 w 693420"/>
                    <a:gd name="connsiteY10" fmla="*/ 162036 h 566688"/>
                    <a:gd name="connsiteX11" fmla="*/ 693420 w 693420"/>
                    <a:gd name="connsiteY11" fmla="*/ 162036 h 566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93420" h="566688">
                      <a:moveTo>
                        <a:pt x="0" y="413496"/>
                      </a:moveTo>
                      <a:cubicBezTo>
                        <a:pt x="57150" y="412226"/>
                        <a:pt x="114300" y="410956"/>
                        <a:pt x="160020" y="436356"/>
                      </a:cubicBezTo>
                      <a:cubicBezTo>
                        <a:pt x="205740" y="461756"/>
                        <a:pt x="255270" y="577326"/>
                        <a:pt x="274320" y="565896"/>
                      </a:cubicBezTo>
                      <a:cubicBezTo>
                        <a:pt x="293370" y="554466"/>
                        <a:pt x="300990" y="421116"/>
                        <a:pt x="274320" y="367776"/>
                      </a:cubicBezTo>
                      <a:cubicBezTo>
                        <a:pt x="247650" y="314436"/>
                        <a:pt x="97790" y="259826"/>
                        <a:pt x="114300" y="245856"/>
                      </a:cubicBezTo>
                      <a:cubicBezTo>
                        <a:pt x="130810" y="231886"/>
                        <a:pt x="312420" y="262366"/>
                        <a:pt x="373380" y="283956"/>
                      </a:cubicBezTo>
                      <a:cubicBezTo>
                        <a:pt x="434340" y="305546"/>
                        <a:pt x="476250" y="394446"/>
                        <a:pt x="480060" y="375396"/>
                      </a:cubicBezTo>
                      <a:cubicBezTo>
                        <a:pt x="483870" y="356346"/>
                        <a:pt x="434340" y="226806"/>
                        <a:pt x="396240" y="169656"/>
                      </a:cubicBezTo>
                      <a:cubicBezTo>
                        <a:pt x="358140" y="112506"/>
                        <a:pt x="237490" y="59166"/>
                        <a:pt x="251460" y="32496"/>
                      </a:cubicBezTo>
                      <a:cubicBezTo>
                        <a:pt x="265430" y="5826"/>
                        <a:pt x="406400" y="-11954"/>
                        <a:pt x="480060" y="9636"/>
                      </a:cubicBezTo>
                      <a:cubicBezTo>
                        <a:pt x="553720" y="31226"/>
                        <a:pt x="693420" y="162036"/>
                        <a:pt x="693420" y="162036"/>
                      </a:cubicBezTo>
                      <a:lnTo>
                        <a:pt x="693420" y="162036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5C20F8CB-29C5-4166-90CA-9DF465176C49}"/>
                    </a:ext>
                  </a:extLst>
                </p:cNvPr>
                <p:cNvSpPr/>
                <p:nvPr/>
              </p:nvSpPr>
              <p:spPr>
                <a:xfrm>
                  <a:off x="9395460" y="2484120"/>
                  <a:ext cx="144780" cy="7620"/>
                </a:xfrm>
                <a:custGeom>
                  <a:avLst/>
                  <a:gdLst>
                    <a:gd name="connsiteX0" fmla="*/ 0 w 144780"/>
                    <a:gd name="connsiteY0" fmla="*/ 0 h 7620"/>
                    <a:gd name="connsiteX1" fmla="*/ 144780 w 144780"/>
                    <a:gd name="connsiteY1" fmla="*/ 7620 h 7620"/>
                    <a:gd name="connsiteX2" fmla="*/ 144780 w 144780"/>
                    <a:gd name="connsiteY2" fmla="*/ 762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780" h="7620">
                      <a:moveTo>
                        <a:pt x="0" y="0"/>
                      </a:moveTo>
                      <a:lnTo>
                        <a:pt x="144780" y="7620"/>
                      </a:lnTo>
                      <a:lnTo>
                        <a:pt x="144780" y="762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FA37ACEA-E1B1-445E-84D3-13F7A89BDD2F}"/>
                    </a:ext>
                  </a:extLst>
                </p:cNvPr>
                <p:cNvSpPr/>
                <p:nvPr/>
              </p:nvSpPr>
              <p:spPr>
                <a:xfrm>
                  <a:off x="9959340" y="3261360"/>
                  <a:ext cx="327660" cy="198120"/>
                </a:xfrm>
                <a:custGeom>
                  <a:avLst/>
                  <a:gdLst>
                    <a:gd name="connsiteX0" fmla="*/ 0 w 327660"/>
                    <a:gd name="connsiteY0" fmla="*/ 0 h 198120"/>
                    <a:gd name="connsiteX1" fmla="*/ 182880 w 327660"/>
                    <a:gd name="connsiteY1" fmla="*/ 106680 h 198120"/>
                    <a:gd name="connsiteX2" fmla="*/ 327660 w 327660"/>
                    <a:gd name="connsiteY2" fmla="*/ 198120 h 198120"/>
                    <a:gd name="connsiteX3" fmla="*/ 327660 w 327660"/>
                    <a:gd name="connsiteY3" fmla="*/ 198120 h 198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7660" h="198120">
                      <a:moveTo>
                        <a:pt x="0" y="0"/>
                      </a:moveTo>
                      <a:lnTo>
                        <a:pt x="182880" y="106680"/>
                      </a:lnTo>
                      <a:cubicBezTo>
                        <a:pt x="237490" y="139700"/>
                        <a:pt x="327660" y="198120"/>
                        <a:pt x="327660" y="198120"/>
                      </a:cubicBezTo>
                      <a:lnTo>
                        <a:pt x="327660" y="19812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74BF0022-81DA-4476-BC6D-60445F31E980}"/>
                    </a:ext>
                  </a:extLst>
                </p:cNvPr>
                <p:cNvSpPr/>
                <p:nvPr/>
              </p:nvSpPr>
              <p:spPr>
                <a:xfrm>
                  <a:off x="9966960" y="3108960"/>
                  <a:ext cx="291917" cy="100500"/>
                </a:xfrm>
                <a:custGeom>
                  <a:avLst/>
                  <a:gdLst>
                    <a:gd name="connsiteX0" fmla="*/ 0 w 291917"/>
                    <a:gd name="connsiteY0" fmla="*/ 0 h 100500"/>
                    <a:gd name="connsiteX1" fmla="*/ 91440 w 291917"/>
                    <a:gd name="connsiteY1" fmla="*/ 30480 h 100500"/>
                    <a:gd name="connsiteX2" fmla="*/ 274320 w 291917"/>
                    <a:gd name="connsiteY2" fmla="*/ 91440 h 100500"/>
                    <a:gd name="connsiteX3" fmla="*/ 274320 w 291917"/>
                    <a:gd name="connsiteY3" fmla="*/ 99060 h 10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1917" h="100500">
                      <a:moveTo>
                        <a:pt x="0" y="0"/>
                      </a:moveTo>
                      <a:lnTo>
                        <a:pt x="91440" y="30480"/>
                      </a:lnTo>
                      <a:lnTo>
                        <a:pt x="274320" y="91440"/>
                      </a:lnTo>
                      <a:cubicBezTo>
                        <a:pt x="304800" y="102870"/>
                        <a:pt x="289560" y="100965"/>
                        <a:pt x="274320" y="9906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CBE94AD8-96CC-4505-AD5A-5566B1A31B7D}"/>
                    </a:ext>
                  </a:extLst>
                </p:cNvPr>
                <p:cNvSpPr/>
                <p:nvPr/>
              </p:nvSpPr>
              <p:spPr>
                <a:xfrm>
                  <a:off x="4892040" y="5410200"/>
                  <a:ext cx="571500" cy="117686"/>
                </a:xfrm>
                <a:custGeom>
                  <a:avLst/>
                  <a:gdLst>
                    <a:gd name="connsiteX0" fmla="*/ 0 w 571500"/>
                    <a:gd name="connsiteY0" fmla="*/ 0 h 117686"/>
                    <a:gd name="connsiteX1" fmla="*/ 91440 w 571500"/>
                    <a:gd name="connsiteY1" fmla="*/ 68580 h 117686"/>
                    <a:gd name="connsiteX2" fmla="*/ 327660 w 571500"/>
                    <a:gd name="connsiteY2" fmla="*/ 114300 h 117686"/>
                    <a:gd name="connsiteX3" fmla="*/ 571500 w 571500"/>
                    <a:gd name="connsiteY3" fmla="*/ 114300 h 117686"/>
                    <a:gd name="connsiteX4" fmla="*/ 571500 w 571500"/>
                    <a:gd name="connsiteY4" fmla="*/ 114300 h 117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1500" h="117686">
                      <a:moveTo>
                        <a:pt x="0" y="0"/>
                      </a:moveTo>
                      <a:cubicBezTo>
                        <a:pt x="18415" y="24765"/>
                        <a:pt x="36830" y="49530"/>
                        <a:pt x="91440" y="68580"/>
                      </a:cubicBezTo>
                      <a:cubicBezTo>
                        <a:pt x="146050" y="87630"/>
                        <a:pt x="247650" y="106680"/>
                        <a:pt x="327660" y="114300"/>
                      </a:cubicBezTo>
                      <a:cubicBezTo>
                        <a:pt x="407670" y="121920"/>
                        <a:pt x="571500" y="114300"/>
                        <a:pt x="571500" y="114300"/>
                      </a:cubicBezTo>
                      <a:lnTo>
                        <a:pt x="571500" y="1143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C69D4596-D368-4F10-AB00-DEFAFE3CE008}"/>
                    </a:ext>
                  </a:extLst>
                </p:cNvPr>
                <p:cNvSpPr/>
                <p:nvPr/>
              </p:nvSpPr>
              <p:spPr>
                <a:xfrm>
                  <a:off x="3947160" y="2491740"/>
                  <a:ext cx="291619" cy="784860"/>
                </a:xfrm>
                <a:custGeom>
                  <a:avLst/>
                  <a:gdLst>
                    <a:gd name="connsiteX0" fmla="*/ 205740 w 291619"/>
                    <a:gd name="connsiteY0" fmla="*/ 784860 h 784860"/>
                    <a:gd name="connsiteX1" fmla="*/ 190500 w 291619"/>
                    <a:gd name="connsiteY1" fmla="*/ 548640 h 784860"/>
                    <a:gd name="connsiteX2" fmla="*/ 281940 w 291619"/>
                    <a:gd name="connsiteY2" fmla="*/ 632460 h 784860"/>
                    <a:gd name="connsiteX3" fmla="*/ 274320 w 291619"/>
                    <a:gd name="connsiteY3" fmla="*/ 403860 h 784860"/>
                    <a:gd name="connsiteX4" fmla="*/ 152400 w 291619"/>
                    <a:gd name="connsiteY4" fmla="*/ 190500 h 784860"/>
                    <a:gd name="connsiteX5" fmla="*/ 0 w 291619"/>
                    <a:gd name="connsiteY5" fmla="*/ 0 h 784860"/>
                    <a:gd name="connsiteX6" fmla="*/ 0 w 291619"/>
                    <a:gd name="connsiteY6" fmla="*/ 0 h 784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1619" h="784860">
                      <a:moveTo>
                        <a:pt x="205740" y="784860"/>
                      </a:moveTo>
                      <a:cubicBezTo>
                        <a:pt x="191770" y="679450"/>
                        <a:pt x="177800" y="574040"/>
                        <a:pt x="190500" y="548640"/>
                      </a:cubicBezTo>
                      <a:cubicBezTo>
                        <a:pt x="203200" y="523240"/>
                        <a:pt x="267970" y="656590"/>
                        <a:pt x="281940" y="632460"/>
                      </a:cubicBezTo>
                      <a:cubicBezTo>
                        <a:pt x="295910" y="608330"/>
                        <a:pt x="295910" y="477520"/>
                        <a:pt x="274320" y="403860"/>
                      </a:cubicBezTo>
                      <a:cubicBezTo>
                        <a:pt x="252730" y="330200"/>
                        <a:pt x="198120" y="257810"/>
                        <a:pt x="152400" y="190500"/>
                      </a:cubicBezTo>
                      <a:cubicBezTo>
                        <a:pt x="106680" y="12319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F66E8E81-3DC3-4A6A-AA6E-AD618B1257CD}"/>
                    </a:ext>
                  </a:extLst>
                </p:cNvPr>
                <p:cNvSpPr/>
                <p:nvPr/>
              </p:nvSpPr>
              <p:spPr>
                <a:xfrm>
                  <a:off x="2582967" y="1912620"/>
                  <a:ext cx="548994" cy="1425222"/>
                </a:xfrm>
                <a:custGeom>
                  <a:avLst/>
                  <a:gdLst>
                    <a:gd name="connsiteX0" fmla="*/ 457554 w 548994"/>
                    <a:gd name="connsiteY0" fmla="*/ 1425222 h 1425222"/>
                    <a:gd name="connsiteX1" fmla="*/ 404214 w 548994"/>
                    <a:gd name="connsiteY1" fmla="*/ 1288062 h 1425222"/>
                    <a:gd name="connsiteX2" fmla="*/ 343254 w 548994"/>
                    <a:gd name="connsiteY2" fmla="*/ 1242342 h 1425222"/>
                    <a:gd name="connsiteX3" fmla="*/ 404214 w 548994"/>
                    <a:gd name="connsiteY3" fmla="*/ 1112802 h 1425222"/>
                    <a:gd name="connsiteX4" fmla="*/ 434694 w 548994"/>
                    <a:gd name="connsiteY4" fmla="*/ 1097562 h 1425222"/>
                    <a:gd name="connsiteX5" fmla="*/ 267054 w 548994"/>
                    <a:gd name="connsiteY5" fmla="*/ 1326162 h 1425222"/>
                    <a:gd name="connsiteX6" fmla="*/ 236574 w 548994"/>
                    <a:gd name="connsiteY6" fmla="*/ 1364262 h 1425222"/>
                    <a:gd name="connsiteX7" fmla="*/ 221334 w 548994"/>
                    <a:gd name="connsiteY7" fmla="*/ 1143282 h 1425222"/>
                    <a:gd name="connsiteX8" fmla="*/ 251814 w 548994"/>
                    <a:gd name="connsiteY8" fmla="*/ 1006122 h 1425222"/>
                    <a:gd name="connsiteX9" fmla="*/ 129894 w 548994"/>
                    <a:gd name="connsiteY9" fmla="*/ 1120422 h 1425222"/>
                    <a:gd name="connsiteX10" fmla="*/ 99414 w 548994"/>
                    <a:gd name="connsiteY10" fmla="*/ 1150902 h 1425222"/>
                    <a:gd name="connsiteX11" fmla="*/ 99414 w 548994"/>
                    <a:gd name="connsiteY11" fmla="*/ 929922 h 1425222"/>
                    <a:gd name="connsiteX12" fmla="*/ 251814 w 548994"/>
                    <a:gd name="connsiteY12" fmla="*/ 670842 h 1425222"/>
                    <a:gd name="connsiteX13" fmla="*/ 335634 w 548994"/>
                    <a:gd name="connsiteY13" fmla="*/ 594642 h 1425222"/>
                    <a:gd name="connsiteX14" fmla="*/ 114654 w 548994"/>
                    <a:gd name="connsiteY14" fmla="*/ 655602 h 1425222"/>
                    <a:gd name="connsiteX15" fmla="*/ 23214 w 548994"/>
                    <a:gd name="connsiteY15" fmla="*/ 670842 h 1425222"/>
                    <a:gd name="connsiteX16" fmla="*/ 145134 w 548994"/>
                    <a:gd name="connsiteY16" fmla="*/ 564162 h 1425222"/>
                    <a:gd name="connsiteX17" fmla="*/ 343254 w 548994"/>
                    <a:gd name="connsiteY17" fmla="*/ 419382 h 1425222"/>
                    <a:gd name="connsiteX18" fmla="*/ 396594 w 548994"/>
                    <a:gd name="connsiteY18" fmla="*/ 358422 h 1425222"/>
                    <a:gd name="connsiteX19" fmla="*/ 274674 w 548994"/>
                    <a:gd name="connsiteY19" fmla="*/ 320322 h 1425222"/>
                    <a:gd name="connsiteX20" fmla="*/ 76554 w 548994"/>
                    <a:gd name="connsiteY20" fmla="*/ 427002 h 1425222"/>
                    <a:gd name="connsiteX21" fmla="*/ 354 w 548994"/>
                    <a:gd name="connsiteY21" fmla="*/ 449862 h 1425222"/>
                    <a:gd name="connsiteX22" fmla="*/ 61314 w 548994"/>
                    <a:gd name="connsiteY22" fmla="*/ 244122 h 1425222"/>
                    <a:gd name="connsiteX23" fmla="*/ 320394 w 548994"/>
                    <a:gd name="connsiteY23" fmla="*/ 61242 h 1425222"/>
                    <a:gd name="connsiteX24" fmla="*/ 503274 w 548994"/>
                    <a:gd name="connsiteY24" fmla="*/ 7902 h 1425222"/>
                    <a:gd name="connsiteX25" fmla="*/ 548994 w 548994"/>
                    <a:gd name="connsiteY25" fmla="*/ 282 h 1425222"/>
                    <a:gd name="connsiteX26" fmla="*/ 548994 w 548994"/>
                    <a:gd name="connsiteY26" fmla="*/ 282 h 1425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48994" h="1425222">
                      <a:moveTo>
                        <a:pt x="457554" y="1425222"/>
                      </a:moveTo>
                      <a:cubicBezTo>
                        <a:pt x="440409" y="1371882"/>
                        <a:pt x="423264" y="1318542"/>
                        <a:pt x="404214" y="1288062"/>
                      </a:cubicBezTo>
                      <a:cubicBezTo>
                        <a:pt x="385164" y="1257582"/>
                        <a:pt x="343254" y="1271552"/>
                        <a:pt x="343254" y="1242342"/>
                      </a:cubicBezTo>
                      <a:cubicBezTo>
                        <a:pt x="343254" y="1213132"/>
                        <a:pt x="388974" y="1136932"/>
                        <a:pt x="404214" y="1112802"/>
                      </a:cubicBezTo>
                      <a:cubicBezTo>
                        <a:pt x="419454" y="1088672"/>
                        <a:pt x="457554" y="1062002"/>
                        <a:pt x="434694" y="1097562"/>
                      </a:cubicBezTo>
                      <a:cubicBezTo>
                        <a:pt x="411834" y="1133122"/>
                        <a:pt x="300074" y="1281712"/>
                        <a:pt x="267054" y="1326162"/>
                      </a:cubicBezTo>
                      <a:cubicBezTo>
                        <a:pt x="234034" y="1370612"/>
                        <a:pt x="244194" y="1394742"/>
                        <a:pt x="236574" y="1364262"/>
                      </a:cubicBezTo>
                      <a:cubicBezTo>
                        <a:pt x="228954" y="1333782"/>
                        <a:pt x="218794" y="1202972"/>
                        <a:pt x="221334" y="1143282"/>
                      </a:cubicBezTo>
                      <a:cubicBezTo>
                        <a:pt x="223874" y="1083592"/>
                        <a:pt x="267054" y="1009932"/>
                        <a:pt x="251814" y="1006122"/>
                      </a:cubicBezTo>
                      <a:cubicBezTo>
                        <a:pt x="236574" y="1002312"/>
                        <a:pt x="155294" y="1096292"/>
                        <a:pt x="129894" y="1120422"/>
                      </a:cubicBezTo>
                      <a:cubicBezTo>
                        <a:pt x="104494" y="1144552"/>
                        <a:pt x="104494" y="1182652"/>
                        <a:pt x="99414" y="1150902"/>
                      </a:cubicBezTo>
                      <a:cubicBezTo>
                        <a:pt x="94334" y="1119152"/>
                        <a:pt x="74014" y="1009932"/>
                        <a:pt x="99414" y="929922"/>
                      </a:cubicBezTo>
                      <a:cubicBezTo>
                        <a:pt x="124814" y="849912"/>
                        <a:pt x="212444" y="726722"/>
                        <a:pt x="251814" y="670842"/>
                      </a:cubicBezTo>
                      <a:cubicBezTo>
                        <a:pt x="291184" y="614962"/>
                        <a:pt x="358494" y="597182"/>
                        <a:pt x="335634" y="594642"/>
                      </a:cubicBezTo>
                      <a:cubicBezTo>
                        <a:pt x="312774" y="592102"/>
                        <a:pt x="166724" y="642902"/>
                        <a:pt x="114654" y="655602"/>
                      </a:cubicBezTo>
                      <a:cubicBezTo>
                        <a:pt x="62584" y="668302"/>
                        <a:pt x="18134" y="686082"/>
                        <a:pt x="23214" y="670842"/>
                      </a:cubicBezTo>
                      <a:cubicBezTo>
                        <a:pt x="28294" y="655602"/>
                        <a:pt x="91794" y="606072"/>
                        <a:pt x="145134" y="564162"/>
                      </a:cubicBezTo>
                      <a:cubicBezTo>
                        <a:pt x="198474" y="522252"/>
                        <a:pt x="301344" y="453672"/>
                        <a:pt x="343254" y="419382"/>
                      </a:cubicBezTo>
                      <a:cubicBezTo>
                        <a:pt x="385164" y="385092"/>
                        <a:pt x="408024" y="374932"/>
                        <a:pt x="396594" y="358422"/>
                      </a:cubicBezTo>
                      <a:cubicBezTo>
                        <a:pt x="385164" y="341912"/>
                        <a:pt x="328014" y="308892"/>
                        <a:pt x="274674" y="320322"/>
                      </a:cubicBezTo>
                      <a:cubicBezTo>
                        <a:pt x="221334" y="331752"/>
                        <a:pt x="122274" y="405412"/>
                        <a:pt x="76554" y="427002"/>
                      </a:cubicBezTo>
                      <a:cubicBezTo>
                        <a:pt x="30834" y="448592"/>
                        <a:pt x="2894" y="480342"/>
                        <a:pt x="354" y="449862"/>
                      </a:cubicBezTo>
                      <a:cubicBezTo>
                        <a:pt x="-2186" y="419382"/>
                        <a:pt x="7974" y="308892"/>
                        <a:pt x="61314" y="244122"/>
                      </a:cubicBezTo>
                      <a:cubicBezTo>
                        <a:pt x="114654" y="179352"/>
                        <a:pt x="246734" y="100612"/>
                        <a:pt x="320394" y="61242"/>
                      </a:cubicBezTo>
                      <a:cubicBezTo>
                        <a:pt x="394054" y="21872"/>
                        <a:pt x="465174" y="18062"/>
                        <a:pt x="503274" y="7902"/>
                      </a:cubicBezTo>
                      <a:cubicBezTo>
                        <a:pt x="541374" y="-2258"/>
                        <a:pt x="548994" y="282"/>
                        <a:pt x="548994" y="282"/>
                      </a:cubicBezTo>
                      <a:lnTo>
                        <a:pt x="548994" y="282"/>
                      </a:lnTo>
                    </a:path>
                  </a:pathLst>
                </a:custGeom>
                <a:solidFill>
                  <a:srgbClr val="533C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C6945330-6E44-4734-9F84-147F1E20732A}"/>
                    </a:ext>
                  </a:extLst>
                </p:cNvPr>
                <p:cNvSpPr/>
                <p:nvPr/>
              </p:nvSpPr>
              <p:spPr>
                <a:xfrm>
                  <a:off x="3611880" y="1988820"/>
                  <a:ext cx="564162" cy="708660"/>
                </a:xfrm>
                <a:custGeom>
                  <a:avLst/>
                  <a:gdLst>
                    <a:gd name="connsiteX0" fmla="*/ 0 w 564162"/>
                    <a:gd name="connsiteY0" fmla="*/ 0 h 708660"/>
                    <a:gd name="connsiteX1" fmla="*/ 251460 w 564162"/>
                    <a:gd name="connsiteY1" fmla="*/ 83820 h 708660"/>
                    <a:gd name="connsiteX2" fmla="*/ 449580 w 564162"/>
                    <a:gd name="connsiteY2" fmla="*/ 297180 h 708660"/>
                    <a:gd name="connsiteX3" fmla="*/ 556260 w 564162"/>
                    <a:gd name="connsiteY3" fmla="*/ 609600 h 708660"/>
                    <a:gd name="connsiteX4" fmla="*/ 556260 w 564162"/>
                    <a:gd name="connsiteY4" fmla="*/ 708660 h 708660"/>
                    <a:gd name="connsiteX5" fmla="*/ 556260 w 564162"/>
                    <a:gd name="connsiteY5" fmla="*/ 708660 h 708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64162" h="708660">
                      <a:moveTo>
                        <a:pt x="0" y="0"/>
                      </a:moveTo>
                      <a:cubicBezTo>
                        <a:pt x="88265" y="17145"/>
                        <a:pt x="176530" y="34290"/>
                        <a:pt x="251460" y="83820"/>
                      </a:cubicBezTo>
                      <a:cubicBezTo>
                        <a:pt x="326390" y="133350"/>
                        <a:pt x="398780" y="209550"/>
                        <a:pt x="449580" y="297180"/>
                      </a:cubicBezTo>
                      <a:cubicBezTo>
                        <a:pt x="500380" y="384810"/>
                        <a:pt x="538480" y="541020"/>
                        <a:pt x="556260" y="609600"/>
                      </a:cubicBezTo>
                      <a:cubicBezTo>
                        <a:pt x="574040" y="678180"/>
                        <a:pt x="556260" y="708660"/>
                        <a:pt x="556260" y="708660"/>
                      </a:cubicBezTo>
                      <a:lnTo>
                        <a:pt x="556260" y="70866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0114EB59-FE0D-4645-97FE-77B40E0C567D}"/>
                    </a:ext>
                  </a:extLst>
                </p:cNvPr>
                <p:cNvSpPr/>
                <p:nvPr/>
              </p:nvSpPr>
              <p:spPr>
                <a:xfrm>
                  <a:off x="4511380" y="2059807"/>
                  <a:ext cx="550401" cy="236301"/>
                </a:xfrm>
                <a:custGeom>
                  <a:avLst/>
                  <a:gdLst>
                    <a:gd name="connsiteX0" fmla="*/ 398001 w 550401"/>
                    <a:gd name="connsiteY0" fmla="*/ 236301 h 236301"/>
                    <a:gd name="connsiteX1" fmla="*/ 298941 w 550401"/>
                    <a:gd name="connsiteY1" fmla="*/ 167721 h 236301"/>
                    <a:gd name="connsiteX2" fmla="*/ 55101 w 550401"/>
                    <a:gd name="connsiteY2" fmla="*/ 144861 h 236301"/>
                    <a:gd name="connsiteX3" fmla="*/ 9381 w 550401"/>
                    <a:gd name="connsiteY3" fmla="*/ 137241 h 236301"/>
                    <a:gd name="connsiteX4" fmla="*/ 192261 w 550401"/>
                    <a:gd name="connsiteY4" fmla="*/ 53421 h 236301"/>
                    <a:gd name="connsiteX5" fmla="*/ 367521 w 550401"/>
                    <a:gd name="connsiteY5" fmla="*/ 76281 h 236301"/>
                    <a:gd name="connsiteX6" fmla="*/ 276081 w 550401"/>
                    <a:gd name="connsiteY6" fmla="*/ 15321 h 236301"/>
                    <a:gd name="connsiteX7" fmla="*/ 138921 w 550401"/>
                    <a:gd name="connsiteY7" fmla="*/ 15321 h 236301"/>
                    <a:gd name="connsiteX8" fmla="*/ 405621 w 550401"/>
                    <a:gd name="connsiteY8" fmla="*/ 81 h 236301"/>
                    <a:gd name="connsiteX9" fmla="*/ 550401 w 550401"/>
                    <a:gd name="connsiteY9" fmla="*/ 22941 h 236301"/>
                    <a:gd name="connsiteX10" fmla="*/ 550401 w 550401"/>
                    <a:gd name="connsiteY10" fmla="*/ 22941 h 236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0401" h="236301">
                      <a:moveTo>
                        <a:pt x="398001" y="236301"/>
                      </a:moveTo>
                      <a:cubicBezTo>
                        <a:pt x="377046" y="209631"/>
                        <a:pt x="356091" y="182961"/>
                        <a:pt x="298941" y="167721"/>
                      </a:cubicBezTo>
                      <a:cubicBezTo>
                        <a:pt x="241791" y="152481"/>
                        <a:pt x="103361" y="149941"/>
                        <a:pt x="55101" y="144861"/>
                      </a:cubicBezTo>
                      <a:cubicBezTo>
                        <a:pt x="6841" y="139781"/>
                        <a:pt x="-13479" y="152481"/>
                        <a:pt x="9381" y="137241"/>
                      </a:cubicBezTo>
                      <a:cubicBezTo>
                        <a:pt x="32241" y="122001"/>
                        <a:pt x="132571" y="63581"/>
                        <a:pt x="192261" y="53421"/>
                      </a:cubicBezTo>
                      <a:cubicBezTo>
                        <a:pt x="251951" y="43261"/>
                        <a:pt x="353551" y="82631"/>
                        <a:pt x="367521" y="76281"/>
                      </a:cubicBezTo>
                      <a:cubicBezTo>
                        <a:pt x="381491" y="69931"/>
                        <a:pt x="314181" y="25481"/>
                        <a:pt x="276081" y="15321"/>
                      </a:cubicBezTo>
                      <a:cubicBezTo>
                        <a:pt x="237981" y="5161"/>
                        <a:pt x="117331" y="17861"/>
                        <a:pt x="138921" y="15321"/>
                      </a:cubicBezTo>
                      <a:cubicBezTo>
                        <a:pt x="160511" y="12781"/>
                        <a:pt x="337041" y="-1189"/>
                        <a:pt x="405621" y="81"/>
                      </a:cubicBezTo>
                      <a:cubicBezTo>
                        <a:pt x="474201" y="1351"/>
                        <a:pt x="550401" y="22941"/>
                        <a:pt x="550401" y="22941"/>
                      </a:cubicBezTo>
                      <a:lnTo>
                        <a:pt x="550401" y="22941"/>
                      </a:lnTo>
                    </a:path>
                  </a:pathLst>
                </a:custGeom>
                <a:solidFill>
                  <a:srgbClr val="533C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996B6C28-E9B0-431B-A174-58B83F6C56AA}"/>
                    </a:ext>
                  </a:extLst>
                </p:cNvPr>
                <p:cNvSpPr/>
                <p:nvPr/>
              </p:nvSpPr>
              <p:spPr>
                <a:xfrm>
                  <a:off x="5013960" y="2095500"/>
                  <a:ext cx="304800" cy="175260"/>
                </a:xfrm>
                <a:custGeom>
                  <a:avLst/>
                  <a:gdLst>
                    <a:gd name="connsiteX0" fmla="*/ 304800 w 304800"/>
                    <a:gd name="connsiteY0" fmla="*/ 175260 h 175260"/>
                    <a:gd name="connsiteX1" fmla="*/ 152400 w 304800"/>
                    <a:gd name="connsiteY1" fmla="*/ 60960 h 175260"/>
                    <a:gd name="connsiteX2" fmla="*/ 0 w 304800"/>
                    <a:gd name="connsiteY2" fmla="*/ 0 h 175260"/>
                    <a:gd name="connsiteX3" fmla="*/ 0 w 304800"/>
                    <a:gd name="connsiteY3" fmla="*/ 0 h 17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4800" h="175260">
                      <a:moveTo>
                        <a:pt x="304800" y="175260"/>
                      </a:moveTo>
                      <a:cubicBezTo>
                        <a:pt x="254000" y="132715"/>
                        <a:pt x="203200" y="90170"/>
                        <a:pt x="152400" y="60960"/>
                      </a:cubicBezTo>
                      <a:cubicBezTo>
                        <a:pt x="101600" y="3175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0A658905-135B-4447-84AC-FB8CC5C179EB}"/>
                    </a:ext>
                  </a:extLst>
                </p:cNvPr>
                <p:cNvSpPr/>
                <p:nvPr/>
              </p:nvSpPr>
              <p:spPr>
                <a:xfrm>
                  <a:off x="5471160" y="2019300"/>
                  <a:ext cx="236220" cy="304800"/>
                </a:xfrm>
                <a:custGeom>
                  <a:avLst/>
                  <a:gdLst>
                    <a:gd name="connsiteX0" fmla="*/ 236220 w 236220"/>
                    <a:gd name="connsiteY0" fmla="*/ 304800 h 304800"/>
                    <a:gd name="connsiteX1" fmla="*/ 152400 w 236220"/>
                    <a:gd name="connsiteY1" fmla="*/ 175260 h 304800"/>
                    <a:gd name="connsiteX2" fmla="*/ 0 w 236220"/>
                    <a:gd name="connsiteY2" fmla="*/ 0 h 304800"/>
                    <a:gd name="connsiteX3" fmla="*/ 0 w 236220"/>
                    <a:gd name="connsiteY3" fmla="*/ 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6220" h="304800">
                      <a:moveTo>
                        <a:pt x="236220" y="304800"/>
                      </a:moveTo>
                      <a:cubicBezTo>
                        <a:pt x="213995" y="265430"/>
                        <a:pt x="191770" y="226060"/>
                        <a:pt x="152400" y="175260"/>
                      </a:cubicBezTo>
                      <a:cubicBezTo>
                        <a:pt x="113030" y="12446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B8589CD1-B929-4D92-BA36-0D1BACB22E59}"/>
                    </a:ext>
                  </a:extLst>
                </p:cNvPr>
                <p:cNvSpPr/>
                <p:nvPr/>
              </p:nvSpPr>
              <p:spPr>
                <a:xfrm>
                  <a:off x="5196840" y="2080260"/>
                  <a:ext cx="129540" cy="114300"/>
                </a:xfrm>
                <a:custGeom>
                  <a:avLst/>
                  <a:gdLst>
                    <a:gd name="connsiteX0" fmla="*/ 129540 w 129540"/>
                    <a:gd name="connsiteY0" fmla="*/ 114300 h 114300"/>
                    <a:gd name="connsiteX1" fmla="*/ 0 w 129540"/>
                    <a:gd name="connsiteY1" fmla="*/ 0 h 114300"/>
                    <a:gd name="connsiteX2" fmla="*/ 0 w 129540"/>
                    <a:gd name="connsiteY2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9540" h="114300">
                      <a:moveTo>
                        <a:pt x="129540" y="11430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BA4D6612-FC99-41B5-87FF-F8C2A8C62891}"/>
                    </a:ext>
                  </a:extLst>
                </p:cNvPr>
                <p:cNvSpPr/>
                <p:nvPr/>
              </p:nvSpPr>
              <p:spPr>
                <a:xfrm>
                  <a:off x="5646420" y="2057400"/>
                  <a:ext cx="182880" cy="320040"/>
                </a:xfrm>
                <a:custGeom>
                  <a:avLst/>
                  <a:gdLst>
                    <a:gd name="connsiteX0" fmla="*/ 182880 w 182880"/>
                    <a:gd name="connsiteY0" fmla="*/ 320040 h 320040"/>
                    <a:gd name="connsiteX1" fmla="*/ 121920 w 182880"/>
                    <a:gd name="connsiteY1" fmla="*/ 160020 h 320040"/>
                    <a:gd name="connsiteX2" fmla="*/ 0 w 182880"/>
                    <a:gd name="connsiteY2" fmla="*/ 0 h 320040"/>
                    <a:gd name="connsiteX3" fmla="*/ 0 w 182880"/>
                    <a:gd name="connsiteY3" fmla="*/ 0 h 320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" h="320040">
                      <a:moveTo>
                        <a:pt x="182880" y="320040"/>
                      </a:moveTo>
                      <a:cubicBezTo>
                        <a:pt x="167640" y="266700"/>
                        <a:pt x="152400" y="213360"/>
                        <a:pt x="121920" y="160020"/>
                      </a:cubicBezTo>
                      <a:cubicBezTo>
                        <a:pt x="91440" y="10668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DFED9DD9-A01F-4967-8E98-77EBDEEB9A4C}"/>
                    </a:ext>
                  </a:extLst>
                </p:cNvPr>
                <p:cNvSpPr/>
                <p:nvPr/>
              </p:nvSpPr>
              <p:spPr>
                <a:xfrm>
                  <a:off x="5806440" y="1996440"/>
                  <a:ext cx="106680" cy="358140"/>
                </a:xfrm>
                <a:custGeom>
                  <a:avLst/>
                  <a:gdLst>
                    <a:gd name="connsiteX0" fmla="*/ 106680 w 106680"/>
                    <a:gd name="connsiteY0" fmla="*/ 358140 h 358140"/>
                    <a:gd name="connsiteX1" fmla="*/ 83820 w 106680"/>
                    <a:gd name="connsiteY1" fmla="*/ 236220 h 358140"/>
                    <a:gd name="connsiteX2" fmla="*/ 0 w 106680"/>
                    <a:gd name="connsiteY2" fmla="*/ 0 h 358140"/>
                    <a:gd name="connsiteX3" fmla="*/ 0 w 106680"/>
                    <a:gd name="connsiteY3" fmla="*/ 0 h 358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6680" h="358140">
                      <a:moveTo>
                        <a:pt x="106680" y="358140"/>
                      </a:moveTo>
                      <a:cubicBezTo>
                        <a:pt x="104140" y="327025"/>
                        <a:pt x="101600" y="295910"/>
                        <a:pt x="83820" y="236220"/>
                      </a:cubicBezTo>
                      <a:cubicBezTo>
                        <a:pt x="66040" y="17653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51E02492-BC42-4B79-B7A3-A02113F2B456}"/>
                    </a:ext>
                  </a:extLst>
                </p:cNvPr>
                <p:cNvSpPr/>
                <p:nvPr/>
              </p:nvSpPr>
              <p:spPr>
                <a:xfrm>
                  <a:off x="8778240" y="1684020"/>
                  <a:ext cx="129540" cy="274320"/>
                </a:xfrm>
                <a:custGeom>
                  <a:avLst/>
                  <a:gdLst>
                    <a:gd name="connsiteX0" fmla="*/ 0 w 129540"/>
                    <a:gd name="connsiteY0" fmla="*/ 274320 h 274320"/>
                    <a:gd name="connsiteX1" fmla="*/ 38100 w 129540"/>
                    <a:gd name="connsiteY1" fmla="*/ 144780 h 274320"/>
                    <a:gd name="connsiteX2" fmla="*/ 129540 w 129540"/>
                    <a:gd name="connsiteY2" fmla="*/ 0 h 274320"/>
                    <a:gd name="connsiteX3" fmla="*/ 129540 w 129540"/>
                    <a:gd name="connsiteY3" fmla="*/ 0 h 274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9540" h="274320">
                      <a:moveTo>
                        <a:pt x="0" y="274320"/>
                      </a:moveTo>
                      <a:cubicBezTo>
                        <a:pt x="8255" y="232410"/>
                        <a:pt x="16510" y="190500"/>
                        <a:pt x="38100" y="144780"/>
                      </a:cubicBezTo>
                      <a:cubicBezTo>
                        <a:pt x="59690" y="99060"/>
                        <a:pt x="129540" y="0"/>
                        <a:pt x="129540" y="0"/>
                      </a:cubicBezTo>
                      <a:lnTo>
                        <a:pt x="12954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Arc 123">
                  <a:extLst>
                    <a:ext uri="{FF2B5EF4-FFF2-40B4-BE49-F238E27FC236}">
                      <a16:creationId xmlns:a16="http://schemas.microsoft.com/office/drawing/2014/main" id="{E6543156-D9ED-4ADD-A373-9A7C1E60D561}"/>
                    </a:ext>
                  </a:extLst>
                </p:cNvPr>
                <p:cNvSpPr/>
                <p:nvPr/>
              </p:nvSpPr>
              <p:spPr>
                <a:xfrm>
                  <a:off x="8622597" y="1935480"/>
                  <a:ext cx="45719" cy="83820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Arc 124">
                  <a:extLst>
                    <a:ext uri="{FF2B5EF4-FFF2-40B4-BE49-F238E27FC236}">
                      <a16:creationId xmlns:a16="http://schemas.microsoft.com/office/drawing/2014/main" id="{C1D8CAB8-4684-4955-9AA5-40C0431BA1FE}"/>
                    </a:ext>
                  </a:extLst>
                </p:cNvPr>
                <p:cNvSpPr/>
                <p:nvPr/>
              </p:nvSpPr>
              <p:spPr>
                <a:xfrm>
                  <a:off x="8668316" y="1756410"/>
                  <a:ext cx="179909" cy="274320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8F7A5BC0-447A-43ED-A16E-F0CC6E762318}"/>
                    </a:ext>
                  </a:extLst>
                </p:cNvPr>
                <p:cNvSpPr/>
                <p:nvPr/>
              </p:nvSpPr>
              <p:spPr>
                <a:xfrm rot="1237048">
                  <a:off x="9290525" y="2606892"/>
                  <a:ext cx="282294" cy="220980"/>
                </a:xfrm>
                <a:custGeom>
                  <a:avLst/>
                  <a:gdLst>
                    <a:gd name="connsiteX0" fmla="*/ 419100 w 419100"/>
                    <a:gd name="connsiteY0" fmla="*/ 0 h 220980"/>
                    <a:gd name="connsiteX1" fmla="*/ 160020 w 419100"/>
                    <a:gd name="connsiteY1" fmla="*/ 68580 h 220980"/>
                    <a:gd name="connsiteX2" fmla="*/ 0 w 419100"/>
                    <a:gd name="connsiteY2" fmla="*/ 220980 h 220980"/>
                    <a:gd name="connsiteX3" fmla="*/ 0 w 419100"/>
                    <a:gd name="connsiteY3" fmla="*/ 220980 h 220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0" h="220980">
                      <a:moveTo>
                        <a:pt x="419100" y="0"/>
                      </a:moveTo>
                      <a:cubicBezTo>
                        <a:pt x="324485" y="15875"/>
                        <a:pt x="229870" y="31750"/>
                        <a:pt x="160020" y="68580"/>
                      </a:cubicBezTo>
                      <a:cubicBezTo>
                        <a:pt x="90170" y="105410"/>
                        <a:pt x="0" y="220980"/>
                        <a:pt x="0" y="220980"/>
                      </a:cubicBezTo>
                      <a:lnTo>
                        <a:pt x="0" y="22098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1384D274-F412-4F3E-BBAF-7F7ECED50481}"/>
                    </a:ext>
                  </a:extLst>
                </p:cNvPr>
                <p:cNvSpPr/>
                <p:nvPr/>
              </p:nvSpPr>
              <p:spPr>
                <a:xfrm>
                  <a:off x="8084820" y="1689041"/>
                  <a:ext cx="426720" cy="223579"/>
                </a:xfrm>
                <a:custGeom>
                  <a:avLst/>
                  <a:gdLst>
                    <a:gd name="connsiteX0" fmla="*/ 0 w 426720"/>
                    <a:gd name="connsiteY0" fmla="*/ 223579 h 223579"/>
                    <a:gd name="connsiteX1" fmla="*/ 190500 w 426720"/>
                    <a:gd name="connsiteY1" fmla="*/ 25459 h 223579"/>
                    <a:gd name="connsiteX2" fmla="*/ 426720 w 426720"/>
                    <a:gd name="connsiteY2" fmla="*/ 2599 h 223579"/>
                    <a:gd name="connsiteX3" fmla="*/ 426720 w 426720"/>
                    <a:gd name="connsiteY3" fmla="*/ 2599 h 223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720" h="223579">
                      <a:moveTo>
                        <a:pt x="0" y="223579"/>
                      </a:moveTo>
                      <a:cubicBezTo>
                        <a:pt x="59690" y="142934"/>
                        <a:pt x="119380" y="62289"/>
                        <a:pt x="190500" y="25459"/>
                      </a:cubicBezTo>
                      <a:cubicBezTo>
                        <a:pt x="261620" y="-11371"/>
                        <a:pt x="426720" y="2599"/>
                        <a:pt x="426720" y="2599"/>
                      </a:cubicBezTo>
                      <a:lnTo>
                        <a:pt x="426720" y="2599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BC975EC7-C68B-410C-AD95-E5A549279FD1}"/>
                    </a:ext>
                  </a:extLst>
                </p:cNvPr>
                <p:cNvSpPr/>
                <p:nvPr/>
              </p:nvSpPr>
              <p:spPr>
                <a:xfrm>
                  <a:off x="7970520" y="1774896"/>
                  <a:ext cx="213360" cy="122484"/>
                </a:xfrm>
                <a:custGeom>
                  <a:avLst/>
                  <a:gdLst>
                    <a:gd name="connsiteX0" fmla="*/ 0 w 213360"/>
                    <a:gd name="connsiteY0" fmla="*/ 122484 h 122484"/>
                    <a:gd name="connsiteX1" fmla="*/ 167640 w 213360"/>
                    <a:gd name="connsiteY1" fmla="*/ 15804 h 122484"/>
                    <a:gd name="connsiteX2" fmla="*/ 213360 w 213360"/>
                    <a:gd name="connsiteY2" fmla="*/ 564 h 122484"/>
                    <a:gd name="connsiteX3" fmla="*/ 213360 w 213360"/>
                    <a:gd name="connsiteY3" fmla="*/ 564 h 122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3360" h="122484">
                      <a:moveTo>
                        <a:pt x="0" y="122484"/>
                      </a:moveTo>
                      <a:cubicBezTo>
                        <a:pt x="66040" y="79304"/>
                        <a:pt x="132080" y="36124"/>
                        <a:pt x="167640" y="15804"/>
                      </a:cubicBezTo>
                      <a:cubicBezTo>
                        <a:pt x="203200" y="-4516"/>
                        <a:pt x="213360" y="564"/>
                        <a:pt x="213360" y="564"/>
                      </a:cubicBezTo>
                      <a:lnTo>
                        <a:pt x="213360" y="564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9199BBBE-6FAF-4D5F-896A-83A6DA97CD4C}"/>
                    </a:ext>
                  </a:extLst>
                </p:cNvPr>
                <p:cNvSpPr/>
                <p:nvPr/>
              </p:nvSpPr>
              <p:spPr>
                <a:xfrm>
                  <a:off x="7871460" y="1737360"/>
                  <a:ext cx="236220" cy="228600"/>
                </a:xfrm>
                <a:custGeom>
                  <a:avLst/>
                  <a:gdLst>
                    <a:gd name="connsiteX0" fmla="*/ 0 w 236220"/>
                    <a:gd name="connsiteY0" fmla="*/ 228600 h 228600"/>
                    <a:gd name="connsiteX1" fmla="*/ 137160 w 236220"/>
                    <a:gd name="connsiteY1" fmla="*/ 76200 h 228600"/>
                    <a:gd name="connsiteX2" fmla="*/ 236220 w 236220"/>
                    <a:gd name="connsiteY2" fmla="*/ 0 h 228600"/>
                    <a:gd name="connsiteX3" fmla="*/ 236220 w 236220"/>
                    <a:gd name="connsiteY3" fmla="*/ 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6220" h="228600">
                      <a:moveTo>
                        <a:pt x="0" y="228600"/>
                      </a:moveTo>
                      <a:cubicBezTo>
                        <a:pt x="48895" y="171450"/>
                        <a:pt x="97790" y="114300"/>
                        <a:pt x="137160" y="76200"/>
                      </a:cubicBezTo>
                      <a:cubicBezTo>
                        <a:pt x="176530" y="38100"/>
                        <a:pt x="236220" y="0"/>
                        <a:pt x="236220" y="0"/>
                      </a:cubicBezTo>
                      <a:lnTo>
                        <a:pt x="23622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093157C1-A187-4716-85EC-9A793C240845}"/>
                    </a:ext>
                  </a:extLst>
                </p:cNvPr>
                <p:cNvSpPr/>
                <p:nvPr/>
              </p:nvSpPr>
              <p:spPr>
                <a:xfrm>
                  <a:off x="7459980" y="1341120"/>
                  <a:ext cx="586740" cy="114300"/>
                </a:xfrm>
                <a:custGeom>
                  <a:avLst/>
                  <a:gdLst>
                    <a:gd name="connsiteX0" fmla="*/ 0 w 586740"/>
                    <a:gd name="connsiteY0" fmla="*/ 114300 h 114300"/>
                    <a:gd name="connsiteX1" fmla="*/ 320040 w 586740"/>
                    <a:gd name="connsiteY1" fmla="*/ 38100 h 114300"/>
                    <a:gd name="connsiteX2" fmla="*/ 586740 w 586740"/>
                    <a:gd name="connsiteY2" fmla="*/ 0 h 114300"/>
                    <a:gd name="connsiteX3" fmla="*/ 586740 w 586740"/>
                    <a:gd name="connsiteY3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6740" h="114300">
                      <a:moveTo>
                        <a:pt x="0" y="114300"/>
                      </a:moveTo>
                      <a:cubicBezTo>
                        <a:pt x="111125" y="85725"/>
                        <a:pt x="222250" y="57150"/>
                        <a:pt x="320040" y="38100"/>
                      </a:cubicBezTo>
                      <a:cubicBezTo>
                        <a:pt x="417830" y="19050"/>
                        <a:pt x="586740" y="0"/>
                        <a:pt x="586740" y="0"/>
                      </a:cubicBezTo>
                      <a:lnTo>
                        <a:pt x="58674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AB766348-C642-4BDE-BBBF-CBEFA83D2C6E}"/>
                    </a:ext>
                  </a:extLst>
                </p:cNvPr>
                <p:cNvSpPr/>
                <p:nvPr/>
              </p:nvSpPr>
              <p:spPr>
                <a:xfrm>
                  <a:off x="7886700" y="1394460"/>
                  <a:ext cx="373380" cy="30480"/>
                </a:xfrm>
                <a:custGeom>
                  <a:avLst/>
                  <a:gdLst>
                    <a:gd name="connsiteX0" fmla="*/ 0 w 373380"/>
                    <a:gd name="connsiteY0" fmla="*/ 30480 h 30480"/>
                    <a:gd name="connsiteX1" fmla="*/ 160020 w 373380"/>
                    <a:gd name="connsiteY1" fmla="*/ 7620 h 30480"/>
                    <a:gd name="connsiteX2" fmla="*/ 373380 w 373380"/>
                    <a:gd name="connsiteY2" fmla="*/ 0 h 30480"/>
                    <a:gd name="connsiteX3" fmla="*/ 373380 w 373380"/>
                    <a:gd name="connsiteY3" fmla="*/ 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3380" h="30480">
                      <a:moveTo>
                        <a:pt x="0" y="30480"/>
                      </a:moveTo>
                      <a:cubicBezTo>
                        <a:pt x="48895" y="21590"/>
                        <a:pt x="97790" y="12700"/>
                        <a:pt x="160020" y="7620"/>
                      </a:cubicBezTo>
                      <a:cubicBezTo>
                        <a:pt x="222250" y="2540"/>
                        <a:pt x="373380" y="0"/>
                        <a:pt x="373380" y="0"/>
                      </a:cubicBezTo>
                      <a:lnTo>
                        <a:pt x="37338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071BCC3C-4D55-4A4E-86D4-DD265FDE90D6}"/>
                    </a:ext>
                  </a:extLst>
                </p:cNvPr>
                <p:cNvSpPr/>
                <p:nvPr/>
              </p:nvSpPr>
              <p:spPr>
                <a:xfrm>
                  <a:off x="7035141" y="1041137"/>
                  <a:ext cx="929640" cy="274320"/>
                </a:xfrm>
                <a:custGeom>
                  <a:avLst/>
                  <a:gdLst>
                    <a:gd name="connsiteX0" fmla="*/ 0 w 929640"/>
                    <a:gd name="connsiteY0" fmla="*/ 274320 h 274320"/>
                    <a:gd name="connsiteX1" fmla="*/ 144780 w 929640"/>
                    <a:gd name="connsiteY1" fmla="*/ 114300 h 274320"/>
                    <a:gd name="connsiteX2" fmla="*/ 160020 w 929640"/>
                    <a:gd name="connsiteY2" fmla="*/ 160020 h 274320"/>
                    <a:gd name="connsiteX3" fmla="*/ 129540 w 929640"/>
                    <a:gd name="connsiteY3" fmla="*/ 228600 h 274320"/>
                    <a:gd name="connsiteX4" fmla="*/ 411480 w 929640"/>
                    <a:gd name="connsiteY4" fmla="*/ 83820 h 274320"/>
                    <a:gd name="connsiteX5" fmla="*/ 525780 w 929640"/>
                    <a:gd name="connsiteY5" fmla="*/ 53340 h 274320"/>
                    <a:gd name="connsiteX6" fmla="*/ 358140 w 929640"/>
                    <a:gd name="connsiteY6" fmla="*/ 167640 h 274320"/>
                    <a:gd name="connsiteX7" fmla="*/ 601980 w 929640"/>
                    <a:gd name="connsiteY7" fmla="*/ 53340 h 274320"/>
                    <a:gd name="connsiteX8" fmla="*/ 929640 w 929640"/>
                    <a:gd name="connsiteY8" fmla="*/ 0 h 274320"/>
                    <a:gd name="connsiteX9" fmla="*/ 929640 w 929640"/>
                    <a:gd name="connsiteY9" fmla="*/ 0 h 274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29640" h="274320">
                      <a:moveTo>
                        <a:pt x="0" y="274320"/>
                      </a:moveTo>
                      <a:cubicBezTo>
                        <a:pt x="59055" y="203835"/>
                        <a:pt x="118110" y="133350"/>
                        <a:pt x="144780" y="114300"/>
                      </a:cubicBezTo>
                      <a:cubicBezTo>
                        <a:pt x="171450" y="95250"/>
                        <a:pt x="162560" y="140970"/>
                        <a:pt x="160020" y="160020"/>
                      </a:cubicBezTo>
                      <a:cubicBezTo>
                        <a:pt x="157480" y="179070"/>
                        <a:pt x="87630" y="241300"/>
                        <a:pt x="129540" y="228600"/>
                      </a:cubicBezTo>
                      <a:cubicBezTo>
                        <a:pt x="171450" y="215900"/>
                        <a:pt x="345440" y="113030"/>
                        <a:pt x="411480" y="83820"/>
                      </a:cubicBezTo>
                      <a:cubicBezTo>
                        <a:pt x="477520" y="54610"/>
                        <a:pt x="534670" y="39370"/>
                        <a:pt x="525780" y="53340"/>
                      </a:cubicBezTo>
                      <a:cubicBezTo>
                        <a:pt x="516890" y="67310"/>
                        <a:pt x="345440" y="167640"/>
                        <a:pt x="358140" y="167640"/>
                      </a:cubicBezTo>
                      <a:cubicBezTo>
                        <a:pt x="370840" y="167640"/>
                        <a:pt x="506730" y="81280"/>
                        <a:pt x="601980" y="53340"/>
                      </a:cubicBezTo>
                      <a:cubicBezTo>
                        <a:pt x="697230" y="25400"/>
                        <a:pt x="929640" y="0"/>
                        <a:pt x="929640" y="0"/>
                      </a:cubicBezTo>
                      <a:lnTo>
                        <a:pt x="929640" y="0"/>
                      </a:lnTo>
                    </a:path>
                  </a:pathLst>
                </a:custGeom>
                <a:solidFill>
                  <a:srgbClr val="533C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FD796751-4720-49C3-A18B-1507CC8E9BFB}"/>
                    </a:ext>
                  </a:extLst>
                </p:cNvPr>
                <p:cNvSpPr/>
                <p:nvPr/>
              </p:nvSpPr>
              <p:spPr>
                <a:xfrm>
                  <a:off x="5561578" y="1257712"/>
                  <a:ext cx="708109" cy="328894"/>
                </a:xfrm>
                <a:custGeom>
                  <a:avLst/>
                  <a:gdLst>
                    <a:gd name="connsiteX0" fmla="*/ 564176 w 708109"/>
                    <a:gd name="connsiteY0" fmla="*/ 328894 h 328894"/>
                    <a:gd name="connsiteX1" fmla="*/ 442256 w 708109"/>
                    <a:gd name="connsiteY1" fmla="*/ 245074 h 328894"/>
                    <a:gd name="connsiteX2" fmla="*/ 129836 w 708109"/>
                    <a:gd name="connsiteY2" fmla="*/ 176494 h 328894"/>
                    <a:gd name="connsiteX3" fmla="*/ 296 w 708109"/>
                    <a:gd name="connsiteY3" fmla="*/ 184114 h 328894"/>
                    <a:gd name="connsiteX4" fmla="*/ 160316 w 708109"/>
                    <a:gd name="connsiteY4" fmla="*/ 107914 h 328894"/>
                    <a:gd name="connsiteX5" fmla="*/ 251756 w 708109"/>
                    <a:gd name="connsiteY5" fmla="*/ 107914 h 328894"/>
                    <a:gd name="connsiteX6" fmla="*/ 122216 w 708109"/>
                    <a:gd name="connsiteY6" fmla="*/ 1234 h 328894"/>
                    <a:gd name="connsiteX7" fmla="*/ 358436 w 708109"/>
                    <a:gd name="connsiteY7" fmla="*/ 46954 h 328894"/>
                    <a:gd name="connsiteX8" fmla="*/ 609896 w 708109"/>
                    <a:gd name="connsiteY8" fmla="*/ 92674 h 328894"/>
                    <a:gd name="connsiteX9" fmla="*/ 701336 w 708109"/>
                    <a:gd name="connsiteY9" fmla="*/ 229834 h 328894"/>
                    <a:gd name="connsiteX10" fmla="*/ 701336 w 708109"/>
                    <a:gd name="connsiteY10" fmla="*/ 290794 h 328894"/>
                    <a:gd name="connsiteX11" fmla="*/ 701336 w 708109"/>
                    <a:gd name="connsiteY11" fmla="*/ 290794 h 328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08109" h="328894">
                      <a:moveTo>
                        <a:pt x="564176" y="328894"/>
                      </a:moveTo>
                      <a:cubicBezTo>
                        <a:pt x="539411" y="299684"/>
                        <a:pt x="514646" y="270474"/>
                        <a:pt x="442256" y="245074"/>
                      </a:cubicBezTo>
                      <a:cubicBezTo>
                        <a:pt x="369866" y="219674"/>
                        <a:pt x="203496" y="186654"/>
                        <a:pt x="129836" y="176494"/>
                      </a:cubicBezTo>
                      <a:cubicBezTo>
                        <a:pt x="56176" y="166334"/>
                        <a:pt x="-4784" y="195544"/>
                        <a:pt x="296" y="184114"/>
                      </a:cubicBezTo>
                      <a:cubicBezTo>
                        <a:pt x="5376" y="172684"/>
                        <a:pt x="118406" y="120614"/>
                        <a:pt x="160316" y="107914"/>
                      </a:cubicBezTo>
                      <a:cubicBezTo>
                        <a:pt x="202226" y="95214"/>
                        <a:pt x="258106" y="125694"/>
                        <a:pt x="251756" y="107914"/>
                      </a:cubicBezTo>
                      <a:cubicBezTo>
                        <a:pt x="245406" y="90134"/>
                        <a:pt x="104436" y="11394"/>
                        <a:pt x="122216" y="1234"/>
                      </a:cubicBezTo>
                      <a:cubicBezTo>
                        <a:pt x="139996" y="-8926"/>
                        <a:pt x="358436" y="46954"/>
                        <a:pt x="358436" y="46954"/>
                      </a:cubicBezTo>
                      <a:cubicBezTo>
                        <a:pt x="439716" y="62194"/>
                        <a:pt x="552746" y="62194"/>
                        <a:pt x="609896" y="92674"/>
                      </a:cubicBezTo>
                      <a:cubicBezTo>
                        <a:pt x="667046" y="123154"/>
                        <a:pt x="686096" y="196814"/>
                        <a:pt x="701336" y="229834"/>
                      </a:cubicBezTo>
                      <a:cubicBezTo>
                        <a:pt x="716576" y="262854"/>
                        <a:pt x="701336" y="290794"/>
                        <a:pt x="701336" y="290794"/>
                      </a:cubicBezTo>
                      <a:lnTo>
                        <a:pt x="701336" y="290794"/>
                      </a:lnTo>
                    </a:path>
                  </a:pathLst>
                </a:custGeom>
                <a:solidFill>
                  <a:srgbClr val="533C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F97F8D81-DB16-4012-8275-8373B5494FF0}"/>
                    </a:ext>
                  </a:extLst>
                </p:cNvPr>
                <p:cNvSpPr/>
                <p:nvPr/>
              </p:nvSpPr>
              <p:spPr>
                <a:xfrm>
                  <a:off x="5737860" y="1345584"/>
                  <a:ext cx="358140" cy="56496"/>
                </a:xfrm>
                <a:custGeom>
                  <a:avLst/>
                  <a:gdLst>
                    <a:gd name="connsiteX0" fmla="*/ 358140 w 358140"/>
                    <a:gd name="connsiteY0" fmla="*/ 10776 h 56496"/>
                    <a:gd name="connsiteX1" fmla="*/ 137160 w 358140"/>
                    <a:gd name="connsiteY1" fmla="*/ 3156 h 56496"/>
                    <a:gd name="connsiteX2" fmla="*/ 0 w 358140"/>
                    <a:gd name="connsiteY2" fmla="*/ 56496 h 56496"/>
                    <a:gd name="connsiteX3" fmla="*/ 0 w 358140"/>
                    <a:gd name="connsiteY3" fmla="*/ 56496 h 56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8140" h="56496">
                      <a:moveTo>
                        <a:pt x="358140" y="10776"/>
                      </a:moveTo>
                      <a:cubicBezTo>
                        <a:pt x="277495" y="3156"/>
                        <a:pt x="196850" y="-4464"/>
                        <a:pt x="137160" y="3156"/>
                      </a:cubicBezTo>
                      <a:cubicBezTo>
                        <a:pt x="77470" y="10776"/>
                        <a:pt x="0" y="56496"/>
                        <a:pt x="0" y="56496"/>
                      </a:cubicBezTo>
                      <a:lnTo>
                        <a:pt x="0" y="56496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EE698A6F-DE5D-4391-AEBA-6BF09B23421B}"/>
                    </a:ext>
                  </a:extLst>
                </p:cNvPr>
                <p:cNvSpPr/>
                <p:nvPr/>
              </p:nvSpPr>
              <p:spPr>
                <a:xfrm>
                  <a:off x="6065520" y="1264920"/>
                  <a:ext cx="175260" cy="60960"/>
                </a:xfrm>
                <a:custGeom>
                  <a:avLst/>
                  <a:gdLst>
                    <a:gd name="connsiteX0" fmla="*/ 175260 w 175260"/>
                    <a:gd name="connsiteY0" fmla="*/ 60960 h 60960"/>
                    <a:gd name="connsiteX1" fmla="*/ 91440 w 175260"/>
                    <a:gd name="connsiteY1" fmla="*/ 15240 h 60960"/>
                    <a:gd name="connsiteX2" fmla="*/ 0 w 175260"/>
                    <a:gd name="connsiteY2" fmla="*/ 0 h 60960"/>
                    <a:gd name="connsiteX3" fmla="*/ 0 w 175260"/>
                    <a:gd name="connsiteY3" fmla="*/ 0 h 60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5260" h="60960">
                      <a:moveTo>
                        <a:pt x="175260" y="60960"/>
                      </a:moveTo>
                      <a:cubicBezTo>
                        <a:pt x="147955" y="43180"/>
                        <a:pt x="120650" y="25400"/>
                        <a:pt x="91440" y="15240"/>
                      </a:cubicBezTo>
                      <a:cubicBezTo>
                        <a:pt x="62230" y="508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E5DAF99B-1C3A-4076-A3A6-A1A4AEC2B331}"/>
                    </a:ext>
                  </a:extLst>
                </p:cNvPr>
                <p:cNvSpPr/>
                <p:nvPr/>
              </p:nvSpPr>
              <p:spPr>
                <a:xfrm>
                  <a:off x="6553200" y="1333500"/>
                  <a:ext cx="114300" cy="144780"/>
                </a:xfrm>
                <a:custGeom>
                  <a:avLst/>
                  <a:gdLst>
                    <a:gd name="connsiteX0" fmla="*/ 114300 w 114300"/>
                    <a:gd name="connsiteY0" fmla="*/ 144780 h 144780"/>
                    <a:gd name="connsiteX1" fmla="*/ 0 w 114300"/>
                    <a:gd name="connsiteY1" fmla="*/ 0 h 144780"/>
                    <a:gd name="connsiteX2" fmla="*/ 0 w 114300"/>
                    <a:gd name="connsiteY2" fmla="*/ 0 h 144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144780">
                      <a:moveTo>
                        <a:pt x="114300" y="14478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C4BF9B50-0A97-4C22-9E90-F33F977F4776}"/>
                    </a:ext>
                  </a:extLst>
                </p:cNvPr>
                <p:cNvSpPr/>
                <p:nvPr/>
              </p:nvSpPr>
              <p:spPr>
                <a:xfrm>
                  <a:off x="6149340" y="1215814"/>
                  <a:ext cx="160020" cy="49106"/>
                </a:xfrm>
                <a:custGeom>
                  <a:avLst/>
                  <a:gdLst>
                    <a:gd name="connsiteX0" fmla="*/ 160020 w 160020"/>
                    <a:gd name="connsiteY0" fmla="*/ 49106 h 49106"/>
                    <a:gd name="connsiteX1" fmla="*/ 60960 w 160020"/>
                    <a:gd name="connsiteY1" fmla="*/ 3386 h 49106"/>
                    <a:gd name="connsiteX2" fmla="*/ 0 w 160020"/>
                    <a:gd name="connsiteY2" fmla="*/ 3386 h 49106"/>
                    <a:gd name="connsiteX3" fmla="*/ 0 w 160020"/>
                    <a:gd name="connsiteY3" fmla="*/ 3386 h 49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0020" h="49106">
                      <a:moveTo>
                        <a:pt x="160020" y="49106"/>
                      </a:moveTo>
                      <a:cubicBezTo>
                        <a:pt x="123825" y="30056"/>
                        <a:pt x="87630" y="11006"/>
                        <a:pt x="60960" y="3386"/>
                      </a:cubicBezTo>
                      <a:cubicBezTo>
                        <a:pt x="34290" y="-4234"/>
                        <a:pt x="0" y="3386"/>
                        <a:pt x="0" y="3386"/>
                      </a:cubicBezTo>
                      <a:lnTo>
                        <a:pt x="0" y="3386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54CDB00A-B296-4895-A10D-0732A93177C2}"/>
                    </a:ext>
                  </a:extLst>
                </p:cNvPr>
                <p:cNvSpPr/>
                <p:nvPr/>
              </p:nvSpPr>
              <p:spPr>
                <a:xfrm>
                  <a:off x="6446520" y="1150620"/>
                  <a:ext cx="160020" cy="137160"/>
                </a:xfrm>
                <a:custGeom>
                  <a:avLst/>
                  <a:gdLst>
                    <a:gd name="connsiteX0" fmla="*/ 160020 w 160020"/>
                    <a:gd name="connsiteY0" fmla="*/ 137160 h 137160"/>
                    <a:gd name="connsiteX1" fmla="*/ 0 w 160020"/>
                    <a:gd name="connsiteY1" fmla="*/ 0 h 137160"/>
                    <a:gd name="connsiteX2" fmla="*/ 0 w 160020"/>
                    <a:gd name="connsiteY2" fmla="*/ 0 h 137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0020" h="137160">
                      <a:moveTo>
                        <a:pt x="160020" y="13716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1D1C4721-04E0-46D4-9F72-8A26776D044A}"/>
                    </a:ext>
                  </a:extLst>
                </p:cNvPr>
                <p:cNvSpPr/>
                <p:nvPr/>
              </p:nvSpPr>
              <p:spPr>
                <a:xfrm>
                  <a:off x="6339840" y="1203351"/>
                  <a:ext cx="167640" cy="69189"/>
                </a:xfrm>
                <a:custGeom>
                  <a:avLst/>
                  <a:gdLst>
                    <a:gd name="connsiteX0" fmla="*/ 167640 w 167640"/>
                    <a:gd name="connsiteY0" fmla="*/ 69189 h 69189"/>
                    <a:gd name="connsiteX1" fmla="*/ 68580 w 167640"/>
                    <a:gd name="connsiteY1" fmla="*/ 8229 h 69189"/>
                    <a:gd name="connsiteX2" fmla="*/ 0 w 167640"/>
                    <a:gd name="connsiteY2" fmla="*/ 609 h 69189"/>
                    <a:gd name="connsiteX3" fmla="*/ 0 w 167640"/>
                    <a:gd name="connsiteY3" fmla="*/ 609 h 69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7640" h="69189">
                      <a:moveTo>
                        <a:pt x="167640" y="69189"/>
                      </a:moveTo>
                      <a:cubicBezTo>
                        <a:pt x="132080" y="44424"/>
                        <a:pt x="96520" y="19659"/>
                        <a:pt x="68580" y="8229"/>
                      </a:cubicBezTo>
                      <a:cubicBezTo>
                        <a:pt x="40640" y="-3201"/>
                        <a:pt x="0" y="609"/>
                        <a:pt x="0" y="609"/>
                      </a:cubicBezTo>
                      <a:lnTo>
                        <a:pt x="0" y="609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94">
                  <a:extLst>
                    <a:ext uri="{FF2B5EF4-FFF2-40B4-BE49-F238E27FC236}">
                      <a16:creationId xmlns:a16="http://schemas.microsoft.com/office/drawing/2014/main" id="{BBBFFCD1-2D02-4D58-9C7C-C27C6F6E23DF}"/>
                    </a:ext>
                  </a:extLst>
                </p:cNvPr>
                <p:cNvSpPr/>
                <p:nvPr/>
              </p:nvSpPr>
              <p:spPr>
                <a:xfrm>
                  <a:off x="3625767" y="2307308"/>
                  <a:ext cx="5991027" cy="2017041"/>
                </a:xfrm>
                <a:custGeom>
                  <a:avLst/>
                  <a:gdLst>
                    <a:gd name="connsiteX0" fmla="*/ 0 w 3786790"/>
                    <a:gd name="connsiteY0" fmla="*/ 0 h 1804386"/>
                    <a:gd name="connsiteX1" fmla="*/ 3786790 w 3786790"/>
                    <a:gd name="connsiteY1" fmla="*/ 0 h 1804386"/>
                    <a:gd name="connsiteX2" fmla="*/ 3786790 w 3786790"/>
                    <a:gd name="connsiteY2" fmla="*/ 1804386 h 1804386"/>
                    <a:gd name="connsiteX3" fmla="*/ 0 w 3786790"/>
                    <a:gd name="connsiteY3" fmla="*/ 1804386 h 1804386"/>
                    <a:gd name="connsiteX4" fmla="*/ 0 w 3786790"/>
                    <a:gd name="connsiteY4" fmla="*/ 0 h 1804386"/>
                    <a:gd name="connsiteX0" fmla="*/ 0 w 3786790"/>
                    <a:gd name="connsiteY0" fmla="*/ 0 h 2006032"/>
                    <a:gd name="connsiteX1" fmla="*/ 3786790 w 3786790"/>
                    <a:gd name="connsiteY1" fmla="*/ 0 h 2006032"/>
                    <a:gd name="connsiteX2" fmla="*/ 3786790 w 3786790"/>
                    <a:gd name="connsiteY2" fmla="*/ 1804386 h 2006032"/>
                    <a:gd name="connsiteX3" fmla="*/ 2090594 w 3786790"/>
                    <a:gd name="connsiteY3" fmla="*/ 2006028 h 2006032"/>
                    <a:gd name="connsiteX4" fmla="*/ 0 w 3786790"/>
                    <a:gd name="connsiteY4" fmla="*/ 1804386 h 2006032"/>
                    <a:gd name="connsiteX5" fmla="*/ 0 w 3786790"/>
                    <a:gd name="connsiteY5" fmla="*/ 0 h 2006032"/>
                    <a:gd name="connsiteX0" fmla="*/ 0 w 3786790"/>
                    <a:gd name="connsiteY0" fmla="*/ 0 h 2009510"/>
                    <a:gd name="connsiteX1" fmla="*/ 3786790 w 3786790"/>
                    <a:gd name="connsiteY1" fmla="*/ 0 h 2009510"/>
                    <a:gd name="connsiteX2" fmla="*/ 3786790 w 3786790"/>
                    <a:gd name="connsiteY2" fmla="*/ 1804386 h 2009510"/>
                    <a:gd name="connsiteX3" fmla="*/ 2738294 w 3786790"/>
                    <a:gd name="connsiteY3" fmla="*/ 1815528 h 2009510"/>
                    <a:gd name="connsiteX4" fmla="*/ 2090594 w 3786790"/>
                    <a:gd name="connsiteY4" fmla="*/ 2006028 h 2009510"/>
                    <a:gd name="connsiteX5" fmla="*/ 0 w 3786790"/>
                    <a:gd name="connsiteY5" fmla="*/ 1804386 h 2009510"/>
                    <a:gd name="connsiteX6" fmla="*/ 0 w 3786790"/>
                    <a:gd name="connsiteY6" fmla="*/ 0 h 2009510"/>
                    <a:gd name="connsiteX0" fmla="*/ 0 w 3786790"/>
                    <a:gd name="connsiteY0" fmla="*/ 0 h 2009236"/>
                    <a:gd name="connsiteX1" fmla="*/ 3786790 w 3786790"/>
                    <a:gd name="connsiteY1" fmla="*/ 0 h 2009236"/>
                    <a:gd name="connsiteX2" fmla="*/ 3786790 w 3786790"/>
                    <a:gd name="connsiteY2" fmla="*/ 1804386 h 2009236"/>
                    <a:gd name="connsiteX3" fmla="*/ 3157394 w 3786790"/>
                    <a:gd name="connsiteY3" fmla="*/ 1472628 h 2009236"/>
                    <a:gd name="connsiteX4" fmla="*/ 2738294 w 3786790"/>
                    <a:gd name="connsiteY4" fmla="*/ 1815528 h 2009236"/>
                    <a:gd name="connsiteX5" fmla="*/ 2090594 w 3786790"/>
                    <a:gd name="connsiteY5" fmla="*/ 2006028 h 2009236"/>
                    <a:gd name="connsiteX6" fmla="*/ 0 w 3786790"/>
                    <a:gd name="connsiteY6" fmla="*/ 1804386 h 2009236"/>
                    <a:gd name="connsiteX7" fmla="*/ 0 w 3786790"/>
                    <a:gd name="connsiteY7" fmla="*/ 0 h 2009236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0 w 3786790"/>
                    <a:gd name="connsiteY6" fmla="*/ 1804386 h 2006028"/>
                    <a:gd name="connsiteX7" fmla="*/ 0 w 3786790"/>
                    <a:gd name="connsiteY7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0 w 3786790"/>
                    <a:gd name="connsiteY7" fmla="*/ 1804386 h 2006028"/>
                    <a:gd name="connsiteX8" fmla="*/ 0 w 3786790"/>
                    <a:gd name="connsiteY8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0 w 3786790"/>
                    <a:gd name="connsiteY7" fmla="*/ 1804386 h 2006028"/>
                    <a:gd name="connsiteX8" fmla="*/ 0 w 3786790"/>
                    <a:gd name="connsiteY8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0 w 3786790"/>
                    <a:gd name="connsiteY7" fmla="*/ 1804386 h 2006028"/>
                    <a:gd name="connsiteX8" fmla="*/ 0 w 3786790"/>
                    <a:gd name="connsiteY8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0 w 3786790"/>
                    <a:gd name="connsiteY8" fmla="*/ 1804386 h 2006028"/>
                    <a:gd name="connsiteX9" fmla="*/ 0 w 3786790"/>
                    <a:gd name="connsiteY9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1606 w 3786790"/>
                    <a:gd name="connsiteY9" fmla="*/ 1491678 h 2006028"/>
                    <a:gd name="connsiteX10" fmla="*/ 0 w 3786790"/>
                    <a:gd name="connsiteY10" fmla="*/ 1804386 h 2006028"/>
                    <a:gd name="connsiteX11" fmla="*/ 0 w 3786790"/>
                    <a:gd name="connsiteY11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160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160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795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795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795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146050 w 3932840"/>
                    <a:gd name="connsiteY0" fmla="*/ 0 h 2006028"/>
                    <a:gd name="connsiteX1" fmla="*/ 3932840 w 3932840"/>
                    <a:gd name="connsiteY1" fmla="*/ 0 h 2006028"/>
                    <a:gd name="connsiteX2" fmla="*/ 3932840 w 3932840"/>
                    <a:gd name="connsiteY2" fmla="*/ 1804386 h 2006028"/>
                    <a:gd name="connsiteX3" fmla="*/ 3303444 w 3932840"/>
                    <a:gd name="connsiteY3" fmla="*/ 1472628 h 2006028"/>
                    <a:gd name="connsiteX4" fmla="*/ 2884344 w 3932840"/>
                    <a:gd name="connsiteY4" fmla="*/ 1815528 h 2006028"/>
                    <a:gd name="connsiteX5" fmla="*/ 2236644 w 3932840"/>
                    <a:gd name="connsiteY5" fmla="*/ 2006028 h 2006028"/>
                    <a:gd name="connsiteX6" fmla="*/ 1598469 w 3932840"/>
                    <a:gd name="connsiteY6" fmla="*/ 1686941 h 2006028"/>
                    <a:gd name="connsiteX7" fmla="*/ 1822306 w 3932840"/>
                    <a:gd name="connsiteY7" fmla="*/ 1648841 h 2006028"/>
                    <a:gd name="connsiteX8" fmla="*/ 1274619 w 3932840"/>
                    <a:gd name="connsiteY8" fmla="*/ 1586928 h 2006028"/>
                    <a:gd name="connsiteX9" fmla="*/ 1454006 w 3932840"/>
                    <a:gd name="connsiteY9" fmla="*/ 1491678 h 2006028"/>
                    <a:gd name="connsiteX10" fmla="*/ 809481 w 3932840"/>
                    <a:gd name="connsiteY10" fmla="*/ 1558353 h 2006028"/>
                    <a:gd name="connsiteX11" fmla="*/ 0 w 3932840"/>
                    <a:gd name="connsiteY11" fmla="*/ 1359886 h 2006028"/>
                    <a:gd name="connsiteX12" fmla="*/ 146050 w 3932840"/>
                    <a:gd name="connsiteY12" fmla="*/ 0 h 2006028"/>
                    <a:gd name="connsiteX0" fmla="*/ 146050 w 3932840"/>
                    <a:gd name="connsiteY0" fmla="*/ 0 h 2006028"/>
                    <a:gd name="connsiteX1" fmla="*/ 3932840 w 3932840"/>
                    <a:gd name="connsiteY1" fmla="*/ 0 h 2006028"/>
                    <a:gd name="connsiteX2" fmla="*/ 3932840 w 3932840"/>
                    <a:gd name="connsiteY2" fmla="*/ 1804386 h 2006028"/>
                    <a:gd name="connsiteX3" fmla="*/ 3303444 w 3932840"/>
                    <a:gd name="connsiteY3" fmla="*/ 1472628 h 2006028"/>
                    <a:gd name="connsiteX4" fmla="*/ 2884344 w 3932840"/>
                    <a:gd name="connsiteY4" fmla="*/ 1815528 h 2006028"/>
                    <a:gd name="connsiteX5" fmla="*/ 2236644 w 3932840"/>
                    <a:gd name="connsiteY5" fmla="*/ 2006028 h 2006028"/>
                    <a:gd name="connsiteX6" fmla="*/ 1598469 w 3932840"/>
                    <a:gd name="connsiteY6" fmla="*/ 1686941 h 2006028"/>
                    <a:gd name="connsiteX7" fmla="*/ 1822306 w 3932840"/>
                    <a:gd name="connsiteY7" fmla="*/ 1648841 h 2006028"/>
                    <a:gd name="connsiteX8" fmla="*/ 1274619 w 3932840"/>
                    <a:gd name="connsiteY8" fmla="*/ 1586928 h 2006028"/>
                    <a:gd name="connsiteX9" fmla="*/ 1454006 w 3932840"/>
                    <a:gd name="connsiteY9" fmla="*/ 1491678 h 2006028"/>
                    <a:gd name="connsiteX10" fmla="*/ 809481 w 3932840"/>
                    <a:gd name="connsiteY10" fmla="*/ 1558353 h 2006028"/>
                    <a:gd name="connsiteX11" fmla="*/ 0 w 3932840"/>
                    <a:gd name="connsiteY11" fmla="*/ 1359886 h 2006028"/>
                    <a:gd name="connsiteX12" fmla="*/ 146050 w 3932840"/>
                    <a:gd name="connsiteY12" fmla="*/ 0 h 2006028"/>
                    <a:gd name="connsiteX0" fmla="*/ 146050 w 3932840"/>
                    <a:gd name="connsiteY0" fmla="*/ 0 h 2006028"/>
                    <a:gd name="connsiteX1" fmla="*/ 3932840 w 3932840"/>
                    <a:gd name="connsiteY1" fmla="*/ 0 h 2006028"/>
                    <a:gd name="connsiteX2" fmla="*/ 3932840 w 3932840"/>
                    <a:gd name="connsiteY2" fmla="*/ 1804386 h 2006028"/>
                    <a:gd name="connsiteX3" fmla="*/ 3303444 w 3932840"/>
                    <a:gd name="connsiteY3" fmla="*/ 1472628 h 2006028"/>
                    <a:gd name="connsiteX4" fmla="*/ 2884344 w 3932840"/>
                    <a:gd name="connsiteY4" fmla="*/ 1815528 h 2006028"/>
                    <a:gd name="connsiteX5" fmla="*/ 2236644 w 3932840"/>
                    <a:gd name="connsiteY5" fmla="*/ 2006028 h 2006028"/>
                    <a:gd name="connsiteX6" fmla="*/ 1598469 w 3932840"/>
                    <a:gd name="connsiteY6" fmla="*/ 1686941 h 2006028"/>
                    <a:gd name="connsiteX7" fmla="*/ 1822306 w 3932840"/>
                    <a:gd name="connsiteY7" fmla="*/ 1648841 h 2006028"/>
                    <a:gd name="connsiteX8" fmla="*/ 1274619 w 3932840"/>
                    <a:gd name="connsiteY8" fmla="*/ 1586928 h 2006028"/>
                    <a:gd name="connsiteX9" fmla="*/ 1454006 w 3932840"/>
                    <a:gd name="connsiteY9" fmla="*/ 1491678 h 2006028"/>
                    <a:gd name="connsiteX10" fmla="*/ 809481 w 3932840"/>
                    <a:gd name="connsiteY10" fmla="*/ 1558353 h 2006028"/>
                    <a:gd name="connsiteX11" fmla="*/ 0 w 3932840"/>
                    <a:gd name="connsiteY11" fmla="*/ 1359886 h 2006028"/>
                    <a:gd name="connsiteX12" fmla="*/ 146050 w 3932840"/>
                    <a:gd name="connsiteY12" fmla="*/ 0 h 2006028"/>
                    <a:gd name="connsiteX0" fmla="*/ 936851 w 4723641"/>
                    <a:gd name="connsiteY0" fmla="*/ 0 h 2006028"/>
                    <a:gd name="connsiteX1" fmla="*/ 4723641 w 4723641"/>
                    <a:gd name="connsiteY1" fmla="*/ 0 h 2006028"/>
                    <a:gd name="connsiteX2" fmla="*/ 4723641 w 4723641"/>
                    <a:gd name="connsiteY2" fmla="*/ 1804386 h 2006028"/>
                    <a:gd name="connsiteX3" fmla="*/ 4094245 w 4723641"/>
                    <a:gd name="connsiteY3" fmla="*/ 1472628 h 2006028"/>
                    <a:gd name="connsiteX4" fmla="*/ 3675145 w 4723641"/>
                    <a:gd name="connsiteY4" fmla="*/ 1815528 h 2006028"/>
                    <a:gd name="connsiteX5" fmla="*/ 3027445 w 4723641"/>
                    <a:gd name="connsiteY5" fmla="*/ 2006028 h 2006028"/>
                    <a:gd name="connsiteX6" fmla="*/ 2389270 w 4723641"/>
                    <a:gd name="connsiteY6" fmla="*/ 1686941 h 2006028"/>
                    <a:gd name="connsiteX7" fmla="*/ 2613107 w 4723641"/>
                    <a:gd name="connsiteY7" fmla="*/ 1648841 h 2006028"/>
                    <a:gd name="connsiteX8" fmla="*/ 2065420 w 4723641"/>
                    <a:gd name="connsiteY8" fmla="*/ 1586928 h 2006028"/>
                    <a:gd name="connsiteX9" fmla="*/ 2244807 w 4723641"/>
                    <a:gd name="connsiteY9" fmla="*/ 1491678 h 2006028"/>
                    <a:gd name="connsiteX10" fmla="*/ 1600282 w 4723641"/>
                    <a:gd name="connsiteY10" fmla="*/ 1558353 h 2006028"/>
                    <a:gd name="connsiteX11" fmla="*/ 790801 w 4723641"/>
                    <a:gd name="connsiteY11" fmla="*/ 1359886 h 2006028"/>
                    <a:gd name="connsiteX12" fmla="*/ 82 w 4723641"/>
                    <a:gd name="connsiteY12" fmla="*/ 926528 h 2006028"/>
                    <a:gd name="connsiteX13" fmla="*/ 936851 w 4723641"/>
                    <a:gd name="connsiteY13" fmla="*/ 0 h 2006028"/>
                    <a:gd name="connsiteX0" fmla="*/ 936851 w 4723641"/>
                    <a:gd name="connsiteY0" fmla="*/ 0 h 2006028"/>
                    <a:gd name="connsiteX1" fmla="*/ 4723641 w 4723641"/>
                    <a:gd name="connsiteY1" fmla="*/ 0 h 2006028"/>
                    <a:gd name="connsiteX2" fmla="*/ 4723641 w 4723641"/>
                    <a:gd name="connsiteY2" fmla="*/ 1804386 h 2006028"/>
                    <a:gd name="connsiteX3" fmla="*/ 4094245 w 4723641"/>
                    <a:gd name="connsiteY3" fmla="*/ 1472628 h 2006028"/>
                    <a:gd name="connsiteX4" fmla="*/ 3675145 w 4723641"/>
                    <a:gd name="connsiteY4" fmla="*/ 1815528 h 2006028"/>
                    <a:gd name="connsiteX5" fmla="*/ 3027445 w 4723641"/>
                    <a:gd name="connsiteY5" fmla="*/ 2006028 h 2006028"/>
                    <a:gd name="connsiteX6" fmla="*/ 2389270 w 4723641"/>
                    <a:gd name="connsiteY6" fmla="*/ 1686941 h 2006028"/>
                    <a:gd name="connsiteX7" fmla="*/ 2613107 w 4723641"/>
                    <a:gd name="connsiteY7" fmla="*/ 1648841 h 2006028"/>
                    <a:gd name="connsiteX8" fmla="*/ 2065420 w 4723641"/>
                    <a:gd name="connsiteY8" fmla="*/ 1586928 h 2006028"/>
                    <a:gd name="connsiteX9" fmla="*/ 2244807 w 4723641"/>
                    <a:gd name="connsiteY9" fmla="*/ 1491678 h 2006028"/>
                    <a:gd name="connsiteX10" fmla="*/ 1600282 w 4723641"/>
                    <a:gd name="connsiteY10" fmla="*/ 1558353 h 2006028"/>
                    <a:gd name="connsiteX11" fmla="*/ 790801 w 4723641"/>
                    <a:gd name="connsiteY11" fmla="*/ 1359886 h 2006028"/>
                    <a:gd name="connsiteX12" fmla="*/ 82 w 4723641"/>
                    <a:gd name="connsiteY12" fmla="*/ 926528 h 2006028"/>
                    <a:gd name="connsiteX13" fmla="*/ 1009733 w 4723641"/>
                    <a:gd name="connsiteY13" fmla="*/ 710628 h 2006028"/>
                    <a:gd name="connsiteX14" fmla="*/ 936851 w 4723641"/>
                    <a:gd name="connsiteY14" fmla="*/ 0 h 2006028"/>
                    <a:gd name="connsiteX0" fmla="*/ 1597251 w 4723641"/>
                    <a:gd name="connsiteY0" fmla="*/ 596900 h 2006028"/>
                    <a:gd name="connsiteX1" fmla="*/ 4723641 w 4723641"/>
                    <a:gd name="connsiteY1" fmla="*/ 0 h 2006028"/>
                    <a:gd name="connsiteX2" fmla="*/ 4723641 w 4723641"/>
                    <a:gd name="connsiteY2" fmla="*/ 1804386 h 2006028"/>
                    <a:gd name="connsiteX3" fmla="*/ 4094245 w 4723641"/>
                    <a:gd name="connsiteY3" fmla="*/ 1472628 h 2006028"/>
                    <a:gd name="connsiteX4" fmla="*/ 3675145 w 4723641"/>
                    <a:gd name="connsiteY4" fmla="*/ 1815528 h 2006028"/>
                    <a:gd name="connsiteX5" fmla="*/ 3027445 w 4723641"/>
                    <a:gd name="connsiteY5" fmla="*/ 2006028 h 2006028"/>
                    <a:gd name="connsiteX6" fmla="*/ 2389270 w 4723641"/>
                    <a:gd name="connsiteY6" fmla="*/ 1686941 h 2006028"/>
                    <a:gd name="connsiteX7" fmla="*/ 2613107 w 4723641"/>
                    <a:gd name="connsiteY7" fmla="*/ 1648841 h 2006028"/>
                    <a:gd name="connsiteX8" fmla="*/ 2065420 w 4723641"/>
                    <a:gd name="connsiteY8" fmla="*/ 1586928 h 2006028"/>
                    <a:gd name="connsiteX9" fmla="*/ 2244807 w 4723641"/>
                    <a:gd name="connsiteY9" fmla="*/ 1491678 h 2006028"/>
                    <a:gd name="connsiteX10" fmla="*/ 1600282 w 4723641"/>
                    <a:gd name="connsiteY10" fmla="*/ 1558353 h 2006028"/>
                    <a:gd name="connsiteX11" fmla="*/ 790801 w 4723641"/>
                    <a:gd name="connsiteY11" fmla="*/ 1359886 h 2006028"/>
                    <a:gd name="connsiteX12" fmla="*/ 82 w 4723641"/>
                    <a:gd name="connsiteY12" fmla="*/ 926528 h 2006028"/>
                    <a:gd name="connsiteX13" fmla="*/ 1009733 w 4723641"/>
                    <a:gd name="connsiteY13" fmla="*/ 710628 h 2006028"/>
                    <a:gd name="connsiteX14" fmla="*/ 1597251 w 4723641"/>
                    <a:gd name="connsiteY14" fmla="*/ 596900 h 2006028"/>
                    <a:gd name="connsiteX0" fmla="*/ 1597251 w 4723641"/>
                    <a:gd name="connsiteY0" fmla="*/ 596900 h 2006028"/>
                    <a:gd name="connsiteX1" fmla="*/ 2228933 w 4723641"/>
                    <a:gd name="connsiteY1" fmla="*/ 488378 h 2006028"/>
                    <a:gd name="connsiteX2" fmla="*/ 4723641 w 4723641"/>
                    <a:gd name="connsiteY2" fmla="*/ 0 h 2006028"/>
                    <a:gd name="connsiteX3" fmla="*/ 4723641 w 4723641"/>
                    <a:gd name="connsiteY3" fmla="*/ 1804386 h 2006028"/>
                    <a:gd name="connsiteX4" fmla="*/ 4094245 w 4723641"/>
                    <a:gd name="connsiteY4" fmla="*/ 1472628 h 2006028"/>
                    <a:gd name="connsiteX5" fmla="*/ 3675145 w 4723641"/>
                    <a:gd name="connsiteY5" fmla="*/ 1815528 h 2006028"/>
                    <a:gd name="connsiteX6" fmla="*/ 3027445 w 4723641"/>
                    <a:gd name="connsiteY6" fmla="*/ 2006028 h 2006028"/>
                    <a:gd name="connsiteX7" fmla="*/ 2389270 w 4723641"/>
                    <a:gd name="connsiteY7" fmla="*/ 1686941 h 2006028"/>
                    <a:gd name="connsiteX8" fmla="*/ 2613107 w 4723641"/>
                    <a:gd name="connsiteY8" fmla="*/ 1648841 h 2006028"/>
                    <a:gd name="connsiteX9" fmla="*/ 2065420 w 4723641"/>
                    <a:gd name="connsiteY9" fmla="*/ 1586928 h 2006028"/>
                    <a:gd name="connsiteX10" fmla="*/ 2244807 w 4723641"/>
                    <a:gd name="connsiteY10" fmla="*/ 1491678 h 2006028"/>
                    <a:gd name="connsiteX11" fmla="*/ 1600282 w 4723641"/>
                    <a:gd name="connsiteY11" fmla="*/ 1558353 h 2006028"/>
                    <a:gd name="connsiteX12" fmla="*/ 790801 w 4723641"/>
                    <a:gd name="connsiteY12" fmla="*/ 1359886 h 2006028"/>
                    <a:gd name="connsiteX13" fmla="*/ 82 w 4723641"/>
                    <a:gd name="connsiteY13" fmla="*/ 926528 h 2006028"/>
                    <a:gd name="connsiteX14" fmla="*/ 1009733 w 4723641"/>
                    <a:gd name="connsiteY14" fmla="*/ 710628 h 2006028"/>
                    <a:gd name="connsiteX15" fmla="*/ 1597251 w 4723641"/>
                    <a:gd name="connsiteY15" fmla="*/ 596900 h 2006028"/>
                    <a:gd name="connsiteX0" fmla="*/ 1597251 w 4723641"/>
                    <a:gd name="connsiteY0" fmla="*/ 596900 h 2006028"/>
                    <a:gd name="connsiteX1" fmla="*/ 2228933 w 4723641"/>
                    <a:gd name="connsiteY1" fmla="*/ 488378 h 2006028"/>
                    <a:gd name="connsiteX2" fmla="*/ 4723641 w 4723641"/>
                    <a:gd name="connsiteY2" fmla="*/ 0 h 2006028"/>
                    <a:gd name="connsiteX3" fmla="*/ 4723641 w 4723641"/>
                    <a:gd name="connsiteY3" fmla="*/ 1804386 h 2006028"/>
                    <a:gd name="connsiteX4" fmla="*/ 4094245 w 4723641"/>
                    <a:gd name="connsiteY4" fmla="*/ 1472628 h 2006028"/>
                    <a:gd name="connsiteX5" fmla="*/ 3675145 w 4723641"/>
                    <a:gd name="connsiteY5" fmla="*/ 1815528 h 2006028"/>
                    <a:gd name="connsiteX6" fmla="*/ 3027445 w 4723641"/>
                    <a:gd name="connsiteY6" fmla="*/ 2006028 h 2006028"/>
                    <a:gd name="connsiteX7" fmla="*/ 2389270 w 4723641"/>
                    <a:gd name="connsiteY7" fmla="*/ 1686941 h 2006028"/>
                    <a:gd name="connsiteX8" fmla="*/ 2613107 w 4723641"/>
                    <a:gd name="connsiteY8" fmla="*/ 1648841 h 2006028"/>
                    <a:gd name="connsiteX9" fmla="*/ 2065420 w 4723641"/>
                    <a:gd name="connsiteY9" fmla="*/ 1586928 h 2006028"/>
                    <a:gd name="connsiteX10" fmla="*/ 2244807 w 4723641"/>
                    <a:gd name="connsiteY10" fmla="*/ 1491678 h 2006028"/>
                    <a:gd name="connsiteX11" fmla="*/ 1600282 w 4723641"/>
                    <a:gd name="connsiteY11" fmla="*/ 1558353 h 2006028"/>
                    <a:gd name="connsiteX12" fmla="*/ 790801 w 4723641"/>
                    <a:gd name="connsiteY12" fmla="*/ 1359886 h 2006028"/>
                    <a:gd name="connsiteX13" fmla="*/ 82 w 4723641"/>
                    <a:gd name="connsiteY13" fmla="*/ 926528 h 2006028"/>
                    <a:gd name="connsiteX14" fmla="*/ 1009733 w 4723641"/>
                    <a:gd name="connsiteY14" fmla="*/ 710628 h 2006028"/>
                    <a:gd name="connsiteX15" fmla="*/ 1597251 w 472364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4094245 w 5428491"/>
                    <a:gd name="connsiteY4" fmla="*/ 14726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4094245 w 5428491"/>
                    <a:gd name="connsiteY4" fmla="*/ 14726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3973595 w 5428491"/>
                    <a:gd name="connsiteY4" fmla="*/ 16504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3973595 w 5428491"/>
                    <a:gd name="connsiteY4" fmla="*/ 16504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988133"/>
                    <a:gd name="connsiteY0" fmla="*/ 596900 h 2006028"/>
                    <a:gd name="connsiteX1" fmla="*/ 2228933 w 5988133"/>
                    <a:gd name="connsiteY1" fmla="*/ 488378 h 2006028"/>
                    <a:gd name="connsiteX2" fmla="*/ 4723641 w 5988133"/>
                    <a:gd name="connsiteY2" fmla="*/ 0 h 2006028"/>
                    <a:gd name="connsiteX3" fmla="*/ 5988133 w 5988133"/>
                    <a:gd name="connsiteY3" fmla="*/ 939228 h 2006028"/>
                    <a:gd name="connsiteX4" fmla="*/ 5428491 w 5988133"/>
                    <a:gd name="connsiteY4" fmla="*/ 928086 h 2006028"/>
                    <a:gd name="connsiteX5" fmla="*/ 3973595 w 5988133"/>
                    <a:gd name="connsiteY5" fmla="*/ 1650428 h 2006028"/>
                    <a:gd name="connsiteX6" fmla="*/ 3675145 w 5988133"/>
                    <a:gd name="connsiteY6" fmla="*/ 1815528 h 2006028"/>
                    <a:gd name="connsiteX7" fmla="*/ 3027445 w 5988133"/>
                    <a:gd name="connsiteY7" fmla="*/ 2006028 h 2006028"/>
                    <a:gd name="connsiteX8" fmla="*/ 2389270 w 5988133"/>
                    <a:gd name="connsiteY8" fmla="*/ 1686941 h 2006028"/>
                    <a:gd name="connsiteX9" fmla="*/ 2613107 w 5988133"/>
                    <a:gd name="connsiteY9" fmla="*/ 1648841 h 2006028"/>
                    <a:gd name="connsiteX10" fmla="*/ 2065420 w 5988133"/>
                    <a:gd name="connsiteY10" fmla="*/ 1586928 h 2006028"/>
                    <a:gd name="connsiteX11" fmla="*/ 2244807 w 5988133"/>
                    <a:gd name="connsiteY11" fmla="*/ 1491678 h 2006028"/>
                    <a:gd name="connsiteX12" fmla="*/ 1600282 w 5988133"/>
                    <a:gd name="connsiteY12" fmla="*/ 1558353 h 2006028"/>
                    <a:gd name="connsiteX13" fmla="*/ 790801 w 5988133"/>
                    <a:gd name="connsiteY13" fmla="*/ 1359886 h 2006028"/>
                    <a:gd name="connsiteX14" fmla="*/ 82 w 5988133"/>
                    <a:gd name="connsiteY14" fmla="*/ 926528 h 2006028"/>
                    <a:gd name="connsiteX15" fmla="*/ 1009733 w 5988133"/>
                    <a:gd name="connsiteY15" fmla="*/ 710628 h 2006028"/>
                    <a:gd name="connsiteX16" fmla="*/ 1597251 w 5988133"/>
                    <a:gd name="connsiteY16" fmla="*/ 596900 h 2006028"/>
                    <a:gd name="connsiteX0" fmla="*/ 1597251 w 5988133"/>
                    <a:gd name="connsiteY0" fmla="*/ 596900 h 2006028"/>
                    <a:gd name="connsiteX1" fmla="*/ 2228933 w 5988133"/>
                    <a:gd name="connsiteY1" fmla="*/ 488378 h 2006028"/>
                    <a:gd name="connsiteX2" fmla="*/ 4723641 w 5988133"/>
                    <a:gd name="connsiteY2" fmla="*/ 0 h 2006028"/>
                    <a:gd name="connsiteX3" fmla="*/ 5988133 w 5988133"/>
                    <a:gd name="connsiteY3" fmla="*/ 939228 h 2006028"/>
                    <a:gd name="connsiteX4" fmla="*/ 5428491 w 5988133"/>
                    <a:gd name="connsiteY4" fmla="*/ 928086 h 2006028"/>
                    <a:gd name="connsiteX5" fmla="*/ 3973595 w 5988133"/>
                    <a:gd name="connsiteY5" fmla="*/ 1650428 h 2006028"/>
                    <a:gd name="connsiteX6" fmla="*/ 3675145 w 5988133"/>
                    <a:gd name="connsiteY6" fmla="*/ 1815528 h 2006028"/>
                    <a:gd name="connsiteX7" fmla="*/ 3027445 w 5988133"/>
                    <a:gd name="connsiteY7" fmla="*/ 2006028 h 2006028"/>
                    <a:gd name="connsiteX8" fmla="*/ 2389270 w 5988133"/>
                    <a:gd name="connsiteY8" fmla="*/ 1686941 h 2006028"/>
                    <a:gd name="connsiteX9" fmla="*/ 2613107 w 5988133"/>
                    <a:gd name="connsiteY9" fmla="*/ 1648841 h 2006028"/>
                    <a:gd name="connsiteX10" fmla="*/ 2065420 w 5988133"/>
                    <a:gd name="connsiteY10" fmla="*/ 1586928 h 2006028"/>
                    <a:gd name="connsiteX11" fmla="*/ 2244807 w 5988133"/>
                    <a:gd name="connsiteY11" fmla="*/ 1491678 h 2006028"/>
                    <a:gd name="connsiteX12" fmla="*/ 1600282 w 5988133"/>
                    <a:gd name="connsiteY12" fmla="*/ 1558353 h 2006028"/>
                    <a:gd name="connsiteX13" fmla="*/ 790801 w 5988133"/>
                    <a:gd name="connsiteY13" fmla="*/ 1359886 h 2006028"/>
                    <a:gd name="connsiteX14" fmla="*/ 82 w 5988133"/>
                    <a:gd name="connsiteY14" fmla="*/ 926528 h 2006028"/>
                    <a:gd name="connsiteX15" fmla="*/ 1009733 w 5988133"/>
                    <a:gd name="connsiteY15" fmla="*/ 710628 h 2006028"/>
                    <a:gd name="connsiteX16" fmla="*/ 1597251 w 5988133"/>
                    <a:gd name="connsiteY16" fmla="*/ 596900 h 2006028"/>
                    <a:gd name="connsiteX0" fmla="*/ 1597251 w 5988133"/>
                    <a:gd name="connsiteY0" fmla="*/ 596900 h 2006028"/>
                    <a:gd name="connsiteX1" fmla="*/ 2228933 w 5988133"/>
                    <a:gd name="connsiteY1" fmla="*/ 488378 h 2006028"/>
                    <a:gd name="connsiteX2" fmla="*/ 4723641 w 5988133"/>
                    <a:gd name="connsiteY2" fmla="*/ 0 h 2006028"/>
                    <a:gd name="connsiteX3" fmla="*/ 5988133 w 5988133"/>
                    <a:gd name="connsiteY3" fmla="*/ 939228 h 2006028"/>
                    <a:gd name="connsiteX4" fmla="*/ 5428491 w 5988133"/>
                    <a:gd name="connsiteY4" fmla="*/ 928086 h 2006028"/>
                    <a:gd name="connsiteX5" fmla="*/ 3973595 w 5988133"/>
                    <a:gd name="connsiteY5" fmla="*/ 1650428 h 2006028"/>
                    <a:gd name="connsiteX6" fmla="*/ 3675145 w 5988133"/>
                    <a:gd name="connsiteY6" fmla="*/ 1815528 h 2006028"/>
                    <a:gd name="connsiteX7" fmla="*/ 3027445 w 5988133"/>
                    <a:gd name="connsiteY7" fmla="*/ 2006028 h 2006028"/>
                    <a:gd name="connsiteX8" fmla="*/ 2389270 w 5988133"/>
                    <a:gd name="connsiteY8" fmla="*/ 1686941 h 2006028"/>
                    <a:gd name="connsiteX9" fmla="*/ 2613107 w 5988133"/>
                    <a:gd name="connsiteY9" fmla="*/ 1648841 h 2006028"/>
                    <a:gd name="connsiteX10" fmla="*/ 2065420 w 5988133"/>
                    <a:gd name="connsiteY10" fmla="*/ 1586928 h 2006028"/>
                    <a:gd name="connsiteX11" fmla="*/ 2244807 w 5988133"/>
                    <a:gd name="connsiteY11" fmla="*/ 1491678 h 2006028"/>
                    <a:gd name="connsiteX12" fmla="*/ 1600282 w 5988133"/>
                    <a:gd name="connsiteY12" fmla="*/ 1558353 h 2006028"/>
                    <a:gd name="connsiteX13" fmla="*/ 790801 w 5988133"/>
                    <a:gd name="connsiteY13" fmla="*/ 1359886 h 2006028"/>
                    <a:gd name="connsiteX14" fmla="*/ 82 w 5988133"/>
                    <a:gd name="connsiteY14" fmla="*/ 926528 h 2006028"/>
                    <a:gd name="connsiteX15" fmla="*/ 1009733 w 5988133"/>
                    <a:gd name="connsiteY15" fmla="*/ 710628 h 2006028"/>
                    <a:gd name="connsiteX16" fmla="*/ 1597251 w 5988133"/>
                    <a:gd name="connsiteY16" fmla="*/ 596900 h 2006028"/>
                    <a:gd name="connsiteX0" fmla="*/ 1597251 w 5992660"/>
                    <a:gd name="connsiteY0" fmla="*/ 596900 h 2006028"/>
                    <a:gd name="connsiteX1" fmla="*/ 2228933 w 5992660"/>
                    <a:gd name="connsiteY1" fmla="*/ 488378 h 2006028"/>
                    <a:gd name="connsiteX2" fmla="*/ 4723641 w 5992660"/>
                    <a:gd name="connsiteY2" fmla="*/ 0 h 2006028"/>
                    <a:gd name="connsiteX3" fmla="*/ 5638883 w 5992660"/>
                    <a:gd name="connsiteY3" fmla="*/ 691578 h 2006028"/>
                    <a:gd name="connsiteX4" fmla="*/ 5988133 w 5992660"/>
                    <a:gd name="connsiteY4" fmla="*/ 939228 h 2006028"/>
                    <a:gd name="connsiteX5" fmla="*/ 5428491 w 5992660"/>
                    <a:gd name="connsiteY5" fmla="*/ 928086 h 2006028"/>
                    <a:gd name="connsiteX6" fmla="*/ 3973595 w 5992660"/>
                    <a:gd name="connsiteY6" fmla="*/ 1650428 h 2006028"/>
                    <a:gd name="connsiteX7" fmla="*/ 3675145 w 5992660"/>
                    <a:gd name="connsiteY7" fmla="*/ 1815528 h 2006028"/>
                    <a:gd name="connsiteX8" fmla="*/ 3027445 w 5992660"/>
                    <a:gd name="connsiteY8" fmla="*/ 2006028 h 2006028"/>
                    <a:gd name="connsiteX9" fmla="*/ 2389270 w 5992660"/>
                    <a:gd name="connsiteY9" fmla="*/ 1686941 h 2006028"/>
                    <a:gd name="connsiteX10" fmla="*/ 2613107 w 5992660"/>
                    <a:gd name="connsiteY10" fmla="*/ 1648841 h 2006028"/>
                    <a:gd name="connsiteX11" fmla="*/ 2065420 w 5992660"/>
                    <a:gd name="connsiteY11" fmla="*/ 1586928 h 2006028"/>
                    <a:gd name="connsiteX12" fmla="*/ 2244807 w 5992660"/>
                    <a:gd name="connsiteY12" fmla="*/ 1491678 h 2006028"/>
                    <a:gd name="connsiteX13" fmla="*/ 1600282 w 5992660"/>
                    <a:gd name="connsiteY13" fmla="*/ 1558353 h 2006028"/>
                    <a:gd name="connsiteX14" fmla="*/ 790801 w 5992660"/>
                    <a:gd name="connsiteY14" fmla="*/ 1359886 h 2006028"/>
                    <a:gd name="connsiteX15" fmla="*/ 82 w 5992660"/>
                    <a:gd name="connsiteY15" fmla="*/ 926528 h 2006028"/>
                    <a:gd name="connsiteX16" fmla="*/ 1009733 w 5992660"/>
                    <a:gd name="connsiteY16" fmla="*/ 710628 h 2006028"/>
                    <a:gd name="connsiteX17" fmla="*/ 1597251 w 5992660"/>
                    <a:gd name="connsiteY17" fmla="*/ 596900 h 2006028"/>
                    <a:gd name="connsiteX0" fmla="*/ 1597251 w 5991027"/>
                    <a:gd name="connsiteY0" fmla="*/ 596914 h 2006042"/>
                    <a:gd name="connsiteX1" fmla="*/ 2228933 w 5991027"/>
                    <a:gd name="connsiteY1" fmla="*/ 488392 h 2006042"/>
                    <a:gd name="connsiteX2" fmla="*/ 4723641 w 5991027"/>
                    <a:gd name="connsiteY2" fmla="*/ 14 h 2006042"/>
                    <a:gd name="connsiteX3" fmla="*/ 5924632 w 5991027"/>
                    <a:gd name="connsiteY3" fmla="*/ 342342 h 2006042"/>
                    <a:gd name="connsiteX4" fmla="*/ 5638883 w 5991027"/>
                    <a:gd name="connsiteY4" fmla="*/ 691592 h 2006042"/>
                    <a:gd name="connsiteX5" fmla="*/ 5988133 w 5991027"/>
                    <a:gd name="connsiteY5" fmla="*/ 939242 h 2006042"/>
                    <a:gd name="connsiteX6" fmla="*/ 5428491 w 5991027"/>
                    <a:gd name="connsiteY6" fmla="*/ 928100 h 2006042"/>
                    <a:gd name="connsiteX7" fmla="*/ 3973595 w 5991027"/>
                    <a:gd name="connsiteY7" fmla="*/ 1650442 h 2006042"/>
                    <a:gd name="connsiteX8" fmla="*/ 3675145 w 5991027"/>
                    <a:gd name="connsiteY8" fmla="*/ 1815542 h 2006042"/>
                    <a:gd name="connsiteX9" fmla="*/ 3027445 w 5991027"/>
                    <a:gd name="connsiteY9" fmla="*/ 2006042 h 2006042"/>
                    <a:gd name="connsiteX10" fmla="*/ 2389270 w 5991027"/>
                    <a:gd name="connsiteY10" fmla="*/ 1686955 h 2006042"/>
                    <a:gd name="connsiteX11" fmla="*/ 2613107 w 5991027"/>
                    <a:gd name="connsiteY11" fmla="*/ 1648855 h 2006042"/>
                    <a:gd name="connsiteX12" fmla="*/ 2065420 w 5991027"/>
                    <a:gd name="connsiteY12" fmla="*/ 1586942 h 2006042"/>
                    <a:gd name="connsiteX13" fmla="*/ 2244807 w 5991027"/>
                    <a:gd name="connsiteY13" fmla="*/ 1491692 h 2006042"/>
                    <a:gd name="connsiteX14" fmla="*/ 1600282 w 5991027"/>
                    <a:gd name="connsiteY14" fmla="*/ 1558367 h 2006042"/>
                    <a:gd name="connsiteX15" fmla="*/ 790801 w 5991027"/>
                    <a:gd name="connsiteY15" fmla="*/ 1359900 h 2006042"/>
                    <a:gd name="connsiteX16" fmla="*/ 82 w 5991027"/>
                    <a:gd name="connsiteY16" fmla="*/ 926542 h 2006042"/>
                    <a:gd name="connsiteX17" fmla="*/ 1009733 w 5991027"/>
                    <a:gd name="connsiteY17" fmla="*/ 710642 h 2006042"/>
                    <a:gd name="connsiteX18" fmla="*/ 1597251 w 5991027"/>
                    <a:gd name="connsiteY18" fmla="*/ 596914 h 2006042"/>
                    <a:gd name="connsiteX0" fmla="*/ 1597251 w 5991027"/>
                    <a:gd name="connsiteY0" fmla="*/ 596907 h 2006035"/>
                    <a:gd name="connsiteX1" fmla="*/ 2228933 w 5991027"/>
                    <a:gd name="connsiteY1" fmla="*/ 488385 h 2006035"/>
                    <a:gd name="connsiteX2" fmla="*/ 4723641 w 5991027"/>
                    <a:gd name="connsiteY2" fmla="*/ 7 h 2006035"/>
                    <a:gd name="connsiteX3" fmla="*/ 5924632 w 5991027"/>
                    <a:gd name="connsiteY3" fmla="*/ 342335 h 2006035"/>
                    <a:gd name="connsiteX4" fmla="*/ 5638883 w 5991027"/>
                    <a:gd name="connsiteY4" fmla="*/ 691585 h 2006035"/>
                    <a:gd name="connsiteX5" fmla="*/ 5988133 w 5991027"/>
                    <a:gd name="connsiteY5" fmla="*/ 939235 h 2006035"/>
                    <a:gd name="connsiteX6" fmla="*/ 5428491 w 5991027"/>
                    <a:gd name="connsiteY6" fmla="*/ 928093 h 2006035"/>
                    <a:gd name="connsiteX7" fmla="*/ 3973595 w 5991027"/>
                    <a:gd name="connsiteY7" fmla="*/ 1650435 h 2006035"/>
                    <a:gd name="connsiteX8" fmla="*/ 3675145 w 5991027"/>
                    <a:gd name="connsiteY8" fmla="*/ 1815535 h 2006035"/>
                    <a:gd name="connsiteX9" fmla="*/ 3027445 w 5991027"/>
                    <a:gd name="connsiteY9" fmla="*/ 2006035 h 2006035"/>
                    <a:gd name="connsiteX10" fmla="*/ 2389270 w 5991027"/>
                    <a:gd name="connsiteY10" fmla="*/ 1686948 h 2006035"/>
                    <a:gd name="connsiteX11" fmla="*/ 2613107 w 5991027"/>
                    <a:gd name="connsiteY11" fmla="*/ 1648848 h 2006035"/>
                    <a:gd name="connsiteX12" fmla="*/ 2065420 w 5991027"/>
                    <a:gd name="connsiteY12" fmla="*/ 1586935 h 2006035"/>
                    <a:gd name="connsiteX13" fmla="*/ 2244807 w 5991027"/>
                    <a:gd name="connsiteY13" fmla="*/ 1491685 h 2006035"/>
                    <a:gd name="connsiteX14" fmla="*/ 1600282 w 5991027"/>
                    <a:gd name="connsiteY14" fmla="*/ 1558360 h 2006035"/>
                    <a:gd name="connsiteX15" fmla="*/ 790801 w 5991027"/>
                    <a:gd name="connsiteY15" fmla="*/ 1359893 h 2006035"/>
                    <a:gd name="connsiteX16" fmla="*/ 82 w 5991027"/>
                    <a:gd name="connsiteY16" fmla="*/ 926535 h 2006035"/>
                    <a:gd name="connsiteX17" fmla="*/ 1009733 w 5991027"/>
                    <a:gd name="connsiteY17" fmla="*/ 710635 h 2006035"/>
                    <a:gd name="connsiteX18" fmla="*/ 1597251 w 5991027"/>
                    <a:gd name="connsiteY18" fmla="*/ 596907 h 2006035"/>
                    <a:gd name="connsiteX0" fmla="*/ 1597251 w 5991027"/>
                    <a:gd name="connsiteY0" fmla="*/ 602898 h 2012026"/>
                    <a:gd name="connsiteX1" fmla="*/ 2228933 w 5991027"/>
                    <a:gd name="connsiteY1" fmla="*/ 494376 h 2012026"/>
                    <a:gd name="connsiteX2" fmla="*/ 4723641 w 5991027"/>
                    <a:gd name="connsiteY2" fmla="*/ 5998 h 2012026"/>
                    <a:gd name="connsiteX3" fmla="*/ 5810333 w 5991027"/>
                    <a:gd name="connsiteY3" fmla="*/ 195926 h 2012026"/>
                    <a:gd name="connsiteX4" fmla="*/ 5924632 w 5991027"/>
                    <a:gd name="connsiteY4" fmla="*/ 348326 h 2012026"/>
                    <a:gd name="connsiteX5" fmla="*/ 5638883 w 5991027"/>
                    <a:gd name="connsiteY5" fmla="*/ 697576 h 2012026"/>
                    <a:gd name="connsiteX6" fmla="*/ 5988133 w 5991027"/>
                    <a:gd name="connsiteY6" fmla="*/ 945226 h 2012026"/>
                    <a:gd name="connsiteX7" fmla="*/ 5428491 w 5991027"/>
                    <a:gd name="connsiteY7" fmla="*/ 934084 h 2012026"/>
                    <a:gd name="connsiteX8" fmla="*/ 3973595 w 5991027"/>
                    <a:gd name="connsiteY8" fmla="*/ 1656426 h 2012026"/>
                    <a:gd name="connsiteX9" fmla="*/ 3675145 w 5991027"/>
                    <a:gd name="connsiteY9" fmla="*/ 1821526 h 2012026"/>
                    <a:gd name="connsiteX10" fmla="*/ 3027445 w 5991027"/>
                    <a:gd name="connsiteY10" fmla="*/ 2012026 h 2012026"/>
                    <a:gd name="connsiteX11" fmla="*/ 2389270 w 5991027"/>
                    <a:gd name="connsiteY11" fmla="*/ 1692939 h 2012026"/>
                    <a:gd name="connsiteX12" fmla="*/ 2613107 w 5991027"/>
                    <a:gd name="connsiteY12" fmla="*/ 1654839 h 2012026"/>
                    <a:gd name="connsiteX13" fmla="*/ 2065420 w 5991027"/>
                    <a:gd name="connsiteY13" fmla="*/ 1592926 h 2012026"/>
                    <a:gd name="connsiteX14" fmla="*/ 2244807 w 5991027"/>
                    <a:gd name="connsiteY14" fmla="*/ 1497676 h 2012026"/>
                    <a:gd name="connsiteX15" fmla="*/ 1600282 w 5991027"/>
                    <a:gd name="connsiteY15" fmla="*/ 1564351 h 2012026"/>
                    <a:gd name="connsiteX16" fmla="*/ 790801 w 5991027"/>
                    <a:gd name="connsiteY16" fmla="*/ 1365884 h 2012026"/>
                    <a:gd name="connsiteX17" fmla="*/ 82 w 5991027"/>
                    <a:gd name="connsiteY17" fmla="*/ 932526 h 2012026"/>
                    <a:gd name="connsiteX18" fmla="*/ 1009733 w 5991027"/>
                    <a:gd name="connsiteY18" fmla="*/ 716626 h 2012026"/>
                    <a:gd name="connsiteX19" fmla="*/ 1597251 w 5991027"/>
                    <a:gd name="connsiteY19" fmla="*/ 602898 h 2012026"/>
                    <a:gd name="connsiteX0" fmla="*/ 1597251 w 5991027"/>
                    <a:gd name="connsiteY0" fmla="*/ 598689 h 2007817"/>
                    <a:gd name="connsiteX1" fmla="*/ 2228933 w 5991027"/>
                    <a:gd name="connsiteY1" fmla="*/ 490167 h 2007817"/>
                    <a:gd name="connsiteX2" fmla="*/ 4723641 w 5991027"/>
                    <a:gd name="connsiteY2" fmla="*/ 1789 h 2007817"/>
                    <a:gd name="connsiteX3" fmla="*/ 5810333 w 5991027"/>
                    <a:gd name="connsiteY3" fmla="*/ 191717 h 2007817"/>
                    <a:gd name="connsiteX4" fmla="*/ 5924632 w 5991027"/>
                    <a:gd name="connsiteY4" fmla="*/ 344117 h 2007817"/>
                    <a:gd name="connsiteX5" fmla="*/ 5638883 w 5991027"/>
                    <a:gd name="connsiteY5" fmla="*/ 693367 h 2007817"/>
                    <a:gd name="connsiteX6" fmla="*/ 5988133 w 5991027"/>
                    <a:gd name="connsiteY6" fmla="*/ 941017 h 2007817"/>
                    <a:gd name="connsiteX7" fmla="*/ 5428491 w 5991027"/>
                    <a:gd name="connsiteY7" fmla="*/ 929875 h 2007817"/>
                    <a:gd name="connsiteX8" fmla="*/ 3973595 w 5991027"/>
                    <a:gd name="connsiteY8" fmla="*/ 1652217 h 2007817"/>
                    <a:gd name="connsiteX9" fmla="*/ 3675145 w 5991027"/>
                    <a:gd name="connsiteY9" fmla="*/ 1817317 h 2007817"/>
                    <a:gd name="connsiteX10" fmla="*/ 3027445 w 5991027"/>
                    <a:gd name="connsiteY10" fmla="*/ 2007817 h 2007817"/>
                    <a:gd name="connsiteX11" fmla="*/ 2389270 w 5991027"/>
                    <a:gd name="connsiteY11" fmla="*/ 1688730 h 2007817"/>
                    <a:gd name="connsiteX12" fmla="*/ 2613107 w 5991027"/>
                    <a:gd name="connsiteY12" fmla="*/ 1650630 h 2007817"/>
                    <a:gd name="connsiteX13" fmla="*/ 2065420 w 5991027"/>
                    <a:gd name="connsiteY13" fmla="*/ 1588717 h 2007817"/>
                    <a:gd name="connsiteX14" fmla="*/ 2244807 w 5991027"/>
                    <a:gd name="connsiteY14" fmla="*/ 1493467 h 2007817"/>
                    <a:gd name="connsiteX15" fmla="*/ 1600282 w 5991027"/>
                    <a:gd name="connsiteY15" fmla="*/ 1560142 h 2007817"/>
                    <a:gd name="connsiteX16" fmla="*/ 790801 w 5991027"/>
                    <a:gd name="connsiteY16" fmla="*/ 1361675 h 2007817"/>
                    <a:gd name="connsiteX17" fmla="*/ 82 w 5991027"/>
                    <a:gd name="connsiteY17" fmla="*/ 928317 h 2007817"/>
                    <a:gd name="connsiteX18" fmla="*/ 1009733 w 5991027"/>
                    <a:gd name="connsiteY18" fmla="*/ 712417 h 2007817"/>
                    <a:gd name="connsiteX19" fmla="*/ 1597251 w 5991027"/>
                    <a:gd name="connsiteY19" fmla="*/ 598689 h 2007817"/>
                    <a:gd name="connsiteX0" fmla="*/ 1597251 w 5991027"/>
                    <a:gd name="connsiteY0" fmla="*/ 598689 h 2007817"/>
                    <a:gd name="connsiteX1" fmla="*/ 2228933 w 5991027"/>
                    <a:gd name="connsiteY1" fmla="*/ 490167 h 2007817"/>
                    <a:gd name="connsiteX2" fmla="*/ 4723641 w 5991027"/>
                    <a:gd name="connsiteY2" fmla="*/ 1789 h 2007817"/>
                    <a:gd name="connsiteX3" fmla="*/ 5810333 w 5991027"/>
                    <a:gd name="connsiteY3" fmla="*/ 191717 h 2007817"/>
                    <a:gd name="connsiteX4" fmla="*/ 5588083 w 5991027"/>
                    <a:gd name="connsiteY4" fmla="*/ 483817 h 2007817"/>
                    <a:gd name="connsiteX5" fmla="*/ 5924632 w 5991027"/>
                    <a:gd name="connsiteY5" fmla="*/ 344117 h 2007817"/>
                    <a:gd name="connsiteX6" fmla="*/ 5638883 w 5991027"/>
                    <a:gd name="connsiteY6" fmla="*/ 693367 h 2007817"/>
                    <a:gd name="connsiteX7" fmla="*/ 5988133 w 5991027"/>
                    <a:gd name="connsiteY7" fmla="*/ 941017 h 2007817"/>
                    <a:gd name="connsiteX8" fmla="*/ 5428491 w 5991027"/>
                    <a:gd name="connsiteY8" fmla="*/ 929875 h 2007817"/>
                    <a:gd name="connsiteX9" fmla="*/ 3973595 w 5991027"/>
                    <a:gd name="connsiteY9" fmla="*/ 1652217 h 2007817"/>
                    <a:gd name="connsiteX10" fmla="*/ 3675145 w 5991027"/>
                    <a:gd name="connsiteY10" fmla="*/ 1817317 h 2007817"/>
                    <a:gd name="connsiteX11" fmla="*/ 3027445 w 5991027"/>
                    <a:gd name="connsiteY11" fmla="*/ 2007817 h 2007817"/>
                    <a:gd name="connsiteX12" fmla="*/ 2389270 w 5991027"/>
                    <a:gd name="connsiteY12" fmla="*/ 1688730 h 2007817"/>
                    <a:gd name="connsiteX13" fmla="*/ 2613107 w 5991027"/>
                    <a:gd name="connsiteY13" fmla="*/ 1650630 h 2007817"/>
                    <a:gd name="connsiteX14" fmla="*/ 2065420 w 5991027"/>
                    <a:gd name="connsiteY14" fmla="*/ 1588717 h 2007817"/>
                    <a:gd name="connsiteX15" fmla="*/ 2244807 w 5991027"/>
                    <a:gd name="connsiteY15" fmla="*/ 1493467 h 2007817"/>
                    <a:gd name="connsiteX16" fmla="*/ 1600282 w 5991027"/>
                    <a:gd name="connsiteY16" fmla="*/ 1560142 h 2007817"/>
                    <a:gd name="connsiteX17" fmla="*/ 790801 w 5991027"/>
                    <a:gd name="connsiteY17" fmla="*/ 1361675 h 2007817"/>
                    <a:gd name="connsiteX18" fmla="*/ 82 w 5991027"/>
                    <a:gd name="connsiteY18" fmla="*/ 928317 h 2007817"/>
                    <a:gd name="connsiteX19" fmla="*/ 1009733 w 5991027"/>
                    <a:gd name="connsiteY19" fmla="*/ 712417 h 2007817"/>
                    <a:gd name="connsiteX20" fmla="*/ 1597251 w 5991027"/>
                    <a:gd name="connsiteY20" fmla="*/ 598689 h 2007817"/>
                    <a:gd name="connsiteX0" fmla="*/ 1597251 w 5991027"/>
                    <a:gd name="connsiteY0" fmla="*/ 604266 h 2013394"/>
                    <a:gd name="connsiteX1" fmla="*/ 2228933 w 5991027"/>
                    <a:gd name="connsiteY1" fmla="*/ 495744 h 2013394"/>
                    <a:gd name="connsiteX2" fmla="*/ 4723641 w 5991027"/>
                    <a:gd name="connsiteY2" fmla="*/ 7366 h 2013394"/>
                    <a:gd name="connsiteX3" fmla="*/ 5759533 w 5991027"/>
                    <a:gd name="connsiteY3" fmla="*/ 76644 h 2013394"/>
                    <a:gd name="connsiteX4" fmla="*/ 5810333 w 5991027"/>
                    <a:gd name="connsiteY4" fmla="*/ 197294 h 2013394"/>
                    <a:gd name="connsiteX5" fmla="*/ 5588083 w 5991027"/>
                    <a:gd name="connsiteY5" fmla="*/ 489394 h 2013394"/>
                    <a:gd name="connsiteX6" fmla="*/ 5924632 w 5991027"/>
                    <a:gd name="connsiteY6" fmla="*/ 349694 h 2013394"/>
                    <a:gd name="connsiteX7" fmla="*/ 5638883 w 5991027"/>
                    <a:gd name="connsiteY7" fmla="*/ 698944 h 2013394"/>
                    <a:gd name="connsiteX8" fmla="*/ 5988133 w 5991027"/>
                    <a:gd name="connsiteY8" fmla="*/ 946594 h 2013394"/>
                    <a:gd name="connsiteX9" fmla="*/ 5428491 w 5991027"/>
                    <a:gd name="connsiteY9" fmla="*/ 935452 h 2013394"/>
                    <a:gd name="connsiteX10" fmla="*/ 3973595 w 5991027"/>
                    <a:gd name="connsiteY10" fmla="*/ 1657794 h 2013394"/>
                    <a:gd name="connsiteX11" fmla="*/ 3675145 w 5991027"/>
                    <a:gd name="connsiteY11" fmla="*/ 1822894 h 2013394"/>
                    <a:gd name="connsiteX12" fmla="*/ 3027445 w 5991027"/>
                    <a:gd name="connsiteY12" fmla="*/ 2013394 h 2013394"/>
                    <a:gd name="connsiteX13" fmla="*/ 2389270 w 5991027"/>
                    <a:gd name="connsiteY13" fmla="*/ 1694307 h 2013394"/>
                    <a:gd name="connsiteX14" fmla="*/ 2613107 w 5991027"/>
                    <a:gd name="connsiteY14" fmla="*/ 1656207 h 2013394"/>
                    <a:gd name="connsiteX15" fmla="*/ 2065420 w 5991027"/>
                    <a:gd name="connsiteY15" fmla="*/ 1594294 h 2013394"/>
                    <a:gd name="connsiteX16" fmla="*/ 2244807 w 5991027"/>
                    <a:gd name="connsiteY16" fmla="*/ 1499044 h 2013394"/>
                    <a:gd name="connsiteX17" fmla="*/ 1600282 w 5991027"/>
                    <a:gd name="connsiteY17" fmla="*/ 1565719 h 2013394"/>
                    <a:gd name="connsiteX18" fmla="*/ 790801 w 5991027"/>
                    <a:gd name="connsiteY18" fmla="*/ 1367252 h 2013394"/>
                    <a:gd name="connsiteX19" fmla="*/ 82 w 5991027"/>
                    <a:gd name="connsiteY19" fmla="*/ 933894 h 2013394"/>
                    <a:gd name="connsiteX20" fmla="*/ 1009733 w 5991027"/>
                    <a:gd name="connsiteY20" fmla="*/ 717994 h 2013394"/>
                    <a:gd name="connsiteX21" fmla="*/ 1597251 w 5991027"/>
                    <a:gd name="connsiteY21" fmla="*/ 604266 h 2013394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810333 w 5991027"/>
                    <a:gd name="connsiteY5" fmla="*/ 200941 h 2017041"/>
                    <a:gd name="connsiteX6" fmla="*/ 5588083 w 5991027"/>
                    <a:gd name="connsiteY6" fmla="*/ 493041 h 2017041"/>
                    <a:gd name="connsiteX7" fmla="*/ 5924632 w 5991027"/>
                    <a:gd name="connsiteY7" fmla="*/ 353341 h 2017041"/>
                    <a:gd name="connsiteX8" fmla="*/ 5638883 w 5991027"/>
                    <a:gd name="connsiteY8" fmla="*/ 702591 h 2017041"/>
                    <a:gd name="connsiteX9" fmla="*/ 5988133 w 5991027"/>
                    <a:gd name="connsiteY9" fmla="*/ 950241 h 2017041"/>
                    <a:gd name="connsiteX10" fmla="*/ 5428491 w 5991027"/>
                    <a:gd name="connsiteY10" fmla="*/ 939099 h 2017041"/>
                    <a:gd name="connsiteX11" fmla="*/ 3973595 w 5991027"/>
                    <a:gd name="connsiteY11" fmla="*/ 1661441 h 2017041"/>
                    <a:gd name="connsiteX12" fmla="*/ 3675145 w 5991027"/>
                    <a:gd name="connsiteY12" fmla="*/ 1826541 h 2017041"/>
                    <a:gd name="connsiteX13" fmla="*/ 3027445 w 5991027"/>
                    <a:gd name="connsiteY13" fmla="*/ 2017041 h 2017041"/>
                    <a:gd name="connsiteX14" fmla="*/ 2389270 w 5991027"/>
                    <a:gd name="connsiteY14" fmla="*/ 1697954 h 2017041"/>
                    <a:gd name="connsiteX15" fmla="*/ 2613107 w 5991027"/>
                    <a:gd name="connsiteY15" fmla="*/ 1659854 h 2017041"/>
                    <a:gd name="connsiteX16" fmla="*/ 2065420 w 5991027"/>
                    <a:gd name="connsiteY16" fmla="*/ 1597941 h 2017041"/>
                    <a:gd name="connsiteX17" fmla="*/ 2244807 w 5991027"/>
                    <a:gd name="connsiteY17" fmla="*/ 1502691 h 2017041"/>
                    <a:gd name="connsiteX18" fmla="*/ 1600282 w 5991027"/>
                    <a:gd name="connsiteY18" fmla="*/ 1569366 h 2017041"/>
                    <a:gd name="connsiteX19" fmla="*/ 790801 w 5991027"/>
                    <a:gd name="connsiteY19" fmla="*/ 1370899 h 2017041"/>
                    <a:gd name="connsiteX20" fmla="*/ 82 w 5991027"/>
                    <a:gd name="connsiteY20" fmla="*/ 937541 h 2017041"/>
                    <a:gd name="connsiteX21" fmla="*/ 1009733 w 5991027"/>
                    <a:gd name="connsiteY21" fmla="*/ 721641 h 2017041"/>
                    <a:gd name="connsiteX22" fmla="*/ 1597251 w 5991027"/>
                    <a:gd name="connsiteY22" fmla="*/ 607913 h 2017041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524583 w 5991027"/>
                    <a:gd name="connsiteY5" fmla="*/ 442242 h 2017041"/>
                    <a:gd name="connsiteX6" fmla="*/ 5810333 w 5991027"/>
                    <a:gd name="connsiteY6" fmla="*/ 200941 h 2017041"/>
                    <a:gd name="connsiteX7" fmla="*/ 5588083 w 5991027"/>
                    <a:gd name="connsiteY7" fmla="*/ 493041 h 2017041"/>
                    <a:gd name="connsiteX8" fmla="*/ 5924632 w 5991027"/>
                    <a:gd name="connsiteY8" fmla="*/ 353341 h 2017041"/>
                    <a:gd name="connsiteX9" fmla="*/ 5638883 w 5991027"/>
                    <a:gd name="connsiteY9" fmla="*/ 702591 h 2017041"/>
                    <a:gd name="connsiteX10" fmla="*/ 5988133 w 5991027"/>
                    <a:gd name="connsiteY10" fmla="*/ 950241 h 2017041"/>
                    <a:gd name="connsiteX11" fmla="*/ 5428491 w 5991027"/>
                    <a:gd name="connsiteY11" fmla="*/ 939099 h 2017041"/>
                    <a:gd name="connsiteX12" fmla="*/ 3973595 w 5991027"/>
                    <a:gd name="connsiteY12" fmla="*/ 1661441 h 2017041"/>
                    <a:gd name="connsiteX13" fmla="*/ 3675145 w 5991027"/>
                    <a:gd name="connsiteY13" fmla="*/ 1826541 h 2017041"/>
                    <a:gd name="connsiteX14" fmla="*/ 3027445 w 5991027"/>
                    <a:gd name="connsiteY14" fmla="*/ 2017041 h 2017041"/>
                    <a:gd name="connsiteX15" fmla="*/ 2389270 w 5991027"/>
                    <a:gd name="connsiteY15" fmla="*/ 1697954 h 2017041"/>
                    <a:gd name="connsiteX16" fmla="*/ 2613107 w 5991027"/>
                    <a:gd name="connsiteY16" fmla="*/ 1659854 h 2017041"/>
                    <a:gd name="connsiteX17" fmla="*/ 2065420 w 5991027"/>
                    <a:gd name="connsiteY17" fmla="*/ 1597941 h 2017041"/>
                    <a:gd name="connsiteX18" fmla="*/ 2244807 w 5991027"/>
                    <a:gd name="connsiteY18" fmla="*/ 1502691 h 2017041"/>
                    <a:gd name="connsiteX19" fmla="*/ 1600282 w 5991027"/>
                    <a:gd name="connsiteY19" fmla="*/ 1569366 h 2017041"/>
                    <a:gd name="connsiteX20" fmla="*/ 790801 w 5991027"/>
                    <a:gd name="connsiteY20" fmla="*/ 1370899 h 2017041"/>
                    <a:gd name="connsiteX21" fmla="*/ 82 w 5991027"/>
                    <a:gd name="connsiteY21" fmla="*/ 937541 h 2017041"/>
                    <a:gd name="connsiteX22" fmla="*/ 1009733 w 5991027"/>
                    <a:gd name="connsiteY22" fmla="*/ 721641 h 2017041"/>
                    <a:gd name="connsiteX23" fmla="*/ 1597251 w 5991027"/>
                    <a:gd name="connsiteY23" fmla="*/ 607913 h 2017041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524583 w 5991027"/>
                    <a:gd name="connsiteY5" fmla="*/ 442242 h 2017041"/>
                    <a:gd name="connsiteX6" fmla="*/ 5810333 w 5991027"/>
                    <a:gd name="connsiteY6" fmla="*/ 200941 h 2017041"/>
                    <a:gd name="connsiteX7" fmla="*/ 5588083 w 5991027"/>
                    <a:gd name="connsiteY7" fmla="*/ 493041 h 2017041"/>
                    <a:gd name="connsiteX8" fmla="*/ 5924632 w 5991027"/>
                    <a:gd name="connsiteY8" fmla="*/ 353341 h 2017041"/>
                    <a:gd name="connsiteX9" fmla="*/ 5638883 w 5991027"/>
                    <a:gd name="connsiteY9" fmla="*/ 702591 h 2017041"/>
                    <a:gd name="connsiteX10" fmla="*/ 5988133 w 5991027"/>
                    <a:gd name="connsiteY10" fmla="*/ 950241 h 2017041"/>
                    <a:gd name="connsiteX11" fmla="*/ 5428491 w 5991027"/>
                    <a:gd name="connsiteY11" fmla="*/ 939099 h 2017041"/>
                    <a:gd name="connsiteX12" fmla="*/ 3973595 w 5991027"/>
                    <a:gd name="connsiteY12" fmla="*/ 1661441 h 2017041"/>
                    <a:gd name="connsiteX13" fmla="*/ 3675145 w 5991027"/>
                    <a:gd name="connsiteY13" fmla="*/ 1826541 h 2017041"/>
                    <a:gd name="connsiteX14" fmla="*/ 3027445 w 5991027"/>
                    <a:gd name="connsiteY14" fmla="*/ 2017041 h 2017041"/>
                    <a:gd name="connsiteX15" fmla="*/ 2389270 w 5991027"/>
                    <a:gd name="connsiteY15" fmla="*/ 1697954 h 2017041"/>
                    <a:gd name="connsiteX16" fmla="*/ 2613107 w 5991027"/>
                    <a:gd name="connsiteY16" fmla="*/ 1659854 h 2017041"/>
                    <a:gd name="connsiteX17" fmla="*/ 2065420 w 5991027"/>
                    <a:gd name="connsiteY17" fmla="*/ 1597941 h 2017041"/>
                    <a:gd name="connsiteX18" fmla="*/ 2244807 w 5991027"/>
                    <a:gd name="connsiteY18" fmla="*/ 1502691 h 2017041"/>
                    <a:gd name="connsiteX19" fmla="*/ 1600282 w 5991027"/>
                    <a:gd name="connsiteY19" fmla="*/ 1569366 h 2017041"/>
                    <a:gd name="connsiteX20" fmla="*/ 790801 w 5991027"/>
                    <a:gd name="connsiteY20" fmla="*/ 1370899 h 2017041"/>
                    <a:gd name="connsiteX21" fmla="*/ 82 w 5991027"/>
                    <a:gd name="connsiteY21" fmla="*/ 937541 h 2017041"/>
                    <a:gd name="connsiteX22" fmla="*/ 1009733 w 5991027"/>
                    <a:gd name="connsiteY22" fmla="*/ 721641 h 2017041"/>
                    <a:gd name="connsiteX23" fmla="*/ 1597251 w 5991027"/>
                    <a:gd name="connsiteY23" fmla="*/ 607913 h 2017041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524583 w 5991027"/>
                    <a:gd name="connsiteY5" fmla="*/ 442242 h 2017041"/>
                    <a:gd name="connsiteX6" fmla="*/ 5810333 w 5991027"/>
                    <a:gd name="connsiteY6" fmla="*/ 200941 h 2017041"/>
                    <a:gd name="connsiteX7" fmla="*/ 5588083 w 5991027"/>
                    <a:gd name="connsiteY7" fmla="*/ 493041 h 2017041"/>
                    <a:gd name="connsiteX8" fmla="*/ 5924632 w 5991027"/>
                    <a:gd name="connsiteY8" fmla="*/ 353341 h 2017041"/>
                    <a:gd name="connsiteX9" fmla="*/ 5638883 w 5991027"/>
                    <a:gd name="connsiteY9" fmla="*/ 702591 h 2017041"/>
                    <a:gd name="connsiteX10" fmla="*/ 5988133 w 5991027"/>
                    <a:gd name="connsiteY10" fmla="*/ 950241 h 2017041"/>
                    <a:gd name="connsiteX11" fmla="*/ 5428491 w 5991027"/>
                    <a:gd name="connsiteY11" fmla="*/ 939099 h 2017041"/>
                    <a:gd name="connsiteX12" fmla="*/ 3973595 w 5991027"/>
                    <a:gd name="connsiteY12" fmla="*/ 1661441 h 2017041"/>
                    <a:gd name="connsiteX13" fmla="*/ 3675145 w 5991027"/>
                    <a:gd name="connsiteY13" fmla="*/ 1826541 h 2017041"/>
                    <a:gd name="connsiteX14" fmla="*/ 3027445 w 5991027"/>
                    <a:gd name="connsiteY14" fmla="*/ 2017041 h 2017041"/>
                    <a:gd name="connsiteX15" fmla="*/ 2389270 w 5991027"/>
                    <a:gd name="connsiteY15" fmla="*/ 1697954 h 2017041"/>
                    <a:gd name="connsiteX16" fmla="*/ 2613107 w 5991027"/>
                    <a:gd name="connsiteY16" fmla="*/ 1659854 h 2017041"/>
                    <a:gd name="connsiteX17" fmla="*/ 2065420 w 5991027"/>
                    <a:gd name="connsiteY17" fmla="*/ 1597941 h 2017041"/>
                    <a:gd name="connsiteX18" fmla="*/ 2244807 w 5991027"/>
                    <a:gd name="connsiteY18" fmla="*/ 1502691 h 2017041"/>
                    <a:gd name="connsiteX19" fmla="*/ 1600282 w 5991027"/>
                    <a:gd name="connsiteY19" fmla="*/ 1569366 h 2017041"/>
                    <a:gd name="connsiteX20" fmla="*/ 790801 w 5991027"/>
                    <a:gd name="connsiteY20" fmla="*/ 1370899 h 2017041"/>
                    <a:gd name="connsiteX21" fmla="*/ 82 w 5991027"/>
                    <a:gd name="connsiteY21" fmla="*/ 937541 h 2017041"/>
                    <a:gd name="connsiteX22" fmla="*/ 1009733 w 5991027"/>
                    <a:gd name="connsiteY22" fmla="*/ 721641 h 2017041"/>
                    <a:gd name="connsiteX23" fmla="*/ 1597251 w 5991027"/>
                    <a:gd name="connsiteY23" fmla="*/ 607913 h 2017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991027" h="2017041">
                      <a:moveTo>
                        <a:pt x="1597251" y="607913"/>
                      </a:moveTo>
                      <a:cubicBezTo>
                        <a:pt x="1665995" y="597139"/>
                        <a:pt x="2160189" y="510165"/>
                        <a:pt x="2228933" y="499391"/>
                      </a:cubicBezTo>
                      <a:lnTo>
                        <a:pt x="4723641" y="11013"/>
                      </a:lnTo>
                      <a:cubicBezTo>
                        <a:pt x="5265508" y="-67304"/>
                        <a:pt x="5193184" y="297345"/>
                        <a:pt x="5365833" y="308891"/>
                      </a:cubicBezTo>
                      <a:cubicBezTo>
                        <a:pt x="5538482" y="320437"/>
                        <a:pt x="5696033" y="-31893"/>
                        <a:pt x="5759533" y="80291"/>
                      </a:cubicBezTo>
                      <a:cubicBezTo>
                        <a:pt x="5829383" y="148025"/>
                        <a:pt x="5516116" y="422134"/>
                        <a:pt x="5524583" y="442242"/>
                      </a:cubicBezTo>
                      <a:cubicBezTo>
                        <a:pt x="5533050" y="462350"/>
                        <a:pt x="5843141" y="142733"/>
                        <a:pt x="5810333" y="200941"/>
                      </a:cubicBezTo>
                      <a:cubicBezTo>
                        <a:pt x="6008382" y="248471"/>
                        <a:pt x="5569033" y="467641"/>
                        <a:pt x="5588083" y="493041"/>
                      </a:cubicBezTo>
                      <a:cubicBezTo>
                        <a:pt x="5607133" y="518441"/>
                        <a:pt x="5970140" y="285608"/>
                        <a:pt x="5924632" y="353341"/>
                      </a:cubicBezTo>
                      <a:cubicBezTo>
                        <a:pt x="6077172" y="468604"/>
                        <a:pt x="5547866" y="625333"/>
                        <a:pt x="5638883" y="702591"/>
                      </a:cubicBezTo>
                      <a:cubicBezTo>
                        <a:pt x="5729900" y="779849"/>
                        <a:pt x="6023198" y="892831"/>
                        <a:pt x="5988133" y="950241"/>
                      </a:cubicBezTo>
                      <a:cubicBezTo>
                        <a:pt x="5788886" y="1041777"/>
                        <a:pt x="5615038" y="942813"/>
                        <a:pt x="5428491" y="939099"/>
                      </a:cubicBezTo>
                      <a:cubicBezTo>
                        <a:pt x="4837817" y="1213906"/>
                        <a:pt x="4034044" y="1532584"/>
                        <a:pt x="3973595" y="1661441"/>
                      </a:cubicBezTo>
                      <a:cubicBezTo>
                        <a:pt x="3805196" y="1904598"/>
                        <a:pt x="3868820" y="1811460"/>
                        <a:pt x="3675145" y="1826541"/>
                      </a:cubicBezTo>
                      <a:cubicBezTo>
                        <a:pt x="3481470" y="1841622"/>
                        <a:pt x="3260808" y="1997991"/>
                        <a:pt x="3027445" y="2017041"/>
                      </a:cubicBezTo>
                      <a:cubicBezTo>
                        <a:pt x="2843295" y="1901154"/>
                        <a:pt x="2597233" y="1732879"/>
                        <a:pt x="2389270" y="1697954"/>
                      </a:cubicBezTo>
                      <a:cubicBezTo>
                        <a:pt x="2267032" y="1709066"/>
                        <a:pt x="2703595" y="1667792"/>
                        <a:pt x="2613107" y="1659854"/>
                      </a:cubicBezTo>
                      <a:cubicBezTo>
                        <a:pt x="2536907" y="1675729"/>
                        <a:pt x="2492457" y="1550316"/>
                        <a:pt x="2065420" y="1597941"/>
                      </a:cubicBezTo>
                      <a:cubicBezTo>
                        <a:pt x="1914607" y="1627574"/>
                        <a:pt x="2395620" y="1473058"/>
                        <a:pt x="2244807" y="1502691"/>
                      </a:cubicBezTo>
                      <a:cubicBezTo>
                        <a:pt x="2208824" y="1492108"/>
                        <a:pt x="2080765" y="1411674"/>
                        <a:pt x="1600282" y="1569366"/>
                      </a:cubicBezTo>
                      <a:cubicBezTo>
                        <a:pt x="1565405" y="1490510"/>
                        <a:pt x="1270178" y="1284655"/>
                        <a:pt x="790801" y="1370899"/>
                      </a:cubicBezTo>
                      <a:cubicBezTo>
                        <a:pt x="800278" y="1245496"/>
                        <a:pt x="-9395" y="1062944"/>
                        <a:pt x="82" y="937541"/>
                      </a:cubicBezTo>
                      <a:cubicBezTo>
                        <a:pt x="207516" y="732224"/>
                        <a:pt x="802299" y="926958"/>
                        <a:pt x="1009733" y="721641"/>
                      </a:cubicBezTo>
                      <a:lnTo>
                        <a:pt x="1597251" y="607913"/>
                      </a:lnTo>
                      <a:close/>
                    </a:path>
                  </a:pathLst>
                </a:custGeom>
                <a:solidFill>
                  <a:srgbClr val="533C2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C8BE029D-A561-489E-BD59-BC284D585F24}"/>
                    </a:ext>
                  </a:extLst>
                </p:cNvPr>
                <p:cNvSpPr/>
                <p:nvPr/>
              </p:nvSpPr>
              <p:spPr>
                <a:xfrm>
                  <a:off x="3073588" y="3910217"/>
                  <a:ext cx="1807199" cy="1813282"/>
                </a:xfrm>
                <a:custGeom>
                  <a:avLst/>
                  <a:gdLst>
                    <a:gd name="connsiteX0" fmla="*/ 549899 w 1807199"/>
                    <a:gd name="connsiteY0" fmla="*/ 0 h 1813282"/>
                    <a:gd name="connsiteX1" fmla="*/ 275579 w 1807199"/>
                    <a:gd name="connsiteY1" fmla="*/ 175260 h 1813282"/>
                    <a:gd name="connsiteX2" fmla="*/ 1259 w 1807199"/>
                    <a:gd name="connsiteY2" fmla="*/ 800100 h 1813282"/>
                    <a:gd name="connsiteX3" fmla="*/ 389879 w 1807199"/>
                    <a:gd name="connsiteY3" fmla="*/ 609600 h 1813282"/>
                    <a:gd name="connsiteX4" fmla="*/ 252719 w 1807199"/>
                    <a:gd name="connsiteY4" fmla="*/ 1173480 h 1813282"/>
                    <a:gd name="connsiteX5" fmla="*/ 275579 w 1807199"/>
                    <a:gd name="connsiteY5" fmla="*/ 1310640 h 1813282"/>
                    <a:gd name="connsiteX6" fmla="*/ 488939 w 1807199"/>
                    <a:gd name="connsiteY6" fmla="*/ 1082040 h 1813282"/>
                    <a:gd name="connsiteX7" fmla="*/ 595619 w 1807199"/>
                    <a:gd name="connsiteY7" fmla="*/ 975360 h 1813282"/>
                    <a:gd name="connsiteX8" fmla="*/ 542279 w 1807199"/>
                    <a:gd name="connsiteY8" fmla="*/ 1295400 h 1813282"/>
                    <a:gd name="connsiteX9" fmla="*/ 542279 w 1807199"/>
                    <a:gd name="connsiteY9" fmla="*/ 1356360 h 1813282"/>
                    <a:gd name="connsiteX10" fmla="*/ 816599 w 1807199"/>
                    <a:gd name="connsiteY10" fmla="*/ 1112520 h 1813282"/>
                    <a:gd name="connsiteX11" fmla="*/ 801359 w 1807199"/>
                    <a:gd name="connsiteY11" fmla="*/ 1493520 h 1813282"/>
                    <a:gd name="connsiteX12" fmla="*/ 877559 w 1807199"/>
                    <a:gd name="connsiteY12" fmla="*/ 1623060 h 1813282"/>
                    <a:gd name="connsiteX13" fmla="*/ 908039 w 1807199"/>
                    <a:gd name="connsiteY13" fmla="*/ 1630680 h 1813282"/>
                    <a:gd name="connsiteX14" fmla="*/ 991859 w 1807199"/>
                    <a:gd name="connsiteY14" fmla="*/ 1417320 h 1813282"/>
                    <a:gd name="connsiteX15" fmla="*/ 1106159 w 1807199"/>
                    <a:gd name="connsiteY15" fmla="*/ 1691640 h 1813282"/>
                    <a:gd name="connsiteX16" fmla="*/ 1167119 w 1807199"/>
                    <a:gd name="connsiteY16" fmla="*/ 1508760 h 1813282"/>
                    <a:gd name="connsiteX17" fmla="*/ 1388099 w 1807199"/>
                    <a:gd name="connsiteY17" fmla="*/ 1805940 h 1813282"/>
                    <a:gd name="connsiteX18" fmla="*/ 1502399 w 1807199"/>
                    <a:gd name="connsiteY18" fmla="*/ 1714500 h 1813282"/>
                    <a:gd name="connsiteX19" fmla="*/ 1433819 w 1807199"/>
                    <a:gd name="connsiteY19" fmla="*/ 1623060 h 1813282"/>
                    <a:gd name="connsiteX20" fmla="*/ 1654799 w 1807199"/>
                    <a:gd name="connsiteY20" fmla="*/ 1767840 h 1813282"/>
                    <a:gd name="connsiteX21" fmla="*/ 1807199 w 1807199"/>
                    <a:gd name="connsiteY21" fmla="*/ 1805940 h 1813282"/>
                    <a:gd name="connsiteX22" fmla="*/ 1807199 w 1807199"/>
                    <a:gd name="connsiteY22" fmla="*/ 1805940 h 1813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807199" h="1813282">
                      <a:moveTo>
                        <a:pt x="549899" y="0"/>
                      </a:moveTo>
                      <a:cubicBezTo>
                        <a:pt x="458459" y="20955"/>
                        <a:pt x="367019" y="41910"/>
                        <a:pt x="275579" y="175260"/>
                      </a:cubicBezTo>
                      <a:cubicBezTo>
                        <a:pt x="184139" y="308610"/>
                        <a:pt x="-17791" y="727710"/>
                        <a:pt x="1259" y="800100"/>
                      </a:cubicBezTo>
                      <a:cubicBezTo>
                        <a:pt x="20309" y="872490"/>
                        <a:pt x="347969" y="547370"/>
                        <a:pt x="389879" y="609600"/>
                      </a:cubicBezTo>
                      <a:cubicBezTo>
                        <a:pt x="431789" y="671830"/>
                        <a:pt x="271769" y="1056640"/>
                        <a:pt x="252719" y="1173480"/>
                      </a:cubicBezTo>
                      <a:cubicBezTo>
                        <a:pt x="233669" y="1290320"/>
                        <a:pt x="236209" y="1325880"/>
                        <a:pt x="275579" y="1310640"/>
                      </a:cubicBezTo>
                      <a:cubicBezTo>
                        <a:pt x="314949" y="1295400"/>
                        <a:pt x="435599" y="1137920"/>
                        <a:pt x="488939" y="1082040"/>
                      </a:cubicBezTo>
                      <a:cubicBezTo>
                        <a:pt x="542279" y="1026160"/>
                        <a:pt x="586729" y="939800"/>
                        <a:pt x="595619" y="975360"/>
                      </a:cubicBezTo>
                      <a:cubicBezTo>
                        <a:pt x="604509" y="1010920"/>
                        <a:pt x="551169" y="1231900"/>
                        <a:pt x="542279" y="1295400"/>
                      </a:cubicBezTo>
                      <a:cubicBezTo>
                        <a:pt x="533389" y="1358900"/>
                        <a:pt x="496559" y="1386840"/>
                        <a:pt x="542279" y="1356360"/>
                      </a:cubicBezTo>
                      <a:cubicBezTo>
                        <a:pt x="587999" y="1325880"/>
                        <a:pt x="773419" y="1089660"/>
                        <a:pt x="816599" y="1112520"/>
                      </a:cubicBezTo>
                      <a:cubicBezTo>
                        <a:pt x="859779" y="1135380"/>
                        <a:pt x="791199" y="1408430"/>
                        <a:pt x="801359" y="1493520"/>
                      </a:cubicBezTo>
                      <a:cubicBezTo>
                        <a:pt x="811519" y="1578610"/>
                        <a:pt x="859779" y="1600200"/>
                        <a:pt x="877559" y="1623060"/>
                      </a:cubicBezTo>
                      <a:cubicBezTo>
                        <a:pt x="895339" y="1645920"/>
                        <a:pt x="888989" y="1664970"/>
                        <a:pt x="908039" y="1630680"/>
                      </a:cubicBezTo>
                      <a:cubicBezTo>
                        <a:pt x="927089" y="1596390"/>
                        <a:pt x="958839" y="1407160"/>
                        <a:pt x="991859" y="1417320"/>
                      </a:cubicBezTo>
                      <a:cubicBezTo>
                        <a:pt x="1024879" y="1427480"/>
                        <a:pt x="1076949" y="1676400"/>
                        <a:pt x="1106159" y="1691640"/>
                      </a:cubicBezTo>
                      <a:cubicBezTo>
                        <a:pt x="1135369" y="1706880"/>
                        <a:pt x="1120129" y="1489710"/>
                        <a:pt x="1167119" y="1508760"/>
                      </a:cubicBezTo>
                      <a:cubicBezTo>
                        <a:pt x="1214109" y="1527810"/>
                        <a:pt x="1332219" y="1771650"/>
                        <a:pt x="1388099" y="1805940"/>
                      </a:cubicBezTo>
                      <a:cubicBezTo>
                        <a:pt x="1443979" y="1840230"/>
                        <a:pt x="1494779" y="1744980"/>
                        <a:pt x="1502399" y="1714500"/>
                      </a:cubicBezTo>
                      <a:cubicBezTo>
                        <a:pt x="1510019" y="1684020"/>
                        <a:pt x="1408419" y="1614170"/>
                        <a:pt x="1433819" y="1623060"/>
                      </a:cubicBezTo>
                      <a:cubicBezTo>
                        <a:pt x="1459219" y="1631950"/>
                        <a:pt x="1592569" y="1737360"/>
                        <a:pt x="1654799" y="1767840"/>
                      </a:cubicBezTo>
                      <a:cubicBezTo>
                        <a:pt x="1717029" y="1798320"/>
                        <a:pt x="1807199" y="1805940"/>
                        <a:pt x="1807199" y="1805940"/>
                      </a:cubicBezTo>
                      <a:lnTo>
                        <a:pt x="1807199" y="1805940"/>
                      </a:lnTo>
                    </a:path>
                  </a:pathLst>
                </a:custGeom>
                <a:solidFill>
                  <a:srgbClr val="533C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E8F0674B-7E08-4418-B76D-672834136A39}"/>
                    </a:ext>
                  </a:extLst>
                </p:cNvPr>
                <p:cNvSpPr/>
                <p:nvPr/>
              </p:nvSpPr>
              <p:spPr>
                <a:xfrm>
                  <a:off x="3172177" y="3647453"/>
                  <a:ext cx="1807199" cy="1813282"/>
                </a:xfrm>
                <a:custGeom>
                  <a:avLst/>
                  <a:gdLst>
                    <a:gd name="connsiteX0" fmla="*/ 549899 w 1807199"/>
                    <a:gd name="connsiteY0" fmla="*/ 0 h 1813282"/>
                    <a:gd name="connsiteX1" fmla="*/ 275579 w 1807199"/>
                    <a:gd name="connsiteY1" fmla="*/ 175260 h 1813282"/>
                    <a:gd name="connsiteX2" fmla="*/ 1259 w 1807199"/>
                    <a:gd name="connsiteY2" fmla="*/ 800100 h 1813282"/>
                    <a:gd name="connsiteX3" fmla="*/ 389879 w 1807199"/>
                    <a:gd name="connsiteY3" fmla="*/ 609600 h 1813282"/>
                    <a:gd name="connsiteX4" fmla="*/ 252719 w 1807199"/>
                    <a:gd name="connsiteY4" fmla="*/ 1173480 h 1813282"/>
                    <a:gd name="connsiteX5" fmla="*/ 275579 w 1807199"/>
                    <a:gd name="connsiteY5" fmla="*/ 1310640 h 1813282"/>
                    <a:gd name="connsiteX6" fmla="*/ 488939 w 1807199"/>
                    <a:gd name="connsiteY6" fmla="*/ 1082040 h 1813282"/>
                    <a:gd name="connsiteX7" fmla="*/ 595619 w 1807199"/>
                    <a:gd name="connsiteY7" fmla="*/ 975360 h 1813282"/>
                    <a:gd name="connsiteX8" fmla="*/ 542279 w 1807199"/>
                    <a:gd name="connsiteY8" fmla="*/ 1295400 h 1813282"/>
                    <a:gd name="connsiteX9" fmla="*/ 542279 w 1807199"/>
                    <a:gd name="connsiteY9" fmla="*/ 1356360 h 1813282"/>
                    <a:gd name="connsiteX10" fmla="*/ 816599 w 1807199"/>
                    <a:gd name="connsiteY10" fmla="*/ 1112520 h 1813282"/>
                    <a:gd name="connsiteX11" fmla="*/ 801359 w 1807199"/>
                    <a:gd name="connsiteY11" fmla="*/ 1493520 h 1813282"/>
                    <a:gd name="connsiteX12" fmla="*/ 877559 w 1807199"/>
                    <a:gd name="connsiteY12" fmla="*/ 1623060 h 1813282"/>
                    <a:gd name="connsiteX13" fmla="*/ 908039 w 1807199"/>
                    <a:gd name="connsiteY13" fmla="*/ 1630680 h 1813282"/>
                    <a:gd name="connsiteX14" fmla="*/ 991859 w 1807199"/>
                    <a:gd name="connsiteY14" fmla="*/ 1417320 h 1813282"/>
                    <a:gd name="connsiteX15" fmla="*/ 1106159 w 1807199"/>
                    <a:gd name="connsiteY15" fmla="*/ 1691640 h 1813282"/>
                    <a:gd name="connsiteX16" fmla="*/ 1167119 w 1807199"/>
                    <a:gd name="connsiteY16" fmla="*/ 1508760 h 1813282"/>
                    <a:gd name="connsiteX17" fmla="*/ 1388099 w 1807199"/>
                    <a:gd name="connsiteY17" fmla="*/ 1805940 h 1813282"/>
                    <a:gd name="connsiteX18" fmla="*/ 1502399 w 1807199"/>
                    <a:gd name="connsiteY18" fmla="*/ 1714500 h 1813282"/>
                    <a:gd name="connsiteX19" fmla="*/ 1433819 w 1807199"/>
                    <a:gd name="connsiteY19" fmla="*/ 1623060 h 1813282"/>
                    <a:gd name="connsiteX20" fmla="*/ 1654799 w 1807199"/>
                    <a:gd name="connsiteY20" fmla="*/ 1767840 h 1813282"/>
                    <a:gd name="connsiteX21" fmla="*/ 1807199 w 1807199"/>
                    <a:gd name="connsiteY21" fmla="*/ 1805940 h 1813282"/>
                    <a:gd name="connsiteX22" fmla="*/ 1807199 w 1807199"/>
                    <a:gd name="connsiteY22" fmla="*/ 1805940 h 1813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807199" h="1813282">
                      <a:moveTo>
                        <a:pt x="549899" y="0"/>
                      </a:moveTo>
                      <a:cubicBezTo>
                        <a:pt x="458459" y="20955"/>
                        <a:pt x="367019" y="41910"/>
                        <a:pt x="275579" y="175260"/>
                      </a:cubicBezTo>
                      <a:cubicBezTo>
                        <a:pt x="184139" y="308610"/>
                        <a:pt x="-17791" y="727710"/>
                        <a:pt x="1259" y="800100"/>
                      </a:cubicBezTo>
                      <a:cubicBezTo>
                        <a:pt x="20309" y="872490"/>
                        <a:pt x="347969" y="547370"/>
                        <a:pt x="389879" y="609600"/>
                      </a:cubicBezTo>
                      <a:cubicBezTo>
                        <a:pt x="431789" y="671830"/>
                        <a:pt x="271769" y="1056640"/>
                        <a:pt x="252719" y="1173480"/>
                      </a:cubicBezTo>
                      <a:cubicBezTo>
                        <a:pt x="233669" y="1290320"/>
                        <a:pt x="236209" y="1325880"/>
                        <a:pt x="275579" y="1310640"/>
                      </a:cubicBezTo>
                      <a:cubicBezTo>
                        <a:pt x="314949" y="1295400"/>
                        <a:pt x="435599" y="1137920"/>
                        <a:pt x="488939" y="1082040"/>
                      </a:cubicBezTo>
                      <a:cubicBezTo>
                        <a:pt x="542279" y="1026160"/>
                        <a:pt x="586729" y="939800"/>
                        <a:pt x="595619" y="975360"/>
                      </a:cubicBezTo>
                      <a:cubicBezTo>
                        <a:pt x="604509" y="1010920"/>
                        <a:pt x="551169" y="1231900"/>
                        <a:pt x="542279" y="1295400"/>
                      </a:cubicBezTo>
                      <a:cubicBezTo>
                        <a:pt x="533389" y="1358900"/>
                        <a:pt x="496559" y="1386840"/>
                        <a:pt x="542279" y="1356360"/>
                      </a:cubicBezTo>
                      <a:cubicBezTo>
                        <a:pt x="587999" y="1325880"/>
                        <a:pt x="773419" y="1089660"/>
                        <a:pt x="816599" y="1112520"/>
                      </a:cubicBezTo>
                      <a:cubicBezTo>
                        <a:pt x="859779" y="1135380"/>
                        <a:pt x="791199" y="1408430"/>
                        <a:pt x="801359" y="1493520"/>
                      </a:cubicBezTo>
                      <a:cubicBezTo>
                        <a:pt x="811519" y="1578610"/>
                        <a:pt x="859779" y="1600200"/>
                        <a:pt x="877559" y="1623060"/>
                      </a:cubicBezTo>
                      <a:cubicBezTo>
                        <a:pt x="895339" y="1645920"/>
                        <a:pt x="888989" y="1664970"/>
                        <a:pt x="908039" y="1630680"/>
                      </a:cubicBezTo>
                      <a:cubicBezTo>
                        <a:pt x="927089" y="1596390"/>
                        <a:pt x="958839" y="1407160"/>
                        <a:pt x="991859" y="1417320"/>
                      </a:cubicBezTo>
                      <a:cubicBezTo>
                        <a:pt x="1024879" y="1427480"/>
                        <a:pt x="1076949" y="1676400"/>
                        <a:pt x="1106159" y="1691640"/>
                      </a:cubicBezTo>
                      <a:cubicBezTo>
                        <a:pt x="1135369" y="1706880"/>
                        <a:pt x="1120129" y="1489710"/>
                        <a:pt x="1167119" y="1508760"/>
                      </a:cubicBezTo>
                      <a:cubicBezTo>
                        <a:pt x="1214109" y="1527810"/>
                        <a:pt x="1332219" y="1771650"/>
                        <a:pt x="1388099" y="1805940"/>
                      </a:cubicBezTo>
                      <a:cubicBezTo>
                        <a:pt x="1443979" y="1840230"/>
                        <a:pt x="1494779" y="1744980"/>
                        <a:pt x="1502399" y="1714500"/>
                      </a:cubicBezTo>
                      <a:cubicBezTo>
                        <a:pt x="1510019" y="1684020"/>
                        <a:pt x="1408419" y="1614170"/>
                        <a:pt x="1433819" y="1623060"/>
                      </a:cubicBezTo>
                      <a:cubicBezTo>
                        <a:pt x="1459219" y="1631950"/>
                        <a:pt x="1592569" y="1737360"/>
                        <a:pt x="1654799" y="1767840"/>
                      </a:cubicBezTo>
                      <a:cubicBezTo>
                        <a:pt x="1717029" y="1798320"/>
                        <a:pt x="1807199" y="1805940"/>
                        <a:pt x="1807199" y="1805940"/>
                      </a:cubicBezTo>
                      <a:lnTo>
                        <a:pt x="1807199" y="1805940"/>
                      </a:lnTo>
                    </a:path>
                  </a:pathLst>
                </a:custGeom>
                <a:solidFill>
                  <a:srgbClr val="8B53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024BC3E5-18FC-40D8-B2AD-87FB589C7350}"/>
                    </a:ext>
                  </a:extLst>
                </p:cNvPr>
                <p:cNvSpPr/>
                <p:nvPr/>
              </p:nvSpPr>
              <p:spPr>
                <a:xfrm>
                  <a:off x="8594089" y="3897450"/>
                  <a:ext cx="1059147" cy="976573"/>
                </a:xfrm>
                <a:custGeom>
                  <a:avLst/>
                  <a:gdLst>
                    <a:gd name="connsiteX0" fmla="*/ 109923 w 1059147"/>
                    <a:gd name="connsiteY0" fmla="*/ 510540 h 976573"/>
                    <a:gd name="connsiteX1" fmla="*/ 140403 w 1059147"/>
                    <a:gd name="connsiteY1" fmla="*/ 838200 h 976573"/>
                    <a:gd name="connsiteX2" fmla="*/ 3243 w 1059147"/>
                    <a:gd name="connsiteY2" fmla="*/ 975360 h 976573"/>
                    <a:gd name="connsiteX3" fmla="*/ 300423 w 1059147"/>
                    <a:gd name="connsiteY3" fmla="*/ 769620 h 976573"/>
                    <a:gd name="connsiteX4" fmla="*/ 391863 w 1059147"/>
                    <a:gd name="connsiteY4" fmla="*/ 586740 h 976573"/>
                    <a:gd name="connsiteX5" fmla="*/ 407103 w 1059147"/>
                    <a:gd name="connsiteY5" fmla="*/ 845820 h 976573"/>
                    <a:gd name="connsiteX6" fmla="*/ 323283 w 1059147"/>
                    <a:gd name="connsiteY6" fmla="*/ 922020 h 976573"/>
                    <a:gd name="connsiteX7" fmla="*/ 574743 w 1059147"/>
                    <a:gd name="connsiteY7" fmla="*/ 655320 h 976573"/>
                    <a:gd name="connsiteX8" fmla="*/ 742383 w 1059147"/>
                    <a:gd name="connsiteY8" fmla="*/ 327660 h 976573"/>
                    <a:gd name="connsiteX9" fmla="*/ 818583 w 1059147"/>
                    <a:gd name="connsiteY9" fmla="*/ 518160 h 976573"/>
                    <a:gd name="connsiteX10" fmla="*/ 871923 w 1059147"/>
                    <a:gd name="connsiteY10" fmla="*/ 617220 h 976573"/>
                    <a:gd name="connsiteX11" fmla="*/ 1016703 w 1059147"/>
                    <a:gd name="connsiteY11" fmla="*/ 472440 h 976573"/>
                    <a:gd name="connsiteX12" fmla="*/ 1054803 w 1059147"/>
                    <a:gd name="connsiteY12" fmla="*/ 190500 h 976573"/>
                    <a:gd name="connsiteX13" fmla="*/ 932883 w 1059147"/>
                    <a:gd name="connsiteY13" fmla="*/ 0 h 976573"/>
                    <a:gd name="connsiteX14" fmla="*/ 932883 w 1059147"/>
                    <a:gd name="connsiteY14" fmla="*/ 0 h 976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59147" h="976573">
                      <a:moveTo>
                        <a:pt x="109923" y="510540"/>
                      </a:moveTo>
                      <a:cubicBezTo>
                        <a:pt x="134053" y="635635"/>
                        <a:pt x="158183" y="760730"/>
                        <a:pt x="140403" y="838200"/>
                      </a:cubicBezTo>
                      <a:cubicBezTo>
                        <a:pt x="122623" y="915670"/>
                        <a:pt x="-23427" y="986790"/>
                        <a:pt x="3243" y="975360"/>
                      </a:cubicBezTo>
                      <a:cubicBezTo>
                        <a:pt x="29913" y="963930"/>
                        <a:pt x="235653" y="834390"/>
                        <a:pt x="300423" y="769620"/>
                      </a:cubicBezTo>
                      <a:cubicBezTo>
                        <a:pt x="365193" y="704850"/>
                        <a:pt x="374083" y="574040"/>
                        <a:pt x="391863" y="586740"/>
                      </a:cubicBezTo>
                      <a:cubicBezTo>
                        <a:pt x="409643" y="599440"/>
                        <a:pt x="418533" y="789940"/>
                        <a:pt x="407103" y="845820"/>
                      </a:cubicBezTo>
                      <a:cubicBezTo>
                        <a:pt x="395673" y="901700"/>
                        <a:pt x="295343" y="953770"/>
                        <a:pt x="323283" y="922020"/>
                      </a:cubicBezTo>
                      <a:cubicBezTo>
                        <a:pt x="351223" y="890270"/>
                        <a:pt x="504893" y="754380"/>
                        <a:pt x="574743" y="655320"/>
                      </a:cubicBezTo>
                      <a:cubicBezTo>
                        <a:pt x="644593" y="556260"/>
                        <a:pt x="701743" y="350520"/>
                        <a:pt x="742383" y="327660"/>
                      </a:cubicBezTo>
                      <a:cubicBezTo>
                        <a:pt x="783023" y="304800"/>
                        <a:pt x="796993" y="469900"/>
                        <a:pt x="818583" y="518160"/>
                      </a:cubicBezTo>
                      <a:cubicBezTo>
                        <a:pt x="840173" y="566420"/>
                        <a:pt x="838903" y="624840"/>
                        <a:pt x="871923" y="617220"/>
                      </a:cubicBezTo>
                      <a:cubicBezTo>
                        <a:pt x="904943" y="609600"/>
                        <a:pt x="986223" y="543560"/>
                        <a:pt x="1016703" y="472440"/>
                      </a:cubicBezTo>
                      <a:cubicBezTo>
                        <a:pt x="1047183" y="401320"/>
                        <a:pt x="1068773" y="269240"/>
                        <a:pt x="1054803" y="190500"/>
                      </a:cubicBezTo>
                      <a:cubicBezTo>
                        <a:pt x="1040833" y="111760"/>
                        <a:pt x="932883" y="0"/>
                        <a:pt x="932883" y="0"/>
                      </a:cubicBezTo>
                      <a:lnTo>
                        <a:pt x="932883" y="0"/>
                      </a:lnTo>
                    </a:path>
                  </a:pathLst>
                </a:custGeom>
                <a:solidFill>
                  <a:srgbClr val="8B53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8860DDFC-14C1-4146-9C38-263F9AA25EAD}"/>
                    </a:ext>
                  </a:extLst>
                </p:cNvPr>
                <p:cNvSpPr/>
                <p:nvPr/>
              </p:nvSpPr>
              <p:spPr>
                <a:xfrm>
                  <a:off x="2718331" y="1832924"/>
                  <a:ext cx="548994" cy="1425222"/>
                </a:xfrm>
                <a:custGeom>
                  <a:avLst/>
                  <a:gdLst>
                    <a:gd name="connsiteX0" fmla="*/ 457554 w 548994"/>
                    <a:gd name="connsiteY0" fmla="*/ 1425222 h 1425222"/>
                    <a:gd name="connsiteX1" fmla="*/ 404214 w 548994"/>
                    <a:gd name="connsiteY1" fmla="*/ 1288062 h 1425222"/>
                    <a:gd name="connsiteX2" fmla="*/ 343254 w 548994"/>
                    <a:gd name="connsiteY2" fmla="*/ 1242342 h 1425222"/>
                    <a:gd name="connsiteX3" fmla="*/ 404214 w 548994"/>
                    <a:gd name="connsiteY3" fmla="*/ 1112802 h 1425222"/>
                    <a:gd name="connsiteX4" fmla="*/ 434694 w 548994"/>
                    <a:gd name="connsiteY4" fmla="*/ 1097562 h 1425222"/>
                    <a:gd name="connsiteX5" fmla="*/ 267054 w 548994"/>
                    <a:gd name="connsiteY5" fmla="*/ 1326162 h 1425222"/>
                    <a:gd name="connsiteX6" fmla="*/ 236574 w 548994"/>
                    <a:gd name="connsiteY6" fmla="*/ 1364262 h 1425222"/>
                    <a:gd name="connsiteX7" fmla="*/ 221334 w 548994"/>
                    <a:gd name="connsiteY7" fmla="*/ 1143282 h 1425222"/>
                    <a:gd name="connsiteX8" fmla="*/ 251814 w 548994"/>
                    <a:gd name="connsiteY8" fmla="*/ 1006122 h 1425222"/>
                    <a:gd name="connsiteX9" fmla="*/ 129894 w 548994"/>
                    <a:gd name="connsiteY9" fmla="*/ 1120422 h 1425222"/>
                    <a:gd name="connsiteX10" fmla="*/ 99414 w 548994"/>
                    <a:gd name="connsiteY10" fmla="*/ 1150902 h 1425222"/>
                    <a:gd name="connsiteX11" fmla="*/ 99414 w 548994"/>
                    <a:gd name="connsiteY11" fmla="*/ 929922 h 1425222"/>
                    <a:gd name="connsiteX12" fmla="*/ 251814 w 548994"/>
                    <a:gd name="connsiteY12" fmla="*/ 670842 h 1425222"/>
                    <a:gd name="connsiteX13" fmla="*/ 335634 w 548994"/>
                    <a:gd name="connsiteY13" fmla="*/ 594642 h 1425222"/>
                    <a:gd name="connsiteX14" fmla="*/ 114654 w 548994"/>
                    <a:gd name="connsiteY14" fmla="*/ 655602 h 1425222"/>
                    <a:gd name="connsiteX15" fmla="*/ 23214 w 548994"/>
                    <a:gd name="connsiteY15" fmla="*/ 670842 h 1425222"/>
                    <a:gd name="connsiteX16" fmla="*/ 145134 w 548994"/>
                    <a:gd name="connsiteY16" fmla="*/ 564162 h 1425222"/>
                    <a:gd name="connsiteX17" fmla="*/ 343254 w 548994"/>
                    <a:gd name="connsiteY17" fmla="*/ 419382 h 1425222"/>
                    <a:gd name="connsiteX18" fmla="*/ 396594 w 548994"/>
                    <a:gd name="connsiteY18" fmla="*/ 358422 h 1425222"/>
                    <a:gd name="connsiteX19" fmla="*/ 274674 w 548994"/>
                    <a:gd name="connsiteY19" fmla="*/ 320322 h 1425222"/>
                    <a:gd name="connsiteX20" fmla="*/ 76554 w 548994"/>
                    <a:gd name="connsiteY20" fmla="*/ 427002 h 1425222"/>
                    <a:gd name="connsiteX21" fmla="*/ 354 w 548994"/>
                    <a:gd name="connsiteY21" fmla="*/ 449862 h 1425222"/>
                    <a:gd name="connsiteX22" fmla="*/ 61314 w 548994"/>
                    <a:gd name="connsiteY22" fmla="*/ 244122 h 1425222"/>
                    <a:gd name="connsiteX23" fmla="*/ 320394 w 548994"/>
                    <a:gd name="connsiteY23" fmla="*/ 61242 h 1425222"/>
                    <a:gd name="connsiteX24" fmla="*/ 503274 w 548994"/>
                    <a:gd name="connsiteY24" fmla="*/ 7902 h 1425222"/>
                    <a:gd name="connsiteX25" fmla="*/ 548994 w 548994"/>
                    <a:gd name="connsiteY25" fmla="*/ 282 h 1425222"/>
                    <a:gd name="connsiteX26" fmla="*/ 548994 w 548994"/>
                    <a:gd name="connsiteY26" fmla="*/ 282 h 1425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48994" h="1425222">
                      <a:moveTo>
                        <a:pt x="457554" y="1425222"/>
                      </a:moveTo>
                      <a:cubicBezTo>
                        <a:pt x="440409" y="1371882"/>
                        <a:pt x="423264" y="1318542"/>
                        <a:pt x="404214" y="1288062"/>
                      </a:cubicBezTo>
                      <a:cubicBezTo>
                        <a:pt x="385164" y="1257582"/>
                        <a:pt x="343254" y="1271552"/>
                        <a:pt x="343254" y="1242342"/>
                      </a:cubicBezTo>
                      <a:cubicBezTo>
                        <a:pt x="343254" y="1213132"/>
                        <a:pt x="388974" y="1136932"/>
                        <a:pt x="404214" y="1112802"/>
                      </a:cubicBezTo>
                      <a:cubicBezTo>
                        <a:pt x="419454" y="1088672"/>
                        <a:pt x="457554" y="1062002"/>
                        <a:pt x="434694" y="1097562"/>
                      </a:cubicBezTo>
                      <a:cubicBezTo>
                        <a:pt x="411834" y="1133122"/>
                        <a:pt x="300074" y="1281712"/>
                        <a:pt x="267054" y="1326162"/>
                      </a:cubicBezTo>
                      <a:cubicBezTo>
                        <a:pt x="234034" y="1370612"/>
                        <a:pt x="244194" y="1394742"/>
                        <a:pt x="236574" y="1364262"/>
                      </a:cubicBezTo>
                      <a:cubicBezTo>
                        <a:pt x="228954" y="1333782"/>
                        <a:pt x="218794" y="1202972"/>
                        <a:pt x="221334" y="1143282"/>
                      </a:cubicBezTo>
                      <a:cubicBezTo>
                        <a:pt x="223874" y="1083592"/>
                        <a:pt x="267054" y="1009932"/>
                        <a:pt x="251814" y="1006122"/>
                      </a:cubicBezTo>
                      <a:cubicBezTo>
                        <a:pt x="236574" y="1002312"/>
                        <a:pt x="155294" y="1096292"/>
                        <a:pt x="129894" y="1120422"/>
                      </a:cubicBezTo>
                      <a:cubicBezTo>
                        <a:pt x="104494" y="1144552"/>
                        <a:pt x="104494" y="1182652"/>
                        <a:pt x="99414" y="1150902"/>
                      </a:cubicBezTo>
                      <a:cubicBezTo>
                        <a:pt x="94334" y="1119152"/>
                        <a:pt x="74014" y="1009932"/>
                        <a:pt x="99414" y="929922"/>
                      </a:cubicBezTo>
                      <a:cubicBezTo>
                        <a:pt x="124814" y="849912"/>
                        <a:pt x="212444" y="726722"/>
                        <a:pt x="251814" y="670842"/>
                      </a:cubicBezTo>
                      <a:cubicBezTo>
                        <a:pt x="291184" y="614962"/>
                        <a:pt x="358494" y="597182"/>
                        <a:pt x="335634" y="594642"/>
                      </a:cubicBezTo>
                      <a:cubicBezTo>
                        <a:pt x="312774" y="592102"/>
                        <a:pt x="166724" y="642902"/>
                        <a:pt x="114654" y="655602"/>
                      </a:cubicBezTo>
                      <a:cubicBezTo>
                        <a:pt x="62584" y="668302"/>
                        <a:pt x="18134" y="686082"/>
                        <a:pt x="23214" y="670842"/>
                      </a:cubicBezTo>
                      <a:cubicBezTo>
                        <a:pt x="28294" y="655602"/>
                        <a:pt x="91794" y="606072"/>
                        <a:pt x="145134" y="564162"/>
                      </a:cubicBezTo>
                      <a:cubicBezTo>
                        <a:pt x="198474" y="522252"/>
                        <a:pt x="301344" y="453672"/>
                        <a:pt x="343254" y="419382"/>
                      </a:cubicBezTo>
                      <a:cubicBezTo>
                        <a:pt x="385164" y="385092"/>
                        <a:pt x="408024" y="374932"/>
                        <a:pt x="396594" y="358422"/>
                      </a:cubicBezTo>
                      <a:cubicBezTo>
                        <a:pt x="385164" y="341912"/>
                        <a:pt x="328014" y="308892"/>
                        <a:pt x="274674" y="320322"/>
                      </a:cubicBezTo>
                      <a:cubicBezTo>
                        <a:pt x="221334" y="331752"/>
                        <a:pt x="122274" y="405412"/>
                        <a:pt x="76554" y="427002"/>
                      </a:cubicBezTo>
                      <a:cubicBezTo>
                        <a:pt x="30834" y="448592"/>
                        <a:pt x="2894" y="480342"/>
                        <a:pt x="354" y="449862"/>
                      </a:cubicBezTo>
                      <a:cubicBezTo>
                        <a:pt x="-2186" y="419382"/>
                        <a:pt x="7974" y="308892"/>
                        <a:pt x="61314" y="244122"/>
                      </a:cubicBezTo>
                      <a:cubicBezTo>
                        <a:pt x="114654" y="179352"/>
                        <a:pt x="246734" y="100612"/>
                        <a:pt x="320394" y="61242"/>
                      </a:cubicBezTo>
                      <a:cubicBezTo>
                        <a:pt x="394054" y="21872"/>
                        <a:pt x="465174" y="18062"/>
                        <a:pt x="503274" y="7902"/>
                      </a:cubicBezTo>
                      <a:cubicBezTo>
                        <a:pt x="541374" y="-2258"/>
                        <a:pt x="548994" y="282"/>
                        <a:pt x="548994" y="282"/>
                      </a:cubicBezTo>
                      <a:lnTo>
                        <a:pt x="548994" y="282"/>
                      </a:lnTo>
                    </a:path>
                  </a:pathLst>
                </a:custGeom>
                <a:solidFill>
                  <a:srgbClr val="8B53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42A18AD3-03E6-4C81-992A-8A0E0C0A7273}"/>
                    </a:ext>
                  </a:extLst>
                </p:cNvPr>
                <p:cNvSpPr/>
                <p:nvPr/>
              </p:nvSpPr>
              <p:spPr>
                <a:xfrm>
                  <a:off x="4556880" y="2085311"/>
                  <a:ext cx="550401" cy="236301"/>
                </a:xfrm>
                <a:custGeom>
                  <a:avLst/>
                  <a:gdLst>
                    <a:gd name="connsiteX0" fmla="*/ 398001 w 550401"/>
                    <a:gd name="connsiteY0" fmla="*/ 236301 h 236301"/>
                    <a:gd name="connsiteX1" fmla="*/ 298941 w 550401"/>
                    <a:gd name="connsiteY1" fmla="*/ 167721 h 236301"/>
                    <a:gd name="connsiteX2" fmla="*/ 55101 w 550401"/>
                    <a:gd name="connsiteY2" fmla="*/ 144861 h 236301"/>
                    <a:gd name="connsiteX3" fmla="*/ 9381 w 550401"/>
                    <a:gd name="connsiteY3" fmla="*/ 137241 h 236301"/>
                    <a:gd name="connsiteX4" fmla="*/ 192261 w 550401"/>
                    <a:gd name="connsiteY4" fmla="*/ 53421 h 236301"/>
                    <a:gd name="connsiteX5" fmla="*/ 367521 w 550401"/>
                    <a:gd name="connsiteY5" fmla="*/ 76281 h 236301"/>
                    <a:gd name="connsiteX6" fmla="*/ 276081 w 550401"/>
                    <a:gd name="connsiteY6" fmla="*/ 15321 h 236301"/>
                    <a:gd name="connsiteX7" fmla="*/ 138921 w 550401"/>
                    <a:gd name="connsiteY7" fmla="*/ 15321 h 236301"/>
                    <a:gd name="connsiteX8" fmla="*/ 405621 w 550401"/>
                    <a:gd name="connsiteY8" fmla="*/ 81 h 236301"/>
                    <a:gd name="connsiteX9" fmla="*/ 550401 w 550401"/>
                    <a:gd name="connsiteY9" fmla="*/ 22941 h 236301"/>
                    <a:gd name="connsiteX10" fmla="*/ 550401 w 550401"/>
                    <a:gd name="connsiteY10" fmla="*/ 22941 h 236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0401" h="236301">
                      <a:moveTo>
                        <a:pt x="398001" y="236301"/>
                      </a:moveTo>
                      <a:cubicBezTo>
                        <a:pt x="377046" y="209631"/>
                        <a:pt x="356091" y="182961"/>
                        <a:pt x="298941" y="167721"/>
                      </a:cubicBezTo>
                      <a:cubicBezTo>
                        <a:pt x="241791" y="152481"/>
                        <a:pt x="103361" y="149941"/>
                        <a:pt x="55101" y="144861"/>
                      </a:cubicBezTo>
                      <a:cubicBezTo>
                        <a:pt x="6841" y="139781"/>
                        <a:pt x="-13479" y="152481"/>
                        <a:pt x="9381" y="137241"/>
                      </a:cubicBezTo>
                      <a:cubicBezTo>
                        <a:pt x="32241" y="122001"/>
                        <a:pt x="132571" y="63581"/>
                        <a:pt x="192261" y="53421"/>
                      </a:cubicBezTo>
                      <a:cubicBezTo>
                        <a:pt x="251951" y="43261"/>
                        <a:pt x="353551" y="82631"/>
                        <a:pt x="367521" y="76281"/>
                      </a:cubicBezTo>
                      <a:cubicBezTo>
                        <a:pt x="381491" y="69931"/>
                        <a:pt x="314181" y="25481"/>
                        <a:pt x="276081" y="15321"/>
                      </a:cubicBezTo>
                      <a:cubicBezTo>
                        <a:pt x="237981" y="5161"/>
                        <a:pt x="117331" y="17861"/>
                        <a:pt x="138921" y="15321"/>
                      </a:cubicBezTo>
                      <a:cubicBezTo>
                        <a:pt x="160511" y="12781"/>
                        <a:pt x="337041" y="-1189"/>
                        <a:pt x="405621" y="81"/>
                      </a:cubicBezTo>
                      <a:cubicBezTo>
                        <a:pt x="474201" y="1351"/>
                        <a:pt x="550401" y="22941"/>
                        <a:pt x="550401" y="22941"/>
                      </a:cubicBezTo>
                      <a:lnTo>
                        <a:pt x="550401" y="22941"/>
                      </a:lnTo>
                    </a:path>
                  </a:pathLst>
                </a:custGeom>
                <a:solidFill>
                  <a:srgbClr val="8B53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17D62C6B-7985-4CAE-AB45-51878463DAE3}"/>
                    </a:ext>
                  </a:extLst>
                </p:cNvPr>
                <p:cNvSpPr/>
                <p:nvPr/>
              </p:nvSpPr>
              <p:spPr>
                <a:xfrm>
                  <a:off x="7035141" y="1079552"/>
                  <a:ext cx="929640" cy="274320"/>
                </a:xfrm>
                <a:custGeom>
                  <a:avLst/>
                  <a:gdLst>
                    <a:gd name="connsiteX0" fmla="*/ 0 w 929640"/>
                    <a:gd name="connsiteY0" fmla="*/ 274320 h 274320"/>
                    <a:gd name="connsiteX1" fmla="*/ 144780 w 929640"/>
                    <a:gd name="connsiteY1" fmla="*/ 114300 h 274320"/>
                    <a:gd name="connsiteX2" fmla="*/ 160020 w 929640"/>
                    <a:gd name="connsiteY2" fmla="*/ 160020 h 274320"/>
                    <a:gd name="connsiteX3" fmla="*/ 129540 w 929640"/>
                    <a:gd name="connsiteY3" fmla="*/ 228600 h 274320"/>
                    <a:gd name="connsiteX4" fmla="*/ 411480 w 929640"/>
                    <a:gd name="connsiteY4" fmla="*/ 83820 h 274320"/>
                    <a:gd name="connsiteX5" fmla="*/ 525780 w 929640"/>
                    <a:gd name="connsiteY5" fmla="*/ 53340 h 274320"/>
                    <a:gd name="connsiteX6" fmla="*/ 358140 w 929640"/>
                    <a:gd name="connsiteY6" fmla="*/ 167640 h 274320"/>
                    <a:gd name="connsiteX7" fmla="*/ 601980 w 929640"/>
                    <a:gd name="connsiteY7" fmla="*/ 53340 h 274320"/>
                    <a:gd name="connsiteX8" fmla="*/ 929640 w 929640"/>
                    <a:gd name="connsiteY8" fmla="*/ 0 h 274320"/>
                    <a:gd name="connsiteX9" fmla="*/ 929640 w 929640"/>
                    <a:gd name="connsiteY9" fmla="*/ 0 h 274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29640" h="274320">
                      <a:moveTo>
                        <a:pt x="0" y="274320"/>
                      </a:moveTo>
                      <a:cubicBezTo>
                        <a:pt x="59055" y="203835"/>
                        <a:pt x="118110" y="133350"/>
                        <a:pt x="144780" y="114300"/>
                      </a:cubicBezTo>
                      <a:cubicBezTo>
                        <a:pt x="171450" y="95250"/>
                        <a:pt x="162560" y="140970"/>
                        <a:pt x="160020" y="160020"/>
                      </a:cubicBezTo>
                      <a:cubicBezTo>
                        <a:pt x="157480" y="179070"/>
                        <a:pt x="87630" y="241300"/>
                        <a:pt x="129540" y="228600"/>
                      </a:cubicBezTo>
                      <a:cubicBezTo>
                        <a:pt x="171450" y="215900"/>
                        <a:pt x="345440" y="113030"/>
                        <a:pt x="411480" y="83820"/>
                      </a:cubicBezTo>
                      <a:cubicBezTo>
                        <a:pt x="477520" y="54610"/>
                        <a:pt x="534670" y="39370"/>
                        <a:pt x="525780" y="53340"/>
                      </a:cubicBezTo>
                      <a:cubicBezTo>
                        <a:pt x="516890" y="67310"/>
                        <a:pt x="345440" y="167640"/>
                        <a:pt x="358140" y="167640"/>
                      </a:cubicBezTo>
                      <a:cubicBezTo>
                        <a:pt x="370840" y="167640"/>
                        <a:pt x="506730" y="81280"/>
                        <a:pt x="601980" y="53340"/>
                      </a:cubicBezTo>
                      <a:cubicBezTo>
                        <a:pt x="697230" y="25400"/>
                        <a:pt x="929640" y="0"/>
                        <a:pt x="929640" y="0"/>
                      </a:cubicBezTo>
                      <a:lnTo>
                        <a:pt x="929640" y="0"/>
                      </a:lnTo>
                    </a:path>
                  </a:pathLst>
                </a:custGeom>
                <a:solidFill>
                  <a:srgbClr val="8B53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02C156DF-5E9E-49A3-90C4-EC097FFDA84B}"/>
                    </a:ext>
                  </a:extLst>
                </p:cNvPr>
                <p:cNvSpPr/>
                <p:nvPr/>
              </p:nvSpPr>
              <p:spPr>
                <a:xfrm>
                  <a:off x="5625145" y="1322158"/>
                  <a:ext cx="708109" cy="328894"/>
                </a:xfrm>
                <a:custGeom>
                  <a:avLst/>
                  <a:gdLst>
                    <a:gd name="connsiteX0" fmla="*/ 564176 w 708109"/>
                    <a:gd name="connsiteY0" fmla="*/ 328894 h 328894"/>
                    <a:gd name="connsiteX1" fmla="*/ 442256 w 708109"/>
                    <a:gd name="connsiteY1" fmla="*/ 245074 h 328894"/>
                    <a:gd name="connsiteX2" fmla="*/ 129836 w 708109"/>
                    <a:gd name="connsiteY2" fmla="*/ 176494 h 328894"/>
                    <a:gd name="connsiteX3" fmla="*/ 296 w 708109"/>
                    <a:gd name="connsiteY3" fmla="*/ 184114 h 328894"/>
                    <a:gd name="connsiteX4" fmla="*/ 160316 w 708109"/>
                    <a:gd name="connsiteY4" fmla="*/ 107914 h 328894"/>
                    <a:gd name="connsiteX5" fmla="*/ 251756 w 708109"/>
                    <a:gd name="connsiteY5" fmla="*/ 107914 h 328894"/>
                    <a:gd name="connsiteX6" fmla="*/ 122216 w 708109"/>
                    <a:gd name="connsiteY6" fmla="*/ 1234 h 328894"/>
                    <a:gd name="connsiteX7" fmla="*/ 358436 w 708109"/>
                    <a:gd name="connsiteY7" fmla="*/ 46954 h 328894"/>
                    <a:gd name="connsiteX8" fmla="*/ 609896 w 708109"/>
                    <a:gd name="connsiteY8" fmla="*/ 92674 h 328894"/>
                    <a:gd name="connsiteX9" fmla="*/ 701336 w 708109"/>
                    <a:gd name="connsiteY9" fmla="*/ 229834 h 328894"/>
                    <a:gd name="connsiteX10" fmla="*/ 701336 w 708109"/>
                    <a:gd name="connsiteY10" fmla="*/ 290794 h 328894"/>
                    <a:gd name="connsiteX11" fmla="*/ 701336 w 708109"/>
                    <a:gd name="connsiteY11" fmla="*/ 290794 h 328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08109" h="328894">
                      <a:moveTo>
                        <a:pt x="564176" y="328894"/>
                      </a:moveTo>
                      <a:cubicBezTo>
                        <a:pt x="539411" y="299684"/>
                        <a:pt x="514646" y="270474"/>
                        <a:pt x="442256" y="245074"/>
                      </a:cubicBezTo>
                      <a:cubicBezTo>
                        <a:pt x="369866" y="219674"/>
                        <a:pt x="203496" y="186654"/>
                        <a:pt x="129836" y="176494"/>
                      </a:cubicBezTo>
                      <a:cubicBezTo>
                        <a:pt x="56176" y="166334"/>
                        <a:pt x="-4784" y="195544"/>
                        <a:pt x="296" y="184114"/>
                      </a:cubicBezTo>
                      <a:cubicBezTo>
                        <a:pt x="5376" y="172684"/>
                        <a:pt x="118406" y="120614"/>
                        <a:pt x="160316" y="107914"/>
                      </a:cubicBezTo>
                      <a:cubicBezTo>
                        <a:pt x="202226" y="95214"/>
                        <a:pt x="258106" y="125694"/>
                        <a:pt x="251756" y="107914"/>
                      </a:cubicBezTo>
                      <a:cubicBezTo>
                        <a:pt x="245406" y="90134"/>
                        <a:pt x="104436" y="11394"/>
                        <a:pt x="122216" y="1234"/>
                      </a:cubicBezTo>
                      <a:cubicBezTo>
                        <a:pt x="139996" y="-8926"/>
                        <a:pt x="358436" y="46954"/>
                        <a:pt x="358436" y="46954"/>
                      </a:cubicBezTo>
                      <a:cubicBezTo>
                        <a:pt x="439716" y="62194"/>
                        <a:pt x="552746" y="62194"/>
                        <a:pt x="609896" y="92674"/>
                      </a:cubicBezTo>
                      <a:cubicBezTo>
                        <a:pt x="667046" y="123154"/>
                        <a:pt x="686096" y="196814"/>
                        <a:pt x="701336" y="229834"/>
                      </a:cubicBezTo>
                      <a:cubicBezTo>
                        <a:pt x="716576" y="262854"/>
                        <a:pt x="701336" y="290794"/>
                        <a:pt x="701336" y="290794"/>
                      </a:cubicBezTo>
                      <a:lnTo>
                        <a:pt x="701336" y="290794"/>
                      </a:lnTo>
                    </a:path>
                  </a:pathLst>
                </a:custGeom>
                <a:solidFill>
                  <a:srgbClr val="8B53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48E37E43-CEF7-469C-9C41-1C671277616E}"/>
                  </a:ext>
                </a:extLst>
              </p:cNvPr>
              <p:cNvSpPr/>
              <p:nvPr/>
            </p:nvSpPr>
            <p:spPr>
              <a:xfrm>
                <a:off x="3183745" y="2233243"/>
                <a:ext cx="1061049" cy="1384135"/>
              </a:xfrm>
              <a:prstGeom prst="ellipse">
                <a:avLst/>
              </a:prstGeom>
              <a:solidFill>
                <a:srgbClr val="F7D7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4A3B9D81-D093-487A-B34B-EE6A4FE71BBA}"/>
                  </a:ext>
                </a:extLst>
              </p:cNvPr>
              <p:cNvSpPr/>
              <p:nvPr/>
            </p:nvSpPr>
            <p:spPr>
              <a:xfrm rot="18558231">
                <a:off x="2467601" y="2760620"/>
                <a:ext cx="1061049" cy="1384135"/>
              </a:xfrm>
              <a:prstGeom prst="ellipse">
                <a:avLst/>
              </a:prstGeom>
              <a:solidFill>
                <a:srgbClr val="F7D7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D2E38F06-440C-4AB2-A41A-5D2261DE5ADB}"/>
                  </a:ext>
                </a:extLst>
              </p:cNvPr>
              <p:cNvSpPr/>
              <p:nvPr/>
            </p:nvSpPr>
            <p:spPr>
              <a:xfrm rot="4383236">
                <a:off x="3727825" y="2736931"/>
                <a:ext cx="1061049" cy="1384135"/>
              </a:xfrm>
              <a:prstGeom prst="ellipse">
                <a:avLst/>
              </a:prstGeom>
              <a:solidFill>
                <a:srgbClr val="F7D7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5531B2F9-E469-4069-AD09-A0CE6B4C248C}"/>
              </a:ext>
            </a:extLst>
          </p:cNvPr>
          <p:cNvSpPr txBox="1"/>
          <p:nvPr/>
        </p:nvSpPr>
        <p:spPr>
          <a:xfrm>
            <a:off x="7923095" y="381470"/>
            <a:ext cx="28936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latin typeface="Arial Black" panose="020B0A04020102020204" pitchFamily="34" charset="0"/>
              </a:rPr>
              <a:t>Tree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ttsMP3.com_VoiceText_2025-1-22_23-18-10">
            <a:hlinkClick r:id="" action="ppaction://media"/>
            <a:extLst>
              <a:ext uri="{FF2B5EF4-FFF2-40B4-BE49-F238E27FC236}">
                <a16:creationId xmlns:a16="http://schemas.microsoft.com/office/drawing/2014/main" id="{0FD6BE5B-194B-4B85-A046-F5FDDE7A165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18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5F721BA-9FAB-4FA7-83DC-13B3E60B9F01}"/>
              </a:ext>
            </a:extLst>
          </p:cNvPr>
          <p:cNvSpPr txBox="1"/>
          <p:nvPr/>
        </p:nvSpPr>
        <p:spPr>
          <a:xfrm>
            <a:off x="272692" y="-192043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0" dirty="0">
                <a:ln>
                  <a:solidFill>
                    <a:prstClr val="black"/>
                  </a:solidFill>
                </a:ln>
                <a:solidFill>
                  <a:srgbClr val="8B532D"/>
                </a:solidFill>
                <a:latin typeface="Arial Black" panose="020B0A04020102020204" pitchFamily="34" charset="0"/>
              </a:rPr>
              <a:t>N </a:t>
            </a:r>
            <a:r>
              <a:rPr lang="en-US" sz="28000" dirty="0" err="1">
                <a:ln>
                  <a:solidFill>
                    <a:prstClr val="black"/>
                  </a:solidFill>
                </a:ln>
                <a:solidFill>
                  <a:srgbClr val="8B532D"/>
                </a:solidFill>
                <a:latin typeface="Arial Black" panose="020B0A04020102020204" pitchFamily="34" charset="0"/>
              </a:rPr>
              <a:t>n</a:t>
            </a:r>
            <a:endParaRPr kumimoji="0" lang="en-US" sz="280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8B532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314EE71-5D5B-456B-8F5F-A74DC6879D92}"/>
              </a:ext>
            </a:extLst>
          </p:cNvPr>
          <p:cNvGrpSpPr/>
          <p:nvPr/>
        </p:nvGrpSpPr>
        <p:grpSpPr>
          <a:xfrm>
            <a:off x="7091318" y="836272"/>
            <a:ext cx="4972894" cy="5185456"/>
            <a:chOff x="557996" y="387671"/>
            <a:chExt cx="4972894" cy="518545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5E6D1D-297A-40D6-8007-EB182A2D0B83}"/>
                </a:ext>
              </a:extLst>
            </p:cNvPr>
            <p:cNvSpPr txBox="1"/>
            <p:nvPr/>
          </p:nvSpPr>
          <p:spPr>
            <a:xfrm>
              <a:off x="1729889" y="387671"/>
              <a:ext cx="2893602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8B532D"/>
                  </a:solidFill>
                  <a:latin typeface="Arial Black" panose="020B0A04020102020204" pitchFamily="34" charset="0"/>
                </a:rPr>
                <a:t>N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est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312BB06-CBB7-451E-8EF2-006E6182D0E2}"/>
                </a:ext>
              </a:extLst>
            </p:cNvPr>
            <p:cNvGrpSpPr/>
            <p:nvPr/>
          </p:nvGrpSpPr>
          <p:grpSpPr>
            <a:xfrm>
              <a:off x="557996" y="2191835"/>
              <a:ext cx="4972894" cy="3381292"/>
              <a:chOff x="1045776" y="1961177"/>
              <a:chExt cx="5050224" cy="343387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8190B083-AEF4-4A56-A37A-562E8540C34E}"/>
                  </a:ext>
                </a:extLst>
              </p:cNvPr>
              <p:cNvGrpSpPr/>
              <p:nvPr/>
            </p:nvGrpSpPr>
            <p:grpSpPr>
              <a:xfrm>
                <a:off x="1045776" y="1961177"/>
                <a:ext cx="5050224" cy="3433872"/>
                <a:chOff x="1539003" y="105967"/>
                <a:chExt cx="9609980" cy="6534253"/>
              </a:xfrm>
            </p:grpSpPr>
            <p:sp>
              <p:nvSpPr>
                <p:cNvPr id="43" name="Oval 3">
                  <a:extLst>
                    <a:ext uri="{FF2B5EF4-FFF2-40B4-BE49-F238E27FC236}">
                      <a16:creationId xmlns:a16="http://schemas.microsoft.com/office/drawing/2014/main" id="{05CD766D-C4FB-4B1A-96E1-E2C68908A0AA}"/>
                    </a:ext>
                  </a:extLst>
                </p:cNvPr>
                <p:cNvSpPr/>
                <p:nvPr/>
              </p:nvSpPr>
              <p:spPr>
                <a:xfrm rot="302131">
                  <a:off x="2830531" y="2423270"/>
                  <a:ext cx="4718808" cy="1598158"/>
                </a:xfrm>
                <a:custGeom>
                  <a:avLst/>
                  <a:gdLst>
                    <a:gd name="connsiteX0" fmla="*/ 0 w 4672840"/>
                    <a:gd name="connsiteY0" fmla="*/ 798089 h 1596177"/>
                    <a:gd name="connsiteX1" fmla="*/ 2336420 w 4672840"/>
                    <a:gd name="connsiteY1" fmla="*/ 0 h 1596177"/>
                    <a:gd name="connsiteX2" fmla="*/ 4672840 w 4672840"/>
                    <a:gd name="connsiteY2" fmla="*/ 798089 h 1596177"/>
                    <a:gd name="connsiteX3" fmla="*/ 2336420 w 4672840"/>
                    <a:gd name="connsiteY3" fmla="*/ 1596178 h 1596177"/>
                    <a:gd name="connsiteX4" fmla="*/ 0 w 4672840"/>
                    <a:gd name="connsiteY4" fmla="*/ 798089 h 1596177"/>
                    <a:gd name="connsiteX0" fmla="*/ 8117 w 4680957"/>
                    <a:gd name="connsiteY0" fmla="*/ 798089 h 1596178"/>
                    <a:gd name="connsiteX1" fmla="*/ 2344537 w 4680957"/>
                    <a:gd name="connsiteY1" fmla="*/ 0 h 1596178"/>
                    <a:gd name="connsiteX2" fmla="*/ 4680957 w 4680957"/>
                    <a:gd name="connsiteY2" fmla="*/ 798089 h 1596178"/>
                    <a:gd name="connsiteX3" fmla="*/ 2344537 w 4680957"/>
                    <a:gd name="connsiteY3" fmla="*/ 1596178 h 1596178"/>
                    <a:gd name="connsiteX4" fmla="*/ 8117 w 4680957"/>
                    <a:gd name="connsiteY4" fmla="*/ 798089 h 1596178"/>
                    <a:gd name="connsiteX0" fmla="*/ 6402 w 4679242"/>
                    <a:gd name="connsiteY0" fmla="*/ 798089 h 1596178"/>
                    <a:gd name="connsiteX1" fmla="*/ 2342822 w 4679242"/>
                    <a:gd name="connsiteY1" fmla="*/ 0 h 1596178"/>
                    <a:gd name="connsiteX2" fmla="*/ 4679242 w 4679242"/>
                    <a:gd name="connsiteY2" fmla="*/ 798089 h 1596178"/>
                    <a:gd name="connsiteX3" fmla="*/ 2342822 w 4679242"/>
                    <a:gd name="connsiteY3" fmla="*/ 1596178 h 1596178"/>
                    <a:gd name="connsiteX4" fmla="*/ 6402 w 4679242"/>
                    <a:gd name="connsiteY4" fmla="*/ 798089 h 1596178"/>
                    <a:gd name="connsiteX0" fmla="*/ 4461 w 4721216"/>
                    <a:gd name="connsiteY0" fmla="*/ 878805 h 1597317"/>
                    <a:gd name="connsiteX1" fmla="*/ 2384796 w 4721216"/>
                    <a:gd name="connsiteY1" fmla="*/ 351 h 1597317"/>
                    <a:gd name="connsiteX2" fmla="*/ 4721216 w 4721216"/>
                    <a:gd name="connsiteY2" fmla="*/ 798440 h 1597317"/>
                    <a:gd name="connsiteX3" fmla="*/ 2384796 w 4721216"/>
                    <a:gd name="connsiteY3" fmla="*/ 1596529 h 1597317"/>
                    <a:gd name="connsiteX4" fmla="*/ 4461 w 4721216"/>
                    <a:gd name="connsiteY4" fmla="*/ 878805 h 1597317"/>
                    <a:gd name="connsiteX0" fmla="*/ 6801 w 4723556"/>
                    <a:gd name="connsiteY0" fmla="*/ 878805 h 1599143"/>
                    <a:gd name="connsiteX1" fmla="*/ 2387136 w 4723556"/>
                    <a:gd name="connsiteY1" fmla="*/ 351 h 1599143"/>
                    <a:gd name="connsiteX2" fmla="*/ 4723556 w 4723556"/>
                    <a:gd name="connsiteY2" fmla="*/ 798440 h 1599143"/>
                    <a:gd name="connsiteX3" fmla="*/ 2387136 w 4723556"/>
                    <a:gd name="connsiteY3" fmla="*/ 1596529 h 1599143"/>
                    <a:gd name="connsiteX4" fmla="*/ 6801 w 4723556"/>
                    <a:gd name="connsiteY4" fmla="*/ 878805 h 1599143"/>
                    <a:gd name="connsiteX0" fmla="*/ 6435 w 4723190"/>
                    <a:gd name="connsiteY0" fmla="*/ 878805 h 1597538"/>
                    <a:gd name="connsiteX1" fmla="*/ 2386770 w 4723190"/>
                    <a:gd name="connsiteY1" fmla="*/ 351 h 1597538"/>
                    <a:gd name="connsiteX2" fmla="*/ 4723190 w 4723190"/>
                    <a:gd name="connsiteY2" fmla="*/ 798440 h 1597538"/>
                    <a:gd name="connsiteX3" fmla="*/ 2386770 w 4723190"/>
                    <a:gd name="connsiteY3" fmla="*/ 1596529 h 1597538"/>
                    <a:gd name="connsiteX4" fmla="*/ 6435 w 4723190"/>
                    <a:gd name="connsiteY4" fmla="*/ 878805 h 1597538"/>
                    <a:gd name="connsiteX0" fmla="*/ 2053 w 4718808"/>
                    <a:gd name="connsiteY0" fmla="*/ 878805 h 1598158"/>
                    <a:gd name="connsiteX1" fmla="*/ 2382388 w 4718808"/>
                    <a:gd name="connsiteY1" fmla="*/ 351 h 1598158"/>
                    <a:gd name="connsiteX2" fmla="*/ 4718808 w 4718808"/>
                    <a:gd name="connsiteY2" fmla="*/ 798440 h 1598158"/>
                    <a:gd name="connsiteX3" fmla="*/ 2382388 w 4718808"/>
                    <a:gd name="connsiteY3" fmla="*/ 1596529 h 1598158"/>
                    <a:gd name="connsiteX4" fmla="*/ 2053 w 4718808"/>
                    <a:gd name="connsiteY4" fmla="*/ 878805 h 1598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18808" h="1598158">
                      <a:moveTo>
                        <a:pt x="2053" y="878805"/>
                      </a:moveTo>
                      <a:cubicBezTo>
                        <a:pt x="70544" y="202512"/>
                        <a:pt x="1596262" y="13745"/>
                        <a:pt x="2382388" y="351"/>
                      </a:cubicBezTo>
                      <a:cubicBezTo>
                        <a:pt x="3168514" y="-13043"/>
                        <a:pt x="4718808" y="357668"/>
                        <a:pt x="4718808" y="798440"/>
                      </a:cubicBezTo>
                      <a:cubicBezTo>
                        <a:pt x="4718808" y="1239212"/>
                        <a:pt x="3168514" y="1583135"/>
                        <a:pt x="2382388" y="1596529"/>
                      </a:cubicBezTo>
                      <a:cubicBezTo>
                        <a:pt x="1596262" y="1609923"/>
                        <a:pt x="-66438" y="1555098"/>
                        <a:pt x="2053" y="878805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6">
                  <a:extLst>
                    <a:ext uri="{FF2B5EF4-FFF2-40B4-BE49-F238E27FC236}">
                      <a16:creationId xmlns:a16="http://schemas.microsoft.com/office/drawing/2014/main" id="{9D94C620-4CCC-40DC-AFF2-AA18CF9C4774}"/>
                    </a:ext>
                  </a:extLst>
                </p:cNvPr>
                <p:cNvSpPr/>
                <p:nvPr/>
              </p:nvSpPr>
              <p:spPr>
                <a:xfrm>
                  <a:off x="1539003" y="105967"/>
                  <a:ext cx="9609980" cy="6534253"/>
                </a:xfrm>
                <a:custGeom>
                  <a:avLst/>
                  <a:gdLst>
                    <a:gd name="connsiteX0" fmla="*/ 0 w 8723086"/>
                    <a:gd name="connsiteY0" fmla="*/ 2721429 h 5442857"/>
                    <a:gd name="connsiteX1" fmla="*/ 4361543 w 8723086"/>
                    <a:gd name="connsiteY1" fmla="*/ 0 h 5442857"/>
                    <a:gd name="connsiteX2" fmla="*/ 8723086 w 8723086"/>
                    <a:gd name="connsiteY2" fmla="*/ 2721429 h 5442857"/>
                    <a:gd name="connsiteX3" fmla="*/ 4361543 w 8723086"/>
                    <a:gd name="connsiteY3" fmla="*/ 5442858 h 5442857"/>
                    <a:gd name="connsiteX4" fmla="*/ 0 w 8723086"/>
                    <a:gd name="connsiteY4" fmla="*/ 2721429 h 5442857"/>
                    <a:gd name="connsiteX0" fmla="*/ 1073 w 8724159"/>
                    <a:gd name="connsiteY0" fmla="*/ 2721429 h 5881008"/>
                    <a:gd name="connsiteX1" fmla="*/ 4362616 w 8724159"/>
                    <a:gd name="connsiteY1" fmla="*/ 0 h 5881008"/>
                    <a:gd name="connsiteX2" fmla="*/ 8724159 w 8724159"/>
                    <a:gd name="connsiteY2" fmla="*/ 2721429 h 5881008"/>
                    <a:gd name="connsiteX3" fmla="*/ 4062578 w 8724159"/>
                    <a:gd name="connsiteY3" fmla="*/ 5881008 h 5881008"/>
                    <a:gd name="connsiteX4" fmla="*/ 1073 w 8724159"/>
                    <a:gd name="connsiteY4" fmla="*/ 2721429 h 5881008"/>
                    <a:gd name="connsiteX0" fmla="*/ 567 w 8725500"/>
                    <a:gd name="connsiteY0" fmla="*/ 2721429 h 6081650"/>
                    <a:gd name="connsiteX1" fmla="*/ 4362110 w 8725500"/>
                    <a:gd name="connsiteY1" fmla="*/ 0 h 6081650"/>
                    <a:gd name="connsiteX2" fmla="*/ 8723653 w 8725500"/>
                    <a:gd name="connsiteY2" fmla="*/ 2721429 h 6081650"/>
                    <a:gd name="connsiteX3" fmla="*/ 5026593 w 8725500"/>
                    <a:gd name="connsiteY3" fmla="*/ 5427208 h 6081650"/>
                    <a:gd name="connsiteX4" fmla="*/ 4062072 w 8725500"/>
                    <a:gd name="connsiteY4" fmla="*/ 5881008 h 6081650"/>
                    <a:gd name="connsiteX5" fmla="*/ 567 w 8725500"/>
                    <a:gd name="connsiteY5" fmla="*/ 2721429 h 6081650"/>
                    <a:gd name="connsiteX0" fmla="*/ 567 w 8729407"/>
                    <a:gd name="connsiteY0" fmla="*/ 2721429 h 6017515"/>
                    <a:gd name="connsiteX1" fmla="*/ 4362110 w 8729407"/>
                    <a:gd name="connsiteY1" fmla="*/ 0 h 6017515"/>
                    <a:gd name="connsiteX2" fmla="*/ 8723653 w 8729407"/>
                    <a:gd name="connsiteY2" fmla="*/ 2721429 h 6017515"/>
                    <a:gd name="connsiteX3" fmla="*/ 5107555 w 8729407"/>
                    <a:gd name="connsiteY3" fmla="*/ 5898695 h 6017515"/>
                    <a:gd name="connsiteX4" fmla="*/ 5026593 w 8729407"/>
                    <a:gd name="connsiteY4" fmla="*/ 5427208 h 6017515"/>
                    <a:gd name="connsiteX5" fmla="*/ 4062072 w 8729407"/>
                    <a:gd name="connsiteY5" fmla="*/ 5881008 h 6017515"/>
                    <a:gd name="connsiteX6" fmla="*/ 567 w 8729407"/>
                    <a:gd name="connsiteY6" fmla="*/ 2721429 h 6017515"/>
                    <a:gd name="connsiteX0" fmla="*/ 567 w 8734659"/>
                    <a:gd name="connsiteY0" fmla="*/ 2721429 h 6053406"/>
                    <a:gd name="connsiteX1" fmla="*/ 4362110 w 8734659"/>
                    <a:gd name="connsiteY1" fmla="*/ 0 h 6053406"/>
                    <a:gd name="connsiteX2" fmla="*/ 8723653 w 8734659"/>
                    <a:gd name="connsiteY2" fmla="*/ 2721429 h 6053406"/>
                    <a:gd name="connsiteX3" fmla="*/ 5517130 w 8734659"/>
                    <a:gd name="connsiteY3" fmla="*/ 5774871 h 6053406"/>
                    <a:gd name="connsiteX4" fmla="*/ 5107555 w 8734659"/>
                    <a:gd name="connsiteY4" fmla="*/ 5898695 h 6053406"/>
                    <a:gd name="connsiteX5" fmla="*/ 5026593 w 8734659"/>
                    <a:gd name="connsiteY5" fmla="*/ 5427208 h 6053406"/>
                    <a:gd name="connsiteX6" fmla="*/ 4062072 w 8734659"/>
                    <a:gd name="connsiteY6" fmla="*/ 5881008 h 6053406"/>
                    <a:gd name="connsiteX7" fmla="*/ 567 w 8734659"/>
                    <a:gd name="connsiteY7" fmla="*/ 2721429 h 6053406"/>
                    <a:gd name="connsiteX0" fmla="*/ 567 w 8734659"/>
                    <a:gd name="connsiteY0" fmla="*/ 2721429 h 6017515"/>
                    <a:gd name="connsiteX1" fmla="*/ 4362110 w 8734659"/>
                    <a:gd name="connsiteY1" fmla="*/ 0 h 6017515"/>
                    <a:gd name="connsiteX2" fmla="*/ 8723653 w 8734659"/>
                    <a:gd name="connsiteY2" fmla="*/ 2721429 h 6017515"/>
                    <a:gd name="connsiteX3" fmla="*/ 5517130 w 8734659"/>
                    <a:gd name="connsiteY3" fmla="*/ 5608183 h 6017515"/>
                    <a:gd name="connsiteX4" fmla="*/ 5107555 w 8734659"/>
                    <a:gd name="connsiteY4" fmla="*/ 5898695 h 6017515"/>
                    <a:gd name="connsiteX5" fmla="*/ 5026593 w 8734659"/>
                    <a:gd name="connsiteY5" fmla="*/ 5427208 h 6017515"/>
                    <a:gd name="connsiteX6" fmla="*/ 4062072 w 8734659"/>
                    <a:gd name="connsiteY6" fmla="*/ 5881008 h 6017515"/>
                    <a:gd name="connsiteX7" fmla="*/ 567 w 8734659"/>
                    <a:gd name="connsiteY7" fmla="*/ 2721429 h 6017515"/>
                    <a:gd name="connsiteX0" fmla="*/ 567 w 8734484"/>
                    <a:gd name="connsiteY0" fmla="*/ 2721429 h 6017515"/>
                    <a:gd name="connsiteX1" fmla="*/ 4362110 w 8734484"/>
                    <a:gd name="connsiteY1" fmla="*/ 0 h 6017515"/>
                    <a:gd name="connsiteX2" fmla="*/ 8723653 w 8734484"/>
                    <a:gd name="connsiteY2" fmla="*/ 2721429 h 6017515"/>
                    <a:gd name="connsiteX3" fmla="*/ 5493317 w 8734484"/>
                    <a:gd name="connsiteY3" fmla="*/ 5803446 h 6017515"/>
                    <a:gd name="connsiteX4" fmla="*/ 5517130 w 8734484"/>
                    <a:gd name="connsiteY4" fmla="*/ 5608183 h 6017515"/>
                    <a:gd name="connsiteX5" fmla="*/ 5107555 w 8734484"/>
                    <a:gd name="connsiteY5" fmla="*/ 5898695 h 6017515"/>
                    <a:gd name="connsiteX6" fmla="*/ 5026593 w 8734484"/>
                    <a:gd name="connsiteY6" fmla="*/ 5427208 h 6017515"/>
                    <a:gd name="connsiteX7" fmla="*/ 4062072 w 8734484"/>
                    <a:gd name="connsiteY7" fmla="*/ 5881008 h 6017515"/>
                    <a:gd name="connsiteX8" fmla="*/ 567 w 8734484"/>
                    <a:gd name="connsiteY8" fmla="*/ 2721429 h 6017515"/>
                    <a:gd name="connsiteX0" fmla="*/ 567 w 8749652"/>
                    <a:gd name="connsiteY0" fmla="*/ 2721429 h 6017515"/>
                    <a:gd name="connsiteX1" fmla="*/ 4362110 w 8749652"/>
                    <a:gd name="connsiteY1" fmla="*/ 0 h 6017515"/>
                    <a:gd name="connsiteX2" fmla="*/ 8723653 w 8749652"/>
                    <a:gd name="connsiteY2" fmla="*/ 2721429 h 6017515"/>
                    <a:gd name="connsiteX3" fmla="*/ 6145158 w 8749652"/>
                    <a:gd name="connsiteY3" fmla="*/ 5289510 h 6017515"/>
                    <a:gd name="connsiteX4" fmla="*/ 5493317 w 8749652"/>
                    <a:gd name="connsiteY4" fmla="*/ 5803446 h 6017515"/>
                    <a:gd name="connsiteX5" fmla="*/ 5517130 w 8749652"/>
                    <a:gd name="connsiteY5" fmla="*/ 5608183 h 6017515"/>
                    <a:gd name="connsiteX6" fmla="*/ 5107555 w 8749652"/>
                    <a:gd name="connsiteY6" fmla="*/ 5898695 h 6017515"/>
                    <a:gd name="connsiteX7" fmla="*/ 5026593 w 8749652"/>
                    <a:gd name="connsiteY7" fmla="*/ 5427208 h 6017515"/>
                    <a:gd name="connsiteX8" fmla="*/ 4062072 w 8749652"/>
                    <a:gd name="connsiteY8" fmla="*/ 5881008 h 6017515"/>
                    <a:gd name="connsiteX9" fmla="*/ 567 w 8749652"/>
                    <a:gd name="connsiteY9" fmla="*/ 2721429 h 6017515"/>
                    <a:gd name="connsiteX0" fmla="*/ 567 w 8759661"/>
                    <a:gd name="connsiteY0" fmla="*/ 2721429 h 6017515"/>
                    <a:gd name="connsiteX1" fmla="*/ 4362110 w 8759661"/>
                    <a:gd name="connsiteY1" fmla="*/ 0 h 6017515"/>
                    <a:gd name="connsiteX2" fmla="*/ 8723653 w 8759661"/>
                    <a:gd name="connsiteY2" fmla="*/ 2721429 h 6017515"/>
                    <a:gd name="connsiteX3" fmla="*/ 6277680 w 8759661"/>
                    <a:gd name="connsiteY3" fmla="*/ 5660571 h 6017515"/>
                    <a:gd name="connsiteX4" fmla="*/ 6145158 w 8759661"/>
                    <a:gd name="connsiteY4" fmla="*/ 5289510 h 6017515"/>
                    <a:gd name="connsiteX5" fmla="*/ 5493317 w 8759661"/>
                    <a:gd name="connsiteY5" fmla="*/ 5803446 h 6017515"/>
                    <a:gd name="connsiteX6" fmla="*/ 5517130 w 8759661"/>
                    <a:gd name="connsiteY6" fmla="*/ 5608183 h 6017515"/>
                    <a:gd name="connsiteX7" fmla="*/ 5107555 w 8759661"/>
                    <a:gd name="connsiteY7" fmla="*/ 5898695 h 6017515"/>
                    <a:gd name="connsiteX8" fmla="*/ 5026593 w 8759661"/>
                    <a:gd name="connsiteY8" fmla="*/ 5427208 h 6017515"/>
                    <a:gd name="connsiteX9" fmla="*/ 4062072 w 8759661"/>
                    <a:gd name="connsiteY9" fmla="*/ 5881008 h 6017515"/>
                    <a:gd name="connsiteX10" fmla="*/ 567 w 8759661"/>
                    <a:gd name="connsiteY10" fmla="*/ 2721429 h 6017515"/>
                    <a:gd name="connsiteX0" fmla="*/ 567 w 8785804"/>
                    <a:gd name="connsiteY0" fmla="*/ 2721429 h 6017515"/>
                    <a:gd name="connsiteX1" fmla="*/ 4362110 w 8785804"/>
                    <a:gd name="connsiteY1" fmla="*/ 0 h 6017515"/>
                    <a:gd name="connsiteX2" fmla="*/ 8723653 w 8785804"/>
                    <a:gd name="connsiteY2" fmla="*/ 2721429 h 6017515"/>
                    <a:gd name="connsiteX3" fmla="*/ 6821019 w 8785804"/>
                    <a:gd name="connsiteY3" fmla="*/ 5143736 h 6017515"/>
                    <a:gd name="connsiteX4" fmla="*/ 6277680 w 8785804"/>
                    <a:gd name="connsiteY4" fmla="*/ 5660571 h 6017515"/>
                    <a:gd name="connsiteX5" fmla="*/ 6145158 w 8785804"/>
                    <a:gd name="connsiteY5" fmla="*/ 5289510 h 6017515"/>
                    <a:gd name="connsiteX6" fmla="*/ 5493317 w 8785804"/>
                    <a:gd name="connsiteY6" fmla="*/ 5803446 h 6017515"/>
                    <a:gd name="connsiteX7" fmla="*/ 5517130 w 8785804"/>
                    <a:gd name="connsiteY7" fmla="*/ 5608183 h 6017515"/>
                    <a:gd name="connsiteX8" fmla="*/ 5107555 w 8785804"/>
                    <a:gd name="connsiteY8" fmla="*/ 5898695 h 6017515"/>
                    <a:gd name="connsiteX9" fmla="*/ 5026593 w 8785804"/>
                    <a:gd name="connsiteY9" fmla="*/ 5427208 h 6017515"/>
                    <a:gd name="connsiteX10" fmla="*/ 4062072 w 8785804"/>
                    <a:gd name="connsiteY10" fmla="*/ 5881008 h 6017515"/>
                    <a:gd name="connsiteX11" fmla="*/ 567 w 8785804"/>
                    <a:gd name="connsiteY11" fmla="*/ 2721429 h 6017515"/>
                    <a:gd name="connsiteX0" fmla="*/ 567 w 8794990"/>
                    <a:gd name="connsiteY0" fmla="*/ 2721429 h 6017515"/>
                    <a:gd name="connsiteX1" fmla="*/ 4362110 w 8794990"/>
                    <a:gd name="connsiteY1" fmla="*/ 0 h 6017515"/>
                    <a:gd name="connsiteX2" fmla="*/ 8723653 w 8794990"/>
                    <a:gd name="connsiteY2" fmla="*/ 2721429 h 6017515"/>
                    <a:gd name="connsiteX3" fmla="*/ 6794514 w 8794990"/>
                    <a:gd name="connsiteY3" fmla="*/ 5435284 h 6017515"/>
                    <a:gd name="connsiteX4" fmla="*/ 6821019 w 8794990"/>
                    <a:gd name="connsiteY4" fmla="*/ 5143736 h 6017515"/>
                    <a:gd name="connsiteX5" fmla="*/ 6277680 w 8794990"/>
                    <a:gd name="connsiteY5" fmla="*/ 5660571 h 6017515"/>
                    <a:gd name="connsiteX6" fmla="*/ 6145158 w 8794990"/>
                    <a:gd name="connsiteY6" fmla="*/ 5289510 h 6017515"/>
                    <a:gd name="connsiteX7" fmla="*/ 5493317 w 8794990"/>
                    <a:gd name="connsiteY7" fmla="*/ 5803446 h 6017515"/>
                    <a:gd name="connsiteX8" fmla="*/ 5517130 w 8794990"/>
                    <a:gd name="connsiteY8" fmla="*/ 5608183 h 6017515"/>
                    <a:gd name="connsiteX9" fmla="*/ 5107555 w 8794990"/>
                    <a:gd name="connsiteY9" fmla="*/ 5898695 h 6017515"/>
                    <a:gd name="connsiteX10" fmla="*/ 5026593 w 8794990"/>
                    <a:gd name="connsiteY10" fmla="*/ 5427208 h 6017515"/>
                    <a:gd name="connsiteX11" fmla="*/ 4062072 w 8794990"/>
                    <a:gd name="connsiteY11" fmla="*/ 5881008 h 6017515"/>
                    <a:gd name="connsiteX12" fmla="*/ 567 w 8794990"/>
                    <a:gd name="connsiteY12" fmla="*/ 2721429 h 6017515"/>
                    <a:gd name="connsiteX0" fmla="*/ 567 w 8816384"/>
                    <a:gd name="connsiteY0" fmla="*/ 2721429 h 6017515"/>
                    <a:gd name="connsiteX1" fmla="*/ 4362110 w 8816384"/>
                    <a:gd name="connsiteY1" fmla="*/ 0 h 6017515"/>
                    <a:gd name="connsiteX2" fmla="*/ 8723653 w 8816384"/>
                    <a:gd name="connsiteY2" fmla="*/ 2721429 h 6017515"/>
                    <a:gd name="connsiteX3" fmla="*/ 7258340 w 8816384"/>
                    <a:gd name="connsiteY3" fmla="*/ 5037719 h 6017515"/>
                    <a:gd name="connsiteX4" fmla="*/ 6794514 w 8816384"/>
                    <a:gd name="connsiteY4" fmla="*/ 5435284 h 6017515"/>
                    <a:gd name="connsiteX5" fmla="*/ 6821019 w 8816384"/>
                    <a:gd name="connsiteY5" fmla="*/ 5143736 h 6017515"/>
                    <a:gd name="connsiteX6" fmla="*/ 6277680 w 8816384"/>
                    <a:gd name="connsiteY6" fmla="*/ 5660571 h 6017515"/>
                    <a:gd name="connsiteX7" fmla="*/ 6145158 w 8816384"/>
                    <a:gd name="connsiteY7" fmla="*/ 5289510 h 6017515"/>
                    <a:gd name="connsiteX8" fmla="*/ 5493317 w 8816384"/>
                    <a:gd name="connsiteY8" fmla="*/ 5803446 h 6017515"/>
                    <a:gd name="connsiteX9" fmla="*/ 5517130 w 8816384"/>
                    <a:gd name="connsiteY9" fmla="*/ 5608183 h 6017515"/>
                    <a:gd name="connsiteX10" fmla="*/ 5107555 w 8816384"/>
                    <a:gd name="connsiteY10" fmla="*/ 5898695 h 6017515"/>
                    <a:gd name="connsiteX11" fmla="*/ 5026593 w 8816384"/>
                    <a:gd name="connsiteY11" fmla="*/ 5427208 h 6017515"/>
                    <a:gd name="connsiteX12" fmla="*/ 4062072 w 8816384"/>
                    <a:gd name="connsiteY12" fmla="*/ 5881008 h 6017515"/>
                    <a:gd name="connsiteX13" fmla="*/ 567 w 8816384"/>
                    <a:gd name="connsiteY13" fmla="*/ 2721429 h 6017515"/>
                    <a:gd name="connsiteX0" fmla="*/ 567 w 8828781"/>
                    <a:gd name="connsiteY0" fmla="*/ 2721429 h 6017515"/>
                    <a:gd name="connsiteX1" fmla="*/ 4362110 w 8828781"/>
                    <a:gd name="connsiteY1" fmla="*/ 0 h 6017515"/>
                    <a:gd name="connsiteX2" fmla="*/ 8723653 w 8828781"/>
                    <a:gd name="connsiteY2" fmla="*/ 2721429 h 6017515"/>
                    <a:gd name="connsiteX3" fmla="*/ 7205331 w 8828781"/>
                    <a:gd name="connsiteY3" fmla="*/ 5302762 h 6017515"/>
                    <a:gd name="connsiteX4" fmla="*/ 7258340 w 8828781"/>
                    <a:gd name="connsiteY4" fmla="*/ 5037719 h 6017515"/>
                    <a:gd name="connsiteX5" fmla="*/ 6794514 w 8828781"/>
                    <a:gd name="connsiteY5" fmla="*/ 5435284 h 6017515"/>
                    <a:gd name="connsiteX6" fmla="*/ 6821019 w 8828781"/>
                    <a:gd name="connsiteY6" fmla="*/ 5143736 h 6017515"/>
                    <a:gd name="connsiteX7" fmla="*/ 6277680 w 8828781"/>
                    <a:gd name="connsiteY7" fmla="*/ 5660571 h 6017515"/>
                    <a:gd name="connsiteX8" fmla="*/ 6145158 w 8828781"/>
                    <a:gd name="connsiteY8" fmla="*/ 5289510 h 6017515"/>
                    <a:gd name="connsiteX9" fmla="*/ 5493317 w 8828781"/>
                    <a:gd name="connsiteY9" fmla="*/ 5803446 h 6017515"/>
                    <a:gd name="connsiteX10" fmla="*/ 5517130 w 8828781"/>
                    <a:gd name="connsiteY10" fmla="*/ 5608183 h 6017515"/>
                    <a:gd name="connsiteX11" fmla="*/ 5107555 w 8828781"/>
                    <a:gd name="connsiteY11" fmla="*/ 5898695 h 6017515"/>
                    <a:gd name="connsiteX12" fmla="*/ 5026593 w 8828781"/>
                    <a:gd name="connsiteY12" fmla="*/ 5427208 h 6017515"/>
                    <a:gd name="connsiteX13" fmla="*/ 4062072 w 8828781"/>
                    <a:gd name="connsiteY13" fmla="*/ 5881008 h 6017515"/>
                    <a:gd name="connsiteX14" fmla="*/ 567 w 8828781"/>
                    <a:gd name="connsiteY14" fmla="*/ 2721429 h 6017515"/>
                    <a:gd name="connsiteX0" fmla="*/ 567 w 8848289"/>
                    <a:gd name="connsiteY0" fmla="*/ 2721429 h 6017515"/>
                    <a:gd name="connsiteX1" fmla="*/ 4362110 w 8848289"/>
                    <a:gd name="connsiteY1" fmla="*/ 0 h 6017515"/>
                    <a:gd name="connsiteX2" fmla="*/ 8723653 w 8848289"/>
                    <a:gd name="connsiteY2" fmla="*/ 2721429 h 6017515"/>
                    <a:gd name="connsiteX3" fmla="*/ 7536636 w 8848289"/>
                    <a:gd name="connsiteY3" fmla="*/ 4666658 h 6017515"/>
                    <a:gd name="connsiteX4" fmla="*/ 7205331 w 8848289"/>
                    <a:gd name="connsiteY4" fmla="*/ 5302762 h 6017515"/>
                    <a:gd name="connsiteX5" fmla="*/ 7258340 w 8848289"/>
                    <a:gd name="connsiteY5" fmla="*/ 5037719 h 6017515"/>
                    <a:gd name="connsiteX6" fmla="*/ 6794514 w 8848289"/>
                    <a:gd name="connsiteY6" fmla="*/ 5435284 h 6017515"/>
                    <a:gd name="connsiteX7" fmla="*/ 6821019 w 8848289"/>
                    <a:gd name="connsiteY7" fmla="*/ 5143736 h 6017515"/>
                    <a:gd name="connsiteX8" fmla="*/ 6277680 w 8848289"/>
                    <a:gd name="connsiteY8" fmla="*/ 5660571 h 6017515"/>
                    <a:gd name="connsiteX9" fmla="*/ 6145158 w 8848289"/>
                    <a:gd name="connsiteY9" fmla="*/ 5289510 h 6017515"/>
                    <a:gd name="connsiteX10" fmla="*/ 5493317 w 8848289"/>
                    <a:gd name="connsiteY10" fmla="*/ 5803446 h 6017515"/>
                    <a:gd name="connsiteX11" fmla="*/ 5517130 w 8848289"/>
                    <a:gd name="connsiteY11" fmla="*/ 5608183 h 6017515"/>
                    <a:gd name="connsiteX12" fmla="*/ 5107555 w 8848289"/>
                    <a:gd name="connsiteY12" fmla="*/ 5898695 h 6017515"/>
                    <a:gd name="connsiteX13" fmla="*/ 5026593 w 8848289"/>
                    <a:gd name="connsiteY13" fmla="*/ 5427208 h 6017515"/>
                    <a:gd name="connsiteX14" fmla="*/ 4062072 w 8848289"/>
                    <a:gd name="connsiteY14" fmla="*/ 5881008 h 6017515"/>
                    <a:gd name="connsiteX15" fmla="*/ 567 w 8848289"/>
                    <a:gd name="connsiteY15" fmla="*/ 2721429 h 6017515"/>
                    <a:gd name="connsiteX0" fmla="*/ 567 w 8870118"/>
                    <a:gd name="connsiteY0" fmla="*/ 2721429 h 6017515"/>
                    <a:gd name="connsiteX1" fmla="*/ 4362110 w 8870118"/>
                    <a:gd name="connsiteY1" fmla="*/ 0 h 6017515"/>
                    <a:gd name="connsiteX2" fmla="*/ 8723653 w 8870118"/>
                    <a:gd name="connsiteY2" fmla="*/ 2721429 h 6017515"/>
                    <a:gd name="connsiteX3" fmla="*/ 7722166 w 8870118"/>
                    <a:gd name="connsiteY3" fmla="*/ 4905197 h 6017515"/>
                    <a:gd name="connsiteX4" fmla="*/ 7536636 w 8870118"/>
                    <a:gd name="connsiteY4" fmla="*/ 4666658 h 6017515"/>
                    <a:gd name="connsiteX5" fmla="*/ 7205331 w 8870118"/>
                    <a:gd name="connsiteY5" fmla="*/ 5302762 h 6017515"/>
                    <a:gd name="connsiteX6" fmla="*/ 7258340 w 8870118"/>
                    <a:gd name="connsiteY6" fmla="*/ 5037719 h 6017515"/>
                    <a:gd name="connsiteX7" fmla="*/ 6794514 w 8870118"/>
                    <a:gd name="connsiteY7" fmla="*/ 5435284 h 6017515"/>
                    <a:gd name="connsiteX8" fmla="*/ 6821019 w 8870118"/>
                    <a:gd name="connsiteY8" fmla="*/ 5143736 h 6017515"/>
                    <a:gd name="connsiteX9" fmla="*/ 6277680 w 8870118"/>
                    <a:gd name="connsiteY9" fmla="*/ 5660571 h 6017515"/>
                    <a:gd name="connsiteX10" fmla="*/ 6145158 w 8870118"/>
                    <a:gd name="connsiteY10" fmla="*/ 5289510 h 6017515"/>
                    <a:gd name="connsiteX11" fmla="*/ 5493317 w 8870118"/>
                    <a:gd name="connsiteY11" fmla="*/ 5803446 h 6017515"/>
                    <a:gd name="connsiteX12" fmla="*/ 5517130 w 8870118"/>
                    <a:gd name="connsiteY12" fmla="*/ 5608183 h 6017515"/>
                    <a:gd name="connsiteX13" fmla="*/ 5107555 w 8870118"/>
                    <a:gd name="connsiteY13" fmla="*/ 5898695 h 6017515"/>
                    <a:gd name="connsiteX14" fmla="*/ 5026593 w 8870118"/>
                    <a:gd name="connsiteY14" fmla="*/ 5427208 h 6017515"/>
                    <a:gd name="connsiteX15" fmla="*/ 4062072 w 8870118"/>
                    <a:gd name="connsiteY15" fmla="*/ 5881008 h 6017515"/>
                    <a:gd name="connsiteX16" fmla="*/ 567 w 8870118"/>
                    <a:gd name="connsiteY16" fmla="*/ 2721429 h 6017515"/>
                    <a:gd name="connsiteX0" fmla="*/ 567 w 8920965"/>
                    <a:gd name="connsiteY0" fmla="*/ 2721429 h 6017515"/>
                    <a:gd name="connsiteX1" fmla="*/ 4362110 w 8920965"/>
                    <a:gd name="connsiteY1" fmla="*/ 0 h 6017515"/>
                    <a:gd name="connsiteX2" fmla="*/ 8723653 w 8920965"/>
                    <a:gd name="connsiteY2" fmla="*/ 2721429 h 6017515"/>
                    <a:gd name="connsiteX3" fmla="*/ 8040217 w 8920965"/>
                    <a:gd name="connsiteY3" fmla="*/ 4375110 h 6017515"/>
                    <a:gd name="connsiteX4" fmla="*/ 7722166 w 8920965"/>
                    <a:gd name="connsiteY4" fmla="*/ 4905197 h 6017515"/>
                    <a:gd name="connsiteX5" fmla="*/ 7536636 w 8920965"/>
                    <a:gd name="connsiteY5" fmla="*/ 4666658 h 6017515"/>
                    <a:gd name="connsiteX6" fmla="*/ 7205331 w 8920965"/>
                    <a:gd name="connsiteY6" fmla="*/ 5302762 h 6017515"/>
                    <a:gd name="connsiteX7" fmla="*/ 7258340 w 8920965"/>
                    <a:gd name="connsiteY7" fmla="*/ 5037719 h 6017515"/>
                    <a:gd name="connsiteX8" fmla="*/ 6794514 w 8920965"/>
                    <a:gd name="connsiteY8" fmla="*/ 5435284 h 6017515"/>
                    <a:gd name="connsiteX9" fmla="*/ 6821019 w 8920965"/>
                    <a:gd name="connsiteY9" fmla="*/ 5143736 h 6017515"/>
                    <a:gd name="connsiteX10" fmla="*/ 6277680 w 8920965"/>
                    <a:gd name="connsiteY10" fmla="*/ 5660571 h 6017515"/>
                    <a:gd name="connsiteX11" fmla="*/ 6145158 w 8920965"/>
                    <a:gd name="connsiteY11" fmla="*/ 5289510 h 6017515"/>
                    <a:gd name="connsiteX12" fmla="*/ 5493317 w 8920965"/>
                    <a:gd name="connsiteY12" fmla="*/ 5803446 h 6017515"/>
                    <a:gd name="connsiteX13" fmla="*/ 5517130 w 8920965"/>
                    <a:gd name="connsiteY13" fmla="*/ 5608183 h 6017515"/>
                    <a:gd name="connsiteX14" fmla="*/ 5107555 w 8920965"/>
                    <a:gd name="connsiteY14" fmla="*/ 5898695 h 6017515"/>
                    <a:gd name="connsiteX15" fmla="*/ 5026593 w 8920965"/>
                    <a:gd name="connsiteY15" fmla="*/ 5427208 h 6017515"/>
                    <a:gd name="connsiteX16" fmla="*/ 4062072 w 8920965"/>
                    <a:gd name="connsiteY16" fmla="*/ 5881008 h 6017515"/>
                    <a:gd name="connsiteX17" fmla="*/ 567 w 8920965"/>
                    <a:gd name="connsiteY17" fmla="*/ 2721429 h 6017515"/>
                    <a:gd name="connsiteX0" fmla="*/ 567 w 8943288"/>
                    <a:gd name="connsiteY0" fmla="*/ 2721429 h 6017515"/>
                    <a:gd name="connsiteX1" fmla="*/ 4362110 w 8943288"/>
                    <a:gd name="connsiteY1" fmla="*/ 0 h 6017515"/>
                    <a:gd name="connsiteX2" fmla="*/ 8723653 w 8943288"/>
                    <a:gd name="connsiteY2" fmla="*/ 2721429 h 6017515"/>
                    <a:gd name="connsiteX3" fmla="*/ 8212495 w 8943288"/>
                    <a:gd name="connsiteY3" fmla="*/ 4520884 h 6017515"/>
                    <a:gd name="connsiteX4" fmla="*/ 8040217 w 8943288"/>
                    <a:gd name="connsiteY4" fmla="*/ 4375110 h 6017515"/>
                    <a:gd name="connsiteX5" fmla="*/ 7722166 w 8943288"/>
                    <a:gd name="connsiteY5" fmla="*/ 4905197 h 6017515"/>
                    <a:gd name="connsiteX6" fmla="*/ 7536636 w 8943288"/>
                    <a:gd name="connsiteY6" fmla="*/ 4666658 h 6017515"/>
                    <a:gd name="connsiteX7" fmla="*/ 7205331 w 8943288"/>
                    <a:gd name="connsiteY7" fmla="*/ 5302762 h 6017515"/>
                    <a:gd name="connsiteX8" fmla="*/ 7258340 w 8943288"/>
                    <a:gd name="connsiteY8" fmla="*/ 5037719 h 6017515"/>
                    <a:gd name="connsiteX9" fmla="*/ 6794514 w 8943288"/>
                    <a:gd name="connsiteY9" fmla="*/ 5435284 h 6017515"/>
                    <a:gd name="connsiteX10" fmla="*/ 6821019 w 8943288"/>
                    <a:gd name="connsiteY10" fmla="*/ 5143736 h 6017515"/>
                    <a:gd name="connsiteX11" fmla="*/ 6277680 w 8943288"/>
                    <a:gd name="connsiteY11" fmla="*/ 5660571 h 6017515"/>
                    <a:gd name="connsiteX12" fmla="*/ 6145158 w 8943288"/>
                    <a:gd name="connsiteY12" fmla="*/ 5289510 h 6017515"/>
                    <a:gd name="connsiteX13" fmla="*/ 5493317 w 8943288"/>
                    <a:gd name="connsiteY13" fmla="*/ 5803446 h 6017515"/>
                    <a:gd name="connsiteX14" fmla="*/ 5517130 w 8943288"/>
                    <a:gd name="connsiteY14" fmla="*/ 5608183 h 6017515"/>
                    <a:gd name="connsiteX15" fmla="*/ 5107555 w 8943288"/>
                    <a:gd name="connsiteY15" fmla="*/ 5898695 h 6017515"/>
                    <a:gd name="connsiteX16" fmla="*/ 5026593 w 8943288"/>
                    <a:gd name="connsiteY16" fmla="*/ 5427208 h 6017515"/>
                    <a:gd name="connsiteX17" fmla="*/ 4062072 w 8943288"/>
                    <a:gd name="connsiteY17" fmla="*/ 5881008 h 6017515"/>
                    <a:gd name="connsiteX18" fmla="*/ 567 w 8943288"/>
                    <a:gd name="connsiteY18" fmla="*/ 2721429 h 6017515"/>
                    <a:gd name="connsiteX0" fmla="*/ 567 w 8983026"/>
                    <a:gd name="connsiteY0" fmla="*/ 2721429 h 6017515"/>
                    <a:gd name="connsiteX1" fmla="*/ 4362110 w 8983026"/>
                    <a:gd name="connsiteY1" fmla="*/ 0 h 6017515"/>
                    <a:gd name="connsiteX2" fmla="*/ 8723653 w 8983026"/>
                    <a:gd name="connsiteY2" fmla="*/ 2721429 h 6017515"/>
                    <a:gd name="connsiteX3" fmla="*/ 8411277 w 8983026"/>
                    <a:gd name="connsiteY3" fmla="*/ 4255841 h 6017515"/>
                    <a:gd name="connsiteX4" fmla="*/ 8212495 w 8983026"/>
                    <a:gd name="connsiteY4" fmla="*/ 4520884 h 6017515"/>
                    <a:gd name="connsiteX5" fmla="*/ 8040217 w 8983026"/>
                    <a:gd name="connsiteY5" fmla="*/ 4375110 h 6017515"/>
                    <a:gd name="connsiteX6" fmla="*/ 7722166 w 8983026"/>
                    <a:gd name="connsiteY6" fmla="*/ 4905197 h 6017515"/>
                    <a:gd name="connsiteX7" fmla="*/ 7536636 w 8983026"/>
                    <a:gd name="connsiteY7" fmla="*/ 4666658 h 6017515"/>
                    <a:gd name="connsiteX8" fmla="*/ 7205331 w 8983026"/>
                    <a:gd name="connsiteY8" fmla="*/ 5302762 h 6017515"/>
                    <a:gd name="connsiteX9" fmla="*/ 7258340 w 8983026"/>
                    <a:gd name="connsiteY9" fmla="*/ 5037719 h 6017515"/>
                    <a:gd name="connsiteX10" fmla="*/ 6794514 w 8983026"/>
                    <a:gd name="connsiteY10" fmla="*/ 5435284 h 6017515"/>
                    <a:gd name="connsiteX11" fmla="*/ 6821019 w 8983026"/>
                    <a:gd name="connsiteY11" fmla="*/ 5143736 h 6017515"/>
                    <a:gd name="connsiteX12" fmla="*/ 6277680 w 8983026"/>
                    <a:gd name="connsiteY12" fmla="*/ 5660571 h 6017515"/>
                    <a:gd name="connsiteX13" fmla="*/ 6145158 w 8983026"/>
                    <a:gd name="connsiteY13" fmla="*/ 5289510 h 6017515"/>
                    <a:gd name="connsiteX14" fmla="*/ 5493317 w 8983026"/>
                    <a:gd name="connsiteY14" fmla="*/ 5803446 h 6017515"/>
                    <a:gd name="connsiteX15" fmla="*/ 5517130 w 8983026"/>
                    <a:gd name="connsiteY15" fmla="*/ 5608183 h 6017515"/>
                    <a:gd name="connsiteX16" fmla="*/ 5107555 w 8983026"/>
                    <a:gd name="connsiteY16" fmla="*/ 5898695 h 6017515"/>
                    <a:gd name="connsiteX17" fmla="*/ 5026593 w 8983026"/>
                    <a:gd name="connsiteY17" fmla="*/ 5427208 h 6017515"/>
                    <a:gd name="connsiteX18" fmla="*/ 4062072 w 8983026"/>
                    <a:gd name="connsiteY18" fmla="*/ 5881008 h 6017515"/>
                    <a:gd name="connsiteX19" fmla="*/ 567 w 8983026"/>
                    <a:gd name="connsiteY19" fmla="*/ 2721429 h 6017515"/>
                    <a:gd name="connsiteX0" fmla="*/ 567 w 9008501"/>
                    <a:gd name="connsiteY0" fmla="*/ 2721429 h 6017515"/>
                    <a:gd name="connsiteX1" fmla="*/ 4362110 w 9008501"/>
                    <a:gd name="connsiteY1" fmla="*/ 0 h 6017515"/>
                    <a:gd name="connsiteX2" fmla="*/ 8723653 w 9008501"/>
                    <a:gd name="connsiteY2" fmla="*/ 2721429 h 6017515"/>
                    <a:gd name="connsiteX3" fmla="*/ 8504042 w 9008501"/>
                    <a:gd name="connsiteY3" fmla="*/ 4401614 h 6017515"/>
                    <a:gd name="connsiteX4" fmla="*/ 8411277 w 9008501"/>
                    <a:gd name="connsiteY4" fmla="*/ 4255841 h 6017515"/>
                    <a:gd name="connsiteX5" fmla="*/ 8212495 w 9008501"/>
                    <a:gd name="connsiteY5" fmla="*/ 4520884 h 6017515"/>
                    <a:gd name="connsiteX6" fmla="*/ 8040217 w 9008501"/>
                    <a:gd name="connsiteY6" fmla="*/ 4375110 h 6017515"/>
                    <a:gd name="connsiteX7" fmla="*/ 7722166 w 9008501"/>
                    <a:gd name="connsiteY7" fmla="*/ 4905197 h 6017515"/>
                    <a:gd name="connsiteX8" fmla="*/ 7536636 w 9008501"/>
                    <a:gd name="connsiteY8" fmla="*/ 4666658 h 6017515"/>
                    <a:gd name="connsiteX9" fmla="*/ 7205331 w 9008501"/>
                    <a:gd name="connsiteY9" fmla="*/ 5302762 h 6017515"/>
                    <a:gd name="connsiteX10" fmla="*/ 7258340 w 9008501"/>
                    <a:gd name="connsiteY10" fmla="*/ 5037719 h 6017515"/>
                    <a:gd name="connsiteX11" fmla="*/ 6794514 w 9008501"/>
                    <a:gd name="connsiteY11" fmla="*/ 5435284 h 6017515"/>
                    <a:gd name="connsiteX12" fmla="*/ 6821019 w 9008501"/>
                    <a:gd name="connsiteY12" fmla="*/ 5143736 h 6017515"/>
                    <a:gd name="connsiteX13" fmla="*/ 6277680 w 9008501"/>
                    <a:gd name="connsiteY13" fmla="*/ 5660571 h 6017515"/>
                    <a:gd name="connsiteX14" fmla="*/ 6145158 w 9008501"/>
                    <a:gd name="connsiteY14" fmla="*/ 5289510 h 6017515"/>
                    <a:gd name="connsiteX15" fmla="*/ 5493317 w 9008501"/>
                    <a:gd name="connsiteY15" fmla="*/ 5803446 h 6017515"/>
                    <a:gd name="connsiteX16" fmla="*/ 5517130 w 9008501"/>
                    <a:gd name="connsiteY16" fmla="*/ 5608183 h 6017515"/>
                    <a:gd name="connsiteX17" fmla="*/ 5107555 w 9008501"/>
                    <a:gd name="connsiteY17" fmla="*/ 5898695 h 6017515"/>
                    <a:gd name="connsiteX18" fmla="*/ 5026593 w 9008501"/>
                    <a:gd name="connsiteY18" fmla="*/ 5427208 h 6017515"/>
                    <a:gd name="connsiteX19" fmla="*/ 4062072 w 9008501"/>
                    <a:gd name="connsiteY19" fmla="*/ 5881008 h 6017515"/>
                    <a:gd name="connsiteX20" fmla="*/ 567 w 9008501"/>
                    <a:gd name="connsiteY20" fmla="*/ 2721429 h 6017515"/>
                    <a:gd name="connsiteX0" fmla="*/ 567 w 9073659"/>
                    <a:gd name="connsiteY0" fmla="*/ 2721429 h 6017515"/>
                    <a:gd name="connsiteX1" fmla="*/ 4362110 w 9073659"/>
                    <a:gd name="connsiteY1" fmla="*/ 0 h 6017515"/>
                    <a:gd name="connsiteX2" fmla="*/ 8723653 w 9073659"/>
                    <a:gd name="connsiteY2" fmla="*/ 2721429 h 6017515"/>
                    <a:gd name="connsiteX3" fmla="*/ 8729329 w 9073659"/>
                    <a:gd name="connsiteY3" fmla="*/ 3314936 h 6017515"/>
                    <a:gd name="connsiteX4" fmla="*/ 8504042 w 9073659"/>
                    <a:gd name="connsiteY4" fmla="*/ 4401614 h 6017515"/>
                    <a:gd name="connsiteX5" fmla="*/ 8411277 w 9073659"/>
                    <a:gd name="connsiteY5" fmla="*/ 4255841 h 6017515"/>
                    <a:gd name="connsiteX6" fmla="*/ 8212495 w 9073659"/>
                    <a:gd name="connsiteY6" fmla="*/ 4520884 h 6017515"/>
                    <a:gd name="connsiteX7" fmla="*/ 8040217 w 9073659"/>
                    <a:gd name="connsiteY7" fmla="*/ 4375110 h 6017515"/>
                    <a:gd name="connsiteX8" fmla="*/ 7722166 w 9073659"/>
                    <a:gd name="connsiteY8" fmla="*/ 4905197 h 6017515"/>
                    <a:gd name="connsiteX9" fmla="*/ 7536636 w 9073659"/>
                    <a:gd name="connsiteY9" fmla="*/ 4666658 h 6017515"/>
                    <a:gd name="connsiteX10" fmla="*/ 7205331 w 9073659"/>
                    <a:gd name="connsiteY10" fmla="*/ 5302762 h 6017515"/>
                    <a:gd name="connsiteX11" fmla="*/ 7258340 w 9073659"/>
                    <a:gd name="connsiteY11" fmla="*/ 5037719 h 6017515"/>
                    <a:gd name="connsiteX12" fmla="*/ 6794514 w 9073659"/>
                    <a:gd name="connsiteY12" fmla="*/ 5435284 h 6017515"/>
                    <a:gd name="connsiteX13" fmla="*/ 6821019 w 9073659"/>
                    <a:gd name="connsiteY13" fmla="*/ 5143736 h 6017515"/>
                    <a:gd name="connsiteX14" fmla="*/ 6277680 w 9073659"/>
                    <a:gd name="connsiteY14" fmla="*/ 5660571 h 6017515"/>
                    <a:gd name="connsiteX15" fmla="*/ 6145158 w 9073659"/>
                    <a:gd name="connsiteY15" fmla="*/ 5289510 h 6017515"/>
                    <a:gd name="connsiteX16" fmla="*/ 5493317 w 9073659"/>
                    <a:gd name="connsiteY16" fmla="*/ 5803446 h 6017515"/>
                    <a:gd name="connsiteX17" fmla="*/ 5517130 w 9073659"/>
                    <a:gd name="connsiteY17" fmla="*/ 5608183 h 6017515"/>
                    <a:gd name="connsiteX18" fmla="*/ 5107555 w 9073659"/>
                    <a:gd name="connsiteY18" fmla="*/ 5898695 h 6017515"/>
                    <a:gd name="connsiteX19" fmla="*/ 5026593 w 9073659"/>
                    <a:gd name="connsiteY19" fmla="*/ 5427208 h 6017515"/>
                    <a:gd name="connsiteX20" fmla="*/ 4062072 w 9073659"/>
                    <a:gd name="connsiteY20" fmla="*/ 5881008 h 6017515"/>
                    <a:gd name="connsiteX21" fmla="*/ 567 w 9073659"/>
                    <a:gd name="connsiteY21" fmla="*/ 2721429 h 6017515"/>
                    <a:gd name="connsiteX0" fmla="*/ 567 w 9158695"/>
                    <a:gd name="connsiteY0" fmla="*/ 2721429 h 6017515"/>
                    <a:gd name="connsiteX1" fmla="*/ 4362110 w 9158695"/>
                    <a:gd name="connsiteY1" fmla="*/ 0 h 6017515"/>
                    <a:gd name="connsiteX2" fmla="*/ 8723653 w 9158695"/>
                    <a:gd name="connsiteY2" fmla="*/ 2721429 h 6017515"/>
                    <a:gd name="connsiteX3" fmla="*/ 8994373 w 9158695"/>
                    <a:gd name="connsiteY3" fmla="*/ 3460710 h 6017515"/>
                    <a:gd name="connsiteX4" fmla="*/ 8729329 w 9158695"/>
                    <a:gd name="connsiteY4" fmla="*/ 3314936 h 6017515"/>
                    <a:gd name="connsiteX5" fmla="*/ 8504042 w 9158695"/>
                    <a:gd name="connsiteY5" fmla="*/ 4401614 h 6017515"/>
                    <a:gd name="connsiteX6" fmla="*/ 8411277 w 9158695"/>
                    <a:gd name="connsiteY6" fmla="*/ 4255841 h 6017515"/>
                    <a:gd name="connsiteX7" fmla="*/ 8212495 w 9158695"/>
                    <a:gd name="connsiteY7" fmla="*/ 4520884 h 6017515"/>
                    <a:gd name="connsiteX8" fmla="*/ 8040217 w 9158695"/>
                    <a:gd name="connsiteY8" fmla="*/ 4375110 h 6017515"/>
                    <a:gd name="connsiteX9" fmla="*/ 7722166 w 9158695"/>
                    <a:gd name="connsiteY9" fmla="*/ 4905197 h 6017515"/>
                    <a:gd name="connsiteX10" fmla="*/ 7536636 w 9158695"/>
                    <a:gd name="connsiteY10" fmla="*/ 4666658 h 6017515"/>
                    <a:gd name="connsiteX11" fmla="*/ 7205331 w 9158695"/>
                    <a:gd name="connsiteY11" fmla="*/ 5302762 h 6017515"/>
                    <a:gd name="connsiteX12" fmla="*/ 7258340 w 9158695"/>
                    <a:gd name="connsiteY12" fmla="*/ 5037719 h 6017515"/>
                    <a:gd name="connsiteX13" fmla="*/ 6794514 w 9158695"/>
                    <a:gd name="connsiteY13" fmla="*/ 5435284 h 6017515"/>
                    <a:gd name="connsiteX14" fmla="*/ 6821019 w 9158695"/>
                    <a:gd name="connsiteY14" fmla="*/ 5143736 h 6017515"/>
                    <a:gd name="connsiteX15" fmla="*/ 6277680 w 9158695"/>
                    <a:gd name="connsiteY15" fmla="*/ 5660571 h 6017515"/>
                    <a:gd name="connsiteX16" fmla="*/ 6145158 w 9158695"/>
                    <a:gd name="connsiteY16" fmla="*/ 5289510 h 6017515"/>
                    <a:gd name="connsiteX17" fmla="*/ 5493317 w 9158695"/>
                    <a:gd name="connsiteY17" fmla="*/ 5803446 h 6017515"/>
                    <a:gd name="connsiteX18" fmla="*/ 5517130 w 9158695"/>
                    <a:gd name="connsiteY18" fmla="*/ 5608183 h 6017515"/>
                    <a:gd name="connsiteX19" fmla="*/ 5107555 w 9158695"/>
                    <a:gd name="connsiteY19" fmla="*/ 5898695 h 6017515"/>
                    <a:gd name="connsiteX20" fmla="*/ 5026593 w 9158695"/>
                    <a:gd name="connsiteY20" fmla="*/ 5427208 h 6017515"/>
                    <a:gd name="connsiteX21" fmla="*/ 4062072 w 9158695"/>
                    <a:gd name="connsiteY21" fmla="*/ 5881008 h 6017515"/>
                    <a:gd name="connsiteX22" fmla="*/ 567 w 9158695"/>
                    <a:gd name="connsiteY22" fmla="*/ 2721429 h 6017515"/>
                    <a:gd name="connsiteX0" fmla="*/ 567 w 9135414"/>
                    <a:gd name="connsiteY0" fmla="*/ 2722011 h 6018097"/>
                    <a:gd name="connsiteX1" fmla="*/ 4362110 w 9135414"/>
                    <a:gd name="connsiteY1" fmla="*/ 582 h 6018097"/>
                    <a:gd name="connsiteX2" fmla="*/ 8683896 w 9135414"/>
                    <a:gd name="connsiteY2" fmla="*/ 2483471 h 6018097"/>
                    <a:gd name="connsiteX3" fmla="*/ 8994373 w 9135414"/>
                    <a:gd name="connsiteY3" fmla="*/ 3461292 h 6018097"/>
                    <a:gd name="connsiteX4" fmla="*/ 8729329 w 9135414"/>
                    <a:gd name="connsiteY4" fmla="*/ 3315518 h 6018097"/>
                    <a:gd name="connsiteX5" fmla="*/ 8504042 w 9135414"/>
                    <a:gd name="connsiteY5" fmla="*/ 4402196 h 6018097"/>
                    <a:gd name="connsiteX6" fmla="*/ 8411277 w 9135414"/>
                    <a:gd name="connsiteY6" fmla="*/ 4256423 h 6018097"/>
                    <a:gd name="connsiteX7" fmla="*/ 8212495 w 9135414"/>
                    <a:gd name="connsiteY7" fmla="*/ 4521466 h 6018097"/>
                    <a:gd name="connsiteX8" fmla="*/ 8040217 w 9135414"/>
                    <a:gd name="connsiteY8" fmla="*/ 4375692 h 6018097"/>
                    <a:gd name="connsiteX9" fmla="*/ 7722166 w 9135414"/>
                    <a:gd name="connsiteY9" fmla="*/ 4905779 h 6018097"/>
                    <a:gd name="connsiteX10" fmla="*/ 7536636 w 9135414"/>
                    <a:gd name="connsiteY10" fmla="*/ 4667240 h 6018097"/>
                    <a:gd name="connsiteX11" fmla="*/ 7205331 w 9135414"/>
                    <a:gd name="connsiteY11" fmla="*/ 5303344 h 6018097"/>
                    <a:gd name="connsiteX12" fmla="*/ 7258340 w 9135414"/>
                    <a:gd name="connsiteY12" fmla="*/ 5038301 h 6018097"/>
                    <a:gd name="connsiteX13" fmla="*/ 6794514 w 9135414"/>
                    <a:gd name="connsiteY13" fmla="*/ 5435866 h 6018097"/>
                    <a:gd name="connsiteX14" fmla="*/ 6821019 w 9135414"/>
                    <a:gd name="connsiteY14" fmla="*/ 5144318 h 6018097"/>
                    <a:gd name="connsiteX15" fmla="*/ 6277680 w 9135414"/>
                    <a:gd name="connsiteY15" fmla="*/ 5661153 h 6018097"/>
                    <a:gd name="connsiteX16" fmla="*/ 6145158 w 9135414"/>
                    <a:gd name="connsiteY16" fmla="*/ 5290092 h 6018097"/>
                    <a:gd name="connsiteX17" fmla="*/ 5493317 w 9135414"/>
                    <a:gd name="connsiteY17" fmla="*/ 5804028 h 6018097"/>
                    <a:gd name="connsiteX18" fmla="*/ 5517130 w 9135414"/>
                    <a:gd name="connsiteY18" fmla="*/ 5608765 h 6018097"/>
                    <a:gd name="connsiteX19" fmla="*/ 5107555 w 9135414"/>
                    <a:gd name="connsiteY19" fmla="*/ 5899277 h 6018097"/>
                    <a:gd name="connsiteX20" fmla="*/ 5026593 w 9135414"/>
                    <a:gd name="connsiteY20" fmla="*/ 5427790 h 6018097"/>
                    <a:gd name="connsiteX21" fmla="*/ 4062072 w 9135414"/>
                    <a:gd name="connsiteY21" fmla="*/ 5881590 h 6018097"/>
                    <a:gd name="connsiteX22" fmla="*/ 567 w 9135414"/>
                    <a:gd name="connsiteY22" fmla="*/ 2722011 h 6018097"/>
                    <a:gd name="connsiteX0" fmla="*/ 567 w 9339543"/>
                    <a:gd name="connsiteY0" fmla="*/ 2721499 h 6017585"/>
                    <a:gd name="connsiteX1" fmla="*/ 4362110 w 9339543"/>
                    <a:gd name="connsiteY1" fmla="*/ 70 h 6017585"/>
                    <a:gd name="connsiteX2" fmla="*/ 9113642 w 9339543"/>
                    <a:gd name="connsiteY2" fmla="*/ 2798171 h 6017585"/>
                    <a:gd name="connsiteX3" fmla="*/ 8683896 w 9339543"/>
                    <a:gd name="connsiteY3" fmla="*/ 2482959 h 6017585"/>
                    <a:gd name="connsiteX4" fmla="*/ 8994373 w 9339543"/>
                    <a:gd name="connsiteY4" fmla="*/ 3460780 h 6017585"/>
                    <a:gd name="connsiteX5" fmla="*/ 8729329 w 9339543"/>
                    <a:gd name="connsiteY5" fmla="*/ 3315006 h 6017585"/>
                    <a:gd name="connsiteX6" fmla="*/ 8504042 w 9339543"/>
                    <a:gd name="connsiteY6" fmla="*/ 4401684 h 6017585"/>
                    <a:gd name="connsiteX7" fmla="*/ 8411277 w 9339543"/>
                    <a:gd name="connsiteY7" fmla="*/ 4255911 h 6017585"/>
                    <a:gd name="connsiteX8" fmla="*/ 8212495 w 9339543"/>
                    <a:gd name="connsiteY8" fmla="*/ 4520954 h 6017585"/>
                    <a:gd name="connsiteX9" fmla="*/ 8040217 w 9339543"/>
                    <a:gd name="connsiteY9" fmla="*/ 4375180 h 6017585"/>
                    <a:gd name="connsiteX10" fmla="*/ 7722166 w 9339543"/>
                    <a:gd name="connsiteY10" fmla="*/ 4905267 h 6017585"/>
                    <a:gd name="connsiteX11" fmla="*/ 7536636 w 9339543"/>
                    <a:gd name="connsiteY11" fmla="*/ 4666728 h 6017585"/>
                    <a:gd name="connsiteX12" fmla="*/ 7205331 w 9339543"/>
                    <a:gd name="connsiteY12" fmla="*/ 5302832 h 6017585"/>
                    <a:gd name="connsiteX13" fmla="*/ 7258340 w 9339543"/>
                    <a:gd name="connsiteY13" fmla="*/ 5037789 h 6017585"/>
                    <a:gd name="connsiteX14" fmla="*/ 6794514 w 9339543"/>
                    <a:gd name="connsiteY14" fmla="*/ 5435354 h 6017585"/>
                    <a:gd name="connsiteX15" fmla="*/ 6821019 w 9339543"/>
                    <a:gd name="connsiteY15" fmla="*/ 5143806 h 6017585"/>
                    <a:gd name="connsiteX16" fmla="*/ 6277680 w 9339543"/>
                    <a:gd name="connsiteY16" fmla="*/ 5660641 h 6017585"/>
                    <a:gd name="connsiteX17" fmla="*/ 6145158 w 9339543"/>
                    <a:gd name="connsiteY17" fmla="*/ 5289580 h 6017585"/>
                    <a:gd name="connsiteX18" fmla="*/ 5493317 w 9339543"/>
                    <a:gd name="connsiteY18" fmla="*/ 5803516 h 6017585"/>
                    <a:gd name="connsiteX19" fmla="*/ 5517130 w 9339543"/>
                    <a:gd name="connsiteY19" fmla="*/ 5608253 h 6017585"/>
                    <a:gd name="connsiteX20" fmla="*/ 5107555 w 9339543"/>
                    <a:gd name="connsiteY20" fmla="*/ 5898765 h 6017585"/>
                    <a:gd name="connsiteX21" fmla="*/ 5026593 w 9339543"/>
                    <a:gd name="connsiteY21" fmla="*/ 5427278 h 6017585"/>
                    <a:gd name="connsiteX22" fmla="*/ 4062072 w 9339543"/>
                    <a:gd name="connsiteY22" fmla="*/ 5881078 h 6017585"/>
                    <a:gd name="connsiteX23" fmla="*/ 567 w 9339543"/>
                    <a:gd name="connsiteY23" fmla="*/ 2721499 h 6017585"/>
                    <a:gd name="connsiteX0" fmla="*/ 567 w 9198055"/>
                    <a:gd name="connsiteY0" fmla="*/ 2727602 h 6023688"/>
                    <a:gd name="connsiteX1" fmla="*/ 4362110 w 9198055"/>
                    <a:gd name="connsiteY1" fmla="*/ 6173 h 6023688"/>
                    <a:gd name="connsiteX2" fmla="*/ 8729329 w 9198055"/>
                    <a:gd name="connsiteY2" fmla="*/ 2009144 h 6023688"/>
                    <a:gd name="connsiteX3" fmla="*/ 9113642 w 9198055"/>
                    <a:gd name="connsiteY3" fmla="*/ 2804274 h 6023688"/>
                    <a:gd name="connsiteX4" fmla="*/ 8683896 w 9198055"/>
                    <a:gd name="connsiteY4" fmla="*/ 2489062 h 6023688"/>
                    <a:gd name="connsiteX5" fmla="*/ 8994373 w 9198055"/>
                    <a:gd name="connsiteY5" fmla="*/ 3466883 h 6023688"/>
                    <a:gd name="connsiteX6" fmla="*/ 8729329 w 9198055"/>
                    <a:gd name="connsiteY6" fmla="*/ 3321109 h 6023688"/>
                    <a:gd name="connsiteX7" fmla="*/ 8504042 w 9198055"/>
                    <a:gd name="connsiteY7" fmla="*/ 4407787 h 6023688"/>
                    <a:gd name="connsiteX8" fmla="*/ 8411277 w 9198055"/>
                    <a:gd name="connsiteY8" fmla="*/ 4262014 h 6023688"/>
                    <a:gd name="connsiteX9" fmla="*/ 8212495 w 9198055"/>
                    <a:gd name="connsiteY9" fmla="*/ 4527057 h 6023688"/>
                    <a:gd name="connsiteX10" fmla="*/ 8040217 w 9198055"/>
                    <a:gd name="connsiteY10" fmla="*/ 4381283 h 6023688"/>
                    <a:gd name="connsiteX11" fmla="*/ 7722166 w 9198055"/>
                    <a:gd name="connsiteY11" fmla="*/ 4911370 h 6023688"/>
                    <a:gd name="connsiteX12" fmla="*/ 7536636 w 9198055"/>
                    <a:gd name="connsiteY12" fmla="*/ 4672831 h 6023688"/>
                    <a:gd name="connsiteX13" fmla="*/ 7205331 w 9198055"/>
                    <a:gd name="connsiteY13" fmla="*/ 5308935 h 6023688"/>
                    <a:gd name="connsiteX14" fmla="*/ 7258340 w 9198055"/>
                    <a:gd name="connsiteY14" fmla="*/ 5043892 h 6023688"/>
                    <a:gd name="connsiteX15" fmla="*/ 6794514 w 9198055"/>
                    <a:gd name="connsiteY15" fmla="*/ 5441457 h 6023688"/>
                    <a:gd name="connsiteX16" fmla="*/ 6821019 w 9198055"/>
                    <a:gd name="connsiteY16" fmla="*/ 5149909 h 6023688"/>
                    <a:gd name="connsiteX17" fmla="*/ 6277680 w 9198055"/>
                    <a:gd name="connsiteY17" fmla="*/ 5666744 h 6023688"/>
                    <a:gd name="connsiteX18" fmla="*/ 6145158 w 9198055"/>
                    <a:gd name="connsiteY18" fmla="*/ 5295683 h 6023688"/>
                    <a:gd name="connsiteX19" fmla="*/ 5493317 w 9198055"/>
                    <a:gd name="connsiteY19" fmla="*/ 5809619 h 6023688"/>
                    <a:gd name="connsiteX20" fmla="*/ 5517130 w 9198055"/>
                    <a:gd name="connsiteY20" fmla="*/ 5614356 h 6023688"/>
                    <a:gd name="connsiteX21" fmla="*/ 5107555 w 9198055"/>
                    <a:gd name="connsiteY21" fmla="*/ 5904868 h 6023688"/>
                    <a:gd name="connsiteX22" fmla="*/ 5026593 w 9198055"/>
                    <a:gd name="connsiteY22" fmla="*/ 5433381 h 6023688"/>
                    <a:gd name="connsiteX23" fmla="*/ 4062072 w 9198055"/>
                    <a:gd name="connsiteY23" fmla="*/ 5887181 h 6023688"/>
                    <a:gd name="connsiteX24" fmla="*/ 567 w 9198055"/>
                    <a:gd name="connsiteY24" fmla="*/ 2727602 h 6023688"/>
                    <a:gd name="connsiteX0" fmla="*/ 567 w 9333480"/>
                    <a:gd name="connsiteY0" fmla="*/ 2724712 h 6020798"/>
                    <a:gd name="connsiteX1" fmla="*/ 4362110 w 9333480"/>
                    <a:gd name="connsiteY1" fmla="*/ 3283 h 6020798"/>
                    <a:gd name="connsiteX2" fmla="*/ 9100390 w 9333480"/>
                    <a:gd name="connsiteY2" fmla="*/ 2165280 h 6020798"/>
                    <a:gd name="connsiteX3" fmla="*/ 8729329 w 9333480"/>
                    <a:gd name="connsiteY3" fmla="*/ 2006254 h 6020798"/>
                    <a:gd name="connsiteX4" fmla="*/ 9113642 w 9333480"/>
                    <a:gd name="connsiteY4" fmla="*/ 2801384 h 6020798"/>
                    <a:gd name="connsiteX5" fmla="*/ 8683896 w 9333480"/>
                    <a:gd name="connsiteY5" fmla="*/ 2486172 h 6020798"/>
                    <a:gd name="connsiteX6" fmla="*/ 8994373 w 9333480"/>
                    <a:gd name="connsiteY6" fmla="*/ 3463993 h 6020798"/>
                    <a:gd name="connsiteX7" fmla="*/ 8729329 w 9333480"/>
                    <a:gd name="connsiteY7" fmla="*/ 3318219 h 6020798"/>
                    <a:gd name="connsiteX8" fmla="*/ 8504042 w 9333480"/>
                    <a:gd name="connsiteY8" fmla="*/ 4404897 h 6020798"/>
                    <a:gd name="connsiteX9" fmla="*/ 8411277 w 9333480"/>
                    <a:gd name="connsiteY9" fmla="*/ 4259124 h 6020798"/>
                    <a:gd name="connsiteX10" fmla="*/ 8212495 w 9333480"/>
                    <a:gd name="connsiteY10" fmla="*/ 4524167 h 6020798"/>
                    <a:gd name="connsiteX11" fmla="*/ 8040217 w 9333480"/>
                    <a:gd name="connsiteY11" fmla="*/ 4378393 h 6020798"/>
                    <a:gd name="connsiteX12" fmla="*/ 7722166 w 9333480"/>
                    <a:gd name="connsiteY12" fmla="*/ 4908480 h 6020798"/>
                    <a:gd name="connsiteX13" fmla="*/ 7536636 w 9333480"/>
                    <a:gd name="connsiteY13" fmla="*/ 4669941 h 6020798"/>
                    <a:gd name="connsiteX14" fmla="*/ 7205331 w 9333480"/>
                    <a:gd name="connsiteY14" fmla="*/ 5306045 h 6020798"/>
                    <a:gd name="connsiteX15" fmla="*/ 7258340 w 9333480"/>
                    <a:gd name="connsiteY15" fmla="*/ 5041002 h 6020798"/>
                    <a:gd name="connsiteX16" fmla="*/ 6794514 w 9333480"/>
                    <a:gd name="connsiteY16" fmla="*/ 5438567 h 6020798"/>
                    <a:gd name="connsiteX17" fmla="*/ 6821019 w 9333480"/>
                    <a:gd name="connsiteY17" fmla="*/ 5147019 h 6020798"/>
                    <a:gd name="connsiteX18" fmla="*/ 6277680 w 9333480"/>
                    <a:gd name="connsiteY18" fmla="*/ 5663854 h 6020798"/>
                    <a:gd name="connsiteX19" fmla="*/ 6145158 w 9333480"/>
                    <a:gd name="connsiteY19" fmla="*/ 5292793 h 6020798"/>
                    <a:gd name="connsiteX20" fmla="*/ 5493317 w 9333480"/>
                    <a:gd name="connsiteY20" fmla="*/ 5806729 h 6020798"/>
                    <a:gd name="connsiteX21" fmla="*/ 5517130 w 9333480"/>
                    <a:gd name="connsiteY21" fmla="*/ 5611466 h 6020798"/>
                    <a:gd name="connsiteX22" fmla="*/ 5107555 w 9333480"/>
                    <a:gd name="connsiteY22" fmla="*/ 5901978 h 6020798"/>
                    <a:gd name="connsiteX23" fmla="*/ 5026593 w 9333480"/>
                    <a:gd name="connsiteY23" fmla="*/ 5430491 h 6020798"/>
                    <a:gd name="connsiteX24" fmla="*/ 4062072 w 9333480"/>
                    <a:gd name="connsiteY24" fmla="*/ 5884291 h 6020798"/>
                    <a:gd name="connsiteX25" fmla="*/ 567 w 9333480"/>
                    <a:gd name="connsiteY25" fmla="*/ 2724712 h 6020798"/>
                    <a:gd name="connsiteX0" fmla="*/ 567 w 9117544"/>
                    <a:gd name="connsiteY0" fmla="*/ 2751070 h 6047156"/>
                    <a:gd name="connsiteX1" fmla="*/ 4362110 w 9117544"/>
                    <a:gd name="connsiteY1" fmla="*/ 29641 h 6047156"/>
                    <a:gd name="connsiteX2" fmla="*/ 8119728 w 9117544"/>
                    <a:gd name="connsiteY2" fmla="*/ 1356751 h 6047156"/>
                    <a:gd name="connsiteX3" fmla="*/ 9100390 w 9117544"/>
                    <a:gd name="connsiteY3" fmla="*/ 2191638 h 6047156"/>
                    <a:gd name="connsiteX4" fmla="*/ 8729329 w 9117544"/>
                    <a:gd name="connsiteY4" fmla="*/ 2032612 h 6047156"/>
                    <a:gd name="connsiteX5" fmla="*/ 9113642 w 9117544"/>
                    <a:gd name="connsiteY5" fmla="*/ 2827742 h 6047156"/>
                    <a:gd name="connsiteX6" fmla="*/ 8683896 w 9117544"/>
                    <a:gd name="connsiteY6" fmla="*/ 2512530 h 6047156"/>
                    <a:gd name="connsiteX7" fmla="*/ 8994373 w 9117544"/>
                    <a:gd name="connsiteY7" fmla="*/ 3490351 h 6047156"/>
                    <a:gd name="connsiteX8" fmla="*/ 8729329 w 9117544"/>
                    <a:gd name="connsiteY8" fmla="*/ 3344577 h 6047156"/>
                    <a:gd name="connsiteX9" fmla="*/ 8504042 w 9117544"/>
                    <a:gd name="connsiteY9" fmla="*/ 4431255 h 6047156"/>
                    <a:gd name="connsiteX10" fmla="*/ 8411277 w 9117544"/>
                    <a:gd name="connsiteY10" fmla="*/ 4285482 h 6047156"/>
                    <a:gd name="connsiteX11" fmla="*/ 8212495 w 9117544"/>
                    <a:gd name="connsiteY11" fmla="*/ 4550525 h 6047156"/>
                    <a:gd name="connsiteX12" fmla="*/ 8040217 w 9117544"/>
                    <a:gd name="connsiteY12" fmla="*/ 4404751 h 6047156"/>
                    <a:gd name="connsiteX13" fmla="*/ 7722166 w 9117544"/>
                    <a:gd name="connsiteY13" fmla="*/ 4934838 h 6047156"/>
                    <a:gd name="connsiteX14" fmla="*/ 7536636 w 9117544"/>
                    <a:gd name="connsiteY14" fmla="*/ 4696299 h 6047156"/>
                    <a:gd name="connsiteX15" fmla="*/ 7205331 w 9117544"/>
                    <a:gd name="connsiteY15" fmla="*/ 5332403 h 6047156"/>
                    <a:gd name="connsiteX16" fmla="*/ 7258340 w 9117544"/>
                    <a:gd name="connsiteY16" fmla="*/ 5067360 h 6047156"/>
                    <a:gd name="connsiteX17" fmla="*/ 6794514 w 9117544"/>
                    <a:gd name="connsiteY17" fmla="*/ 5464925 h 6047156"/>
                    <a:gd name="connsiteX18" fmla="*/ 6821019 w 9117544"/>
                    <a:gd name="connsiteY18" fmla="*/ 5173377 h 6047156"/>
                    <a:gd name="connsiteX19" fmla="*/ 6277680 w 9117544"/>
                    <a:gd name="connsiteY19" fmla="*/ 5690212 h 6047156"/>
                    <a:gd name="connsiteX20" fmla="*/ 6145158 w 9117544"/>
                    <a:gd name="connsiteY20" fmla="*/ 5319151 h 6047156"/>
                    <a:gd name="connsiteX21" fmla="*/ 5493317 w 9117544"/>
                    <a:gd name="connsiteY21" fmla="*/ 5833087 h 6047156"/>
                    <a:gd name="connsiteX22" fmla="*/ 5517130 w 9117544"/>
                    <a:gd name="connsiteY22" fmla="*/ 5637824 h 6047156"/>
                    <a:gd name="connsiteX23" fmla="*/ 5107555 w 9117544"/>
                    <a:gd name="connsiteY23" fmla="*/ 5928336 h 6047156"/>
                    <a:gd name="connsiteX24" fmla="*/ 5026593 w 9117544"/>
                    <a:gd name="connsiteY24" fmla="*/ 5456849 h 6047156"/>
                    <a:gd name="connsiteX25" fmla="*/ 4062072 w 9117544"/>
                    <a:gd name="connsiteY25" fmla="*/ 5910649 h 6047156"/>
                    <a:gd name="connsiteX26" fmla="*/ 567 w 9117544"/>
                    <a:gd name="connsiteY26" fmla="*/ 2751070 h 6047156"/>
                    <a:gd name="connsiteX0" fmla="*/ 567 w 9117544"/>
                    <a:gd name="connsiteY0" fmla="*/ 2745796 h 6041882"/>
                    <a:gd name="connsiteX1" fmla="*/ 4362110 w 9117544"/>
                    <a:gd name="connsiteY1" fmla="*/ 24367 h 6041882"/>
                    <a:gd name="connsiteX2" fmla="*/ 8583554 w 9117544"/>
                    <a:gd name="connsiteY2" fmla="*/ 1404486 h 6041882"/>
                    <a:gd name="connsiteX3" fmla="*/ 8119728 w 9117544"/>
                    <a:gd name="connsiteY3" fmla="*/ 1351477 h 6041882"/>
                    <a:gd name="connsiteX4" fmla="*/ 9100390 w 9117544"/>
                    <a:gd name="connsiteY4" fmla="*/ 2186364 h 6041882"/>
                    <a:gd name="connsiteX5" fmla="*/ 8729329 w 9117544"/>
                    <a:gd name="connsiteY5" fmla="*/ 2027338 h 6041882"/>
                    <a:gd name="connsiteX6" fmla="*/ 9113642 w 9117544"/>
                    <a:gd name="connsiteY6" fmla="*/ 2822468 h 6041882"/>
                    <a:gd name="connsiteX7" fmla="*/ 8683896 w 9117544"/>
                    <a:gd name="connsiteY7" fmla="*/ 2507256 h 6041882"/>
                    <a:gd name="connsiteX8" fmla="*/ 8994373 w 9117544"/>
                    <a:gd name="connsiteY8" fmla="*/ 3485077 h 6041882"/>
                    <a:gd name="connsiteX9" fmla="*/ 8729329 w 9117544"/>
                    <a:gd name="connsiteY9" fmla="*/ 3339303 h 6041882"/>
                    <a:gd name="connsiteX10" fmla="*/ 8504042 w 9117544"/>
                    <a:gd name="connsiteY10" fmla="*/ 4425981 h 6041882"/>
                    <a:gd name="connsiteX11" fmla="*/ 8411277 w 9117544"/>
                    <a:gd name="connsiteY11" fmla="*/ 4280208 h 6041882"/>
                    <a:gd name="connsiteX12" fmla="*/ 8212495 w 9117544"/>
                    <a:gd name="connsiteY12" fmla="*/ 4545251 h 6041882"/>
                    <a:gd name="connsiteX13" fmla="*/ 8040217 w 9117544"/>
                    <a:gd name="connsiteY13" fmla="*/ 4399477 h 6041882"/>
                    <a:gd name="connsiteX14" fmla="*/ 7722166 w 9117544"/>
                    <a:gd name="connsiteY14" fmla="*/ 4929564 h 6041882"/>
                    <a:gd name="connsiteX15" fmla="*/ 7536636 w 9117544"/>
                    <a:gd name="connsiteY15" fmla="*/ 4691025 h 6041882"/>
                    <a:gd name="connsiteX16" fmla="*/ 7205331 w 9117544"/>
                    <a:gd name="connsiteY16" fmla="*/ 5327129 h 6041882"/>
                    <a:gd name="connsiteX17" fmla="*/ 7258340 w 9117544"/>
                    <a:gd name="connsiteY17" fmla="*/ 5062086 h 6041882"/>
                    <a:gd name="connsiteX18" fmla="*/ 6794514 w 9117544"/>
                    <a:gd name="connsiteY18" fmla="*/ 5459651 h 6041882"/>
                    <a:gd name="connsiteX19" fmla="*/ 6821019 w 9117544"/>
                    <a:gd name="connsiteY19" fmla="*/ 5168103 h 6041882"/>
                    <a:gd name="connsiteX20" fmla="*/ 6277680 w 9117544"/>
                    <a:gd name="connsiteY20" fmla="*/ 5684938 h 6041882"/>
                    <a:gd name="connsiteX21" fmla="*/ 6145158 w 9117544"/>
                    <a:gd name="connsiteY21" fmla="*/ 5313877 h 6041882"/>
                    <a:gd name="connsiteX22" fmla="*/ 5493317 w 9117544"/>
                    <a:gd name="connsiteY22" fmla="*/ 5827813 h 6041882"/>
                    <a:gd name="connsiteX23" fmla="*/ 5517130 w 9117544"/>
                    <a:gd name="connsiteY23" fmla="*/ 5632550 h 6041882"/>
                    <a:gd name="connsiteX24" fmla="*/ 5107555 w 9117544"/>
                    <a:gd name="connsiteY24" fmla="*/ 5923062 h 6041882"/>
                    <a:gd name="connsiteX25" fmla="*/ 5026593 w 9117544"/>
                    <a:gd name="connsiteY25" fmla="*/ 5451575 h 6041882"/>
                    <a:gd name="connsiteX26" fmla="*/ 4062072 w 9117544"/>
                    <a:gd name="connsiteY26" fmla="*/ 5905375 h 6041882"/>
                    <a:gd name="connsiteX27" fmla="*/ 567 w 9117544"/>
                    <a:gd name="connsiteY27" fmla="*/ 2745796 h 6041882"/>
                    <a:gd name="connsiteX0" fmla="*/ 567 w 9117544"/>
                    <a:gd name="connsiteY0" fmla="*/ 2756176 h 6052262"/>
                    <a:gd name="connsiteX1" fmla="*/ 4362110 w 9117544"/>
                    <a:gd name="connsiteY1" fmla="*/ 34747 h 6052262"/>
                    <a:gd name="connsiteX2" fmla="*/ 8318511 w 9117544"/>
                    <a:gd name="connsiteY2" fmla="*/ 1229335 h 6052262"/>
                    <a:gd name="connsiteX3" fmla="*/ 8583554 w 9117544"/>
                    <a:gd name="connsiteY3" fmla="*/ 1414866 h 6052262"/>
                    <a:gd name="connsiteX4" fmla="*/ 8119728 w 9117544"/>
                    <a:gd name="connsiteY4" fmla="*/ 1361857 h 6052262"/>
                    <a:gd name="connsiteX5" fmla="*/ 9100390 w 9117544"/>
                    <a:gd name="connsiteY5" fmla="*/ 2196744 h 6052262"/>
                    <a:gd name="connsiteX6" fmla="*/ 8729329 w 9117544"/>
                    <a:gd name="connsiteY6" fmla="*/ 2037718 h 6052262"/>
                    <a:gd name="connsiteX7" fmla="*/ 9113642 w 9117544"/>
                    <a:gd name="connsiteY7" fmla="*/ 2832848 h 6052262"/>
                    <a:gd name="connsiteX8" fmla="*/ 8683896 w 9117544"/>
                    <a:gd name="connsiteY8" fmla="*/ 2517636 h 6052262"/>
                    <a:gd name="connsiteX9" fmla="*/ 8994373 w 9117544"/>
                    <a:gd name="connsiteY9" fmla="*/ 3495457 h 6052262"/>
                    <a:gd name="connsiteX10" fmla="*/ 8729329 w 9117544"/>
                    <a:gd name="connsiteY10" fmla="*/ 3349683 h 6052262"/>
                    <a:gd name="connsiteX11" fmla="*/ 8504042 w 9117544"/>
                    <a:gd name="connsiteY11" fmla="*/ 4436361 h 6052262"/>
                    <a:gd name="connsiteX12" fmla="*/ 8411277 w 9117544"/>
                    <a:gd name="connsiteY12" fmla="*/ 4290588 h 6052262"/>
                    <a:gd name="connsiteX13" fmla="*/ 8212495 w 9117544"/>
                    <a:gd name="connsiteY13" fmla="*/ 4555631 h 6052262"/>
                    <a:gd name="connsiteX14" fmla="*/ 8040217 w 9117544"/>
                    <a:gd name="connsiteY14" fmla="*/ 4409857 h 6052262"/>
                    <a:gd name="connsiteX15" fmla="*/ 7722166 w 9117544"/>
                    <a:gd name="connsiteY15" fmla="*/ 4939944 h 6052262"/>
                    <a:gd name="connsiteX16" fmla="*/ 7536636 w 9117544"/>
                    <a:gd name="connsiteY16" fmla="*/ 4701405 h 6052262"/>
                    <a:gd name="connsiteX17" fmla="*/ 7205331 w 9117544"/>
                    <a:gd name="connsiteY17" fmla="*/ 5337509 h 6052262"/>
                    <a:gd name="connsiteX18" fmla="*/ 7258340 w 9117544"/>
                    <a:gd name="connsiteY18" fmla="*/ 5072466 h 6052262"/>
                    <a:gd name="connsiteX19" fmla="*/ 6794514 w 9117544"/>
                    <a:gd name="connsiteY19" fmla="*/ 5470031 h 6052262"/>
                    <a:gd name="connsiteX20" fmla="*/ 6821019 w 9117544"/>
                    <a:gd name="connsiteY20" fmla="*/ 5178483 h 6052262"/>
                    <a:gd name="connsiteX21" fmla="*/ 6277680 w 9117544"/>
                    <a:gd name="connsiteY21" fmla="*/ 5695318 h 6052262"/>
                    <a:gd name="connsiteX22" fmla="*/ 6145158 w 9117544"/>
                    <a:gd name="connsiteY22" fmla="*/ 5324257 h 6052262"/>
                    <a:gd name="connsiteX23" fmla="*/ 5493317 w 9117544"/>
                    <a:gd name="connsiteY23" fmla="*/ 5838193 h 6052262"/>
                    <a:gd name="connsiteX24" fmla="*/ 5517130 w 9117544"/>
                    <a:gd name="connsiteY24" fmla="*/ 5642930 h 6052262"/>
                    <a:gd name="connsiteX25" fmla="*/ 5107555 w 9117544"/>
                    <a:gd name="connsiteY25" fmla="*/ 5933442 h 6052262"/>
                    <a:gd name="connsiteX26" fmla="*/ 5026593 w 9117544"/>
                    <a:gd name="connsiteY26" fmla="*/ 5461955 h 6052262"/>
                    <a:gd name="connsiteX27" fmla="*/ 4062072 w 9117544"/>
                    <a:gd name="connsiteY27" fmla="*/ 5915755 h 6052262"/>
                    <a:gd name="connsiteX28" fmla="*/ 567 w 9117544"/>
                    <a:gd name="connsiteY28" fmla="*/ 2756176 h 6052262"/>
                    <a:gd name="connsiteX0" fmla="*/ 567 w 9117544"/>
                    <a:gd name="connsiteY0" fmla="*/ 2756276 h 6052362"/>
                    <a:gd name="connsiteX1" fmla="*/ 4362110 w 9117544"/>
                    <a:gd name="connsiteY1" fmla="*/ 34847 h 6052362"/>
                    <a:gd name="connsiteX2" fmla="*/ 8676320 w 9117544"/>
                    <a:gd name="connsiteY2" fmla="*/ 1216183 h 6052362"/>
                    <a:gd name="connsiteX3" fmla="*/ 8318511 w 9117544"/>
                    <a:gd name="connsiteY3" fmla="*/ 1229435 h 6052362"/>
                    <a:gd name="connsiteX4" fmla="*/ 8583554 w 9117544"/>
                    <a:gd name="connsiteY4" fmla="*/ 1414966 h 6052362"/>
                    <a:gd name="connsiteX5" fmla="*/ 8119728 w 9117544"/>
                    <a:gd name="connsiteY5" fmla="*/ 1361957 h 6052362"/>
                    <a:gd name="connsiteX6" fmla="*/ 9100390 w 9117544"/>
                    <a:gd name="connsiteY6" fmla="*/ 2196844 h 6052362"/>
                    <a:gd name="connsiteX7" fmla="*/ 8729329 w 9117544"/>
                    <a:gd name="connsiteY7" fmla="*/ 2037818 h 6052362"/>
                    <a:gd name="connsiteX8" fmla="*/ 9113642 w 9117544"/>
                    <a:gd name="connsiteY8" fmla="*/ 2832948 h 6052362"/>
                    <a:gd name="connsiteX9" fmla="*/ 8683896 w 9117544"/>
                    <a:gd name="connsiteY9" fmla="*/ 2517736 h 6052362"/>
                    <a:gd name="connsiteX10" fmla="*/ 8994373 w 9117544"/>
                    <a:gd name="connsiteY10" fmla="*/ 3495557 h 6052362"/>
                    <a:gd name="connsiteX11" fmla="*/ 8729329 w 9117544"/>
                    <a:gd name="connsiteY11" fmla="*/ 3349783 h 6052362"/>
                    <a:gd name="connsiteX12" fmla="*/ 8504042 w 9117544"/>
                    <a:gd name="connsiteY12" fmla="*/ 4436461 h 6052362"/>
                    <a:gd name="connsiteX13" fmla="*/ 8411277 w 9117544"/>
                    <a:gd name="connsiteY13" fmla="*/ 4290688 h 6052362"/>
                    <a:gd name="connsiteX14" fmla="*/ 8212495 w 9117544"/>
                    <a:gd name="connsiteY14" fmla="*/ 4555731 h 6052362"/>
                    <a:gd name="connsiteX15" fmla="*/ 8040217 w 9117544"/>
                    <a:gd name="connsiteY15" fmla="*/ 4409957 h 6052362"/>
                    <a:gd name="connsiteX16" fmla="*/ 7722166 w 9117544"/>
                    <a:gd name="connsiteY16" fmla="*/ 4940044 h 6052362"/>
                    <a:gd name="connsiteX17" fmla="*/ 7536636 w 9117544"/>
                    <a:gd name="connsiteY17" fmla="*/ 4701505 h 6052362"/>
                    <a:gd name="connsiteX18" fmla="*/ 7205331 w 9117544"/>
                    <a:gd name="connsiteY18" fmla="*/ 5337609 h 6052362"/>
                    <a:gd name="connsiteX19" fmla="*/ 7258340 w 9117544"/>
                    <a:gd name="connsiteY19" fmla="*/ 5072566 h 6052362"/>
                    <a:gd name="connsiteX20" fmla="*/ 6794514 w 9117544"/>
                    <a:gd name="connsiteY20" fmla="*/ 5470131 h 6052362"/>
                    <a:gd name="connsiteX21" fmla="*/ 6821019 w 9117544"/>
                    <a:gd name="connsiteY21" fmla="*/ 5178583 h 6052362"/>
                    <a:gd name="connsiteX22" fmla="*/ 6277680 w 9117544"/>
                    <a:gd name="connsiteY22" fmla="*/ 5695418 h 6052362"/>
                    <a:gd name="connsiteX23" fmla="*/ 6145158 w 9117544"/>
                    <a:gd name="connsiteY23" fmla="*/ 5324357 h 6052362"/>
                    <a:gd name="connsiteX24" fmla="*/ 5493317 w 9117544"/>
                    <a:gd name="connsiteY24" fmla="*/ 5838293 h 6052362"/>
                    <a:gd name="connsiteX25" fmla="*/ 5517130 w 9117544"/>
                    <a:gd name="connsiteY25" fmla="*/ 5643030 h 6052362"/>
                    <a:gd name="connsiteX26" fmla="*/ 5107555 w 9117544"/>
                    <a:gd name="connsiteY26" fmla="*/ 5933542 h 6052362"/>
                    <a:gd name="connsiteX27" fmla="*/ 5026593 w 9117544"/>
                    <a:gd name="connsiteY27" fmla="*/ 5462055 h 6052362"/>
                    <a:gd name="connsiteX28" fmla="*/ 4062072 w 9117544"/>
                    <a:gd name="connsiteY28" fmla="*/ 5915855 h 6052362"/>
                    <a:gd name="connsiteX29" fmla="*/ 567 w 9117544"/>
                    <a:gd name="connsiteY29" fmla="*/ 2756276 h 6052362"/>
                    <a:gd name="connsiteX0" fmla="*/ 567 w 9117544"/>
                    <a:gd name="connsiteY0" fmla="*/ 2763406 h 6059492"/>
                    <a:gd name="connsiteX1" fmla="*/ 4362110 w 9117544"/>
                    <a:gd name="connsiteY1" fmla="*/ 41977 h 6059492"/>
                    <a:gd name="connsiteX2" fmla="*/ 7775172 w 9117544"/>
                    <a:gd name="connsiteY2" fmla="*/ 1117296 h 6059492"/>
                    <a:gd name="connsiteX3" fmla="*/ 8676320 w 9117544"/>
                    <a:gd name="connsiteY3" fmla="*/ 1223313 h 6059492"/>
                    <a:gd name="connsiteX4" fmla="*/ 8318511 w 9117544"/>
                    <a:gd name="connsiteY4" fmla="*/ 1236565 h 6059492"/>
                    <a:gd name="connsiteX5" fmla="*/ 8583554 w 9117544"/>
                    <a:gd name="connsiteY5" fmla="*/ 1422096 h 6059492"/>
                    <a:gd name="connsiteX6" fmla="*/ 8119728 w 9117544"/>
                    <a:gd name="connsiteY6" fmla="*/ 1369087 h 6059492"/>
                    <a:gd name="connsiteX7" fmla="*/ 9100390 w 9117544"/>
                    <a:gd name="connsiteY7" fmla="*/ 2203974 h 6059492"/>
                    <a:gd name="connsiteX8" fmla="*/ 8729329 w 9117544"/>
                    <a:gd name="connsiteY8" fmla="*/ 2044948 h 6059492"/>
                    <a:gd name="connsiteX9" fmla="*/ 9113642 w 9117544"/>
                    <a:gd name="connsiteY9" fmla="*/ 2840078 h 6059492"/>
                    <a:gd name="connsiteX10" fmla="*/ 8683896 w 9117544"/>
                    <a:gd name="connsiteY10" fmla="*/ 2524866 h 6059492"/>
                    <a:gd name="connsiteX11" fmla="*/ 8994373 w 9117544"/>
                    <a:gd name="connsiteY11" fmla="*/ 3502687 h 6059492"/>
                    <a:gd name="connsiteX12" fmla="*/ 8729329 w 9117544"/>
                    <a:gd name="connsiteY12" fmla="*/ 3356913 h 6059492"/>
                    <a:gd name="connsiteX13" fmla="*/ 8504042 w 9117544"/>
                    <a:gd name="connsiteY13" fmla="*/ 4443591 h 6059492"/>
                    <a:gd name="connsiteX14" fmla="*/ 8411277 w 9117544"/>
                    <a:gd name="connsiteY14" fmla="*/ 4297818 h 6059492"/>
                    <a:gd name="connsiteX15" fmla="*/ 8212495 w 9117544"/>
                    <a:gd name="connsiteY15" fmla="*/ 4562861 h 6059492"/>
                    <a:gd name="connsiteX16" fmla="*/ 8040217 w 9117544"/>
                    <a:gd name="connsiteY16" fmla="*/ 4417087 h 6059492"/>
                    <a:gd name="connsiteX17" fmla="*/ 7722166 w 9117544"/>
                    <a:gd name="connsiteY17" fmla="*/ 4947174 h 6059492"/>
                    <a:gd name="connsiteX18" fmla="*/ 7536636 w 9117544"/>
                    <a:gd name="connsiteY18" fmla="*/ 4708635 h 6059492"/>
                    <a:gd name="connsiteX19" fmla="*/ 7205331 w 9117544"/>
                    <a:gd name="connsiteY19" fmla="*/ 5344739 h 6059492"/>
                    <a:gd name="connsiteX20" fmla="*/ 7258340 w 9117544"/>
                    <a:gd name="connsiteY20" fmla="*/ 5079696 h 6059492"/>
                    <a:gd name="connsiteX21" fmla="*/ 6794514 w 9117544"/>
                    <a:gd name="connsiteY21" fmla="*/ 5477261 h 6059492"/>
                    <a:gd name="connsiteX22" fmla="*/ 6821019 w 9117544"/>
                    <a:gd name="connsiteY22" fmla="*/ 5185713 h 6059492"/>
                    <a:gd name="connsiteX23" fmla="*/ 6277680 w 9117544"/>
                    <a:gd name="connsiteY23" fmla="*/ 5702548 h 6059492"/>
                    <a:gd name="connsiteX24" fmla="*/ 6145158 w 9117544"/>
                    <a:gd name="connsiteY24" fmla="*/ 5331487 h 6059492"/>
                    <a:gd name="connsiteX25" fmla="*/ 5493317 w 9117544"/>
                    <a:gd name="connsiteY25" fmla="*/ 5845423 h 6059492"/>
                    <a:gd name="connsiteX26" fmla="*/ 5517130 w 9117544"/>
                    <a:gd name="connsiteY26" fmla="*/ 5650160 h 6059492"/>
                    <a:gd name="connsiteX27" fmla="*/ 5107555 w 9117544"/>
                    <a:gd name="connsiteY27" fmla="*/ 5940672 h 6059492"/>
                    <a:gd name="connsiteX28" fmla="*/ 5026593 w 9117544"/>
                    <a:gd name="connsiteY28" fmla="*/ 5469185 h 6059492"/>
                    <a:gd name="connsiteX29" fmla="*/ 4062072 w 9117544"/>
                    <a:gd name="connsiteY29" fmla="*/ 5922985 h 6059492"/>
                    <a:gd name="connsiteX30" fmla="*/ 567 w 9117544"/>
                    <a:gd name="connsiteY30" fmla="*/ 2763406 h 6059492"/>
                    <a:gd name="connsiteX0" fmla="*/ 567 w 9117544"/>
                    <a:gd name="connsiteY0" fmla="*/ 2830247 h 6126333"/>
                    <a:gd name="connsiteX1" fmla="*/ 4362110 w 9117544"/>
                    <a:gd name="connsiteY1" fmla="*/ 108818 h 6126333"/>
                    <a:gd name="connsiteX2" fmla="*/ 7364354 w 9117544"/>
                    <a:gd name="connsiteY2" fmla="*/ 601041 h 6126333"/>
                    <a:gd name="connsiteX3" fmla="*/ 7775172 w 9117544"/>
                    <a:gd name="connsiteY3" fmla="*/ 1184137 h 6126333"/>
                    <a:gd name="connsiteX4" fmla="*/ 8676320 w 9117544"/>
                    <a:gd name="connsiteY4" fmla="*/ 1290154 h 6126333"/>
                    <a:gd name="connsiteX5" fmla="*/ 8318511 w 9117544"/>
                    <a:gd name="connsiteY5" fmla="*/ 1303406 h 6126333"/>
                    <a:gd name="connsiteX6" fmla="*/ 8583554 w 9117544"/>
                    <a:gd name="connsiteY6" fmla="*/ 1488937 h 6126333"/>
                    <a:gd name="connsiteX7" fmla="*/ 8119728 w 9117544"/>
                    <a:gd name="connsiteY7" fmla="*/ 1435928 h 6126333"/>
                    <a:gd name="connsiteX8" fmla="*/ 9100390 w 9117544"/>
                    <a:gd name="connsiteY8" fmla="*/ 2270815 h 6126333"/>
                    <a:gd name="connsiteX9" fmla="*/ 8729329 w 9117544"/>
                    <a:gd name="connsiteY9" fmla="*/ 2111789 h 6126333"/>
                    <a:gd name="connsiteX10" fmla="*/ 9113642 w 9117544"/>
                    <a:gd name="connsiteY10" fmla="*/ 2906919 h 6126333"/>
                    <a:gd name="connsiteX11" fmla="*/ 8683896 w 9117544"/>
                    <a:gd name="connsiteY11" fmla="*/ 2591707 h 6126333"/>
                    <a:gd name="connsiteX12" fmla="*/ 8994373 w 9117544"/>
                    <a:gd name="connsiteY12" fmla="*/ 3569528 h 6126333"/>
                    <a:gd name="connsiteX13" fmla="*/ 8729329 w 9117544"/>
                    <a:gd name="connsiteY13" fmla="*/ 3423754 h 6126333"/>
                    <a:gd name="connsiteX14" fmla="*/ 8504042 w 9117544"/>
                    <a:gd name="connsiteY14" fmla="*/ 4510432 h 6126333"/>
                    <a:gd name="connsiteX15" fmla="*/ 8411277 w 9117544"/>
                    <a:gd name="connsiteY15" fmla="*/ 4364659 h 6126333"/>
                    <a:gd name="connsiteX16" fmla="*/ 8212495 w 9117544"/>
                    <a:gd name="connsiteY16" fmla="*/ 4629702 h 6126333"/>
                    <a:gd name="connsiteX17" fmla="*/ 8040217 w 9117544"/>
                    <a:gd name="connsiteY17" fmla="*/ 4483928 h 6126333"/>
                    <a:gd name="connsiteX18" fmla="*/ 7722166 w 9117544"/>
                    <a:gd name="connsiteY18" fmla="*/ 5014015 h 6126333"/>
                    <a:gd name="connsiteX19" fmla="*/ 7536636 w 9117544"/>
                    <a:gd name="connsiteY19" fmla="*/ 4775476 h 6126333"/>
                    <a:gd name="connsiteX20" fmla="*/ 7205331 w 9117544"/>
                    <a:gd name="connsiteY20" fmla="*/ 5411580 h 6126333"/>
                    <a:gd name="connsiteX21" fmla="*/ 7258340 w 9117544"/>
                    <a:gd name="connsiteY21" fmla="*/ 5146537 h 6126333"/>
                    <a:gd name="connsiteX22" fmla="*/ 6794514 w 9117544"/>
                    <a:gd name="connsiteY22" fmla="*/ 5544102 h 6126333"/>
                    <a:gd name="connsiteX23" fmla="*/ 6821019 w 9117544"/>
                    <a:gd name="connsiteY23" fmla="*/ 5252554 h 6126333"/>
                    <a:gd name="connsiteX24" fmla="*/ 6277680 w 9117544"/>
                    <a:gd name="connsiteY24" fmla="*/ 5769389 h 6126333"/>
                    <a:gd name="connsiteX25" fmla="*/ 6145158 w 9117544"/>
                    <a:gd name="connsiteY25" fmla="*/ 5398328 h 6126333"/>
                    <a:gd name="connsiteX26" fmla="*/ 5493317 w 9117544"/>
                    <a:gd name="connsiteY26" fmla="*/ 5912264 h 6126333"/>
                    <a:gd name="connsiteX27" fmla="*/ 5517130 w 9117544"/>
                    <a:gd name="connsiteY27" fmla="*/ 5717001 h 6126333"/>
                    <a:gd name="connsiteX28" fmla="*/ 5107555 w 9117544"/>
                    <a:gd name="connsiteY28" fmla="*/ 6007513 h 6126333"/>
                    <a:gd name="connsiteX29" fmla="*/ 5026593 w 9117544"/>
                    <a:gd name="connsiteY29" fmla="*/ 5536026 h 6126333"/>
                    <a:gd name="connsiteX30" fmla="*/ 4062072 w 9117544"/>
                    <a:gd name="connsiteY30" fmla="*/ 5989826 h 6126333"/>
                    <a:gd name="connsiteX31" fmla="*/ 567 w 9117544"/>
                    <a:gd name="connsiteY31" fmla="*/ 2830247 h 6126333"/>
                    <a:gd name="connsiteX0" fmla="*/ 567 w 9117544"/>
                    <a:gd name="connsiteY0" fmla="*/ 2827462 h 6123548"/>
                    <a:gd name="connsiteX1" fmla="*/ 4362110 w 9117544"/>
                    <a:gd name="connsiteY1" fmla="*/ 106033 h 6123548"/>
                    <a:gd name="connsiteX2" fmla="*/ 7616146 w 9117544"/>
                    <a:gd name="connsiteY2" fmla="*/ 558501 h 6123548"/>
                    <a:gd name="connsiteX3" fmla="*/ 7364354 w 9117544"/>
                    <a:gd name="connsiteY3" fmla="*/ 598256 h 6123548"/>
                    <a:gd name="connsiteX4" fmla="*/ 7775172 w 9117544"/>
                    <a:gd name="connsiteY4" fmla="*/ 1181352 h 6123548"/>
                    <a:gd name="connsiteX5" fmla="*/ 8676320 w 9117544"/>
                    <a:gd name="connsiteY5" fmla="*/ 1287369 h 6123548"/>
                    <a:gd name="connsiteX6" fmla="*/ 8318511 w 9117544"/>
                    <a:gd name="connsiteY6" fmla="*/ 1300621 h 6123548"/>
                    <a:gd name="connsiteX7" fmla="*/ 8583554 w 9117544"/>
                    <a:gd name="connsiteY7" fmla="*/ 1486152 h 6123548"/>
                    <a:gd name="connsiteX8" fmla="*/ 8119728 w 9117544"/>
                    <a:gd name="connsiteY8" fmla="*/ 1433143 h 6123548"/>
                    <a:gd name="connsiteX9" fmla="*/ 9100390 w 9117544"/>
                    <a:gd name="connsiteY9" fmla="*/ 2268030 h 6123548"/>
                    <a:gd name="connsiteX10" fmla="*/ 8729329 w 9117544"/>
                    <a:gd name="connsiteY10" fmla="*/ 2109004 h 6123548"/>
                    <a:gd name="connsiteX11" fmla="*/ 9113642 w 9117544"/>
                    <a:gd name="connsiteY11" fmla="*/ 2904134 h 6123548"/>
                    <a:gd name="connsiteX12" fmla="*/ 8683896 w 9117544"/>
                    <a:gd name="connsiteY12" fmla="*/ 2588922 h 6123548"/>
                    <a:gd name="connsiteX13" fmla="*/ 8994373 w 9117544"/>
                    <a:gd name="connsiteY13" fmla="*/ 3566743 h 6123548"/>
                    <a:gd name="connsiteX14" fmla="*/ 8729329 w 9117544"/>
                    <a:gd name="connsiteY14" fmla="*/ 3420969 h 6123548"/>
                    <a:gd name="connsiteX15" fmla="*/ 8504042 w 9117544"/>
                    <a:gd name="connsiteY15" fmla="*/ 4507647 h 6123548"/>
                    <a:gd name="connsiteX16" fmla="*/ 8411277 w 9117544"/>
                    <a:gd name="connsiteY16" fmla="*/ 4361874 h 6123548"/>
                    <a:gd name="connsiteX17" fmla="*/ 8212495 w 9117544"/>
                    <a:gd name="connsiteY17" fmla="*/ 4626917 h 6123548"/>
                    <a:gd name="connsiteX18" fmla="*/ 8040217 w 9117544"/>
                    <a:gd name="connsiteY18" fmla="*/ 4481143 h 6123548"/>
                    <a:gd name="connsiteX19" fmla="*/ 7722166 w 9117544"/>
                    <a:gd name="connsiteY19" fmla="*/ 5011230 h 6123548"/>
                    <a:gd name="connsiteX20" fmla="*/ 7536636 w 9117544"/>
                    <a:gd name="connsiteY20" fmla="*/ 4772691 h 6123548"/>
                    <a:gd name="connsiteX21" fmla="*/ 7205331 w 9117544"/>
                    <a:gd name="connsiteY21" fmla="*/ 5408795 h 6123548"/>
                    <a:gd name="connsiteX22" fmla="*/ 7258340 w 9117544"/>
                    <a:gd name="connsiteY22" fmla="*/ 5143752 h 6123548"/>
                    <a:gd name="connsiteX23" fmla="*/ 6794514 w 9117544"/>
                    <a:gd name="connsiteY23" fmla="*/ 5541317 h 6123548"/>
                    <a:gd name="connsiteX24" fmla="*/ 6821019 w 9117544"/>
                    <a:gd name="connsiteY24" fmla="*/ 5249769 h 6123548"/>
                    <a:gd name="connsiteX25" fmla="*/ 6277680 w 9117544"/>
                    <a:gd name="connsiteY25" fmla="*/ 5766604 h 6123548"/>
                    <a:gd name="connsiteX26" fmla="*/ 6145158 w 9117544"/>
                    <a:gd name="connsiteY26" fmla="*/ 5395543 h 6123548"/>
                    <a:gd name="connsiteX27" fmla="*/ 5493317 w 9117544"/>
                    <a:gd name="connsiteY27" fmla="*/ 5909479 h 6123548"/>
                    <a:gd name="connsiteX28" fmla="*/ 5517130 w 9117544"/>
                    <a:gd name="connsiteY28" fmla="*/ 5714216 h 6123548"/>
                    <a:gd name="connsiteX29" fmla="*/ 5107555 w 9117544"/>
                    <a:gd name="connsiteY29" fmla="*/ 6004728 h 6123548"/>
                    <a:gd name="connsiteX30" fmla="*/ 5026593 w 9117544"/>
                    <a:gd name="connsiteY30" fmla="*/ 5533241 h 6123548"/>
                    <a:gd name="connsiteX31" fmla="*/ 4062072 w 9117544"/>
                    <a:gd name="connsiteY31" fmla="*/ 5987041 h 6123548"/>
                    <a:gd name="connsiteX32" fmla="*/ 567 w 9117544"/>
                    <a:gd name="connsiteY32" fmla="*/ 2827462 h 6123548"/>
                    <a:gd name="connsiteX0" fmla="*/ 567 w 9117544"/>
                    <a:gd name="connsiteY0" fmla="*/ 2878842 h 6174928"/>
                    <a:gd name="connsiteX1" fmla="*/ 4362110 w 9117544"/>
                    <a:gd name="connsiteY1" fmla="*/ 157413 h 6174928"/>
                    <a:gd name="connsiteX2" fmla="*/ 7125815 w 9117544"/>
                    <a:gd name="connsiteY2" fmla="*/ 358088 h 6174928"/>
                    <a:gd name="connsiteX3" fmla="*/ 7616146 w 9117544"/>
                    <a:gd name="connsiteY3" fmla="*/ 609881 h 6174928"/>
                    <a:gd name="connsiteX4" fmla="*/ 7364354 w 9117544"/>
                    <a:gd name="connsiteY4" fmla="*/ 649636 h 6174928"/>
                    <a:gd name="connsiteX5" fmla="*/ 7775172 w 9117544"/>
                    <a:gd name="connsiteY5" fmla="*/ 1232732 h 6174928"/>
                    <a:gd name="connsiteX6" fmla="*/ 8676320 w 9117544"/>
                    <a:gd name="connsiteY6" fmla="*/ 1338749 h 6174928"/>
                    <a:gd name="connsiteX7" fmla="*/ 8318511 w 9117544"/>
                    <a:gd name="connsiteY7" fmla="*/ 1352001 h 6174928"/>
                    <a:gd name="connsiteX8" fmla="*/ 8583554 w 9117544"/>
                    <a:gd name="connsiteY8" fmla="*/ 1537532 h 6174928"/>
                    <a:gd name="connsiteX9" fmla="*/ 8119728 w 9117544"/>
                    <a:gd name="connsiteY9" fmla="*/ 1484523 h 6174928"/>
                    <a:gd name="connsiteX10" fmla="*/ 9100390 w 9117544"/>
                    <a:gd name="connsiteY10" fmla="*/ 2319410 h 6174928"/>
                    <a:gd name="connsiteX11" fmla="*/ 8729329 w 9117544"/>
                    <a:gd name="connsiteY11" fmla="*/ 2160384 h 6174928"/>
                    <a:gd name="connsiteX12" fmla="*/ 9113642 w 9117544"/>
                    <a:gd name="connsiteY12" fmla="*/ 2955514 h 6174928"/>
                    <a:gd name="connsiteX13" fmla="*/ 8683896 w 9117544"/>
                    <a:gd name="connsiteY13" fmla="*/ 2640302 h 6174928"/>
                    <a:gd name="connsiteX14" fmla="*/ 8994373 w 9117544"/>
                    <a:gd name="connsiteY14" fmla="*/ 3618123 h 6174928"/>
                    <a:gd name="connsiteX15" fmla="*/ 8729329 w 9117544"/>
                    <a:gd name="connsiteY15" fmla="*/ 3472349 h 6174928"/>
                    <a:gd name="connsiteX16" fmla="*/ 8504042 w 9117544"/>
                    <a:gd name="connsiteY16" fmla="*/ 4559027 h 6174928"/>
                    <a:gd name="connsiteX17" fmla="*/ 8411277 w 9117544"/>
                    <a:gd name="connsiteY17" fmla="*/ 4413254 h 6174928"/>
                    <a:gd name="connsiteX18" fmla="*/ 8212495 w 9117544"/>
                    <a:gd name="connsiteY18" fmla="*/ 4678297 h 6174928"/>
                    <a:gd name="connsiteX19" fmla="*/ 8040217 w 9117544"/>
                    <a:gd name="connsiteY19" fmla="*/ 4532523 h 6174928"/>
                    <a:gd name="connsiteX20" fmla="*/ 7722166 w 9117544"/>
                    <a:gd name="connsiteY20" fmla="*/ 5062610 h 6174928"/>
                    <a:gd name="connsiteX21" fmla="*/ 7536636 w 9117544"/>
                    <a:gd name="connsiteY21" fmla="*/ 4824071 h 6174928"/>
                    <a:gd name="connsiteX22" fmla="*/ 7205331 w 9117544"/>
                    <a:gd name="connsiteY22" fmla="*/ 5460175 h 6174928"/>
                    <a:gd name="connsiteX23" fmla="*/ 7258340 w 9117544"/>
                    <a:gd name="connsiteY23" fmla="*/ 5195132 h 6174928"/>
                    <a:gd name="connsiteX24" fmla="*/ 6794514 w 9117544"/>
                    <a:gd name="connsiteY24" fmla="*/ 5592697 h 6174928"/>
                    <a:gd name="connsiteX25" fmla="*/ 6821019 w 9117544"/>
                    <a:gd name="connsiteY25" fmla="*/ 5301149 h 6174928"/>
                    <a:gd name="connsiteX26" fmla="*/ 6277680 w 9117544"/>
                    <a:gd name="connsiteY26" fmla="*/ 5817984 h 6174928"/>
                    <a:gd name="connsiteX27" fmla="*/ 6145158 w 9117544"/>
                    <a:gd name="connsiteY27" fmla="*/ 5446923 h 6174928"/>
                    <a:gd name="connsiteX28" fmla="*/ 5493317 w 9117544"/>
                    <a:gd name="connsiteY28" fmla="*/ 5960859 h 6174928"/>
                    <a:gd name="connsiteX29" fmla="*/ 5517130 w 9117544"/>
                    <a:gd name="connsiteY29" fmla="*/ 5765596 h 6174928"/>
                    <a:gd name="connsiteX30" fmla="*/ 5107555 w 9117544"/>
                    <a:gd name="connsiteY30" fmla="*/ 6056108 h 6174928"/>
                    <a:gd name="connsiteX31" fmla="*/ 5026593 w 9117544"/>
                    <a:gd name="connsiteY31" fmla="*/ 5584621 h 6174928"/>
                    <a:gd name="connsiteX32" fmla="*/ 4062072 w 9117544"/>
                    <a:gd name="connsiteY32" fmla="*/ 6038421 h 6174928"/>
                    <a:gd name="connsiteX33" fmla="*/ 567 w 9117544"/>
                    <a:gd name="connsiteY33" fmla="*/ 2878842 h 6174928"/>
                    <a:gd name="connsiteX0" fmla="*/ 567 w 9117544"/>
                    <a:gd name="connsiteY0" fmla="*/ 2889189 h 6185275"/>
                    <a:gd name="connsiteX1" fmla="*/ 4362110 w 9117544"/>
                    <a:gd name="connsiteY1" fmla="*/ 167760 h 6185275"/>
                    <a:gd name="connsiteX2" fmla="*/ 7364354 w 9117544"/>
                    <a:gd name="connsiteY2" fmla="*/ 302174 h 6185275"/>
                    <a:gd name="connsiteX3" fmla="*/ 7125815 w 9117544"/>
                    <a:gd name="connsiteY3" fmla="*/ 368435 h 6185275"/>
                    <a:gd name="connsiteX4" fmla="*/ 7616146 w 9117544"/>
                    <a:gd name="connsiteY4" fmla="*/ 620228 h 6185275"/>
                    <a:gd name="connsiteX5" fmla="*/ 7364354 w 9117544"/>
                    <a:gd name="connsiteY5" fmla="*/ 659983 h 6185275"/>
                    <a:gd name="connsiteX6" fmla="*/ 7775172 w 9117544"/>
                    <a:gd name="connsiteY6" fmla="*/ 1243079 h 6185275"/>
                    <a:gd name="connsiteX7" fmla="*/ 8676320 w 9117544"/>
                    <a:gd name="connsiteY7" fmla="*/ 1349096 h 6185275"/>
                    <a:gd name="connsiteX8" fmla="*/ 8318511 w 9117544"/>
                    <a:gd name="connsiteY8" fmla="*/ 1362348 h 6185275"/>
                    <a:gd name="connsiteX9" fmla="*/ 8583554 w 9117544"/>
                    <a:gd name="connsiteY9" fmla="*/ 1547879 h 6185275"/>
                    <a:gd name="connsiteX10" fmla="*/ 8119728 w 9117544"/>
                    <a:gd name="connsiteY10" fmla="*/ 1494870 h 6185275"/>
                    <a:gd name="connsiteX11" fmla="*/ 9100390 w 9117544"/>
                    <a:gd name="connsiteY11" fmla="*/ 2329757 h 6185275"/>
                    <a:gd name="connsiteX12" fmla="*/ 8729329 w 9117544"/>
                    <a:gd name="connsiteY12" fmla="*/ 2170731 h 6185275"/>
                    <a:gd name="connsiteX13" fmla="*/ 9113642 w 9117544"/>
                    <a:gd name="connsiteY13" fmla="*/ 2965861 h 6185275"/>
                    <a:gd name="connsiteX14" fmla="*/ 8683896 w 9117544"/>
                    <a:gd name="connsiteY14" fmla="*/ 2650649 h 6185275"/>
                    <a:gd name="connsiteX15" fmla="*/ 8994373 w 9117544"/>
                    <a:gd name="connsiteY15" fmla="*/ 3628470 h 6185275"/>
                    <a:gd name="connsiteX16" fmla="*/ 8729329 w 9117544"/>
                    <a:gd name="connsiteY16" fmla="*/ 3482696 h 6185275"/>
                    <a:gd name="connsiteX17" fmla="*/ 8504042 w 9117544"/>
                    <a:gd name="connsiteY17" fmla="*/ 4569374 h 6185275"/>
                    <a:gd name="connsiteX18" fmla="*/ 8411277 w 9117544"/>
                    <a:gd name="connsiteY18" fmla="*/ 4423601 h 6185275"/>
                    <a:gd name="connsiteX19" fmla="*/ 8212495 w 9117544"/>
                    <a:gd name="connsiteY19" fmla="*/ 4688644 h 6185275"/>
                    <a:gd name="connsiteX20" fmla="*/ 8040217 w 9117544"/>
                    <a:gd name="connsiteY20" fmla="*/ 4542870 h 6185275"/>
                    <a:gd name="connsiteX21" fmla="*/ 7722166 w 9117544"/>
                    <a:gd name="connsiteY21" fmla="*/ 5072957 h 6185275"/>
                    <a:gd name="connsiteX22" fmla="*/ 7536636 w 9117544"/>
                    <a:gd name="connsiteY22" fmla="*/ 4834418 h 6185275"/>
                    <a:gd name="connsiteX23" fmla="*/ 7205331 w 9117544"/>
                    <a:gd name="connsiteY23" fmla="*/ 5470522 h 6185275"/>
                    <a:gd name="connsiteX24" fmla="*/ 7258340 w 9117544"/>
                    <a:gd name="connsiteY24" fmla="*/ 5205479 h 6185275"/>
                    <a:gd name="connsiteX25" fmla="*/ 6794514 w 9117544"/>
                    <a:gd name="connsiteY25" fmla="*/ 5603044 h 6185275"/>
                    <a:gd name="connsiteX26" fmla="*/ 6821019 w 9117544"/>
                    <a:gd name="connsiteY26" fmla="*/ 5311496 h 6185275"/>
                    <a:gd name="connsiteX27" fmla="*/ 6277680 w 9117544"/>
                    <a:gd name="connsiteY27" fmla="*/ 5828331 h 6185275"/>
                    <a:gd name="connsiteX28" fmla="*/ 6145158 w 9117544"/>
                    <a:gd name="connsiteY28" fmla="*/ 5457270 h 6185275"/>
                    <a:gd name="connsiteX29" fmla="*/ 5493317 w 9117544"/>
                    <a:gd name="connsiteY29" fmla="*/ 5971206 h 6185275"/>
                    <a:gd name="connsiteX30" fmla="*/ 5517130 w 9117544"/>
                    <a:gd name="connsiteY30" fmla="*/ 5775943 h 6185275"/>
                    <a:gd name="connsiteX31" fmla="*/ 5107555 w 9117544"/>
                    <a:gd name="connsiteY31" fmla="*/ 6066455 h 6185275"/>
                    <a:gd name="connsiteX32" fmla="*/ 5026593 w 9117544"/>
                    <a:gd name="connsiteY32" fmla="*/ 5594968 h 6185275"/>
                    <a:gd name="connsiteX33" fmla="*/ 4062072 w 9117544"/>
                    <a:gd name="connsiteY33" fmla="*/ 6048768 h 6185275"/>
                    <a:gd name="connsiteX34" fmla="*/ 567 w 9117544"/>
                    <a:gd name="connsiteY34" fmla="*/ 2889189 h 6185275"/>
                    <a:gd name="connsiteX0" fmla="*/ 567 w 9117544"/>
                    <a:gd name="connsiteY0" fmla="*/ 2941631 h 6237717"/>
                    <a:gd name="connsiteX1" fmla="*/ 4362110 w 9117544"/>
                    <a:gd name="connsiteY1" fmla="*/ 220202 h 6237717"/>
                    <a:gd name="connsiteX2" fmla="*/ 5866859 w 9117544"/>
                    <a:gd name="connsiteY2" fmla="*/ 182339 h 6237717"/>
                    <a:gd name="connsiteX3" fmla="*/ 7364354 w 9117544"/>
                    <a:gd name="connsiteY3" fmla="*/ 354616 h 6237717"/>
                    <a:gd name="connsiteX4" fmla="*/ 7125815 w 9117544"/>
                    <a:gd name="connsiteY4" fmla="*/ 420877 h 6237717"/>
                    <a:gd name="connsiteX5" fmla="*/ 7616146 w 9117544"/>
                    <a:gd name="connsiteY5" fmla="*/ 672670 h 6237717"/>
                    <a:gd name="connsiteX6" fmla="*/ 7364354 w 9117544"/>
                    <a:gd name="connsiteY6" fmla="*/ 712425 h 6237717"/>
                    <a:gd name="connsiteX7" fmla="*/ 7775172 w 9117544"/>
                    <a:gd name="connsiteY7" fmla="*/ 1295521 h 6237717"/>
                    <a:gd name="connsiteX8" fmla="*/ 8676320 w 9117544"/>
                    <a:gd name="connsiteY8" fmla="*/ 1401538 h 6237717"/>
                    <a:gd name="connsiteX9" fmla="*/ 8318511 w 9117544"/>
                    <a:gd name="connsiteY9" fmla="*/ 1414790 h 6237717"/>
                    <a:gd name="connsiteX10" fmla="*/ 8583554 w 9117544"/>
                    <a:gd name="connsiteY10" fmla="*/ 1600321 h 6237717"/>
                    <a:gd name="connsiteX11" fmla="*/ 8119728 w 9117544"/>
                    <a:gd name="connsiteY11" fmla="*/ 1547312 h 6237717"/>
                    <a:gd name="connsiteX12" fmla="*/ 9100390 w 9117544"/>
                    <a:gd name="connsiteY12" fmla="*/ 2382199 h 6237717"/>
                    <a:gd name="connsiteX13" fmla="*/ 8729329 w 9117544"/>
                    <a:gd name="connsiteY13" fmla="*/ 2223173 h 6237717"/>
                    <a:gd name="connsiteX14" fmla="*/ 9113642 w 9117544"/>
                    <a:gd name="connsiteY14" fmla="*/ 3018303 h 6237717"/>
                    <a:gd name="connsiteX15" fmla="*/ 8683896 w 9117544"/>
                    <a:gd name="connsiteY15" fmla="*/ 2703091 h 6237717"/>
                    <a:gd name="connsiteX16" fmla="*/ 8994373 w 9117544"/>
                    <a:gd name="connsiteY16" fmla="*/ 3680912 h 6237717"/>
                    <a:gd name="connsiteX17" fmla="*/ 8729329 w 9117544"/>
                    <a:gd name="connsiteY17" fmla="*/ 3535138 h 6237717"/>
                    <a:gd name="connsiteX18" fmla="*/ 8504042 w 9117544"/>
                    <a:gd name="connsiteY18" fmla="*/ 4621816 h 6237717"/>
                    <a:gd name="connsiteX19" fmla="*/ 8411277 w 9117544"/>
                    <a:gd name="connsiteY19" fmla="*/ 4476043 h 6237717"/>
                    <a:gd name="connsiteX20" fmla="*/ 8212495 w 9117544"/>
                    <a:gd name="connsiteY20" fmla="*/ 4741086 h 6237717"/>
                    <a:gd name="connsiteX21" fmla="*/ 8040217 w 9117544"/>
                    <a:gd name="connsiteY21" fmla="*/ 4595312 h 6237717"/>
                    <a:gd name="connsiteX22" fmla="*/ 7722166 w 9117544"/>
                    <a:gd name="connsiteY22" fmla="*/ 5125399 h 6237717"/>
                    <a:gd name="connsiteX23" fmla="*/ 7536636 w 9117544"/>
                    <a:gd name="connsiteY23" fmla="*/ 4886860 h 6237717"/>
                    <a:gd name="connsiteX24" fmla="*/ 7205331 w 9117544"/>
                    <a:gd name="connsiteY24" fmla="*/ 5522964 h 6237717"/>
                    <a:gd name="connsiteX25" fmla="*/ 7258340 w 9117544"/>
                    <a:gd name="connsiteY25" fmla="*/ 5257921 h 6237717"/>
                    <a:gd name="connsiteX26" fmla="*/ 6794514 w 9117544"/>
                    <a:gd name="connsiteY26" fmla="*/ 5655486 h 6237717"/>
                    <a:gd name="connsiteX27" fmla="*/ 6821019 w 9117544"/>
                    <a:gd name="connsiteY27" fmla="*/ 5363938 h 6237717"/>
                    <a:gd name="connsiteX28" fmla="*/ 6277680 w 9117544"/>
                    <a:gd name="connsiteY28" fmla="*/ 5880773 h 6237717"/>
                    <a:gd name="connsiteX29" fmla="*/ 6145158 w 9117544"/>
                    <a:gd name="connsiteY29" fmla="*/ 5509712 h 6237717"/>
                    <a:gd name="connsiteX30" fmla="*/ 5493317 w 9117544"/>
                    <a:gd name="connsiteY30" fmla="*/ 6023648 h 6237717"/>
                    <a:gd name="connsiteX31" fmla="*/ 5517130 w 9117544"/>
                    <a:gd name="connsiteY31" fmla="*/ 5828385 h 6237717"/>
                    <a:gd name="connsiteX32" fmla="*/ 5107555 w 9117544"/>
                    <a:gd name="connsiteY32" fmla="*/ 6118897 h 6237717"/>
                    <a:gd name="connsiteX33" fmla="*/ 5026593 w 9117544"/>
                    <a:gd name="connsiteY33" fmla="*/ 5647410 h 6237717"/>
                    <a:gd name="connsiteX34" fmla="*/ 4062072 w 9117544"/>
                    <a:gd name="connsiteY34" fmla="*/ 6101210 h 6237717"/>
                    <a:gd name="connsiteX35" fmla="*/ 567 w 9117544"/>
                    <a:gd name="connsiteY35" fmla="*/ 2941631 h 6237717"/>
                    <a:gd name="connsiteX0" fmla="*/ 567 w 9117544"/>
                    <a:gd name="connsiteY0" fmla="*/ 2995182 h 6291268"/>
                    <a:gd name="connsiteX1" fmla="*/ 4362110 w 9117544"/>
                    <a:gd name="connsiteY1" fmla="*/ 273753 h 6291268"/>
                    <a:gd name="connsiteX2" fmla="*/ 6092146 w 9117544"/>
                    <a:gd name="connsiteY2" fmla="*/ 90116 h 6291268"/>
                    <a:gd name="connsiteX3" fmla="*/ 5866859 w 9117544"/>
                    <a:gd name="connsiteY3" fmla="*/ 235890 h 6291268"/>
                    <a:gd name="connsiteX4" fmla="*/ 7364354 w 9117544"/>
                    <a:gd name="connsiteY4" fmla="*/ 408167 h 6291268"/>
                    <a:gd name="connsiteX5" fmla="*/ 7125815 w 9117544"/>
                    <a:gd name="connsiteY5" fmla="*/ 474428 h 6291268"/>
                    <a:gd name="connsiteX6" fmla="*/ 7616146 w 9117544"/>
                    <a:gd name="connsiteY6" fmla="*/ 726221 h 6291268"/>
                    <a:gd name="connsiteX7" fmla="*/ 7364354 w 9117544"/>
                    <a:gd name="connsiteY7" fmla="*/ 765976 h 6291268"/>
                    <a:gd name="connsiteX8" fmla="*/ 7775172 w 9117544"/>
                    <a:gd name="connsiteY8" fmla="*/ 1349072 h 6291268"/>
                    <a:gd name="connsiteX9" fmla="*/ 8676320 w 9117544"/>
                    <a:gd name="connsiteY9" fmla="*/ 1455089 h 6291268"/>
                    <a:gd name="connsiteX10" fmla="*/ 8318511 w 9117544"/>
                    <a:gd name="connsiteY10" fmla="*/ 1468341 h 6291268"/>
                    <a:gd name="connsiteX11" fmla="*/ 8583554 w 9117544"/>
                    <a:gd name="connsiteY11" fmla="*/ 1653872 h 6291268"/>
                    <a:gd name="connsiteX12" fmla="*/ 8119728 w 9117544"/>
                    <a:gd name="connsiteY12" fmla="*/ 1600863 h 6291268"/>
                    <a:gd name="connsiteX13" fmla="*/ 9100390 w 9117544"/>
                    <a:gd name="connsiteY13" fmla="*/ 2435750 h 6291268"/>
                    <a:gd name="connsiteX14" fmla="*/ 8729329 w 9117544"/>
                    <a:gd name="connsiteY14" fmla="*/ 2276724 h 6291268"/>
                    <a:gd name="connsiteX15" fmla="*/ 9113642 w 9117544"/>
                    <a:gd name="connsiteY15" fmla="*/ 3071854 h 6291268"/>
                    <a:gd name="connsiteX16" fmla="*/ 8683896 w 9117544"/>
                    <a:gd name="connsiteY16" fmla="*/ 2756642 h 6291268"/>
                    <a:gd name="connsiteX17" fmla="*/ 8994373 w 9117544"/>
                    <a:gd name="connsiteY17" fmla="*/ 3734463 h 6291268"/>
                    <a:gd name="connsiteX18" fmla="*/ 8729329 w 9117544"/>
                    <a:gd name="connsiteY18" fmla="*/ 3588689 h 6291268"/>
                    <a:gd name="connsiteX19" fmla="*/ 8504042 w 9117544"/>
                    <a:gd name="connsiteY19" fmla="*/ 4675367 h 6291268"/>
                    <a:gd name="connsiteX20" fmla="*/ 8411277 w 9117544"/>
                    <a:gd name="connsiteY20" fmla="*/ 4529594 h 6291268"/>
                    <a:gd name="connsiteX21" fmla="*/ 8212495 w 9117544"/>
                    <a:gd name="connsiteY21" fmla="*/ 4794637 h 6291268"/>
                    <a:gd name="connsiteX22" fmla="*/ 8040217 w 9117544"/>
                    <a:gd name="connsiteY22" fmla="*/ 4648863 h 6291268"/>
                    <a:gd name="connsiteX23" fmla="*/ 7722166 w 9117544"/>
                    <a:gd name="connsiteY23" fmla="*/ 5178950 h 6291268"/>
                    <a:gd name="connsiteX24" fmla="*/ 7536636 w 9117544"/>
                    <a:gd name="connsiteY24" fmla="*/ 4940411 h 6291268"/>
                    <a:gd name="connsiteX25" fmla="*/ 7205331 w 9117544"/>
                    <a:gd name="connsiteY25" fmla="*/ 5576515 h 6291268"/>
                    <a:gd name="connsiteX26" fmla="*/ 7258340 w 9117544"/>
                    <a:gd name="connsiteY26" fmla="*/ 5311472 h 6291268"/>
                    <a:gd name="connsiteX27" fmla="*/ 6794514 w 9117544"/>
                    <a:gd name="connsiteY27" fmla="*/ 5709037 h 6291268"/>
                    <a:gd name="connsiteX28" fmla="*/ 6821019 w 9117544"/>
                    <a:gd name="connsiteY28" fmla="*/ 5417489 h 6291268"/>
                    <a:gd name="connsiteX29" fmla="*/ 6277680 w 9117544"/>
                    <a:gd name="connsiteY29" fmla="*/ 5934324 h 6291268"/>
                    <a:gd name="connsiteX30" fmla="*/ 6145158 w 9117544"/>
                    <a:gd name="connsiteY30" fmla="*/ 5563263 h 6291268"/>
                    <a:gd name="connsiteX31" fmla="*/ 5493317 w 9117544"/>
                    <a:gd name="connsiteY31" fmla="*/ 6077199 h 6291268"/>
                    <a:gd name="connsiteX32" fmla="*/ 5517130 w 9117544"/>
                    <a:gd name="connsiteY32" fmla="*/ 5881936 h 6291268"/>
                    <a:gd name="connsiteX33" fmla="*/ 5107555 w 9117544"/>
                    <a:gd name="connsiteY33" fmla="*/ 6172448 h 6291268"/>
                    <a:gd name="connsiteX34" fmla="*/ 5026593 w 9117544"/>
                    <a:gd name="connsiteY34" fmla="*/ 5700961 h 6291268"/>
                    <a:gd name="connsiteX35" fmla="*/ 4062072 w 9117544"/>
                    <a:gd name="connsiteY35" fmla="*/ 6154761 h 6291268"/>
                    <a:gd name="connsiteX36" fmla="*/ 567 w 9117544"/>
                    <a:gd name="connsiteY36" fmla="*/ 2995182 h 6291268"/>
                    <a:gd name="connsiteX0" fmla="*/ 567 w 9117544"/>
                    <a:gd name="connsiteY0" fmla="*/ 3043425 h 6339511"/>
                    <a:gd name="connsiteX1" fmla="*/ 4362110 w 9117544"/>
                    <a:gd name="connsiteY1" fmla="*/ 321996 h 6339511"/>
                    <a:gd name="connsiteX2" fmla="*/ 5774093 w 9117544"/>
                    <a:gd name="connsiteY2" fmla="*/ 32342 h 6339511"/>
                    <a:gd name="connsiteX3" fmla="*/ 6092146 w 9117544"/>
                    <a:gd name="connsiteY3" fmla="*/ 138359 h 6339511"/>
                    <a:gd name="connsiteX4" fmla="*/ 5866859 w 9117544"/>
                    <a:gd name="connsiteY4" fmla="*/ 284133 h 6339511"/>
                    <a:gd name="connsiteX5" fmla="*/ 7364354 w 9117544"/>
                    <a:gd name="connsiteY5" fmla="*/ 456410 h 6339511"/>
                    <a:gd name="connsiteX6" fmla="*/ 7125815 w 9117544"/>
                    <a:gd name="connsiteY6" fmla="*/ 522671 h 6339511"/>
                    <a:gd name="connsiteX7" fmla="*/ 7616146 w 9117544"/>
                    <a:gd name="connsiteY7" fmla="*/ 774464 h 6339511"/>
                    <a:gd name="connsiteX8" fmla="*/ 7364354 w 9117544"/>
                    <a:gd name="connsiteY8" fmla="*/ 814219 h 6339511"/>
                    <a:gd name="connsiteX9" fmla="*/ 7775172 w 9117544"/>
                    <a:gd name="connsiteY9" fmla="*/ 1397315 h 6339511"/>
                    <a:gd name="connsiteX10" fmla="*/ 8676320 w 9117544"/>
                    <a:gd name="connsiteY10" fmla="*/ 1503332 h 6339511"/>
                    <a:gd name="connsiteX11" fmla="*/ 8318511 w 9117544"/>
                    <a:gd name="connsiteY11" fmla="*/ 1516584 h 6339511"/>
                    <a:gd name="connsiteX12" fmla="*/ 8583554 w 9117544"/>
                    <a:gd name="connsiteY12" fmla="*/ 1702115 h 6339511"/>
                    <a:gd name="connsiteX13" fmla="*/ 8119728 w 9117544"/>
                    <a:gd name="connsiteY13" fmla="*/ 1649106 h 6339511"/>
                    <a:gd name="connsiteX14" fmla="*/ 9100390 w 9117544"/>
                    <a:gd name="connsiteY14" fmla="*/ 2483993 h 6339511"/>
                    <a:gd name="connsiteX15" fmla="*/ 8729329 w 9117544"/>
                    <a:gd name="connsiteY15" fmla="*/ 2324967 h 6339511"/>
                    <a:gd name="connsiteX16" fmla="*/ 9113642 w 9117544"/>
                    <a:gd name="connsiteY16" fmla="*/ 3120097 h 6339511"/>
                    <a:gd name="connsiteX17" fmla="*/ 8683896 w 9117544"/>
                    <a:gd name="connsiteY17" fmla="*/ 2804885 h 6339511"/>
                    <a:gd name="connsiteX18" fmla="*/ 8994373 w 9117544"/>
                    <a:gd name="connsiteY18" fmla="*/ 3782706 h 6339511"/>
                    <a:gd name="connsiteX19" fmla="*/ 8729329 w 9117544"/>
                    <a:gd name="connsiteY19" fmla="*/ 3636932 h 6339511"/>
                    <a:gd name="connsiteX20" fmla="*/ 8504042 w 9117544"/>
                    <a:gd name="connsiteY20" fmla="*/ 4723610 h 6339511"/>
                    <a:gd name="connsiteX21" fmla="*/ 8411277 w 9117544"/>
                    <a:gd name="connsiteY21" fmla="*/ 4577837 h 6339511"/>
                    <a:gd name="connsiteX22" fmla="*/ 8212495 w 9117544"/>
                    <a:gd name="connsiteY22" fmla="*/ 4842880 h 6339511"/>
                    <a:gd name="connsiteX23" fmla="*/ 8040217 w 9117544"/>
                    <a:gd name="connsiteY23" fmla="*/ 4697106 h 6339511"/>
                    <a:gd name="connsiteX24" fmla="*/ 7722166 w 9117544"/>
                    <a:gd name="connsiteY24" fmla="*/ 5227193 h 6339511"/>
                    <a:gd name="connsiteX25" fmla="*/ 7536636 w 9117544"/>
                    <a:gd name="connsiteY25" fmla="*/ 4988654 h 6339511"/>
                    <a:gd name="connsiteX26" fmla="*/ 7205331 w 9117544"/>
                    <a:gd name="connsiteY26" fmla="*/ 5624758 h 6339511"/>
                    <a:gd name="connsiteX27" fmla="*/ 7258340 w 9117544"/>
                    <a:gd name="connsiteY27" fmla="*/ 5359715 h 6339511"/>
                    <a:gd name="connsiteX28" fmla="*/ 6794514 w 9117544"/>
                    <a:gd name="connsiteY28" fmla="*/ 5757280 h 6339511"/>
                    <a:gd name="connsiteX29" fmla="*/ 6821019 w 9117544"/>
                    <a:gd name="connsiteY29" fmla="*/ 5465732 h 6339511"/>
                    <a:gd name="connsiteX30" fmla="*/ 6277680 w 9117544"/>
                    <a:gd name="connsiteY30" fmla="*/ 5982567 h 6339511"/>
                    <a:gd name="connsiteX31" fmla="*/ 6145158 w 9117544"/>
                    <a:gd name="connsiteY31" fmla="*/ 5611506 h 6339511"/>
                    <a:gd name="connsiteX32" fmla="*/ 5493317 w 9117544"/>
                    <a:gd name="connsiteY32" fmla="*/ 6125442 h 6339511"/>
                    <a:gd name="connsiteX33" fmla="*/ 5517130 w 9117544"/>
                    <a:gd name="connsiteY33" fmla="*/ 5930179 h 6339511"/>
                    <a:gd name="connsiteX34" fmla="*/ 5107555 w 9117544"/>
                    <a:gd name="connsiteY34" fmla="*/ 6220691 h 6339511"/>
                    <a:gd name="connsiteX35" fmla="*/ 5026593 w 9117544"/>
                    <a:gd name="connsiteY35" fmla="*/ 5749204 h 6339511"/>
                    <a:gd name="connsiteX36" fmla="*/ 4062072 w 9117544"/>
                    <a:gd name="connsiteY36" fmla="*/ 6203004 h 6339511"/>
                    <a:gd name="connsiteX37" fmla="*/ 567 w 9117544"/>
                    <a:gd name="connsiteY37" fmla="*/ 3043425 h 6339511"/>
                    <a:gd name="connsiteX0" fmla="*/ 567 w 9117544"/>
                    <a:gd name="connsiteY0" fmla="*/ 3242465 h 6538551"/>
                    <a:gd name="connsiteX1" fmla="*/ 4362110 w 9117544"/>
                    <a:gd name="connsiteY1" fmla="*/ 521036 h 6538551"/>
                    <a:gd name="connsiteX2" fmla="*/ 5959624 w 9117544"/>
                    <a:gd name="connsiteY2" fmla="*/ 6096 h 6538551"/>
                    <a:gd name="connsiteX3" fmla="*/ 5774093 w 9117544"/>
                    <a:gd name="connsiteY3" fmla="*/ 231382 h 6538551"/>
                    <a:gd name="connsiteX4" fmla="*/ 6092146 w 9117544"/>
                    <a:gd name="connsiteY4" fmla="*/ 337399 h 6538551"/>
                    <a:gd name="connsiteX5" fmla="*/ 5866859 w 9117544"/>
                    <a:gd name="connsiteY5" fmla="*/ 483173 h 6538551"/>
                    <a:gd name="connsiteX6" fmla="*/ 7364354 w 9117544"/>
                    <a:gd name="connsiteY6" fmla="*/ 655450 h 6538551"/>
                    <a:gd name="connsiteX7" fmla="*/ 7125815 w 9117544"/>
                    <a:gd name="connsiteY7" fmla="*/ 721711 h 6538551"/>
                    <a:gd name="connsiteX8" fmla="*/ 7616146 w 9117544"/>
                    <a:gd name="connsiteY8" fmla="*/ 973504 h 6538551"/>
                    <a:gd name="connsiteX9" fmla="*/ 7364354 w 9117544"/>
                    <a:gd name="connsiteY9" fmla="*/ 1013259 h 6538551"/>
                    <a:gd name="connsiteX10" fmla="*/ 7775172 w 9117544"/>
                    <a:gd name="connsiteY10" fmla="*/ 1596355 h 6538551"/>
                    <a:gd name="connsiteX11" fmla="*/ 8676320 w 9117544"/>
                    <a:gd name="connsiteY11" fmla="*/ 1702372 h 6538551"/>
                    <a:gd name="connsiteX12" fmla="*/ 8318511 w 9117544"/>
                    <a:gd name="connsiteY12" fmla="*/ 1715624 h 6538551"/>
                    <a:gd name="connsiteX13" fmla="*/ 8583554 w 9117544"/>
                    <a:gd name="connsiteY13" fmla="*/ 1901155 h 6538551"/>
                    <a:gd name="connsiteX14" fmla="*/ 8119728 w 9117544"/>
                    <a:gd name="connsiteY14" fmla="*/ 1848146 h 6538551"/>
                    <a:gd name="connsiteX15" fmla="*/ 9100390 w 9117544"/>
                    <a:gd name="connsiteY15" fmla="*/ 2683033 h 6538551"/>
                    <a:gd name="connsiteX16" fmla="*/ 8729329 w 9117544"/>
                    <a:gd name="connsiteY16" fmla="*/ 2524007 h 6538551"/>
                    <a:gd name="connsiteX17" fmla="*/ 9113642 w 9117544"/>
                    <a:gd name="connsiteY17" fmla="*/ 3319137 h 6538551"/>
                    <a:gd name="connsiteX18" fmla="*/ 8683896 w 9117544"/>
                    <a:gd name="connsiteY18" fmla="*/ 3003925 h 6538551"/>
                    <a:gd name="connsiteX19" fmla="*/ 8994373 w 9117544"/>
                    <a:gd name="connsiteY19" fmla="*/ 3981746 h 6538551"/>
                    <a:gd name="connsiteX20" fmla="*/ 8729329 w 9117544"/>
                    <a:gd name="connsiteY20" fmla="*/ 3835972 h 6538551"/>
                    <a:gd name="connsiteX21" fmla="*/ 8504042 w 9117544"/>
                    <a:gd name="connsiteY21" fmla="*/ 4922650 h 6538551"/>
                    <a:gd name="connsiteX22" fmla="*/ 8411277 w 9117544"/>
                    <a:gd name="connsiteY22" fmla="*/ 4776877 h 6538551"/>
                    <a:gd name="connsiteX23" fmla="*/ 8212495 w 9117544"/>
                    <a:gd name="connsiteY23" fmla="*/ 5041920 h 6538551"/>
                    <a:gd name="connsiteX24" fmla="*/ 8040217 w 9117544"/>
                    <a:gd name="connsiteY24" fmla="*/ 4896146 h 6538551"/>
                    <a:gd name="connsiteX25" fmla="*/ 7722166 w 9117544"/>
                    <a:gd name="connsiteY25" fmla="*/ 5426233 h 6538551"/>
                    <a:gd name="connsiteX26" fmla="*/ 7536636 w 9117544"/>
                    <a:gd name="connsiteY26" fmla="*/ 5187694 h 6538551"/>
                    <a:gd name="connsiteX27" fmla="*/ 7205331 w 9117544"/>
                    <a:gd name="connsiteY27" fmla="*/ 5823798 h 6538551"/>
                    <a:gd name="connsiteX28" fmla="*/ 7258340 w 9117544"/>
                    <a:gd name="connsiteY28" fmla="*/ 5558755 h 6538551"/>
                    <a:gd name="connsiteX29" fmla="*/ 6794514 w 9117544"/>
                    <a:gd name="connsiteY29" fmla="*/ 5956320 h 6538551"/>
                    <a:gd name="connsiteX30" fmla="*/ 6821019 w 9117544"/>
                    <a:gd name="connsiteY30" fmla="*/ 5664772 h 6538551"/>
                    <a:gd name="connsiteX31" fmla="*/ 6277680 w 9117544"/>
                    <a:gd name="connsiteY31" fmla="*/ 6181607 h 6538551"/>
                    <a:gd name="connsiteX32" fmla="*/ 6145158 w 9117544"/>
                    <a:gd name="connsiteY32" fmla="*/ 5810546 h 6538551"/>
                    <a:gd name="connsiteX33" fmla="*/ 5493317 w 9117544"/>
                    <a:gd name="connsiteY33" fmla="*/ 6324482 h 6538551"/>
                    <a:gd name="connsiteX34" fmla="*/ 5517130 w 9117544"/>
                    <a:gd name="connsiteY34" fmla="*/ 6129219 h 6538551"/>
                    <a:gd name="connsiteX35" fmla="*/ 5107555 w 9117544"/>
                    <a:gd name="connsiteY35" fmla="*/ 6419731 h 6538551"/>
                    <a:gd name="connsiteX36" fmla="*/ 5026593 w 9117544"/>
                    <a:gd name="connsiteY36" fmla="*/ 5948244 h 6538551"/>
                    <a:gd name="connsiteX37" fmla="*/ 4062072 w 9117544"/>
                    <a:gd name="connsiteY37" fmla="*/ 6402044 h 6538551"/>
                    <a:gd name="connsiteX38" fmla="*/ 567 w 9117544"/>
                    <a:gd name="connsiteY38" fmla="*/ 3242465 h 6538551"/>
                    <a:gd name="connsiteX0" fmla="*/ 567 w 9117544"/>
                    <a:gd name="connsiteY0" fmla="*/ 3238795 h 6534881"/>
                    <a:gd name="connsiteX1" fmla="*/ 4362110 w 9117544"/>
                    <a:gd name="connsiteY1" fmla="*/ 517366 h 6534881"/>
                    <a:gd name="connsiteX2" fmla="*/ 5442789 w 9117544"/>
                    <a:gd name="connsiteY2" fmla="*/ 174704 h 6534881"/>
                    <a:gd name="connsiteX3" fmla="*/ 5959624 w 9117544"/>
                    <a:gd name="connsiteY3" fmla="*/ 2426 h 6534881"/>
                    <a:gd name="connsiteX4" fmla="*/ 5774093 w 9117544"/>
                    <a:gd name="connsiteY4" fmla="*/ 227712 h 6534881"/>
                    <a:gd name="connsiteX5" fmla="*/ 6092146 w 9117544"/>
                    <a:gd name="connsiteY5" fmla="*/ 333729 h 6534881"/>
                    <a:gd name="connsiteX6" fmla="*/ 5866859 w 9117544"/>
                    <a:gd name="connsiteY6" fmla="*/ 479503 h 6534881"/>
                    <a:gd name="connsiteX7" fmla="*/ 7364354 w 9117544"/>
                    <a:gd name="connsiteY7" fmla="*/ 651780 h 6534881"/>
                    <a:gd name="connsiteX8" fmla="*/ 7125815 w 9117544"/>
                    <a:gd name="connsiteY8" fmla="*/ 718041 h 6534881"/>
                    <a:gd name="connsiteX9" fmla="*/ 7616146 w 9117544"/>
                    <a:gd name="connsiteY9" fmla="*/ 969834 h 6534881"/>
                    <a:gd name="connsiteX10" fmla="*/ 7364354 w 9117544"/>
                    <a:gd name="connsiteY10" fmla="*/ 1009589 h 6534881"/>
                    <a:gd name="connsiteX11" fmla="*/ 7775172 w 9117544"/>
                    <a:gd name="connsiteY11" fmla="*/ 1592685 h 6534881"/>
                    <a:gd name="connsiteX12" fmla="*/ 8676320 w 9117544"/>
                    <a:gd name="connsiteY12" fmla="*/ 1698702 h 6534881"/>
                    <a:gd name="connsiteX13" fmla="*/ 8318511 w 9117544"/>
                    <a:gd name="connsiteY13" fmla="*/ 1711954 h 6534881"/>
                    <a:gd name="connsiteX14" fmla="*/ 8583554 w 9117544"/>
                    <a:gd name="connsiteY14" fmla="*/ 1897485 h 6534881"/>
                    <a:gd name="connsiteX15" fmla="*/ 8119728 w 9117544"/>
                    <a:gd name="connsiteY15" fmla="*/ 1844476 h 6534881"/>
                    <a:gd name="connsiteX16" fmla="*/ 9100390 w 9117544"/>
                    <a:gd name="connsiteY16" fmla="*/ 2679363 h 6534881"/>
                    <a:gd name="connsiteX17" fmla="*/ 8729329 w 9117544"/>
                    <a:gd name="connsiteY17" fmla="*/ 2520337 h 6534881"/>
                    <a:gd name="connsiteX18" fmla="*/ 9113642 w 9117544"/>
                    <a:gd name="connsiteY18" fmla="*/ 3315467 h 6534881"/>
                    <a:gd name="connsiteX19" fmla="*/ 8683896 w 9117544"/>
                    <a:gd name="connsiteY19" fmla="*/ 3000255 h 6534881"/>
                    <a:gd name="connsiteX20" fmla="*/ 8994373 w 9117544"/>
                    <a:gd name="connsiteY20" fmla="*/ 3978076 h 6534881"/>
                    <a:gd name="connsiteX21" fmla="*/ 8729329 w 9117544"/>
                    <a:gd name="connsiteY21" fmla="*/ 3832302 h 6534881"/>
                    <a:gd name="connsiteX22" fmla="*/ 8504042 w 9117544"/>
                    <a:gd name="connsiteY22" fmla="*/ 4918980 h 6534881"/>
                    <a:gd name="connsiteX23" fmla="*/ 8411277 w 9117544"/>
                    <a:gd name="connsiteY23" fmla="*/ 4773207 h 6534881"/>
                    <a:gd name="connsiteX24" fmla="*/ 8212495 w 9117544"/>
                    <a:gd name="connsiteY24" fmla="*/ 5038250 h 6534881"/>
                    <a:gd name="connsiteX25" fmla="*/ 8040217 w 9117544"/>
                    <a:gd name="connsiteY25" fmla="*/ 4892476 h 6534881"/>
                    <a:gd name="connsiteX26" fmla="*/ 7722166 w 9117544"/>
                    <a:gd name="connsiteY26" fmla="*/ 5422563 h 6534881"/>
                    <a:gd name="connsiteX27" fmla="*/ 7536636 w 9117544"/>
                    <a:gd name="connsiteY27" fmla="*/ 5184024 h 6534881"/>
                    <a:gd name="connsiteX28" fmla="*/ 7205331 w 9117544"/>
                    <a:gd name="connsiteY28" fmla="*/ 5820128 h 6534881"/>
                    <a:gd name="connsiteX29" fmla="*/ 7258340 w 9117544"/>
                    <a:gd name="connsiteY29" fmla="*/ 5555085 h 6534881"/>
                    <a:gd name="connsiteX30" fmla="*/ 6794514 w 9117544"/>
                    <a:gd name="connsiteY30" fmla="*/ 5952650 h 6534881"/>
                    <a:gd name="connsiteX31" fmla="*/ 6821019 w 9117544"/>
                    <a:gd name="connsiteY31" fmla="*/ 5661102 h 6534881"/>
                    <a:gd name="connsiteX32" fmla="*/ 6277680 w 9117544"/>
                    <a:gd name="connsiteY32" fmla="*/ 6177937 h 6534881"/>
                    <a:gd name="connsiteX33" fmla="*/ 6145158 w 9117544"/>
                    <a:gd name="connsiteY33" fmla="*/ 5806876 h 6534881"/>
                    <a:gd name="connsiteX34" fmla="*/ 5493317 w 9117544"/>
                    <a:gd name="connsiteY34" fmla="*/ 6320812 h 6534881"/>
                    <a:gd name="connsiteX35" fmla="*/ 5517130 w 9117544"/>
                    <a:gd name="connsiteY35" fmla="*/ 6125549 h 6534881"/>
                    <a:gd name="connsiteX36" fmla="*/ 5107555 w 9117544"/>
                    <a:gd name="connsiteY36" fmla="*/ 6416061 h 6534881"/>
                    <a:gd name="connsiteX37" fmla="*/ 5026593 w 9117544"/>
                    <a:gd name="connsiteY37" fmla="*/ 5944574 h 6534881"/>
                    <a:gd name="connsiteX38" fmla="*/ 4062072 w 9117544"/>
                    <a:gd name="connsiteY38" fmla="*/ 6398374 h 6534881"/>
                    <a:gd name="connsiteX39" fmla="*/ 567 w 9117544"/>
                    <a:gd name="connsiteY39" fmla="*/ 3238795 h 6534881"/>
                    <a:gd name="connsiteX0" fmla="*/ 567 w 9117544"/>
                    <a:gd name="connsiteY0" fmla="*/ 3238795 h 6534881"/>
                    <a:gd name="connsiteX1" fmla="*/ 4362110 w 9117544"/>
                    <a:gd name="connsiteY1" fmla="*/ 517366 h 6534881"/>
                    <a:gd name="connsiteX2" fmla="*/ 5442789 w 9117544"/>
                    <a:gd name="connsiteY2" fmla="*/ 174704 h 6534881"/>
                    <a:gd name="connsiteX3" fmla="*/ 5959624 w 9117544"/>
                    <a:gd name="connsiteY3" fmla="*/ 2426 h 6534881"/>
                    <a:gd name="connsiteX4" fmla="*/ 5774093 w 9117544"/>
                    <a:gd name="connsiteY4" fmla="*/ 227712 h 6534881"/>
                    <a:gd name="connsiteX5" fmla="*/ 6092146 w 9117544"/>
                    <a:gd name="connsiteY5" fmla="*/ 333729 h 6534881"/>
                    <a:gd name="connsiteX6" fmla="*/ 5866859 w 9117544"/>
                    <a:gd name="connsiteY6" fmla="*/ 479503 h 6534881"/>
                    <a:gd name="connsiteX7" fmla="*/ 7364354 w 9117544"/>
                    <a:gd name="connsiteY7" fmla="*/ 651780 h 6534881"/>
                    <a:gd name="connsiteX8" fmla="*/ 7125815 w 9117544"/>
                    <a:gd name="connsiteY8" fmla="*/ 718041 h 6534881"/>
                    <a:gd name="connsiteX9" fmla="*/ 7616146 w 9117544"/>
                    <a:gd name="connsiteY9" fmla="*/ 969834 h 6534881"/>
                    <a:gd name="connsiteX10" fmla="*/ 7364354 w 9117544"/>
                    <a:gd name="connsiteY10" fmla="*/ 1009589 h 6534881"/>
                    <a:gd name="connsiteX11" fmla="*/ 7775172 w 9117544"/>
                    <a:gd name="connsiteY11" fmla="*/ 1592685 h 6534881"/>
                    <a:gd name="connsiteX12" fmla="*/ 8676320 w 9117544"/>
                    <a:gd name="connsiteY12" fmla="*/ 1698702 h 6534881"/>
                    <a:gd name="connsiteX13" fmla="*/ 8318511 w 9117544"/>
                    <a:gd name="connsiteY13" fmla="*/ 1711954 h 6534881"/>
                    <a:gd name="connsiteX14" fmla="*/ 8583554 w 9117544"/>
                    <a:gd name="connsiteY14" fmla="*/ 1897485 h 6534881"/>
                    <a:gd name="connsiteX15" fmla="*/ 8119728 w 9117544"/>
                    <a:gd name="connsiteY15" fmla="*/ 1844476 h 6534881"/>
                    <a:gd name="connsiteX16" fmla="*/ 9100390 w 9117544"/>
                    <a:gd name="connsiteY16" fmla="*/ 2679363 h 6534881"/>
                    <a:gd name="connsiteX17" fmla="*/ 8729329 w 9117544"/>
                    <a:gd name="connsiteY17" fmla="*/ 2520337 h 6534881"/>
                    <a:gd name="connsiteX18" fmla="*/ 9113642 w 9117544"/>
                    <a:gd name="connsiteY18" fmla="*/ 3315467 h 6534881"/>
                    <a:gd name="connsiteX19" fmla="*/ 8683896 w 9117544"/>
                    <a:gd name="connsiteY19" fmla="*/ 3000255 h 6534881"/>
                    <a:gd name="connsiteX20" fmla="*/ 8994373 w 9117544"/>
                    <a:gd name="connsiteY20" fmla="*/ 3978076 h 6534881"/>
                    <a:gd name="connsiteX21" fmla="*/ 8729329 w 9117544"/>
                    <a:gd name="connsiteY21" fmla="*/ 3832302 h 6534881"/>
                    <a:gd name="connsiteX22" fmla="*/ 8504042 w 9117544"/>
                    <a:gd name="connsiteY22" fmla="*/ 4918980 h 6534881"/>
                    <a:gd name="connsiteX23" fmla="*/ 8411277 w 9117544"/>
                    <a:gd name="connsiteY23" fmla="*/ 4773207 h 6534881"/>
                    <a:gd name="connsiteX24" fmla="*/ 8212495 w 9117544"/>
                    <a:gd name="connsiteY24" fmla="*/ 5038250 h 6534881"/>
                    <a:gd name="connsiteX25" fmla="*/ 8040217 w 9117544"/>
                    <a:gd name="connsiteY25" fmla="*/ 4892476 h 6534881"/>
                    <a:gd name="connsiteX26" fmla="*/ 7722166 w 9117544"/>
                    <a:gd name="connsiteY26" fmla="*/ 5422563 h 6534881"/>
                    <a:gd name="connsiteX27" fmla="*/ 7536636 w 9117544"/>
                    <a:gd name="connsiteY27" fmla="*/ 5184024 h 6534881"/>
                    <a:gd name="connsiteX28" fmla="*/ 7205331 w 9117544"/>
                    <a:gd name="connsiteY28" fmla="*/ 5820128 h 6534881"/>
                    <a:gd name="connsiteX29" fmla="*/ 7258340 w 9117544"/>
                    <a:gd name="connsiteY29" fmla="*/ 5555085 h 6534881"/>
                    <a:gd name="connsiteX30" fmla="*/ 6794514 w 9117544"/>
                    <a:gd name="connsiteY30" fmla="*/ 5952650 h 6534881"/>
                    <a:gd name="connsiteX31" fmla="*/ 6821019 w 9117544"/>
                    <a:gd name="connsiteY31" fmla="*/ 5661102 h 6534881"/>
                    <a:gd name="connsiteX32" fmla="*/ 6277680 w 9117544"/>
                    <a:gd name="connsiteY32" fmla="*/ 6177937 h 6534881"/>
                    <a:gd name="connsiteX33" fmla="*/ 6145158 w 9117544"/>
                    <a:gd name="connsiteY33" fmla="*/ 5806876 h 6534881"/>
                    <a:gd name="connsiteX34" fmla="*/ 5493317 w 9117544"/>
                    <a:gd name="connsiteY34" fmla="*/ 6320812 h 6534881"/>
                    <a:gd name="connsiteX35" fmla="*/ 5517130 w 9117544"/>
                    <a:gd name="connsiteY35" fmla="*/ 6125549 h 6534881"/>
                    <a:gd name="connsiteX36" fmla="*/ 5107555 w 9117544"/>
                    <a:gd name="connsiteY36" fmla="*/ 6416061 h 6534881"/>
                    <a:gd name="connsiteX37" fmla="*/ 5026593 w 9117544"/>
                    <a:gd name="connsiteY37" fmla="*/ 5944574 h 6534881"/>
                    <a:gd name="connsiteX38" fmla="*/ 4062072 w 9117544"/>
                    <a:gd name="connsiteY38" fmla="*/ 6398374 h 6534881"/>
                    <a:gd name="connsiteX39" fmla="*/ 567 w 9117544"/>
                    <a:gd name="connsiteY39" fmla="*/ 3238795 h 6534881"/>
                    <a:gd name="connsiteX0" fmla="*/ 567 w 9117544"/>
                    <a:gd name="connsiteY0" fmla="*/ 3361723 h 6657809"/>
                    <a:gd name="connsiteX1" fmla="*/ 4362110 w 9117544"/>
                    <a:gd name="connsiteY1" fmla="*/ 640294 h 6657809"/>
                    <a:gd name="connsiteX2" fmla="*/ 5707833 w 9117544"/>
                    <a:gd name="connsiteY2" fmla="*/ 6084 h 6657809"/>
                    <a:gd name="connsiteX3" fmla="*/ 5442789 w 9117544"/>
                    <a:gd name="connsiteY3" fmla="*/ 297632 h 6657809"/>
                    <a:gd name="connsiteX4" fmla="*/ 5959624 w 9117544"/>
                    <a:gd name="connsiteY4" fmla="*/ 125354 h 6657809"/>
                    <a:gd name="connsiteX5" fmla="*/ 5774093 w 9117544"/>
                    <a:gd name="connsiteY5" fmla="*/ 350640 h 6657809"/>
                    <a:gd name="connsiteX6" fmla="*/ 6092146 w 9117544"/>
                    <a:gd name="connsiteY6" fmla="*/ 456657 h 6657809"/>
                    <a:gd name="connsiteX7" fmla="*/ 5866859 w 9117544"/>
                    <a:gd name="connsiteY7" fmla="*/ 602431 h 6657809"/>
                    <a:gd name="connsiteX8" fmla="*/ 7364354 w 9117544"/>
                    <a:gd name="connsiteY8" fmla="*/ 774708 h 6657809"/>
                    <a:gd name="connsiteX9" fmla="*/ 7125815 w 9117544"/>
                    <a:gd name="connsiteY9" fmla="*/ 840969 h 6657809"/>
                    <a:gd name="connsiteX10" fmla="*/ 7616146 w 9117544"/>
                    <a:gd name="connsiteY10" fmla="*/ 1092762 h 6657809"/>
                    <a:gd name="connsiteX11" fmla="*/ 7364354 w 9117544"/>
                    <a:gd name="connsiteY11" fmla="*/ 1132517 h 6657809"/>
                    <a:gd name="connsiteX12" fmla="*/ 7775172 w 9117544"/>
                    <a:gd name="connsiteY12" fmla="*/ 1715613 h 6657809"/>
                    <a:gd name="connsiteX13" fmla="*/ 8676320 w 9117544"/>
                    <a:gd name="connsiteY13" fmla="*/ 1821630 h 6657809"/>
                    <a:gd name="connsiteX14" fmla="*/ 8318511 w 9117544"/>
                    <a:gd name="connsiteY14" fmla="*/ 1834882 h 6657809"/>
                    <a:gd name="connsiteX15" fmla="*/ 8583554 w 9117544"/>
                    <a:gd name="connsiteY15" fmla="*/ 2020413 h 6657809"/>
                    <a:gd name="connsiteX16" fmla="*/ 8119728 w 9117544"/>
                    <a:gd name="connsiteY16" fmla="*/ 1967404 h 6657809"/>
                    <a:gd name="connsiteX17" fmla="*/ 9100390 w 9117544"/>
                    <a:gd name="connsiteY17" fmla="*/ 2802291 h 6657809"/>
                    <a:gd name="connsiteX18" fmla="*/ 8729329 w 9117544"/>
                    <a:gd name="connsiteY18" fmla="*/ 2643265 h 6657809"/>
                    <a:gd name="connsiteX19" fmla="*/ 9113642 w 9117544"/>
                    <a:gd name="connsiteY19" fmla="*/ 3438395 h 6657809"/>
                    <a:gd name="connsiteX20" fmla="*/ 8683896 w 9117544"/>
                    <a:gd name="connsiteY20" fmla="*/ 3123183 h 6657809"/>
                    <a:gd name="connsiteX21" fmla="*/ 8994373 w 9117544"/>
                    <a:gd name="connsiteY21" fmla="*/ 4101004 h 6657809"/>
                    <a:gd name="connsiteX22" fmla="*/ 8729329 w 9117544"/>
                    <a:gd name="connsiteY22" fmla="*/ 3955230 h 6657809"/>
                    <a:gd name="connsiteX23" fmla="*/ 8504042 w 9117544"/>
                    <a:gd name="connsiteY23" fmla="*/ 5041908 h 6657809"/>
                    <a:gd name="connsiteX24" fmla="*/ 8411277 w 9117544"/>
                    <a:gd name="connsiteY24" fmla="*/ 4896135 h 6657809"/>
                    <a:gd name="connsiteX25" fmla="*/ 8212495 w 9117544"/>
                    <a:gd name="connsiteY25" fmla="*/ 5161178 h 6657809"/>
                    <a:gd name="connsiteX26" fmla="*/ 8040217 w 9117544"/>
                    <a:gd name="connsiteY26" fmla="*/ 5015404 h 6657809"/>
                    <a:gd name="connsiteX27" fmla="*/ 7722166 w 9117544"/>
                    <a:gd name="connsiteY27" fmla="*/ 5545491 h 6657809"/>
                    <a:gd name="connsiteX28" fmla="*/ 7536636 w 9117544"/>
                    <a:gd name="connsiteY28" fmla="*/ 5306952 h 6657809"/>
                    <a:gd name="connsiteX29" fmla="*/ 7205331 w 9117544"/>
                    <a:gd name="connsiteY29" fmla="*/ 5943056 h 6657809"/>
                    <a:gd name="connsiteX30" fmla="*/ 7258340 w 9117544"/>
                    <a:gd name="connsiteY30" fmla="*/ 5678013 h 6657809"/>
                    <a:gd name="connsiteX31" fmla="*/ 6794514 w 9117544"/>
                    <a:gd name="connsiteY31" fmla="*/ 6075578 h 6657809"/>
                    <a:gd name="connsiteX32" fmla="*/ 6821019 w 9117544"/>
                    <a:gd name="connsiteY32" fmla="*/ 5784030 h 6657809"/>
                    <a:gd name="connsiteX33" fmla="*/ 6277680 w 9117544"/>
                    <a:gd name="connsiteY33" fmla="*/ 6300865 h 6657809"/>
                    <a:gd name="connsiteX34" fmla="*/ 6145158 w 9117544"/>
                    <a:gd name="connsiteY34" fmla="*/ 5929804 h 6657809"/>
                    <a:gd name="connsiteX35" fmla="*/ 5493317 w 9117544"/>
                    <a:gd name="connsiteY35" fmla="*/ 6443740 h 6657809"/>
                    <a:gd name="connsiteX36" fmla="*/ 5517130 w 9117544"/>
                    <a:gd name="connsiteY36" fmla="*/ 6248477 h 6657809"/>
                    <a:gd name="connsiteX37" fmla="*/ 5107555 w 9117544"/>
                    <a:gd name="connsiteY37" fmla="*/ 6538989 h 6657809"/>
                    <a:gd name="connsiteX38" fmla="*/ 5026593 w 9117544"/>
                    <a:gd name="connsiteY38" fmla="*/ 6067502 h 6657809"/>
                    <a:gd name="connsiteX39" fmla="*/ 4062072 w 9117544"/>
                    <a:gd name="connsiteY39" fmla="*/ 6521302 h 6657809"/>
                    <a:gd name="connsiteX40" fmla="*/ 567 w 9117544"/>
                    <a:gd name="connsiteY40" fmla="*/ 3361723 h 6657809"/>
                    <a:gd name="connsiteX0" fmla="*/ 567 w 9117544"/>
                    <a:gd name="connsiteY0" fmla="*/ 3355693 h 6651779"/>
                    <a:gd name="connsiteX1" fmla="*/ 4362110 w 9117544"/>
                    <a:gd name="connsiteY1" fmla="*/ 634264 h 6651779"/>
                    <a:gd name="connsiteX2" fmla="*/ 5018720 w 9117544"/>
                    <a:gd name="connsiteY2" fmla="*/ 371115 h 6651779"/>
                    <a:gd name="connsiteX3" fmla="*/ 5707833 w 9117544"/>
                    <a:gd name="connsiteY3" fmla="*/ 54 h 6651779"/>
                    <a:gd name="connsiteX4" fmla="*/ 5442789 w 9117544"/>
                    <a:gd name="connsiteY4" fmla="*/ 291602 h 6651779"/>
                    <a:gd name="connsiteX5" fmla="*/ 5959624 w 9117544"/>
                    <a:gd name="connsiteY5" fmla="*/ 119324 h 6651779"/>
                    <a:gd name="connsiteX6" fmla="*/ 5774093 w 9117544"/>
                    <a:gd name="connsiteY6" fmla="*/ 344610 h 6651779"/>
                    <a:gd name="connsiteX7" fmla="*/ 6092146 w 9117544"/>
                    <a:gd name="connsiteY7" fmla="*/ 450627 h 6651779"/>
                    <a:gd name="connsiteX8" fmla="*/ 5866859 w 9117544"/>
                    <a:gd name="connsiteY8" fmla="*/ 596401 h 6651779"/>
                    <a:gd name="connsiteX9" fmla="*/ 7364354 w 9117544"/>
                    <a:gd name="connsiteY9" fmla="*/ 768678 h 6651779"/>
                    <a:gd name="connsiteX10" fmla="*/ 7125815 w 9117544"/>
                    <a:gd name="connsiteY10" fmla="*/ 834939 h 6651779"/>
                    <a:gd name="connsiteX11" fmla="*/ 7616146 w 9117544"/>
                    <a:gd name="connsiteY11" fmla="*/ 1086732 h 6651779"/>
                    <a:gd name="connsiteX12" fmla="*/ 7364354 w 9117544"/>
                    <a:gd name="connsiteY12" fmla="*/ 1126487 h 6651779"/>
                    <a:gd name="connsiteX13" fmla="*/ 7775172 w 9117544"/>
                    <a:gd name="connsiteY13" fmla="*/ 1709583 h 6651779"/>
                    <a:gd name="connsiteX14" fmla="*/ 8676320 w 9117544"/>
                    <a:gd name="connsiteY14" fmla="*/ 1815600 h 6651779"/>
                    <a:gd name="connsiteX15" fmla="*/ 8318511 w 9117544"/>
                    <a:gd name="connsiteY15" fmla="*/ 1828852 h 6651779"/>
                    <a:gd name="connsiteX16" fmla="*/ 8583554 w 9117544"/>
                    <a:gd name="connsiteY16" fmla="*/ 2014383 h 6651779"/>
                    <a:gd name="connsiteX17" fmla="*/ 8119728 w 9117544"/>
                    <a:gd name="connsiteY17" fmla="*/ 1961374 h 6651779"/>
                    <a:gd name="connsiteX18" fmla="*/ 9100390 w 9117544"/>
                    <a:gd name="connsiteY18" fmla="*/ 2796261 h 6651779"/>
                    <a:gd name="connsiteX19" fmla="*/ 8729329 w 9117544"/>
                    <a:gd name="connsiteY19" fmla="*/ 2637235 h 6651779"/>
                    <a:gd name="connsiteX20" fmla="*/ 9113642 w 9117544"/>
                    <a:gd name="connsiteY20" fmla="*/ 3432365 h 6651779"/>
                    <a:gd name="connsiteX21" fmla="*/ 8683896 w 9117544"/>
                    <a:gd name="connsiteY21" fmla="*/ 3117153 h 6651779"/>
                    <a:gd name="connsiteX22" fmla="*/ 8994373 w 9117544"/>
                    <a:gd name="connsiteY22" fmla="*/ 4094974 h 6651779"/>
                    <a:gd name="connsiteX23" fmla="*/ 8729329 w 9117544"/>
                    <a:gd name="connsiteY23" fmla="*/ 3949200 h 6651779"/>
                    <a:gd name="connsiteX24" fmla="*/ 8504042 w 9117544"/>
                    <a:gd name="connsiteY24" fmla="*/ 5035878 h 6651779"/>
                    <a:gd name="connsiteX25" fmla="*/ 8411277 w 9117544"/>
                    <a:gd name="connsiteY25" fmla="*/ 4890105 h 6651779"/>
                    <a:gd name="connsiteX26" fmla="*/ 8212495 w 9117544"/>
                    <a:gd name="connsiteY26" fmla="*/ 5155148 h 6651779"/>
                    <a:gd name="connsiteX27" fmla="*/ 8040217 w 9117544"/>
                    <a:gd name="connsiteY27" fmla="*/ 5009374 h 6651779"/>
                    <a:gd name="connsiteX28" fmla="*/ 7722166 w 9117544"/>
                    <a:gd name="connsiteY28" fmla="*/ 5539461 h 6651779"/>
                    <a:gd name="connsiteX29" fmla="*/ 7536636 w 9117544"/>
                    <a:gd name="connsiteY29" fmla="*/ 5300922 h 6651779"/>
                    <a:gd name="connsiteX30" fmla="*/ 7205331 w 9117544"/>
                    <a:gd name="connsiteY30" fmla="*/ 5937026 h 6651779"/>
                    <a:gd name="connsiteX31" fmla="*/ 7258340 w 9117544"/>
                    <a:gd name="connsiteY31" fmla="*/ 5671983 h 6651779"/>
                    <a:gd name="connsiteX32" fmla="*/ 6794514 w 9117544"/>
                    <a:gd name="connsiteY32" fmla="*/ 6069548 h 6651779"/>
                    <a:gd name="connsiteX33" fmla="*/ 6821019 w 9117544"/>
                    <a:gd name="connsiteY33" fmla="*/ 5778000 h 6651779"/>
                    <a:gd name="connsiteX34" fmla="*/ 6277680 w 9117544"/>
                    <a:gd name="connsiteY34" fmla="*/ 6294835 h 6651779"/>
                    <a:gd name="connsiteX35" fmla="*/ 6145158 w 9117544"/>
                    <a:gd name="connsiteY35" fmla="*/ 5923774 h 6651779"/>
                    <a:gd name="connsiteX36" fmla="*/ 5493317 w 9117544"/>
                    <a:gd name="connsiteY36" fmla="*/ 6437710 h 6651779"/>
                    <a:gd name="connsiteX37" fmla="*/ 5517130 w 9117544"/>
                    <a:gd name="connsiteY37" fmla="*/ 6242447 h 6651779"/>
                    <a:gd name="connsiteX38" fmla="*/ 5107555 w 9117544"/>
                    <a:gd name="connsiteY38" fmla="*/ 6532959 h 6651779"/>
                    <a:gd name="connsiteX39" fmla="*/ 5026593 w 9117544"/>
                    <a:gd name="connsiteY39" fmla="*/ 6061472 h 6651779"/>
                    <a:gd name="connsiteX40" fmla="*/ 4062072 w 9117544"/>
                    <a:gd name="connsiteY40" fmla="*/ 6515272 h 6651779"/>
                    <a:gd name="connsiteX41" fmla="*/ 567 w 9117544"/>
                    <a:gd name="connsiteY41" fmla="*/ 3355693 h 6651779"/>
                    <a:gd name="connsiteX0" fmla="*/ 567 w 9117544"/>
                    <a:gd name="connsiteY0" fmla="*/ 3355689 h 6651775"/>
                    <a:gd name="connsiteX1" fmla="*/ 4362110 w 9117544"/>
                    <a:gd name="connsiteY1" fmla="*/ 634260 h 6651775"/>
                    <a:gd name="connsiteX2" fmla="*/ 4740424 w 9117544"/>
                    <a:gd name="connsiteY2" fmla="*/ 251842 h 6651775"/>
                    <a:gd name="connsiteX3" fmla="*/ 5018720 w 9117544"/>
                    <a:gd name="connsiteY3" fmla="*/ 371111 h 6651775"/>
                    <a:gd name="connsiteX4" fmla="*/ 5707833 w 9117544"/>
                    <a:gd name="connsiteY4" fmla="*/ 50 h 6651775"/>
                    <a:gd name="connsiteX5" fmla="*/ 5442789 w 9117544"/>
                    <a:gd name="connsiteY5" fmla="*/ 291598 h 6651775"/>
                    <a:gd name="connsiteX6" fmla="*/ 5959624 w 9117544"/>
                    <a:gd name="connsiteY6" fmla="*/ 119320 h 6651775"/>
                    <a:gd name="connsiteX7" fmla="*/ 5774093 w 9117544"/>
                    <a:gd name="connsiteY7" fmla="*/ 344606 h 6651775"/>
                    <a:gd name="connsiteX8" fmla="*/ 6092146 w 9117544"/>
                    <a:gd name="connsiteY8" fmla="*/ 450623 h 6651775"/>
                    <a:gd name="connsiteX9" fmla="*/ 5866859 w 9117544"/>
                    <a:gd name="connsiteY9" fmla="*/ 596397 h 6651775"/>
                    <a:gd name="connsiteX10" fmla="*/ 7364354 w 9117544"/>
                    <a:gd name="connsiteY10" fmla="*/ 768674 h 6651775"/>
                    <a:gd name="connsiteX11" fmla="*/ 7125815 w 9117544"/>
                    <a:gd name="connsiteY11" fmla="*/ 834935 h 6651775"/>
                    <a:gd name="connsiteX12" fmla="*/ 7616146 w 9117544"/>
                    <a:gd name="connsiteY12" fmla="*/ 1086728 h 6651775"/>
                    <a:gd name="connsiteX13" fmla="*/ 7364354 w 9117544"/>
                    <a:gd name="connsiteY13" fmla="*/ 1126483 h 6651775"/>
                    <a:gd name="connsiteX14" fmla="*/ 7775172 w 9117544"/>
                    <a:gd name="connsiteY14" fmla="*/ 1709579 h 6651775"/>
                    <a:gd name="connsiteX15" fmla="*/ 8676320 w 9117544"/>
                    <a:gd name="connsiteY15" fmla="*/ 1815596 h 6651775"/>
                    <a:gd name="connsiteX16" fmla="*/ 8318511 w 9117544"/>
                    <a:gd name="connsiteY16" fmla="*/ 1828848 h 6651775"/>
                    <a:gd name="connsiteX17" fmla="*/ 8583554 w 9117544"/>
                    <a:gd name="connsiteY17" fmla="*/ 2014379 h 6651775"/>
                    <a:gd name="connsiteX18" fmla="*/ 8119728 w 9117544"/>
                    <a:gd name="connsiteY18" fmla="*/ 1961370 h 6651775"/>
                    <a:gd name="connsiteX19" fmla="*/ 9100390 w 9117544"/>
                    <a:gd name="connsiteY19" fmla="*/ 2796257 h 6651775"/>
                    <a:gd name="connsiteX20" fmla="*/ 8729329 w 9117544"/>
                    <a:gd name="connsiteY20" fmla="*/ 2637231 h 6651775"/>
                    <a:gd name="connsiteX21" fmla="*/ 9113642 w 9117544"/>
                    <a:gd name="connsiteY21" fmla="*/ 3432361 h 6651775"/>
                    <a:gd name="connsiteX22" fmla="*/ 8683896 w 9117544"/>
                    <a:gd name="connsiteY22" fmla="*/ 3117149 h 6651775"/>
                    <a:gd name="connsiteX23" fmla="*/ 8994373 w 9117544"/>
                    <a:gd name="connsiteY23" fmla="*/ 4094970 h 6651775"/>
                    <a:gd name="connsiteX24" fmla="*/ 8729329 w 9117544"/>
                    <a:gd name="connsiteY24" fmla="*/ 3949196 h 6651775"/>
                    <a:gd name="connsiteX25" fmla="*/ 8504042 w 9117544"/>
                    <a:gd name="connsiteY25" fmla="*/ 5035874 h 6651775"/>
                    <a:gd name="connsiteX26" fmla="*/ 8411277 w 9117544"/>
                    <a:gd name="connsiteY26" fmla="*/ 4890101 h 6651775"/>
                    <a:gd name="connsiteX27" fmla="*/ 8212495 w 9117544"/>
                    <a:gd name="connsiteY27" fmla="*/ 5155144 h 6651775"/>
                    <a:gd name="connsiteX28" fmla="*/ 8040217 w 9117544"/>
                    <a:gd name="connsiteY28" fmla="*/ 5009370 h 6651775"/>
                    <a:gd name="connsiteX29" fmla="*/ 7722166 w 9117544"/>
                    <a:gd name="connsiteY29" fmla="*/ 5539457 h 6651775"/>
                    <a:gd name="connsiteX30" fmla="*/ 7536636 w 9117544"/>
                    <a:gd name="connsiteY30" fmla="*/ 5300918 h 6651775"/>
                    <a:gd name="connsiteX31" fmla="*/ 7205331 w 9117544"/>
                    <a:gd name="connsiteY31" fmla="*/ 5937022 h 6651775"/>
                    <a:gd name="connsiteX32" fmla="*/ 7258340 w 9117544"/>
                    <a:gd name="connsiteY32" fmla="*/ 5671979 h 6651775"/>
                    <a:gd name="connsiteX33" fmla="*/ 6794514 w 9117544"/>
                    <a:gd name="connsiteY33" fmla="*/ 6069544 h 6651775"/>
                    <a:gd name="connsiteX34" fmla="*/ 6821019 w 9117544"/>
                    <a:gd name="connsiteY34" fmla="*/ 5777996 h 6651775"/>
                    <a:gd name="connsiteX35" fmla="*/ 6277680 w 9117544"/>
                    <a:gd name="connsiteY35" fmla="*/ 6294831 h 6651775"/>
                    <a:gd name="connsiteX36" fmla="*/ 6145158 w 9117544"/>
                    <a:gd name="connsiteY36" fmla="*/ 5923770 h 6651775"/>
                    <a:gd name="connsiteX37" fmla="*/ 5493317 w 9117544"/>
                    <a:gd name="connsiteY37" fmla="*/ 6437706 h 6651775"/>
                    <a:gd name="connsiteX38" fmla="*/ 5517130 w 9117544"/>
                    <a:gd name="connsiteY38" fmla="*/ 6242443 h 6651775"/>
                    <a:gd name="connsiteX39" fmla="*/ 5107555 w 9117544"/>
                    <a:gd name="connsiteY39" fmla="*/ 6532955 h 6651775"/>
                    <a:gd name="connsiteX40" fmla="*/ 5026593 w 9117544"/>
                    <a:gd name="connsiteY40" fmla="*/ 6061468 h 6651775"/>
                    <a:gd name="connsiteX41" fmla="*/ 4062072 w 9117544"/>
                    <a:gd name="connsiteY41" fmla="*/ 6515268 h 6651775"/>
                    <a:gd name="connsiteX42" fmla="*/ 567 w 9117544"/>
                    <a:gd name="connsiteY42" fmla="*/ 3355689 h 6651775"/>
                    <a:gd name="connsiteX0" fmla="*/ 567 w 9117544"/>
                    <a:gd name="connsiteY0" fmla="*/ 3355689 h 6651775"/>
                    <a:gd name="connsiteX1" fmla="*/ 4362110 w 9117544"/>
                    <a:gd name="connsiteY1" fmla="*/ 634260 h 6651775"/>
                    <a:gd name="connsiteX2" fmla="*/ 4846441 w 9117544"/>
                    <a:gd name="connsiteY2" fmla="*/ 636155 h 6651775"/>
                    <a:gd name="connsiteX3" fmla="*/ 4740424 w 9117544"/>
                    <a:gd name="connsiteY3" fmla="*/ 251842 h 6651775"/>
                    <a:gd name="connsiteX4" fmla="*/ 5018720 w 9117544"/>
                    <a:gd name="connsiteY4" fmla="*/ 371111 h 6651775"/>
                    <a:gd name="connsiteX5" fmla="*/ 5707833 w 9117544"/>
                    <a:gd name="connsiteY5" fmla="*/ 50 h 6651775"/>
                    <a:gd name="connsiteX6" fmla="*/ 5442789 w 9117544"/>
                    <a:gd name="connsiteY6" fmla="*/ 291598 h 6651775"/>
                    <a:gd name="connsiteX7" fmla="*/ 5959624 w 9117544"/>
                    <a:gd name="connsiteY7" fmla="*/ 119320 h 6651775"/>
                    <a:gd name="connsiteX8" fmla="*/ 5774093 w 9117544"/>
                    <a:gd name="connsiteY8" fmla="*/ 344606 h 6651775"/>
                    <a:gd name="connsiteX9" fmla="*/ 6092146 w 9117544"/>
                    <a:gd name="connsiteY9" fmla="*/ 450623 h 6651775"/>
                    <a:gd name="connsiteX10" fmla="*/ 5866859 w 9117544"/>
                    <a:gd name="connsiteY10" fmla="*/ 596397 h 6651775"/>
                    <a:gd name="connsiteX11" fmla="*/ 7364354 w 9117544"/>
                    <a:gd name="connsiteY11" fmla="*/ 768674 h 6651775"/>
                    <a:gd name="connsiteX12" fmla="*/ 7125815 w 9117544"/>
                    <a:gd name="connsiteY12" fmla="*/ 834935 h 6651775"/>
                    <a:gd name="connsiteX13" fmla="*/ 7616146 w 9117544"/>
                    <a:gd name="connsiteY13" fmla="*/ 1086728 h 6651775"/>
                    <a:gd name="connsiteX14" fmla="*/ 7364354 w 9117544"/>
                    <a:gd name="connsiteY14" fmla="*/ 1126483 h 6651775"/>
                    <a:gd name="connsiteX15" fmla="*/ 7775172 w 9117544"/>
                    <a:gd name="connsiteY15" fmla="*/ 1709579 h 6651775"/>
                    <a:gd name="connsiteX16" fmla="*/ 8676320 w 9117544"/>
                    <a:gd name="connsiteY16" fmla="*/ 1815596 h 6651775"/>
                    <a:gd name="connsiteX17" fmla="*/ 8318511 w 9117544"/>
                    <a:gd name="connsiteY17" fmla="*/ 1828848 h 6651775"/>
                    <a:gd name="connsiteX18" fmla="*/ 8583554 w 9117544"/>
                    <a:gd name="connsiteY18" fmla="*/ 2014379 h 6651775"/>
                    <a:gd name="connsiteX19" fmla="*/ 8119728 w 9117544"/>
                    <a:gd name="connsiteY19" fmla="*/ 1961370 h 6651775"/>
                    <a:gd name="connsiteX20" fmla="*/ 9100390 w 9117544"/>
                    <a:gd name="connsiteY20" fmla="*/ 2796257 h 6651775"/>
                    <a:gd name="connsiteX21" fmla="*/ 8729329 w 9117544"/>
                    <a:gd name="connsiteY21" fmla="*/ 2637231 h 6651775"/>
                    <a:gd name="connsiteX22" fmla="*/ 9113642 w 9117544"/>
                    <a:gd name="connsiteY22" fmla="*/ 3432361 h 6651775"/>
                    <a:gd name="connsiteX23" fmla="*/ 8683896 w 9117544"/>
                    <a:gd name="connsiteY23" fmla="*/ 3117149 h 6651775"/>
                    <a:gd name="connsiteX24" fmla="*/ 8994373 w 9117544"/>
                    <a:gd name="connsiteY24" fmla="*/ 4094970 h 6651775"/>
                    <a:gd name="connsiteX25" fmla="*/ 8729329 w 9117544"/>
                    <a:gd name="connsiteY25" fmla="*/ 3949196 h 6651775"/>
                    <a:gd name="connsiteX26" fmla="*/ 8504042 w 9117544"/>
                    <a:gd name="connsiteY26" fmla="*/ 5035874 h 6651775"/>
                    <a:gd name="connsiteX27" fmla="*/ 8411277 w 9117544"/>
                    <a:gd name="connsiteY27" fmla="*/ 4890101 h 6651775"/>
                    <a:gd name="connsiteX28" fmla="*/ 8212495 w 9117544"/>
                    <a:gd name="connsiteY28" fmla="*/ 5155144 h 6651775"/>
                    <a:gd name="connsiteX29" fmla="*/ 8040217 w 9117544"/>
                    <a:gd name="connsiteY29" fmla="*/ 5009370 h 6651775"/>
                    <a:gd name="connsiteX30" fmla="*/ 7722166 w 9117544"/>
                    <a:gd name="connsiteY30" fmla="*/ 5539457 h 6651775"/>
                    <a:gd name="connsiteX31" fmla="*/ 7536636 w 9117544"/>
                    <a:gd name="connsiteY31" fmla="*/ 5300918 h 6651775"/>
                    <a:gd name="connsiteX32" fmla="*/ 7205331 w 9117544"/>
                    <a:gd name="connsiteY32" fmla="*/ 5937022 h 6651775"/>
                    <a:gd name="connsiteX33" fmla="*/ 7258340 w 9117544"/>
                    <a:gd name="connsiteY33" fmla="*/ 5671979 h 6651775"/>
                    <a:gd name="connsiteX34" fmla="*/ 6794514 w 9117544"/>
                    <a:gd name="connsiteY34" fmla="*/ 6069544 h 6651775"/>
                    <a:gd name="connsiteX35" fmla="*/ 6821019 w 9117544"/>
                    <a:gd name="connsiteY35" fmla="*/ 5777996 h 6651775"/>
                    <a:gd name="connsiteX36" fmla="*/ 6277680 w 9117544"/>
                    <a:gd name="connsiteY36" fmla="*/ 6294831 h 6651775"/>
                    <a:gd name="connsiteX37" fmla="*/ 6145158 w 9117544"/>
                    <a:gd name="connsiteY37" fmla="*/ 5923770 h 6651775"/>
                    <a:gd name="connsiteX38" fmla="*/ 5493317 w 9117544"/>
                    <a:gd name="connsiteY38" fmla="*/ 6437706 h 6651775"/>
                    <a:gd name="connsiteX39" fmla="*/ 5517130 w 9117544"/>
                    <a:gd name="connsiteY39" fmla="*/ 6242443 h 6651775"/>
                    <a:gd name="connsiteX40" fmla="*/ 5107555 w 9117544"/>
                    <a:gd name="connsiteY40" fmla="*/ 6532955 h 6651775"/>
                    <a:gd name="connsiteX41" fmla="*/ 5026593 w 9117544"/>
                    <a:gd name="connsiteY41" fmla="*/ 6061468 h 6651775"/>
                    <a:gd name="connsiteX42" fmla="*/ 4062072 w 9117544"/>
                    <a:gd name="connsiteY42" fmla="*/ 6515268 h 6651775"/>
                    <a:gd name="connsiteX43" fmla="*/ 567 w 9117544"/>
                    <a:gd name="connsiteY43" fmla="*/ 3355689 h 6651775"/>
                    <a:gd name="connsiteX0" fmla="*/ 1789 w 9118766"/>
                    <a:gd name="connsiteY0" fmla="*/ 3355689 h 6651775"/>
                    <a:gd name="connsiteX1" fmla="*/ 4601871 w 9118766"/>
                    <a:gd name="connsiteY1" fmla="*/ 528242 h 6651775"/>
                    <a:gd name="connsiteX2" fmla="*/ 4847663 w 9118766"/>
                    <a:gd name="connsiteY2" fmla="*/ 636155 h 6651775"/>
                    <a:gd name="connsiteX3" fmla="*/ 4741646 w 9118766"/>
                    <a:gd name="connsiteY3" fmla="*/ 251842 h 6651775"/>
                    <a:gd name="connsiteX4" fmla="*/ 5019942 w 9118766"/>
                    <a:gd name="connsiteY4" fmla="*/ 371111 h 6651775"/>
                    <a:gd name="connsiteX5" fmla="*/ 5709055 w 9118766"/>
                    <a:gd name="connsiteY5" fmla="*/ 50 h 6651775"/>
                    <a:gd name="connsiteX6" fmla="*/ 5444011 w 9118766"/>
                    <a:gd name="connsiteY6" fmla="*/ 291598 h 6651775"/>
                    <a:gd name="connsiteX7" fmla="*/ 5960846 w 9118766"/>
                    <a:gd name="connsiteY7" fmla="*/ 119320 h 6651775"/>
                    <a:gd name="connsiteX8" fmla="*/ 5775315 w 9118766"/>
                    <a:gd name="connsiteY8" fmla="*/ 344606 h 6651775"/>
                    <a:gd name="connsiteX9" fmla="*/ 6093368 w 9118766"/>
                    <a:gd name="connsiteY9" fmla="*/ 450623 h 6651775"/>
                    <a:gd name="connsiteX10" fmla="*/ 5868081 w 9118766"/>
                    <a:gd name="connsiteY10" fmla="*/ 596397 h 6651775"/>
                    <a:gd name="connsiteX11" fmla="*/ 7365576 w 9118766"/>
                    <a:gd name="connsiteY11" fmla="*/ 768674 h 6651775"/>
                    <a:gd name="connsiteX12" fmla="*/ 7127037 w 9118766"/>
                    <a:gd name="connsiteY12" fmla="*/ 834935 h 6651775"/>
                    <a:gd name="connsiteX13" fmla="*/ 7617368 w 9118766"/>
                    <a:gd name="connsiteY13" fmla="*/ 1086728 h 6651775"/>
                    <a:gd name="connsiteX14" fmla="*/ 7365576 w 9118766"/>
                    <a:gd name="connsiteY14" fmla="*/ 1126483 h 6651775"/>
                    <a:gd name="connsiteX15" fmla="*/ 7776394 w 9118766"/>
                    <a:gd name="connsiteY15" fmla="*/ 1709579 h 6651775"/>
                    <a:gd name="connsiteX16" fmla="*/ 8677542 w 9118766"/>
                    <a:gd name="connsiteY16" fmla="*/ 1815596 h 6651775"/>
                    <a:gd name="connsiteX17" fmla="*/ 8319733 w 9118766"/>
                    <a:gd name="connsiteY17" fmla="*/ 1828848 h 6651775"/>
                    <a:gd name="connsiteX18" fmla="*/ 8584776 w 9118766"/>
                    <a:gd name="connsiteY18" fmla="*/ 2014379 h 6651775"/>
                    <a:gd name="connsiteX19" fmla="*/ 8120950 w 9118766"/>
                    <a:gd name="connsiteY19" fmla="*/ 1961370 h 6651775"/>
                    <a:gd name="connsiteX20" fmla="*/ 9101612 w 9118766"/>
                    <a:gd name="connsiteY20" fmla="*/ 2796257 h 6651775"/>
                    <a:gd name="connsiteX21" fmla="*/ 8730551 w 9118766"/>
                    <a:gd name="connsiteY21" fmla="*/ 2637231 h 6651775"/>
                    <a:gd name="connsiteX22" fmla="*/ 9114864 w 9118766"/>
                    <a:gd name="connsiteY22" fmla="*/ 3432361 h 6651775"/>
                    <a:gd name="connsiteX23" fmla="*/ 8685118 w 9118766"/>
                    <a:gd name="connsiteY23" fmla="*/ 3117149 h 6651775"/>
                    <a:gd name="connsiteX24" fmla="*/ 8995595 w 9118766"/>
                    <a:gd name="connsiteY24" fmla="*/ 4094970 h 6651775"/>
                    <a:gd name="connsiteX25" fmla="*/ 8730551 w 9118766"/>
                    <a:gd name="connsiteY25" fmla="*/ 3949196 h 6651775"/>
                    <a:gd name="connsiteX26" fmla="*/ 8505264 w 9118766"/>
                    <a:gd name="connsiteY26" fmla="*/ 5035874 h 6651775"/>
                    <a:gd name="connsiteX27" fmla="*/ 8412499 w 9118766"/>
                    <a:gd name="connsiteY27" fmla="*/ 4890101 h 6651775"/>
                    <a:gd name="connsiteX28" fmla="*/ 8213717 w 9118766"/>
                    <a:gd name="connsiteY28" fmla="*/ 5155144 h 6651775"/>
                    <a:gd name="connsiteX29" fmla="*/ 8041439 w 9118766"/>
                    <a:gd name="connsiteY29" fmla="*/ 5009370 h 6651775"/>
                    <a:gd name="connsiteX30" fmla="*/ 7723388 w 9118766"/>
                    <a:gd name="connsiteY30" fmla="*/ 5539457 h 6651775"/>
                    <a:gd name="connsiteX31" fmla="*/ 7537858 w 9118766"/>
                    <a:gd name="connsiteY31" fmla="*/ 5300918 h 6651775"/>
                    <a:gd name="connsiteX32" fmla="*/ 7206553 w 9118766"/>
                    <a:gd name="connsiteY32" fmla="*/ 5937022 h 6651775"/>
                    <a:gd name="connsiteX33" fmla="*/ 7259562 w 9118766"/>
                    <a:gd name="connsiteY33" fmla="*/ 5671979 h 6651775"/>
                    <a:gd name="connsiteX34" fmla="*/ 6795736 w 9118766"/>
                    <a:gd name="connsiteY34" fmla="*/ 6069544 h 6651775"/>
                    <a:gd name="connsiteX35" fmla="*/ 6822241 w 9118766"/>
                    <a:gd name="connsiteY35" fmla="*/ 5777996 h 6651775"/>
                    <a:gd name="connsiteX36" fmla="*/ 6278902 w 9118766"/>
                    <a:gd name="connsiteY36" fmla="*/ 6294831 h 6651775"/>
                    <a:gd name="connsiteX37" fmla="*/ 6146380 w 9118766"/>
                    <a:gd name="connsiteY37" fmla="*/ 5923770 h 6651775"/>
                    <a:gd name="connsiteX38" fmla="*/ 5494539 w 9118766"/>
                    <a:gd name="connsiteY38" fmla="*/ 6437706 h 6651775"/>
                    <a:gd name="connsiteX39" fmla="*/ 5518352 w 9118766"/>
                    <a:gd name="connsiteY39" fmla="*/ 6242443 h 6651775"/>
                    <a:gd name="connsiteX40" fmla="*/ 5108777 w 9118766"/>
                    <a:gd name="connsiteY40" fmla="*/ 6532955 h 6651775"/>
                    <a:gd name="connsiteX41" fmla="*/ 5027815 w 9118766"/>
                    <a:gd name="connsiteY41" fmla="*/ 6061468 h 6651775"/>
                    <a:gd name="connsiteX42" fmla="*/ 4063294 w 9118766"/>
                    <a:gd name="connsiteY42" fmla="*/ 6515268 h 6651775"/>
                    <a:gd name="connsiteX43" fmla="*/ 1789 w 9118766"/>
                    <a:gd name="connsiteY43" fmla="*/ 3355689 h 6651775"/>
                    <a:gd name="connsiteX0" fmla="*/ 1505 w 9118482"/>
                    <a:gd name="connsiteY0" fmla="*/ 3355689 h 6651775"/>
                    <a:gd name="connsiteX1" fmla="*/ 4555831 w 9118482"/>
                    <a:gd name="connsiteY1" fmla="*/ 384363 h 6651775"/>
                    <a:gd name="connsiteX2" fmla="*/ 4601587 w 9118482"/>
                    <a:gd name="connsiteY2" fmla="*/ 528242 h 6651775"/>
                    <a:gd name="connsiteX3" fmla="*/ 4847379 w 9118482"/>
                    <a:gd name="connsiteY3" fmla="*/ 636155 h 6651775"/>
                    <a:gd name="connsiteX4" fmla="*/ 4741362 w 9118482"/>
                    <a:gd name="connsiteY4" fmla="*/ 251842 h 6651775"/>
                    <a:gd name="connsiteX5" fmla="*/ 5019658 w 9118482"/>
                    <a:gd name="connsiteY5" fmla="*/ 371111 h 6651775"/>
                    <a:gd name="connsiteX6" fmla="*/ 5708771 w 9118482"/>
                    <a:gd name="connsiteY6" fmla="*/ 50 h 6651775"/>
                    <a:gd name="connsiteX7" fmla="*/ 5443727 w 9118482"/>
                    <a:gd name="connsiteY7" fmla="*/ 291598 h 6651775"/>
                    <a:gd name="connsiteX8" fmla="*/ 5960562 w 9118482"/>
                    <a:gd name="connsiteY8" fmla="*/ 119320 h 6651775"/>
                    <a:gd name="connsiteX9" fmla="*/ 5775031 w 9118482"/>
                    <a:gd name="connsiteY9" fmla="*/ 344606 h 6651775"/>
                    <a:gd name="connsiteX10" fmla="*/ 6093084 w 9118482"/>
                    <a:gd name="connsiteY10" fmla="*/ 450623 h 6651775"/>
                    <a:gd name="connsiteX11" fmla="*/ 5867797 w 9118482"/>
                    <a:gd name="connsiteY11" fmla="*/ 596397 h 6651775"/>
                    <a:gd name="connsiteX12" fmla="*/ 7365292 w 9118482"/>
                    <a:gd name="connsiteY12" fmla="*/ 768674 h 6651775"/>
                    <a:gd name="connsiteX13" fmla="*/ 7126753 w 9118482"/>
                    <a:gd name="connsiteY13" fmla="*/ 834935 h 6651775"/>
                    <a:gd name="connsiteX14" fmla="*/ 7617084 w 9118482"/>
                    <a:gd name="connsiteY14" fmla="*/ 1086728 h 6651775"/>
                    <a:gd name="connsiteX15" fmla="*/ 7365292 w 9118482"/>
                    <a:gd name="connsiteY15" fmla="*/ 1126483 h 6651775"/>
                    <a:gd name="connsiteX16" fmla="*/ 7776110 w 9118482"/>
                    <a:gd name="connsiteY16" fmla="*/ 1709579 h 6651775"/>
                    <a:gd name="connsiteX17" fmla="*/ 8677258 w 9118482"/>
                    <a:gd name="connsiteY17" fmla="*/ 1815596 h 6651775"/>
                    <a:gd name="connsiteX18" fmla="*/ 8319449 w 9118482"/>
                    <a:gd name="connsiteY18" fmla="*/ 1828848 h 6651775"/>
                    <a:gd name="connsiteX19" fmla="*/ 8584492 w 9118482"/>
                    <a:gd name="connsiteY19" fmla="*/ 2014379 h 6651775"/>
                    <a:gd name="connsiteX20" fmla="*/ 8120666 w 9118482"/>
                    <a:gd name="connsiteY20" fmla="*/ 1961370 h 6651775"/>
                    <a:gd name="connsiteX21" fmla="*/ 9101328 w 9118482"/>
                    <a:gd name="connsiteY21" fmla="*/ 2796257 h 6651775"/>
                    <a:gd name="connsiteX22" fmla="*/ 8730267 w 9118482"/>
                    <a:gd name="connsiteY22" fmla="*/ 2637231 h 6651775"/>
                    <a:gd name="connsiteX23" fmla="*/ 9114580 w 9118482"/>
                    <a:gd name="connsiteY23" fmla="*/ 3432361 h 6651775"/>
                    <a:gd name="connsiteX24" fmla="*/ 8684834 w 9118482"/>
                    <a:gd name="connsiteY24" fmla="*/ 3117149 h 6651775"/>
                    <a:gd name="connsiteX25" fmla="*/ 8995311 w 9118482"/>
                    <a:gd name="connsiteY25" fmla="*/ 4094970 h 6651775"/>
                    <a:gd name="connsiteX26" fmla="*/ 8730267 w 9118482"/>
                    <a:gd name="connsiteY26" fmla="*/ 3949196 h 6651775"/>
                    <a:gd name="connsiteX27" fmla="*/ 8504980 w 9118482"/>
                    <a:gd name="connsiteY27" fmla="*/ 5035874 h 6651775"/>
                    <a:gd name="connsiteX28" fmla="*/ 8412215 w 9118482"/>
                    <a:gd name="connsiteY28" fmla="*/ 4890101 h 6651775"/>
                    <a:gd name="connsiteX29" fmla="*/ 8213433 w 9118482"/>
                    <a:gd name="connsiteY29" fmla="*/ 5155144 h 6651775"/>
                    <a:gd name="connsiteX30" fmla="*/ 8041155 w 9118482"/>
                    <a:gd name="connsiteY30" fmla="*/ 5009370 h 6651775"/>
                    <a:gd name="connsiteX31" fmla="*/ 7723104 w 9118482"/>
                    <a:gd name="connsiteY31" fmla="*/ 5539457 h 6651775"/>
                    <a:gd name="connsiteX32" fmla="*/ 7537574 w 9118482"/>
                    <a:gd name="connsiteY32" fmla="*/ 5300918 h 6651775"/>
                    <a:gd name="connsiteX33" fmla="*/ 7206269 w 9118482"/>
                    <a:gd name="connsiteY33" fmla="*/ 5937022 h 6651775"/>
                    <a:gd name="connsiteX34" fmla="*/ 7259278 w 9118482"/>
                    <a:gd name="connsiteY34" fmla="*/ 5671979 h 6651775"/>
                    <a:gd name="connsiteX35" fmla="*/ 6795452 w 9118482"/>
                    <a:gd name="connsiteY35" fmla="*/ 6069544 h 6651775"/>
                    <a:gd name="connsiteX36" fmla="*/ 6821957 w 9118482"/>
                    <a:gd name="connsiteY36" fmla="*/ 5777996 h 6651775"/>
                    <a:gd name="connsiteX37" fmla="*/ 6278618 w 9118482"/>
                    <a:gd name="connsiteY37" fmla="*/ 6294831 h 6651775"/>
                    <a:gd name="connsiteX38" fmla="*/ 6146096 w 9118482"/>
                    <a:gd name="connsiteY38" fmla="*/ 5923770 h 6651775"/>
                    <a:gd name="connsiteX39" fmla="*/ 5494255 w 9118482"/>
                    <a:gd name="connsiteY39" fmla="*/ 6437706 h 6651775"/>
                    <a:gd name="connsiteX40" fmla="*/ 5518068 w 9118482"/>
                    <a:gd name="connsiteY40" fmla="*/ 6242443 h 6651775"/>
                    <a:gd name="connsiteX41" fmla="*/ 5108493 w 9118482"/>
                    <a:gd name="connsiteY41" fmla="*/ 6532955 h 6651775"/>
                    <a:gd name="connsiteX42" fmla="*/ 5027531 w 9118482"/>
                    <a:gd name="connsiteY42" fmla="*/ 6061468 h 6651775"/>
                    <a:gd name="connsiteX43" fmla="*/ 4063010 w 9118482"/>
                    <a:gd name="connsiteY43" fmla="*/ 6515268 h 6651775"/>
                    <a:gd name="connsiteX44" fmla="*/ 1505 w 9118482"/>
                    <a:gd name="connsiteY44" fmla="*/ 3355689 h 6651775"/>
                    <a:gd name="connsiteX0" fmla="*/ 292 w 9117269"/>
                    <a:gd name="connsiteY0" fmla="*/ 3355689 h 6651775"/>
                    <a:gd name="connsiteX1" fmla="*/ 4276323 w 9117269"/>
                    <a:gd name="connsiteY1" fmla="*/ 437372 h 6651775"/>
                    <a:gd name="connsiteX2" fmla="*/ 4554618 w 9117269"/>
                    <a:gd name="connsiteY2" fmla="*/ 384363 h 6651775"/>
                    <a:gd name="connsiteX3" fmla="*/ 4600374 w 9117269"/>
                    <a:gd name="connsiteY3" fmla="*/ 528242 h 6651775"/>
                    <a:gd name="connsiteX4" fmla="*/ 4846166 w 9117269"/>
                    <a:gd name="connsiteY4" fmla="*/ 636155 h 6651775"/>
                    <a:gd name="connsiteX5" fmla="*/ 4740149 w 9117269"/>
                    <a:gd name="connsiteY5" fmla="*/ 251842 h 6651775"/>
                    <a:gd name="connsiteX6" fmla="*/ 5018445 w 9117269"/>
                    <a:gd name="connsiteY6" fmla="*/ 371111 h 6651775"/>
                    <a:gd name="connsiteX7" fmla="*/ 5707558 w 9117269"/>
                    <a:gd name="connsiteY7" fmla="*/ 50 h 6651775"/>
                    <a:gd name="connsiteX8" fmla="*/ 5442514 w 9117269"/>
                    <a:gd name="connsiteY8" fmla="*/ 291598 h 6651775"/>
                    <a:gd name="connsiteX9" fmla="*/ 5959349 w 9117269"/>
                    <a:gd name="connsiteY9" fmla="*/ 119320 h 6651775"/>
                    <a:gd name="connsiteX10" fmla="*/ 5773818 w 9117269"/>
                    <a:gd name="connsiteY10" fmla="*/ 344606 h 6651775"/>
                    <a:gd name="connsiteX11" fmla="*/ 6091871 w 9117269"/>
                    <a:gd name="connsiteY11" fmla="*/ 450623 h 6651775"/>
                    <a:gd name="connsiteX12" fmla="*/ 5866584 w 9117269"/>
                    <a:gd name="connsiteY12" fmla="*/ 596397 h 6651775"/>
                    <a:gd name="connsiteX13" fmla="*/ 7364079 w 9117269"/>
                    <a:gd name="connsiteY13" fmla="*/ 768674 h 6651775"/>
                    <a:gd name="connsiteX14" fmla="*/ 7125540 w 9117269"/>
                    <a:gd name="connsiteY14" fmla="*/ 834935 h 6651775"/>
                    <a:gd name="connsiteX15" fmla="*/ 7615871 w 9117269"/>
                    <a:gd name="connsiteY15" fmla="*/ 1086728 h 6651775"/>
                    <a:gd name="connsiteX16" fmla="*/ 7364079 w 9117269"/>
                    <a:gd name="connsiteY16" fmla="*/ 1126483 h 6651775"/>
                    <a:gd name="connsiteX17" fmla="*/ 7774897 w 9117269"/>
                    <a:gd name="connsiteY17" fmla="*/ 1709579 h 6651775"/>
                    <a:gd name="connsiteX18" fmla="*/ 8676045 w 9117269"/>
                    <a:gd name="connsiteY18" fmla="*/ 1815596 h 6651775"/>
                    <a:gd name="connsiteX19" fmla="*/ 8318236 w 9117269"/>
                    <a:gd name="connsiteY19" fmla="*/ 1828848 h 6651775"/>
                    <a:gd name="connsiteX20" fmla="*/ 8583279 w 9117269"/>
                    <a:gd name="connsiteY20" fmla="*/ 2014379 h 6651775"/>
                    <a:gd name="connsiteX21" fmla="*/ 8119453 w 9117269"/>
                    <a:gd name="connsiteY21" fmla="*/ 1961370 h 6651775"/>
                    <a:gd name="connsiteX22" fmla="*/ 9100115 w 9117269"/>
                    <a:gd name="connsiteY22" fmla="*/ 2796257 h 6651775"/>
                    <a:gd name="connsiteX23" fmla="*/ 8729054 w 9117269"/>
                    <a:gd name="connsiteY23" fmla="*/ 2637231 h 6651775"/>
                    <a:gd name="connsiteX24" fmla="*/ 9113367 w 9117269"/>
                    <a:gd name="connsiteY24" fmla="*/ 3432361 h 6651775"/>
                    <a:gd name="connsiteX25" fmla="*/ 8683621 w 9117269"/>
                    <a:gd name="connsiteY25" fmla="*/ 3117149 h 6651775"/>
                    <a:gd name="connsiteX26" fmla="*/ 8994098 w 9117269"/>
                    <a:gd name="connsiteY26" fmla="*/ 4094970 h 6651775"/>
                    <a:gd name="connsiteX27" fmla="*/ 8729054 w 9117269"/>
                    <a:gd name="connsiteY27" fmla="*/ 3949196 h 6651775"/>
                    <a:gd name="connsiteX28" fmla="*/ 8503767 w 9117269"/>
                    <a:gd name="connsiteY28" fmla="*/ 5035874 h 6651775"/>
                    <a:gd name="connsiteX29" fmla="*/ 8411002 w 9117269"/>
                    <a:gd name="connsiteY29" fmla="*/ 4890101 h 6651775"/>
                    <a:gd name="connsiteX30" fmla="*/ 8212220 w 9117269"/>
                    <a:gd name="connsiteY30" fmla="*/ 5155144 h 6651775"/>
                    <a:gd name="connsiteX31" fmla="*/ 8039942 w 9117269"/>
                    <a:gd name="connsiteY31" fmla="*/ 5009370 h 6651775"/>
                    <a:gd name="connsiteX32" fmla="*/ 7721891 w 9117269"/>
                    <a:gd name="connsiteY32" fmla="*/ 5539457 h 6651775"/>
                    <a:gd name="connsiteX33" fmla="*/ 7536361 w 9117269"/>
                    <a:gd name="connsiteY33" fmla="*/ 5300918 h 6651775"/>
                    <a:gd name="connsiteX34" fmla="*/ 7205056 w 9117269"/>
                    <a:gd name="connsiteY34" fmla="*/ 5937022 h 6651775"/>
                    <a:gd name="connsiteX35" fmla="*/ 7258065 w 9117269"/>
                    <a:gd name="connsiteY35" fmla="*/ 5671979 h 6651775"/>
                    <a:gd name="connsiteX36" fmla="*/ 6794239 w 9117269"/>
                    <a:gd name="connsiteY36" fmla="*/ 6069544 h 6651775"/>
                    <a:gd name="connsiteX37" fmla="*/ 6820744 w 9117269"/>
                    <a:gd name="connsiteY37" fmla="*/ 5777996 h 6651775"/>
                    <a:gd name="connsiteX38" fmla="*/ 6277405 w 9117269"/>
                    <a:gd name="connsiteY38" fmla="*/ 6294831 h 6651775"/>
                    <a:gd name="connsiteX39" fmla="*/ 6144883 w 9117269"/>
                    <a:gd name="connsiteY39" fmla="*/ 5923770 h 6651775"/>
                    <a:gd name="connsiteX40" fmla="*/ 5493042 w 9117269"/>
                    <a:gd name="connsiteY40" fmla="*/ 6437706 h 6651775"/>
                    <a:gd name="connsiteX41" fmla="*/ 5516855 w 9117269"/>
                    <a:gd name="connsiteY41" fmla="*/ 6242443 h 6651775"/>
                    <a:gd name="connsiteX42" fmla="*/ 5107280 w 9117269"/>
                    <a:gd name="connsiteY42" fmla="*/ 6532955 h 6651775"/>
                    <a:gd name="connsiteX43" fmla="*/ 5026318 w 9117269"/>
                    <a:gd name="connsiteY43" fmla="*/ 6061468 h 6651775"/>
                    <a:gd name="connsiteX44" fmla="*/ 4061797 w 9117269"/>
                    <a:gd name="connsiteY44" fmla="*/ 6515268 h 6651775"/>
                    <a:gd name="connsiteX45" fmla="*/ 292 w 9117269"/>
                    <a:gd name="connsiteY45" fmla="*/ 3355689 h 6651775"/>
                    <a:gd name="connsiteX0" fmla="*/ 755 w 9117732"/>
                    <a:gd name="connsiteY0" fmla="*/ 3355689 h 6651775"/>
                    <a:gd name="connsiteX1" fmla="*/ 4409308 w 9117732"/>
                    <a:gd name="connsiteY1" fmla="*/ 265094 h 6651775"/>
                    <a:gd name="connsiteX2" fmla="*/ 4276786 w 9117732"/>
                    <a:gd name="connsiteY2" fmla="*/ 437372 h 6651775"/>
                    <a:gd name="connsiteX3" fmla="*/ 4555081 w 9117732"/>
                    <a:gd name="connsiteY3" fmla="*/ 384363 h 6651775"/>
                    <a:gd name="connsiteX4" fmla="*/ 4600837 w 9117732"/>
                    <a:gd name="connsiteY4" fmla="*/ 528242 h 6651775"/>
                    <a:gd name="connsiteX5" fmla="*/ 4846629 w 9117732"/>
                    <a:gd name="connsiteY5" fmla="*/ 636155 h 6651775"/>
                    <a:gd name="connsiteX6" fmla="*/ 4740612 w 9117732"/>
                    <a:gd name="connsiteY6" fmla="*/ 251842 h 6651775"/>
                    <a:gd name="connsiteX7" fmla="*/ 5018908 w 9117732"/>
                    <a:gd name="connsiteY7" fmla="*/ 371111 h 6651775"/>
                    <a:gd name="connsiteX8" fmla="*/ 5708021 w 9117732"/>
                    <a:gd name="connsiteY8" fmla="*/ 50 h 6651775"/>
                    <a:gd name="connsiteX9" fmla="*/ 5442977 w 9117732"/>
                    <a:gd name="connsiteY9" fmla="*/ 291598 h 6651775"/>
                    <a:gd name="connsiteX10" fmla="*/ 5959812 w 9117732"/>
                    <a:gd name="connsiteY10" fmla="*/ 119320 h 6651775"/>
                    <a:gd name="connsiteX11" fmla="*/ 5774281 w 9117732"/>
                    <a:gd name="connsiteY11" fmla="*/ 344606 h 6651775"/>
                    <a:gd name="connsiteX12" fmla="*/ 6092334 w 9117732"/>
                    <a:gd name="connsiteY12" fmla="*/ 450623 h 6651775"/>
                    <a:gd name="connsiteX13" fmla="*/ 5867047 w 9117732"/>
                    <a:gd name="connsiteY13" fmla="*/ 596397 h 6651775"/>
                    <a:gd name="connsiteX14" fmla="*/ 7364542 w 9117732"/>
                    <a:gd name="connsiteY14" fmla="*/ 768674 h 6651775"/>
                    <a:gd name="connsiteX15" fmla="*/ 7126003 w 9117732"/>
                    <a:gd name="connsiteY15" fmla="*/ 834935 h 6651775"/>
                    <a:gd name="connsiteX16" fmla="*/ 7616334 w 9117732"/>
                    <a:gd name="connsiteY16" fmla="*/ 1086728 h 6651775"/>
                    <a:gd name="connsiteX17" fmla="*/ 7364542 w 9117732"/>
                    <a:gd name="connsiteY17" fmla="*/ 1126483 h 6651775"/>
                    <a:gd name="connsiteX18" fmla="*/ 7775360 w 9117732"/>
                    <a:gd name="connsiteY18" fmla="*/ 1709579 h 6651775"/>
                    <a:gd name="connsiteX19" fmla="*/ 8676508 w 9117732"/>
                    <a:gd name="connsiteY19" fmla="*/ 1815596 h 6651775"/>
                    <a:gd name="connsiteX20" fmla="*/ 8318699 w 9117732"/>
                    <a:gd name="connsiteY20" fmla="*/ 1828848 h 6651775"/>
                    <a:gd name="connsiteX21" fmla="*/ 8583742 w 9117732"/>
                    <a:gd name="connsiteY21" fmla="*/ 2014379 h 6651775"/>
                    <a:gd name="connsiteX22" fmla="*/ 8119916 w 9117732"/>
                    <a:gd name="connsiteY22" fmla="*/ 1961370 h 6651775"/>
                    <a:gd name="connsiteX23" fmla="*/ 9100578 w 9117732"/>
                    <a:gd name="connsiteY23" fmla="*/ 2796257 h 6651775"/>
                    <a:gd name="connsiteX24" fmla="*/ 8729517 w 9117732"/>
                    <a:gd name="connsiteY24" fmla="*/ 2637231 h 6651775"/>
                    <a:gd name="connsiteX25" fmla="*/ 9113830 w 9117732"/>
                    <a:gd name="connsiteY25" fmla="*/ 3432361 h 6651775"/>
                    <a:gd name="connsiteX26" fmla="*/ 8684084 w 9117732"/>
                    <a:gd name="connsiteY26" fmla="*/ 3117149 h 6651775"/>
                    <a:gd name="connsiteX27" fmla="*/ 8994561 w 9117732"/>
                    <a:gd name="connsiteY27" fmla="*/ 4094970 h 6651775"/>
                    <a:gd name="connsiteX28" fmla="*/ 8729517 w 9117732"/>
                    <a:gd name="connsiteY28" fmla="*/ 3949196 h 6651775"/>
                    <a:gd name="connsiteX29" fmla="*/ 8504230 w 9117732"/>
                    <a:gd name="connsiteY29" fmla="*/ 5035874 h 6651775"/>
                    <a:gd name="connsiteX30" fmla="*/ 8411465 w 9117732"/>
                    <a:gd name="connsiteY30" fmla="*/ 4890101 h 6651775"/>
                    <a:gd name="connsiteX31" fmla="*/ 8212683 w 9117732"/>
                    <a:gd name="connsiteY31" fmla="*/ 5155144 h 6651775"/>
                    <a:gd name="connsiteX32" fmla="*/ 8040405 w 9117732"/>
                    <a:gd name="connsiteY32" fmla="*/ 5009370 h 6651775"/>
                    <a:gd name="connsiteX33" fmla="*/ 7722354 w 9117732"/>
                    <a:gd name="connsiteY33" fmla="*/ 5539457 h 6651775"/>
                    <a:gd name="connsiteX34" fmla="*/ 7536824 w 9117732"/>
                    <a:gd name="connsiteY34" fmla="*/ 5300918 h 6651775"/>
                    <a:gd name="connsiteX35" fmla="*/ 7205519 w 9117732"/>
                    <a:gd name="connsiteY35" fmla="*/ 5937022 h 6651775"/>
                    <a:gd name="connsiteX36" fmla="*/ 7258528 w 9117732"/>
                    <a:gd name="connsiteY36" fmla="*/ 5671979 h 6651775"/>
                    <a:gd name="connsiteX37" fmla="*/ 6794702 w 9117732"/>
                    <a:gd name="connsiteY37" fmla="*/ 6069544 h 6651775"/>
                    <a:gd name="connsiteX38" fmla="*/ 6821207 w 9117732"/>
                    <a:gd name="connsiteY38" fmla="*/ 5777996 h 6651775"/>
                    <a:gd name="connsiteX39" fmla="*/ 6277868 w 9117732"/>
                    <a:gd name="connsiteY39" fmla="*/ 6294831 h 6651775"/>
                    <a:gd name="connsiteX40" fmla="*/ 6145346 w 9117732"/>
                    <a:gd name="connsiteY40" fmla="*/ 5923770 h 6651775"/>
                    <a:gd name="connsiteX41" fmla="*/ 5493505 w 9117732"/>
                    <a:gd name="connsiteY41" fmla="*/ 6437706 h 6651775"/>
                    <a:gd name="connsiteX42" fmla="*/ 5517318 w 9117732"/>
                    <a:gd name="connsiteY42" fmla="*/ 6242443 h 6651775"/>
                    <a:gd name="connsiteX43" fmla="*/ 5107743 w 9117732"/>
                    <a:gd name="connsiteY43" fmla="*/ 6532955 h 6651775"/>
                    <a:gd name="connsiteX44" fmla="*/ 5026781 w 9117732"/>
                    <a:gd name="connsiteY44" fmla="*/ 6061468 h 6651775"/>
                    <a:gd name="connsiteX45" fmla="*/ 4062260 w 9117732"/>
                    <a:gd name="connsiteY45" fmla="*/ 6515268 h 6651775"/>
                    <a:gd name="connsiteX46" fmla="*/ 755 w 9117732"/>
                    <a:gd name="connsiteY46" fmla="*/ 3355689 h 6651775"/>
                    <a:gd name="connsiteX0" fmla="*/ 12 w 9116989"/>
                    <a:gd name="connsiteY0" fmla="*/ 3355689 h 6651775"/>
                    <a:gd name="connsiteX1" fmla="*/ 4103765 w 9116989"/>
                    <a:gd name="connsiteY1" fmla="*/ 371111 h 6651775"/>
                    <a:gd name="connsiteX2" fmla="*/ 4408565 w 9116989"/>
                    <a:gd name="connsiteY2" fmla="*/ 265094 h 6651775"/>
                    <a:gd name="connsiteX3" fmla="*/ 4276043 w 9116989"/>
                    <a:gd name="connsiteY3" fmla="*/ 437372 h 6651775"/>
                    <a:gd name="connsiteX4" fmla="*/ 4554338 w 9116989"/>
                    <a:gd name="connsiteY4" fmla="*/ 384363 h 6651775"/>
                    <a:gd name="connsiteX5" fmla="*/ 4600094 w 9116989"/>
                    <a:gd name="connsiteY5" fmla="*/ 528242 h 6651775"/>
                    <a:gd name="connsiteX6" fmla="*/ 4845886 w 9116989"/>
                    <a:gd name="connsiteY6" fmla="*/ 636155 h 6651775"/>
                    <a:gd name="connsiteX7" fmla="*/ 4739869 w 9116989"/>
                    <a:gd name="connsiteY7" fmla="*/ 251842 h 6651775"/>
                    <a:gd name="connsiteX8" fmla="*/ 5018165 w 9116989"/>
                    <a:gd name="connsiteY8" fmla="*/ 371111 h 6651775"/>
                    <a:gd name="connsiteX9" fmla="*/ 5707278 w 9116989"/>
                    <a:gd name="connsiteY9" fmla="*/ 50 h 6651775"/>
                    <a:gd name="connsiteX10" fmla="*/ 5442234 w 9116989"/>
                    <a:gd name="connsiteY10" fmla="*/ 291598 h 6651775"/>
                    <a:gd name="connsiteX11" fmla="*/ 5959069 w 9116989"/>
                    <a:gd name="connsiteY11" fmla="*/ 119320 h 6651775"/>
                    <a:gd name="connsiteX12" fmla="*/ 5773538 w 9116989"/>
                    <a:gd name="connsiteY12" fmla="*/ 344606 h 6651775"/>
                    <a:gd name="connsiteX13" fmla="*/ 6091591 w 9116989"/>
                    <a:gd name="connsiteY13" fmla="*/ 450623 h 6651775"/>
                    <a:gd name="connsiteX14" fmla="*/ 5866304 w 9116989"/>
                    <a:gd name="connsiteY14" fmla="*/ 596397 h 6651775"/>
                    <a:gd name="connsiteX15" fmla="*/ 7363799 w 9116989"/>
                    <a:gd name="connsiteY15" fmla="*/ 768674 h 6651775"/>
                    <a:gd name="connsiteX16" fmla="*/ 7125260 w 9116989"/>
                    <a:gd name="connsiteY16" fmla="*/ 834935 h 6651775"/>
                    <a:gd name="connsiteX17" fmla="*/ 7615591 w 9116989"/>
                    <a:gd name="connsiteY17" fmla="*/ 1086728 h 6651775"/>
                    <a:gd name="connsiteX18" fmla="*/ 7363799 w 9116989"/>
                    <a:gd name="connsiteY18" fmla="*/ 1126483 h 6651775"/>
                    <a:gd name="connsiteX19" fmla="*/ 7774617 w 9116989"/>
                    <a:gd name="connsiteY19" fmla="*/ 1709579 h 6651775"/>
                    <a:gd name="connsiteX20" fmla="*/ 8675765 w 9116989"/>
                    <a:gd name="connsiteY20" fmla="*/ 1815596 h 6651775"/>
                    <a:gd name="connsiteX21" fmla="*/ 8317956 w 9116989"/>
                    <a:gd name="connsiteY21" fmla="*/ 1828848 h 6651775"/>
                    <a:gd name="connsiteX22" fmla="*/ 8582999 w 9116989"/>
                    <a:gd name="connsiteY22" fmla="*/ 2014379 h 6651775"/>
                    <a:gd name="connsiteX23" fmla="*/ 8119173 w 9116989"/>
                    <a:gd name="connsiteY23" fmla="*/ 1961370 h 6651775"/>
                    <a:gd name="connsiteX24" fmla="*/ 9099835 w 9116989"/>
                    <a:gd name="connsiteY24" fmla="*/ 2796257 h 6651775"/>
                    <a:gd name="connsiteX25" fmla="*/ 8728774 w 9116989"/>
                    <a:gd name="connsiteY25" fmla="*/ 2637231 h 6651775"/>
                    <a:gd name="connsiteX26" fmla="*/ 9113087 w 9116989"/>
                    <a:gd name="connsiteY26" fmla="*/ 3432361 h 6651775"/>
                    <a:gd name="connsiteX27" fmla="*/ 8683341 w 9116989"/>
                    <a:gd name="connsiteY27" fmla="*/ 3117149 h 6651775"/>
                    <a:gd name="connsiteX28" fmla="*/ 8993818 w 9116989"/>
                    <a:gd name="connsiteY28" fmla="*/ 4094970 h 6651775"/>
                    <a:gd name="connsiteX29" fmla="*/ 8728774 w 9116989"/>
                    <a:gd name="connsiteY29" fmla="*/ 3949196 h 6651775"/>
                    <a:gd name="connsiteX30" fmla="*/ 8503487 w 9116989"/>
                    <a:gd name="connsiteY30" fmla="*/ 5035874 h 6651775"/>
                    <a:gd name="connsiteX31" fmla="*/ 8410722 w 9116989"/>
                    <a:gd name="connsiteY31" fmla="*/ 4890101 h 6651775"/>
                    <a:gd name="connsiteX32" fmla="*/ 8211940 w 9116989"/>
                    <a:gd name="connsiteY32" fmla="*/ 5155144 h 6651775"/>
                    <a:gd name="connsiteX33" fmla="*/ 8039662 w 9116989"/>
                    <a:gd name="connsiteY33" fmla="*/ 5009370 h 6651775"/>
                    <a:gd name="connsiteX34" fmla="*/ 7721611 w 9116989"/>
                    <a:gd name="connsiteY34" fmla="*/ 5539457 h 6651775"/>
                    <a:gd name="connsiteX35" fmla="*/ 7536081 w 9116989"/>
                    <a:gd name="connsiteY35" fmla="*/ 5300918 h 6651775"/>
                    <a:gd name="connsiteX36" fmla="*/ 7204776 w 9116989"/>
                    <a:gd name="connsiteY36" fmla="*/ 5937022 h 6651775"/>
                    <a:gd name="connsiteX37" fmla="*/ 7257785 w 9116989"/>
                    <a:gd name="connsiteY37" fmla="*/ 5671979 h 6651775"/>
                    <a:gd name="connsiteX38" fmla="*/ 6793959 w 9116989"/>
                    <a:gd name="connsiteY38" fmla="*/ 6069544 h 6651775"/>
                    <a:gd name="connsiteX39" fmla="*/ 6820464 w 9116989"/>
                    <a:gd name="connsiteY39" fmla="*/ 5777996 h 6651775"/>
                    <a:gd name="connsiteX40" fmla="*/ 6277125 w 9116989"/>
                    <a:gd name="connsiteY40" fmla="*/ 6294831 h 6651775"/>
                    <a:gd name="connsiteX41" fmla="*/ 6144603 w 9116989"/>
                    <a:gd name="connsiteY41" fmla="*/ 5923770 h 6651775"/>
                    <a:gd name="connsiteX42" fmla="*/ 5492762 w 9116989"/>
                    <a:gd name="connsiteY42" fmla="*/ 6437706 h 6651775"/>
                    <a:gd name="connsiteX43" fmla="*/ 5516575 w 9116989"/>
                    <a:gd name="connsiteY43" fmla="*/ 6242443 h 6651775"/>
                    <a:gd name="connsiteX44" fmla="*/ 5107000 w 9116989"/>
                    <a:gd name="connsiteY44" fmla="*/ 6532955 h 6651775"/>
                    <a:gd name="connsiteX45" fmla="*/ 5026038 w 9116989"/>
                    <a:gd name="connsiteY45" fmla="*/ 6061468 h 6651775"/>
                    <a:gd name="connsiteX46" fmla="*/ 4061517 w 9116989"/>
                    <a:gd name="connsiteY46" fmla="*/ 6515268 h 6651775"/>
                    <a:gd name="connsiteX47" fmla="*/ 12 w 9116989"/>
                    <a:gd name="connsiteY47" fmla="*/ 3355689 h 6651775"/>
                    <a:gd name="connsiteX0" fmla="*/ 214 w 9117191"/>
                    <a:gd name="connsiteY0" fmla="*/ 3355689 h 6651775"/>
                    <a:gd name="connsiteX1" fmla="*/ 3878680 w 9117191"/>
                    <a:gd name="connsiteY1" fmla="*/ 198833 h 6651775"/>
                    <a:gd name="connsiteX2" fmla="*/ 4103967 w 9117191"/>
                    <a:gd name="connsiteY2" fmla="*/ 371111 h 6651775"/>
                    <a:gd name="connsiteX3" fmla="*/ 4408767 w 9117191"/>
                    <a:gd name="connsiteY3" fmla="*/ 265094 h 6651775"/>
                    <a:gd name="connsiteX4" fmla="*/ 4276245 w 9117191"/>
                    <a:gd name="connsiteY4" fmla="*/ 437372 h 6651775"/>
                    <a:gd name="connsiteX5" fmla="*/ 4554540 w 9117191"/>
                    <a:gd name="connsiteY5" fmla="*/ 384363 h 6651775"/>
                    <a:gd name="connsiteX6" fmla="*/ 4600296 w 9117191"/>
                    <a:gd name="connsiteY6" fmla="*/ 528242 h 6651775"/>
                    <a:gd name="connsiteX7" fmla="*/ 4846088 w 9117191"/>
                    <a:gd name="connsiteY7" fmla="*/ 636155 h 6651775"/>
                    <a:gd name="connsiteX8" fmla="*/ 4740071 w 9117191"/>
                    <a:gd name="connsiteY8" fmla="*/ 251842 h 6651775"/>
                    <a:gd name="connsiteX9" fmla="*/ 5018367 w 9117191"/>
                    <a:gd name="connsiteY9" fmla="*/ 371111 h 6651775"/>
                    <a:gd name="connsiteX10" fmla="*/ 5707480 w 9117191"/>
                    <a:gd name="connsiteY10" fmla="*/ 50 h 6651775"/>
                    <a:gd name="connsiteX11" fmla="*/ 5442436 w 9117191"/>
                    <a:gd name="connsiteY11" fmla="*/ 291598 h 6651775"/>
                    <a:gd name="connsiteX12" fmla="*/ 5959271 w 9117191"/>
                    <a:gd name="connsiteY12" fmla="*/ 119320 h 6651775"/>
                    <a:gd name="connsiteX13" fmla="*/ 5773740 w 9117191"/>
                    <a:gd name="connsiteY13" fmla="*/ 344606 h 6651775"/>
                    <a:gd name="connsiteX14" fmla="*/ 6091793 w 9117191"/>
                    <a:gd name="connsiteY14" fmla="*/ 450623 h 6651775"/>
                    <a:gd name="connsiteX15" fmla="*/ 5866506 w 9117191"/>
                    <a:gd name="connsiteY15" fmla="*/ 596397 h 6651775"/>
                    <a:gd name="connsiteX16" fmla="*/ 7364001 w 9117191"/>
                    <a:gd name="connsiteY16" fmla="*/ 768674 h 6651775"/>
                    <a:gd name="connsiteX17" fmla="*/ 7125462 w 9117191"/>
                    <a:gd name="connsiteY17" fmla="*/ 834935 h 6651775"/>
                    <a:gd name="connsiteX18" fmla="*/ 7615793 w 9117191"/>
                    <a:gd name="connsiteY18" fmla="*/ 1086728 h 6651775"/>
                    <a:gd name="connsiteX19" fmla="*/ 7364001 w 9117191"/>
                    <a:gd name="connsiteY19" fmla="*/ 1126483 h 6651775"/>
                    <a:gd name="connsiteX20" fmla="*/ 7774819 w 9117191"/>
                    <a:gd name="connsiteY20" fmla="*/ 1709579 h 6651775"/>
                    <a:gd name="connsiteX21" fmla="*/ 8675967 w 9117191"/>
                    <a:gd name="connsiteY21" fmla="*/ 1815596 h 6651775"/>
                    <a:gd name="connsiteX22" fmla="*/ 8318158 w 9117191"/>
                    <a:gd name="connsiteY22" fmla="*/ 1828848 h 6651775"/>
                    <a:gd name="connsiteX23" fmla="*/ 8583201 w 9117191"/>
                    <a:gd name="connsiteY23" fmla="*/ 2014379 h 6651775"/>
                    <a:gd name="connsiteX24" fmla="*/ 8119375 w 9117191"/>
                    <a:gd name="connsiteY24" fmla="*/ 1961370 h 6651775"/>
                    <a:gd name="connsiteX25" fmla="*/ 9100037 w 9117191"/>
                    <a:gd name="connsiteY25" fmla="*/ 2796257 h 6651775"/>
                    <a:gd name="connsiteX26" fmla="*/ 8728976 w 9117191"/>
                    <a:gd name="connsiteY26" fmla="*/ 2637231 h 6651775"/>
                    <a:gd name="connsiteX27" fmla="*/ 9113289 w 9117191"/>
                    <a:gd name="connsiteY27" fmla="*/ 3432361 h 6651775"/>
                    <a:gd name="connsiteX28" fmla="*/ 8683543 w 9117191"/>
                    <a:gd name="connsiteY28" fmla="*/ 3117149 h 6651775"/>
                    <a:gd name="connsiteX29" fmla="*/ 8994020 w 9117191"/>
                    <a:gd name="connsiteY29" fmla="*/ 4094970 h 6651775"/>
                    <a:gd name="connsiteX30" fmla="*/ 8728976 w 9117191"/>
                    <a:gd name="connsiteY30" fmla="*/ 3949196 h 6651775"/>
                    <a:gd name="connsiteX31" fmla="*/ 8503689 w 9117191"/>
                    <a:gd name="connsiteY31" fmla="*/ 5035874 h 6651775"/>
                    <a:gd name="connsiteX32" fmla="*/ 8410924 w 9117191"/>
                    <a:gd name="connsiteY32" fmla="*/ 4890101 h 6651775"/>
                    <a:gd name="connsiteX33" fmla="*/ 8212142 w 9117191"/>
                    <a:gd name="connsiteY33" fmla="*/ 5155144 h 6651775"/>
                    <a:gd name="connsiteX34" fmla="*/ 8039864 w 9117191"/>
                    <a:gd name="connsiteY34" fmla="*/ 5009370 h 6651775"/>
                    <a:gd name="connsiteX35" fmla="*/ 7721813 w 9117191"/>
                    <a:gd name="connsiteY35" fmla="*/ 5539457 h 6651775"/>
                    <a:gd name="connsiteX36" fmla="*/ 7536283 w 9117191"/>
                    <a:gd name="connsiteY36" fmla="*/ 5300918 h 6651775"/>
                    <a:gd name="connsiteX37" fmla="*/ 7204978 w 9117191"/>
                    <a:gd name="connsiteY37" fmla="*/ 5937022 h 6651775"/>
                    <a:gd name="connsiteX38" fmla="*/ 7257987 w 9117191"/>
                    <a:gd name="connsiteY38" fmla="*/ 5671979 h 6651775"/>
                    <a:gd name="connsiteX39" fmla="*/ 6794161 w 9117191"/>
                    <a:gd name="connsiteY39" fmla="*/ 6069544 h 6651775"/>
                    <a:gd name="connsiteX40" fmla="*/ 6820666 w 9117191"/>
                    <a:gd name="connsiteY40" fmla="*/ 5777996 h 6651775"/>
                    <a:gd name="connsiteX41" fmla="*/ 6277327 w 9117191"/>
                    <a:gd name="connsiteY41" fmla="*/ 6294831 h 6651775"/>
                    <a:gd name="connsiteX42" fmla="*/ 6144805 w 9117191"/>
                    <a:gd name="connsiteY42" fmla="*/ 5923770 h 6651775"/>
                    <a:gd name="connsiteX43" fmla="*/ 5492964 w 9117191"/>
                    <a:gd name="connsiteY43" fmla="*/ 6437706 h 6651775"/>
                    <a:gd name="connsiteX44" fmla="*/ 5516777 w 9117191"/>
                    <a:gd name="connsiteY44" fmla="*/ 6242443 h 6651775"/>
                    <a:gd name="connsiteX45" fmla="*/ 5107202 w 9117191"/>
                    <a:gd name="connsiteY45" fmla="*/ 6532955 h 6651775"/>
                    <a:gd name="connsiteX46" fmla="*/ 5026240 w 9117191"/>
                    <a:gd name="connsiteY46" fmla="*/ 6061468 h 6651775"/>
                    <a:gd name="connsiteX47" fmla="*/ 4061719 w 9117191"/>
                    <a:gd name="connsiteY47" fmla="*/ 6515268 h 6651775"/>
                    <a:gd name="connsiteX48" fmla="*/ 214 w 9117191"/>
                    <a:gd name="connsiteY48" fmla="*/ 3355689 h 6651775"/>
                    <a:gd name="connsiteX0" fmla="*/ 213 w 9117190"/>
                    <a:gd name="connsiteY0" fmla="*/ 3355689 h 6651775"/>
                    <a:gd name="connsiteX1" fmla="*/ 3878679 w 9117190"/>
                    <a:gd name="connsiteY1" fmla="*/ 331355 h 6651775"/>
                    <a:gd name="connsiteX2" fmla="*/ 3878679 w 9117190"/>
                    <a:gd name="connsiteY2" fmla="*/ 198833 h 6651775"/>
                    <a:gd name="connsiteX3" fmla="*/ 4103966 w 9117190"/>
                    <a:gd name="connsiteY3" fmla="*/ 371111 h 6651775"/>
                    <a:gd name="connsiteX4" fmla="*/ 4408766 w 9117190"/>
                    <a:gd name="connsiteY4" fmla="*/ 265094 h 6651775"/>
                    <a:gd name="connsiteX5" fmla="*/ 4276244 w 9117190"/>
                    <a:gd name="connsiteY5" fmla="*/ 437372 h 6651775"/>
                    <a:gd name="connsiteX6" fmla="*/ 4554539 w 9117190"/>
                    <a:gd name="connsiteY6" fmla="*/ 384363 h 6651775"/>
                    <a:gd name="connsiteX7" fmla="*/ 4600295 w 9117190"/>
                    <a:gd name="connsiteY7" fmla="*/ 528242 h 6651775"/>
                    <a:gd name="connsiteX8" fmla="*/ 4846087 w 9117190"/>
                    <a:gd name="connsiteY8" fmla="*/ 636155 h 6651775"/>
                    <a:gd name="connsiteX9" fmla="*/ 4740070 w 9117190"/>
                    <a:gd name="connsiteY9" fmla="*/ 251842 h 6651775"/>
                    <a:gd name="connsiteX10" fmla="*/ 5018366 w 9117190"/>
                    <a:gd name="connsiteY10" fmla="*/ 371111 h 6651775"/>
                    <a:gd name="connsiteX11" fmla="*/ 5707479 w 9117190"/>
                    <a:gd name="connsiteY11" fmla="*/ 50 h 6651775"/>
                    <a:gd name="connsiteX12" fmla="*/ 5442435 w 9117190"/>
                    <a:gd name="connsiteY12" fmla="*/ 291598 h 6651775"/>
                    <a:gd name="connsiteX13" fmla="*/ 5959270 w 9117190"/>
                    <a:gd name="connsiteY13" fmla="*/ 119320 h 6651775"/>
                    <a:gd name="connsiteX14" fmla="*/ 5773739 w 9117190"/>
                    <a:gd name="connsiteY14" fmla="*/ 344606 h 6651775"/>
                    <a:gd name="connsiteX15" fmla="*/ 6091792 w 9117190"/>
                    <a:gd name="connsiteY15" fmla="*/ 450623 h 6651775"/>
                    <a:gd name="connsiteX16" fmla="*/ 5866505 w 9117190"/>
                    <a:gd name="connsiteY16" fmla="*/ 596397 h 6651775"/>
                    <a:gd name="connsiteX17" fmla="*/ 7364000 w 9117190"/>
                    <a:gd name="connsiteY17" fmla="*/ 768674 h 6651775"/>
                    <a:gd name="connsiteX18" fmla="*/ 7125461 w 9117190"/>
                    <a:gd name="connsiteY18" fmla="*/ 834935 h 6651775"/>
                    <a:gd name="connsiteX19" fmla="*/ 7615792 w 9117190"/>
                    <a:gd name="connsiteY19" fmla="*/ 1086728 h 6651775"/>
                    <a:gd name="connsiteX20" fmla="*/ 7364000 w 9117190"/>
                    <a:gd name="connsiteY20" fmla="*/ 1126483 h 6651775"/>
                    <a:gd name="connsiteX21" fmla="*/ 7774818 w 9117190"/>
                    <a:gd name="connsiteY21" fmla="*/ 1709579 h 6651775"/>
                    <a:gd name="connsiteX22" fmla="*/ 8675966 w 9117190"/>
                    <a:gd name="connsiteY22" fmla="*/ 1815596 h 6651775"/>
                    <a:gd name="connsiteX23" fmla="*/ 8318157 w 9117190"/>
                    <a:gd name="connsiteY23" fmla="*/ 1828848 h 6651775"/>
                    <a:gd name="connsiteX24" fmla="*/ 8583200 w 9117190"/>
                    <a:gd name="connsiteY24" fmla="*/ 2014379 h 6651775"/>
                    <a:gd name="connsiteX25" fmla="*/ 8119374 w 9117190"/>
                    <a:gd name="connsiteY25" fmla="*/ 1961370 h 6651775"/>
                    <a:gd name="connsiteX26" fmla="*/ 9100036 w 9117190"/>
                    <a:gd name="connsiteY26" fmla="*/ 2796257 h 6651775"/>
                    <a:gd name="connsiteX27" fmla="*/ 8728975 w 9117190"/>
                    <a:gd name="connsiteY27" fmla="*/ 2637231 h 6651775"/>
                    <a:gd name="connsiteX28" fmla="*/ 9113288 w 9117190"/>
                    <a:gd name="connsiteY28" fmla="*/ 3432361 h 6651775"/>
                    <a:gd name="connsiteX29" fmla="*/ 8683542 w 9117190"/>
                    <a:gd name="connsiteY29" fmla="*/ 3117149 h 6651775"/>
                    <a:gd name="connsiteX30" fmla="*/ 8994019 w 9117190"/>
                    <a:gd name="connsiteY30" fmla="*/ 4094970 h 6651775"/>
                    <a:gd name="connsiteX31" fmla="*/ 8728975 w 9117190"/>
                    <a:gd name="connsiteY31" fmla="*/ 3949196 h 6651775"/>
                    <a:gd name="connsiteX32" fmla="*/ 8503688 w 9117190"/>
                    <a:gd name="connsiteY32" fmla="*/ 5035874 h 6651775"/>
                    <a:gd name="connsiteX33" fmla="*/ 8410923 w 9117190"/>
                    <a:gd name="connsiteY33" fmla="*/ 4890101 h 6651775"/>
                    <a:gd name="connsiteX34" fmla="*/ 8212141 w 9117190"/>
                    <a:gd name="connsiteY34" fmla="*/ 5155144 h 6651775"/>
                    <a:gd name="connsiteX35" fmla="*/ 8039863 w 9117190"/>
                    <a:gd name="connsiteY35" fmla="*/ 5009370 h 6651775"/>
                    <a:gd name="connsiteX36" fmla="*/ 7721812 w 9117190"/>
                    <a:gd name="connsiteY36" fmla="*/ 5539457 h 6651775"/>
                    <a:gd name="connsiteX37" fmla="*/ 7536282 w 9117190"/>
                    <a:gd name="connsiteY37" fmla="*/ 5300918 h 6651775"/>
                    <a:gd name="connsiteX38" fmla="*/ 7204977 w 9117190"/>
                    <a:gd name="connsiteY38" fmla="*/ 5937022 h 6651775"/>
                    <a:gd name="connsiteX39" fmla="*/ 7257986 w 9117190"/>
                    <a:gd name="connsiteY39" fmla="*/ 5671979 h 6651775"/>
                    <a:gd name="connsiteX40" fmla="*/ 6794160 w 9117190"/>
                    <a:gd name="connsiteY40" fmla="*/ 6069544 h 6651775"/>
                    <a:gd name="connsiteX41" fmla="*/ 6820665 w 9117190"/>
                    <a:gd name="connsiteY41" fmla="*/ 5777996 h 6651775"/>
                    <a:gd name="connsiteX42" fmla="*/ 6277326 w 9117190"/>
                    <a:gd name="connsiteY42" fmla="*/ 6294831 h 6651775"/>
                    <a:gd name="connsiteX43" fmla="*/ 6144804 w 9117190"/>
                    <a:gd name="connsiteY43" fmla="*/ 5923770 h 6651775"/>
                    <a:gd name="connsiteX44" fmla="*/ 5492963 w 9117190"/>
                    <a:gd name="connsiteY44" fmla="*/ 6437706 h 6651775"/>
                    <a:gd name="connsiteX45" fmla="*/ 5516776 w 9117190"/>
                    <a:gd name="connsiteY45" fmla="*/ 6242443 h 6651775"/>
                    <a:gd name="connsiteX46" fmla="*/ 5107201 w 9117190"/>
                    <a:gd name="connsiteY46" fmla="*/ 6532955 h 6651775"/>
                    <a:gd name="connsiteX47" fmla="*/ 5026239 w 9117190"/>
                    <a:gd name="connsiteY47" fmla="*/ 6061468 h 6651775"/>
                    <a:gd name="connsiteX48" fmla="*/ 4061718 w 9117190"/>
                    <a:gd name="connsiteY48" fmla="*/ 6515268 h 6651775"/>
                    <a:gd name="connsiteX49" fmla="*/ 213 w 9117190"/>
                    <a:gd name="connsiteY49" fmla="*/ 3355689 h 6651775"/>
                    <a:gd name="connsiteX0" fmla="*/ 5677 w 9122654"/>
                    <a:gd name="connsiteY0" fmla="*/ 3355689 h 6651775"/>
                    <a:gd name="connsiteX1" fmla="*/ 3195029 w 9122654"/>
                    <a:gd name="connsiteY1" fmla="*/ 278346 h 6651775"/>
                    <a:gd name="connsiteX2" fmla="*/ 3884143 w 9122654"/>
                    <a:gd name="connsiteY2" fmla="*/ 331355 h 6651775"/>
                    <a:gd name="connsiteX3" fmla="*/ 3884143 w 9122654"/>
                    <a:gd name="connsiteY3" fmla="*/ 198833 h 6651775"/>
                    <a:gd name="connsiteX4" fmla="*/ 4109430 w 9122654"/>
                    <a:gd name="connsiteY4" fmla="*/ 371111 h 6651775"/>
                    <a:gd name="connsiteX5" fmla="*/ 4414230 w 9122654"/>
                    <a:gd name="connsiteY5" fmla="*/ 265094 h 6651775"/>
                    <a:gd name="connsiteX6" fmla="*/ 4281708 w 9122654"/>
                    <a:gd name="connsiteY6" fmla="*/ 437372 h 6651775"/>
                    <a:gd name="connsiteX7" fmla="*/ 4560003 w 9122654"/>
                    <a:gd name="connsiteY7" fmla="*/ 384363 h 6651775"/>
                    <a:gd name="connsiteX8" fmla="*/ 4605759 w 9122654"/>
                    <a:gd name="connsiteY8" fmla="*/ 528242 h 6651775"/>
                    <a:gd name="connsiteX9" fmla="*/ 4851551 w 9122654"/>
                    <a:gd name="connsiteY9" fmla="*/ 636155 h 6651775"/>
                    <a:gd name="connsiteX10" fmla="*/ 4745534 w 9122654"/>
                    <a:gd name="connsiteY10" fmla="*/ 251842 h 6651775"/>
                    <a:gd name="connsiteX11" fmla="*/ 5023830 w 9122654"/>
                    <a:gd name="connsiteY11" fmla="*/ 371111 h 6651775"/>
                    <a:gd name="connsiteX12" fmla="*/ 5712943 w 9122654"/>
                    <a:gd name="connsiteY12" fmla="*/ 50 h 6651775"/>
                    <a:gd name="connsiteX13" fmla="*/ 5447899 w 9122654"/>
                    <a:gd name="connsiteY13" fmla="*/ 291598 h 6651775"/>
                    <a:gd name="connsiteX14" fmla="*/ 5964734 w 9122654"/>
                    <a:gd name="connsiteY14" fmla="*/ 119320 h 6651775"/>
                    <a:gd name="connsiteX15" fmla="*/ 5779203 w 9122654"/>
                    <a:gd name="connsiteY15" fmla="*/ 344606 h 6651775"/>
                    <a:gd name="connsiteX16" fmla="*/ 6097256 w 9122654"/>
                    <a:gd name="connsiteY16" fmla="*/ 450623 h 6651775"/>
                    <a:gd name="connsiteX17" fmla="*/ 5871969 w 9122654"/>
                    <a:gd name="connsiteY17" fmla="*/ 596397 h 6651775"/>
                    <a:gd name="connsiteX18" fmla="*/ 7369464 w 9122654"/>
                    <a:gd name="connsiteY18" fmla="*/ 768674 h 6651775"/>
                    <a:gd name="connsiteX19" fmla="*/ 7130925 w 9122654"/>
                    <a:gd name="connsiteY19" fmla="*/ 834935 h 6651775"/>
                    <a:gd name="connsiteX20" fmla="*/ 7621256 w 9122654"/>
                    <a:gd name="connsiteY20" fmla="*/ 1086728 h 6651775"/>
                    <a:gd name="connsiteX21" fmla="*/ 7369464 w 9122654"/>
                    <a:gd name="connsiteY21" fmla="*/ 1126483 h 6651775"/>
                    <a:gd name="connsiteX22" fmla="*/ 7780282 w 9122654"/>
                    <a:gd name="connsiteY22" fmla="*/ 1709579 h 6651775"/>
                    <a:gd name="connsiteX23" fmla="*/ 8681430 w 9122654"/>
                    <a:gd name="connsiteY23" fmla="*/ 1815596 h 6651775"/>
                    <a:gd name="connsiteX24" fmla="*/ 8323621 w 9122654"/>
                    <a:gd name="connsiteY24" fmla="*/ 1828848 h 6651775"/>
                    <a:gd name="connsiteX25" fmla="*/ 8588664 w 9122654"/>
                    <a:gd name="connsiteY25" fmla="*/ 2014379 h 6651775"/>
                    <a:gd name="connsiteX26" fmla="*/ 8124838 w 9122654"/>
                    <a:gd name="connsiteY26" fmla="*/ 1961370 h 6651775"/>
                    <a:gd name="connsiteX27" fmla="*/ 9105500 w 9122654"/>
                    <a:gd name="connsiteY27" fmla="*/ 2796257 h 6651775"/>
                    <a:gd name="connsiteX28" fmla="*/ 8734439 w 9122654"/>
                    <a:gd name="connsiteY28" fmla="*/ 2637231 h 6651775"/>
                    <a:gd name="connsiteX29" fmla="*/ 9118752 w 9122654"/>
                    <a:gd name="connsiteY29" fmla="*/ 3432361 h 6651775"/>
                    <a:gd name="connsiteX30" fmla="*/ 8689006 w 9122654"/>
                    <a:gd name="connsiteY30" fmla="*/ 3117149 h 6651775"/>
                    <a:gd name="connsiteX31" fmla="*/ 8999483 w 9122654"/>
                    <a:gd name="connsiteY31" fmla="*/ 4094970 h 6651775"/>
                    <a:gd name="connsiteX32" fmla="*/ 8734439 w 9122654"/>
                    <a:gd name="connsiteY32" fmla="*/ 3949196 h 6651775"/>
                    <a:gd name="connsiteX33" fmla="*/ 8509152 w 9122654"/>
                    <a:gd name="connsiteY33" fmla="*/ 5035874 h 6651775"/>
                    <a:gd name="connsiteX34" fmla="*/ 8416387 w 9122654"/>
                    <a:gd name="connsiteY34" fmla="*/ 4890101 h 6651775"/>
                    <a:gd name="connsiteX35" fmla="*/ 8217605 w 9122654"/>
                    <a:gd name="connsiteY35" fmla="*/ 5155144 h 6651775"/>
                    <a:gd name="connsiteX36" fmla="*/ 8045327 w 9122654"/>
                    <a:gd name="connsiteY36" fmla="*/ 5009370 h 6651775"/>
                    <a:gd name="connsiteX37" fmla="*/ 7727276 w 9122654"/>
                    <a:gd name="connsiteY37" fmla="*/ 5539457 h 6651775"/>
                    <a:gd name="connsiteX38" fmla="*/ 7541746 w 9122654"/>
                    <a:gd name="connsiteY38" fmla="*/ 5300918 h 6651775"/>
                    <a:gd name="connsiteX39" fmla="*/ 7210441 w 9122654"/>
                    <a:gd name="connsiteY39" fmla="*/ 5937022 h 6651775"/>
                    <a:gd name="connsiteX40" fmla="*/ 7263450 w 9122654"/>
                    <a:gd name="connsiteY40" fmla="*/ 5671979 h 6651775"/>
                    <a:gd name="connsiteX41" fmla="*/ 6799624 w 9122654"/>
                    <a:gd name="connsiteY41" fmla="*/ 6069544 h 6651775"/>
                    <a:gd name="connsiteX42" fmla="*/ 6826129 w 9122654"/>
                    <a:gd name="connsiteY42" fmla="*/ 5777996 h 6651775"/>
                    <a:gd name="connsiteX43" fmla="*/ 6282790 w 9122654"/>
                    <a:gd name="connsiteY43" fmla="*/ 6294831 h 6651775"/>
                    <a:gd name="connsiteX44" fmla="*/ 6150268 w 9122654"/>
                    <a:gd name="connsiteY44" fmla="*/ 5923770 h 6651775"/>
                    <a:gd name="connsiteX45" fmla="*/ 5498427 w 9122654"/>
                    <a:gd name="connsiteY45" fmla="*/ 6437706 h 6651775"/>
                    <a:gd name="connsiteX46" fmla="*/ 5522240 w 9122654"/>
                    <a:gd name="connsiteY46" fmla="*/ 6242443 h 6651775"/>
                    <a:gd name="connsiteX47" fmla="*/ 5112665 w 9122654"/>
                    <a:gd name="connsiteY47" fmla="*/ 6532955 h 6651775"/>
                    <a:gd name="connsiteX48" fmla="*/ 5031703 w 9122654"/>
                    <a:gd name="connsiteY48" fmla="*/ 6061468 h 6651775"/>
                    <a:gd name="connsiteX49" fmla="*/ 4067182 w 9122654"/>
                    <a:gd name="connsiteY49" fmla="*/ 6515268 h 6651775"/>
                    <a:gd name="connsiteX50" fmla="*/ 5677 w 9122654"/>
                    <a:gd name="connsiteY50" fmla="*/ 3355689 h 6651775"/>
                    <a:gd name="connsiteX0" fmla="*/ 5096 w 9122073"/>
                    <a:gd name="connsiteY0" fmla="*/ 3403746 h 6699832"/>
                    <a:gd name="connsiteX1" fmla="*/ 3220952 w 9122073"/>
                    <a:gd name="connsiteY1" fmla="*/ 193881 h 6699832"/>
                    <a:gd name="connsiteX2" fmla="*/ 3194448 w 9122073"/>
                    <a:gd name="connsiteY2" fmla="*/ 326403 h 6699832"/>
                    <a:gd name="connsiteX3" fmla="*/ 3883562 w 9122073"/>
                    <a:gd name="connsiteY3" fmla="*/ 379412 h 6699832"/>
                    <a:gd name="connsiteX4" fmla="*/ 3883562 w 9122073"/>
                    <a:gd name="connsiteY4" fmla="*/ 246890 h 6699832"/>
                    <a:gd name="connsiteX5" fmla="*/ 4108849 w 9122073"/>
                    <a:gd name="connsiteY5" fmla="*/ 419168 h 6699832"/>
                    <a:gd name="connsiteX6" fmla="*/ 4413649 w 9122073"/>
                    <a:gd name="connsiteY6" fmla="*/ 313151 h 6699832"/>
                    <a:gd name="connsiteX7" fmla="*/ 4281127 w 9122073"/>
                    <a:gd name="connsiteY7" fmla="*/ 485429 h 6699832"/>
                    <a:gd name="connsiteX8" fmla="*/ 4559422 w 9122073"/>
                    <a:gd name="connsiteY8" fmla="*/ 432420 h 6699832"/>
                    <a:gd name="connsiteX9" fmla="*/ 4605178 w 9122073"/>
                    <a:gd name="connsiteY9" fmla="*/ 576299 h 6699832"/>
                    <a:gd name="connsiteX10" fmla="*/ 4850970 w 9122073"/>
                    <a:gd name="connsiteY10" fmla="*/ 684212 h 6699832"/>
                    <a:gd name="connsiteX11" fmla="*/ 4744953 w 9122073"/>
                    <a:gd name="connsiteY11" fmla="*/ 299899 h 6699832"/>
                    <a:gd name="connsiteX12" fmla="*/ 5023249 w 9122073"/>
                    <a:gd name="connsiteY12" fmla="*/ 419168 h 6699832"/>
                    <a:gd name="connsiteX13" fmla="*/ 5712362 w 9122073"/>
                    <a:gd name="connsiteY13" fmla="*/ 48107 h 6699832"/>
                    <a:gd name="connsiteX14" fmla="*/ 5447318 w 9122073"/>
                    <a:gd name="connsiteY14" fmla="*/ 339655 h 6699832"/>
                    <a:gd name="connsiteX15" fmla="*/ 5964153 w 9122073"/>
                    <a:gd name="connsiteY15" fmla="*/ 167377 h 6699832"/>
                    <a:gd name="connsiteX16" fmla="*/ 5778622 w 9122073"/>
                    <a:gd name="connsiteY16" fmla="*/ 392663 h 6699832"/>
                    <a:gd name="connsiteX17" fmla="*/ 6096675 w 9122073"/>
                    <a:gd name="connsiteY17" fmla="*/ 498680 h 6699832"/>
                    <a:gd name="connsiteX18" fmla="*/ 5871388 w 9122073"/>
                    <a:gd name="connsiteY18" fmla="*/ 644454 h 6699832"/>
                    <a:gd name="connsiteX19" fmla="*/ 7368883 w 9122073"/>
                    <a:gd name="connsiteY19" fmla="*/ 816731 h 6699832"/>
                    <a:gd name="connsiteX20" fmla="*/ 7130344 w 9122073"/>
                    <a:gd name="connsiteY20" fmla="*/ 882992 h 6699832"/>
                    <a:gd name="connsiteX21" fmla="*/ 7620675 w 9122073"/>
                    <a:gd name="connsiteY21" fmla="*/ 1134785 h 6699832"/>
                    <a:gd name="connsiteX22" fmla="*/ 7368883 w 9122073"/>
                    <a:gd name="connsiteY22" fmla="*/ 1174540 h 6699832"/>
                    <a:gd name="connsiteX23" fmla="*/ 7779701 w 9122073"/>
                    <a:gd name="connsiteY23" fmla="*/ 1757636 h 6699832"/>
                    <a:gd name="connsiteX24" fmla="*/ 8680849 w 9122073"/>
                    <a:gd name="connsiteY24" fmla="*/ 1863653 h 6699832"/>
                    <a:gd name="connsiteX25" fmla="*/ 8323040 w 9122073"/>
                    <a:gd name="connsiteY25" fmla="*/ 1876905 h 6699832"/>
                    <a:gd name="connsiteX26" fmla="*/ 8588083 w 9122073"/>
                    <a:gd name="connsiteY26" fmla="*/ 2062436 h 6699832"/>
                    <a:gd name="connsiteX27" fmla="*/ 8124257 w 9122073"/>
                    <a:gd name="connsiteY27" fmla="*/ 2009427 h 6699832"/>
                    <a:gd name="connsiteX28" fmla="*/ 9104919 w 9122073"/>
                    <a:gd name="connsiteY28" fmla="*/ 2844314 h 6699832"/>
                    <a:gd name="connsiteX29" fmla="*/ 8733858 w 9122073"/>
                    <a:gd name="connsiteY29" fmla="*/ 2685288 h 6699832"/>
                    <a:gd name="connsiteX30" fmla="*/ 9118171 w 9122073"/>
                    <a:gd name="connsiteY30" fmla="*/ 3480418 h 6699832"/>
                    <a:gd name="connsiteX31" fmla="*/ 8688425 w 9122073"/>
                    <a:gd name="connsiteY31" fmla="*/ 3165206 h 6699832"/>
                    <a:gd name="connsiteX32" fmla="*/ 8998902 w 9122073"/>
                    <a:gd name="connsiteY32" fmla="*/ 4143027 h 6699832"/>
                    <a:gd name="connsiteX33" fmla="*/ 8733858 w 9122073"/>
                    <a:gd name="connsiteY33" fmla="*/ 3997253 h 6699832"/>
                    <a:gd name="connsiteX34" fmla="*/ 8508571 w 9122073"/>
                    <a:gd name="connsiteY34" fmla="*/ 5083931 h 6699832"/>
                    <a:gd name="connsiteX35" fmla="*/ 8415806 w 9122073"/>
                    <a:gd name="connsiteY35" fmla="*/ 4938158 h 6699832"/>
                    <a:gd name="connsiteX36" fmla="*/ 8217024 w 9122073"/>
                    <a:gd name="connsiteY36" fmla="*/ 5203201 h 6699832"/>
                    <a:gd name="connsiteX37" fmla="*/ 8044746 w 9122073"/>
                    <a:gd name="connsiteY37" fmla="*/ 5057427 h 6699832"/>
                    <a:gd name="connsiteX38" fmla="*/ 7726695 w 9122073"/>
                    <a:gd name="connsiteY38" fmla="*/ 5587514 h 6699832"/>
                    <a:gd name="connsiteX39" fmla="*/ 7541165 w 9122073"/>
                    <a:gd name="connsiteY39" fmla="*/ 5348975 h 6699832"/>
                    <a:gd name="connsiteX40" fmla="*/ 7209860 w 9122073"/>
                    <a:gd name="connsiteY40" fmla="*/ 5985079 h 6699832"/>
                    <a:gd name="connsiteX41" fmla="*/ 7262869 w 9122073"/>
                    <a:gd name="connsiteY41" fmla="*/ 5720036 h 6699832"/>
                    <a:gd name="connsiteX42" fmla="*/ 6799043 w 9122073"/>
                    <a:gd name="connsiteY42" fmla="*/ 6117601 h 6699832"/>
                    <a:gd name="connsiteX43" fmla="*/ 6825548 w 9122073"/>
                    <a:gd name="connsiteY43" fmla="*/ 5826053 h 6699832"/>
                    <a:gd name="connsiteX44" fmla="*/ 6282209 w 9122073"/>
                    <a:gd name="connsiteY44" fmla="*/ 6342888 h 6699832"/>
                    <a:gd name="connsiteX45" fmla="*/ 6149687 w 9122073"/>
                    <a:gd name="connsiteY45" fmla="*/ 5971827 h 6699832"/>
                    <a:gd name="connsiteX46" fmla="*/ 5497846 w 9122073"/>
                    <a:gd name="connsiteY46" fmla="*/ 6485763 h 6699832"/>
                    <a:gd name="connsiteX47" fmla="*/ 5521659 w 9122073"/>
                    <a:gd name="connsiteY47" fmla="*/ 6290500 h 6699832"/>
                    <a:gd name="connsiteX48" fmla="*/ 5112084 w 9122073"/>
                    <a:gd name="connsiteY48" fmla="*/ 6581012 h 6699832"/>
                    <a:gd name="connsiteX49" fmla="*/ 5031122 w 9122073"/>
                    <a:gd name="connsiteY49" fmla="*/ 6109525 h 6699832"/>
                    <a:gd name="connsiteX50" fmla="*/ 4066601 w 9122073"/>
                    <a:gd name="connsiteY50" fmla="*/ 6563325 h 6699832"/>
                    <a:gd name="connsiteX51" fmla="*/ 5096 w 9122073"/>
                    <a:gd name="connsiteY51" fmla="*/ 3403746 h 6699832"/>
                    <a:gd name="connsiteX0" fmla="*/ 11039 w 9128016"/>
                    <a:gd name="connsiteY0" fmla="*/ 3355689 h 6651775"/>
                    <a:gd name="connsiteX1" fmla="*/ 2882338 w 9128016"/>
                    <a:gd name="connsiteY1" fmla="*/ 357859 h 6651775"/>
                    <a:gd name="connsiteX2" fmla="*/ 3226895 w 9128016"/>
                    <a:gd name="connsiteY2" fmla="*/ 145824 h 6651775"/>
                    <a:gd name="connsiteX3" fmla="*/ 3200391 w 9128016"/>
                    <a:gd name="connsiteY3" fmla="*/ 278346 h 6651775"/>
                    <a:gd name="connsiteX4" fmla="*/ 3889505 w 9128016"/>
                    <a:gd name="connsiteY4" fmla="*/ 331355 h 6651775"/>
                    <a:gd name="connsiteX5" fmla="*/ 3889505 w 9128016"/>
                    <a:gd name="connsiteY5" fmla="*/ 198833 h 6651775"/>
                    <a:gd name="connsiteX6" fmla="*/ 4114792 w 9128016"/>
                    <a:gd name="connsiteY6" fmla="*/ 371111 h 6651775"/>
                    <a:gd name="connsiteX7" fmla="*/ 4419592 w 9128016"/>
                    <a:gd name="connsiteY7" fmla="*/ 265094 h 6651775"/>
                    <a:gd name="connsiteX8" fmla="*/ 4287070 w 9128016"/>
                    <a:gd name="connsiteY8" fmla="*/ 437372 h 6651775"/>
                    <a:gd name="connsiteX9" fmla="*/ 4565365 w 9128016"/>
                    <a:gd name="connsiteY9" fmla="*/ 384363 h 6651775"/>
                    <a:gd name="connsiteX10" fmla="*/ 4611121 w 9128016"/>
                    <a:gd name="connsiteY10" fmla="*/ 528242 h 6651775"/>
                    <a:gd name="connsiteX11" fmla="*/ 4856913 w 9128016"/>
                    <a:gd name="connsiteY11" fmla="*/ 636155 h 6651775"/>
                    <a:gd name="connsiteX12" fmla="*/ 4750896 w 9128016"/>
                    <a:gd name="connsiteY12" fmla="*/ 251842 h 6651775"/>
                    <a:gd name="connsiteX13" fmla="*/ 5029192 w 9128016"/>
                    <a:gd name="connsiteY13" fmla="*/ 371111 h 6651775"/>
                    <a:gd name="connsiteX14" fmla="*/ 5718305 w 9128016"/>
                    <a:gd name="connsiteY14" fmla="*/ 50 h 6651775"/>
                    <a:gd name="connsiteX15" fmla="*/ 5453261 w 9128016"/>
                    <a:gd name="connsiteY15" fmla="*/ 291598 h 6651775"/>
                    <a:gd name="connsiteX16" fmla="*/ 5970096 w 9128016"/>
                    <a:gd name="connsiteY16" fmla="*/ 119320 h 6651775"/>
                    <a:gd name="connsiteX17" fmla="*/ 5784565 w 9128016"/>
                    <a:gd name="connsiteY17" fmla="*/ 344606 h 6651775"/>
                    <a:gd name="connsiteX18" fmla="*/ 6102618 w 9128016"/>
                    <a:gd name="connsiteY18" fmla="*/ 450623 h 6651775"/>
                    <a:gd name="connsiteX19" fmla="*/ 5877331 w 9128016"/>
                    <a:gd name="connsiteY19" fmla="*/ 596397 h 6651775"/>
                    <a:gd name="connsiteX20" fmla="*/ 7374826 w 9128016"/>
                    <a:gd name="connsiteY20" fmla="*/ 768674 h 6651775"/>
                    <a:gd name="connsiteX21" fmla="*/ 7136287 w 9128016"/>
                    <a:gd name="connsiteY21" fmla="*/ 834935 h 6651775"/>
                    <a:gd name="connsiteX22" fmla="*/ 7626618 w 9128016"/>
                    <a:gd name="connsiteY22" fmla="*/ 1086728 h 6651775"/>
                    <a:gd name="connsiteX23" fmla="*/ 7374826 w 9128016"/>
                    <a:gd name="connsiteY23" fmla="*/ 1126483 h 6651775"/>
                    <a:gd name="connsiteX24" fmla="*/ 7785644 w 9128016"/>
                    <a:gd name="connsiteY24" fmla="*/ 1709579 h 6651775"/>
                    <a:gd name="connsiteX25" fmla="*/ 8686792 w 9128016"/>
                    <a:gd name="connsiteY25" fmla="*/ 1815596 h 6651775"/>
                    <a:gd name="connsiteX26" fmla="*/ 8328983 w 9128016"/>
                    <a:gd name="connsiteY26" fmla="*/ 1828848 h 6651775"/>
                    <a:gd name="connsiteX27" fmla="*/ 8594026 w 9128016"/>
                    <a:gd name="connsiteY27" fmla="*/ 2014379 h 6651775"/>
                    <a:gd name="connsiteX28" fmla="*/ 8130200 w 9128016"/>
                    <a:gd name="connsiteY28" fmla="*/ 1961370 h 6651775"/>
                    <a:gd name="connsiteX29" fmla="*/ 9110862 w 9128016"/>
                    <a:gd name="connsiteY29" fmla="*/ 2796257 h 6651775"/>
                    <a:gd name="connsiteX30" fmla="*/ 8739801 w 9128016"/>
                    <a:gd name="connsiteY30" fmla="*/ 2637231 h 6651775"/>
                    <a:gd name="connsiteX31" fmla="*/ 9124114 w 9128016"/>
                    <a:gd name="connsiteY31" fmla="*/ 3432361 h 6651775"/>
                    <a:gd name="connsiteX32" fmla="*/ 8694368 w 9128016"/>
                    <a:gd name="connsiteY32" fmla="*/ 3117149 h 6651775"/>
                    <a:gd name="connsiteX33" fmla="*/ 9004845 w 9128016"/>
                    <a:gd name="connsiteY33" fmla="*/ 4094970 h 6651775"/>
                    <a:gd name="connsiteX34" fmla="*/ 8739801 w 9128016"/>
                    <a:gd name="connsiteY34" fmla="*/ 3949196 h 6651775"/>
                    <a:gd name="connsiteX35" fmla="*/ 8514514 w 9128016"/>
                    <a:gd name="connsiteY35" fmla="*/ 5035874 h 6651775"/>
                    <a:gd name="connsiteX36" fmla="*/ 8421749 w 9128016"/>
                    <a:gd name="connsiteY36" fmla="*/ 4890101 h 6651775"/>
                    <a:gd name="connsiteX37" fmla="*/ 8222967 w 9128016"/>
                    <a:gd name="connsiteY37" fmla="*/ 5155144 h 6651775"/>
                    <a:gd name="connsiteX38" fmla="*/ 8050689 w 9128016"/>
                    <a:gd name="connsiteY38" fmla="*/ 5009370 h 6651775"/>
                    <a:gd name="connsiteX39" fmla="*/ 7732638 w 9128016"/>
                    <a:gd name="connsiteY39" fmla="*/ 5539457 h 6651775"/>
                    <a:gd name="connsiteX40" fmla="*/ 7547108 w 9128016"/>
                    <a:gd name="connsiteY40" fmla="*/ 5300918 h 6651775"/>
                    <a:gd name="connsiteX41" fmla="*/ 7215803 w 9128016"/>
                    <a:gd name="connsiteY41" fmla="*/ 5937022 h 6651775"/>
                    <a:gd name="connsiteX42" fmla="*/ 7268812 w 9128016"/>
                    <a:gd name="connsiteY42" fmla="*/ 5671979 h 6651775"/>
                    <a:gd name="connsiteX43" fmla="*/ 6804986 w 9128016"/>
                    <a:gd name="connsiteY43" fmla="*/ 6069544 h 6651775"/>
                    <a:gd name="connsiteX44" fmla="*/ 6831491 w 9128016"/>
                    <a:gd name="connsiteY44" fmla="*/ 5777996 h 6651775"/>
                    <a:gd name="connsiteX45" fmla="*/ 6288152 w 9128016"/>
                    <a:gd name="connsiteY45" fmla="*/ 6294831 h 6651775"/>
                    <a:gd name="connsiteX46" fmla="*/ 6155630 w 9128016"/>
                    <a:gd name="connsiteY46" fmla="*/ 5923770 h 6651775"/>
                    <a:gd name="connsiteX47" fmla="*/ 5503789 w 9128016"/>
                    <a:gd name="connsiteY47" fmla="*/ 6437706 h 6651775"/>
                    <a:gd name="connsiteX48" fmla="*/ 5527602 w 9128016"/>
                    <a:gd name="connsiteY48" fmla="*/ 6242443 h 6651775"/>
                    <a:gd name="connsiteX49" fmla="*/ 5118027 w 9128016"/>
                    <a:gd name="connsiteY49" fmla="*/ 6532955 h 6651775"/>
                    <a:gd name="connsiteX50" fmla="*/ 5037065 w 9128016"/>
                    <a:gd name="connsiteY50" fmla="*/ 6061468 h 6651775"/>
                    <a:gd name="connsiteX51" fmla="*/ 4072544 w 9128016"/>
                    <a:gd name="connsiteY51" fmla="*/ 6515268 h 6651775"/>
                    <a:gd name="connsiteX52" fmla="*/ 11039 w 9128016"/>
                    <a:gd name="connsiteY52" fmla="*/ 3355689 h 6651775"/>
                    <a:gd name="connsiteX0" fmla="*/ 24720 w 9141697"/>
                    <a:gd name="connsiteY0" fmla="*/ 3355689 h 6651775"/>
                    <a:gd name="connsiteX1" fmla="*/ 2405689 w 9141697"/>
                    <a:gd name="connsiteY1" fmla="*/ 318103 h 6651775"/>
                    <a:gd name="connsiteX2" fmla="*/ 2896019 w 9141697"/>
                    <a:gd name="connsiteY2" fmla="*/ 357859 h 6651775"/>
                    <a:gd name="connsiteX3" fmla="*/ 3240576 w 9141697"/>
                    <a:gd name="connsiteY3" fmla="*/ 145824 h 6651775"/>
                    <a:gd name="connsiteX4" fmla="*/ 3214072 w 9141697"/>
                    <a:gd name="connsiteY4" fmla="*/ 278346 h 6651775"/>
                    <a:gd name="connsiteX5" fmla="*/ 3903186 w 9141697"/>
                    <a:gd name="connsiteY5" fmla="*/ 331355 h 6651775"/>
                    <a:gd name="connsiteX6" fmla="*/ 3903186 w 9141697"/>
                    <a:gd name="connsiteY6" fmla="*/ 198833 h 6651775"/>
                    <a:gd name="connsiteX7" fmla="*/ 4128473 w 9141697"/>
                    <a:gd name="connsiteY7" fmla="*/ 371111 h 6651775"/>
                    <a:gd name="connsiteX8" fmla="*/ 4433273 w 9141697"/>
                    <a:gd name="connsiteY8" fmla="*/ 265094 h 6651775"/>
                    <a:gd name="connsiteX9" fmla="*/ 4300751 w 9141697"/>
                    <a:gd name="connsiteY9" fmla="*/ 437372 h 6651775"/>
                    <a:gd name="connsiteX10" fmla="*/ 4579046 w 9141697"/>
                    <a:gd name="connsiteY10" fmla="*/ 384363 h 6651775"/>
                    <a:gd name="connsiteX11" fmla="*/ 4624802 w 9141697"/>
                    <a:gd name="connsiteY11" fmla="*/ 528242 h 6651775"/>
                    <a:gd name="connsiteX12" fmla="*/ 4870594 w 9141697"/>
                    <a:gd name="connsiteY12" fmla="*/ 636155 h 6651775"/>
                    <a:gd name="connsiteX13" fmla="*/ 4764577 w 9141697"/>
                    <a:gd name="connsiteY13" fmla="*/ 251842 h 6651775"/>
                    <a:gd name="connsiteX14" fmla="*/ 5042873 w 9141697"/>
                    <a:gd name="connsiteY14" fmla="*/ 371111 h 6651775"/>
                    <a:gd name="connsiteX15" fmla="*/ 5731986 w 9141697"/>
                    <a:gd name="connsiteY15" fmla="*/ 50 h 6651775"/>
                    <a:gd name="connsiteX16" fmla="*/ 5466942 w 9141697"/>
                    <a:gd name="connsiteY16" fmla="*/ 291598 h 6651775"/>
                    <a:gd name="connsiteX17" fmla="*/ 5983777 w 9141697"/>
                    <a:gd name="connsiteY17" fmla="*/ 119320 h 6651775"/>
                    <a:gd name="connsiteX18" fmla="*/ 5798246 w 9141697"/>
                    <a:gd name="connsiteY18" fmla="*/ 344606 h 6651775"/>
                    <a:gd name="connsiteX19" fmla="*/ 6116299 w 9141697"/>
                    <a:gd name="connsiteY19" fmla="*/ 450623 h 6651775"/>
                    <a:gd name="connsiteX20" fmla="*/ 5891012 w 9141697"/>
                    <a:gd name="connsiteY20" fmla="*/ 596397 h 6651775"/>
                    <a:gd name="connsiteX21" fmla="*/ 7388507 w 9141697"/>
                    <a:gd name="connsiteY21" fmla="*/ 768674 h 6651775"/>
                    <a:gd name="connsiteX22" fmla="*/ 7149968 w 9141697"/>
                    <a:gd name="connsiteY22" fmla="*/ 834935 h 6651775"/>
                    <a:gd name="connsiteX23" fmla="*/ 7640299 w 9141697"/>
                    <a:gd name="connsiteY23" fmla="*/ 1086728 h 6651775"/>
                    <a:gd name="connsiteX24" fmla="*/ 7388507 w 9141697"/>
                    <a:gd name="connsiteY24" fmla="*/ 1126483 h 6651775"/>
                    <a:gd name="connsiteX25" fmla="*/ 7799325 w 9141697"/>
                    <a:gd name="connsiteY25" fmla="*/ 1709579 h 6651775"/>
                    <a:gd name="connsiteX26" fmla="*/ 8700473 w 9141697"/>
                    <a:gd name="connsiteY26" fmla="*/ 1815596 h 6651775"/>
                    <a:gd name="connsiteX27" fmla="*/ 8342664 w 9141697"/>
                    <a:gd name="connsiteY27" fmla="*/ 1828848 h 6651775"/>
                    <a:gd name="connsiteX28" fmla="*/ 8607707 w 9141697"/>
                    <a:gd name="connsiteY28" fmla="*/ 2014379 h 6651775"/>
                    <a:gd name="connsiteX29" fmla="*/ 8143881 w 9141697"/>
                    <a:gd name="connsiteY29" fmla="*/ 1961370 h 6651775"/>
                    <a:gd name="connsiteX30" fmla="*/ 9124543 w 9141697"/>
                    <a:gd name="connsiteY30" fmla="*/ 2796257 h 6651775"/>
                    <a:gd name="connsiteX31" fmla="*/ 8753482 w 9141697"/>
                    <a:gd name="connsiteY31" fmla="*/ 2637231 h 6651775"/>
                    <a:gd name="connsiteX32" fmla="*/ 9137795 w 9141697"/>
                    <a:gd name="connsiteY32" fmla="*/ 3432361 h 6651775"/>
                    <a:gd name="connsiteX33" fmla="*/ 8708049 w 9141697"/>
                    <a:gd name="connsiteY33" fmla="*/ 3117149 h 6651775"/>
                    <a:gd name="connsiteX34" fmla="*/ 9018526 w 9141697"/>
                    <a:gd name="connsiteY34" fmla="*/ 4094970 h 6651775"/>
                    <a:gd name="connsiteX35" fmla="*/ 8753482 w 9141697"/>
                    <a:gd name="connsiteY35" fmla="*/ 3949196 h 6651775"/>
                    <a:gd name="connsiteX36" fmla="*/ 8528195 w 9141697"/>
                    <a:gd name="connsiteY36" fmla="*/ 5035874 h 6651775"/>
                    <a:gd name="connsiteX37" fmla="*/ 8435430 w 9141697"/>
                    <a:gd name="connsiteY37" fmla="*/ 4890101 h 6651775"/>
                    <a:gd name="connsiteX38" fmla="*/ 8236648 w 9141697"/>
                    <a:gd name="connsiteY38" fmla="*/ 5155144 h 6651775"/>
                    <a:gd name="connsiteX39" fmla="*/ 8064370 w 9141697"/>
                    <a:gd name="connsiteY39" fmla="*/ 5009370 h 6651775"/>
                    <a:gd name="connsiteX40" fmla="*/ 7746319 w 9141697"/>
                    <a:gd name="connsiteY40" fmla="*/ 5539457 h 6651775"/>
                    <a:gd name="connsiteX41" fmla="*/ 7560789 w 9141697"/>
                    <a:gd name="connsiteY41" fmla="*/ 5300918 h 6651775"/>
                    <a:gd name="connsiteX42" fmla="*/ 7229484 w 9141697"/>
                    <a:gd name="connsiteY42" fmla="*/ 5937022 h 6651775"/>
                    <a:gd name="connsiteX43" fmla="*/ 7282493 w 9141697"/>
                    <a:gd name="connsiteY43" fmla="*/ 5671979 h 6651775"/>
                    <a:gd name="connsiteX44" fmla="*/ 6818667 w 9141697"/>
                    <a:gd name="connsiteY44" fmla="*/ 6069544 h 6651775"/>
                    <a:gd name="connsiteX45" fmla="*/ 6845172 w 9141697"/>
                    <a:gd name="connsiteY45" fmla="*/ 5777996 h 6651775"/>
                    <a:gd name="connsiteX46" fmla="*/ 6301833 w 9141697"/>
                    <a:gd name="connsiteY46" fmla="*/ 6294831 h 6651775"/>
                    <a:gd name="connsiteX47" fmla="*/ 6169311 w 9141697"/>
                    <a:gd name="connsiteY47" fmla="*/ 5923770 h 6651775"/>
                    <a:gd name="connsiteX48" fmla="*/ 5517470 w 9141697"/>
                    <a:gd name="connsiteY48" fmla="*/ 6437706 h 6651775"/>
                    <a:gd name="connsiteX49" fmla="*/ 5541283 w 9141697"/>
                    <a:gd name="connsiteY49" fmla="*/ 6242443 h 6651775"/>
                    <a:gd name="connsiteX50" fmla="*/ 5131708 w 9141697"/>
                    <a:gd name="connsiteY50" fmla="*/ 6532955 h 6651775"/>
                    <a:gd name="connsiteX51" fmla="*/ 5050746 w 9141697"/>
                    <a:gd name="connsiteY51" fmla="*/ 6061468 h 6651775"/>
                    <a:gd name="connsiteX52" fmla="*/ 4086225 w 9141697"/>
                    <a:gd name="connsiteY52" fmla="*/ 6515268 h 6651775"/>
                    <a:gd name="connsiteX53" fmla="*/ 24720 w 9141697"/>
                    <a:gd name="connsiteY53" fmla="*/ 3355689 h 6651775"/>
                    <a:gd name="connsiteX0" fmla="*/ 22095 w 9139072"/>
                    <a:gd name="connsiteY0" fmla="*/ 3355689 h 6651775"/>
                    <a:gd name="connsiteX1" fmla="*/ 2456074 w 9139072"/>
                    <a:gd name="connsiteY1" fmla="*/ 437372 h 6651775"/>
                    <a:gd name="connsiteX2" fmla="*/ 2403064 w 9139072"/>
                    <a:gd name="connsiteY2" fmla="*/ 318103 h 6651775"/>
                    <a:gd name="connsiteX3" fmla="*/ 2893394 w 9139072"/>
                    <a:gd name="connsiteY3" fmla="*/ 357859 h 6651775"/>
                    <a:gd name="connsiteX4" fmla="*/ 3237951 w 9139072"/>
                    <a:gd name="connsiteY4" fmla="*/ 145824 h 6651775"/>
                    <a:gd name="connsiteX5" fmla="*/ 3211447 w 9139072"/>
                    <a:gd name="connsiteY5" fmla="*/ 278346 h 6651775"/>
                    <a:gd name="connsiteX6" fmla="*/ 3900561 w 9139072"/>
                    <a:gd name="connsiteY6" fmla="*/ 331355 h 6651775"/>
                    <a:gd name="connsiteX7" fmla="*/ 3900561 w 9139072"/>
                    <a:gd name="connsiteY7" fmla="*/ 198833 h 6651775"/>
                    <a:gd name="connsiteX8" fmla="*/ 4125848 w 9139072"/>
                    <a:gd name="connsiteY8" fmla="*/ 371111 h 6651775"/>
                    <a:gd name="connsiteX9" fmla="*/ 4430648 w 9139072"/>
                    <a:gd name="connsiteY9" fmla="*/ 265094 h 6651775"/>
                    <a:gd name="connsiteX10" fmla="*/ 4298126 w 9139072"/>
                    <a:gd name="connsiteY10" fmla="*/ 437372 h 6651775"/>
                    <a:gd name="connsiteX11" fmla="*/ 4576421 w 9139072"/>
                    <a:gd name="connsiteY11" fmla="*/ 384363 h 6651775"/>
                    <a:gd name="connsiteX12" fmla="*/ 4622177 w 9139072"/>
                    <a:gd name="connsiteY12" fmla="*/ 528242 h 6651775"/>
                    <a:gd name="connsiteX13" fmla="*/ 4867969 w 9139072"/>
                    <a:gd name="connsiteY13" fmla="*/ 636155 h 6651775"/>
                    <a:gd name="connsiteX14" fmla="*/ 4761952 w 9139072"/>
                    <a:gd name="connsiteY14" fmla="*/ 251842 h 6651775"/>
                    <a:gd name="connsiteX15" fmla="*/ 5040248 w 9139072"/>
                    <a:gd name="connsiteY15" fmla="*/ 371111 h 6651775"/>
                    <a:gd name="connsiteX16" fmla="*/ 5729361 w 9139072"/>
                    <a:gd name="connsiteY16" fmla="*/ 50 h 6651775"/>
                    <a:gd name="connsiteX17" fmla="*/ 5464317 w 9139072"/>
                    <a:gd name="connsiteY17" fmla="*/ 291598 h 6651775"/>
                    <a:gd name="connsiteX18" fmla="*/ 5981152 w 9139072"/>
                    <a:gd name="connsiteY18" fmla="*/ 119320 h 6651775"/>
                    <a:gd name="connsiteX19" fmla="*/ 5795621 w 9139072"/>
                    <a:gd name="connsiteY19" fmla="*/ 344606 h 6651775"/>
                    <a:gd name="connsiteX20" fmla="*/ 6113674 w 9139072"/>
                    <a:gd name="connsiteY20" fmla="*/ 450623 h 6651775"/>
                    <a:gd name="connsiteX21" fmla="*/ 5888387 w 9139072"/>
                    <a:gd name="connsiteY21" fmla="*/ 596397 h 6651775"/>
                    <a:gd name="connsiteX22" fmla="*/ 7385882 w 9139072"/>
                    <a:gd name="connsiteY22" fmla="*/ 768674 h 6651775"/>
                    <a:gd name="connsiteX23" fmla="*/ 7147343 w 9139072"/>
                    <a:gd name="connsiteY23" fmla="*/ 834935 h 6651775"/>
                    <a:gd name="connsiteX24" fmla="*/ 7637674 w 9139072"/>
                    <a:gd name="connsiteY24" fmla="*/ 1086728 h 6651775"/>
                    <a:gd name="connsiteX25" fmla="*/ 7385882 w 9139072"/>
                    <a:gd name="connsiteY25" fmla="*/ 1126483 h 6651775"/>
                    <a:gd name="connsiteX26" fmla="*/ 7796700 w 9139072"/>
                    <a:gd name="connsiteY26" fmla="*/ 1709579 h 6651775"/>
                    <a:gd name="connsiteX27" fmla="*/ 8697848 w 9139072"/>
                    <a:gd name="connsiteY27" fmla="*/ 1815596 h 6651775"/>
                    <a:gd name="connsiteX28" fmla="*/ 8340039 w 9139072"/>
                    <a:gd name="connsiteY28" fmla="*/ 1828848 h 6651775"/>
                    <a:gd name="connsiteX29" fmla="*/ 8605082 w 9139072"/>
                    <a:gd name="connsiteY29" fmla="*/ 2014379 h 6651775"/>
                    <a:gd name="connsiteX30" fmla="*/ 8141256 w 9139072"/>
                    <a:gd name="connsiteY30" fmla="*/ 1961370 h 6651775"/>
                    <a:gd name="connsiteX31" fmla="*/ 9121918 w 9139072"/>
                    <a:gd name="connsiteY31" fmla="*/ 2796257 h 6651775"/>
                    <a:gd name="connsiteX32" fmla="*/ 8750857 w 9139072"/>
                    <a:gd name="connsiteY32" fmla="*/ 2637231 h 6651775"/>
                    <a:gd name="connsiteX33" fmla="*/ 9135170 w 9139072"/>
                    <a:gd name="connsiteY33" fmla="*/ 3432361 h 6651775"/>
                    <a:gd name="connsiteX34" fmla="*/ 8705424 w 9139072"/>
                    <a:gd name="connsiteY34" fmla="*/ 3117149 h 6651775"/>
                    <a:gd name="connsiteX35" fmla="*/ 9015901 w 9139072"/>
                    <a:gd name="connsiteY35" fmla="*/ 4094970 h 6651775"/>
                    <a:gd name="connsiteX36" fmla="*/ 8750857 w 9139072"/>
                    <a:gd name="connsiteY36" fmla="*/ 3949196 h 6651775"/>
                    <a:gd name="connsiteX37" fmla="*/ 8525570 w 9139072"/>
                    <a:gd name="connsiteY37" fmla="*/ 5035874 h 6651775"/>
                    <a:gd name="connsiteX38" fmla="*/ 8432805 w 9139072"/>
                    <a:gd name="connsiteY38" fmla="*/ 4890101 h 6651775"/>
                    <a:gd name="connsiteX39" fmla="*/ 8234023 w 9139072"/>
                    <a:gd name="connsiteY39" fmla="*/ 5155144 h 6651775"/>
                    <a:gd name="connsiteX40" fmla="*/ 8061745 w 9139072"/>
                    <a:gd name="connsiteY40" fmla="*/ 5009370 h 6651775"/>
                    <a:gd name="connsiteX41" fmla="*/ 7743694 w 9139072"/>
                    <a:gd name="connsiteY41" fmla="*/ 5539457 h 6651775"/>
                    <a:gd name="connsiteX42" fmla="*/ 7558164 w 9139072"/>
                    <a:gd name="connsiteY42" fmla="*/ 5300918 h 6651775"/>
                    <a:gd name="connsiteX43" fmla="*/ 7226859 w 9139072"/>
                    <a:gd name="connsiteY43" fmla="*/ 5937022 h 6651775"/>
                    <a:gd name="connsiteX44" fmla="*/ 7279868 w 9139072"/>
                    <a:gd name="connsiteY44" fmla="*/ 5671979 h 6651775"/>
                    <a:gd name="connsiteX45" fmla="*/ 6816042 w 9139072"/>
                    <a:gd name="connsiteY45" fmla="*/ 6069544 h 6651775"/>
                    <a:gd name="connsiteX46" fmla="*/ 6842547 w 9139072"/>
                    <a:gd name="connsiteY46" fmla="*/ 5777996 h 6651775"/>
                    <a:gd name="connsiteX47" fmla="*/ 6299208 w 9139072"/>
                    <a:gd name="connsiteY47" fmla="*/ 6294831 h 6651775"/>
                    <a:gd name="connsiteX48" fmla="*/ 6166686 w 9139072"/>
                    <a:gd name="connsiteY48" fmla="*/ 5923770 h 6651775"/>
                    <a:gd name="connsiteX49" fmla="*/ 5514845 w 9139072"/>
                    <a:gd name="connsiteY49" fmla="*/ 6437706 h 6651775"/>
                    <a:gd name="connsiteX50" fmla="*/ 5538658 w 9139072"/>
                    <a:gd name="connsiteY50" fmla="*/ 6242443 h 6651775"/>
                    <a:gd name="connsiteX51" fmla="*/ 5129083 w 9139072"/>
                    <a:gd name="connsiteY51" fmla="*/ 6532955 h 6651775"/>
                    <a:gd name="connsiteX52" fmla="*/ 5048121 w 9139072"/>
                    <a:gd name="connsiteY52" fmla="*/ 6061468 h 6651775"/>
                    <a:gd name="connsiteX53" fmla="*/ 4083600 w 9139072"/>
                    <a:gd name="connsiteY53" fmla="*/ 6515268 h 6651775"/>
                    <a:gd name="connsiteX54" fmla="*/ 22095 w 9139072"/>
                    <a:gd name="connsiteY54" fmla="*/ 3355689 h 6651775"/>
                    <a:gd name="connsiteX0" fmla="*/ 36753 w 9153730"/>
                    <a:gd name="connsiteY0" fmla="*/ 3355689 h 6651775"/>
                    <a:gd name="connsiteX1" fmla="*/ 2112922 w 9153730"/>
                    <a:gd name="connsiteY1" fmla="*/ 516885 h 6651775"/>
                    <a:gd name="connsiteX2" fmla="*/ 2470732 w 9153730"/>
                    <a:gd name="connsiteY2" fmla="*/ 437372 h 6651775"/>
                    <a:gd name="connsiteX3" fmla="*/ 2417722 w 9153730"/>
                    <a:gd name="connsiteY3" fmla="*/ 318103 h 6651775"/>
                    <a:gd name="connsiteX4" fmla="*/ 2908052 w 9153730"/>
                    <a:gd name="connsiteY4" fmla="*/ 357859 h 6651775"/>
                    <a:gd name="connsiteX5" fmla="*/ 3252609 w 9153730"/>
                    <a:gd name="connsiteY5" fmla="*/ 145824 h 6651775"/>
                    <a:gd name="connsiteX6" fmla="*/ 3226105 w 9153730"/>
                    <a:gd name="connsiteY6" fmla="*/ 278346 h 6651775"/>
                    <a:gd name="connsiteX7" fmla="*/ 3915219 w 9153730"/>
                    <a:gd name="connsiteY7" fmla="*/ 331355 h 6651775"/>
                    <a:gd name="connsiteX8" fmla="*/ 3915219 w 9153730"/>
                    <a:gd name="connsiteY8" fmla="*/ 198833 h 6651775"/>
                    <a:gd name="connsiteX9" fmla="*/ 4140506 w 9153730"/>
                    <a:gd name="connsiteY9" fmla="*/ 371111 h 6651775"/>
                    <a:gd name="connsiteX10" fmla="*/ 4445306 w 9153730"/>
                    <a:gd name="connsiteY10" fmla="*/ 265094 h 6651775"/>
                    <a:gd name="connsiteX11" fmla="*/ 4312784 w 9153730"/>
                    <a:gd name="connsiteY11" fmla="*/ 437372 h 6651775"/>
                    <a:gd name="connsiteX12" fmla="*/ 4591079 w 9153730"/>
                    <a:gd name="connsiteY12" fmla="*/ 384363 h 6651775"/>
                    <a:gd name="connsiteX13" fmla="*/ 4636835 w 9153730"/>
                    <a:gd name="connsiteY13" fmla="*/ 528242 h 6651775"/>
                    <a:gd name="connsiteX14" fmla="*/ 4882627 w 9153730"/>
                    <a:gd name="connsiteY14" fmla="*/ 636155 h 6651775"/>
                    <a:gd name="connsiteX15" fmla="*/ 4776610 w 9153730"/>
                    <a:gd name="connsiteY15" fmla="*/ 251842 h 6651775"/>
                    <a:gd name="connsiteX16" fmla="*/ 5054906 w 9153730"/>
                    <a:gd name="connsiteY16" fmla="*/ 371111 h 6651775"/>
                    <a:gd name="connsiteX17" fmla="*/ 5744019 w 9153730"/>
                    <a:gd name="connsiteY17" fmla="*/ 50 h 6651775"/>
                    <a:gd name="connsiteX18" fmla="*/ 5478975 w 9153730"/>
                    <a:gd name="connsiteY18" fmla="*/ 291598 h 6651775"/>
                    <a:gd name="connsiteX19" fmla="*/ 5995810 w 9153730"/>
                    <a:gd name="connsiteY19" fmla="*/ 119320 h 6651775"/>
                    <a:gd name="connsiteX20" fmla="*/ 5810279 w 9153730"/>
                    <a:gd name="connsiteY20" fmla="*/ 344606 h 6651775"/>
                    <a:gd name="connsiteX21" fmla="*/ 6128332 w 9153730"/>
                    <a:gd name="connsiteY21" fmla="*/ 450623 h 6651775"/>
                    <a:gd name="connsiteX22" fmla="*/ 5903045 w 9153730"/>
                    <a:gd name="connsiteY22" fmla="*/ 596397 h 6651775"/>
                    <a:gd name="connsiteX23" fmla="*/ 7400540 w 9153730"/>
                    <a:gd name="connsiteY23" fmla="*/ 768674 h 6651775"/>
                    <a:gd name="connsiteX24" fmla="*/ 7162001 w 9153730"/>
                    <a:gd name="connsiteY24" fmla="*/ 834935 h 6651775"/>
                    <a:gd name="connsiteX25" fmla="*/ 7652332 w 9153730"/>
                    <a:gd name="connsiteY25" fmla="*/ 1086728 h 6651775"/>
                    <a:gd name="connsiteX26" fmla="*/ 7400540 w 9153730"/>
                    <a:gd name="connsiteY26" fmla="*/ 1126483 h 6651775"/>
                    <a:gd name="connsiteX27" fmla="*/ 7811358 w 9153730"/>
                    <a:gd name="connsiteY27" fmla="*/ 1709579 h 6651775"/>
                    <a:gd name="connsiteX28" fmla="*/ 8712506 w 9153730"/>
                    <a:gd name="connsiteY28" fmla="*/ 1815596 h 6651775"/>
                    <a:gd name="connsiteX29" fmla="*/ 8354697 w 9153730"/>
                    <a:gd name="connsiteY29" fmla="*/ 1828848 h 6651775"/>
                    <a:gd name="connsiteX30" fmla="*/ 8619740 w 9153730"/>
                    <a:gd name="connsiteY30" fmla="*/ 2014379 h 6651775"/>
                    <a:gd name="connsiteX31" fmla="*/ 8155914 w 9153730"/>
                    <a:gd name="connsiteY31" fmla="*/ 1961370 h 6651775"/>
                    <a:gd name="connsiteX32" fmla="*/ 9136576 w 9153730"/>
                    <a:gd name="connsiteY32" fmla="*/ 2796257 h 6651775"/>
                    <a:gd name="connsiteX33" fmla="*/ 8765515 w 9153730"/>
                    <a:gd name="connsiteY33" fmla="*/ 2637231 h 6651775"/>
                    <a:gd name="connsiteX34" fmla="*/ 9149828 w 9153730"/>
                    <a:gd name="connsiteY34" fmla="*/ 3432361 h 6651775"/>
                    <a:gd name="connsiteX35" fmla="*/ 8720082 w 9153730"/>
                    <a:gd name="connsiteY35" fmla="*/ 3117149 h 6651775"/>
                    <a:gd name="connsiteX36" fmla="*/ 9030559 w 9153730"/>
                    <a:gd name="connsiteY36" fmla="*/ 4094970 h 6651775"/>
                    <a:gd name="connsiteX37" fmla="*/ 8765515 w 9153730"/>
                    <a:gd name="connsiteY37" fmla="*/ 3949196 h 6651775"/>
                    <a:gd name="connsiteX38" fmla="*/ 8540228 w 9153730"/>
                    <a:gd name="connsiteY38" fmla="*/ 5035874 h 6651775"/>
                    <a:gd name="connsiteX39" fmla="*/ 8447463 w 9153730"/>
                    <a:gd name="connsiteY39" fmla="*/ 4890101 h 6651775"/>
                    <a:gd name="connsiteX40" fmla="*/ 8248681 w 9153730"/>
                    <a:gd name="connsiteY40" fmla="*/ 5155144 h 6651775"/>
                    <a:gd name="connsiteX41" fmla="*/ 8076403 w 9153730"/>
                    <a:gd name="connsiteY41" fmla="*/ 5009370 h 6651775"/>
                    <a:gd name="connsiteX42" fmla="*/ 7758352 w 9153730"/>
                    <a:gd name="connsiteY42" fmla="*/ 5539457 h 6651775"/>
                    <a:gd name="connsiteX43" fmla="*/ 7572822 w 9153730"/>
                    <a:gd name="connsiteY43" fmla="*/ 5300918 h 6651775"/>
                    <a:gd name="connsiteX44" fmla="*/ 7241517 w 9153730"/>
                    <a:gd name="connsiteY44" fmla="*/ 5937022 h 6651775"/>
                    <a:gd name="connsiteX45" fmla="*/ 7294526 w 9153730"/>
                    <a:gd name="connsiteY45" fmla="*/ 5671979 h 6651775"/>
                    <a:gd name="connsiteX46" fmla="*/ 6830700 w 9153730"/>
                    <a:gd name="connsiteY46" fmla="*/ 6069544 h 6651775"/>
                    <a:gd name="connsiteX47" fmla="*/ 6857205 w 9153730"/>
                    <a:gd name="connsiteY47" fmla="*/ 5777996 h 6651775"/>
                    <a:gd name="connsiteX48" fmla="*/ 6313866 w 9153730"/>
                    <a:gd name="connsiteY48" fmla="*/ 6294831 h 6651775"/>
                    <a:gd name="connsiteX49" fmla="*/ 6181344 w 9153730"/>
                    <a:gd name="connsiteY49" fmla="*/ 5923770 h 6651775"/>
                    <a:gd name="connsiteX50" fmla="*/ 5529503 w 9153730"/>
                    <a:gd name="connsiteY50" fmla="*/ 6437706 h 6651775"/>
                    <a:gd name="connsiteX51" fmla="*/ 5553316 w 9153730"/>
                    <a:gd name="connsiteY51" fmla="*/ 6242443 h 6651775"/>
                    <a:gd name="connsiteX52" fmla="*/ 5143741 w 9153730"/>
                    <a:gd name="connsiteY52" fmla="*/ 6532955 h 6651775"/>
                    <a:gd name="connsiteX53" fmla="*/ 5062779 w 9153730"/>
                    <a:gd name="connsiteY53" fmla="*/ 6061468 h 6651775"/>
                    <a:gd name="connsiteX54" fmla="*/ 4098258 w 9153730"/>
                    <a:gd name="connsiteY54" fmla="*/ 6515268 h 6651775"/>
                    <a:gd name="connsiteX55" fmla="*/ 36753 w 9153730"/>
                    <a:gd name="connsiteY55" fmla="*/ 3355689 h 6651775"/>
                    <a:gd name="connsiteX0" fmla="*/ 31645 w 9148622"/>
                    <a:gd name="connsiteY0" fmla="*/ 3355689 h 6651775"/>
                    <a:gd name="connsiteX1" fmla="*/ 2200579 w 9148622"/>
                    <a:gd name="connsiteY1" fmla="*/ 609650 h 6651775"/>
                    <a:gd name="connsiteX2" fmla="*/ 2107814 w 9148622"/>
                    <a:gd name="connsiteY2" fmla="*/ 516885 h 6651775"/>
                    <a:gd name="connsiteX3" fmla="*/ 2465624 w 9148622"/>
                    <a:gd name="connsiteY3" fmla="*/ 437372 h 6651775"/>
                    <a:gd name="connsiteX4" fmla="*/ 2412614 w 9148622"/>
                    <a:gd name="connsiteY4" fmla="*/ 318103 h 6651775"/>
                    <a:gd name="connsiteX5" fmla="*/ 2902944 w 9148622"/>
                    <a:gd name="connsiteY5" fmla="*/ 357859 h 6651775"/>
                    <a:gd name="connsiteX6" fmla="*/ 3247501 w 9148622"/>
                    <a:gd name="connsiteY6" fmla="*/ 145824 h 6651775"/>
                    <a:gd name="connsiteX7" fmla="*/ 3220997 w 9148622"/>
                    <a:gd name="connsiteY7" fmla="*/ 278346 h 6651775"/>
                    <a:gd name="connsiteX8" fmla="*/ 3910111 w 9148622"/>
                    <a:gd name="connsiteY8" fmla="*/ 331355 h 6651775"/>
                    <a:gd name="connsiteX9" fmla="*/ 3910111 w 9148622"/>
                    <a:gd name="connsiteY9" fmla="*/ 198833 h 6651775"/>
                    <a:gd name="connsiteX10" fmla="*/ 4135398 w 9148622"/>
                    <a:gd name="connsiteY10" fmla="*/ 371111 h 6651775"/>
                    <a:gd name="connsiteX11" fmla="*/ 4440198 w 9148622"/>
                    <a:gd name="connsiteY11" fmla="*/ 265094 h 6651775"/>
                    <a:gd name="connsiteX12" fmla="*/ 4307676 w 9148622"/>
                    <a:gd name="connsiteY12" fmla="*/ 437372 h 6651775"/>
                    <a:gd name="connsiteX13" fmla="*/ 4585971 w 9148622"/>
                    <a:gd name="connsiteY13" fmla="*/ 384363 h 6651775"/>
                    <a:gd name="connsiteX14" fmla="*/ 4631727 w 9148622"/>
                    <a:gd name="connsiteY14" fmla="*/ 528242 h 6651775"/>
                    <a:gd name="connsiteX15" fmla="*/ 4877519 w 9148622"/>
                    <a:gd name="connsiteY15" fmla="*/ 636155 h 6651775"/>
                    <a:gd name="connsiteX16" fmla="*/ 4771502 w 9148622"/>
                    <a:gd name="connsiteY16" fmla="*/ 251842 h 6651775"/>
                    <a:gd name="connsiteX17" fmla="*/ 5049798 w 9148622"/>
                    <a:gd name="connsiteY17" fmla="*/ 371111 h 6651775"/>
                    <a:gd name="connsiteX18" fmla="*/ 5738911 w 9148622"/>
                    <a:gd name="connsiteY18" fmla="*/ 50 h 6651775"/>
                    <a:gd name="connsiteX19" fmla="*/ 5473867 w 9148622"/>
                    <a:gd name="connsiteY19" fmla="*/ 291598 h 6651775"/>
                    <a:gd name="connsiteX20" fmla="*/ 5990702 w 9148622"/>
                    <a:gd name="connsiteY20" fmla="*/ 119320 h 6651775"/>
                    <a:gd name="connsiteX21" fmla="*/ 5805171 w 9148622"/>
                    <a:gd name="connsiteY21" fmla="*/ 344606 h 6651775"/>
                    <a:gd name="connsiteX22" fmla="*/ 6123224 w 9148622"/>
                    <a:gd name="connsiteY22" fmla="*/ 450623 h 6651775"/>
                    <a:gd name="connsiteX23" fmla="*/ 5897937 w 9148622"/>
                    <a:gd name="connsiteY23" fmla="*/ 596397 h 6651775"/>
                    <a:gd name="connsiteX24" fmla="*/ 7395432 w 9148622"/>
                    <a:gd name="connsiteY24" fmla="*/ 768674 h 6651775"/>
                    <a:gd name="connsiteX25" fmla="*/ 7156893 w 9148622"/>
                    <a:gd name="connsiteY25" fmla="*/ 834935 h 6651775"/>
                    <a:gd name="connsiteX26" fmla="*/ 7647224 w 9148622"/>
                    <a:gd name="connsiteY26" fmla="*/ 1086728 h 6651775"/>
                    <a:gd name="connsiteX27" fmla="*/ 7395432 w 9148622"/>
                    <a:gd name="connsiteY27" fmla="*/ 1126483 h 6651775"/>
                    <a:gd name="connsiteX28" fmla="*/ 7806250 w 9148622"/>
                    <a:gd name="connsiteY28" fmla="*/ 1709579 h 6651775"/>
                    <a:gd name="connsiteX29" fmla="*/ 8707398 w 9148622"/>
                    <a:gd name="connsiteY29" fmla="*/ 1815596 h 6651775"/>
                    <a:gd name="connsiteX30" fmla="*/ 8349589 w 9148622"/>
                    <a:gd name="connsiteY30" fmla="*/ 1828848 h 6651775"/>
                    <a:gd name="connsiteX31" fmla="*/ 8614632 w 9148622"/>
                    <a:gd name="connsiteY31" fmla="*/ 2014379 h 6651775"/>
                    <a:gd name="connsiteX32" fmla="*/ 8150806 w 9148622"/>
                    <a:gd name="connsiteY32" fmla="*/ 1961370 h 6651775"/>
                    <a:gd name="connsiteX33" fmla="*/ 9131468 w 9148622"/>
                    <a:gd name="connsiteY33" fmla="*/ 2796257 h 6651775"/>
                    <a:gd name="connsiteX34" fmla="*/ 8760407 w 9148622"/>
                    <a:gd name="connsiteY34" fmla="*/ 2637231 h 6651775"/>
                    <a:gd name="connsiteX35" fmla="*/ 9144720 w 9148622"/>
                    <a:gd name="connsiteY35" fmla="*/ 3432361 h 6651775"/>
                    <a:gd name="connsiteX36" fmla="*/ 8714974 w 9148622"/>
                    <a:gd name="connsiteY36" fmla="*/ 3117149 h 6651775"/>
                    <a:gd name="connsiteX37" fmla="*/ 9025451 w 9148622"/>
                    <a:gd name="connsiteY37" fmla="*/ 4094970 h 6651775"/>
                    <a:gd name="connsiteX38" fmla="*/ 8760407 w 9148622"/>
                    <a:gd name="connsiteY38" fmla="*/ 3949196 h 6651775"/>
                    <a:gd name="connsiteX39" fmla="*/ 8535120 w 9148622"/>
                    <a:gd name="connsiteY39" fmla="*/ 5035874 h 6651775"/>
                    <a:gd name="connsiteX40" fmla="*/ 8442355 w 9148622"/>
                    <a:gd name="connsiteY40" fmla="*/ 4890101 h 6651775"/>
                    <a:gd name="connsiteX41" fmla="*/ 8243573 w 9148622"/>
                    <a:gd name="connsiteY41" fmla="*/ 5155144 h 6651775"/>
                    <a:gd name="connsiteX42" fmla="*/ 8071295 w 9148622"/>
                    <a:gd name="connsiteY42" fmla="*/ 5009370 h 6651775"/>
                    <a:gd name="connsiteX43" fmla="*/ 7753244 w 9148622"/>
                    <a:gd name="connsiteY43" fmla="*/ 5539457 h 6651775"/>
                    <a:gd name="connsiteX44" fmla="*/ 7567714 w 9148622"/>
                    <a:gd name="connsiteY44" fmla="*/ 5300918 h 6651775"/>
                    <a:gd name="connsiteX45" fmla="*/ 7236409 w 9148622"/>
                    <a:gd name="connsiteY45" fmla="*/ 5937022 h 6651775"/>
                    <a:gd name="connsiteX46" fmla="*/ 7289418 w 9148622"/>
                    <a:gd name="connsiteY46" fmla="*/ 5671979 h 6651775"/>
                    <a:gd name="connsiteX47" fmla="*/ 6825592 w 9148622"/>
                    <a:gd name="connsiteY47" fmla="*/ 6069544 h 6651775"/>
                    <a:gd name="connsiteX48" fmla="*/ 6852097 w 9148622"/>
                    <a:gd name="connsiteY48" fmla="*/ 5777996 h 6651775"/>
                    <a:gd name="connsiteX49" fmla="*/ 6308758 w 9148622"/>
                    <a:gd name="connsiteY49" fmla="*/ 6294831 h 6651775"/>
                    <a:gd name="connsiteX50" fmla="*/ 6176236 w 9148622"/>
                    <a:gd name="connsiteY50" fmla="*/ 5923770 h 6651775"/>
                    <a:gd name="connsiteX51" fmla="*/ 5524395 w 9148622"/>
                    <a:gd name="connsiteY51" fmla="*/ 6437706 h 6651775"/>
                    <a:gd name="connsiteX52" fmla="*/ 5548208 w 9148622"/>
                    <a:gd name="connsiteY52" fmla="*/ 6242443 h 6651775"/>
                    <a:gd name="connsiteX53" fmla="*/ 5138633 w 9148622"/>
                    <a:gd name="connsiteY53" fmla="*/ 6532955 h 6651775"/>
                    <a:gd name="connsiteX54" fmla="*/ 5057671 w 9148622"/>
                    <a:gd name="connsiteY54" fmla="*/ 6061468 h 6651775"/>
                    <a:gd name="connsiteX55" fmla="*/ 4093150 w 9148622"/>
                    <a:gd name="connsiteY55" fmla="*/ 6515268 h 6651775"/>
                    <a:gd name="connsiteX56" fmla="*/ 31645 w 9148622"/>
                    <a:gd name="connsiteY56" fmla="*/ 3355689 h 6651775"/>
                    <a:gd name="connsiteX0" fmla="*/ 63160 w 9180137"/>
                    <a:gd name="connsiteY0" fmla="*/ 3355689 h 6651775"/>
                    <a:gd name="connsiteX1" fmla="*/ 1688755 w 9180137"/>
                    <a:gd name="connsiteY1" fmla="*/ 808433 h 6651775"/>
                    <a:gd name="connsiteX2" fmla="*/ 2232094 w 9180137"/>
                    <a:gd name="connsiteY2" fmla="*/ 609650 h 6651775"/>
                    <a:gd name="connsiteX3" fmla="*/ 2139329 w 9180137"/>
                    <a:gd name="connsiteY3" fmla="*/ 516885 h 6651775"/>
                    <a:gd name="connsiteX4" fmla="*/ 2497139 w 9180137"/>
                    <a:gd name="connsiteY4" fmla="*/ 437372 h 6651775"/>
                    <a:gd name="connsiteX5" fmla="*/ 2444129 w 9180137"/>
                    <a:gd name="connsiteY5" fmla="*/ 318103 h 6651775"/>
                    <a:gd name="connsiteX6" fmla="*/ 2934459 w 9180137"/>
                    <a:gd name="connsiteY6" fmla="*/ 357859 h 6651775"/>
                    <a:gd name="connsiteX7" fmla="*/ 3279016 w 9180137"/>
                    <a:gd name="connsiteY7" fmla="*/ 145824 h 6651775"/>
                    <a:gd name="connsiteX8" fmla="*/ 3252512 w 9180137"/>
                    <a:gd name="connsiteY8" fmla="*/ 278346 h 6651775"/>
                    <a:gd name="connsiteX9" fmla="*/ 3941626 w 9180137"/>
                    <a:gd name="connsiteY9" fmla="*/ 331355 h 6651775"/>
                    <a:gd name="connsiteX10" fmla="*/ 3941626 w 9180137"/>
                    <a:gd name="connsiteY10" fmla="*/ 198833 h 6651775"/>
                    <a:gd name="connsiteX11" fmla="*/ 4166913 w 9180137"/>
                    <a:gd name="connsiteY11" fmla="*/ 371111 h 6651775"/>
                    <a:gd name="connsiteX12" fmla="*/ 4471713 w 9180137"/>
                    <a:gd name="connsiteY12" fmla="*/ 265094 h 6651775"/>
                    <a:gd name="connsiteX13" fmla="*/ 4339191 w 9180137"/>
                    <a:gd name="connsiteY13" fmla="*/ 437372 h 6651775"/>
                    <a:gd name="connsiteX14" fmla="*/ 4617486 w 9180137"/>
                    <a:gd name="connsiteY14" fmla="*/ 384363 h 6651775"/>
                    <a:gd name="connsiteX15" fmla="*/ 4663242 w 9180137"/>
                    <a:gd name="connsiteY15" fmla="*/ 528242 h 6651775"/>
                    <a:gd name="connsiteX16" fmla="*/ 4909034 w 9180137"/>
                    <a:gd name="connsiteY16" fmla="*/ 636155 h 6651775"/>
                    <a:gd name="connsiteX17" fmla="*/ 4803017 w 9180137"/>
                    <a:gd name="connsiteY17" fmla="*/ 251842 h 6651775"/>
                    <a:gd name="connsiteX18" fmla="*/ 5081313 w 9180137"/>
                    <a:gd name="connsiteY18" fmla="*/ 371111 h 6651775"/>
                    <a:gd name="connsiteX19" fmla="*/ 5770426 w 9180137"/>
                    <a:gd name="connsiteY19" fmla="*/ 50 h 6651775"/>
                    <a:gd name="connsiteX20" fmla="*/ 5505382 w 9180137"/>
                    <a:gd name="connsiteY20" fmla="*/ 291598 h 6651775"/>
                    <a:gd name="connsiteX21" fmla="*/ 6022217 w 9180137"/>
                    <a:gd name="connsiteY21" fmla="*/ 119320 h 6651775"/>
                    <a:gd name="connsiteX22" fmla="*/ 5836686 w 9180137"/>
                    <a:gd name="connsiteY22" fmla="*/ 344606 h 6651775"/>
                    <a:gd name="connsiteX23" fmla="*/ 6154739 w 9180137"/>
                    <a:gd name="connsiteY23" fmla="*/ 450623 h 6651775"/>
                    <a:gd name="connsiteX24" fmla="*/ 5929452 w 9180137"/>
                    <a:gd name="connsiteY24" fmla="*/ 596397 h 6651775"/>
                    <a:gd name="connsiteX25" fmla="*/ 7426947 w 9180137"/>
                    <a:gd name="connsiteY25" fmla="*/ 768674 h 6651775"/>
                    <a:gd name="connsiteX26" fmla="*/ 7188408 w 9180137"/>
                    <a:gd name="connsiteY26" fmla="*/ 834935 h 6651775"/>
                    <a:gd name="connsiteX27" fmla="*/ 7678739 w 9180137"/>
                    <a:gd name="connsiteY27" fmla="*/ 1086728 h 6651775"/>
                    <a:gd name="connsiteX28" fmla="*/ 7426947 w 9180137"/>
                    <a:gd name="connsiteY28" fmla="*/ 1126483 h 6651775"/>
                    <a:gd name="connsiteX29" fmla="*/ 7837765 w 9180137"/>
                    <a:gd name="connsiteY29" fmla="*/ 1709579 h 6651775"/>
                    <a:gd name="connsiteX30" fmla="*/ 8738913 w 9180137"/>
                    <a:gd name="connsiteY30" fmla="*/ 1815596 h 6651775"/>
                    <a:gd name="connsiteX31" fmla="*/ 8381104 w 9180137"/>
                    <a:gd name="connsiteY31" fmla="*/ 1828848 h 6651775"/>
                    <a:gd name="connsiteX32" fmla="*/ 8646147 w 9180137"/>
                    <a:gd name="connsiteY32" fmla="*/ 2014379 h 6651775"/>
                    <a:gd name="connsiteX33" fmla="*/ 8182321 w 9180137"/>
                    <a:gd name="connsiteY33" fmla="*/ 1961370 h 6651775"/>
                    <a:gd name="connsiteX34" fmla="*/ 9162983 w 9180137"/>
                    <a:gd name="connsiteY34" fmla="*/ 2796257 h 6651775"/>
                    <a:gd name="connsiteX35" fmla="*/ 8791922 w 9180137"/>
                    <a:gd name="connsiteY35" fmla="*/ 2637231 h 6651775"/>
                    <a:gd name="connsiteX36" fmla="*/ 9176235 w 9180137"/>
                    <a:gd name="connsiteY36" fmla="*/ 3432361 h 6651775"/>
                    <a:gd name="connsiteX37" fmla="*/ 8746489 w 9180137"/>
                    <a:gd name="connsiteY37" fmla="*/ 3117149 h 6651775"/>
                    <a:gd name="connsiteX38" fmla="*/ 9056966 w 9180137"/>
                    <a:gd name="connsiteY38" fmla="*/ 4094970 h 6651775"/>
                    <a:gd name="connsiteX39" fmla="*/ 8791922 w 9180137"/>
                    <a:gd name="connsiteY39" fmla="*/ 3949196 h 6651775"/>
                    <a:gd name="connsiteX40" fmla="*/ 8566635 w 9180137"/>
                    <a:gd name="connsiteY40" fmla="*/ 5035874 h 6651775"/>
                    <a:gd name="connsiteX41" fmla="*/ 8473870 w 9180137"/>
                    <a:gd name="connsiteY41" fmla="*/ 4890101 h 6651775"/>
                    <a:gd name="connsiteX42" fmla="*/ 8275088 w 9180137"/>
                    <a:gd name="connsiteY42" fmla="*/ 5155144 h 6651775"/>
                    <a:gd name="connsiteX43" fmla="*/ 8102810 w 9180137"/>
                    <a:gd name="connsiteY43" fmla="*/ 5009370 h 6651775"/>
                    <a:gd name="connsiteX44" fmla="*/ 7784759 w 9180137"/>
                    <a:gd name="connsiteY44" fmla="*/ 5539457 h 6651775"/>
                    <a:gd name="connsiteX45" fmla="*/ 7599229 w 9180137"/>
                    <a:gd name="connsiteY45" fmla="*/ 5300918 h 6651775"/>
                    <a:gd name="connsiteX46" fmla="*/ 7267924 w 9180137"/>
                    <a:gd name="connsiteY46" fmla="*/ 5937022 h 6651775"/>
                    <a:gd name="connsiteX47" fmla="*/ 7320933 w 9180137"/>
                    <a:gd name="connsiteY47" fmla="*/ 5671979 h 6651775"/>
                    <a:gd name="connsiteX48" fmla="*/ 6857107 w 9180137"/>
                    <a:gd name="connsiteY48" fmla="*/ 6069544 h 6651775"/>
                    <a:gd name="connsiteX49" fmla="*/ 6883612 w 9180137"/>
                    <a:gd name="connsiteY49" fmla="*/ 5777996 h 6651775"/>
                    <a:gd name="connsiteX50" fmla="*/ 6340273 w 9180137"/>
                    <a:gd name="connsiteY50" fmla="*/ 6294831 h 6651775"/>
                    <a:gd name="connsiteX51" fmla="*/ 6207751 w 9180137"/>
                    <a:gd name="connsiteY51" fmla="*/ 5923770 h 6651775"/>
                    <a:gd name="connsiteX52" fmla="*/ 5555910 w 9180137"/>
                    <a:gd name="connsiteY52" fmla="*/ 6437706 h 6651775"/>
                    <a:gd name="connsiteX53" fmla="*/ 5579723 w 9180137"/>
                    <a:gd name="connsiteY53" fmla="*/ 6242443 h 6651775"/>
                    <a:gd name="connsiteX54" fmla="*/ 5170148 w 9180137"/>
                    <a:gd name="connsiteY54" fmla="*/ 6532955 h 6651775"/>
                    <a:gd name="connsiteX55" fmla="*/ 5089186 w 9180137"/>
                    <a:gd name="connsiteY55" fmla="*/ 6061468 h 6651775"/>
                    <a:gd name="connsiteX56" fmla="*/ 4124665 w 9180137"/>
                    <a:gd name="connsiteY56" fmla="*/ 6515268 h 6651775"/>
                    <a:gd name="connsiteX57" fmla="*/ 63160 w 9180137"/>
                    <a:gd name="connsiteY57" fmla="*/ 3355689 h 6651775"/>
                    <a:gd name="connsiteX0" fmla="*/ 60489 w 9177466"/>
                    <a:gd name="connsiteY0" fmla="*/ 3355689 h 6651775"/>
                    <a:gd name="connsiteX1" fmla="*/ 1686085 w 9177466"/>
                    <a:gd name="connsiteY1" fmla="*/ 543390 h 6651775"/>
                    <a:gd name="connsiteX2" fmla="*/ 1686084 w 9177466"/>
                    <a:gd name="connsiteY2" fmla="*/ 808433 h 6651775"/>
                    <a:gd name="connsiteX3" fmla="*/ 2229423 w 9177466"/>
                    <a:gd name="connsiteY3" fmla="*/ 609650 h 6651775"/>
                    <a:gd name="connsiteX4" fmla="*/ 2136658 w 9177466"/>
                    <a:gd name="connsiteY4" fmla="*/ 516885 h 6651775"/>
                    <a:gd name="connsiteX5" fmla="*/ 2494468 w 9177466"/>
                    <a:gd name="connsiteY5" fmla="*/ 437372 h 6651775"/>
                    <a:gd name="connsiteX6" fmla="*/ 2441458 w 9177466"/>
                    <a:gd name="connsiteY6" fmla="*/ 318103 h 6651775"/>
                    <a:gd name="connsiteX7" fmla="*/ 2931788 w 9177466"/>
                    <a:gd name="connsiteY7" fmla="*/ 357859 h 6651775"/>
                    <a:gd name="connsiteX8" fmla="*/ 3276345 w 9177466"/>
                    <a:gd name="connsiteY8" fmla="*/ 145824 h 6651775"/>
                    <a:gd name="connsiteX9" fmla="*/ 3249841 w 9177466"/>
                    <a:gd name="connsiteY9" fmla="*/ 278346 h 6651775"/>
                    <a:gd name="connsiteX10" fmla="*/ 3938955 w 9177466"/>
                    <a:gd name="connsiteY10" fmla="*/ 331355 h 6651775"/>
                    <a:gd name="connsiteX11" fmla="*/ 3938955 w 9177466"/>
                    <a:gd name="connsiteY11" fmla="*/ 198833 h 6651775"/>
                    <a:gd name="connsiteX12" fmla="*/ 4164242 w 9177466"/>
                    <a:gd name="connsiteY12" fmla="*/ 371111 h 6651775"/>
                    <a:gd name="connsiteX13" fmla="*/ 4469042 w 9177466"/>
                    <a:gd name="connsiteY13" fmla="*/ 265094 h 6651775"/>
                    <a:gd name="connsiteX14" fmla="*/ 4336520 w 9177466"/>
                    <a:gd name="connsiteY14" fmla="*/ 437372 h 6651775"/>
                    <a:gd name="connsiteX15" fmla="*/ 4614815 w 9177466"/>
                    <a:gd name="connsiteY15" fmla="*/ 384363 h 6651775"/>
                    <a:gd name="connsiteX16" fmla="*/ 4660571 w 9177466"/>
                    <a:gd name="connsiteY16" fmla="*/ 528242 h 6651775"/>
                    <a:gd name="connsiteX17" fmla="*/ 4906363 w 9177466"/>
                    <a:gd name="connsiteY17" fmla="*/ 636155 h 6651775"/>
                    <a:gd name="connsiteX18" fmla="*/ 4800346 w 9177466"/>
                    <a:gd name="connsiteY18" fmla="*/ 251842 h 6651775"/>
                    <a:gd name="connsiteX19" fmla="*/ 5078642 w 9177466"/>
                    <a:gd name="connsiteY19" fmla="*/ 371111 h 6651775"/>
                    <a:gd name="connsiteX20" fmla="*/ 5767755 w 9177466"/>
                    <a:gd name="connsiteY20" fmla="*/ 50 h 6651775"/>
                    <a:gd name="connsiteX21" fmla="*/ 5502711 w 9177466"/>
                    <a:gd name="connsiteY21" fmla="*/ 291598 h 6651775"/>
                    <a:gd name="connsiteX22" fmla="*/ 6019546 w 9177466"/>
                    <a:gd name="connsiteY22" fmla="*/ 119320 h 6651775"/>
                    <a:gd name="connsiteX23" fmla="*/ 5834015 w 9177466"/>
                    <a:gd name="connsiteY23" fmla="*/ 344606 h 6651775"/>
                    <a:gd name="connsiteX24" fmla="*/ 6152068 w 9177466"/>
                    <a:gd name="connsiteY24" fmla="*/ 450623 h 6651775"/>
                    <a:gd name="connsiteX25" fmla="*/ 5926781 w 9177466"/>
                    <a:gd name="connsiteY25" fmla="*/ 596397 h 6651775"/>
                    <a:gd name="connsiteX26" fmla="*/ 7424276 w 9177466"/>
                    <a:gd name="connsiteY26" fmla="*/ 768674 h 6651775"/>
                    <a:gd name="connsiteX27" fmla="*/ 7185737 w 9177466"/>
                    <a:gd name="connsiteY27" fmla="*/ 834935 h 6651775"/>
                    <a:gd name="connsiteX28" fmla="*/ 7676068 w 9177466"/>
                    <a:gd name="connsiteY28" fmla="*/ 1086728 h 6651775"/>
                    <a:gd name="connsiteX29" fmla="*/ 7424276 w 9177466"/>
                    <a:gd name="connsiteY29" fmla="*/ 1126483 h 6651775"/>
                    <a:gd name="connsiteX30" fmla="*/ 7835094 w 9177466"/>
                    <a:gd name="connsiteY30" fmla="*/ 1709579 h 6651775"/>
                    <a:gd name="connsiteX31" fmla="*/ 8736242 w 9177466"/>
                    <a:gd name="connsiteY31" fmla="*/ 1815596 h 6651775"/>
                    <a:gd name="connsiteX32" fmla="*/ 8378433 w 9177466"/>
                    <a:gd name="connsiteY32" fmla="*/ 1828848 h 6651775"/>
                    <a:gd name="connsiteX33" fmla="*/ 8643476 w 9177466"/>
                    <a:gd name="connsiteY33" fmla="*/ 2014379 h 6651775"/>
                    <a:gd name="connsiteX34" fmla="*/ 8179650 w 9177466"/>
                    <a:gd name="connsiteY34" fmla="*/ 1961370 h 6651775"/>
                    <a:gd name="connsiteX35" fmla="*/ 9160312 w 9177466"/>
                    <a:gd name="connsiteY35" fmla="*/ 2796257 h 6651775"/>
                    <a:gd name="connsiteX36" fmla="*/ 8789251 w 9177466"/>
                    <a:gd name="connsiteY36" fmla="*/ 2637231 h 6651775"/>
                    <a:gd name="connsiteX37" fmla="*/ 9173564 w 9177466"/>
                    <a:gd name="connsiteY37" fmla="*/ 3432361 h 6651775"/>
                    <a:gd name="connsiteX38" fmla="*/ 8743818 w 9177466"/>
                    <a:gd name="connsiteY38" fmla="*/ 3117149 h 6651775"/>
                    <a:gd name="connsiteX39" fmla="*/ 9054295 w 9177466"/>
                    <a:gd name="connsiteY39" fmla="*/ 4094970 h 6651775"/>
                    <a:gd name="connsiteX40" fmla="*/ 8789251 w 9177466"/>
                    <a:gd name="connsiteY40" fmla="*/ 3949196 h 6651775"/>
                    <a:gd name="connsiteX41" fmla="*/ 8563964 w 9177466"/>
                    <a:gd name="connsiteY41" fmla="*/ 5035874 h 6651775"/>
                    <a:gd name="connsiteX42" fmla="*/ 8471199 w 9177466"/>
                    <a:gd name="connsiteY42" fmla="*/ 4890101 h 6651775"/>
                    <a:gd name="connsiteX43" fmla="*/ 8272417 w 9177466"/>
                    <a:gd name="connsiteY43" fmla="*/ 5155144 h 6651775"/>
                    <a:gd name="connsiteX44" fmla="*/ 8100139 w 9177466"/>
                    <a:gd name="connsiteY44" fmla="*/ 5009370 h 6651775"/>
                    <a:gd name="connsiteX45" fmla="*/ 7782088 w 9177466"/>
                    <a:gd name="connsiteY45" fmla="*/ 5539457 h 6651775"/>
                    <a:gd name="connsiteX46" fmla="*/ 7596558 w 9177466"/>
                    <a:gd name="connsiteY46" fmla="*/ 5300918 h 6651775"/>
                    <a:gd name="connsiteX47" fmla="*/ 7265253 w 9177466"/>
                    <a:gd name="connsiteY47" fmla="*/ 5937022 h 6651775"/>
                    <a:gd name="connsiteX48" fmla="*/ 7318262 w 9177466"/>
                    <a:gd name="connsiteY48" fmla="*/ 5671979 h 6651775"/>
                    <a:gd name="connsiteX49" fmla="*/ 6854436 w 9177466"/>
                    <a:gd name="connsiteY49" fmla="*/ 6069544 h 6651775"/>
                    <a:gd name="connsiteX50" fmla="*/ 6880941 w 9177466"/>
                    <a:gd name="connsiteY50" fmla="*/ 5777996 h 6651775"/>
                    <a:gd name="connsiteX51" fmla="*/ 6337602 w 9177466"/>
                    <a:gd name="connsiteY51" fmla="*/ 6294831 h 6651775"/>
                    <a:gd name="connsiteX52" fmla="*/ 6205080 w 9177466"/>
                    <a:gd name="connsiteY52" fmla="*/ 5923770 h 6651775"/>
                    <a:gd name="connsiteX53" fmla="*/ 5553239 w 9177466"/>
                    <a:gd name="connsiteY53" fmla="*/ 6437706 h 6651775"/>
                    <a:gd name="connsiteX54" fmla="*/ 5577052 w 9177466"/>
                    <a:gd name="connsiteY54" fmla="*/ 6242443 h 6651775"/>
                    <a:gd name="connsiteX55" fmla="*/ 5167477 w 9177466"/>
                    <a:gd name="connsiteY55" fmla="*/ 6532955 h 6651775"/>
                    <a:gd name="connsiteX56" fmla="*/ 5086515 w 9177466"/>
                    <a:gd name="connsiteY56" fmla="*/ 6061468 h 6651775"/>
                    <a:gd name="connsiteX57" fmla="*/ 4121994 w 9177466"/>
                    <a:gd name="connsiteY57" fmla="*/ 6515268 h 6651775"/>
                    <a:gd name="connsiteX58" fmla="*/ 60489 w 9177466"/>
                    <a:gd name="connsiteY58" fmla="*/ 3355689 h 6651775"/>
                    <a:gd name="connsiteX0" fmla="*/ 76011 w 9192988"/>
                    <a:gd name="connsiteY0" fmla="*/ 3355689 h 6651775"/>
                    <a:gd name="connsiteX1" fmla="*/ 1502823 w 9192988"/>
                    <a:gd name="connsiteY1" fmla="*/ 993963 h 6651775"/>
                    <a:gd name="connsiteX2" fmla="*/ 1701607 w 9192988"/>
                    <a:gd name="connsiteY2" fmla="*/ 543390 h 6651775"/>
                    <a:gd name="connsiteX3" fmla="*/ 1701606 w 9192988"/>
                    <a:gd name="connsiteY3" fmla="*/ 808433 h 6651775"/>
                    <a:gd name="connsiteX4" fmla="*/ 2244945 w 9192988"/>
                    <a:gd name="connsiteY4" fmla="*/ 609650 h 6651775"/>
                    <a:gd name="connsiteX5" fmla="*/ 2152180 w 9192988"/>
                    <a:gd name="connsiteY5" fmla="*/ 516885 h 6651775"/>
                    <a:gd name="connsiteX6" fmla="*/ 2509990 w 9192988"/>
                    <a:gd name="connsiteY6" fmla="*/ 437372 h 6651775"/>
                    <a:gd name="connsiteX7" fmla="*/ 2456980 w 9192988"/>
                    <a:gd name="connsiteY7" fmla="*/ 318103 h 6651775"/>
                    <a:gd name="connsiteX8" fmla="*/ 2947310 w 9192988"/>
                    <a:gd name="connsiteY8" fmla="*/ 357859 h 6651775"/>
                    <a:gd name="connsiteX9" fmla="*/ 3291867 w 9192988"/>
                    <a:gd name="connsiteY9" fmla="*/ 145824 h 6651775"/>
                    <a:gd name="connsiteX10" fmla="*/ 3265363 w 9192988"/>
                    <a:gd name="connsiteY10" fmla="*/ 278346 h 6651775"/>
                    <a:gd name="connsiteX11" fmla="*/ 3954477 w 9192988"/>
                    <a:gd name="connsiteY11" fmla="*/ 331355 h 6651775"/>
                    <a:gd name="connsiteX12" fmla="*/ 3954477 w 9192988"/>
                    <a:gd name="connsiteY12" fmla="*/ 198833 h 6651775"/>
                    <a:gd name="connsiteX13" fmla="*/ 4179764 w 9192988"/>
                    <a:gd name="connsiteY13" fmla="*/ 371111 h 6651775"/>
                    <a:gd name="connsiteX14" fmla="*/ 4484564 w 9192988"/>
                    <a:gd name="connsiteY14" fmla="*/ 265094 h 6651775"/>
                    <a:gd name="connsiteX15" fmla="*/ 4352042 w 9192988"/>
                    <a:gd name="connsiteY15" fmla="*/ 437372 h 6651775"/>
                    <a:gd name="connsiteX16" fmla="*/ 4630337 w 9192988"/>
                    <a:gd name="connsiteY16" fmla="*/ 384363 h 6651775"/>
                    <a:gd name="connsiteX17" fmla="*/ 4676093 w 9192988"/>
                    <a:gd name="connsiteY17" fmla="*/ 528242 h 6651775"/>
                    <a:gd name="connsiteX18" fmla="*/ 4921885 w 9192988"/>
                    <a:gd name="connsiteY18" fmla="*/ 636155 h 6651775"/>
                    <a:gd name="connsiteX19" fmla="*/ 4815868 w 9192988"/>
                    <a:gd name="connsiteY19" fmla="*/ 251842 h 6651775"/>
                    <a:gd name="connsiteX20" fmla="*/ 5094164 w 9192988"/>
                    <a:gd name="connsiteY20" fmla="*/ 371111 h 6651775"/>
                    <a:gd name="connsiteX21" fmla="*/ 5783277 w 9192988"/>
                    <a:gd name="connsiteY21" fmla="*/ 50 h 6651775"/>
                    <a:gd name="connsiteX22" fmla="*/ 5518233 w 9192988"/>
                    <a:gd name="connsiteY22" fmla="*/ 291598 h 6651775"/>
                    <a:gd name="connsiteX23" fmla="*/ 6035068 w 9192988"/>
                    <a:gd name="connsiteY23" fmla="*/ 119320 h 6651775"/>
                    <a:gd name="connsiteX24" fmla="*/ 5849537 w 9192988"/>
                    <a:gd name="connsiteY24" fmla="*/ 344606 h 6651775"/>
                    <a:gd name="connsiteX25" fmla="*/ 6167590 w 9192988"/>
                    <a:gd name="connsiteY25" fmla="*/ 450623 h 6651775"/>
                    <a:gd name="connsiteX26" fmla="*/ 5942303 w 9192988"/>
                    <a:gd name="connsiteY26" fmla="*/ 596397 h 6651775"/>
                    <a:gd name="connsiteX27" fmla="*/ 7439798 w 9192988"/>
                    <a:gd name="connsiteY27" fmla="*/ 768674 h 6651775"/>
                    <a:gd name="connsiteX28" fmla="*/ 7201259 w 9192988"/>
                    <a:gd name="connsiteY28" fmla="*/ 834935 h 6651775"/>
                    <a:gd name="connsiteX29" fmla="*/ 7691590 w 9192988"/>
                    <a:gd name="connsiteY29" fmla="*/ 1086728 h 6651775"/>
                    <a:gd name="connsiteX30" fmla="*/ 7439798 w 9192988"/>
                    <a:gd name="connsiteY30" fmla="*/ 1126483 h 6651775"/>
                    <a:gd name="connsiteX31" fmla="*/ 7850616 w 9192988"/>
                    <a:gd name="connsiteY31" fmla="*/ 1709579 h 6651775"/>
                    <a:gd name="connsiteX32" fmla="*/ 8751764 w 9192988"/>
                    <a:gd name="connsiteY32" fmla="*/ 1815596 h 6651775"/>
                    <a:gd name="connsiteX33" fmla="*/ 8393955 w 9192988"/>
                    <a:gd name="connsiteY33" fmla="*/ 1828848 h 6651775"/>
                    <a:gd name="connsiteX34" fmla="*/ 8658998 w 9192988"/>
                    <a:gd name="connsiteY34" fmla="*/ 2014379 h 6651775"/>
                    <a:gd name="connsiteX35" fmla="*/ 8195172 w 9192988"/>
                    <a:gd name="connsiteY35" fmla="*/ 1961370 h 6651775"/>
                    <a:gd name="connsiteX36" fmla="*/ 9175834 w 9192988"/>
                    <a:gd name="connsiteY36" fmla="*/ 2796257 h 6651775"/>
                    <a:gd name="connsiteX37" fmla="*/ 8804773 w 9192988"/>
                    <a:gd name="connsiteY37" fmla="*/ 2637231 h 6651775"/>
                    <a:gd name="connsiteX38" fmla="*/ 9189086 w 9192988"/>
                    <a:gd name="connsiteY38" fmla="*/ 3432361 h 6651775"/>
                    <a:gd name="connsiteX39" fmla="*/ 8759340 w 9192988"/>
                    <a:gd name="connsiteY39" fmla="*/ 3117149 h 6651775"/>
                    <a:gd name="connsiteX40" fmla="*/ 9069817 w 9192988"/>
                    <a:gd name="connsiteY40" fmla="*/ 4094970 h 6651775"/>
                    <a:gd name="connsiteX41" fmla="*/ 8804773 w 9192988"/>
                    <a:gd name="connsiteY41" fmla="*/ 3949196 h 6651775"/>
                    <a:gd name="connsiteX42" fmla="*/ 8579486 w 9192988"/>
                    <a:gd name="connsiteY42" fmla="*/ 5035874 h 6651775"/>
                    <a:gd name="connsiteX43" fmla="*/ 8486721 w 9192988"/>
                    <a:gd name="connsiteY43" fmla="*/ 4890101 h 6651775"/>
                    <a:gd name="connsiteX44" fmla="*/ 8287939 w 9192988"/>
                    <a:gd name="connsiteY44" fmla="*/ 5155144 h 6651775"/>
                    <a:gd name="connsiteX45" fmla="*/ 8115661 w 9192988"/>
                    <a:gd name="connsiteY45" fmla="*/ 5009370 h 6651775"/>
                    <a:gd name="connsiteX46" fmla="*/ 7797610 w 9192988"/>
                    <a:gd name="connsiteY46" fmla="*/ 5539457 h 6651775"/>
                    <a:gd name="connsiteX47" fmla="*/ 7612080 w 9192988"/>
                    <a:gd name="connsiteY47" fmla="*/ 5300918 h 6651775"/>
                    <a:gd name="connsiteX48" fmla="*/ 7280775 w 9192988"/>
                    <a:gd name="connsiteY48" fmla="*/ 5937022 h 6651775"/>
                    <a:gd name="connsiteX49" fmla="*/ 7333784 w 9192988"/>
                    <a:gd name="connsiteY49" fmla="*/ 5671979 h 6651775"/>
                    <a:gd name="connsiteX50" fmla="*/ 6869958 w 9192988"/>
                    <a:gd name="connsiteY50" fmla="*/ 6069544 h 6651775"/>
                    <a:gd name="connsiteX51" fmla="*/ 6896463 w 9192988"/>
                    <a:gd name="connsiteY51" fmla="*/ 5777996 h 6651775"/>
                    <a:gd name="connsiteX52" fmla="*/ 6353124 w 9192988"/>
                    <a:gd name="connsiteY52" fmla="*/ 6294831 h 6651775"/>
                    <a:gd name="connsiteX53" fmla="*/ 6220602 w 9192988"/>
                    <a:gd name="connsiteY53" fmla="*/ 5923770 h 6651775"/>
                    <a:gd name="connsiteX54" fmla="*/ 5568761 w 9192988"/>
                    <a:gd name="connsiteY54" fmla="*/ 6437706 h 6651775"/>
                    <a:gd name="connsiteX55" fmla="*/ 5592574 w 9192988"/>
                    <a:gd name="connsiteY55" fmla="*/ 6242443 h 6651775"/>
                    <a:gd name="connsiteX56" fmla="*/ 5182999 w 9192988"/>
                    <a:gd name="connsiteY56" fmla="*/ 6532955 h 6651775"/>
                    <a:gd name="connsiteX57" fmla="*/ 5102037 w 9192988"/>
                    <a:gd name="connsiteY57" fmla="*/ 6061468 h 6651775"/>
                    <a:gd name="connsiteX58" fmla="*/ 4137516 w 9192988"/>
                    <a:gd name="connsiteY58" fmla="*/ 6515268 h 6651775"/>
                    <a:gd name="connsiteX59" fmla="*/ 76011 w 9192988"/>
                    <a:gd name="connsiteY59" fmla="*/ 3355689 h 6651775"/>
                    <a:gd name="connsiteX0" fmla="*/ 110994 w 9227971"/>
                    <a:gd name="connsiteY0" fmla="*/ 3355689 h 6651775"/>
                    <a:gd name="connsiteX1" fmla="*/ 1179998 w 9227971"/>
                    <a:gd name="connsiteY1" fmla="*/ 954207 h 6651775"/>
                    <a:gd name="connsiteX2" fmla="*/ 1537806 w 9227971"/>
                    <a:gd name="connsiteY2" fmla="*/ 993963 h 6651775"/>
                    <a:gd name="connsiteX3" fmla="*/ 1736590 w 9227971"/>
                    <a:gd name="connsiteY3" fmla="*/ 543390 h 6651775"/>
                    <a:gd name="connsiteX4" fmla="*/ 1736589 w 9227971"/>
                    <a:gd name="connsiteY4" fmla="*/ 808433 h 6651775"/>
                    <a:gd name="connsiteX5" fmla="*/ 2279928 w 9227971"/>
                    <a:gd name="connsiteY5" fmla="*/ 609650 h 6651775"/>
                    <a:gd name="connsiteX6" fmla="*/ 2187163 w 9227971"/>
                    <a:gd name="connsiteY6" fmla="*/ 516885 h 6651775"/>
                    <a:gd name="connsiteX7" fmla="*/ 2544973 w 9227971"/>
                    <a:gd name="connsiteY7" fmla="*/ 437372 h 6651775"/>
                    <a:gd name="connsiteX8" fmla="*/ 2491963 w 9227971"/>
                    <a:gd name="connsiteY8" fmla="*/ 318103 h 6651775"/>
                    <a:gd name="connsiteX9" fmla="*/ 2982293 w 9227971"/>
                    <a:gd name="connsiteY9" fmla="*/ 357859 h 6651775"/>
                    <a:gd name="connsiteX10" fmla="*/ 3326850 w 9227971"/>
                    <a:gd name="connsiteY10" fmla="*/ 145824 h 6651775"/>
                    <a:gd name="connsiteX11" fmla="*/ 3300346 w 9227971"/>
                    <a:gd name="connsiteY11" fmla="*/ 278346 h 6651775"/>
                    <a:gd name="connsiteX12" fmla="*/ 3989460 w 9227971"/>
                    <a:gd name="connsiteY12" fmla="*/ 331355 h 6651775"/>
                    <a:gd name="connsiteX13" fmla="*/ 3989460 w 9227971"/>
                    <a:gd name="connsiteY13" fmla="*/ 198833 h 6651775"/>
                    <a:gd name="connsiteX14" fmla="*/ 4214747 w 9227971"/>
                    <a:gd name="connsiteY14" fmla="*/ 371111 h 6651775"/>
                    <a:gd name="connsiteX15" fmla="*/ 4519547 w 9227971"/>
                    <a:gd name="connsiteY15" fmla="*/ 265094 h 6651775"/>
                    <a:gd name="connsiteX16" fmla="*/ 4387025 w 9227971"/>
                    <a:gd name="connsiteY16" fmla="*/ 437372 h 6651775"/>
                    <a:gd name="connsiteX17" fmla="*/ 4665320 w 9227971"/>
                    <a:gd name="connsiteY17" fmla="*/ 384363 h 6651775"/>
                    <a:gd name="connsiteX18" fmla="*/ 4711076 w 9227971"/>
                    <a:gd name="connsiteY18" fmla="*/ 528242 h 6651775"/>
                    <a:gd name="connsiteX19" fmla="*/ 4956868 w 9227971"/>
                    <a:gd name="connsiteY19" fmla="*/ 636155 h 6651775"/>
                    <a:gd name="connsiteX20" fmla="*/ 4850851 w 9227971"/>
                    <a:gd name="connsiteY20" fmla="*/ 251842 h 6651775"/>
                    <a:gd name="connsiteX21" fmla="*/ 5129147 w 9227971"/>
                    <a:gd name="connsiteY21" fmla="*/ 371111 h 6651775"/>
                    <a:gd name="connsiteX22" fmla="*/ 5818260 w 9227971"/>
                    <a:gd name="connsiteY22" fmla="*/ 50 h 6651775"/>
                    <a:gd name="connsiteX23" fmla="*/ 5553216 w 9227971"/>
                    <a:gd name="connsiteY23" fmla="*/ 291598 h 6651775"/>
                    <a:gd name="connsiteX24" fmla="*/ 6070051 w 9227971"/>
                    <a:gd name="connsiteY24" fmla="*/ 119320 h 6651775"/>
                    <a:gd name="connsiteX25" fmla="*/ 5884520 w 9227971"/>
                    <a:gd name="connsiteY25" fmla="*/ 344606 h 6651775"/>
                    <a:gd name="connsiteX26" fmla="*/ 6202573 w 9227971"/>
                    <a:gd name="connsiteY26" fmla="*/ 450623 h 6651775"/>
                    <a:gd name="connsiteX27" fmla="*/ 5977286 w 9227971"/>
                    <a:gd name="connsiteY27" fmla="*/ 596397 h 6651775"/>
                    <a:gd name="connsiteX28" fmla="*/ 7474781 w 9227971"/>
                    <a:gd name="connsiteY28" fmla="*/ 768674 h 6651775"/>
                    <a:gd name="connsiteX29" fmla="*/ 7236242 w 9227971"/>
                    <a:gd name="connsiteY29" fmla="*/ 834935 h 6651775"/>
                    <a:gd name="connsiteX30" fmla="*/ 7726573 w 9227971"/>
                    <a:gd name="connsiteY30" fmla="*/ 1086728 h 6651775"/>
                    <a:gd name="connsiteX31" fmla="*/ 7474781 w 9227971"/>
                    <a:gd name="connsiteY31" fmla="*/ 1126483 h 6651775"/>
                    <a:gd name="connsiteX32" fmla="*/ 7885599 w 9227971"/>
                    <a:gd name="connsiteY32" fmla="*/ 1709579 h 6651775"/>
                    <a:gd name="connsiteX33" fmla="*/ 8786747 w 9227971"/>
                    <a:gd name="connsiteY33" fmla="*/ 1815596 h 6651775"/>
                    <a:gd name="connsiteX34" fmla="*/ 8428938 w 9227971"/>
                    <a:gd name="connsiteY34" fmla="*/ 1828848 h 6651775"/>
                    <a:gd name="connsiteX35" fmla="*/ 8693981 w 9227971"/>
                    <a:gd name="connsiteY35" fmla="*/ 2014379 h 6651775"/>
                    <a:gd name="connsiteX36" fmla="*/ 8230155 w 9227971"/>
                    <a:gd name="connsiteY36" fmla="*/ 1961370 h 6651775"/>
                    <a:gd name="connsiteX37" fmla="*/ 9210817 w 9227971"/>
                    <a:gd name="connsiteY37" fmla="*/ 2796257 h 6651775"/>
                    <a:gd name="connsiteX38" fmla="*/ 8839756 w 9227971"/>
                    <a:gd name="connsiteY38" fmla="*/ 2637231 h 6651775"/>
                    <a:gd name="connsiteX39" fmla="*/ 9224069 w 9227971"/>
                    <a:gd name="connsiteY39" fmla="*/ 3432361 h 6651775"/>
                    <a:gd name="connsiteX40" fmla="*/ 8794323 w 9227971"/>
                    <a:gd name="connsiteY40" fmla="*/ 3117149 h 6651775"/>
                    <a:gd name="connsiteX41" fmla="*/ 9104800 w 9227971"/>
                    <a:gd name="connsiteY41" fmla="*/ 4094970 h 6651775"/>
                    <a:gd name="connsiteX42" fmla="*/ 8839756 w 9227971"/>
                    <a:gd name="connsiteY42" fmla="*/ 3949196 h 6651775"/>
                    <a:gd name="connsiteX43" fmla="*/ 8614469 w 9227971"/>
                    <a:gd name="connsiteY43" fmla="*/ 5035874 h 6651775"/>
                    <a:gd name="connsiteX44" fmla="*/ 8521704 w 9227971"/>
                    <a:gd name="connsiteY44" fmla="*/ 4890101 h 6651775"/>
                    <a:gd name="connsiteX45" fmla="*/ 8322922 w 9227971"/>
                    <a:gd name="connsiteY45" fmla="*/ 5155144 h 6651775"/>
                    <a:gd name="connsiteX46" fmla="*/ 8150644 w 9227971"/>
                    <a:gd name="connsiteY46" fmla="*/ 5009370 h 6651775"/>
                    <a:gd name="connsiteX47" fmla="*/ 7832593 w 9227971"/>
                    <a:gd name="connsiteY47" fmla="*/ 5539457 h 6651775"/>
                    <a:gd name="connsiteX48" fmla="*/ 7647063 w 9227971"/>
                    <a:gd name="connsiteY48" fmla="*/ 5300918 h 6651775"/>
                    <a:gd name="connsiteX49" fmla="*/ 7315758 w 9227971"/>
                    <a:gd name="connsiteY49" fmla="*/ 5937022 h 6651775"/>
                    <a:gd name="connsiteX50" fmla="*/ 7368767 w 9227971"/>
                    <a:gd name="connsiteY50" fmla="*/ 5671979 h 6651775"/>
                    <a:gd name="connsiteX51" fmla="*/ 6904941 w 9227971"/>
                    <a:gd name="connsiteY51" fmla="*/ 6069544 h 6651775"/>
                    <a:gd name="connsiteX52" fmla="*/ 6931446 w 9227971"/>
                    <a:gd name="connsiteY52" fmla="*/ 5777996 h 6651775"/>
                    <a:gd name="connsiteX53" fmla="*/ 6388107 w 9227971"/>
                    <a:gd name="connsiteY53" fmla="*/ 6294831 h 6651775"/>
                    <a:gd name="connsiteX54" fmla="*/ 6255585 w 9227971"/>
                    <a:gd name="connsiteY54" fmla="*/ 5923770 h 6651775"/>
                    <a:gd name="connsiteX55" fmla="*/ 5603744 w 9227971"/>
                    <a:gd name="connsiteY55" fmla="*/ 6437706 h 6651775"/>
                    <a:gd name="connsiteX56" fmla="*/ 5627557 w 9227971"/>
                    <a:gd name="connsiteY56" fmla="*/ 6242443 h 6651775"/>
                    <a:gd name="connsiteX57" fmla="*/ 5217982 w 9227971"/>
                    <a:gd name="connsiteY57" fmla="*/ 6532955 h 6651775"/>
                    <a:gd name="connsiteX58" fmla="*/ 5137020 w 9227971"/>
                    <a:gd name="connsiteY58" fmla="*/ 6061468 h 6651775"/>
                    <a:gd name="connsiteX59" fmla="*/ 4172499 w 9227971"/>
                    <a:gd name="connsiteY59" fmla="*/ 6515268 h 6651775"/>
                    <a:gd name="connsiteX60" fmla="*/ 110994 w 9227971"/>
                    <a:gd name="connsiteY60" fmla="*/ 3355689 h 6651775"/>
                    <a:gd name="connsiteX0" fmla="*/ 84122 w 9201099"/>
                    <a:gd name="connsiteY0" fmla="*/ 3355689 h 6651775"/>
                    <a:gd name="connsiteX1" fmla="*/ 1378414 w 9201099"/>
                    <a:gd name="connsiteY1" fmla="*/ 1033720 h 6651775"/>
                    <a:gd name="connsiteX2" fmla="*/ 1153126 w 9201099"/>
                    <a:gd name="connsiteY2" fmla="*/ 954207 h 6651775"/>
                    <a:gd name="connsiteX3" fmla="*/ 1510934 w 9201099"/>
                    <a:gd name="connsiteY3" fmla="*/ 993963 h 6651775"/>
                    <a:gd name="connsiteX4" fmla="*/ 1709718 w 9201099"/>
                    <a:gd name="connsiteY4" fmla="*/ 543390 h 6651775"/>
                    <a:gd name="connsiteX5" fmla="*/ 1709717 w 9201099"/>
                    <a:gd name="connsiteY5" fmla="*/ 808433 h 6651775"/>
                    <a:gd name="connsiteX6" fmla="*/ 2253056 w 9201099"/>
                    <a:gd name="connsiteY6" fmla="*/ 609650 h 6651775"/>
                    <a:gd name="connsiteX7" fmla="*/ 2160291 w 9201099"/>
                    <a:gd name="connsiteY7" fmla="*/ 516885 h 6651775"/>
                    <a:gd name="connsiteX8" fmla="*/ 2518101 w 9201099"/>
                    <a:gd name="connsiteY8" fmla="*/ 437372 h 6651775"/>
                    <a:gd name="connsiteX9" fmla="*/ 2465091 w 9201099"/>
                    <a:gd name="connsiteY9" fmla="*/ 318103 h 6651775"/>
                    <a:gd name="connsiteX10" fmla="*/ 2955421 w 9201099"/>
                    <a:gd name="connsiteY10" fmla="*/ 357859 h 6651775"/>
                    <a:gd name="connsiteX11" fmla="*/ 3299978 w 9201099"/>
                    <a:gd name="connsiteY11" fmla="*/ 145824 h 6651775"/>
                    <a:gd name="connsiteX12" fmla="*/ 3273474 w 9201099"/>
                    <a:gd name="connsiteY12" fmla="*/ 278346 h 6651775"/>
                    <a:gd name="connsiteX13" fmla="*/ 3962588 w 9201099"/>
                    <a:gd name="connsiteY13" fmla="*/ 331355 h 6651775"/>
                    <a:gd name="connsiteX14" fmla="*/ 3962588 w 9201099"/>
                    <a:gd name="connsiteY14" fmla="*/ 198833 h 6651775"/>
                    <a:gd name="connsiteX15" fmla="*/ 4187875 w 9201099"/>
                    <a:gd name="connsiteY15" fmla="*/ 371111 h 6651775"/>
                    <a:gd name="connsiteX16" fmla="*/ 4492675 w 9201099"/>
                    <a:gd name="connsiteY16" fmla="*/ 265094 h 6651775"/>
                    <a:gd name="connsiteX17" fmla="*/ 4360153 w 9201099"/>
                    <a:gd name="connsiteY17" fmla="*/ 437372 h 6651775"/>
                    <a:gd name="connsiteX18" fmla="*/ 4638448 w 9201099"/>
                    <a:gd name="connsiteY18" fmla="*/ 384363 h 6651775"/>
                    <a:gd name="connsiteX19" fmla="*/ 4684204 w 9201099"/>
                    <a:gd name="connsiteY19" fmla="*/ 528242 h 6651775"/>
                    <a:gd name="connsiteX20" fmla="*/ 4929996 w 9201099"/>
                    <a:gd name="connsiteY20" fmla="*/ 636155 h 6651775"/>
                    <a:gd name="connsiteX21" fmla="*/ 4823979 w 9201099"/>
                    <a:gd name="connsiteY21" fmla="*/ 251842 h 6651775"/>
                    <a:gd name="connsiteX22" fmla="*/ 5102275 w 9201099"/>
                    <a:gd name="connsiteY22" fmla="*/ 371111 h 6651775"/>
                    <a:gd name="connsiteX23" fmla="*/ 5791388 w 9201099"/>
                    <a:gd name="connsiteY23" fmla="*/ 50 h 6651775"/>
                    <a:gd name="connsiteX24" fmla="*/ 5526344 w 9201099"/>
                    <a:gd name="connsiteY24" fmla="*/ 291598 h 6651775"/>
                    <a:gd name="connsiteX25" fmla="*/ 6043179 w 9201099"/>
                    <a:gd name="connsiteY25" fmla="*/ 119320 h 6651775"/>
                    <a:gd name="connsiteX26" fmla="*/ 5857648 w 9201099"/>
                    <a:gd name="connsiteY26" fmla="*/ 344606 h 6651775"/>
                    <a:gd name="connsiteX27" fmla="*/ 6175701 w 9201099"/>
                    <a:gd name="connsiteY27" fmla="*/ 450623 h 6651775"/>
                    <a:gd name="connsiteX28" fmla="*/ 5950414 w 9201099"/>
                    <a:gd name="connsiteY28" fmla="*/ 596397 h 6651775"/>
                    <a:gd name="connsiteX29" fmla="*/ 7447909 w 9201099"/>
                    <a:gd name="connsiteY29" fmla="*/ 768674 h 6651775"/>
                    <a:gd name="connsiteX30" fmla="*/ 7209370 w 9201099"/>
                    <a:gd name="connsiteY30" fmla="*/ 834935 h 6651775"/>
                    <a:gd name="connsiteX31" fmla="*/ 7699701 w 9201099"/>
                    <a:gd name="connsiteY31" fmla="*/ 1086728 h 6651775"/>
                    <a:gd name="connsiteX32" fmla="*/ 7447909 w 9201099"/>
                    <a:gd name="connsiteY32" fmla="*/ 1126483 h 6651775"/>
                    <a:gd name="connsiteX33" fmla="*/ 7858727 w 9201099"/>
                    <a:gd name="connsiteY33" fmla="*/ 1709579 h 6651775"/>
                    <a:gd name="connsiteX34" fmla="*/ 8759875 w 9201099"/>
                    <a:gd name="connsiteY34" fmla="*/ 1815596 h 6651775"/>
                    <a:gd name="connsiteX35" fmla="*/ 8402066 w 9201099"/>
                    <a:gd name="connsiteY35" fmla="*/ 1828848 h 6651775"/>
                    <a:gd name="connsiteX36" fmla="*/ 8667109 w 9201099"/>
                    <a:gd name="connsiteY36" fmla="*/ 2014379 h 6651775"/>
                    <a:gd name="connsiteX37" fmla="*/ 8203283 w 9201099"/>
                    <a:gd name="connsiteY37" fmla="*/ 1961370 h 6651775"/>
                    <a:gd name="connsiteX38" fmla="*/ 9183945 w 9201099"/>
                    <a:gd name="connsiteY38" fmla="*/ 2796257 h 6651775"/>
                    <a:gd name="connsiteX39" fmla="*/ 8812884 w 9201099"/>
                    <a:gd name="connsiteY39" fmla="*/ 2637231 h 6651775"/>
                    <a:gd name="connsiteX40" fmla="*/ 9197197 w 9201099"/>
                    <a:gd name="connsiteY40" fmla="*/ 3432361 h 6651775"/>
                    <a:gd name="connsiteX41" fmla="*/ 8767451 w 9201099"/>
                    <a:gd name="connsiteY41" fmla="*/ 3117149 h 6651775"/>
                    <a:gd name="connsiteX42" fmla="*/ 9077928 w 9201099"/>
                    <a:gd name="connsiteY42" fmla="*/ 4094970 h 6651775"/>
                    <a:gd name="connsiteX43" fmla="*/ 8812884 w 9201099"/>
                    <a:gd name="connsiteY43" fmla="*/ 3949196 h 6651775"/>
                    <a:gd name="connsiteX44" fmla="*/ 8587597 w 9201099"/>
                    <a:gd name="connsiteY44" fmla="*/ 5035874 h 6651775"/>
                    <a:gd name="connsiteX45" fmla="*/ 8494832 w 9201099"/>
                    <a:gd name="connsiteY45" fmla="*/ 4890101 h 6651775"/>
                    <a:gd name="connsiteX46" fmla="*/ 8296050 w 9201099"/>
                    <a:gd name="connsiteY46" fmla="*/ 5155144 h 6651775"/>
                    <a:gd name="connsiteX47" fmla="*/ 8123772 w 9201099"/>
                    <a:gd name="connsiteY47" fmla="*/ 5009370 h 6651775"/>
                    <a:gd name="connsiteX48" fmla="*/ 7805721 w 9201099"/>
                    <a:gd name="connsiteY48" fmla="*/ 5539457 h 6651775"/>
                    <a:gd name="connsiteX49" fmla="*/ 7620191 w 9201099"/>
                    <a:gd name="connsiteY49" fmla="*/ 5300918 h 6651775"/>
                    <a:gd name="connsiteX50" fmla="*/ 7288886 w 9201099"/>
                    <a:gd name="connsiteY50" fmla="*/ 5937022 h 6651775"/>
                    <a:gd name="connsiteX51" fmla="*/ 7341895 w 9201099"/>
                    <a:gd name="connsiteY51" fmla="*/ 5671979 h 6651775"/>
                    <a:gd name="connsiteX52" fmla="*/ 6878069 w 9201099"/>
                    <a:gd name="connsiteY52" fmla="*/ 6069544 h 6651775"/>
                    <a:gd name="connsiteX53" fmla="*/ 6904574 w 9201099"/>
                    <a:gd name="connsiteY53" fmla="*/ 5777996 h 6651775"/>
                    <a:gd name="connsiteX54" fmla="*/ 6361235 w 9201099"/>
                    <a:gd name="connsiteY54" fmla="*/ 6294831 h 6651775"/>
                    <a:gd name="connsiteX55" fmla="*/ 6228713 w 9201099"/>
                    <a:gd name="connsiteY55" fmla="*/ 5923770 h 6651775"/>
                    <a:gd name="connsiteX56" fmla="*/ 5576872 w 9201099"/>
                    <a:gd name="connsiteY56" fmla="*/ 6437706 h 6651775"/>
                    <a:gd name="connsiteX57" fmla="*/ 5600685 w 9201099"/>
                    <a:gd name="connsiteY57" fmla="*/ 6242443 h 6651775"/>
                    <a:gd name="connsiteX58" fmla="*/ 5191110 w 9201099"/>
                    <a:gd name="connsiteY58" fmla="*/ 6532955 h 6651775"/>
                    <a:gd name="connsiteX59" fmla="*/ 5110148 w 9201099"/>
                    <a:gd name="connsiteY59" fmla="*/ 6061468 h 6651775"/>
                    <a:gd name="connsiteX60" fmla="*/ 4145627 w 9201099"/>
                    <a:gd name="connsiteY60" fmla="*/ 6515268 h 6651775"/>
                    <a:gd name="connsiteX61" fmla="*/ 84122 w 9201099"/>
                    <a:gd name="connsiteY61" fmla="*/ 3355689 h 6651775"/>
                    <a:gd name="connsiteX0" fmla="*/ 194284 w 9311261"/>
                    <a:gd name="connsiteY0" fmla="*/ 3355689 h 6651775"/>
                    <a:gd name="connsiteX1" fmla="*/ 733202 w 9311261"/>
                    <a:gd name="connsiteY1" fmla="*/ 1325268 h 6651775"/>
                    <a:gd name="connsiteX2" fmla="*/ 1488576 w 9311261"/>
                    <a:gd name="connsiteY2" fmla="*/ 1033720 h 6651775"/>
                    <a:gd name="connsiteX3" fmla="*/ 1263288 w 9311261"/>
                    <a:gd name="connsiteY3" fmla="*/ 954207 h 6651775"/>
                    <a:gd name="connsiteX4" fmla="*/ 1621096 w 9311261"/>
                    <a:gd name="connsiteY4" fmla="*/ 993963 h 6651775"/>
                    <a:gd name="connsiteX5" fmla="*/ 1819880 w 9311261"/>
                    <a:gd name="connsiteY5" fmla="*/ 543390 h 6651775"/>
                    <a:gd name="connsiteX6" fmla="*/ 1819879 w 9311261"/>
                    <a:gd name="connsiteY6" fmla="*/ 808433 h 6651775"/>
                    <a:gd name="connsiteX7" fmla="*/ 2363218 w 9311261"/>
                    <a:gd name="connsiteY7" fmla="*/ 609650 h 6651775"/>
                    <a:gd name="connsiteX8" fmla="*/ 2270453 w 9311261"/>
                    <a:gd name="connsiteY8" fmla="*/ 516885 h 6651775"/>
                    <a:gd name="connsiteX9" fmla="*/ 2628263 w 9311261"/>
                    <a:gd name="connsiteY9" fmla="*/ 437372 h 6651775"/>
                    <a:gd name="connsiteX10" fmla="*/ 2575253 w 9311261"/>
                    <a:gd name="connsiteY10" fmla="*/ 318103 h 6651775"/>
                    <a:gd name="connsiteX11" fmla="*/ 3065583 w 9311261"/>
                    <a:gd name="connsiteY11" fmla="*/ 357859 h 6651775"/>
                    <a:gd name="connsiteX12" fmla="*/ 3410140 w 9311261"/>
                    <a:gd name="connsiteY12" fmla="*/ 145824 h 6651775"/>
                    <a:gd name="connsiteX13" fmla="*/ 3383636 w 9311261"/>
                    <a:gd name="connsiteY13" fmla="*/ 278346 h 6651775"/>
                    <a:gd name="connsiteX14" fmla="*/ 4072750 w 9311261"/>
                    <a:gd name="connsiteY14" fmla="*/ 331355 h 6651775"/>
                    <a:gd name="connsiteX15" fmla="*/ 4072750 w 9311261"/>
                    <a:gd name="connsiteY15" fmla="*/ 198833 h 6651775"/>
                    <a:gd name="connsiteX16" fmla="*/ 4298037 w 9311261"/>
                    <a:gd name="connsiteY16" fmla="*/ 371111 h 6651775"/>
                    <a:gd name="connsiteX17" fmla="*/ 4602837 w 9311261"/>
                    <a:gd name="connsiteY17" fmla="*/ 265094 h 6651775"/>
                    <a:gd name="connsiteX18" fmla="*/ 4470315 w 9311261"/>
                    <a:gd name="connsiteY18" fmla="*/ 437372 h 6651775"/>
                    <a:gd name="connsiteX19" fmla="*/ 4748610 w 9311261"/>
                    <a:gd name="connsiteY19" fmla="*/ 384363 h 6651775"/>
                    <a:gd name="connsiteX20" fmla="*/ 4794366 w 9311261"/>
                    <a:gd name="connsiteY20" fmla="*/ 528242 h 6651775"/>
                    <a:gd name="connsiteX21" fmla="*/ 5040158 w 9311261"/>
                    <a:gd name="connsiteY21" fmla="*/ 636155 h 6651775"/>
                    <a:gd name="connsiteX22" fmla="*/ 4934141 w 9311261"/>
                    <a:gd name="connsiteY22" fmla="*/ 251842 h 6651775"/>
                    <a:gd name="connsiteX23" fmla="*/ 5212437 w 9311261"/>
                    <a:gd name="connsiteY23" fmla="*/ 371111 h 6651775"/>
                    <a:gd name="connsiteX24" fmla="*/ 5901550 w 9311261"/>
                    <a:gd name="connsiteY24" fmla="*/ 50 h 6651775"/>
                    <a:gd name="connsiteX25" fmla="*/ 5636506 w 9311261"/>
                    <a:gd name="connsiteY25" fmla="*/ 291598 h 6651775"/>
                    <a:gd name="connsiteX26" fmla="*/ 6153341 w 9311261"/>
                    <a:gd name="connsiteY26" fmla="*/ 119320 h 6651775"/>
                    <a:gd name="connsiteX27" fmla="*/ 5967810 w 9311261"/>
                    <a:gd name="connsiteY27" fmla="*/ 344606 h 6651775"/>
                    <a:gd name="connsiteX28" fmla="*/ 6285863 w 9311261"/>
                    <a:gd name="connsiteY28" fmla="*/ 450623 h 6651775"/>
                    <a:gd name="connsiteX29" fmla="*/ 6060576 w 9311261"/>
                    <a:gd name="connsiteY29" fmla="*/ 596397 h 6651775"/>
                    <a:gd name="connsiteX30" fmla="*/ 7558071 w 9311261"/>
                    <a:gd name="connsiteY30" fmla="*/ 768674 h 6651775"/>
                    <a:gd name="connsiteX31" fmla="*/ 7319532 w 9311261"/>
                    <a:gd name="connsiteY31" fmla="*/ 834935 h 6651775"/>
                    <a:gd name="connsiteX32" fmla="*/ 7809863 w 9311261"/>
                    <a:gd name="connsiteY32" fmla="*/ 1086728 h 6651775"/>
                    <a:gd name="connsiteX33" fmla="*/ 7558071 w 9311261"/>
                    <a:gd name="connsiteY33" fmla="*/ 1126483 h 6651775"/>
                    <a:gd name="connsiteX34" fmla="*/ 7968889 w 9311261"/>
                    <a:gd name="connsiteY34" fmla="*/ 1709579 h 6651775"/>
                    <a:gd name="connsiteX35" fmla="*/ 8870037 w 9311261"/>
                    <a:gd name="connsiteY35" fmla="*/ 1815596 h 6651775"/>
                    <a:gd name="connsiteX36" fmla="*/ 8512228 w 9311261"/>
                    <a:gd name="connsiteY36" fmla="*/ 1828848 h 6651775"/>
                    <a:gd name="connsiteX37" fmla="*/ 8777271 w 9311261"/>
                    <a:gd name="connsiteY37" fmla="*/ 2014379 h 6651775"/>
                    <a:gd name="connsiteX38" fmla="*/ 8313445 w 9311261"/>
                    <a:gd name="connsiteY38" fmla="*/ 1961370 h 6651775"/>
                    <a:gd name="connsiteX39" fmla="*/ 9294107 w 9311261"/>
                    <a:gd name="connsiteY39" fmla="*/ 2796257 h 6651775"/>
                    <a:gd name="connsiteX40" fmla="*/ 8923046 w 9311261"/>
                    <a:gd name="connsiteY40" fmla="*/ 2637231 h 6651775"/>
                    <a:gd name="connsiteX41" fmla="*/ 9307359 w 9311261"/>
                    <a:gd name="connsiteY41" fmla="*/ 3432361 h 6651775"/>
                    <a:gd name="connsiteX42" fmla="*/ 8877613 w 9311261"/>
                    <a:gd name="connsiteY42" fmla="*/ 3117149 h 6651775"/>
                    <a:gd name="connsiteX43" fmla="*/ 9188090 w 9311261"/>
                    <a:gd name="connsiteY43" fmla="*/ 4094970 h 6651775"/>
                    <a:gd name="connsiteX44" fmla="*/ 8923046 w 9311261"/>
                    <a:gd name="connsiteY44" fmla="*/ 3949196 h 6651775"/>
                    <a:gd name="connsiteX45" fmla="*/ 8697759 w 9311261"/>
                    <a:gd name="connsiteY45" fmla="*/ 5035874 h 6651775"/>
                    <a:gd name="connsiteX46" fmla="*/ 8604994 w 9311261"/>
                    <a:gd name="connsiteY46" fmla="*/ 4890101 h 6651775"/>
                    <a:gd name="connsiteX47" fmla="*/ 8406212 w 9311261"/>
                    <a:gd name="connsiteY47" fmla="*/ 5155144 h 6651775"/>
                    <a:gd name="connsiteX48" fmla="*/ 8233934 w 9311261"/>
                    <a:gd name="connsiteY48" fmla="*/ 5009370 h 6651775"/>
                    <a:gd name="connsiteX49" fmla="*/ 7915883 w 9311261"/>
                    <a:gd name="connsiteY49" fmla="*/ 5539457 h 6651775"/>
                    <a:gd name="connsiteX50" fmla="*/ 7730353 w 9311261"/>
                    <a:gd name="connsiteY50" fmla="*/ 5300918 h 6651775"/>
                    <a:gd name="connsiteX51" fmla="*/ 7399048 w 9311261"/>
                    <a:gd name="connsiteY51" fmla="*/ 5937022 h 6651775"/>
                    <a:gd name="connsiteX52" fmla="*/ 7452057 w 9311261"/>
                    <a:gd name="connsiteY52" fmla="*/ 5671979 h 6651775"/>
                    <a:gd name="connsiteX53" fmla="*/ 6988231 w 9311261"/>
                    <a:gd name="connsiteY53" fmla="*/ 6069544 h 6651775"/>
                    <a:gd name="connsiteX54" fmla="*/ 7014736 w 9311261"/>
                    <a:gd name="connsiteY54" fmla="*/ 5777996 h 6651775"/>
                    <a:gd name="connsiteX55" fmla="*/ 6471397 w 9311261"/>
                    <a:gd name="connsiteY55" fmla="*/ 6294831 h 6651775"/>
                    <a:gd name="connsiteX56" fmla="*/ 6338875 w 9311261"/>
                    <a:gd name="connsiteY56" fmla="*/ 5923770 h 6651775"/>
                    <a:gd name="connsiteX57" fmla="*/ 5687034 w 9311261"/>
                    <a:gd name="connsiteY57" fmla="*/ 6437706 h 6651775"/>
                    <a:gd name="connsiteX58" fmla="*/ 5710847 w 9311261"/>
                    <a:gd name="connsiteY58" fmla="*/ 6242443 h 6651775"/>
                    <a:gd name="connsiteX59" fmla="*/ 5301272 w 9311261"/>
                    <a:gd name="connsiteY59" fmla="*/ 6532955 h 6651775"/>
                    <a:gd name="connsiteX60" fmla="*/ 5220310 w 9311261"/>
                    <a:gd name="connsiteY60" fmla="*/ 6061468 h 6651775"/>
                    <a:gd name="connsiteX61" fmla="*/ 4255789 w 9311261"/>
                    <a:gd name="connsiteY61" fmla="*/ 6515268 h 6651775"/>
                    <a:gd name="connsiteX62" fmla="*/ 194284 w 9311261"/>
                    <a:gd name="connsiteY62" fmla="*/ 3355689 h 6651775"/>
                    <a:gd name="connsiteX0" fmla="*/ 109990 w 9226967"/>
                    <a:gd name="connsiteY0" fmla="*/ 3355689 h 6651775"/>
                    <a:gd name="connsiteX1" fmla="*/ 1112734 w 9226967"/>
                    <a:gd name="connsiteY1" fmla="*/ 1325268 h 6651775"/>
                    <a:gd name="connsiteX2" fmla="*/ 648908 w 9226967"/>
                    <a:gd name="connsiteY2" fmla="*/ 1325268 h 6651775"/>
                    <a:gd name="connsiteX3" fmla="*/ 1404282 w 9226967"/>
                    <a:gd name="connsiteY3" fmla="*/ 1033720 h 6651775"/>
                    <a:gd name="connsiteX4" fmla="*/ 1178994 w 9226967"/>
                    <a:gd name="connsiteY4" fmla="*/ 954207 h 6651775"/>
                    <a:gd name="connsiteX5" fmla="*/ 1536802 w 9226967"/>
                    <a:gd name="connsiteY5" fmla="*/ 993963 h 6651775"/>
                    <a:gd name="connsiteX6" fmla="*/ 1735586 w 9226967"/>
                    <a:gd name="connsiteY6" fmla="*/ 543390 h 6651775"/>
                    <a:gd name="connsiteX7" fmla="*/ 1735585 w 9226967"/>
                    <a:gd name="connsiteY7" fmla="*/ 808433 h 6651775"/>
                    <a:gd name="connsiteX8" fmla="*/ 2278924 w 9226967"/>
                    <a:gd name="connsiteY8" fmla="*/ 609650 h 6651775"/>
                    <a:gd name="connsiteX9" fmla="*/ 2186159 w 9226967"/>
                    <a:gd name="connsiteY9" fmla="*/ 516885 h 6651775"/>
                    <a:gd name="connsiteX10" fmla="*/ 2543969 w 9226967"/>
                    <a:gd name="connsiteY10" fmla="*/ 437372 h 6651775"/>
                    <a:gd name="connsiteX11" fmla="*/ 2490959 w 9226967"/>
                    <a:gd name="connsiteY11" fmla="*/ 318103 h 6651775"/>
                    <a:gd name="connsiteX12" fmla="*/ 2981289 w 9226967"/>
                    <a:gd name="connsiteY12" fmla="*/ 357859 h 6651775"/>
                    <a:gd name="connsiteX13" fmla="*/ 3325846 w 9226967"/>
                    <a:gd name="connsiteY13" fmla="*/ 145824 h 6651775"/>
                    <a:gd name="connsiteX14" fmla="*/ 3299342 w 9226967"/>
                    <a:gd name="connsiteY14" fmla="*/ 278346 h 6651775"/>
                    <a:gd name="connsiteX15" fmla="*/ 3988456 w 9226967"/>
                    <a:gd name="connsiteY15" fmla="*/ 331355 h 6651775"/>
                    <a:gd name="connsiteX16" fmla="*/ 3988456 w 9226967"/>
                    <a:gd name="connsiteY16" fmla="*/ 198833 h 6651775"/>
                    <a:gd name="connsiteX17" fmla="*/ 4213743 w 9226967"/>
                    <a:gd name="connsiteY17" fmla="*/ 371111 h 6651775"/>
                    <a:gd name="connsiteX18" fmla="*/ 4518543 w 9226967"/>
                    <a:gd name="connsiteY18" fmla="*/ 265094 h 6651775"/>
                    <a:gd name="connsiteX19" fmla="*/ 4386021 w 9226967"/>
                    <a:gd name="connsiteY19" fmla="*/ 437372 h 6651775"/>
                    <a:gd name="connsiteX20" fmla="*/ 4664316 w 9226967"/>
                    <a:gd name="connsiteY20" fmla="*/ 384363 h 6651775"/>
                    <a:gd name="connsiteX21" fmla="*/ 4710072 w 9226967"/>
                    <a:gd name="connsiteY21" fmla="*/ 528242 h 6651775"/>
                    <a:gd name="connsiteX22" fmla="*/ 4955864 w 9226967"/>
                    <a:gd name="connsiteY22" fmla="*/ 636155 h 6651775"/>
                    <a:gd name="connsiteX23" fmla="*/ 4849847 w 9226967"/>
                    <a:gd name="connsiteY23" fmla="*/ 251842 h 6651775"/>
                    <a:gd name="connsiteX24" fmla="*/ 5128143 w 9226967"/>
                    <a:gd name="connsiteY24" fmla="*/ 371111 h 6651775"/>
                    <a:gd name="connsiteX25" fmla="*/ 5817256 w 9226967"/>
                    <a:gd name="connsiteY25" fmla="*/ 50 h 6651775"/>
                    <a:gd name="connsiteX26" fmla="*/ 5552212 w 9226967"/>
                    <a:gd name="connsiteY26" fmla="*/ 291598 h 6651775"/>
                    <a:gd name="connsiteX27" fmla="*/ 6069047 w 9226967"/>
                    <a:gd name="connsiteY27" fmla="*/ 119320 h 6651775"/>
                    <a:gd name="connsiteX28" fmla="*/ 5883516 w 9226967"/>
                    <a:gd name="connsiteY28" fmla="*/ 344606 h 6651775"/>
                    <a:gd name="connsiteX29" fmla="*/ 6201569 w 9226967"/>
                    <a:gd name="connsiteY29" fmla="*/ 450623 h 6651775"/>
                    <a:gd name="connsiteX30" fmla="*/ 5976282 w 9226967"/>
                    <a:gd name="connsiteY30" fmla="*/ 596397 h 6651775"/>
                    <a:gd name="connsiteX31" fmla="*/ 7473777 w 9226967"/>
                    <a:gd name="connsiteY31" fmla="*/ 768674 h 6651775"/>
                    <a:gd name="connsiteX32" fmla="*/ 7235238 w 9226967"/>
                    <a:gd name="connsiteY32" fmla="*/ 834935 h 6651775"/>
                    <a:gd name="connsiteX33" fmla="*/ 7725569 w 9226967"/>
                    <a:gd name="connsiteY33" fmla="*/ 1086728 h 6651775"/>
                    <a:gd name="connsiteX34" fmla="*/ 7473777 w 9226967"/>
                    <a:gd name="connsiteY34" fmla="*/ 1126483 h 6651775"/>
                    <a:gd name="connsiteX35" fmla="*/ 7884595 w 9226967"/>
                    <a:gd name="connsiteY35" fmla="*/ 1709579 h 6651775"/>
                    <a:gd name="connsiteX36" fmla="*/ 8785743 w 9226967"/>
                    <a:gd name="connsiteY36" fmla="*/ 1815596 h 6651775"/>
                    <a:gd name="connsiteX37" fmla="*/ 8427934 w 9226967"/>
                    <a:gd name="connsiteY37" fmla="*/ 1828848 h 6651775"/>
                    <a:gd name="connsiteX38" fmla="*/ 8692977 w 9226967"/>
                    <a:gd name="connsiteY38" fmla="*/ 2014379 h 6651775"/>
                    <a:gd name="connsiteX39" fmla="*/ 8229151 w 9226967"/>
                    <a:gd name="connsiteY39" fmla="*/ 1961370 h 6651775"/>
                    <a:gd name="connsiteX40" fmla="*/ 9209813 w 9226967"/>
                    <a:gd name="connsiteY40" fmla="*/ 2796257 h 6651775"/>
                    <a:gd name="connsiteX41" fmla="*/ 8838752 w 9226967"/>
                    <a:gd name="connsiteY41" fmla="*/ 2637231 h 6651775"/>
                    <a:gd name="connsiteX42" fmla="*/ 9223065 w 9226967"/>
                    <a:gd name="connsiteY42" fmla="*/ 3432361 h 6651775"/>
                    <a:gd name="connsiteX43" fmla="*/ 8793319 w 9226967"/>
                    <a:gd name="connsiteY43" fmla="*/ 3117149 h 6651775"/>
                    <a:gd name="connsiteX44" fmla="*/ 9103796 w 9226967"/>
                    <a:gd name="connsiteY44" fmla="*/ 4094970 h 6651775"/>
                    <a:gd name="connsiteX45" fmla="*/ 8838752 w 9226967"/>
                    <a:gd name="connsiteY45" fmla="*/ 3949196 h 6651775"/>
                    <a:gd name="connsiteX46" fmla="*/ 8613465 w 9226967"/>
                    <a:gd name="connsiteY46" fmla="*/ 5035874 h 6651775"/>
                    <a:gd name="connsiteX47" fmla="*/ 8520700 w 9226967"/>
                    <a:gd name="connsiteY47" fmla="*/ 4890101 h 6651775"/>
                    <a:gd name="connsiteX48" fmla="*/ 8321918 w 9226967"/>
                    <a:gd name="connsiteY48" fmla="*/ 5155144 h 6651775"/>
                    <a:gd name="connsiteX49" fmla="*/ 8149640 w 9226967"/>
                    <a:gd name="connsiteY49" fmla="*/ 5009370 h 6651775"/>
                    <a:gd name="connsiteX50" fmla="*/ 7831589 w 9226967"/>
                    <a:gd name="connsiteY50" fmla="*/ 5539457 h 6651775"/>
                    <a:gd name="connsiteX51" fmla="*/ 7646059 w 9226967"/>
                    <a:gd name="connsiteY51" fmla="*/ 5300918 h 6651775"/>
                    <a:gd name="connsiteX52" fmla="*/ 7314754 w 9226967"/>
                    <a:gd name="connsiteY52" fmla="*/ 5937022 h 6651775"/>
                    <a:gd name="connsiteX53" fmla="*/ 7367763 w 9226967"/>
                    <a:gd name="connsiteY53" fmla="*/ 5671979 h 6651775"/>
                    <a:gd name="connsiteX54" fmla="*/ 6903937 w 9226967"/>
                    <a:gd name="connsiteY54" fmla="*/ 6069544 h 6651775"/>
                    <a:gd name="connsiteX55" fmla="*/ 6930442 w 9226967"/>
                    <a:gd name="connsiteY55" fmla="*/ 5777996 h 6651775"/>
                    <a:gd name="connsiteX56" fmla="*/ 6387103 w 9226967"/>
                    <a:gd name="connsiteY56" fmla="*/ 6294831 h 6651775"/>
                    <a:gd name="connsiteX57" fmla="*/ 6254581 w 9226967"/>
                    <a:gd name="connsiteY57" fmla="*/ 5923770 h 6651775"/>
                    <a:gd name="connsiteX58" fmla="*/ 5602740 w 9226967"/>
                    <a:gd name="connsiteY58" fmla="*/ 6437706 h 6651775"/>
                    <a:gd name="connsiteX59" fmla="*/ 5626553 w 9226967"/>
                    <a:gd name="connsiteY59" fmla="*/ 6242443 h 6651775"/>
                    <a:gd name="connsiteX60" fmla="*/ 5216978 w 9226967"/>
                    <a:gd name="connsiteY60" fmla="*/ 6532955 h 6651775"/>
                    <a:gd name="connsiteX61" fmla="*/ 5136016 w 9226967"/>
                    <a:gd name="connsiteY61" fmla="*/ 6061468 h 6651775"/>
                    <a:gd name="connsiteX62" fmla="*/ 4171495 w 9226967"/>
                    <a:gd name="connsiteY62" fmla="*/ 6515268 h 6651775"/>
                    <a:gd name="connsiteX63" fmla="*/ 109990 w 9226967"/>
                    <a:gd name="connsiteY63" fmla="*/ 3355689 h 6651775"/>
                    <a:gd name="connsiteX0" fmla="*/ 130786 w 9247763"/>
                    <a:gd name="connsiteY0" fmla="*/ 3355689 h 6651775"/>
                    <a:gd name="connsiteX1" fmla="*/ 1133530 w 9247763"/>
                    <a:gd name="connsiteY1" fmla="*/ 1325268 h 6651775"/>
                    <a:gd name="connsiteX2" fmla="*/ 669704 w 9247763"/>
                    <a:gd name="connsiteY2" fmla="*/ 1325268 h 6651775"/>
                    <a:gd name="connsiteX3" fmla="*/ 1425078 w 9247763"/>
                    <a:gd name="connsiteY3" fmla="*/ 1033720 h 6651775"/>
                    <a:gd name="connsiteX4" fmla="*/ 1199790 w 9247763"/>
                    <a:gd name="connsiteY4" fmla="*/ 954207 h 6651775"/>
                    <a:gd name="connsiteX5" fmla="*/ 1557598 w 9247763"/>
                    <a:gd name="connsiteY5" fmla="*/ 993963 h 6651775"/>
                    <a:gd name="connsiteX6" fmla="*/ 1756382 w 9247763"/>
                    <a:gd name="connsiteY6" fmla="*/ 543390 h 6651775"/>
                    <a:gd name="connsiteX7" fmla="*/ 1756381 w 9247763"/>
                    <a:gd name="connsiteY7" fmla="*/ 808433 h 6651775"/>
                    <a:gd name="connsiteX8" fmla="*/ 2299720 w 9247763"/>
                    <a:gd name="connsiteY8" fmla="*/ 609650 h 6651775"/>
                    <a:gd name="connsiteX9" fmla="*/ 2206955 w 9247763"/>
                    <a:gd name="connsiteY9" fmla="*/ 516885 h 6651775"/>
                    <a:gd name="connsiteX10" fmla="*/ 2564765 w 9247763"/>
                    <a:gd name="connsiteY10" fmla="*/ 437372 h 6651775"/>
                    <a:gd name="connsiteX11" fmla="*/ 2511755 w 9247763"/>
                    <a:gd name="connsiteY11" fmla="*/ 318103 h 6651775"/>
                    <a:gd name="connsiteX12" fmla="*/ 3002085 w 9247763"/>
                    <a:gd name="connsiteY12" fmla="*/ 357859 h 6651775"/>
                    <a:gd name="connsiteX13" fmla="*/ 3346642 w 9247763"/>
                    <a:gd name="connsiteY13" fmla="*/ 145824 h 6651775"/>
                    <a:gd name="connsiteX14" fmla="*/ 3320138 w 9247763"/>
                    <a:gd name="connsiteY14" fmla="*/ 278346 h 6651775"/>
                    <a:gd name="connsiteX15" fmla="*/ 4009252 w 9247763"/>
                    <a:gd name="connsiteY15" fmla="*/ 331355 h 6651775"/>
                    <a:gd name="connsiteX16" fmla="*/ 4009252 w 9247763"/>
                    <a:gd name="connsiteY16" fmla="*/ 198833 h 6651775"/>
                    <a:gd name="connsiteX17" fmla="*/ 4234539 w 9247763"/>
                    <a:gd name="connsiteY17" fmla="*/ 371111 h 6651775"/>
                    <a:gd name="connsiteX18" fmla="*/ 4539339 w 9247763"/>
                    <a:gd name="connsiteY18" fmla="*/ 265094 h 6651775"/>
                    <a:gd name="connsiteX19" fmla="*/ 4406817 w 9247763"/>
                    <a:gd name="connsiteY19" fmla="*/ 437372 h 6651775"/>
                    <a:gd name="connsiteX20" fmla="*/ 4685112 w 9247763"/>
                    <a:gd name="connsiteY20" fmla="*/ 384363 h 6651775"/>
                    <a:gd name="connsiteX21" fmla="*/ 4730868 w 9247763"/>
                    <a:gd name="connsiteY21" fmla="*/ 528242 h 6651775"/>
                    <a:gd name="connsiteX22" fmla="*/ 4976660 w 9247763"/>
                    <a:gd name="connsiteY22" fmla="*/ 636155 h 6651775"/>
                    <a:gd name="connsiteX23" fmla="*/ 4870643 w 9247763"/>
                    <a:gd name="connsiteY23" fmla="*/ 251842 h 6651775"/>
                    <a:gd name="connsiteX24" fmla="*/ 5148939 w 9247763"/>
                    <a:gd name="connsiteY24" fmla="*/ 371111 h 6651775"/>
                    <a:gd name="connsiteX25" fmla="*/ 5838052 w 9247763"/>
                    <a:gd name="connsiteY25" fmla="*/ 50 h 6651775"/>
                    <a:gd name="connsiteX26" fmla="*/ 5573008 w 9247763"/>
                    <a:gd name="connsiteY26" fmla="*/ 291598 h 6651775"/>
                    <a:gd name="connsiteX27" fmla="*/ 6089843 w 9247763"/>
                    <a:gd name="connsiteY27" fmla="*/ 119320 h 6651775"/>
                    <a:gd name="connsiteX28" fmla="*/ 5904312 w 9247763"/>
                    <a:gd name="connsiteY28" fmla="*/ 344606 h 6651775"/>
                    <a:gd name="connsiteX29" fmla="*/ 6222365 w 9247763"/>
                    <a:gd name="connsiteY29" fmla="*/ 450623 h 6651775"/>
                    <a:gd name="connsiteX30" fmla="*/ 5997078 w 9247763"/>
                    <a:gd name="connsiteY30" fmla="*/ 596397 h 6651775"/>
                    <a:gd name="connsiteX31" fmla="*/ 7494573 w 9247763"/>
                    <a:gd name="connsiteY31" fmla="*/ 768674 h 6651775"/>
                    <a:gd name="connsiteX32" fmla="*/ 7256034 w 9247763"/>
                    <a:gd name="connsiteY32" fmla="*/ 834935 h 6651775"/>
                    <a:gd name="connsiteX33" fmla="*/ 7746365 w 9247763"/>
                    <a:gd name="connsiteY33" fmla="*/ 1086728 h 6651775"/>
                    <a:gd name="connsiteX34" fmla="*/ 7494573 w 9247763"/>
                    <a:gd name="connsiteY34" fmla="*/ 1126483 h 6651775"/>
                    <a:gd name="connsiteX35" fmla="*/ 7905391 w 9247763"/>
                    <a:gd name="connsiteY35" fmla="*/ 1709579 h 6651775"/>
                    <a:gd name="connsiteX36" fmla="*/ 8806539 w 9247763"/>
                    <a:gd name="connsiteY36" fmla="*/ 1815596 h 6651775"/>
                    <a:gd name="connsiteX37" fmla="*/ 8448730 w 9247763"/>
                    <a:gd name="connsiteY37" fmla="*/ 1828848 h 6651775"/>
                    <a:gd name="connsiteX38" fmla="*/ 8713773 w 9247763"/>
                    <a:gd name="connsiteY38" fmla="*/ 2014379 h 6651775"/>
                    <a:gd name="connsiteX39" fmla="*/ 8249947 w 9247763"/>
                    <a:gd name="connsiteY39" fmla="*/ 1961370 h 6651775"/>
                    <a:gd name="connsiteX40" fmla="*/ 9230609 w 9247763"/>
                    <a:gd name="connsiteY40" fmla="*/ 2796257 h 6651775"/>
                    <a:gd name="connsiteX41" fmla="*/ 8859548 w 9247763"/>
                    <a:gd name="connsiteY41" fmla="*/ 2637231 h 6651775"/>
                    <a:gd name="connsiteX42" fmla="*/ 9243861 w 9247763"/>
                    <a:gd name="connsiteY42" fmla="*/ 3432361 h 6651775"/>
                    <a:gd name="connsiteX43" fmla="*/ 8814115 w 9247763"/>
                    <a:gd name="connsiteY43" fmla="*/ 3117149 h 6651775"/>
                    <a:gd name="connsiteX44" fmla="*/ 9124592 w 9247763"/>
                    <a:gd name="connsiteY44" fmla="*/ 4094970 h 6651775"/>
                    <a:gd name="connsiteX45" fmla="*/ 8859548 w 9247763"/>
                    <a:gd name="connsiteY45" fmla="*/ 3949196 h 6651775"/>
                    <a:gd name="connsiteX46" fmla="*/ 8634261 w 9247763"/>
                    <a:gd name="connsiteY46" fmla="*/ 5035874 h 6651775"/>
                    <a:gd name="connsiteX47" fmla="*/ 8541496 w 9247763"/>
                    <a:gd name="connsiteY47" fmla="*/ 4890101 h 6651775"/>
                    <a:gd name="connsiteX48" fmla="*/ 8342714 w 9247763"/>
                    <a:gd name="connsiteY48" fmla="*/ 5155144 h 6651775"/>
                    <a:gd name="connsiteX49" fmla="*/ 8170436 w 9247763"/>
                    <a:gd name="connsiteY49" fmla="*/ 5009370 h 6651775"/>
                    <a:gd name="connsiteX50" fmla="*/ 7852385 w 9247763"/>
                    <a:gd name="connsiteY50" fmla="*/ 5539457 h 6651775"/>
                    <a:gd name="connsiteX51" fmla="*/ 7666855 w 9247763"/>
                    <a:gd name="connsiteY51" fmla="*/ 5300918 h 6651775"/>
                    <a:gd name="connsiteX52" fmla="*/ 7335550 w 9247763"/>
                    <a:gd name="connsiteY52" fmla="*/ 5937022 h 6651775"/>
                    <a:gd name="connsiteX53" fmla="*/ 7388559 w 9247763"/>
                    <a:gd name="connsiteY53" fmla="*/ 5671979 h 6651775"/>
                    <a:gd name="connsiteX54" fmla="*/ 6924733 w 9247763"/>
                    <a:gd name="connsiteY54" fmla="*/ 6069544 h 6651775"/>
                    <a:gd name="connsiteX55" fmla="*/ 6951238 w 9247763"/>
                    <a:gd name="connsiteY55" fmla="*/ 5777996 h 6651775"/>
                    <a:gd name="connsiteX56" fmla="*/ 6407899 w 9247763"/>
                    <a:gd name="connsiteY56" fmla="*/ 6294831 h 6651775"/>
                    <a:gd name="connsiteX57" fmla="*/ 6275377 w 9247763"/>
                    <a:gd name="connsiteY57" fmla="*/ 5923770 h 6651775"/>
                    <a:gd name="connsiteX58" fmla="*/ 5623536 w 9247763"/>
                    <a:gd name="connsiteY58" fmla="*/ 6437706 h 6651775"/>
                    <a:gd name="connsiteX59" fmla="*/ 5647349 w 9247763"/>
                    <a:gd name="connsiteY59" fmla="*/ 6242443 h 6651775"/>
                    <a:gd name="connsiteX60" fmla="*/ 5237774 w 9247763"/>
                    <a:gd name="connsiteY60" fmla="*/ 6532955 h 6651775"/>
                    <a:gd name="connsiteX61" fmla="*/ 5156812 w 9247763"/>
                    <a:gd name="connsiteY61" fmla="*/ 6061468 h 6651775"/>
                    <a:gd name="connsiteX62" fmla="*/ 4192291 w 9247763"/>
                    <a:gd name="connsiteY62" fmla="*/ 6515268 h 6651775"/>
                    <a:gd name="connsiteX63" fmla="*/ 130786 w 9247763"/>
                    <a:gd name="connsiteY63" fmla="*/ 3355689 h 6651775"/>
                    <a:gd name="connsiteX0" fmla="*/ 172808 w 9289785"/>
                    <a:gd name="connsiteY0" fmla="*/ 3355689 h 6651775"/>
                    <a:gd name="connsiteX1" fmla="*/ 791239 w 9289785"/>
                    <a:gd name="connsiteY1" fmla="*/ 1524050 h 6651775"/>
                    <a:gd name="connsiteX2" fmla="*/ 1175552 w 9289785"/>
                    <a:gd name="connsiteY2" fmla="*/ 1325268 h 6651775"/>
                    <a:gd name="connsiteX3" fmla="*/ 711726 w 9289785"/>
                    <a:gd name="connsiteY3" fmla="*/ 1325268 h 6651775"/>
                    <a:gd name="connsiteX4" fmla="*/ 1467100 w 9289785"/>
                    <a:gd name="connsiteY4" fmla="*/ 1033720 h 6651775"/>
                    <a:gd name="connsiteX5" fmla="*/ 1241812 w 9289785"/>
                    <a:gd name="connsiteY5" fmla="*/ 954207 h 6651775"/>
                    <a:gd name="connsiteX6" fmla="*/ 1599620 w 9289785"/>
                    <a:gd name="connsiteY6" fmla="*/ 993963 h 6651775"/>
                    <a:gd name="connsiteX7" fmla="*/ 1798404 w 9289785"/>
                    <a:gd name="connsiteY7" fmla="*/ 543390 h 6651775"/>
                    <a:gd name="connsiteX8" fmla="*/ 1798403 w 9289785"/>
                    <a:gd name="connsiteY8" fmla="*/ 808433 h 6651775"/>
                    <a:gd name="connsiteX9" fmla="*/ 2341742 w 9289785"/>
                    <a:gd name="connsiteY9" fmla="*/ 609650 h 6651775"/>
                    <a:gd name="connsiteX10" fmla="*/ 2248977 w 9289785"/>
                    <a:gd name="connsiteY10" fmla="*/ 516885 h 6651775"/>
                    <a:gd name="connsiteX11" fmla="*/ 2606787 w 9289785"/>
                    <a:gd name="connsiteY11" fmla="*/ 437372 h 6651775"/>
                    <a:gd name="connsiteX12" fmla="*/ 2553777 w 9289785"/>
                    <a:gd name="connsiteY12" fmla="*/ 318103 h 6651775"/>
                    <a:gd name="connsiteX13" fmla="*/ 3044107 w 9289785"/>
                    <a:gd name="connsiteY13" fmla="*/ 357859 h 6651775"/>
                    <a:gd name="connsiteX14" fmla="*/ 3388664 w 9289785"/>
                    <a:gd name="connsiteY14" fmla="*/ 145824 h 6651775"/>
                    <a:gd name="connsiteX15" fmla="*/ 3362160 w 9289785"/>
                    <a:gd name="connsiteY15" fmla="*/ 278346 h 6651775"/>
                    <a:gd name="connsiteX16" fmla="*/ 4051274 w 9289785"/>
                    <a:gd name="connsiteY16" fmla="*/ 331355 h 6651775"/>
                    <a:gd name="connsiteX17" fmla="*/ 4051274 w 9289785"/>
                    <a:gd name="connsiteY17" fmla="*/ 198833 h 6651775"/>
                    <a:gd name="connsiteX18" fmla="*/ 4276561 w 9289785"/>
                    <a:gd name="connsiteY18" fmla="*/ 371111 h 6651775"/>
                    <a:gd name="connsiteX19" fmla="*/ 4581361 w 9289785"/>
                    <a:gd name="connsiteY19" fmla="*/ 265094 h 6651775"/>
                    <a:gd name="connsiteX20" fmla="*/ 4448839 w 9289785"/>
                    <a:gd name="connsiteY20" fmla="*/ 437372 h 6651775"/>
                    <a:gd name="connsiteX21" fmla="*/ 4727134 w 9289785"/>
                    <a:gd name="connsiteY21" fmla="*/ 384363 h 6651775"/>
                    <a:gd name="connsiteX22" fmla="*/ 4772890 w 9289785"/>
                    <a:gd name="connsiteY22" fmla="*/ 528242 h 6651775"/>
                    <a:gd name="connsiteX23" fmla="*/ 5018682 w 9289785"/>
                    <a:gd name="connsiteY23" fmla="*/ 636155 h 6651775"/>
                    <a:gd name="connsiteX24" fmla="*/ 4912665 w 9289785"/>
                    <a:gd name="connsiteY24" fmla="*/ 251842 h 6651775"/>
                    <a:gd name="connsiteX25" fmla="*/ 5190961 w 9289785"/>
                    <a:gd name="connsiteY25" fmla="*/ 371111 h 6651775"/>
                    <a:gd name="connsiteX26" fmla="*/ 5880074 w 9289785"/>
                    <a:gd name="connsiteY26" fmla="*/ 50 h 6651775"/>
                    <a:gd name="connsiteX27" fmla="*/ 5615030 w 9289785"/>
                    <a:gd name="connsiteY27" fmla="*/ 291598 h 6651775"/>
                    <a:gd name="connsiteX28" fmla="*/ 6131865 w 9289785"/>
                    <a:gd name="connsiteY28" fmla="*/ 119320 h 6651775"/>
                    <a:gd name="connsiteX29" fmla="*/ 5946334 w 9289785"/>
                    <a:gd name="connsiteY29" fmla="*/ 344606 h 6651775"/>
                    <a:gd name="connsiteX30" fmla="*/ 6264387 w 9289785"/>
                    <a:gd name="connsiteY30" fmla="*/ 450623 h 6651775"/>
                    <a:gd name="connsiteX31" fmla="*/ 6039100 w 9289785"/>
                    <a:gd name="connsiteY31" fmla="*/ 596397 h 6651775"/>
                    <a:gd name="connsiteX32" fmla="*/ 7536595 w 9289785"/>
                    <a:gd name="connsiteY32" fmla="*/ 768674 h 6651775"/>
                    <a:gd name="connsiteX33" fmla="*/ 7298056 w 9289785"/>
                    <a:gd name="connsiteY33" fmla="*/ 834935 h 6651775"/>
                    <a:gd name="connsiteX34" fmla="*/ 7788387 w 9289785"/>
                    <a:gd name="connsiteY34" fmla="*/ 1086728 h 6651775"/>
                    <a:gd name="connsiteX35" fmla="*/ 7536595 w 9289785"/>
                    <a:gd name="connsiteY35" fmla="*/ 1126483 h 6651775"/>
                    <a:gd name="connsiteX36" fmla="*/ 7947413 w 9289785"/>
                    <a:gd name="connsiteY36" fmla="*/ 1709579 h 6651775"/>
                    <a:gd name="connsiteX37" fmla="*/ 8848561 w 9289785"/>
                    <a:gd name="connsiteY37" fmla="*/ 1815596 h 6651775"/>
                    <a:gd name="connsiteX38" fmla="*/ 8490752 w 9289785"/>
                    <a:gd name="connsiteY38" fmla="*/ 1828848 h 6651775"/>
                    <a:gd name="connsiteX39" fmla="*/ 8755795 w 9289785"/>
                    <a:gd name="connsiteY39" fmla="*/ 2014379 h 6651775"/>
                    <a:gd name="connsiteX40" fmla="*/ 8291969 w 9289785"/>
                    <a:gd name="connsiteY40" fmla="*/ 1961370 h 6651775"/>
                    <a:gd name="connsiteX41" fmla="*/ 9272631 w 9289785"/>
                    <a:gd name="connsiteY41" fmla="*/ 2796257 h 6651775"/>
                    <a:gd name="connsiteX42" fmla="*/ 8901570 w 9289785"/>
                    <a:gd name="connsiteY42" fmla="*/ 2637231 h 6651775"/>
                    <a:gd name="connsiteX43" fmla="*/ 9285883 w 9289785"/>
                    <a:gd name="connsiteY43" fmla="*/ 3432361 h 6651775"/>
                    <a:gd name="connsiteX44" fmla="*/ 8856137 w 9289785"/>
                    <a:gd name="connsiteY44" fmla="*/ 3117149 h 6651775"/>
                    <a:gd name="connsiteX45" fmla="*/ 9166614 w 9289785"/>
                    <a:gd name="connsiteY45" fmla="*/ 4094970 h 6651775"/>
                    <a:gd name="connsiteX46" fmla="*/ 8901570 w 9289785"/>
                    <a:gd name="connsiteY46" fmla="*/ 3949196 h 6651775"/>
                    <a:gd name="connsiteX47" fmla="*/ 8676283 w 9289785"/>
                    <a:gd name="connsiteY47" fmla="*/ 5035874 h 6651775"/>
                    <a:gd name="connsiteX48" fmla="*/ 8583518 w 9289785"/>
                    <a:gd name="connsiteY48" fmla="*/ 4890101 h 6651775"/>
                    <a:gd name="connsiteX49" fmla="*/ 8384736 w 9289785"/>
                    <a:gd name="connsiteY49" fmla="*/ 5155144 h 6651775"/>
                    <a:gd name="connsiteX50" fmla="*/ 8212458 w 9289785"/>
                    <a:gd name="connsiteY50" fmla="*/ 5009370 h 6651775"/>
                    <a:gd name="connsiteX51" fmla="*/ 7894407 w 9289785"/>
                    <a:gd name="connsiteY51" fmla="*/ 5539457 h 6651775"/>
                    <a:gd name="connsiteX52" fmla="*/ 7708877 w 9289785"/>
                    <a:gd name="connsiteY52" fmla="*/ 5300918 h 6651775"/>
                    <a:gd name="connsiteX53" fmla="*/ 7377572 w 9289785"/>
                    <a:gd name="connsiteY53" fmla="*/ 5937022 h 6651775"/>
                    <a:gd name="connsiteX54" fmla="*/ 7430581 w 9289785"/>
                    <a:gd name="connsiteY54" fmla="*/ 5671979 h 6651775"/>
                    <a:gd name="connsiteX55" fmla="*/ 6966755 w 9289785"/>
                    <a:gd name="connsiteY55" fmla="*/ 6069544 h 6651775"/>
                    <a:gd name="connsiteX56" fmla="*/ 6993260 w 9289785"/>
                    <a:gd name="connsiteY56" fmla="*/ 5777996 h 6651775"/>
                    <a:gd name="connsiteX57" fmla="*/ 6449921 w 9289785"/>
                    <a:gd name="connsiteY57" fmla="*/ 6294831 h 6651775"/>
                    <a:gd name="connsiteX58" fmla="*/ 6317399 w 9289785"/>
                    <a:gd name="connsiteY58" fmla="*/ 5923770 h 6651775"/>
                    <a:gd name="connsiteX59" fmla="*/ 5665558 w 9289785"/>
                    <a:gd name="connsiteY59" fmla="*/ 6437706 h 6651775"/>
                    <a:gd name="connsiteX60" fmla="*/ 5689371 w 9289785"/>
                    <a:gd name="connsiteY60" fmla="*/ 6242443 h 6651775"/>
                    <a:gd name="connsiteX61" fmla="*/ 5279796 w 9289785"/>
                    <a:gd name="connsiteY61" fmla="*/ 6532955 h 6651775"/>
                    <a:gd name="connsiteX62" fmla="*/ 5198834 w 9289785"/>
                    <a:gd name="connsiteY62" fmla="*/ 6061468 h 6651775"/>
                    <a:gd name="connsiteX63" fmla="*/ 4234313 w 9289785"/>
                    <a:gd name="connsiteY63" fmla="*/ 6515268 h 6651775"/>
                    <a:gd name="connsiteX64" fmla="*/ 172808 w 9289785"/>
                    <a:gd name="connsiteY64" fmla="*/ 3355689 h 6651775"/>
                    <a:gd name="connsiteX0" fmla="*/ 146463 w 9263440"/>
                    <a:gd name="connsiteY0" fmla="*/ 3355689 h 6651775"/>
                    <a:gd name="connsiteX1" fmla="*/ 884163 w 9263440"/>
                    <a:gd name="connsiteY1" fmla="*/ 1577059 h 6651775"/>
                    <a:gd name="connsiteX2" fmla="*/ 764894 w 9263440"/>
                    <a:gd name="connsiteY2" fmla="*/ 1524050 h 6651775"/>
                    <a:gd name="connsiteX3" fmla="*/ 1149207 w 9263440"/>
                    <a:gd name="connsiteY3" fmla="*/ 1325268 h 6651775"/>
                    <a:gd name="connsiteX4" fmla="*/ 685381 w 9263440"/>
                    <a:gd name="connsiteY4" fmla="*/ 1325268 h 6651775"/>
                    <a:gd name="connsiteX5" fmla="*/ 1440755 w 9263440"/>
                    <a:gd name="connsiteY5" fmla="*/ 1033720 h 6651775"/>
                    <a:gd name="connsiteX6" fmla="*/ 1215467 w 9263440"/>
                    <a:gd name="connsiteY6" fmla="*/ 954207 h 6651775"/>
                    <a:gd name="connsiteX7" fmla="*/ 1573275 w 9263440"/>
                    <a:gd name="connsiteY7" fmla="*/ 993963 h 6651775"/>
                    <a:gd name="connsiteX8" fmla="*/ 1772059 w 9263440"/>
                    <a:gd name="connsiteY8" fmla="*/ 543390 h 6651775"/>
                    <a:gd name="connsiteX9" fmla="*/ 1772058 w 9263440"/>
                    <a:gd name="connsiteY9" fmla="*/ 808433 h 6651775"/>
                    <a:gd name="connsiteX10" fmla="*/ 2315397 w 9263440"/>
                    <a:gd name="connsiteY10" fmla="*/ 609650 h 6651775"/>
                    <a:gd name="connsiteX11" fmla="*/ 2222632 w 9263440"/>
                    <a:gd name="connsiteY11" fmla="*/ 516885 h 6651775"/>
                    <a:gd name="connsiteX12" fmla="*/ 2580442 w 9263440"/>
                    <a:gd name="connsiteY12" fmla="*/ 437372 h 6651775"/>
                    <a:gd name="connsiteX13" fmla="*/ 2527432 w 9263440"/>
                    <a:gd name="connsiteY13" fmla="*/ 318103 h 6651775"/>
                    <a:gd name="connsiteX14" fmla="*/ 3017762 w 9263440"/>
                    <a:gd name="connsiteY14" fmla="*/ 357859 h 6651775"/>
                    <a:gd name="connsiteX15" fmla="*/ 3362319 w 9263440"/>
                    <a:gd name="connsiteY15" fmla="*/ 145824 h 6651775"/>
                    <a:gd name="connsiteX16" fmla="*/ 3335815 w 9263440"/>
                    <a:gd name="connsiteY16" fmla="*/ 278346 h 6651775"/>
                    <a:gd name="connsiteX17" fmla="*/ 4024929 w 9263440"/>
                    <a:gd name="connsiteY17" fmla="*/ 331355 h 6651775"/>
                    <a:gd name="connsiteX18" fmla="*/ 4024929 w 9263440"/>
                    <a:gd name="connsiteY18" fmla="*/ 198833 h 6651775"/>
                    <a:gd name="connsiteX19" fmla="*/ 4250216 w 9263440"/>
                    <a:gd name="connsiteY19" fmla="*/ 371111 h 6651775"/>
                    <a:gd name="connsiteX20" fmla="*/ 4555016 w 9263440"/>
                    <a:gd name="connsiteY20" fmla="*/ 265094 h 6651775"/>
                    <a:gd name="connsiteX21" fmla="*/ 4422494 w 9263440"/>
                    <a:gd name="connsiteY21" fmla="*/ 437372 h 6651775"/>
                    <a:gd name="connsiteX22" fmla="*/ 4700789 w 9263440"/>
                    <a:gd name="connsiteY22" fmla="*/ 384363 h 6651775"/>
                    <a:gd name="connsiteX23" fmla="*/ 4746545 w 9263440"/>
                    <a:gd name="connsiteY23" fmla="*/ 528242 h 6651775"/>
                    <a:gd name="connsiteX24" fmla="*/ 4992337 w 9263440"/>
                    <a:gd name="connsiteY24" fmla="*/ 636155 h 6651775"/>
                    <a:gd name="connsiteX25" fmla="*/ 4886320 w 9263440"/>
                    <a:gd name="connsiteY25" fmla="*/ 251842 h 6651775"/>
                    <a:gd name="connsiteX26" fmla="*/ 5164616 w 9263440"/>
                    <a:gd name="connsiteY26" fmla="*/ 371111 h 6651775"/>
                    <a:gd name="connsiteX27" fmla="*/ 5853729 w 9263440"/>
                    <a:gd name="connsiteY27" fmla="*/ 50 h 6651775"/>
                    <a:gd name="connsiteX28" fmla="*/ 5588685 w 9263440"/>
                    <a:gd name="connsiteY28" fmla="*/ 291598 h 6651775"/>
                    <a:gd name="connsiteX29" fmla="*/ 6105520 w 9263440"/>
                    <a:gd name="connsiteY29" fmla="*/ 119320 h 6651775"/>
                    <a:gd name="connsiteX30" fmla="*/ 5919989 w 9263440"/>
                    <a:gd name="connsiteY30" fmla="*/ 344606 h 6651775"/>
                    <a:gd name="connsiteX31" fmla="*/ 6238042 w 9263440"/>
                    <a:gd name="connsiteY31" fmla="*/ 450623 h 6651775"/>
                    <a:gd name="connsiteX32" fmla="*/ 6012755 w 9263440"/>
                    <a:gd name="connsiteY32" fmla="*/ 596397 h 6651775"/>
                    <a:gd name="connsiteX33" fmla="*/ 7510250 w 9263440"/>
                    <a:gd name="connsiteY33" fmla="*/ 768674 h 6651775"/>
                    <a:gd name="connsiteX34" fmla="*/ 7271711 w 9263440"/>
                    <a:gd name="connsiteY34" fmla="*/ 834935 h 6651775"/>
                    <a:gd name="connsiteX35" fmla="*/ 7762042 w 9263440"/>
                    <a:gd name="connsiteY35" fmla="*/ 1086728 h 6651775"/>
                    <a:gd name="connsiteX36" fmla="*/ 7510250 w 9263440"/>
                    <a:gd name="connsiteY36" fmla="*/ 1126483 h 6651775"/>
                    <a:gd name="connsiteX37" fmla="*/ 7921068 w 9263440"/>
                    <a:gd name="connsiteY37" fmla="*/ 1709579 h 6651775"/>
                    <a:gd name="connsiteX38" fmla="*/ 8822216 w 9263440"/>
                    <a:gd name="connsiteY38" fmla="*/ 1815596 h 6651775"/>
                    <a:gd name="connsiteX39" fmla="*/ 8464407 w 9263440"/>
                    <a:gd name="connsiteY39" fmla="*/ 1828848 h 6651775"/>
                    <a:gd name="connsiteX40" fmla="*/ 8729450 w 9263440"/>
                    <a:gd name="connsiteY40" fmla="*/ 2014379 h 6651775"/>
                    <a:gd name="connsiteX41" fmla="*/ 8265624 w 9263440"/>
                    <a:gd name="connsiteY41" fmla="*/ 1961370 h 6651775"/>
                    <a:gd name="connsiteX42" fmla="*/ 9246286 w 9263440"/>
                    <a:gd name="connsiteY42" fmla="*/ 2796257 h 6651775"/>
                    <a:gd name="connsiteX43" fmla="*/ 8875225 w 9263440"/>
                    <a:gd name="connsiteY43" fmla="*/ 2637231 h 6651775"/>
                    <a:gd name="connsiteX44" fmla="*/ 9259538 w 9263440"/>
                    <a:gd name="connsiteY44" fmla="*/ 3432361 h 6651775"/>
                    <a:gd name="connsiteX45" fmla="*/ 8829792 w 9263440"/>
                    <a:gd name="connsiteY45" fmla="*/ 3117149 h 6651775"/>
                    <a:gd name="connsiteX46" fmla="*/ 9140269 w 9263440"/>
                    <a:gd name="connsiteY46" fmla="*/ 4094970 h 6651775"/>
                    <a:gd name="connsiteX47" fmla="*/ 8875225 w 9263440"/>
                    <a:gd name="connsiteY47" fmla="*/ 3949196 h 6651775"/>
                    <a:gd name="connsiteX48" fmla="*/ 8649938 w 9263440"/>
                    <a:gd name="connsiteY48" fmla="*/ 5035874 h 6651775"/>
                    <a:gd name="connsiteX49" fmla="*/ 8557173 w 9263440"/>
                    <a:gd name="connsiteY49" fmla="*/ 4890101 h 6651775"/>
                    <a:gd name="connsiteX50" fmla="*/ 8358391 w 9263440"/>
                    <a:gd name="connsiteY50" fmla="*/ 5155144 h 6651775"/>
                    <a:gd name="connsiteX51" fmla="*/ 8186113 w 9263440"/>
                    <a:gd name="connsiteY51" fmla="*/ 5009370 h 6651775"/>
                    <a:gd name="connsiteX52" fmla="*/ 7868062 w 9263440"/>
                    <a:gd name="connsiteY52" fmla="*/ 5539457 h 6651775"/>
                    <a:gd name="connsiteX53" fmla="*/ 7682532 w 9263440"/>
                    <a:gd name="connsiteY53" fmla="*/ 5300918 h 6651775"/>
                    <a:gd name="connsiteX54" fmla="*/ 7351227 w 9263440"/>
                    <a:gd name="connsiteY54" fmla="*/ 5937022 h 6651775"/>
                    <a:gd name="connsiteX55" fmla="*/ 7404236 w 9263440"/>
                    <a:gd name="connsiteY55" fmla="*/ 5671979 h 6651775"/>
                    <a:gd name="connsiteX56" fmla="*/ 6940410 w 9263440"/>
                    <a:gd name="connsiteY56" fmla="*/ 6069544 h 6651775"/>
                    <a:gd name="connsiteX57" fmla="*/ 6966915 w 9263440"/>
                    <a:gd name="connsiteY57" fmla="*/ 5777996 h 6651775"/>
                    <a:gd name="connsiteX58" fmla="*/ 6423576 w 9263440"/>
                    <a:gd name="connsiteY58" fmla="*/ 6294831 h 6651775"/>
                    <a:gd name="connsiteX59" fmla="*/ 6291054 w 9263440"/>
                    <a:gd name="connsiteY59" fmla="*/ 5923770 h 6651775"/>
                    <a:gd name="connsiteX60" fmla="*/ 5639213 w 9263440"/>
                    <a:gd name="connsiteY60" fmla="*/ 6437706 h 6651775"/>
                    <a:gd name="connsiteX61" fmla="*/ 5663026 w 9263440"/>
                    <a:gd name="connsiteY61" fmla="*/ 6242443 h 6651775"/>
                    <a:gd name="connsiteX62" fmla="*/ 5253451 w 9263440"/>
                    <a:gd name="connsiteY62" fmla="*/ 6532955 h 6651775"/>
                    <a:gd name="connsiteX63" fmla="*/ 5172489 w 9263440"/>
                    <a:gd name="connsiteY63" fmla="*/ 6061468 h 6651775"/>
                    <a:gd name="connsiteX64" fmla="*/ 4207968 w 9263440"/>
                    <a:gd name="connsiteY64" fmla="*/ 6515268 h 6651775"/>
                    <a:gd name="connsiteX65" fmla="*/ 146463 w 9263440"/>
                    <a:gd name="connsiteY65" fmla="*/ 3355689 h 6651775"/>
                    <a:gd name="connsiteX0" fmla="*/ 290000 w 9406977"/>
                    <a:gd name="connsiteY0" fmla="*/ 3355689 h 6651775"/>
                    <a:gd name="connsiteX1" fmla="*/ 404847 w 9406977"/>
                    <a:gd name="connsiteY1" fmla="*/ 1815598 h 6651775"/>
                    <a:gd name="connsiteX2" fmla="*/ 1027700 w 9406977"/>
                    <a:gd name="connsiteY2" fmla="*/ 1577059 h 6651775"/>
                    <a:gd name="connsiteX3" fmla="*/ 908431 w 9406977"/>
                    <a:gd name="connsiteY3" fmla="*/ 1524050 h 6651775"/>
                    <a:gd name="connsiteX4" fmla="*/ 1292744 w 9406977"/>
                    <a:gd name="connsiteY4" fmla="*/ 1325268 h 6651775"/>
                    <a:gd name="connsiteX5" fmla="*/ 828918 w 9406977"/>
                    <a:gd name="connsiteY5" fmla="*/ 1325268 h 6651775"/>
                    <a:gd name="connsiteX6" fmla="*/ 1584292 w 9406977"/>
                    <a:gd name="connsiteY6" fmla="*/ 1033720 h 6651775"/>
                    <a:gd name="connsiteX7" fmla="*/ 1359004 w 9406977"/>
                    <a:gd name="connsiteY7" fmla="*/ 954207 h 6651775"/>
                    <a:gd name="connsiteX8" fmla="*/ 1716812 w 9406977"/>
                    <a:gd name="connsiteY8" fmla="*/ 993963 h 6651775"/>
                    <a:gd name="connsiteX9" fmla="*/ 1915596 w 9406977"/>
                    <a:gd name="connsiteY9" fmla="*/ 543390 h 6651775"/>
                    <a:gd name="connsiteX10" fmla="*/ 1915595 w 9406977"/>
                    <a:gd name="connsiteY10" fmla="*/ 808433 h 6651775"/>
                    <a:gd name="connsiteX11" fmla="*/ 2458934 w 9406977"/>
                    <a:gd name="connsiteY11" fmla="*/ 609650 h 6651775"/>
                    <a:gd name="connsiteX12" fmla="*/ 2366169 w 9406977"/>
                    <a:gd name="connsiteY12" fmla="*/ 516885 h 6651775"/>
                    <a:gd name="connsiteX13" fmla="*/ 2723979 w 9406977"/>
                    <a:gd name="connsiteY13" fmla="*/ 437372 h 6651775"/>
                    <a:gd name="connsiteX14" fmla="*/ 2670969 w 9406977"/>
                    <a:gd name="connsiteY14" fmla="*/ 318103 h 6651775"/>
                    <a:gd name="connsiteX15" fmla="*/ 3161299 w 9406977"/>
                    <a:gd name="connsiteY15" fmla="*/ 357859 h 6651775"/>
                    <a:gd name="connsiteX16" fmla="*/ 3505856 w 9406977"/>
                    <a:gd name="connsiteY16" fmla="*/ 145824 h 6651775"/>
                    <a:gd name="connsiteX17" fmla="*/ 3479352 w 9406977"/>
                    <a:gd name="connsiteY17" fmla="*/ 278346 h 6651775"/>
                    <a:gd name="connsiteX18" fmla="*/ 4168466 w 9406977"/>
                    <a:gd name="connsiteY18" fmla="*/ 331355 h 6651775"/>
                    <a:gd name="connsiteX19" fmla="*/ 4168466 w 9406977"/>
                    <a:gd name="connsiteY19" fmla="*/ 198833 h 6651775"/>
                    <a:gd name="connsiteX20" fmla="*/ 4393753 w 9406977"/>
                    <a:gd name="connsiteY20" fmla="*/ 371111 h 6651775"/>
                    <a:gd name="connsiteX21" fmla="*/ 4698553 w 9406977"/>
                    <a:gd name="connsiteY21" fmla="*/ 265094 h 6651775"/>
                    <a:gd name="connsiteX22" fmla="*/ 4566031 w 9406977"/>
                    <a:gd name="connsiteY22" fmla="*/ 437372 h 6651775"/>
                    <a:gd name="connsiteX23" fmla="*/ 4844326 w 9406977"/>
                    <a:gd name="connsiteY23" fmla="*/ 384363 h 6651775"/>
                    <a:gd name="connsiteX24" fmla="*/ 4890082 w 9406977"/>
                    <a:gd name="connsiteY24" fmla="*/ 528242 h 6651775"/>
                    <a:gd name="connsiteX25" fmla="*/ 5135874 w 9406977"/>
                    <a:gd name="connsiteY25" fmla="*/ 636155 h 6651775"/>
                    <a:gd name="connsiteX26" fmla="*/ 5029857 w 9406977"/>
                    <a:gd name="connsiteY26" fmla="*/ 251842 h 6651775"/>
                    <a:gd name="connsiteX27" fmla="*/ 5308153 w 9406977"/>
                    <a:gd name="connsiteY27" fmla="*/ 371111 h 6651775"/>
                    <a:gd name="connsiteX28" fmla="*/ 5997266 w 9406977"/>
                    <a:gd name="connsiteY28" fmla="*/ 50 h 6651775"/>
                    <a:gd name="connsiteX29" fmla="*/ 5732222 w 9406977"/>
                    <a:gd name="connsiteY29" fmla="*/ 291598 h 6651775"/>
                    <a:gd name="connsiteX30" fmla="*/ 6249057 w 9406977"/>
                    <a:gd name="connsiteY30" fmla="*/ 119320 h 6651775"/>
                    <a:gd name="connsiteX31" fmla="*/ 6063526 w 9406977"/>
                    <a:gd name="connsiteY31" fmla="*/ 344606 h 6651775"/>
                    <a:gd name="connsiteX32" fmla="*/ 6381579 w 9406977"/>
                    <a:gd name="connsiteY32" fmla="*/ 450623 h 6651775"/>
                    <a:gd name="connsiteX33" fmla="*/ 6156292 w 9406977"/>
                    <a:gd name="connsiteY33" fmla="*/ 596397 h 6651775"/>
                    <a:gd name="connsiteX34" fmla="*/ 7653787 w 9406977"/>
                    <a:gd name="connsiteY34" fmla="*/ 768674 h 6651775"/>
                    <a:gd name="connsiteX35" fmla="*/ 7415248 w 9406977"/>
                    <a:gd name="connsiteY35" fmla="*/ 834935 h 6651775"/>
                    <a:gd name="connsiteX36" fmla="*/ 7905579 w 9406977"/>
                    <a:gd name="connsiteY36" fmla="*/ 1086728 h 6651775"/>
                    <a:gd name="connsiteX37" fmla="*/ 7653787 w 9406977"/>
                    <a:gd name="connsiteY37" fmla="*/ 1126483 h 6651775"/>
                    <a:gd name="connsiteX38" fmla="*/ 8064605 w 9406977"/>
                    <a:gd name="connsiteY38" fmla="*/ 1709579 h 6651775"/>
                    <a:gd name="connsiteX39" fmla="*/ 8965753 w 9406977"/>
                    <a:gd name="connsiteY39" fmla="*/ 1815596 h 6651775"/>
                    <a:gd name="connsiteX40" fmla="*/ 8607944 w 9406977"/>
                    <a:gd name="connsiteY40" fmla="*/ 1828848 h 6651775"/>
                    <a:gd name="connsiteX41" fmla="*/ 8872987 w 9406977"/>
                    <a:gd name="connsiteY41" fmla="*/ 2014379 h 6651775"/>
                    <a:gd name="connsiteX42" fmla="*/ 8409161 w 9406977"/>
                    <a:gd name="connsiteY42" fmla="*/ 1961370 h 6651775"/>
                    <a:gd name="connsiteX43" fmla="*/ 9389823 w 9406977"/>
                    <a:gd name="connsiteY43" fmla="*/ 2796257 h 6651775"/>
                    <a:gd name="connsiteX44" fmla="*/ 9018762 w 9406977"/>
                    <a:gd name="connsiteY44" fmla="*/ 2637231 h 6651775"/>
                    <a:gd name="connsiteX45" fmla="*/ 9403075 w 9406977"/>
                    <a:gd name="connsiteY45" fmla="*/ 3432361 h 6651775"/>
                    <a:gd name="connsiteX46" fmla="*/ 8973329 w 9406977"/>
                    <a:gd name="connsiteY46" fmla="*/ 3117149 h 6651775"/>
                    <a:gd name="connsiteX47" fmla="*/ 9283806 w 9406977"/>
                    <a:gd name="connsiteY47" fmla="*/ 4094970 h 6651775"/>
                    <a:gd name="connsiteX48" fmla="*/ 9018762 w 9406977"/>
                    <a:gd name="connsiteY48" fmla="*/ 3949196 h 6651775"/>
                    <a:gd name="connsiteX49" fmla="*/ 8793475 w 9406977"/>
                    <a:gd name="connsiteY49" fmla="*/ 5035874 h 6651775"/>
                    <a:gd name="connsiteX50" fmla="*/ 8700710 w 9406977"/>
                    <a:gd name="connsiteY50" fmla="*/ 4890101 h 6651775"/>
                    <a:gd name="connsiteX51" fmla="*/ 8501928 w 9406977"/>
                    <a:gd name="connsiteY51" fmla="*/ 5155144 h 6651775"/>
                    <a:gd name="connsiteX52" fmla="*/ 8329650 w 9406977"/>
                    <a:gd name="connsiteY52" fmla="*/ 5009370 h 6651775"/>
                    <a:gd name="connsiteX53" fmla="*/ 8011599 w 9406977"/>
                    <a:gd name="connsiteY53" fmla="*/ 5539457 h 6651775"/>
                    <a:gd name="connsiteX54" fmla="*/ 7826069 w 9406977"/>
                    <a:gd name="connsiteY54" fmla="*/ 5300918 h 6651775"/>
                    <a:gd name="connsiteX55" fmla="*/ 7494764 w 9406977"/>
                    <a:gd name="connsiteY55" fmla="*/ 5937022 h 6651775"/>
                    <a:gd name="connsiteX56" fmla="*/ 7547773 w 9406977"/>
                    <a:gd name="connsiteY56" fmla="*/ 5671979 h 6651775"/>
                    <a:gd name="connsiteX57" fmla="*/ 7083947 w 9406977"/>
                    <a:gd name="connsiteY57" fmla="*/ 6069544 h 6651775"/>
                    <a:gd name="connsiteX58" fmla="*/ 7110452 w 9406977"/>
                    <a:gd name="connsiteY58" fmla="*/ 5777996 h 6651775"/>
                    <a:gd name="connsiteX59" fmla="*/ 6567113 w 9406977"/>
                    <a:gd name="connsiteY59" fmla="*/ 6294831 h 6651775"/>
                    <a:gd name="connsiteX60" fmla="*/ 6434591 w 9406977"/>
                    <a:gd name="connsiteY60" fmla="*/ 5923770 h 6651775"/>
                    <a:gd name="connsiteX61" fmla="*/ 5782750 w 9406977"/>
                    <a:gd name="connsiteY61" fmla="*/ 6437706 h 6651775"/>
                    <a:gd name="connsiteX62" fmla="*/ 5806563 w 9406977"/>
                    <a:gd name="connsiteY62" fmla="*/ 6242443 h 6651775"/>
                    <a:gd name="connsiteX63" fmla="*/ 5396988 w 9406977"/>
                    <a:gd name="connsiteY63" fmla="*/ 6532955 h 6651775"/>
                    <a:gd name="connsiteX64" fmla="*/ 5316026 w 9406977"/>
                    <a:gd name="connsiteY64" fmla="*/ 6061468 h 6651775"/>
                    <a:gd name="connsiteX65" fmla="*/ 4351505 w 9406977"/>
                    <a:gd name="connsiteY65" fmla="*/ 6515268 h 6651775"/>
                    <a:gd name="connsiteX66" fmla="*/ 290000 w 9406977"/>
                    <a:gd name="connsiteY66" fmla="*/ 3355689 h 6651775"/>
                    <a:gd name="connsiteX0" fmla="*/ 176321 w 9293298"/>
                    <a:gd name="connsiteY0" fmla="*/ 3355689 h 6651775"/>
                    <a:gd name="connsiteX1" fmla="*/ 688734 w 9293298"/>
                    <a:gd name="connsiteY1" fmla="*/ 1855355 h 6651775"/>
                    <a:gd name="connsiteX2" fmla="*/ 291168 w 9293298"/>
                    <a:gd name="connsiteY2" fmla="*/ 1815598 h 6651775"/>
                    <a:gd name="connsiteX3" fmla="*/ 914021 w 9293298"/>
                    <a:gd name="connsiteY3" fmla="*/ 1577059 h 6651775"/>
                    <a:gd name="connsiteX4" fmla="*/ 794752 w 9293298"/>
                    <a:gd name="connsiteY4" fmla="*/ 1524050 h 6651775"/>
                    <a:gd name="connsiteX5" fmla="*/ 1179065 w 9293298"/>
                    <a:gd name="connsiteY5" fmla="*/ 1325268 h 6651775"/>
                    <a:gd name="connsiteX6" fmla="*/ 715239 w 9293298"/>
                    <a:gd name="connsiteY6" fmla="*/ 1325268 h 6651775"/>
                    <a:gd name="connsiteX7" fmla="*/ 1470613 w 9293298"/>
                    <a:gd name="connsiteY7" fmla="*/ 1033720 h 6651775"/>
                    <a:gd name="connsiteX8" fmla="*/ 1245325 w 9293298"/>
                    <a:gd name="connsiteY8" fmla="*/ 954207 h 6651775"/>
                    <a:gd name="connsiteX9" fmla="*/ 1603133 w 9293298"/>
                    <a:gd name="connsiteY9" fmla="*/ 993963 h 6651775"/>
                    <a:gd name="connsiteX10" fmla="*/ 1801917 w 9293298"/>
                    <a:gd name="connsiteY10" fmla="*/ 543390 h 6651775"/>
                    <a:gd name="connsiteX11" fmla="*/ 1801916 w 9293298"/>
                    <a:gd name="connsiteY11" fmla="*/ 808433 h 6651775"/>
                    <a:gd name="connsiteX12" fmla="*/ 2345255 w 9293298"/>
                    <a:gd name="connsiteY12" fmla="*/ 609650 h 6651775"/>
                    <a:gd name="connsiteX13" fmla="*/ 2252490 w 9293298"/>
                    <a:gd name="connsiteY13" fmla="*/ 516885 h 6651775"/>
                    <a:gd name="connsiteX14" fmla="*/ 2610300 w 9293298"/>
                    <a:gd name="connsiteY14" fmla="*/ 437372 h 6651775"/>
                    <a:gd name="connsiteX15" fmla="*/ 2557290 w 9293298"/>
                    <a:gd name="connsiteY15" fmla="*/ 318103 h 6651775"/>
                    <a:gd name="connsiteX16" fmla="*/ 3047620 w 9293298"/>
                    <a:gd name="connsiteY16" fmla="*/ 357859 h 6651775"/>
                    <a:gd name="connsiteX17" fmla="*/ 3392177 w 9293298"/>
                    <a:gd name="connsiteY17" fmla="*/ 145824 h 6651775"/>
                    <a:gd name="connsiteX18" fmla="*/ 3365673 w 9293298"/>
                    <a:gd name="connsiteY18" fmla="*/ 278346 h 6651775"/>
                    <a:gd name="connsiteX19" fmla="*/ 4054787 w 9293298"/>
                    <a:gd name="connsiteY19" fmla="*/ 331355 h 6651775"/>
                    <a:gd name="connsiteX20" fmla="*/ 4054787 w 9293298"/>
                    <a:gd name="connsiteY20" fmla="*/ 198833 h 6651775"/>
                    <a:gd name="connsiteX21" fmla="*/ 4280074 w 9293298"/>
                    <a:gd name="connsiteY21" fmla="*/ 371111 h 6651775"/>
                    <a:gd name="connsiteX22" fmla="*/ 4584874 w 9293298"/>
                    <a:gd name="connsiteY22" fmla="*/ 265094 h 6651775"/>
                    <a:gd name="connsiteX23" fmla="*/ 4452352 w 9293298"/>
                    <a:gd name="connsiteY23" fmla="*/ 437372 h 6651775"/>
                    <a:gd name="connsiteX24" fmla="*/ 4730647 w 9293298"/>
                    <a:gd name="connsiteY24" fmla="*/ 384363 h 6651775"/>
                    <a:gd name="connsiteX25" fmla="*/ 4776403 w 9293298"/>
                    <a:gd name="connsiteY25" fmla="*/ 528242 h 6651775"/>
                    <a:gd name="connsiteX26" fmla="*/ 5022195 w 9293298"/>
                    <a:gd name="connsiteY26" fmla="*/ 636155 h 6651775"/>
                    <a:gd name="connsiteX27" fmla="*/ 4916178 w 9293298"/>
                    <a:gd name="connsiteY27" fmla="*/ 251842 h 6651775"/>
                    <a:gd name="connsiteX28" fmla="*/ 5194474 w 9293298"/>
                    <a:gd name="connsiteY28" fmla="*/ 371111 h 6651775"/>
                    <a:gd name="connsiteX29" fmla="*/ 5883587 w 9293298"/>
                    <a:gd name="connsiteY29" fmla="*/ 50 h 6651775"/>
                    <a:gd name="connsiteX30" fmla="*/ 5618543 w 9293298"/>
                    <a:gd name="connsiteY30" fmla="*/ 291598 h 6651775"/>
                    <a:gd name="connsiteX31" fmla="*/ 6135378 w 9293298"/>
                    <a:gd name="connsiteY31" fmla="*/ 119320 h 6651775"/>
                    <a:gd name="connsiteX32" fmla="*/ 5949847 w 9293298"/>
                    <a:gd name="connsiteY32" fmla="*/ 344606 h 6651775"/>
                    <a:gd name="connsiteX33" fmla="*/ 6267900 w 9293298"/>
                    <a:gd name="connsiteY33" fmla="*/ 450623 h 6651775"/>
                    <a:gd name="connsiteX34" fmla="*/ 6042613 w 9293298"/>
                    <a:gd name="connsiteY34" fmla="*/ 596397 h 6651775"/>
                    <a:gd name="connsiteX35" fmla="*/ 7540108 w 9293298"/>
                    <a:gd name="connsiteY35" fmla="*/ 768674 h 6651775"/>
                    <a:gd name="connsiteX36" fmla="*/ 7301569 w 9293298"/>
                    <a:gd name="connsiteY36" fmla="*/ 834935 h 6651775"/>
                    <a:gd name="connsiteX37" fmla="*/ 7791900 w 9293298"/>
                    <a:gd name="connsiteY37" fmla="*/ 1086728 h 6651775"/>
                    <a:gd name="connsiteX38" fmla="*/ 7540108 w 9293298"/>
                    <a:gd name="connsiteY38" fmla="*/ 1126483 h 6651775"/>
                    <a:gd name="connsiteX39" fmla="*/ 7950926 w 9293298"/>
                    <a:gd name="connsiteY39" fmla="*/ 1709579 h 6651775"/>
                    <a:gd name="connsiteX40" fmla="*/ 8852074 w 9293298"/>
                    <a:gd name="connsiteY40" fmla="*/ 1815596 h 6651775"/>
                    <a:gd name="connsiteX41" fmla="*/ 8494265 w 9293298"/>
                    <a:gd name="connsiteY41" fmla="*/ 1828848 h 6651775"/>
                    <a:gd name="connsiteX42" fmla="*/ 8759308 w 9293298"/>
                    <a:gd name="connsiteY42" fmla="*/ 2014379 h 6651775"/>
                    <a:gd name="connsiteX43" fmla="*/ 8295482 w 9293298"/>
                    <a:gd name="connsiteY43" fmla="*/ 1961370 h 6651775"/>
                    <a:gd name="connsiteX44" fmla="*/ 9276144 w 9293298"/>
                    <a:gd name="connsiteY44" fmla="*/ 2796257 h 6651775"/>
                    <a:gd name="connsiteX45" fmla="*/ 8905083 w 9293298"/>
                    <a:gd name="connsiteY45" fmla="*/ 2637231 h 6651775"/>
                    <a:gd name="connsiteX46" fmla="*/ 9289396 w 9293298"/>
                    <a:gd name="connsiteY46" fmla="*/ 3432361 h 6651775"/>
                    <a:gd name="connsiteX47" fmla="*/ 8859650 w 9293298"/>
                    <a:gd name="connsiteY47" fmla="*/ 3117149 h 6651775"/>
                    <a:gd name="connsiteX48" fmla="*/ 9170127 w 9293298"/>
                    <a:gd name="connsiteY48" fmla="*/ 4094970 h 6651775"/>
                    <a:gd name="connsiteX49" fmla="*/ 8905083 w 9293298"/>
                    <a:gd name="connsiteY49" fmla="*/ 3949196 h 6651775"/>
                    <a:gd name="connsiteX50" fmla="*/ 8679796 w 9293298"/>
                    <a:gd name="connsiteY50" fmla="*/ 5035874 h 6651775"/>
                    <a:gd name="connsiteX51" fmla="*/ 8587031 w 9293298"/>
                    <a:gd name="connsiteY51" fmla="*/ 4890101 h 6651775"/>
                    <a:gd name="connsiteX52" fmla="*/ 8388249 w 9293298"/>
                    <a:gd name="connsiteY52" fmla="*/ 5155144 h 6651775"/>
                    <a:gd name="connsiteX53" fmla="*/ 8215971 w 9293298"/>
                    <a:gd name="connsiteY53" fmla="*/ 5009370 h 6651775"/>
                    <a:gd name="connsiteX54" fmla="*/ 7897920 w 9293298"/>
                    <a:gd name="connsiteY54" fmla="*/ 5539457 h 6651775"/>
                    <a:gd name="connsiteX55" fmla="*/ 7712390 w 9293298"/>
                    <a:gd name="connsiteY55" fmla="*/ 5300918 h 6651775"/>
                    <a:gd name="connsiteX56" fmla="*/ 7381085 w 9293298"/>
                    <a:gd name="connsiteY56" fmla="*/ 5937022 h 6651775"/>
                    <a:gd name="connsiteX57" fmla="*/ 7434094 w 9293298"/>
                    <a:gd name="connsiteY57" fmla="*/ 5671979 h 6651775"/>
                    <a:gd name="connsiteX58" fmla="*/ 6970268 w 9293298"/>
                    <a:gd name="connsiteY58" fmla="*/ 6069544 h 6651775"/>
                    <a:gd name="connsiteX59" fmla="*/ 6996773 w 9293298"/>
                    <a:gd name="connsiteY59" fmla="*/ 5777996 h 6651775"/>
                    <a:gd name="connsiteX60" fmla="*/ 6453434 w 9293298"/>
                    <a:gd name="connsiteY60" fmla="*/ 6294831 h 6651775"/>
                    <a:gd name="connsiteX61" fmla="*/ 6320912 w 9293298"/>
                    <a:gd name="connsiteY61" fmla="*/ 5923770 h 6651775"/>
                    <a:gd name="connsiteX62" fmla="*/ 5669071 w 9293298"/>
                    <a:gd name="connsiteY62" fmla="*/ 6437706 h 6651775"/>
                    <a:gd name="connsiteX63" fmla="*/ 5692884 w 9293298"/>
                    <a:gd name="connsiteY63" fmla="*/ 6242443 h 6651775"/>
                    <a:gd name="connsiteX64" fmla="*/ 5283309 w 9293298"/>
                    <a:gd name="connsiteY64" fmla="*/ 6532955 h 6651775"/>
                    <a:gd name="connsiteX65" fmla="*/ 5202347 w 9293298"/>
                    <a:gd name="connsiteY65" fmla="*/ 6061468 h 6651775"/>
                    <a:gd name="connsiteX66" fmla="*/ 4237826 w 9293298"/>
                    <a:gd name="connsiteY66" fmla="*/ 6515268 h 6651775"/>
                    <a:gd name="connsiteX67" fmla="*/ 176321 w 9293298"/>
                    <a:gd name="connsiteY67" fmla="*/ 3355689 h 6651775"/>
                    <a:gd name="connsiteX0" fmla="*/ 405413 w 9522390"/>
                    <a:gd name="connsiteY0" fmla="*/ 3355689 h 6651775"/>
                    <a:gd name="connsiteX1" fmla="*/ 202208 w 9522390"/>
                    <a:gd name="connsiteY1" fmla="*/ 2279424 h 6651775"/>
                    <a:gd name="connsiteX2" fmla="*/ 917826 w 9522390"/>
                    <a:gd name="connsiteY2" fmla="*/ 1855355 h 6651775"/>
                    <a:gd name="connsiteX3" fmla="*/ 520260 w 9522390"/>
                    <a:gd name="connsiteY3" fmla="*/ 1815598 h 6651775"/>
                    <a:gd name="connsiteX4" fmla="*/ 1143113 w 9522390"/>
                    <a:gd name="connsiteY4" fmla="*/ 1577059 h 6651775"/>
                    <a:gd name="connsiteX5" fmla="*/ 1023844 w 9522390"/>
                    <a:gd name="connsiteY5" fmla="*/ 1524050 h 6651775"/>
                    <a:gd name="connsiteX6" fmla="*/ 1408157 w 9522390"/>
                    <a:gd name="connsiteY6" fmla="*/ 1325268 h 6651775"/>
                    <a:gd name="connsiteX7" fmla="*/ 944331 w 9522390"/>
                    <a:gd name="connsiteY7" fmla="*/ 1325268 h 6651775"/>
                    <a:gd name="connsiteX8" fmla="*/ 1699705 w 9522390"/>
                    <a:gd name="connsiteY8" fmla="*/ 1033720 h 6651775"/>
                    <a:gd name="connsiteX9" fmla="*/ 1474417 w 9522390"/>
                    <a:gd name="connsiteY9" fmla="*/ 954207 h 6651775"/>
                    <a:gd name="connsiteX10" fmla="*/ 1832225 w 9522390"/>
                    <a:gd name="connsiteY10" fmla="*/ 993963 h 6651775"/>
                    <a:gd name="connsiteX11" fmla="*/ 2031009 w 9522390"/>
                    <a:gd name="connsiteY11" fmla="*/ 543390 h 6651775"/>
                    <a:gd name="connsiteX12" fmla="*/ 2031008 w 9522390"/>
                    <a:gd name="connsiteY12" fmla="*/ 808433 h 6651775"/>
                    <a:gd name="connsiteX13" fmla="*/ 2574347 w 9522390"/>
                    <a:gd name="connsiteY13" fmla="*/ 609650 h 6651775"/>
                    <a:gd name="connsiteX14" fmla="*/ 2481582 w 9522390"/>
                    <a:gd name="connsiteY14" fmla="*/ 516885 h 6651775"/>
                    <a:gd name="connsiteX15" fmla="*/ 2839392 w 9522390"/>
                    <a:gd name="connsiteY15" fmla="*/ 437372 h 6651775"/>
                    <a:gd name="connsiteX16" fmla="*/ 2786382 w 9522390"/>
                    <a:gd name="connsiteY16" fmla="*/ 318103 h 6651775"/>
                    <a:gd name="connsiteX17" fmla="*/ 3276712 w 9522390"/>
                    <a:gd name="connsiteY17" fmla="*/ 357859 h 6651775"/>
                    <a:gd name="connsiteX18" fmla="*/ 3621269 w 9522390"/>
                    <a:gd name="connsiteY18" fmla="*/ 145824 h 6651775"/>
                    <a:gd name="connsiteX19" fmla="*/ 3594765 w 9522390"/>
                    <a:gd name="connsiteY19" fmla="*/ 278346 h 6651775"/>
                    <a:gd name="connsiteX20" fmla="*/ 4283879 w 9522390"/>
                    <a:gd name="connsiteY20" fmla="*/ 331355 h 6651775"/>
                    <a:gd name="connsiteX21" fmla="*/ 4283879 w 9522390"/>
                    <a:gd name="connsiteY21" fmla="*/ 198833 h 6651775"/>
                    <a:gd name="connsiteX22" fmla="*/ 4509166 w 9522390"/>
                    <a:gd name="connsiteY22" fmla="*/ 371111 h 6651775"/>
                    <a:gd name="connsiteX23" fmla="*/ 4813966 w 9522390"/>
                    <a:gd name="connsiteY23" fmla="*/ 265094 h 6651775"/>
                    <a:gd name="connsiteX24" fmla="*/ 4681444 w 9522390"/>
                    <a:gd name="connsiteY24" fmla="*/ 437372 h 6651775"/>
                    <a:gd name="connsiteX25" fmla="*/ 4959739 w 9522390"/>
                    <a:gd name="connsiteY25" fmla="*/ 384363 h 6651775"/>
                    <a:gd name="connsiteX26" fmla="*/ 5005495 w 9522390"/>
                    <a:gd name="connsiteY26" fmla="*/ 528242 h 6651775"/>
                    <a:gd name="connsiteX27" fmla="*/ 5251287 w 9522390"/>
                    <a:gd name="connsiteY27" fmla="*/ 636155 h 6651775"/>
                    <a:gd name="connsiteX28" fmla="*/ 5145270 w 9522390"/>
                    <a:gd name="connsiteY28" fmla="*/ 251842 h 6651775"/>
                    <a:gd name="connsiteX29" fmla="*/ 5423566 w 9522390"/>
                    <a:gd name="connsiteY29" fmla="*/ 371111 h 6651775"/>
                    <a:gd name="connsiteX30" fmla="*/ 6112679 w 9522390"/>
                    <a:gd name="connsiteY30" fmla="*/ 50 h 6651775"/>
                    <a:gd name="connsiteX31" fmla="*/ 5847635 w 9522390"/>
                    <a:gd name="connsiteY31" fmla="*/ 291598 h 6651775"/>
                    <a:gd name="connsiteX32" fmla="*/ 6364470 w 9522390"/>
                    <a:gd name="connsiteY32" fmla="*/ 119320 h 6651775"/>
                    <a:gd name="connsiteX33" fmla="*/ 6178939 w 9522390"/>
                    <a:gd name="connsiteY33" fmla="*/ 344606 h 6651775"/>
                    <a:gd name="connsiteX34" fmla="*/ 6496992 w 9522390"/>
                    <a:gd name="connsiteY34" fmla="*/ 450623 h 6651775"/>
                    <a:gd name="connsiteX35" fmla="*/ 6271705 w 9522390"/>
                    <a:gd name="connsiteY35" fmla="*/ 596397 h 6651775"/>
                    <a:gd name="connsiteX36" fmla="*/ 7769200 w 9522390"/>
                    <a:gd name="connsiteY36" fmla="*/ 768674 h 6651775"/>
                    <a:gd name="connsiteX37" fmla="*/ 7530661 w 9522390"/>
                    <a:gd name="connsiteY37" fmla="*/ 834935 h 6651775"/>
                    <a:gd name="connsiteX38" fmla="*/ 8020992 w 9522390"/>
                    <a:gd name="connsiteY38" fmla="*/ 1086728 h 6651775"/>
                    <a:gd name="connsiteX39" fmla="*/ 7769200 w 9522390"/>
                    <a:gd name="connsiteY39" fmla="*/ 1126483 h 6651775"/>
                    <a:gd name="connsiteX40" fmla="*/ 8180018 w 9522390"/>
                    <a:gd name="connsiteY40" fmla="*/ 1709579 h 6651775"/>
                    <a:gd name="connsiteX41" fmla="*/ 9081166 w 9522390"/>
                    <a:gd name="connsiteY41" fmla="*/ 1815596 h 6651775"/>
                    <a:gd name="connsiteX42" fmla="*/ 8723357 w 9522390"/>
                    <a:gd name="connsiteY42" fmla="*/ 1828848 h 6651775"/>
                    <a:gd name="connsiteX43" fmla="*/ 8988400 w 9522390"/>
                    <a:gd name="connsiteY43" fmla="*/ 2014379 h 6651775"/>
                    <a:gd name="connsiteX44" fmla="*/ 8524574 w 9522390"/>
                    <a:gd name="connsiteY44" fmla="*/ 1961370 h 6651775"/>
                    <a:gd name="connsiteX45" fmla="*/ 9505236 w 9522390"/>
                    <a:gd name="connsiteY45" fmla="*/ 2796257 h 6651775"/>
                    <a:gd name="connsiteX46" fmla="*/ 9134175 w 9522390"/>
                    <a:gd name="connsiteY46" fmla="*/ 2637231 h 6651775"/>
                    <a:gd name="connsiteX47" fmla="*/ 9518488 w 9522390"/>
                    <a:gd name="connsiteY47" fmla="*/ 3432361 h 6651775"/>
                    <a:gd name="connsiteX48" fmla="*/ 9088742 w 9522390"/>
                    <a:gd name="connsiteY48" fmla="*/ 3117149 h 6651775"/>
                    <a:gd name="connsiteX49" fmla="*/ 9399219 w 9522390"/>
                    <a:gd name="connsiteY49" fmla="*/ 4094970 h 6651775"/>
                    <a:gd name="connsiteX50" fmla="*/ 9134175 w 9522390"/>
                    <a:gd name="connsiteY50" fmla="*/ 3949196 h 6651775"/>
                    <a:gd name="connsiteX51" fmla="*/ 8908888 w 9522390"/>
                    <a:gd name="connsiteY51" fmla="*/ 5035874 h 6651775"/>
                    <a:gd name="connsiteX52" fmla="*/ 8816123 w 9522390"/>
                    <a:gd name="connsiteY52" fmla="*/ 4890101 h 6651775"/>
                    <a:gd name="connsiteX53" fmla="*/ 8617341 w 9522390"/>
                    <a:gd name="connsiteY53" fmla="*/ 5155144 h 6651775"/>
                    <a:gd name="connsiteX54" fmla="*/ 8445063 w 9522390"/>
                    <a:gd name="connsiteY54" fmla="*/ 5009370 h 6651775"/>
                    <a:gd name="connsiteX55" fmla="*/ 8127012 w 9522390"/>
                    <a:gd name="connsiteY55" fmla="*/ 5539457 h 6651775"/>
                    <a:gd name="connsiteX56" fmla="*/ 7941482 w 9522390"/>
                    <a:gd name="connsiteY56" fmla="*/ 5300918 h 6651775"/>
                    <a:gd name="connsiteX57" fmla="*/ 7610177 w 9522390"/>
                    <a:gd name="connsiteY57" fmla="*/ 5937022 h 6651775"/>
                    <a:gd name="connsiteX58" fmla="*/ 7663186 w 9522390"/>
                    <a:gd name="connsiteY58" fmla="*/ 5671979 h 6651775"/>
                    <a:gd name="connsiteX59" fmla="*/ 7199360 w 9522390"/>
                    <a:gd name="connsiteY59" fmla="*/ 6069544 h 6651775"/>
                    <a:gd name="connsiteX60" fmla="*/ 7225865 w 9522390"/>
                    <a:gd name="connsiteY60" fmla="*/ 5777996 h 6651775"/>
                    <a:gd name="connsiteX61" fmla="*/ 6682526 w 9522390"/>
                    <a:gd name="connsiteY61" fmla="*/ 6294831 h 6651775"/>
                    <a:gd name="connsiteX62" fmla="*/ 6550004 w 9522390"/>
                    <a:gd name="connsiteY62" fmla="*/ 5923770 h 6651775"/>
                    <a:gd name="connsiteX63" fmla="*/ 5898163 w 9522390"/>
                    <a:gd name="connsiteY63" fmla="*/ 6437706 h 6651775"/>
                    <a:gd name="connsiteX64" fmla="*/ 5921976 w 9522390"/>
                    <a:gd name="connsiteY64" fmla="*/ 6242443 h 6651775"/>
                    <a:gd name="connsiteX65" fmla="*/ 5512401 w 9522390"/>
                    <a:gd name="connsiteY65" fmla="*/ 6532955 h 6651775"/>
                    <a:gd name="connsiteX66" fmla="*/ 5431439 w 9522390"/>
                    <a:gd name="connsiteY66" fmla="*/ 6061468 h 6651775"/>
                    <a:gd name="connsiteX67" fmla="*/ 4466918 w 9522390"/>
                    <a:gd name="connsiteY67" fmla="*/ 6515268 h 6651775"/>
                    <a:gd name="connsiteX68" fmla="*/ 405413 w 9522390"/>
                    <a:gd name="connsiteY68" fmla="*/ 3355689 h 6651775"/>
                    <a:gd name="connsiteX0" fmla="*/ 227988 w 9344965"/>
                    <a:gd name="connsiteY0" fmla="*/ 3355689 h 6651775"/>
                    <a:gd name="connsiteX1" fmla="*/ 488609 w 9344965"/>
                    <a:gd name="connsiteY1" fmla="*/ 2305929 h 6651775"/>
                    <a:gd name="connsiteX2" fmla="*/ 24783 w 9344965"/>
                    <a:gd name="connsiteY2" fmla="*/ 2279424 h 6651775"/>
                    <a:gd name="connsiteX3" fmla="*/ 740401 w 9344965"/>
                    <a:gd name="connsiteY3" fmla="*/ 1855355 h 6651775"/>
                    <a:gd name="connsiteX4" fmla="*/ 342835 w 9344965"/>
                    <a:gd name="connsiteY4" fmla="*/ 1815598 h 6651775"/>
                    <a:gd name="connsiteX5" fmla="*/ 965688 w 9344965"/>
                    <a:gd name="connsiteY5" fmla="*/ 1577059 h 6651775"/>
                    <a:gd name="connsiteX6" fmla="*/ 846419 w 9344965"/>
                    <a:gd name="connsiteY6" fmla="*/ 1524050 h 6651775"/>
                    <a:gd name="connsiteX7" fmla="*/ 1230732 w 9344965"/>
                    <a:gd name="connsiteY7" fmla="*/ 1325268 h 6651775"/>
                    <a:gd name="connsiteX8" fmla="*/ 766906 w 9344965"/>
                    <a:gd name="connsiteY8" fmla="*/ 1325268 h 6651775"/>
                    <a:gd name="connsiteX9" fmla="*/ 1522280 w 9344965"/>
                    <a:gd name="connsiteY9" fmla="*/ 1033720 h 6651775"/>
                    <a:gd name="connsiteX10" fmla="*/ 1296992 w 9344965"/>
                    <a:gd name="connsiteY10" fmla="*/ 954207 h 6651775"/>
                    <a:gd name="connsiteX11" fmla="*/ 1654800 w 9344965"/>
                    <a:gd name="connsiteY11" fmla="*/ 993963 h 6651775"/>
                    <a:gd name="connsiteX12" fmla="*/ 1853584 w 9344965"/>
                    <a:gd name="connsiteY12" fmla="*/ 543390 h 6651775"/>
                    <a:gd name="connsiteX13" fmla="*/ 1853583 w 9344965"/>
                    <a:gd name="connsiteY13" fmla="*/ 808433 h 6651775"/>
                    <a:gd name="connsiteX14" fmla="*/ 2396922 w 9344965"/>
                    <a:gd name="connsiteY14" fmla="*/ 609650 h 6651775"/>
                    <a:gd name="connsiteX15" fmla="*/ 2304157 w 9344965"/>
                    <a:gd name="connsiteY15" fmla="*/ 516885 h 6651775"/>
                    <a:gd name="connsiteX16" fmla="*/ 2661967 w 9344965"/>
                    <a:gd name="connsiteY16" fmla="*/ 437372 h 6651775"/>
                    <a:gd name="connsiteX17" fmla="*/ 2608957 w 9344965"/>
                    <a:gd name="connsiteY17" fmla="*/ 318103 h 6651775"/>
                    <a:gd name="connsiteX18" fmla="*/ 3099287 w 9344965"/>
                    <a:gd name="connsiteY18" fmla="*/ 357859 h 6651775"/>
                    <a:gd name="connsiteX19" fmla="*/ 3443844 w 9344965"/>
                    <a:gd name="connsiteY19" fmla="*/ 145824 h 6651775"/>
                    <a:gd name="connsiteX20" fmla="*/ 3417340 w 9344965"/>
                    <a:gd name="connsiteY20" fmla="*/ 278346 h 6651775"/>
                    <a:gd name="connsiteX21" fmla="*/ 4106454 w 9344965"/>
                    <a:gd name="connsiteY21" fmla="*/ 331355 h 6651775"/>
                    <a:gd name="connsiteX22" fmla="*/ 4106454 w 9344965"/>
                    <a:gd name="connsiteY22" fmla="*/ 198833 h 6651775"/>
                    <a:gd name="connsiteX23" fmla="*/ 4331741 w 9344965"/>
                    <a:gd name="connsiteY23" fmla="*/ 371111 h 6651775"/>
                    <a:gd name="connsiteX24" fmla="*/ 4636541 w 9344965"/>
                    <a:gd name="connsiteY24" fmla="*/ 265094 h 6651775"/>
                    <a:gd name="connsiteX25" fmla="*/ 4504019 w 9344965"/>
                    <a:gd name="connsiteY25" fmla="*/ 437372 h 6651775"/>
                    <a:gd name="connsiteX26" fmla="*/ 4782314 w 9344965"/>
                    <a:gd name="connsiteY26" fmla="*/ 384363 h 6651775"/>
                    <a:gd name="connsiteX27" fmla="*/ 4828070 w 9344965"/>
                    <a:gd name="connsiteY27" fmla="*/ 528242 h 6651775"/>
                    <a:gd name="connsiteX28" fmla="*/ 5073862 w 9344965"/>
                    <a:gd name="connsiteY28" fmla="*/ 636155 h 6651775"/>
                    <a:gd name="connsiteX29" fmla="*/ 4967845 w 9344965"/>
                    <a:gd name="connsiteY29" fmla="*/ 251842 h 6651775"/>
                    <a:gd name="connsiteX30" fmla="*/ 5246141 w 9344965"/>
                    <a:gd name="connsiteY30" fmla="*/ 371111 h 6651775"/>
                    <a:gd name="connsiteX31" fmla="*/ 5935254 w 9344965"/>
                    <a:gd name="connsiteY31" fmla="*/ 50 h 6651775"/>
                    <a:gd name="connsiteX32" fmla="*/ 5670210 w 9344965"/>
                    <a:gd name="connsiteY32" fmla="*/ 291598 h 6651775"/>
                    <a:gd name="connsiteX33" fmla="*/ 6187045 w 9344965"/>
                    <a:gd name="connsiteY33" fmla="*/ 119320 h 6651775"/>
                    <a:gd name="connsiteX34" fmla="*/ 6001514 w 9344965"/>
                    <a:gd name="connsiteY34" fmla="*/ 344606 h 6651775"/>
                    <a:gd name="connsiteX35" fmla="*/ 6319567 w 9344965"/>
                    <a:gd name="connsiteY35" fmla="*/ 450623 h 6651775"/>
                    <a:gd name="connsiteX36" fmla="*/ 6094280 w 9344965"/>
                    <a:gd name="connsiteY36" fmla="*/ 596397 h 6651775"/>
                    <a:gd name="connsiteX37" fmla="*/ 7591775 w 9344965"/>
                    <a:gd name="connsiteY37" fmla="*/ 768674 h 6651775"/>
                    <a:gd name="connsiteX38" fmla="*/ 7353236 w 9344965"/>
                    <a:gd name="connsiteY38" fmla="*/ 834935 h 6651775"/>
                    <a:gd name="connsiteX39" fmla="*/ 7843567 w 9344965"/>
                    <a:gd name="connsiteY39" fmla="*/ 1086728 h 6651775"/>
                    <a:gd name="connsiteX40" fmla="*/ 7591775 w 9344965"/>
                    <a:gd name="connsiteY40" fmla="*/ 1126483 h 6651775"/>
                    <a:gd name="connsiteX41" fmla="*/ 8002593 w 9344965"/>
                    <a:gd name="connsiteY41" fmla="*/ 1709579 h 6651775"/>
                    <a:gd name="connsiteX42" fmla="*/ 8903741 w 9344965"/>
                    <a:gd name="connsiteY42" fmla="*/ 1815596 h 6651775"/>
                    <a:gd name="connsiteX43" fmla="*/ 8545932 w 9344965"/>
                    <a:gd name="connsiteY43" fmla="*/ 1828848 h 6651775"/>
                    <a:gd name="connsiteX44" fmla="*/ 8810975 w 9344965"/>
                    <a:gd name="connsiteY44" fmla="*/ 2014379 h 6651775"/>
                    <a:gd name="connsiteX45" fmla="*/ 8347149 w 9344965"/>
                    <a:gd name="connsiteY45" fmla="*/ 1961370 h 6651775"/>
                    <a:gd name="connsiteX46" fmla="*/ 9327811 w 9344965"/>
                    <a:gd name="connsiteY46" fmla="*/ 2796257 h 6651775"/>
                    <a:gd name="connsiteX47" fmla="*/ 8956750 w 9344965"/>
                    <a:gd name="connsiteY47" fmla="*/ 2637231 h 6651775"/>
                    <a:gd name="connsiteX48" fmla="*/ 9341063 w 9344965"/>
                    <a:gd name="connsiteY48" fmla="*/ 3432361 h 6651775"/>
                    <a:gd name="connsiteX49" fmla="*/ 8911317 w 9344965"/>
                    <a:gd name="connsiteY49" fmla="*/ 3117149 h 6651775"/>
                    <a:gd name="connsiteX50" fmla="*/ 9221794 w 9344965"/>
                    <a:gd name="connsiteY50" fmla="*/ 4094970 h 6651775"/>
                    <a:gd name="connsiteX51" fmla="*/ 8956750 w 9344965"/>
                    <a:gd name="connsiteY51" fmla="*/ 3949196 h 6651775"/>
                    <a:gd name="connsiteX52" fmla="*/ 8731463 w 9344965"/>
                    <a:gd name="connsiteY52" fmla="*/ 5035874 h 6651775"/>
                    <a:gd name="connsiteX53" fmla="*/ 8638698 w 9344965"/>
                    <a:gd name="connsiteY53" fmla="*/ 4890101 h 6651775"/>
                    <a:gd name="connsiteX54" fmla="*/ 8439916 w 9344965"/>
                    <a:gd name="connsiteY54" fmla="*/ 5155144 h 6651775"/>
                    <a:gd name="connsiteX55" fmla="*/ 8267638 w 9344965"/>
                    <a:gd name="connsiteY55" fmla="*/ 5009370 h 6651775"/>
                    <a:gd name="connsiteX56" fmla="*/ 7949587 w 9344965"/>
                    <a:gd name="connsiteY56" fmla="*/ 5539457 h 6651775"/>
                    <a:gd name="connsiteX57" fmla="*/ 7764057 w 9344965"/>
                    <a:gd name="connsiteY57" fmla="*/ 5300918 h 6651775"/>
                    <a:gd name="connsiteX58" fmla="*/ 7432752 w 9344965"/>
                    <a:gd name="connsiteY58" fmla="*/ 5937022 h 6651775"/>
                    <a:gd name="connsiteX59" fmla="*/ 7485761 w 9344965"/>
                    <a:gd name="connsiteY59" fmla="*/ 5671979 h 6651775"/>
                    <a:gd name="connsiteX60" fmla="*/ 7021935 w 9344965"/>
                    <a:gd name="connsiteY60" fmla="*/ 6069544 h 6651775"/>
                    <a:gd name="connsiteX61" fmla="*/ 7048440 w 9344965"/>
                    <a:gd name="connsiteY61" fmla="*/ 5777996 h 6651775"/>
                    <a:gd name="connsiteX62" fmla="*/ 6505101 w 9344965"/>
                    <a:gd name="connsiteY62" fmla="*/ 6294831 h 6651775"/>
                    <a:gd name="connsiteX63" fmla="*/ 6372579 w 9344965"/>
                    <a:gd name="connsiteY63" fmla="*/ 5923770 h 6651775"/>
                    <a:gd name="connsiteX64" fmla="*/ 5720738 w 9344965"/>
                    <a:gd name="connsiteY64" fmla="*/ 6437706 h 6651775"/>
                    <a:gd name="connsiteX65" fmla="*/ 5744551 w 9344965"/>
                    <a:gd name="connsiteY65" fmla="*/ 6242443 h 6651775"/>
                    <a:gd name="connsiteX66" fmla="*/ 5334976 w 9344965"/>
                    <a:gd name="connsiteY66" fmla="*/ 6532955 h 6651775"/>
                    <a:gd name="connsiteX67" fmla="*/ 5254014 w 9344965"/>
                    <a:gd name="connsiteY67" fmla="*/ 6061468 h 6651775"/>
                    <a:gd name="connsiteX68" fmla="*/ 4289493 w 9344965"/>
                    <a:gd name="connsiteY68" fmla="*/ 6515268 h 6651775"/>
                    <a:gd name="connsiteX69" fmla="*/ 227988 w 9344965"/>
                    <a:gd name="connsiteY69" fmla="*/ 3355689 h 6651775"/>
                    <a:gd name="connsiteX0" fmla="*/ 336520 w 9453497"/>
                    <a:gd name="connsiteY0" fmla="*/ 3355689 h 6651775"/>
                    <a:gd name="connsiteX1" fmla="*/ 265837 w 9453497"/>
                    <a:gd name="connsiteY1" fmla="*/ 2517963 h 6651775"/>
                    <a:gd name="connsiteX2" fmla="*/ 597141 w 9453497"/>
                    <a:gd name="connsiteY2" fmla="*/ 2305929 h 6651775"/>
                    <a:gd name="connsiteX3" fmla="*/ 133315 w 9453497"/>
                    <a:gd name="connsiteY3" fmla="*/ 2279424 h 6651775"/>
                    <a:gd name="connsiteX4" fmla="*/ 848933 w 9453497"/>
                    <a:gd name="connsiteY4" fmla="*/ 1855355 h 6651775"/>
                    <a:gd name="connsiteX5" fmla="*/ 451367 w 9453497"/>
                    <a:gd name="connsiteY5" fmla="*/ 1815598 h 6651775"/>
                    <a:gd name="connsiteX6" fmla="*/ 1074220 w 9453497"/>
                    <a:gd name="connsiteY6" fmla="*/ 1577059 h 6651775"/>
                    <a:gd name="connsiteX7" fmla="*/ 954951 w 9453497"/>
                    <a:gd name="connsiteY7" fmla="*/ 1524050 h 6651775"/>
                    <a:gd name="connsiteX8" fmla="*/ 1339264 w 9453497"/>
                    <a:gd name="connsiteY8" fmla="*/ 1325268 h 6651775"/>
                    <a:gd name="connsiteX9" fmla="*/ 875438 w 9453497"/>
                    <a:gd name="connsiteY9" fmla="*/ 1325268 h 6651775"/>
                    <a:gd name="connsiteX10" fmla="*/ 1630812 w 9453497"/>
                    <a:gd name="connsiteY10" fmla="*/ 1033720 h 6651775"/>
                    <a:gd name="connsiteX11" fmla="*/ 1405524 w 9453497"/>
                    <a:gd name="connsiteY11" fmla="*/ 954207 h 6651775"/>
                    <a:gd name="connsiteX12" fmla="*/ 1763332 w 9453497"/>
                    <a:gd name="connsiteY12" fmla="*/ 993963 h 6651775"/>
                    <a:gd name="connsiteX13" fmla="*/ 1962116 w 9453497"/>
                    <a:gd name="connsiteY13" fmla="*/ 543390 h 6651775"/>
                    <a:gd name="connsiteX14" fmla="*/ 1962115 w 9453497"/>
                    <a:gd name="connsiteY14" fmla="*/ 808433 h 6651775"/>
                    <a:gd name="connsiteX15" fmla="*/ 2505454 w 9453497"/>
                    <a:gd name="connsiteY15" fmla="*/ 609650 h 6651775"/>
                    <a:gd name="connsiteX16" fmla="*/ 2412689 w 9453497"/>
                    <a:gd name="connsiteY16" fmla="*/ 516885 h 6651775"/>
                    <a:gd name="connsiteX17" fmla="*/ 2770499 w 9453497"/>
                    <a:gd name="connsiteY17" fmla="*/ 437372 h 6651775"/>
                    <a:gd name="connsiteX18" fmla="*/ 2717489 w 9453497"/>
                    <a:gd name="connsiteY18" fmla="*/ 318103 h 6651775"/>
                    <a:gd name="connsiteX19" fmla="*/ 3207819 w 9453497"/>
                    <a:gd name="connsiteY19" fmla="*/ 357859 h 6651775"/>
                    <a:gd name="connsiteX20" fmla="*/ 3552376 w 9453497"/>
                    <a:gd name="connsiteY20" fmla="*/ 145824 h 6651775"/>
                    <a:gd name="connsiteX21" fmla="*/ 3525872 w 9453497"/>
                    <a:gd name="connsiteY21" fmla="*/ 278346 h 6651775"/>
                    <a:gd name="connsiteX22" fmla="*/ 4214986 w 9453497"/>
                    <a:gd name="connsiteY22" fmla="*/ 331355 h 6651775"/>
                    <a:gd name="connsiteX23" fmla="*/ 4214986 w 9453497"/>
                    <a:gd name="connsiteY23" fmla="*/ 198833 h 6651775"/>
                    <a:gd name="connsiteX24" fmla="*/ 4440273 w 9453497"/>
                    <a:gd name="connsiteY24" fmla="*/ 371111 h 6651775"/>
                    <a:gd name="connsiteX25" fmla="*/ 4745073 w 9453497"/>
                    <a:gd name="connsiteY25" fmla="*/ 265094 h 6651775"/>
                    <a:gd name="connsiteX26" fmla="*/ 4612551 w 9453497"/>
                    <a:gd name="connsiteY26" fmla="*/ 437372 h 6651775"/>
                    <a:gd name="connsiteX27" fmla="*/ 4890846 w 9453497"/>
                    <a:gd name="connsiteY27" fmla="*/ 384363 h 6651775"/>
                    <a:gd name="connsiteX28" fmla="*/ 4936602 w 9453497"/>
                    <a:gd name="connsiteY28" fmla="*/ 528242 h 6651775"/>
                    <a:gd name="connsiteX29" fmla="*/ 5182394 w 9453497"/>
                    <a:gd name="connsiteY29" fmla="*/ 636155 h 6651775"/>
                    <a:gd name="connsiteX30" fmla="*/ 5076377 w 9453497"/>
                    <a:gd name="connsiteY30" fmla="*/ 251842 h 6651775"/>
                    <a:gd name="connsiteX31" fmla="*/ 5354673 w 9453497"/>
                    <a:gd name="connsiteY31" fmla="*/ 371111 h 6651775"/>
                    <a:gd name="connsiteX32" fmla="*/ 6043786 w 9453497"/>
                    <a:gd name="connsiteY32" fmla="*/ 50 h 6651775"/>
                    <a:gd name="connsiteX33" fmla="*/ 5778742 w 9453497"/>
                    <a:gd name="connsiteY33" fmla="*/ 291598 h 6651775"/>
                    <a:gd name="connsiteX34" fmla="*/ 6295577 w 9453497"/>
                    <a:gd name="connsiteY34" fmla="*/ 119320 h 6651775"/>
                    <a:gd name="connsiteX35" fmla="*/ 6110046 w 9453497"/>
                    <a:gd name="connsiteY35" fmla="*/ 344606 h 6651775"/>
                    <a:gd name="connsiteX36" fmla="*/ 6428099 w 9453497"/>
                    <a:gd name="connsiteY36" fmla="*/ 450623 h 6651775"/>
                    <a:gd name="connsiteX37" fmla="*/ 6202812 w 9453497"/>
                    <a:gd name="connsiteY37" fmla="*/ 596397 h 6651775"/>
                    <a:gd name="connsiteX38" fmla="*/ 7700307 w 9453497"/>
                    <a:gd name="connsiteY38" fmla="*/ 768674 h 6651775"/>
                    <a:gd name="connsiteX39" fmla="*/ 7461768 w 9453497"/>
                    <a:gd name="connsiteY39" fmla="*/ 834935 h 6651775"/>
                    <a:gd name="connsiteX40" fmla="*/ 7952099 w 9453497"/>
                    <a:gd name="connsiteY40" fmla="*/ 1086728 h 6651775"/>
                    <a:gd name="connsiteX41" fmla="*/ 7700307 w 9453497"/>
                    <a:gd name="connsiteY41" fmla="*/ 1126483 h 6651775"/>
                    <a:gd name="connsiteX42" fmla="*/ 8111125 w 9453497"/>
                    <a:gd name="connsiteY42" fmla="*/ 1709579 h 6651775"/>
                    <a:gd name="connsiteX43" fmla="*/ 9012273 w 9453497"/>
                    <a:gd name="connsiteY43" fmla="*/ 1815596 h 6651775"/>
                    <a:gd name="connsiteX44" fmla="*/ 8654464 w 9453497"/>
                    <a:gd name="connsiteY44" fmla="*/ 1828848 h 6651775"/>
                    <a:gd name="connsiteX45" fmla="*/ 8919507 w 9453497"/>
                    <a:gd name="connsiteY45" fmla="*/ 2014379 h 6651775"/>
                    <a:gd name="connsiteX46" fmla="*/ 8455681 w 9453497"/>
                    <a:gd name="connsiteY46" fmla="*/ 1961370 h 6651775"/>
                    <a:gd name="connsiteX47" fmla="*/ 9436343 w 9453497"/>
                    <a:gd name="connsiteY47" fmla="*/ 2796257 h 6651775"/>
                    <a:gd name="connsiteX48" fmla="*/ 9065282 w 9453497"/>
                    <a:gd name="connsiteY48" fmla="*/ 2637231 h 6651775"/>
                    <a:gd name="connsiteX49" fmla="*/ 9449595 w 9453497"/>
                    <a:gd name="connsiteY49" fmla="*/ 3432361 h 6651775"/>
                    <a:gd name="connsiteX50" fmla="*/ 9019849 w 9453497"/>
                    <a:gd name="connsiteY50" fmla="*/ 3117149 h 6651775"/>
                    <a:gd name="connsiteX51" fmla="*/ 9330326 w 9453497"/>
                    <a:gd name="connsiteY51" fmla="*/ 4094970 h 6651775"/>
                    <a:gd name="connsiteX52" fmla="*/ 9065282 w 9453497"/>
                    <a:gd name="connsiteY52" fmla="*/ 3949196 h 6651775"/>
                    <a:gd name="connsiteX53" fmla="*/ 8839995 w 9453497"/>
                    <a:gd name="connsiteY53" fmla="*/ 5035874 h 6651775"/>
                    <a:gd name="connsiteX54" fmla="*/ 8747230 w 9453497"/>
                    <a:gd name="connsiteY54" fmla="*/ 4890101 h 6651775"/>
                    <a:gd name="connsiteX55" fmla="*/ 8548448 w 9453497"/>
                    <a:gd name="connsiteY55" fmla="*/ 5155144 h 6651775"/>
                    <a:gd name="connsiteX56" fmla="*/ 8376170 w 9453497"/>
                    <a:gd name="connsiteY56" fmla="*/ 5009370 h 6651775"/>
                    <a:gd name="connsiteX57" fmla="*/ 8058119 w 9453497"/>
                    <a:gd name="connsiteY57" fmla="*/ 5539457 h 6651775"/>
                    <a:gd name="connsiteX58" fmla="*/ 7872589 w 9453497"/>
                    <a:gd name="connsiteY58" fmla="*/ 5300918 h 6651775"/>
                    <a:gd name="connsiteX59" fmla="*/ 7541284 w 9453497"/>
                    <a:gd name="connsiteY59" fmla="*/ 5937022 h 6651775"/>
                    <a:gd name="connsiteX60" fmla="*/ 7594293 w 9453497"/>
                    <a:gd name="connsiteY60" fmla="*/ 5671979 h 6651775"/>
                    <a:gd name="connsiteX61" fmla="*/ 7130467 w 9453497"/>
                    <a:gd name="connsiteY61" fmla="*/ 6069544 h 6651775"/>
                    <a:gd name="connsiteX62" fmla="*/ 7156972 w 9453497"/>
                    <a:gd name="connsiteY62" fmla="*/ 5777996 h 6651775"/>
                    <a:gd name="connsiteX63" fmla="*/ 6613633 w 9453497"/>
                    <a:gd name="connsiteY63" fmla="*/ 6294831 h 6651775"/>
                    <a:gd name="connsiteX64" fmla="*/ 6481111 w 9453497"/>
                    <a:gd name="connsiteY64" fmla="*/ 5923770 h 6651775"/>
                    <a:gd name="connsiteX65" fmla="*/ 5829270 w 9453497"/>
                    <a:gd name="connsiteY65" fmla="*/ 6437706 h 6651775"/>
                    <a:gd name="connsiteX66" fmla="*/ 5853083 w 9453497"/>
                    <a:gd name="connsiteY66" fmla="*/ 6242443 h 6651775"/>
                    <a:gd name="connsiteX67" fmla="*/ 5443508 w 9453497"/>
                    <a:gd name="connsiteY67" fmla="*/ 6532955 h 6651775"/>
                    <a:gd name="connsiteX68" fmla="*/ 5362546 w 9453497"/>
                    <a:gd name="connsiteY68" fmla="*/ 6061468 h 6651775"/>
                    <a:gd name="connsiteX69" fmla="*/ 4398025 w 9453497"/>
                    <a:gd name="connsiteY69" fmla="*/ 6515268 h 6651775"/>
                    <a:gd name="connsiteX70" fmla="*/ 336520 w 9453497"/>
                    <a:gd name="connsiteY70" fmla="*/ 3355689 h 6651775"/>
                    <a:gd name="connsiteX0" fmla="*/ 248491 w 9365468"/>
                    <a:gd name="connsiteY0" fmla="*/ 3355689 h 6651775"/>
                    <a:gd name="connsiteX1" fmla="*/ 416347 w 9365468"/>
                    <a:gd name="connsiteY1" fmla="*/ 2517963 h 6651775"/>
                    <a:gd name="connsiteX2" fmla="*/ 177808 w 9365468"/>
                    <a:gd name="connsiteY2" fmla="*/ 2517963 h 6651775"/>
                    <a:gd name="connsiteX3" fmla="*/ 509112 w 9365468"/>
                    <a:gd name="connsiteY3" fmla="*/ 2305929 h 6651775"/>
                    <a:gd name="connsiteX4" fmla="*/ 45286 w 9365468"/>
                    <a:gd name="connsiteY4" fmla="*/ 2279424 h 6651775"/>
                    <a:gd name="connsiteX5" fmla="*/ 760904 w 9365468"/>
                    <a:gd name="connsiteY5" fmla="*/ 1855355 h 6651775"/>
                    <a:gd name="connsiteX6" fmla="*/ 363338 w 9365468"/>
                    <a:gd name="connsiteY6" fmla="*/ 1815598 h 6651775"/>
                    <a:gd name="connsiteX7" fmla="*/ 986191 w 9365468"/>
                    <a:gd name="connsiteY7" fmla="*/ 1577059 h 6651775"/>
                    <a:gd name="connsiteX8" fmla="*/ 866922 w 9365468"/>
                    <a:gd name="connsiteY8" fmla="*/ 1524050 h 6651775"/>
                    <a:gd name="connsiteX9" fmla="*/ 1251235 w 9365468"/>
                    <a:gd name="connsiteY9" fmla="*/ 1325268 h 6651775"/>
                    <a:gd name="connsiteX10" fmla="*/ 787409 w 9365468"/>
                    <a:gd name="connsiteY10" fmla="*/ 1325268 h 6651775"/>
                    <a:gd name="connsiteX11" fmla="*/ 1542783 w 9365468"/>
                    <a:gd name="connsiteY11" fmla="*/ 1033720 h 6651775"/>
                    <a:gd name="connsiteX12" fmla="*/ 1317495 w 9365468"/>
                    <a:gd name="connsiteY12" fmla="*/ 954207 h 6651775"/>
                    <a:gd name="connsiteX13" fmla="*/ 1675303 w 9365468"/>
                    <a:gd name="connsiteY13" fmla="*/ 993963 h 6651775"/>
                    <a:gd name="connsiteX14" fmla="*/ 1874087 w 9365468"/>
                    <a:gd name="connsiteY14" fmla="*/ 543390 h 6651775"/>
                    <a:gd name="connsiteX15" fmla="*/ 1874086 w 9365468"/>
                    <a:gd name="connsiteY15" fmla="*/ 808433 h 6651775"/>
                    <a:gd name="connsiteX16" fmla="*/ 2417425 w 9365468"/>
                    <a:gd name="connsiteY16" fmla="*/ 609650 h 6651775"/>
                    <a:gd name="connsiteX17" fmla="*/ 2324660 w 9365468"/>
                    <a:gd name="connsiteY17" fmla="*/ 516885 h 6651775"/>
                    <a:gd name="connsiteX18" fmla="*/ 2682470 w 9365468"/>
                    <a:gd name="connsiteY18" fmla="*/ 437372 h 6651775"/>
                    <a:gd name="connsiteX19" fmla="*/ 2629460 w 9365468"/>
                    <a:gd name="connsiteY19" fmla="*/ 318103 h 6651775"/>
                    <a:gd name="connsiteX20" fmla="*/ 3119790 w 9365468"/>
                    <a:gd name="connsiteY20" fmla="*/ 357859 h 6651775"/>
                    <a:gd name="connsiteX21" fmla="*/ 3464347 w 9365468"/>
                    <a:gd name="connsiteY21" fmla="*/ 145824 h 6651775"/>
                    <a:gd name="connsiteX22" fmla="*/ 3437843 w 9365468"/>
                    <a:gd name="connsiteY22" fmla="*/ 278346 h 6651775"/>
                    <a:gd name="connsiteX23" fmla="*/ 4126957 w 9365468"/>
                    <a:gd name="connsiteY23" fmla="*/ 331355 h 6651775"/>
                    <a:gd name="connsiteX24" fmla="*/ 4126957 w 9365468"/>
                    <a:gd name="connsiteY24" fmla="*/ 198833 h 6651775"/>
                    <a:gd name="connsiteX25" fmla="*/ 4352244 w 9365468"/>
                    <a:gd name="connsiteY25" fmla="*/ 371111 h 6651775"/>
                    <a:gd name="connsiteX26" fmla="*/ 4657044 w 9365468"/>
                    <a:gd name="connsiteY26" fmla="*/ 265094 h 6651775"/>
                    <a:gd name="connsiteX27" fmla="*/ 4524522 w 9365468"/>
                    <a:gd name="connsiteY27" fmla="*/ 437372 h 6651775"/>
                    <a:gd name="connsiteX28" fmla="*/ 4802817 w 9365468"/>
                    <a:gd name="connsiteY28" fmla="*/ 384363 h 6651775"/>
                    <a:gd name="connsiteX29" fmla="*/ 4848573 w 9365468"/>
                    <a:gd name="connsiteY29" fmla="*/ 528242 h 6651775"/>
                    <a:gd name="connsiteX30" fmla="*/ 5094365 w 9365468"/>
                    <a:gd name="connsiteY30" fmla="*/ 636155 h 6651775"/>
                    <a:gd name="connsiteX31" fmla="*/ 4988348 w 9365468"/>
                    <a:gd name="connsiteY31" fmla="*/ 251842 h 6651775"/>
                    <a:gd name="connsiteX32" fmla="*/ 5266644 w 9365468"/>
                    <a:gd name="connsiteY32" fmla="*/ 371111 h 6651775"/>
                    <a:gd name="connsiteX33" fmla="*/ 5955757 w 9365468"/>
                    <a:gd name="connsiteY33" fmla="*/ 50 h 6651775"/>
                    <a:gd name="connsiteX34" fmla="*/ 5690713 w 9365468"/>
                    <a:gd name="connsiteY34" fmla="*/ 291598 h 6651775"/>
                    <a:gd name="connsiteX35" fmla="*/ 6207548 w 9365468"/>
                    <a:gd name="connsiteY35" fmla="*/ 119320 h 6651775"/>
                    <a:gd name="connsiteX36" fmla="*/ 6022017 w 9365468"/>
                    <a:gd name="connsiteY36" fmla="*/ 344606 h 6651775"/>
                    <a:gd name="connsiteX37" fmla="*/ 6340070 w 9365468"/>
                    <a:gd name="connsiteY37" fmla="*/ 450623 h 6651775"/>
                    <a:gd name="connsiteX38" fmla="*/ 6114783 w 9365468"/>
                    <a:gd name="connsiteY38" fmla="*/ 596397 h 6651775"/>
                    <a:gd name="connsiteX39" fmla="*/ 7612278 w 9365468"/>
                    <a:gd name="connsiteY39" fmla="*/ 768674 h 6651775"/>
                    <a:gd name="connsiteX40" fmla="*/ 7373739 w 9365468"/>
                    <a:gd name="connsiteY40" fmla="*/ 834935 h 6651775"/>
                    <a:gd name="connsiteX41" fmla="*/ 7864070 w 9365468"/>
                    <a:gd name="connsiteY41" fmla="*/ 1086728 h 6651775"/>
                    <a:gd name="connsiteX42" fmla="*/ 7612278 w 9365468"/>
                    <a:gd name="connsiteY42" fmla="*/ 1126483 h 6651775"/>
                    <a:gd name="connsiteX43" fmla="*/ 8023096 w 9365468"/>
                    <a:gd name="connsiteY43" fmla="*/ 1709579 h 6651775"/>
                    <a:gd name="connsiteX44" fmla="*/ 8924244 w 9365468"/>
                    <a:gd name="connsiteY44" fmla="*/ 1815596 h 6651775"/>
                    <a:gd name="connsiteX45" fmla="*/ 8566435 w 9365468"/>
                    <a:gd name="connsiteY45" fmla="*/ 1828848 h 6651775"/>
                    <a:gd name="connsiteX46" fmla="*/ 8831478 w 9365468"/>
                    <a:gd name="connsiteY46" fmla="*/ 2014379 h 6651775"/>
                    <a:gd name="connsiteX47" fmla="*/ 8367652 w 9365468"/>
                    <a:gd name="connsiteY47" fmla="*/ 1961370 h 6651775"/>
                    <a:gd name="connsiteX48" fmla="*/ 9348314 w 9365468"/>
                    <a:gd name="connsiteY48" fmla="*/ 2796257 h 6651775"/>
                    <a:gd name="connsiteX49" fmla="*/ 8977253 w 9365468"/>
                    <a:gd name="connsiteY49" fmla="*/ 2637231 h 6651775"/>
                    <a:gd name="connsiteX50" fmla="*/ 9361566 w 9365468"/>
                    <a:gd name="connsiteY50" fmla="*/ 3432361 h 6651775"/>
                    <a:gd name="connsiteX51" fmla="*/ 8931820 w 9365468"/>
                    <a:gd name="connsiteY51" fmla="*/ 3117149 h 6651775"/>
                    <a:gd name="connsiteX52" fmla="*/ 9242297 w 9365468"/>
                    <a:gd name="connsiteY52" fmla="*/ 4094970 h 6651775"/>
                    <a:gd name="connsiteX53" fmla="*/ 8977253 w 9365468"/>
                    <a:gd name="connsiteY53" fmla="*/ 3949196 h 6651775"/>
                    <a:gd name="connsiteX54" fmla="*/ 8751966 w 9365468"/>
                    <a:gd name="connsiteY54" fmla="*/ 5035874 h 6651775"/>
                    <a:gd name="connsiteX55" fmla="*/ 8659201 w 9365468"/>
                    <a:gd name="connsiteY55" fmla="*/ 4890101 h 6651775"/>
                    <a:gd name="connsiteX56" fmla="*/ 8460419 w 9365468"/>
                    <a:gd name="connsiteY56" fmla="*/ 5155144 h 6651775"/>
                    <a:gd name="connsiteX57" fmla="*/ 8288141 w 9365468"/>
                    <a:gd name="connsiteY57" fmla="*/ 5009370 h 6651775"/>
                    <a:gd name="connsiteX58" fmla="*/ 7970090 w 9365468"/>
                    <a:gd name="connsiteY58" fmla="*/ 5539457 h 6651775"/>
                    <a:gd name="connsiteX59" fmla="*/ 7784560 w 9365468"/>
                    <a:gd name="connsiteY59" fmla="*/ 5300918 h 6651775"/>
                    <a:gd name="connsiteX60" fmla="*/ 7453255 w 9365468"/>
                    <a:gd name="connsiteY60" fmla="*/ 5937022 h 6651775"/>
                    <a:gd name="connsiteX61" fmla="*/ 7506264 w 9365468"/>
                    <a:gd name="connsiteY61" fmla="*/ 5671979 h 6651775"/>
                    <a:gd name="connsiteX62" fmla="*/ 7042438 w 9365468"/>
                    <a:gd name="connsiteY62" fmla="*/ 6069544 h 6651775"/>
                    <a:gd name="connsiteX63" fmla="*/ 7068943 w 9365468"/>
                    <a:gd name="connsiteY63" fmla="*/ 5777996 h 6651775"/>
                    <a:gd name="connsiteX64" fmla="*/ 6525604 w 9365468"/>
                    <a:gd name="connsiteY64" fmla="*/ 6294831 h 6651775"/>
                    <a:gd name="connsiteX65" fmla="*/ 6393082 w 9365468"/>
                    <a:gd name="connsiteY65" fmla="*/ 5923770 h 6651775"/>
                    <a:gd name="connsiteX66" fmla="*/ 5741241 w 9365468"/>
                    <a:gd name="connsiteY66" fmla="*/ 6437706 h 6651775"/>
                    <a:gd name="connsiteX67" fmla="*/ 5765054 w 9365468"/>
                    <a:gd name="connsiteY67" fmla="*/ 6242443 h 6651775"/>
                    <a:gd name="connsiteX68" fmla="*/ 5355479 w 9365468"/>
                    <a:gd name="connsiteY68" fmla="*/ 6532955 h 6651775"/>
                    <a:gd name="connsiteX69" fmla="*/ 5274517 w 9365468"/>
                    <a:gd name="connsiteY69" fmla="*/ 6061468 h 6651775"/>
                    <a:gd name="connsiteX70" fmla="*/ 4309996 w 9365468"/>
                    <a:gd name="connsiteY70" fmla="*/ 6515268 h 6651775"/>
                    <a:gd name="connsiteX71" fmla="*/ 248491 w 9365468"/>
                    <a:gd name="connsiteY71" fmla="*/ 3355689 h 6651775"/>
                    <a:gd name="connsiteX0" fmla="*/ 499506 w 9616483"/>
                    <a:gd name="connsiteY0" fmla="*/ 3355689 h 6651775"/>
                    <a:gd name="connsiteX1" fmla="*/ 84265 w 9616483"/>
                    <a:gd name="connsiteY1" fmla="*/ 3392607 h 6651775"/>
                    <a:gd name="connsiteX2" fmla="*/ 667362 w 9616483"/>
                    <a:gd name="connsiteY2" fmla="*/ 2517963 h 6651775"/>
                    <a:gd name="connsiteX3" fmla="*/ 428823 w 9616483"/>
                    <a:gd name="connsiteY3" fmla="*/ 2517963 h 6651775"/>
                    <a:gd name="connsiteX4" fmla="*/ 760127 w 9616483"/>
                    <a:gd name="connsiteY4" fmla="*/ 2305929 h 6651775"/>
                    <a:gd name="connsiteX5" fmla="*/ 296301 w 9616483"/>
                    <a:gd name="connsiteY5" fmla="*/ 2279424 h 6651775"/>
                    <a:gd name="connsiteX6" fmla="*/ 1011919 w 9616483"/>
                    <a:gd name="connsiteY6" fmla="*/ 1855355 h 6651775"/>
                    <a:gd name="connsiteX7" fmla="*/ 614353 w 9616483"/>
                    <a:gd name="connsiteY7" fmla="*/ 1815598 h 6651775"/>
                    <a:gd name="connsiteX8" fmla="*/ 1237206 w 9616483"/>
                    <a:gd name="connsiteY8" fmla="*/ 1577059 h 6651775"/>
                    <a:gd name="connsiteX9" fmla="*/ 1117937 w 9616483"/>
                    <a:gd name="connsiteY9" fmla="*/ 1524050 h 6651775"/>
                    <a:gd name="connsiteX10" fmla="*/ 1502250 w 9616483"/>
                    <a:gd name="connsiteY10" fmla="*/ 1325268 h 6651775"/>
                    <a:gd name="connsiteX11" fmla="*/ 1038424 w 9616483"/>
                    <a:gd name="connsiteY11" fmla="*/ 1325268 h 6651775"/>
                    <a:gd name="connsiteX12" fmla="*/ 1793798 w 9616483"/>
                    <a:gd name="connsiteY12" fmla="*/ 1033720 h 6651775"/>
                    <a:gd name="connsiteX13" fmla="*/ 1568510 w 9616483"/>
                    <a:gd name="connsiteY13" fmla="*/ 954207 h 6651775"/>
                    <a:gd name="connsiteX14" fmla="*/ 1926318 w 9616483"/>
                    <a:gd name="connsiteY14" fmla="*/ 993963 h 6651775"/>
                    <a:gd name="connsiteX15" fmla="*/ 2125102 w 9616483"/>
                    <a:gd name="connsiteY15" fmla="*/ 543390 h 6651775"/>
                    <a:gd name="connsiteX16" fmla="*/ 2125101 w 9616483"/>
                    <a:gd name="connsiteY16" fmla="*/ 808433 h 6651775"/>
                    <a:gd name="connsiteX17" fmla="*/ 2668440 w 9616483"/>
                    <a:gd name="connsiteY17" fmla="*/ 609650 h 6651775"/>
                    <a:gd name="connsiteX18" fmla="*/ 2575675 w 9616483"/>
                    <a:gd name="connsiteY18" fmla="*/ 516885 h 6651775"/>
                    <a:gd name="connsiteX19" fmla="*/ 2933485 w 9616483"/>
                    <a:gd name="connsiteY19" fmla="*/ 437372 h 6651775"/>
                    <a:gd name="connsiteX20" fmla="*/ 2880475 w 9616483"/>
                    <a:gd name="connsiteY20" fmla="*/ 318103 h 6651775"/>
                    <a:gd name="connsiteX21" fmla="*/ 3370805 w 9616483"/>
                    <a:gd name="connsiteY21" fmla="*/ 357859 h 6651775"/>
                    <a:gd name="connsiteX22" fmla="*/ 3715362 w 9616483"/>
                    <a:gd name="connsiteY22" fmla="*/ 145824 h 6651775"/>
                    <a:gd name="connsiteX23" fmla="*/ 3688858 w 9616483"/>
                    <a:gd name="connsiteY23" fmla="*/ 278346 h 6651775"/>
                    <a:gd name="connsiteX24" fmla="*/ 4377972 w 9616483"/>
                    <a:gd name="connsiteY24" fmla="*/ 331355 h 6651775"/>
                    <a:gd name="connsiteX25" fmla="*/ 4377972 w 9616483"/>
                    <a:gd name="connsiteY25" fmla="*/ 198833 h 6651775"/>
                    <a:gd name="connsiteX26" fmla="*/ 4603259 w 9616483"/>
                    <a:gd name="connsiteY26" fmla="*/ 371111 h 6651775"/>
                    <a:gd name="connsiteX27" fmla="*/ 4908059 w 9616483"/>
                    <a:gd name="connsiteY27" fmla="*/ 265094 h 6651775"/>
                    <a:gd name="connsiteX28" fmla="*/ 4775537 w 9616483"/>
                    <a:gd name="connsiteY28" fmla="*/ 437372 h 6651775"/>
                    <a:gd name="connsiteX29" fmla="*/ 5053832 w 9616483"/>
                    <a:gd name="connsiteY29" fmla="*/ 384363 h 6651775"/>
                    <a:gd name="connsiteX30" fmla="*/ 5099588 w 9616483"/>
                    <a:gd name="connsiteY30" fmla="*/ 528242 h 6651775"/>
                    <a:gd name="connsiteX31" fmla="*/ 5345380 w 9616483"/>
                    <a:gd name="connsiteY31" fmla="*/ 636155 h 6651775"/>
                    <a:gd name="connsiteX32" fmla="*/ 5239363 w 9616483"/>
                    <a:gd name="connsiteY32" fmla="*/ 251842 h 6651775"/>
                    <a:gd name="connsiteX33" fmla="*/ 5517659 w 9616483"/>
                    <a:gd name="connsiteY33" fmla="*/ 371111 h 6651775"/>
                    <a:gd name="connsiteX34" fmla="*/ 6206772 w 9616483"/>
                    <a:gd name="connsiteY34" fmla="*/ 50 h 6651775"/>
                    <a:gd name="connsiteX35" fmla="*/ 5941728 w 9616483"/>
                    <a:gd name="connsiteY35" fmla="*/ 291598 h 6651775"/>
                    <a:gd name="connsiteX36" fmla="*/ 6458563 w 9616483"/>
                    <a:gd name="connsiteY36" fmla="*/ 119320 h 6651775"/>
                    <a:gd name="connsiteX37" fmla="*/ 6273032 w 9616483"/>
                    <a:gd name="connsiteY37" fmla="*/ 344606 h 6651775"/>
                    <a:gd name="connsiteX38" fmla="*/ 6591085 w 9616483"/>
                    <a:gd name="connsiteY38" fmla="*/ 450623 h 6651775"/>
                    <a:gd name="connsiteX39" fmla="*/ 6365798 w 9616483"/>
                    <a:gd name="connsiteY39" fmla="*/ 596397 h 6651775"/>
                    <a:gd name="connsiteX40" fmla="*/ 7863293 w 9616483"/>
                    <a:gd name="connsiteY40" fmla="*/ 768674 h 6651775"/>
                    <a:gd name="connsiteX41" fmla="*/ 7624754 w 9616483"/>
                    <a:gd name="connsiteY41" fmla="*/ 834935 h 6651775"/>
                    <a:gd name="connsiteX42" fmla="*/ 8115085 w 9616483"/>
                    <a:gd name="connsiteY42" fmla="*/ 1086728 h 6651775"/>
                    <a:gd name="connsiteX43" fmla="*/ 7863293 w 9616483"/>
                    <a:gd name="connsiteY43" fmla="*/ 1126483 h 6651775"/>
                    <a:gd name="connsiteX44" fmla="*/ 8274111 w 9616483"/>
                    <a:gd name="connsiteY44" fmla="*/ 1709579 h 6651775"/>
                    <a:gd name="connsiteX45" fmla="*/ 9175259 w 9616483"/>
                    <a:gd name="connsiteY45" fmla="*/ 1815596 h 6651775"/>
                    <a:gd name="connsiteX46" fmla="*/ 8817450 w 9616483"/>
                    <a:gd name="connsiteY46" fmla="*/ 1828848 h 6651775"/>
                    <a:gd name="connsiteX47" fmla="*/ 9082493 w 9616483"/>
                    <a:gd name="connsiteY47" fmla="*/ 2014379 h 6651775"/>
                    <a:gd name="connsiteX48" fmla="*/ 8618667 w 9616483"/>
                    <a:gd name="connsiteY48" fmla="*/ 1961370 h 6651775"/>
                    <a:gd name="connsiteX49" fmla="*/ 9599329 w 9616483"/>
                    <a:gd name="connsiteY49" fmla="*/ 2796257 h 6651775"/>
                    <a:gd name="connsiteX50" fmla="*/ 9228268 w 9616483"/>
                    <a:gd name="connsiteY50" fmla="*/ 2637231 h 6651775"/>
                    <a:gd name="connsiteX51" fmla="*/ 9612581 w 9616483"/>
                    <a:gd name="connsiteY51" fmla="*/ 3432361 h 6651775"/>
                    <a:gd name="connsiteX52" fmla="*/ 9182835 w 9616483"/>
                    <a:gd name="connsiteY52" fmla="*/ 3117149 h 6651775"/>
                    <a:gd name="connsiteX53" fmla="*/ 9493312 w 9616483"/>
                    <a:gd name="connsiteY53" fmla="*/ 4094970 h 6651775"/>
                    <a:gd name="connsiteX54" fmla="*/ 9228268 w 9616483"/>
                    <a:gd name="connsiteY54" fmla="*/ 3949196 h 6651775"/>
                    <a:gd name="connsiteX55" fmla="*/ 9002981 w 9616483"/>
                    <a:gd name="connsiteY55" fmla="*/ 5035874 h 6651775"/>
                    <a:gd name="connsiteX56" fmla="*/ 8910216 w 9616483"/>
                    <a:gd name="connsiteY56" fmla="*/ 4890101 h 6651775"/>
                    <a:gd name="connsiteX57" fmla="*/ 8711434 w 9616483"/>
                    <a:gd name="connsiteY57" fmla="*/ 5155144 h 6651775"/>
                    <a:gd name="connsiteX58" fmla="*/ 8539156 w 9616483"/>
                    <a:gd name="connsiteY58" fmla="*/ 5009370 h 6651775"/>
                    <a:gd name="connsiteX59" fmla="*/ 8221105 w 9616483"/>
                    <a:gd name="connsiteY59" fmla="*/ 5539457 h 6651775"/>
                    <a:gd name="connsiteX60" fmla="*/ 8035575 w 9616483"/>
                    <a:gd name="connsiteY60" fmla="*/ 5300918 h 6651775"/>
                    <a:gd name="connsiteX61" fmla="*/ 7704270 w 9616483"/>
                    <a:gd name="connsiteY61" fmla="*/ 5937022 h 6651775"/>
                    <a:gd name="connsiteX62" fmla="*/ 7757279 w 9616483"/>
                    <a:gd name="connsiteY62" fmla="*/ 5671979 h 6651775"/>
                    <a:gd name="connsiteX63" fmla="*/ 7293453 w 9616483"/>
                    <a:gd name="connsiteY63" fmla="*/ 6069544 h 6651775"/>
                    <a:gd name="connsiteX64" fmla="*/ 7319958 w 9616483"/>
                    <a:gd name="connsiteY64" fmla="*/ 5777996 h 6651775"/>
                    <a:gd name="connsiteX65" fmla="*/ 6776619 w 9616483"/>
                    <a:gd name="connsiteY65" fmla="*/ 6294831 h 6651775"/>
                    <a:gd name="connsiteX66" fmla="*/ 6644097 w 9616483"/>
                    <a:gd name="connsiteY66" fmla="*/ 5923770 h 6651775"/>
                    <a:gd name="connsiteX67" fmla="*/ 5992256 w 9616483"/>
                    <a:gd name="connsiteY67" fmla="*/ 6437706 h 6651775"/>
                    <a:gd name="connsiteX68" fmla="*/ 6016069 w 9616483"/>
                    <a:gd name="connsiteY68" fmla="*/ 6242443 h 6651775"/>
                    <a:gd name="connsiteX69" fmla="*/ 5606494 w 9616483"/>
                    <a:gd name="connsiteY69" fmla="*/ 6532955 h 6651775"/>
                    <a:gd name="connsiteX70" fmla="*/ 5525532 w 9616483"/>
                    <a:gd name="connsiteY70" fmla="*/ 6061468 h 6651775"/>
                    <a:gd name="connsiteX71" fmla="*/ 4561011 w 9616483"/>
                    <a:gd name="connsiteY71" fmla="*/ 6515268 h 6651775"/>
                    <a:gd name="connsiteX72" fmla="*/ 499506 w 9616483"/>
                    <a:gd name="connsiteY72" fmla="*/ 3355689 h 6651775"/>
                    <a:gd name="connsiteX0" fmla="*/ 499506 w 9616483"/>
                    <a:gd name="connsiteY0" fmla="*/ 3355689 h 6651775"/>
                    <a:gd name="connsiteX1" fmla="*/ 84265 w 9616483"/>
                    <a:gd name="connsiteY1" fmla="*/ 3392607 h 6651775"/>
                    <a:gd name="connsiteX2" fmla="*/ 667362 w 9616483"/>
                    <a:gd name="connsiteY2" fmla="*/ 2517963 h 6651775"/>
                    <a:gd name="connsiteX3" fmla="*/ 428823 w 9616483"/>
                    <a:gd name="connsiteY3" fmla="*/ 2517963 h 6651775"/>
                    <a:gd name="connsiteX4" fmla="*/ 760127 w 9616483"/>
                    <a:gd name="connsiteY4" fmla="*/ 2305929 h 6651775"/>
                    <a:gd name="connsiteX5" fmla="*/ 296301 w 9616483"/>
                    <a:gd name="connsiteY5" fmla="*/ 2279424 h 6651775"/>
                    <a:gd name="connsiteX6" fmla="*/ 1011919 w 9616483"/>
                    <a:gd name="connsiteY6" fmla="*/ 1855355 h 6651775"/>
                    <a:gd name="connsiteX7" fmla="*/ 614353 w 9616483"/>
                    <a:gd name="connsiteY7" fmla="*/ 1815598 h 6651775"/>
                    <a:gd name="connsiteX8" fmla="*/ 1237206 w 9616483"/>
                    <a:gd name="connsiteY8" fmla="*/ 1577059 h 6651775"/>
                    <a:gd name="connsiteX9" fmla="*/ 1117937 w 9616483"/>
                    <a:gd name="connsiteY9" fmla="*/ 1524050 h 6651775"/>
                    <a:gd name="connsiteX10" fmla="*/ 1502250 w 9616483"/>
                    <a:gd name="connsiteY10" fmla="*/ 1325268 h 6651775"/>
                    <a:gd name="connsiteX11" fmla="*/ 1038424 w 9616483"/>
                    <a:gd name="connsiteY11" fmla="*/ 1325268 h 6651775"/>
                    <a:gd name="connsiteX12" fmla="*/ 1793798 w 9616483"/>
                    <a:gd name="connsiteY12" fmla="*/ 1033720 h 6651775"/>
                    <a:gd name="connsiteX13" fmla="*/ 1568510 w 9616483"/>
                    <a:gd name="connsiteY13" fmla="*/ 954207 h 6651775"/>
                    <a:gd name="connsiteX14" fmla="*/ 1926318 w 9616483"/>
                    <a:gd name="connsiteY14" fmla="*/ 993963 h 6651775"/>
                    <a:gd name="connsiteX15" fmla="*/ 2125102 w 9616483"/>
                    <a:gd name="connsiteY15" fmla="*/ 543390 h 6651775"/>
                    <a:gd name="connsiteX16" fmla="*/ 2125101 w 9616483"/>
                    <a:gd name="connsiteY16" fmla="*/ 808433 h 6651775"/>
                    <a:gd name="connsiteX17" fmla="*/ 2668440 w 9616483"/>
                    <a:gd name="connsiteY17" fmla="*/ 609650 h 6651775"/>
                    <a:gd name="connsiteX18" fmla="*/ 2575675 w 9616483"/>
                    <a:gd name="connsiteY18" fmla="*/ 516885 h 6651775"/>
                    <a:gd name="connsiteX19" fmla="*/ 2933485 w 9616483"/>
                    <a:gd name="connsiteY19" fmla="*/ 437372 h 6651775"/>
                    <a:gd name="connsiteX20" fmla="*/ 2880475 w 9616483"/>
                    <a:gd name="connsiteY20" fmla="*/ 318103 h 6651775"/>
                    <a:gd name="connsiteX21" fmla="*/ 3370805 w 9616483"/>
                    <a:gd name="connsiteY21" fmla="*/ 357859 h 6651775"/>
                    <a:gd name="connsiteX22" fmla="*/ 3715362 w 9616483"/>
                    <a:gd name="connsiteY22" fmla="*/ 145824 h 6651775"/>
                    <a:gd name="connsiteX23" fmla="*/ 3688858 w 9616483"/>
                    <a:gd name="connsiteY23" fmla="*/ 278346 h 6651775"/>
                    <a:gd name="connsiteX24" fmla="*/ 4377972 w 9616483"/>
                    <a:gd name="connsiteY24" fmla="*/ 331355 h 6651775"/>
                    <a:gd name="connsiteX25" fmla="*/ 4377972 w 9616483"/>
                    <a:gd name="connsiteY25" fmla="*/ 198833 h 6651775"/>
                    <a:gd name="connsiteX26" fmla="*/ 4603259 w 9616483"/>
                    <a:gd name="connsiteY26" fmla="*/ 371111 h 6651775"/>
                    <a:gd name="connsiteX27" fmla="*/ 4908059 w 9616483"/>
                    <a:gd name="connsiteY27" fmla="*/ 265094 h 6651775"/>
                    <a:gd name="connsiteX28" fmla="*/ 4775537 w 9616483"/>
                    <a:gd name="connsiteY28" fmla="*/ 437372 h 6651775"/>
                    <a:gd name="connsiteX29" fmla="*/ 5053832 w 9616483"/>
                    <a:gd name="connsiteY29" fmla="*/ 384363 h 6651775"/>
                    <a:gd name="connsiteX30" fmla="*/ 5099588 w 9616483"/>
                    <a:gd name="connsiteY30" fmla="*/ 528242 h 6651775"/>
                    <a:gd name="connsiteX31" fmla="*/ 5345380 w 9616483"/>
                    <a:gd name="connsiteY31" fmla="*/ 636155 h 6651775"/>
                    <a:gd name="connsiteX32" fmla="*/ 5239363 w 9616483"/>
                    <a:gd name="connsiteY32" fmla="*/ 251842 h 6651775"/>
                    <a:gd name="connsiteX33" fmla="*/ 5517659 w 9616483"/>
                    <a:gd name="connsiteY33" fmla="*/ 371111 h 6651775"/>
                    <a:gd name="connsiteX34" fmla="*/ 6206772 w 9616483"/>
                    <a:gd name="connsiteY34" fmla="*/ 50 h 6651775"/>
                    <a:gd name="connsiteX35" fmla="*/ 5941728 w 9616483"/>
                    <a:gd name="connsiteY35" fmla="*/ 291598 h 6651775"/>
                    <a:gd name="connsiteX36" fmla="*/ 6458563 w 9616483"/>
                    <a:gd name="connsiteY36" fmla="*/ 119320 h 6651775"/>
                    <a:gd name="connsiteX37" fmla="*/ 6273032 w 9616483"/>
                    <a:gd name="connsiteY37" fmla="*/ 344606 h 6651775"/>
                    <a:gd name="connsiteX38" fmla="*/ 6591085 w 9616483"/>
                    <a:gd name="connsiteY38" fmla="*/ 450623 h 6651775"/>
                    <a:gd name="connsiteX39" fmla="*/ 6365798 w 9616483"/>
                    <a:gd name="connsiteY39" fmla="*/ 596397 h 6651775"/>
                    <a:gd name="connsiteX40" fmla="*/ 7863293 w 9616483"/>
                    <a:gd name="connsiteY40" fmla="*/ 768674 h 6651775"/>
                    <a:gd name="connsiteX41" fmla="*/ 7624754 w 9616483"/>
                    <a:gd name="connsiteY41" fmla="*/ 834935 h 6651775"/>
                    <a:gd name="connsiteX42" fmla="*/ 8115085 w 9616483"/>
                    <a:gd name="connsiteY42" fmla="*/ 1086728 h 6651775"/>
                    <a:gd name="connsiteX43" fmla="*/ 7863293 w 9616483"/>
                    <a:gd name="connsiteY43" fmla="*/ 1126483 h 6651775"/>
                    <a:gd name="connsiteX44" fmla="*/ 8274111 w 9616483"/>
                    <a:gd name="connsiteY44" fmla="*/ 1709579 h 6651775"/>
                    <a:gd name="connsiteX45" fmla="*/ 9175259 w 9616483"/>
                    <a:gd name="connsiteY45" fmla="*/ 1815596 h 6651775"/>
                    <a:gd name="connsiteX46" fmla="*/ 8817450 w 9616483"/>
                    <a:gd name="connsiteY46" fmla="*/ 1828848 h 6651775"/>
                    <a:gd name="connsiteX47" fmla="*/ 9082493 w 9616483"/>
                    <a:gd name="connsiteY47" fmla="*/ 2014379 h 6651775"/>
                    <a:gd name="connsiteX48" fmla="*/ 8618667 w 9616483"/>
                    <a:gd name="connsiteY48" fmla="*/ 1961370 h 6651775"/>
                    <a:gd name="connsiteX49" fmla="*/ 9599329 w 9616483"/>
                    <a:gd name="connsiteY49" fmla="*/ 2796257 h 6651775"/>
                    <a:gd name="connsiteX50" fmla="*/ 9228268 w 9616483"/>
                    <a:gd name="connsiteY50" fmla="*/ 2637231 h 6651775"/>
                    <a:gd name="connsiteX51" fmla="*/ 9612581 w 9616483"/>
                    <a:gd name="connsiteY51" fmla="*/ 3432361 h 6651775"/>
                    <a:gd name="connsiteX52" fmla="*/ 9182835 w 9616483"/>
                    <a:gd name="connsiteY52" fmla="*/ 3117149 h 6651775"/>
                    <a:gd name="connsiteX53" fmla="*/ 9493312 w 9616483"/>
                    <a:gd name="connsiteY53" fmla="*/ 4094970 h 6651775"/>
                    <a:gd name="connsiteX54" fmla="*/ 9228268 w 9616483"/>
                    <a:gd name="connsiteY54" fmla="*/ 3949196 h 6651775"/>
                    <a:gd name="connsiteX55" fmla="*/ 9002981 w 9616483"/>
                    <a:gd name="connsiteY55" fmla="*/ 5035874 h 6651775"/>
                    <a:gd name="connsiteX56" fmla="*/ 8910216 w 9616483"/>
                    <a:gd name="connsiteY56" fmla="*/ 4890101 h 6651775"/>
                    <a:gd name="connsiteX57" fmla="*/ 8711434 w 9616483"/>
                    <a:gd name="connsiteY57" fmla="*/ 5155144 h 6651775"/>
                    <a:gd name="connsiteX58" fmla="*/ 8539156 w 9616483"/>
                    <a:gd name="connsiteY58" fmla="*/ 5009370 h 6651775"/>
                    <a:gd name="connsiteX59" fmla="*/ 8221105 w 9616483"/>
                    <a:gd name="connsiteY59" fmla="*/ 5539457 h 6651775"/>
                    <a:gd name="connsiteX60" fmla="*/ 8035575 w 9616483"/>
                    <a:gd name="connsiteY60" fmla="*/ 5300918 h 6651775"/>
                    <a:gd name="connsiteX61" fmla="*/ 7704270 w 9616483"/>
                    <a:gd name="connsiteY61" fmla="*/ 5937022 h 6651775"/>
                    <a:gd name="connsiteX62" fmla="*/ 7757279 w 9616483"/>
                    <a:gd name="connsiteY62" fmla="*/ 5671979 h 6651775"/>
                    <a:gd name="connsiteX63" fmla="*/ 7293453 w 9616483"/>
                    <a:gd name="connsiteY63" fmla="*/ 6069544 h 6651775"/>
                    <a:gd name="connsiteX64" fmla="*/ 7319958 w 9616483"/>
                    <a:gd name="connsiteY64" fmla="*/ 5777996 h 6651775"/>
                    <a:gd name="connsiteX65" fmla="*/ 6776619 w 9616483"/>
                    <a:gd name="connsiteY65" fmla="*/ 6294831 h 6651775"/>
                    <a:gd name="connsiteX66" fmla="*/ 6644097 w 9616483"/>
                    <a:gd name="connsiteY66" fmla="*/ 5923770 h 6651775"/>
                    <a:gd name="connsiteX67" fmla="*/ 5992256 w 9616483"/>
                    <a:gd name="connsiteY67" fmla="*/ 6437706 h 6651775"/>
                    <a:gd name="connsiteX68" fmla="*/ 6016069 w 9616483"/>
                    <a:gd name="connsiteY68" fmla="*/ 6242443 h 6651775"/>
                    <a:gd name="connsiteX69" fmla="*/ 5606494 w 9616483"/>
                    <a:gd name="connsiteY69" fmla="*/ 6532955 h 6651775"/>
                    <a:gd name="connsiteX70" fmla="*/ 5525532 w 9616483"/>
                    <a:gd name="connsiteY70" fmla="*/ 6061468 h 6651775"/>
                    <a:gd name="connsiteX71" fmla="*/ 4561011 w 9616483"/>
                    <a:gd name="connsiteY71" fmla="*/ 6515268 h 6651775"/>
                    <a:gd name="connsiteX72" fmla="*/ 499506 w 9616483"/>
                    <a:gd name="connsiteY72" fmla="*/ 3355689 h 6651775"/>
                    <a:gd name="connsiteX0" fmla="*/ 493003 w 9609980"/>
                    <a:gd name="connsiteY0" fmla="*/ 3355689 h 6651775"/>
                    <a:gd name="connsiteX1" fmla="*/ 77762 w 9609980"/>
                    <a:gd name="connsiteY1" fmla="*/ 3392607 h 6651775"/>
                    <a:gd name="connsiteX2" fmla="*/ 660859 w 9609980"/>
                    <a:gd name="connsiteY2" fmla="*/ 2517963 h 6651775"/>
                    <a:gd name="connsiteX3" fmla="*/ 422320 w 9609980"/>
                    <a:gd name="connsiteY3" fmla="*/ 2517963 h 6651775"/>
                    <a:gd name="connsiteX4" fmla="*/ 753624 w 9609980"/>
                    <a:gd name="connsiteY4" fmla="*/ 2305929 h 6651775"/>
                    <a:gd name="connsiteX5" fmla="*/ 289798 w 9609980"/>
                    <a:gd name="connsiteY5" fmla="*/ 2279424 h 6651775"/>
                    <a:gd name="connsiteX6" fmla="*/ 1005416 w 9609980"/>
                    <a:gd name="connsiteY6" fmla="*/ 1855355 h 6651775"/>
                    <a:gd name="connsiteX7" fmla="*/ 607850 w 9609980"/>
                    <a:gd name="connsiteY7" fmla="*/ 1815598 h 6651775"/>
                    <a:gd name="connsiteX8" fmla="*/ 1230703 w 9609980"/>
                    <a:gd name="connsiteY8" fmla="*/ 1577059 h 6651775"/>
                    <a:gd name="connsiteX9" fmla="*/ 1111434 w 9609980"/>
                    <a:gd name="connsiteY9" fmla="*/ 1524050 h 6651775"/>
                    <a:gd name="connsiteX10" fmla="*/ 1495747 w 9609980"/>
                    <a:gd name="connsiteY10" fmla="*/ 1325268 h 6651775"/>
                    <a:gd name="connsiteX11" fmla="*/ 1031921 w 9609980"/>
                    <a:gd name="connsiteY11" fmla="*/ 1325268 h 6651775"/>
                    <a:gd name="connsiteX12" fmla="*/ 1787295 w 9609980"/>
                    <a:gd name="connsiteY12" fmla="*/ 1033720 h 6651775"/>
                    <a:gd name="connsiteX13" fmla="*/ 1562007 w 9609980"/>
                    <a:gd name="connsiteY13" fmla="*/ 954207 h 6651775"/>
                    <a:gd name="connsiteX14" fmla="*/ 1919815 w 9609980"/>
                    <a:gd name="connsiteY14" fmla="*/ 993963 h 6651775"/>
                    <a:gd name="connsiteX15" fmla="*/ 2118599 w 9609980"/>
                    <a:gd name="connsiteY15" fmla="*/ 543390 h 6651775"/>
                    <a:gd name="connsiteX16" fmla="*/ 2118598 w 9609980"/>
                    <a:gd name="connsiteY16" fmla="*/ 808433 h 6651775"/>
                    <a:gd name="connsiteX17" fmla="*/ 2661937 w 9609980"/>
                    <a:gd name="connsiteY17" fmla="*/ 609650 h 6651775"/>
                    <a:gd name="connsiteX18" fmla="*/ 2569172 w 9609980"/>
                    <a:gd name="connsiteY18" fmla="*/ 516885 h 6651775"/>
                    <a:gd name="connsiteX19" fmla="*/ 2926982 w 9609980"/>
                    <a:gd name="connsiteY19" fmla="*/ 437372 h 6651775"/>
                    <a:gd name="connsiteX20" fmla="*/ 2873972 w 9609980"/>
                    <a:gd name="connsiteY20" fmla="*/ 318103 h 6651775"/>
                    <a:gd name="connsiteX21" fmla="*/ 3364302 w 9609980"/>
                    <a:gd name="connsiteY21" fmla="*/ 357859 h 6651775"/>
                    <a:gd name="connsiteX22" fmla="*/ 3708859 w 9609980"/>
                    <a:gd name="connsiteY22" fmla="*/ 145824 h 6651775"/>
                    <a:gd name="connsiteX23" fmla="*/ 3682355 w 9609980"/>
                    <a:gd name="connsiteY23" fmla="*/ 278346 h 6651775"/>
                    <a:gd name="connsiteX24" fmla="*/ 4371469 w 9609980"/>
                    <a:gd name="connsiteY24" fmla="*/ 331355 h 6651775"/>
                    <a:gd name="connsiteX25" fmla="*/ 4371469 w 9609980"/>
                    <a:gd name="connsiteY25" fmla="*/ 198833 h 6651775"/>
                    <a:gd name="connsiteX26" fmla="*/ 4596756 w 9609980"/>
                    <a:gd name="connsiteY26" fmla="*/ 371111 h 6651775"/>
                    <a:gd name="connsiteX27" fmla="*/ 4901556 w 9609980"/>
                    <a:gd name="connsiteY27" fmla="*/ 265094 h 6651775"/>
                    <a:gd name="connsiteX28" fmla="*/ 4769034 w 9609980"/>
                    <a:gd name="connsiteY28" fmla="*/ 437372 h 6651775"/>
                    <a:gd name="connsiteX29" fmla="*/ 5047329 w 9609980"/>
                    <a:gd name="connsiteY29" fmla="*/ 384363 h 6651775"/>
                    <a:gd name="connsiteX30" fmla="*/ 5093085 w 9609980"/>
                    <a:gd name="connsiteY30" fmla="*/ 528242 h 6651775"/>
                    <a:gd name="connsiteX31" fmla="*/ 5338877 w 9609980"/>
                    <a:gd name="connsiteY31" fmla="*/ 636155 h 6651775"/>
                    <a:gd name="connsiteX32" fmla="*/ 5232860 w 9609980"/>
                    <a:gd name="connsiteY32" fmla="*/ 251842 h 6651775"/>
                    <a:gd name="connsiteX33" fmla="*/ 5511156 w 9609980"/>
                    <a:gd name="connsiteY33" fmla="*/ 371111 h 6651775"/>
                    <a:gd name="connsiteX34" fmla="*/ 6200269 w 9609980"/>
                    <a:gd name="connsiteY34" fmla="*/ 50 h 6651775"/>
                    <a:gd name="connsiteX35" fmla="*/ 5935225 w 9609980"/>
                    <a:gd name="connsiteY35" fmla="*/ 291598 h 6651775"/>
                    <a:gd name="connsiteX36" fmla="*/ 6452060 w 9609980"/>
                    <a:gd name="connsiteY36" fmla="*/ 119320 h 6651775"/>
                    <a:gd name="connsiteX37" fmla="*/ 6266529 w 9609980"/>
                    <a:gd name="connsiteY37" fmla="*/ 344606 h 6651775"/>
                    <a:gd name="connsiteX38" fmla="*/ 6584582 w 9609980"/>
                    <a:gd name="connsiteY38" fmla="*/ 450623 h 6651775"/>
                    <a:gd name="connsiteX39" fmla="*/ 6359295 w 9609980"/>
                    <a:gd name="connsiteY39" fmla="*/ 596397 h 6651775"/>
                    <a:gd name="connsiteX40" fmla="*/ 7856790 w 9609980"/>
                    <a:gd name="connsiteY40" fmla="*/ 768674 h 6651775"/>
                    <a:gd name="connsiteX41" fmla="*/ 7618251 w 9609980"/>
                    <a:gd name="connsiteY41" fmla="*/ 834935 h 6651775"/>
                    <a:gd name="connsiteX42" fmla="*/ 8108582 w 9609980"/>
                    <a:gd name="connsiteY42" fmla="*/ 1086728 h 6651775"/>
                    <a:gd name="connsiteX43" fmla="*/ 7856790 w 9609980"/>
                    <a:gd name="connsiteY43" fmla="*/ 1126483 h 6651775"/>
                    <a:gd name="connsiteX44" fmla="*/ 8267608 w 9609980"/>
                    <a:gd name="connsiteY44" fmla="*/ 1709579 h 6651775"/>
                    <a:gd name="connsiteX45" fmla="*/ 9168756 w 9609980"/>
                    <a:gd name="connsiteY45" fmla="*/ 1815596 h 6651775"/>
                    <a:gd name="connsiteX46" fmla="*/ 8810947 w 9609980"/>
                    <a:gd name="connsiteY46" fmla="*/ 1828848 h 6651775"/>
                    <a:gd name="connsiteX47" fmla="*/ 9075990 w 9609980"/>
                    <a:gd name="connsiteY47" fmla="*/ 2014379 h 6651775"/>
                    <a:gd name="connsiteX48" fmla="*/ 8612164 w 9609980"/>
                    <a:gd name="connsiteY48" fmla="*/ 1961370 h 6651775"/>
                    <a:gd name="connsiteX49" fmla="*/ 9592826 w 9609980"/>
                    <a:gd name="connsiteY49" fmla="*/ 2796257 h 6651775"/>
                    <a:gd name="connsiteX50" fmla="*/ 9221765 w 9609980"/>
                    <a:gd name="connsiteY50" fmla="*/ 2637231 h 6651775"/>
                    <a:gd name="connsiteX51" fmla="*/ 9606078 w 9609980"/>
                    <a:gd name="connsiteY51" fmla="*/ 3432361 h 6651775"/>
                    <a:gd name="connsiteX52" fmla="*/ 9176332 w 9609980"/>
                    <a:gd name="connsiteY52" fmla="*/ 3117149 h 6651775"/>
                    <a:gd name="connsiteX53" fmla="*/ 9486809 w 9609980"/>
                    <a:gd name="connsiteY53" fmla="*/ 4094970 h 6651775"/>
                    <a:gd name="connsiteX54" fmla="*/ 9221765 w 9609980"/>
                    <a:gd name="connsiteY54" fmla="*/ 3949196 h 6651775"/>
                    <a:gd name="connsiteX55" fmla="*/ 8996478 w 9609980"/>
                    <a:gd name="connsiteY55" fmla="*/ 5035874 h 6651775"/>
                    <a:gd name="connsiteX56" fmla="*/ 8903713 w 9609980"/>
                    <a:gd name="connsiteY56" fmla="*/ 4890101 h 6651775"/>
                    <a:gd name="connsiteX57" fmla="*/ 8704931 w 9609980"/>
                    <a:gd name="connsiteY57" fmla="*/ 5155144 h 6651775"/>
                    <a:gd name="connsiteX58" fmla="*/ 8532653 w 9609980"/>
                    <a:gd name="connsiteY58" fmla="*/ 5009370 h 6651775"/>
                    <a:gd name="connsiteX59" fmla="*/ 8214602 w 9609980"/>
                    <a:gd name="connsiteY59" fmla="*/ 5539457 h 6651775"/>
                    <a:gd name="connsiteX60" fmla="*/ 8029072 w 9609980"/>
                    <a:gd name="connsiteY60" fmla="*/ 5300918 h 6651775"/>
                    <a:gd name="connsiteX61" fmla="*/ 7697767 w 9609980"/>
                    <a:gd name="connsiteY61" fmla="*/ 5937022 h 6651775"/>
                    <a:gd name="connsiteX62" fmla="*/ 7750776 w 9609980"/>
                    <a:gd name="connsiteY62" fmla="*/ 5671979 h 6651775"/>
                    <a:gd name="connsiteX63" fmla="*/ 7286950 w 9609980"/>
                    <a:gd name="connsiteY63" fmla="*/ 6069544 h 6651775"/>
                    <a:gd name="connsiteX64" fmla="*/ 7313455 w 9609980"/>
                    <a:gd name="connsiteY64" fmla="*/ 5777996 h 6651775"/>
                    <a:gd name="connsiteX65" fmla="*/ 6770116 w 9609980"/>
                    <a:gd name="connsiteY65" fmla="*/ 6294831 h 6651775"/>
                    <a:gd name="connsiteX66" fmla="*/ 6637594 w 9609980"/>
                    <a:gd name="connsiteY66" fmla="*/ 5923770 h 6651775"/>
                    <a:gd name="connsiteX67" fmla="*/ 5985753 w 9609980"/>
                    <a:gd name="connsiteY67" fmla="*/ 6437706 h 6651775"/>
                    <a:gd name="connsiteX68" fmla="*/ 6009566 w 9609980"/>
                    <a:gd name="connsiteY68" fmla="*/ 6242443 h 6651775"/>
                    <a:gd name="connsiteX69" fmla="*/ 5599991 w 9609980"/>
                    <a:gd name="connsiteY69" fmla="*/ 6532955 h 6651775"/>
                    <a:gd name="connsiteX70" fmla="*/ 5519029 w 9609980"/>
                    <a:gd name="connsiteY70" fmla="*/ 6061468 h 6651775"/>
                    <a:gd name="connsiteX71" fmla="*/ 4554508 w 9609980"/>
                    <a:gd name="connsiteY71" fmla="*/ 6515268 h 6651775"/>
                    <a:gd name="connsiteX72" fmla="*/ 493003 w 9609980"/>
                    <a:gd name="connsiteY72" fmla="*/ 3355689 h 6651775"/>
                    <a:gd name="connsiteX0" fmla="*/ 519508 w 9609980"/>
                    <a:gd name="connsiteY0" fmla="*/ 3130402 h 6666835"/>
                    <a:gd name="connsiteX1" fmla="*/ 77762 w 9609980"/>
                    <a:gd name="connsiteY1" fmla="*/ 3392607 h 6666835"/>
                    <a:gd name="connsiteX2" fmla="*/ 660859 w 9609980"/>
                    <a:gd name="connsiteY2" fmla="*/ 2517963 h 6666835"/>
                    <a:gd name="connsiteX3" fmla="*/ 422320 w 9609980"/>
                    <a:gd name="connsiteY3" fmla="*/ 2517963 h 6666835"/>
                    <a:gd name="connsiteX4" fmla="*/ 753624 w 9609980"/>
                    <a:gd name="connsiteY4" fmla="*/ 2305929 h 6666835"/>
                    <a:gd name="connsiteX5" fmla="*/ 289798 w 9609980"/>
                    <a:gd name="connsiteY5" fmla="*/ 2279424 h 6666835"/>
                    <a:gd name="connsiteX6" fmla="*/ 1005416 w 9609980"/>
                    <a:gd name="connsiteY6" fmla="*/ 1855355 h 6666835"/>
                    <a:gd name="connsiteX7" fmla="*/ 607850 w 9609980"/>
                    <a:gd name="connsiteY7" fmla="*/ 1815598 h 6666835"/>
                    <a:gd name="connsiteX8" fmla="*/ 1230703 w 9609980"/>
                    <a:gd name="connsiteY8" fmla="*/ 1577059 h 6666835"/>
                    <a:gd name="connsiteX9" fmla="*/ 1111434 w 9609980"/>
                    <a:gd name="connsiteY9" fmla="*/ 1524050 h 6666835"/>
                    <a:gd name="connsiteX10" fmla="*/ 1495747 w 9609980"/>
                    <a:gd name="connsiteY10" fmla="*/ 1325268 h 6666835"/>
                    <a:gd name="connsiteX11" fmla="*/ 1031921 w 9609980"/>
                    <a:gd name="connsiteY11" fmla="*/ 1325268 h 6666835"/>
                    <a:gd name="connsiteX12" fmla="*/ 1787295 w 9609980"/>
                    <a:gd name="connsiteY12" fmla="*/ 1033720 h 6666835"/>
                    <a:gd name="connsiteX13" fmla="*/ 1562007 w 9609980"/>
                    <a:gd name="connsiteY13" fmla="*/ 954207 h 6666835"/>
                    <a:gd name="connsiteX14" fmla="*/ 1919815 w 9609980"/>
                    <a:gd name="connsiteY14" fmla="*/ 993963 h 6666835"/>
                    <a:gd name="connsiteX15" fmla="*/ 2118599 w 9609980"/>
                    <a:gd name="connsiteY15" fmla="*/ 543390 h 6666835"/>
                    <a:gd name="connsiteX16" fmla="*/ 2118598 w 9609980"/>
                    <a:gd name="connsiteY16" fmla="*/ 808433 h 6666835"/>
                    <a:gd name="connsiteX17" fmla="*/ 2661937 w 9609980"/>
                    <a:gd name="connsiteY17" fmla="*/ 609650 h 6666835"/>
                    <a:gd name="connsiteX18" fmla="*/ 2569172 w 9609980"/>
                    <a:gd name="connsiteY18" fmla="*/ 516885 h 6666835"/>
                    <a:gd name="connsiteX19" fmla="*/ 2926982 w 9609980"/>
                    <a:gd name="connsiteY19" fmla="*/ 437372 h 6666835"/>
                    <a:gd name="connsiteX20" fmla="*/ 2873972 w 9609980"/>
                    <a:gd name="connsiteY20" fmla="*/ 318103 h 6666835"/>
                    <a:gd name="connsiteX21" fmla="*/ 3364302 w 9609980"/>
                    <a:gd name="connsiteY21" fmla="*/ 357859 h 6666835"/>
                    <a:gd name="connsiteX22" fmla="*/ 3708859 w 9609980"/>
                    <a:gd name="connsiteY22" fmla="*/ 145824 h 6666835"/>
                    <a:gd name="connsiteX23" fmla="*/ 3682355 w 9609980"/>
                    <a:gd name="connsiteY23" fmla="*/ 278346 h 6666835"/>
                    <a:gd name="connsiteX24" fmla="*/ 4371469 w 9609980"/>
                    <a:gd name="connsiteY24" fmla="*/ 331355 h 6666835"/>
                    <a:gd name="connsiteX25" fmla="*/ 4371469 w 9609980"/>
                    <a:gd name="connsiteY25" fmla="*/ 198833 h 6666835"/>
                    <a:gd name="connsiteX26" fmla="*/ 4596756 w 9609980"/>
                    <a:gd name="connsiteY26" fmla="*/ 371111 h 6666835"/>
                    <a:gd name="connsiteX27" fmla="*/ 4901556 w 9609980"/>
                    <a:gd name="connsiteY27" fmla="*/ 265094 h 6666835"/>
                    <a:gd name="connsiteX28" fmla="*/ 4769034 w 9609980"/>
                    <a:gd name="connsiteY28" fmla="*/ 437372 h 6666835"/>
                    <a:gd name="connsiteX29" fmla="*/ 5047329 w 9609980"/>
                    <a:gd name="connsiteY29" fmla="*/ 384363 h 6666835"/>
                    <a:gd name="connsiteX30" fmla="*/ 5093085 w 9609980"/>
                    <a:gd name="connsiteY30" fmla="*/ 528242 h 6666835"/>
                    <a:gd name="connsiteX31" fmla="*/ 5338877 w 9609980"/>
                    <a:gd name="connsiteY31" fmla="*/ 636155 h 6666835"/>
                    <a:gd name="connsiteX32" fmla="*/ 5232860 w 9609980"/>
                    <a:gd name="connsiteY32" fmla="*/ 251842 h 6666835"/>
                    <a:gd name="connsiteX33" fmla="*/ 5511156 w 9609980"/>
                    <a:gd name="connsiteY33" fmla="*/ 371111 h 6666835"/>
                    <a:gd name="connsiteX34" fmla="*/ 6200269 w 9609980"/>
                    <a:gd name="connsiteY34" fmla="*/ 50 h 6666835"/>
                    <a:gd name="connsiteX35" fmla="*/ 5935225 w 9609980"/>
                    <a:gd name="connsiteY35" fmla="*/ 291598 h 6666835"/>
                    <a:gd name="connsiteX36" fmla="*/ 6452060 w 9609980"/>
                    <a:gd name="connsiteY36" fmla="*/ 119320 h 6666835"/>
                    <a:gd name="connsiteX37" fmla="*/ 6266529 w 9609980"/>
                    <a:gd name="connsiteY37" fmla="*/ 344606 h 6666835"/>
                    <a:gd name="connsiteX38" fmla="*/ 6584582 w 9609980"/>
                    <a:gd name="connsiteY38" fmla="*/ 450623 h 6666835"/>
                    <a:gd name="connsiteX39" fmla="*/ 6359295 w 9609980"/>
                    <a:gd name="connsiteY39" fmla="*/ 596397 h 6666835"/>
                    <a:gd name="connsiteX40" fmla="*/ 7856790 w 9609980"/>
                    <a:gd name="connsiteY40" fmla="*/ 768674 h 6666835"/>
                    <a:gd name="connsiteX41" fmla="*/ 7618251 w 9609980"/>
                    <a:gd name="connsiteY41" fmla="*/ 834935 h 6666835"/>
                    <a:gd name="connsiteX42" fmla="*/ 8108582 w 9609980"/>
                    <a:gd name="connsiteY42" fmla="*/ 1086728 h 6666835"/>
                    <a:gd name="connsiteX43" fmla="*/ 7856790 w 9609980"/>
                    <a:gd name="connsiteY43" fmla="*/ 1126483 h 6666835"/>
                    <a:gd name="connsiteX44" fmla="*/ 8267608 w 9609980"/>
                    <a:gd name="connsiteY44" fmla="*/ 1709579 h 6666835"/>
                    <a:gd name="connsiteX45" fmla="*/ 9168756 w 9609980"/>
                    <a:gd name="connsiteY45" fmla="*/ 1815596 h 6666835"/>
                    <a:gd name="connsiteX46" fmla="*/ 8810947 w 9609980"/>
                    <a:gd name="connsiteY46" fmla="*/ 1828848 h 6666835"/>
                    <a:gd name="connsiteX47" fmla="*/ 9075990 w 9609980"/>
                    <a:gd name="connsiteY47" fmla="*/ 2014379 h 6666835"/>
                    <a:gd name="connsiteX48" fmla="*/ 8612164 w 9609980"/>
                    <a:gd name="connsiteY48" fmla="*/ 1961370 h 6666835"/>
                    <a:gd name="connsiteX49" fmla="*/ 9592826 w 9609980"/>
                    <a:gd name="connsiteY49" fmla="*/ 2796257 h 6666835"/>
                    <a:gd name="connsiteX50" fmla="*/ 9221765 w 9609980"/>
                    <a:gd name="connsiteY50" fmla="*/ 2637231 h 6666835"/>
                    <a:gd name="connsiteX51" fmla="*/ 9606078 w 9609980"/>
                    <a:gd name="connsiteY51" fmla="*/ 3432361 h 6666835"/>
                    <a:gd name="connsiteX52" fmla="*/ 9176332 w 9609980"/>
                    <a:gd name="connsiteY52" fmla="*/ 3117149 h 6666835"/>
                    <a:gd name="connsiteX53" fmla="*/ 9486809 w 9609980"/>
                    <a:gd name="connsiteY53" fmla="*/ 4094970 h 6666835"/>
                    <a:gd name="connsiteX54" fmla="*/ 9221765 w 9609980"/>
                    <a:gd name="connsiteY54" fmla="*/ 3949196 h 6666835"/>
                    <a:gd name="connsiteX55" fmla="*/ 8996478 w 9609980"/>
                    <a:gd name="connsiteY55" fmla="*/ 5035874 h 6666835"/>
                    <a:gd name="connsiteX56" fmla="*/ 8903713 w 9609980"/>
                    <a:gd name="connsiteY56" fmla="*/ 4890101 h 6666835"/>
                    <a:gd name="connsiteX57" fmla="*/ 8704931 w 9609980"/>
                    <a:gd name="connsiteY57" fmla="*/ 5155144 h 6666835"/>
                    <a:gd name="connsiteX58" fmla="*/ 8532653 w 9609980"/>
                    <a:gd name="connsiteY58" fmla="*/ 5009370 h 6666835"/>
                    <a:gd name="connsiteX59" fmla="*/ 8214602 w 9609980"/>
                    <a:gd name="connsiteY59" fmla="*/ 5539457 h 6666835"/>
                    <a:gd name="connsiteX60" fmla="*/ 8029072 w 9609980"/>
                    <a:gd name="connsiteY60" fmla="*/ 5300918 h 6666835"/>
                    <a:gd name="connsiteX61" fmla="*/ 7697767 w 9609980"/>
                    <a:gd name="connsiteY61" fmla="*/ 5937022 h 6666835"/>
                    <a:gd name="connsiteX62" fmla="*/ 7750776 w 9609980"/>
                    <a:gd name="connsiteY62" fmla="*/ 5671979 h 6666835"/>
                    <a:gd name="connsiteX63" fmla="*/ 7286950 w 9609980"/>
                    <a:gd name="connsiteY63" fmla="*/ 6069544 h 6666835"/>
                    <a:gd name="connsiteX64" fmla="*/ 7313455 w 9609980"/>
                    <a:gd name="connsiteY64" fmla="*/ 5777996 h 6666835"/>
                    <a:gd name="connsiteX65" fmla="*/ 6770116 w 9609980"/>
                    <a:gd name="connsiteY65" fmla="*/ 6294831 h 6666835"/>
                    <a:gd name="connsiteX66" fmla="*/ 6637594 w 9609980"/>
                    <a:gd name="connsiteY66" fmla="*/ 5923770 h 6666835"/>
                    <a:gd name="connsiteX67" fmla="*/ 5985753 w 9609980"/>
                    <a:gd name="connsiteY67" fmla="*/ 6437706 h 6666835"/>
                    <a:gd name="connsiteX68" fmla="*/ 6009566 w 9609980"/>
                    <a:gd name="connsiteY68" fmla="*/ 6242443 h 6666835"/>
                    <a:gd name="connsiteX69" fmla="*/ 5599991 w 9609980"/>
                    <a:gd name="connsiteY69" fmla="*/ 6532955 h 6666835"/>
                    <a:gd name="connsiteX70" fmla="*/ 5519029 w 9609980"/>
                    <a:gd name="connsiteY70" fmla="*/ 6061468 h 6666835"/>
                    <a:gd name="connsiteX71" fmla="*/ 4554508 w 9609980"/>
                    <a:gd name="connsiteY71" fmla="*/ 6515268 h 6666835"/>
                    <a:gd name="connsiteX72" fmla="*/ 519508 w 9609980"/>
                    <a:gd name="connsiteY72" fmla="*/ 3130402 h 6666835"/>
                    <a:gd name="connsiteX0" fmla="*/ 519508 w 9609980"/>
                    <a:gd name="connsiteY0" fmla="*/ 3130402 h 6666835"/>
                    <a:gd name="connsiteX1" fmla="*/ 77762 w 9609980"/>
                    <a:gd name="connsiteY1" fmla="*/ 3392607 h 6666835"/>
                    <a:gd name="connsiteX2" fmla="*/ 660859 w 9609980"/>
                    <a:gd name="connsiteY2" fmla="*/ 2517963 h 6666835"/>
                    <a:gd name="connsiteX3" fmla="*/ 422320 w 9609980"/>
                    <a:gd name="connsiteY3" fmla="*/ 2517963 h 6666835"/>
                    <a:gd name="connsiteX4" fmla="*/ 753624 w 9609980"/>
                    <a:gd name="connsiteY4" fmla="*/ 2305929 h 6666835"/>
                    <a:gd name="connsiteX5" fmla="*/ 289798 w 9609980"/>
                    <a:gd name="connsiteY5" fmla="*/ 2279424 h 6666835"/>
                    <a:gd name="connsiteX6" fmla="*/ 1005416 w 9609980"/>
                    <a:gd name="connsiteY6" fmla="*/ 1855355 h 6666835"/>
                    <a:gd name="connsiteX7" fmla="*/ 607850 w 9609980"/>
                    <a:gd name="connsiteY7" fmla="*/ 1815598 h 6666835"/>
                    <a:gd name="connsiteX8" fmla="*/ 1230703 w 9609980"/>
                    <a:gd name="connsiteY8" fmla="*/ 1577059 h 6666835"/>
                    <a:gd name="connsiteX9" fmla="*/ 1111434 w 9609980"/>
                    <a:gd name="connsiteY9" fmla="*/ 1524050 h 6666835"/>
                    <a:gd name="connsiteX10" fmla="*/ 1495747 w 9609980"/>
                    <a:gd name="connsiteY10" fmla="*/ 1325268 h 6666835"/>
                    <a:gd name="connsiteX11" fmla="*/ 1031921 w 9609980"/>
                    <a:gd name="connsiteY11" fmla="*/ 1325268 h 6666835"/>
                    <a:gd name="connsiteX12" fmla="*/ 1787295 w 9609980"/>
                    <a:gd name="connsiteY12" fmla="*/ 1033720 h 6666835"/>
                    <a:gd name="connsiteX13" fmla="*/ 1562007 w 9609980"/>
                    <a:gd name="connsiteY13" fmla="*/ 954207 h 6666835"/>
                    <a:gd name="connsiteX14" fmla="*/ 1919815 w 9609980"/>
                    <a:gd name="connsiteY14" fmla="*/ 993963 h 6666835"/>
                    <a:gd name="connsiteX15" fmla="*/ 2118599 w 9609980"/>
                    <a:gd name="connsiteY15" fmla="*/ 543390 h 6666835"/>
                    <a:gd name="connsiteX16" fmla="*/ 2118598 w 9609980"/>
                    <a:gd name="connsiteY16" fmla="*/ 808433 h 6666835"/>
                    <a:gd name="connsiteX17" fmla="*/ 2661937 w 9609980"/>
                    <a:gd name="connsiteY17" fmla="*/ 609650 h 6666835"/>
                    <a:gd name="connsiteX18" fmla="*/ 2569172 w 9609980"/>
                    <a:gd name="connsiteY18" fmla="*/ 516885 h 6666835"/>
                    <a:gd name="connsiteX19" fmla="*/ 2926982 w 9609980"/>
                    <a:gd name="connsiteY19" fmla="*/ 437372 h 6666835"/>
                    <a:gd name="connsiteX20" fmla="*/ 2873972 w 9609980"/>
                    <a:gd name="connsiteY20" fmla="*/ 318103 h 6666835"/>
                    <a:gd name="connsiteX21" fmla="*/ 3364302 w 9609980"/>
                    <a:gd name="connsiteY21" fmla="*/ 357859 h 6666835"/>
                    <a:gd name="connsiteX22" fmla="*/ 3708859 w 9609980"/>
                    <a:gd name="connsiteY22" fmla="*/ 145824 h 6666835"/>
                    <a:gd name="connsiteX23" fmla="*/ 3682355 w 9609980"/>
                    <a:gd name="connsiteY23" fmla="*/ 278346 h 6666835"/>
                    <a:gd name="connsiteX24" fmla="*/ 4371469 w 9609980"/>
                    <a:gd name="connsiteY24" fmla="*/ 331355 h 6666835"/>
                    <a:gd name="connsiteX25" fmla="*/ 4371469 w 9609980"/>
                    <a:gd name="connsiteY25" fmla="*/ 198833 h 6666835"/>
                    <a:gd name="connsiteX26" fmla="*/ 4596756 w 9609980"/>
                    <a:gd name="connsiteY26" fmla="*/ 371111 h 6666835"/>
                    <a:gd name="connsiteX27" fmla="*/ 4901556 w 9609980"/>
                    <a:gd name="connsiteY27" fmla="*/ 265094 h 6666835"/>
                    <a:gd name="connsiteX28" fmla="*/ 4769034 w 9609980"/>
                    <a:gd name="connsiteY28" fmla="*/ 437372 h 6666835"/>
                    <a:gd name="connsiteX29" fmla="*/ 5047329 w 9609980"/>
                    <a:gd name="connsiteY29" fmla="*/ 384363 h 6666835"/>
                    <a:gd name="connsiteX30" fmla="*/ 5093085 w 9609980"/>
                    <a:gd name="connsiteY30" fmla="*/ 528242 h 6666835"/>
                    <a:gd name="connsiteX31" fmla="*/ 5338877 w 9609980"/>
                    <a:gd name="connsiteY31" fmla="*/ 636155 h 6666835"/>
                    <a:gd name="connsiteX32" fmla="*/ 5232860 w 9609980"/>
                    <a:gd name="connsiteY32" fmla="*/ 251842 h 6666835"/>
                    <a:gd name="connsiteX33" fmla="*/ 5511156 w 9609980"/>
                    <a:gd name="connsiteY33" fmla="*/ 371111 h 6666835"/>
                    <a:gd name="connsiteX34" fmla="*/ 6200269 w 9609980"/>
                    <a:gd name="connsiteY34" fmla="*/ 50 h 6666835"/>
                    <a:gd name="connsiteX35" fmla="*/ 5935225 w 9609980"/>
                    <a:gd name="connsiteY35" fmla="*/ 291598 h 6666835"/>
                    <a:gd name="connsiteX36" fmla="*/ 6452060 w 9609980"/>
                    <a:gd name="connsiteY36" fmla="*/ 119320 h 6666835"/>
                    <a:gd name="connsiteX37" fmla="*/ 6266529 w 9609980"/>
                    <a:gd name="connsiteY37" fmla="*/ 344606 h 6666835"/>
                    <a:gd name="connsiteX38" fmla="*/ 6584582 w 9609980"/>
                    <a:gd name="connsiteY38" fmla="*/ 450623 h 6666835"/>
                    <a:gd name="connsiteX39" fmla="*/ 6359295 w 9609980"/>
                    <a:gd name="connsiteY39" fmla="*/ 596397 h 6666835"/>
                    <a:gd name="connsiteX40" fmla="*/ 7856790 w 9609980"/>
                    <a:gd name="connsiteY40" fmla="*/ 768674 h 6666835"/>
                    <a:gd name="connsiteX41" fmla="*/ 7618251 w 9609980"/>
                    <a:gd name="connsiteY41" fmla="*/ 834935 h 6666835"/>
                    <a:gd name="connsiteX42" fmla="*/ 8108582 w 9609980"/>
                    <a:gd name="connsiteY42" fmla="*/ 1086728 h 6666835"/>
                    <a:gd name="connsiteX43" fmla="*/ 7856790 w 9609980"/>
                    <a:gd name="connsiteY43" fmla="*/ 1126483 h 6666835"/>
                    <a:gd name="connsiteX44" fmla="*/ 8267608 w 9609980"/>
                    <a:gd name="connsiteY44" fmla="*/ 1709579 h 6666835"/>
                    <a:gd name="connsiteX45" fmla="*/ 9168756 w 9609980"/>
                    <a:gd name="connsiteY45" fmla="*/ 1815596 h 6666835"/>
                    <a:gd name="connsiteX46" fmla="*/ 8810947 w 9609980"/>
                    <a:gd name="connsiteY46" fmla="*/ 1828848 h 6666835"/>
                    <a:gd name="connsiteX47" fmla="*/ 9075990 w 9609980"/>
                    <a:gd name="connsiteY47" fmla="*/ 2014379 h 6666835"/>
                    <a:gd name="connsiteX48" fmla="*/ 8612164 w 9609980"/>
                    <a:gd name="connsiteY48" fmla="*/ 1961370 h 6666835"/>
                    <a:gd name="connsiteX49" fmla="*/ 9592826 w 9609980"/>
                    <a:gd name="connsiteY49" fmla="*/ 2796257 h 6666835"/>
                    <a:gd name="connsiteX50" fmla="*/ 9221765 w 9609980"/>
                    <a:gd name="connsiteY50" fmla="*/ 2637231 h 6666835"/>
                    <a:gd name="connsiteX51" fmla="*/ 9606078 w 9609980"/>
                    <a:gd name="connsiteY51" fmla="*/ 3432361 h 6666835"/>
                    <a:gd name="connsiteX52" fmla="*/ 9176332 w 9609980"/>
                    <a:gd name="connsiteY52" fmla="*/ 3117149 h 6666835"/>
                    <a:gd name="connsiteX53" fmla="*/ 9486809 w 9609980"/>
                    <a:gd name="connsiteY53" fmla="*/ 4094970 h 6666835"/>
                    <a:gd name="connsiteX54" fmla="*/ 9221765 w 9609980"/>
                    <a:gd name="connsiteY54" fmla="*/ 3949196 h 6666835"/>
                    <a:gd name="connsiteX55" fmla="*/ 8996478 w 9609980"/>
                    <a:gd name="connsiteY55" fmla="*/ 5035874 h 6666835"/>
                    <a:gd name="connsiteX56" fmla="*/ 8903713 w 9609980"/>
                    <a:gd name="connsiteY56" fmla="*/ 4890101 h 6666835"/>
                    <a:gd name="connsiteX57" fmla="*/ 8704931 w 9609980"/>
                    <a:gd name="connsiteY57" fmla="*/ 5155144 h 6666835"/>
                    <a:gd name="connsiteX58" fmla="*/ 8532653 w 9609980"/>
                    <a:gd name="connsiteY58" fmla="*/ 5009370 h 6666835"/>
                    <a:gd name="connsiteX59" fmla="*/ 8214602 w 9609980"/>
                    <a:gd name="connsiteY59" fmla="*/ 5539457 h 6666835"/>
                    <a:gd name="connsiteX60" fmla="*/ 8029072 w 9609980"/>
                    <a:gd name="connsiteY60" fmla="*/ 5300918 h 6666835"/>
                    <a:gd name="connsiteX61" fmla="*/ 7697767 w 9609980"/>
                    <a:gd name="connsiteY61" fmla="*/ 5937022 h 6666835"/>
                    <a:gd name="connsiteX62" fmla="*/ 7750776 w 9609980"/>
                    <a:gd name="connsiteY62" fmla="*/ 5671979 h 6666835"/>
                    <a:gd name="connsiteX63" fmla="*/ 7286950 w 9609980"/>
                    <a:gd name="connsiteY63" fmla="*/ 6069544 h 6666835"/>
                    <a:gd name="connsiteX64" fmla="*/ 7313455 w 9609980"/>
                    <a:gd name="connsiteY64" fmla="*/ 5777996 h 6666835"/>
                    <a:gd name="connsiteX65" fmla="*/ 6770116 w 9609980"/>
                    <a:gd name="connsiteY65" fmla="*/ 6294831 h 6666835"/>
                    <a:gd name="connsiteX66" fmla="*/ 6637594 w 9609980"/>
                    <a:gd name="connsiteY66" fmla="*/ 5923770 h 6666835"/>
                    <a:gd name="connsiteX67" fmla="*/ 5985753 w 9609980"/>
                    <a:gd name="connsiteY67" fmla="*/ 6437706 h 6666835"/>
                    <a:gd name="connsiteX68" fmla="*/ 6009566 w 9609980"/>
                    <a:gd name="connsiteY68" fmla="*/ 6242443 h 6666835"/>
                    <a:gd name="connsiteX69" fmla="*/ 5599991 w 9609980"/>
                    <a:gd name="connsiteY69" fmla="*/ 6532955 h 6666835"/>
                    <a:gd name="connsiteX70" fmla="*/ 5519029 w 9609980"/>
                    <a:gd name="connsiteY70" fmla="*/ 6061468 h 6666835"/>
                    <a:gd name="connsiteX71" fmla="*/ 4554508 w 9609980"/>
                    <a:gd name="connsiteY71" fmla="*/ 6515268 h 6666835"/>
                    <a:gd name="connsiteX72" fmla="*/ 519508 w 9609980"/>
                    <a:gd name="connsiteY72" fmla="*/ 3130402 h 6666835"/>
                    <a:gd name="connsiteX0" fmla="*/ 519508 w 9609980"/>
                    <a:gd name="connsiteY0" fmla="*/ 3130402 h 6666835"/>
                    <a:gd name="connsiteX1" fmla="*/ 77762 w 9609980"/>
                    <a:gd name="connsiteY1" fmla="*/ 3392607 h 6666835"/>
                    <a:gd name="connsiteX2" fmla="*/ 660859 w 9609980"/>
                    <a:gd name="connsiteY2" fmla="*/ 2517963 h 6666835"/>
                    <a:gd name="connsiteX3" fmla="*/ 422320 w 9609980"/>
                    <a:gd name="connsiteY3" fmla="*/ 2517963 h 6666835"/>
                    <a:gd name="connsiteX4" fmla="*/ 753624 w 9609980"/>
                    <a:gd name="connsiteY4" fmla="*/ 2305929 h 6666835"/>
                    <a:gd name="connsiteX5" fmla="*/ 289798 w 9609980"/>
                    <a:gd name="connsiteY5" fmla="*/ 2279424 h 6666835"/>
                    <a:gd name="connsiteX6" fmla="*/ 1005416 w 9609980"/>
                    <a:gd name="connsiteY6" fmla="*/ 1855355 h 6666835"/>
                    <a:gd name="connsiteX7" fmla="*/ 607850 w 9609980"/>
                    <a:gd name="connsiteY7" fmla="*/ 1815598 h 6666835"/>
                    <a:gd name="connsiteX8" fmla="*/ 1230703 w 9609980"/>
                    <a:gd name="connsiteY8" fmla="*/ 1577059 h 6666835"/>
                    <a:gd name="connsiteX9" fmla="*/ 1111434 w 9609980"/>
                    <a:gd name="connsiteY9" fmla="*/ 1524050 h 6666835"/>
                    <a:gd name="connsiteX10" fmla="*/ 1495747 w 9609980"/>
                    <a:gd name="connsiteY10" fmla="*/ 1325268 h 6666835"/>
                    <a:gd name="connsiteX11" fmla="*/ 1031921 w 9609980"/>
                    <a:gd name="connsiteY11" fmla="*/ 1325268 h 6666835"/>
                    <a:gd name="connsiteX12" fmla="*/ 1787295 w 9609980"/>
                    <a:gd name="connsiteY12" fmla="*/ 1033720 h 6666835"/>
                    <a:gd name="connsiteX13" fmla="*/ 1562007 w 9609980"/>
                    <a:gd name="connsiteY13" fmla="*/ 954207 h 6666835"/>
                    <a:gd name="connsiteX14" fmla="*/ 1919815 w 9609980"/>
                    <a:gd name="connsiteY14" fmla="*/ 993963 h 6666835"/>
                    <a:gd name="connsiteX15" fmla="*/ 2118599 w 9609980"/>
                    <a:gd name="connsiteY15" fmla="*/ 543390 h 6666835"/>
                    <a:gd name="connsiteX16" fmla="*/ 2118598 w 9609980"/>
                    <a:gd name="connsiteY16" fmla="*/ 808433 h 6666835"/>
                    <a:gd name="connsiteX17" fmla="*/ 2661937 w 9609980"/>
                    <a:gd name="connsiteY17" fmla="*/ 609650 h 6666835"/>
                    <a:gd name="connsiteX18" fmla="*/ 2569172 w 9609980"/>
                    <a:gd name="connsiteY18" fmla="*/ 516885 h 6666835"/>
                    <a:gd name="connsiteX19" fmla="*/ 2926982 w 9609980"/>
                    <a:gd name="connsiteY19" fmla="*/ 437372 h 6666835"/>
                    <a:gd name="connsiteX20" fmla="*/ 2873972 w 9609980"/>
                    <a:gd name="connsiteY20" fmla="*/ 318103 h 6666835"/>
                    <a:gd name="connsiteX21" fmla="*/ 3364302 w 9609980"/>
                    <a:gd name="connsiteY21" fmla="*/ 357859 h 6666835"/>
                    <a:gd name="connsiteX22" fmla="*/ 3708859 w 9609980"/>
                    <a:gd name="connsiteY22" fmla="*/ 145824 h 6666835"/>
                    <a:gd name="connsiteX23" fmla="*/ 3682355 w 9609980"/>
                    <a:gd name="connsiteY23" fmla="*/ 278346 h 6666835"/>
                    <a:gd name="connsiteX24" fmla="*/ 4371469 w 9609980"/>
                    <a:gd name="connsiteY24" fmla="*/ 331355 h 6666835"/>
                    <a:gd name="connsiteX25" fmla="*/ 4371469 w 9609980"/>
                    <a:gd name="connsiteY25" fmla="*/ 198833 h 6666835"/>
                    <a:gd name="connsiteX26" fmla="*/ 4596756 w 9609980"/>
                    <a:gd name="connsiteY26" fmla="*/ 371111 h 6666835"/>
                    <a:gd name="connsiteX27" fmla="*/ 4901556 w 9609980"/>
                    <a:gd name="connsiteY27" fmla="*/ 265094 h 6666835"/>
                    <a:gd name="connsiteX28" fmla="*/ 4769034 w 9609980"/>
                    <a:gd name="connsiteY28" fmla="*/ 437372 h 6666835"/>
                    <a:gd name="connsiteX29" fmla="*/ 5047329 w 9609980"/>
                    <a:gd name="connsiteY29" fmla="*/ 384363 h 6666835"/>
                    <a:gd name="connsiteX30" fmla="*/ 5093085 w 9609980"/>
                    <a:gd name="connsiteY30" fmla="*/ 528242 h 6666835"/>
                    <a:gd name="connsiteX31" fmla="*/ 5338877 w 9609980"/>
                    <a:gd name="connsiteY31" fmla="*/ 636155 h 6666835"/>
                    <a:gd name="connsiteX32" fmla="*/ 5232860 w 9609980"/>
                    <a:gd name="connsiteY32" fmla="*/ 251842 h 6666835"/>
                    <a:gd name="connsiteX33" fmla="*/ 5511156 w 9609980"/>
                    <a:gd name="connsiteY33" fmla="*/ 371111 h 6666835"/>
                    <a:gd name="connsiteX34" fmla="*/ 6200269 w 9609980"/>
                    <a:gd name="connsiteY34" fmla="*/ 50 h 6666835"/>
                    <a:gd name="connsiteX35" fmla="*/ 5935225 w 9609980"/>
                    <a:gd name="connsiteY35" fmla="*/ 291598 h 6666835"/>
                    <a:gd name="connsiteX36" fmla="*/ 6452060 w 9609980"/>
                    <a:gd name="connsiteY36" fmla="*/ 119320 h 6666835"/>
                    <a:gd name="connsiteX37" fmla="*/ 6266529 w 9609980"/>
                    <a:gd name="connsiteY37" fmla="*/ 344606 h 6666835"/>
                    <a:gd name="connsiteX38" fmla="*/ 6584582 w 9609980"/>
                    <a:gd name="connsiteY38" fmla="*/ 450623 h 6666835"/>
                    <a:gd name="connsiteX39" fmla="*/ 6359295 w 9609980"/>
                    <a:gd name="connsiteY39" fmla="*/ 596397 h 6666835"/>
                    <a:gd name="connsiteX40" fmla="*/ 7856790 w 9609980"/>
                    <a:gd name="connsiteY40" fmla="*/ 768674 h 6666835"/>
                    <a:gd name="connsiteX41" fmla="*/ 7618251 w 9609980"/>
                    <a:gd name="connsiteY41" fmla="*/ 834935 h 6666835"/>
                    <a:gd name="connsiteX42" fmla="*/ 8108582 w 9609980"/>
                    <a:gd name="connsiteY42" fmla="*/ 1086728 h 6666835"/>
                    <a:gd name="connsiteX43" fmla="*/ 7856790 w 9609980"/>
                    <a:gd name="connsiteY43" fmla="*/ 1126483 h 6666835"/>
                    <a:gd name="connsiteX44" fmla="*/ 8267608 w 9609980"/>
                    <a:gd name="connsiteY44" fmla="*/ 1709579 h 6666835"/>
                    <a:gd name="connsiteX45" fmla="*/ 9168756 w 9609980"/>
                    <a:gd name="connsiteY45" fmla="*/ 1815596 h 6666835"/>
                    <a:gd name="connsiteX46" fmla="*/ 8810947 w 9609980"/>
                    <a:gd name="connsiteY46" fmla="*/ 1828848 h 6666835"/>
                    <a:gd name="connsiteX47" fmla="*/ 9075990 w 9609980"/>
                    <a:gd name="connsiteY47" fmla="*/ 2014379 h 6666835"/>
                    <a:gd name="connsiteX48" fmla="*/ 8612164 w 9609980"/>
                    <a:gd name="connsiteY48" fmla="*/ 1961370 h 6666835"/>
                    <a:gd name="connsiteX49" fmla="*/ 9592826 w 9609980"/>
                    <a:gd name="connsiteY49" fmla="*/ 2796257 h 6666835"/>
                    <a:gd name="connsiteX50" fmla="*/ 9221765 w 9609980"/>
                    <a:gd name="connsiteY50" fmla="*/ 2637231 h 6666835"/>
                    <a:gd name="connsiteX51" fmla="*/ 9606078 w 9609980"/>
                    <a:gd name="connsiteY51" fmla="*/ 3432361 h 6666835"/>
                    <a:gd name="connsiteX52" fmla="*/ 9176332 w 9609980"/>
                    <a:gd name="connsiteY52" fmla="*/ 3117149 h 6666835"/>
                    <a:gd name="connsiteX53" fmla="*/ 9486809 w 9609980"/>
                    <a:gd name="connsiteY53" fmla="*/ 4094970 h 6666835"/>
                    <a:gd name="connsiteX54" fmla="*/ 9221765 w 9609980"/>
                    <a:gd name="connsiteY54" fmla="*/ 3949196 h 6666835"/>
                    <a:gd name="connsiteX55" fmla="*/ 8996478 w 9609980"/>
                    <a:gd name="connsiteY55" fmla="*/ 5035874 h 6666835"/>
                    <a:gd name="connsiteX56" fmla="*/ 8903713 w 9609980"/>
                    <a:gd name="connsiteY56" fmla="*/ 4890101 h 6666835"/>
                    <a:gd name="connsiteX57" fmla="*/ 8704931 w 9609980"/>
                    <a:gd name="connsiteY57" fmla="*/ 5155144 h 6666835"/>
                    <a:gd name="connsiteX58" fmla="*/ 8532653 w 9609980"/>
                    <a:gd name="connsiteY58" fmla="*/ 5009370 h 6666835"/>
                    <a:gd name="connsiteX59" fmla="*/ 8214602 w 9609980"/>
                    <a:gd name="connsiteY59" fmla="*/ 5539457 h 6666835"/>
                    <a:gd name="connsiteX60" fmla="*/ 8029072 w 9609980"/>
                    <a:gd name="connsiteY60" fmla="*/ 5300918 h 6666835"/>
                    <a:gd name="connsiteX61" fmla="*/ 7697767 w 9609980"/>
                    <a:gd name="connsiteY61" fmla="*/ 5937022 h 6666835"/>
                    <a:gd name="connsiteX62" fmla="*/ 7750776 w 9609980"/>
                    <a:gd name="connsiteY62" fmla="*/ 5671979 h 6666835"/>
                    <a:gd name="connsiteX63" fmla="*/ 7286950 w 9609980"/>
                    <a:gd name="connsiteY63" fmla="*/ 6069544 h 6666835"/>
                    <a:gd name="connsiteX64" fmla="*/ 7313455 w 9609980"/>
                    <a:gd name="connsiteY64" fmla="*/ 5777996 h 6666835"/>
                    <a:gd name="connsiteX65" fmla="*/ 6770116 w 9609980"/>
                    <a:gd name="connsiteY65" fmla="*/ 6294831 h 6666835"/>
                    <a:gd name="connsiteX66" fmla="*/ 6637594 w 9609980"/>
                    <a:gd name="connsiteY66" fmla="*/ 5923770 h 6666835"/>
                    <a:gd name="connsiteX67" fmla="*/ 5985753 w 9609980"/>
                    <a:gd name="connsiteY67" fmla="*/ 6437706 h 6666835"/>
                    <a:gd name="connsiteX68" fmla="*/ 6009566 w 9609980"/>
                    <a:gd name="connsiteY68" fmla="*/ 6242443 h 6666835"/>
                    <a:gd name="connsiteX69" fmla="*/ 5599991 w 9609980"/>
                    <a:gd name="connsiteY69" fmla="*/ 6532955 h 6666835"/>
                    <a:gd name="connsiteX70" fmla="*/ 5519029 w 9609980"/>
                    <a:gd name="connsiteY70" fmla="*/ 6061468 h 6666835"/>
                    <a:gd name="connsiteX71" fmla="*/ 4554508 w 9609980"/>
                    <a:gd name="connsiteY71" fmla="*/ 6515268 h 6666835"/>
                    <a:gd name="connsiteX72" fmla="*/ 519508 w 9609980"/>
                    <a:gd name="connsiteY72" fmla="*/ 3130402 h 6666835"/>
                    <a:gd name="connsiteX0" fmla="*/ 519508 w 9609980"/>
                    <a:gd name="connsiteY0" fmla="*/ 3130402 h 6596508"/>
                    <a:gd name="connsiteX1" fmla="*/ 77762 w 9609980"/>
                    <a:gd name="connsiteY1" fmla="*/ 3392607 h 6596508"/>
                    <a:gd name="connsiteX2" fmla="*/ 660859 w 9609980"/>
                    <a:gd name="connsiteY2" fmla="*/ 2517963 h 6596508"/>
                    <a:gd name="connsiteX3" fmla="*/ 422320 w 9609980"/>
                    <a:gd name="connsiteY3" fmla="*/ 2517963 h 6596508"/>
                    <a:gd name="connsiteX4" fmla="*/ 753624 w 9609980"/>
                    <a:gd name="connsiteY4" fmla="*/ 2305929 h 6596508"/>
                    <a:gd name="connsiteX5" fmla="*/ 289798 w 9609980"/>
                    <a:gd name="connsiteY5" fmla="*/ 2279424 h 6596508"/>
                    <a:gd name="connsiteX6" fmla="*/ 1005416 w 9609980"/>
                    <a:gd name="connsiteY6" fmla="*/ 1855355 h 6596508"/>
                    <a:gd name="connsiteX7" fmla="*/ 607850 w 9609980"/>
                    <a:gd name="connsiteY7" fmla="*/ 1815598 h 6596508"/>
                    <a:gd name="connsiteX8" fmla="*/ 1230703 w 9609980"/>
                    <a:gd name="connsiteY8" fmla="*/ 1577059 h 6596508"/>
                    <a:gd name="connsiteX9" fmla="*/ 1111434 w 9609980"/>
                    <a:gd name="connsiteY9" fmla="*/ 1524050 h 6596508"/>
                    <a:gd name="connsiteX10" fmla="*/ 1495747 w 9609980"/>
                    <a:gd name="connsiteY10" fmla="*/ 1325268 h 6596508"/>
                    <a:gd name="connsiteX11" fmla="*/ 1031921 w 9609980"/>
                    <a:gd name="connsiteY11" fmla="*/ 1325268 h 6596508"/>
                    <a:gd name="connsiteX12" fmla="*/ 1787295 w 9609980"/>
                    <a:gd name="connsiteY12" fmla="*/ 1033720 h 6596508"/>
                    <a:gd name="connsiteX13" fmla="*/ 1562007 w 9609980"/>
                    <a:gd name="connsiteY13" fmla="*/ 954207 h 6596508"/>
                    <a:gd name="connsiteX14" fmla="*/ 1919815 w 9609980"/>
                    <a:gd name="connsiteY14" fmla="*/ 993963 h 6596508"/>
                    <a:gd name="connsiteX15" fmla="*/ 2118599 w 9609980"/>
                    <a:gd name="connsiteY15" fmla="*/ 543390 h 6596508"/>
                    <a:gd name="connsiteX16" fmla="*/ 2118598 w 9609980"/>
                    <a:gd name="connsiteY16" fmla="*/ 808433 h 6596508"/>
                    <a:gd name="connsiteX17" fmla="*/ 2661937 w 9609980"/>
                    <a:gd name="connsiteY17" fmla="*/ 609650 h 6596508"/>
                    <a:gd name="connsiteX18" fmla="*/ 2569172 w 9609980"/>
                    <a:gd name="connsiteY18" fmla="*/ 516885 h 6596508"/>
                    <a:gd name="connsiteX19" fmla="*/ 2926982 w 9609980"/>
                    <a:gd name="connsiteY19" fmla="*/ 437372 h 6596508"/>
                    <a:gd name="connsiteX20" fmla="*/ 2873972 w 9609980"/>
                    <a:gd name="connsiteY20" fmla="*/ 318103 h 6596508"/>
                    <a:gd name="connsiteX21" fmla="*/ 3364302 w 9609980"/>
                    <a:gd name="connsiteY21" fmla="*/ 357859 h 6596508"/>
                    <a:gd name="connsiteX22" fmla="*/ 3708859 w 9609980"/>
                    <a:gd name="connsiteY22" fmla="*/ 145824 h 6596508"/>
                    <a:gd name="connsiteX23" fmla="*/ 3682355 w 9609980"/>
                    <a:gd name="connsiteY23" fmla="*/ 278346 h 6596508"/>
                    <a:gd name="connsiteX24" fmla="*/ 4371469 w 9609980"/>
                    <a:gd name="connsiteY24" fmla="*/ 331355 h 6596508"/>
                    <a:gd name="connsiteX25" fmla="*/ 4371469 w 9609980"/>
                    <a:gd name="connsiteY25" fmla="*/ 198833 h 6596508"/>
                    <a:gd name="connsiteX26" fmla="*/ 4596756 w 9609980"/>
                    <a:gd name="connsiteY26" fmla="*/ 371111 h 6596508"/>
                    <a:gd name="connsiteX27" fmla="*/ 4901556 w 9609980"/>
                    <a:gd name="connsiteY27" fmla="*/ 265094 h 6596508"/>
                    <a:gd name="connsiteX28" fmla="*/ 4769034 w 9609980"/>
                    <a:gd name="connsiteY28" fmla="*/ 437372 h 6596508"/>
                    <a:gd name="connsiteX29" fmla="*/ 5047329 w 9609980"/>
                    <a:gd name="connsiteY29" fmla="*/ 384363 h 6596508"/>
                    <a:gd name="connsiteX30" fmla="*/ 5093085 w 9609980"/>
                    <a:gd name="connsiteY30" fmla="*/ 528242 h 6596508"/>
                    <a:gd name="connsiteX31" fmla="*/ 5338877 w 9609980"/>
                    <a:gd name="connsiteY31" fmla="*/ 636155 h 6596508"/>
                    <a:gd name="connsiteX32" fmla="*/ 5232860 w 9609980"/>
                    <a:gd name="connsiteY32" fmla="*/ 251842 h 6596508"/>
                    <a:gd name="connsiteX33" fmla="*/ 5511156 w 9609980"/>
                    <a:gd name="connsiteY33" fmla="*/ 371111 h 6596508"/>
                    <a:gd name="connsiteX34" fmla="*/ 6200269 w 9609980"/>
                    <a:gd name="connsiteY34" fmla="*/ 50 h 6596508"/>
                    <a:gd name="connsiteX35" fmla="*/ 5935225 w 9609980"/>
                    <a:gd name="connsiteY35" fmla="*/ 291598 h 6596508"/>
                    <a:gd name="connsiteX36" fmla="*/ 6452060 w 9609980"/>
                    <a:gd name="connsiteY36" fmla="*/ 119320 h 6596508"/>
                    <a:gd name="connsiteX37" fmla="*/ 6266529 w 9609980"/>
                    <a:gd name="connsiteY37" fmla="*/ 344606 h 6596508"/>
                    <a:gd name="connsiteX38" fmla="*/ 6584582 w 9609980"/>
                    <a:gd name="connsiteY38" fmla="*/ 450623 h 6596508"/>
                    <a:gd name="connsiteX39" fmla="*/ 6359295 w 9609980"/>
                    <a:gd name="connsiteY39" fmla="*/ 596397 h 6596508"/>
                    <a:gd name="connsiteX40" fmla="*/ 7856790 w 9609980"/>
                    <a:gd name="connsiteY40" fmla="*/ 768674 h 6596508"/>
                    <a:gd name="connsiteX41" fmla="*/ 7618251 w 9609980"/>
                    <a:gd name="connsiteY41" fmla="*/ 834935 h 6596508"/>
                    <a:gd name="connsiteX42" fmla="*/ 8108582 w 9609980"/>
                    <a:gd name="connsiteY42" fmla="*/ 1086728 h 6596508"/>
                    <a:gd name="connsiteX43" fmla="*/ 7856790 w 9609980"/>
                    <a:gd name="connsiteY43" fmla="*/ 1126483 h 6596508"/>
                    <a:gd name="connsiteX44" fmla="*/ 8267608 w 9609980"/>
                    <a:gd name="connsiteY44" fmla="*/ 1709579 h 6596508"/>
                    <a:gd name="connsiteX45" fmla="*/ 9168756 w 9609980"/>
                    <a:gd name="connsiteY45" fmla="*/ 1815596 h 6596508"/>
                    <a:gd name="connsiteX46" fmla="*/ 8810947 w 9609980"/>
                    <a:gd name="connsiteY46" fmla="*/ 1828848 h 6596508"/>
                    <a:gd name="connsiteX47" fmla="*/ 9075990 w 9609980"/>
                    <a:gd name="connsiteY47" fmla="*/ 2014379 h 6596508"/>
                    <a:gd name="connsiteX48" fmla="*/ 8612164 w 9609980"/>
                    <a:gd name="connsiteY48" fmla="*/ 1961370 h 6596508"/>
                    <a:gd name="connsiteX49" fmla="*/ 9592826 w 9609980"/>
                    <a:gd name="connsiteY49" fmla="*/ 2796257 h 6596508"/>
                    <a:gd name="connsiteX50" fmla="*/ 9221765 w 9609980"/>
                    <a:gd name="connsiteY50" fmla="*/ 2637231 h 6596508"/>
                    <a:gd name="connsiteX51" fmla="*/ 9606078 w 9609980"/>
                    <a:gd name="connsiteY51" fmla="*/ 3432361 h 6596508"/>
                    <a:gd name="connsiteX52" fmla="*/ 9176332 w 9609980"/>
                    <a:gd name="connsiteY52" fmla="*/ 3117149 h 6596508"/>
                    <a:gd name="connsiteX53" fmla="*/ 9486809 w 9609980"/>
                    <a:gd name="connsiteY53" fmla="*/ 4094970 h 6596508"/>
                    <a:gd name="connsiteX54" fmla="*/ 9221765 w 9609980"/>
                    <a:gd name="connsiteY54" fmla="*/ 3949196 h 6596508"/>
                    <a:gd name="connsiteX55" fmla="*/ 8996478 w 9609980"/>
                    <a:gd name="connsiteY55" fmla="*/ 5035874 h 6596508"/>
                    <a:gd name="connsiteX56" fmla="*/ 8903713 w 9609980"/>
                    <a:gd name="connsiteY56" fmla="*/ 4890101 h 6596508"/>
                    <a:gd name="connsiteX57" fmla="*/ 8704931 w 9609980"/>
                    <a:gd name="connsiteY57" fmla="*/ 5155144 h 6596508"/>
                    <a:gd name="connsiteX58" fmla="*/ 8532653 w 9609980"/>
                    <a:gd name="connsiteY58" fmla="*/ 5009370 h 6596508"/>
                    <a:gd name="connsiteX59" fmla="*/ 8214602 w 9609980"/>
                    <a:gd name="connsiteY59" fmla="*/ 5539457 h 6596508"/>
                    <a:gd name="connsiteX60" fmla="*/ 8029072 w 9609980"/>
                    <a:gd name="connsiteY60" fmla="*/ 5300918 h 6596508"/>
                    <a:gd name="connsiteX61" fmla="*/ 7697767 w 9609980"/>
                    <a:gd name="connsiteY61" fmla="*/ 5937022 h 6596508"/>
                    <a:gd name="connsiteX62" fmla="*/ 7750776 w 9609980"/>
                    <a:gd name="connsiteY62" fmla="*/ 5671979 h 6596508"/>
                    <a:gd name="connsiteX63" fmla="*/ 7286950 w 9609980"/>
                    <a:gd name="connsiteY63" fmla="*/ 6069544 h 6596508"/>
                    <a:gd name="connsiteX64" fmla="*/ 7313455 w 9609980"/>
                    <a:gd name="connsiteY64" fmla="*/ 5777996 h 6596508"/>
                    <a:gd name="connsiteX65" fmla="*/ 6770116 w 9609980"/>
                    <a:gd name="connsiteY65" fmla="*/ 6294831 h 6596508"/>
                    <a:gd name="connsiteX66" fmla="*/ 6637594 w 9609980"/>
                    <a:gd name="connsiteY66" fmla="*/ 5923770 h 6596508"/>
                    <a:gd name="connsiteX67" fmla="*/ 5985753 w 9609980"/>
                    <a:gd name="connsiteY67" fmla="*/ 6437706 h 6596508"/>
                    <a:gd name="connsiteX68" fmla="*/ 6009566 w 9609980"/>
                    <a:gd name="connsiteY68" fmla="*/ 6242443 h 6596508"/>
                    <a:gd name="connsiteX69" fmla="*/ 5599991 w 9609980"/>
                    <a:gd name="connsiteY69" fmla="*/ 6532955 h 6596508"/>
                    <a:gd name="connsiteX70" fmla="*/ 5519029 w 9609980"/>
                    <a:gd name="connsiteY70" fmla="*/ 6061468 h 6596508"/>
                    <a:gd name="connsiteX71" fmla="*/ 4554508 w 9609980"/>
                    <a:gd name="connsiteY71" fmla="*/ 6515268 h 6596508"/>
                    <a:gd name="connsiteX72" fmla="*/ 236788 w 9609980"/>
                    <a:gd name="connsiteY72" fmla="*/ 4214242 h 6596508"/>
                    <a:gd name="connsiteX73" fmla="*/ 519508 w 9609980"/>
                    <a:gd name="connsiteY73" fmla="*/ 3130402 h 6596508"/>
                    <a:gd name="connsiteX0" fmla="*/ 519508 w 9609980"/>
                    <a:gd name="connsiteY0" fmla="*/ 3130402 h 6596508"/>
                    <a:gd name="connsiteX1" fmla="*/ 77762 w 9609980"/>
                    <a:gd name="connsiteY1" fmla="*/ 3392607 h 6596508"/>
                    <a:gd name="connsiteX2" fmla="*/ 660859 w 9609980"/>
                    <a:gd name="connsiteY2" fmla="*/ 2517963 h 6596508"/>
                    <a:gd name="connsiteX3" fmla="*/ 422320 w 9609980"/>
                    <a:gd name="connsiteY3" fmla="*/ 2517963 h 6596508"/>
                    <a:gd name="connsiteX4" fmla="*/ 753624 w 9609980"/>
                    <a:gd name="connsiteY4" fmla="*/ 2305929 h 6596508"/>
                    <a:gd name="connsiteX5" fmla="*/ 289798 w 9609980"/>
                    <a:gd name="connsiteY5" fmla="*/ 2279424 h 6596508"/>
                    <a:gd name="connsiteX6" fmla="*/ 1005416 w 9609980"/>
                    <a:gd name="connsiteY6" fmla="*/ 1855355 h 6596508"/>
                    <a:gd name="connsiteX7" fmla="*/ 607850 w 9609980"/>
                    <a:gd name="connsiteY7" fmla="*/ 1815598 h 6596508"/>
                    <a:gd name="connsiteX8" fmla="*/ 1230703 w 9609980"/>
                    <a:gd name="connsiteY8" fmla="*/ 1577059 h 6596508"/>
                    <a:gd name="connsiteX9" fmla="*/ 1111434 w 9609980"/>
                    <a:gd name="connsiteY9" fmla="*/ 1524050 h 6596508"/>
                    <a:gd name="connsiteX10" fmla="*/ 1495747 w 9609980"/>
                    <a:gd name="connsiteY10" fmla="*/ 1325268 h 6596508"/>
                    <a:gd name="connsiteX11" fmla="*/ 1031921 w 9609980"/>
                    <a:gd name="connsiteY11" fmla="*/ 1325268 h 6596508"/>
                    <a:gd name="connsiteX12" fmla="*/ 1787295 w 9609980"/>
                    <a:gd name="connsiteY12" fmla="*/ 1033720 h 6596508"/>
                    <a:gd name="connsiteX13" fmla="*/ 1562007 w 9609980"/>
                    <a:gd name="connsiteY13" fmla="*/ 954207 h 6596508"/>
                    <a:gd name="connsiteX14" fmla="*/ 1919815 w 9609980"/>
                    <a:gd name="connsiteY14" fmla="*/ 993963 h 6596508"/>
                    <a:gd name="connsiteX15" fmla="*/ 2118599 w 9609980"/>
                    <a:gd name="connsiteY15" fmla="*/ 543390 h 6596508"/>
                    <a:gd name="connsiteX16" fmla="*/ 2118598 w 9609980"/>
                    <a:gd name="connsiteY16" fmla="*/ 808433 h 6596508"/>
                    <a:gd name="connsiteX17" fmla="*/ 2661937 w 9609980"/>
                    <a:gd name="connsiteY17" fmla="*/ 609650 h 6596508"/>
                    <a:gd name="connsiteX18" fmla="*/ 2569172 w 9609980"/>
                    <a:gd name="connsiteY18" fmla="*/ 516885 h 6596508"/>
                    <a:gd name="connsiteX19" fmla="*/ 2926982 w 9609980"/>
                    <a:gd name="connsiteY19" fmla="*/ 437372 h 6596508"/>
                    <a:gd name="connsiteX20" fmla="*/ 2873972 w 9609980"/>
                    <a:gd name="connsiteY20" fmla="*/ 318103 h 6596508"/>
                    <a:gd name="connsiteX21" fmla="*/ 3364302 w 9609980"/>
                    <a:gd name="connsiteY21" fmla="*/ 357859 h 6596508"/>
                    <a:gd name="connsiteX22" fmla="*/ 3708859 w 9609980"/>
                    <a:gd name="connsiteY22" fmla="*/ 145824 h 6596508"/>
                    <a:gd name="connsiteX23" fmla="*/ 3682355 w 9609980"/>
                    <a:gd name="connsiteY23" fmla="*/ 278346 h 6596508"/>
                    <a:gd name="connsiteX24" fmla="*/ 4371469 w 9609980"/>
                    <a:gd name="connsiteY24" fmla="*/ 331355 h 6596508"/>
                    <a:gd name="connsiteX25" fmla="*/ 4371469 w 9609980"/>
                    <a:gd name="connsiteY25" fmla="*/ 198833 h 6596508"/>
                    <a:gd name="connsiteX26" fmla="*/ 4596756 w 9609980"/>
                    <a:gd name="connsiteY26" fmla="*/ 371111 h 6596508"/>
                    <a:gd name="connsiteX27" fmla="*/ 4901556 w 9609980"/>
                    <a:gd name="connsiteY27" fmla="*/ 265094 h 6596508"/>
                    <a:gd name="connsiteX28" fmla="*/ 4769034 w 9609980"/>
                    <a:gd name="connsiteY28" fmla="*/ 437372 h 6596508"/>
                    <a:gd name="connsiteX29" fmla="*/ 5047329 w 9609980"/>
                    <a:gd name="connsiteY29" fmla="*/ 384363 h 6596508"/>
                    <a:gd name="connsiteX30" fmla="*/ 5093085 w 9609980"/>
                    <a:gd name="connsiteY30" fmla="*/ 528242 h 6596508"/>
                    <a:gd name="connsiteX31" fmla="*/ 5338877 w 9609980"/>
                    <a:gd name="connsiteY31" fmla="*/ 636155 h 6596508"/>
                    <a:gd name="connsiteX32" fmla="*/ 5232860 w 9609980"/>
                    <a:gd name="connsiteY32" fmla="*/ 251842 h 6596508"/>
                    <a:gd name="connsiteX33" fmla="*/ 5511156 w 9609980"/>
                    <a:gd name="connsiteY33" fmla="*/ 371111 h 6596508"/>
                    <a:gd name="connsiteX34" fmla="*/ 6200269 w 9609980"/>
                    <a:gd name="connsiteY34" fmla="*/ 50 h 6596508"/>
                    <a:gd name="connsiteX35" fmla="*/ 5935225 w 9609980"/>
                    <a:gd name="connsiteY35" fmla="*/ 291598 h 6596508"/>
                    <a:gd name="connsiteX36" fmla="*/ 6452060 w 9609980"/>
                    <a:gd name="connsiteY36" fmla="*/ 119320 h 6596508"/>
                    <a:gd name="connsiteX37" fmla="*/ 6266529 w 9609980"/>
                    <a:gd name="connsiteY37" fmla="*/ 344606 h 6596508"/>
                    <a:gd name="connsiteX38" fmla="*/ 6584582 w 9609980"/>
                    <a:gd name="connsiteY38" fmla="*/ 450623 h 6596508"/>
                    <a:gd name="connsiteX39" fmla="*/ 6359295 w 9609980"/>
                    <a:gd name="connsiteY39" fmla="*/ 596397 h 6596508"/>
                    <a:gd name="connsiteX40" fmla="*/ 7856790 w 9609980"/>
                    <a:gd name="connsiteY40" fmla="*/ 768674 h 6596508"/>
                    <a:gd name="connsiteX41" fmla="*/ 7618251 w 9609980"/>
                    <a:gd name="connsiteY41" fmla="*/ 834935 h 6596508"/>
                    <a:gd name="connsiteX42" fmla="*/ 8108582 w 9609980"/>
                    <a:gd name="connsiteY42" fmla="*/ 1086728 h 6596508"/>
                    <a:gd name="connsiteX43" fmla="*/ 7856790 w 9609980"/>
                    <a:gd name="connsiteY43" fmla="*/ 1126483 h 6596508"/>
                    <a:gd name="connsiteX44" fmla="*/ 8267608 w 9609980"/>
                    <a:gd name="connsiteY44" fmla="*/ 1709579 h 6596508"/>
                    <a:gd name="connsiteX45" fmla="*/ 9168756 w 9609980"/>
                    <a:gd name="connsiteY45" fmla="*/ 1815596 h 6596508"/>
                    <a:gd name="connsiteX46" fmla="*/ 8810947 w 9609980"/>
                    <a:gd name="connsiteY46" fmla="*/ 1828848 h 6596508"/>
                    <a:gd name="connsiteX47" fmla="*/ 9075990 w 9609980"/>
                    <a:gd name="connsiteY47" fmla="*/ 2014379 h 6596508"/>
                    <a:gd name="connsiteX48" fmla="*/ 8612164 w 9609980"/>
                    <a:gd name="connsiteY48" fmla="*/ 1961370 h 6596508"/>
                    <a:gd name="connsiteX49" fmla="*/ 9592826 w 9609980"/>
                    <a:gd name="connsiteY49" fmla="*/ 2796257 h 6596508"/>
                    <a:gd name="connsiteX50" fmla="*/ 9221765 w 9609980"/>
                    <a:gd name="connsiteY50" fmla="*/ 2637231 h 6596508"/>
                    <a:gd name="connsiteX51" fmla="*/ 9606078 w 9609980"/>
                    <a:gd name="connsiteY51" fmla="*/ 3432361 h 6596508"/>
                    <a:gd name="connsiteX52" fmla="*/ 9176332 w 9609980"/>
                    <a:gd name="connsiteY52" fmla="*/ 3117149 h 6596508"/>
                    <a:gd name="connsiteX53" fmla="*/ 9486809 w 9609980"/>
                    <a:gd name="connsiteY53" fmla="*/ 4094970 h 6596508"/>
                    <a:gd name="connsiteX54" fmla="*/ 9221765 w 9609980"/>
                    <a:gd name="connsiteY54" fmla="*/ 3949196 h 6596508"/>
                    <a:gd name="connsiteX55" fmla="*/ 8996478 w 9609980"/>
                    <a:gd name="connsiteY55" fmla="*/ 5035874 h 6596508"/>
                    <a:gd name="connsiteX56" fmla="*/ 8903713 w 9609980"/>
                    <a:gd name="connsiteY56" fmla="*/ 4890101 h 6596508"/>
                    <a:gd name="connsiteX57" fmla="*/ 8704931 w 9609980"/>
                    <a:gd name="connsiteY57" fmla="*/ 5155144 h 6596508"/>
                    <a:gd name="connsiteX58" fmla="*/ 8532653 w 9609980"/>
                    <a:gd name="connsiteY58" fmla="*/ 5009370 h 6596508"/>
                    <a:gd name="connsiteX59" fmla="*/ 8214602 w 9609980"/>
                    <a:gd name="connsiteY59" fmla="*/ 5539457 h 6596508"/>
                    <a:gd name="connsiteX60" fmla="*/ 8029072 w 9609980"/>
                    <a:gd name="connsiteY60" fmla="*/ 5300918 h 6596508"/>
                    <a:gd name="connsiteX61" fmla="*/ 7697767 w 9609980"/>
                    <a:gd name="connsiteY61" fmla="*/ 5937022 h 6596508"/>
                    <a:gd name="connsiteX62" fmla="*/ 7750776 w 9609980"/>
                    <a:gd name="connsiteY62" fmla="*/ 5671979 h 6596508"/>
                    <a:gd name="connsiteX63" fmla="*/ 7286950 w 9609980"/>
                    <a:gd name="connsiteY63" fmla="*/ 6069544 h 6596508"/>
                    <a:gd name="connsiteX64" fmla="*/ 7313455 w 9609980"/>
                    <a:gd name="connsiteY64" fmla="*/ 5777996 h 6596508"/>
                    <a:gd name="connsiteX65" fmla="*/ 6770116 w 9609980"/>
                    <a:gd name="connsiteY65" fmla="*/ 6294831 h 6596508"/>
                    <a:gd name="connsiteX66" fmla="*/ 6637594 w 9609980"/>
                    <a:gd name="connsiteY66" fmla="*/ 5923770 h 6596508"/>
                    <a:gd name="connsiteX67" fmla="*/ 5985753 w 9609980"/>
                    <a:gd name="connsiteY67" fmla="*/ 6437706 h 6596508"/>
                    <a:gd name="connsiteX68" fmla="*/ 6009566 w 9609980"/>
                    <a:gd name="connsiteY68" fmla="*/ 6242443 h 6596508"/>
                    <a:gd name="connsiteX69" fmla="*/ 5599991 w 9609980"/>
                    <a:gd name="connsiteY69" fmla="*/ 6532955 h 6596508"/>
                    <a:gd name="connsiteX70" fmla="*/ 5519029 w 9609980"/>
                    <a:gd name="connsiteY70" fmla="*/ 6061468 h 6596508"/>
                    <a:gd name="connsiteX71" fmla="*/ 4554508 w 9609980"/>
                    <a:gd name="connsiteY71" fmla="*/ 6515268 h 6596508"/>
                    <a:gd name="connsiteX72" fmla="*/ 236788 w 9609980"/>
                    <a:gd name="connsiteY72" fmla="*/ 4214242 h 6596508"/>
                    <a:gd name="connsiteX73" fmla="*/ 519508 w 9609980"/>
                    <a:gd name="connsiteY73" fmla="*/ 3130402 h 6596508"/>
                    <a:gd name="connsiteX0" fmla="*/ 519508 w 9609980"/>
                    <a:gd name="connsiteY0" fmla="*/ 3130402 h 6609763"/>
                    <a:gd name="connsiteX1" fmla="*/ 77762 w 9609980"/>
                    <a:gd name="connsiteY1" fmla="*/ 3392607 h 6609763"/>
                    <a:gd name="connsiteX2" fmla="*/ 660859 w 9609980"/>
                    <a:gd name="connsiteY2" fmla="*/ 2517963 h 6609763"/>
                    <a:gd name="connsiteX3" fmla="*/ 422320 w 9609980"/>
                    <a:gd name="connsiteY3" fmla="*/ 2517963 h 6609763"/>
                    <a:gd name="connsiteX4" fmla="*/ 753624 w 9609980"/>
                    <a:gd name="connsiteY4" fmla="*/ 2305929 h 6609763"/>
                    <a:gd name="connsiteX5" fmla="*/ 289798 w 9609980"/>
                    <a:gd name="connsiteY5" fmla="*/ 2279424 h 6609763"/>
                    <a:gd name="connsiteX6" fmla="*/ 1005416 w 9609980"/>
                    <a:gd name="connsiteY6" fmla="*/ 1855355 h 6609763"/>
                    <a:gd name="connsiteX7" fmla="*/ 607850 w 9609980"/>
                    <a:gd name="connsiteY7" fmla="*/ 1815598 h 6609763"/>
                    <a:gd name="connsiteX8" fmla="*/ 1230703 w 9609980"/>
                    <a:gd name="connsiteY8" fmla="*/ 1577059 h 6609763"/>
                    <a:gd name="connsiteX9" fmla="*/ 1111434 w 9609980"/>
                    <a:gd name="connsiteY9" fmla="*/ 1524050 h 6609763"/>
                    <a:gd name="connsiteX10" fmla="*/ 1495747 w 9609980"/>
                    <a:gd name="connsiteY10" fmla="*/ 1325268 h 6609763"/>
                    <a:gd name="connsiteX11" fmla="*/ 1031921 w 9609980"/>
                    <a:gd name="connsiteY11" fmla="*/ 1325268 h 6609763"/>
                    <a:gd name="connsiteX12" fmla="*/ 1787295 w 9609980"/>
                    <a:gd name="connsiteY12" fmla="*/ 1033720 h 6609763"/>
                    <a:gd name="connsiteX13" fmla="*/ 1562007 w 9609980"/>
                    <a:gd name="connsiteY13" fmla="*/ 954207 h 6609763"/>
                    <a:gd name="connsiteX14" fmla="*/ 1919815 w 9609980"/>
                    <a:gd name="connsiteY14" fmla="*/ 993963 h 6609763"/>
                    <a:gd name="connsiteX15" fmla="*/ 2118599 w 9609980"/>
                    <a:gd name="connsiteY15" fmla="*/ 543390 h 6609763"/>
                    <a:gd name="connsiteX16" fmla="*/ 2118598 w 9609980"/>
                    <a:gd name="connsiteY16" fmla="*/ 808433 h 6609763"/>
                    <a:gd name="connsiteX17" fmla="*/ 2661937 w 9609980"/>
                    <a:gd name="connsiteY17" fmla="*/ 609650 h 6609763"/>
                    <a:gd name="connsiteX18" fmla="*/ 2569172 w 9609980"/>
                    <a:gd name="connsiteY18" fmla="*/ 516885 h 6609763"/>
                    <a:gd name="connsiteX19" fmla="*/ 2926982 w 9609980"/>
                    <a:gd name="connsiteY19" fmla="*/ 437372 h 6609763"/>
                    <a:gd name="connsiteX20" fmla="*/ 2873972 w 9609980"/>
                    <a:gd name="connsiteY20" fmla="*/ 318103 h 6609763"/>
                    <a:gd name="connsiteX21" fmla="*/ 3364302 w 9609980"/>
                    <a:gd name="connsiteY21" fmla="*/ 357859 h 6609763"/>
                    <a:gd name="connsiteX22" fmla="*/ 3708859 w 9609980"/>
                    <a:gd name="connsiteY22" fmla="*/ 145824 h 6609763"/>
                    <a:gd name="connsiteX23" fmla="*/ 3682355 w 9609980"/>
                    <a:gd name="connsiteY23" fmla="*/ 278346 h 6609763"/>
                    <a:gd name="connsiteX24" fmla="*/ 4371469 w 9609980"/>
                    <a:gd name="connsiteY24" fmla="*/ 331355 h 6609763"/>
                    <a:gd name="connsiteX25" fmla="*/ 4371469 w 9609980"/>
                    <a:gd name="connsiteY25" fmla="*/ 198833 h 6609763"/>
                    <a:gd name="connsiteX26" fmla="*/ 4596756 w 9609980"/>
                    <a:gd name="connsiteY26" fmla="*/ 371111 h 6609763"/>
                    <a:gd name="connsiteX27" fmla="*/ 4901556 w 9609980"/>
                    <a:gd name="connsiteY27" fmla="*/ 265094 h 6609763"/>
                    <a:gd name="connsiteX28" fmla="*/ 4769034 w 9609980"/>
                    <a:gd name="connsiteY28" fmla="*/ 437372 h 6609763"/>
                    <a:gd name="connsiteX29" fmla="*/ 5047329 w 9609980"/>
                    <a:gd name="connsiteY29" fmla="*/ 384363 h 6609763"/>
                    <a:gd name="connsiteX30" fmla="*/ 5093085 w 9609980"/>
                    <a:gd name="connsiteY30" fmla="*/ 528242 h 6609763"/>
                    <a:gd name="connsiteX31" fmla="*/ 5338877 w 9609980"/>
                    <a:gd name="connsiteY31" fmla="*/ 636155 h 6609763"/>
                    <a:gd name="connsiteX32" fmla="*/ 5232860 w 9609980"/>
                    <a:gd name="connsiteY32" fmla="*/ 251842 h 6609763"/>
                    <a:gd name="connsiteX33" fmla="*/ 5511156 w 9609980"/>
                    <a:gd name="connsiteY33" fmla="*/ 371111 h 6609763"/>
                    <a:gd name="connsiteX34" fmla="*/ 6200269 w 9609980"/>
                    <a:gd name="connsiteY34" fmla="*/ 50 h 6609763"/>
                    <a:gd name="connsiteX35" fmla="*/ 5935225 w 9609980"/>
                    <a:gd name="connsiteY35" fmla="*/ 291598 h 6609763"/>
                    <a:gd name="connsiteX36" fmla="*/ 6452060 w 9609980"/>
                    <a:gd name="connsiteY36" fmla="*/ 119320 h 6609763"/>
                    <a:gd name="connsiteX37" fmla="*/ 6266529 w 9609980"/>
                    <a:gd name="connsiteY37" fmla="*/ 344606 h 6609763"/>
                    <a:gd name="connsiteX38" fmla="*/ 6584582 w 9609980"/>
                    <a:gd name="connsiteY38" fmla="*/ 450623 h 6609763"/>
                    <a:gd name="connsiteX39" fmla="*/ 6359295 w 9609980"/>
                    <a:gd name="connsiteY39" fmla="*/ 596397 h 6609763"/>
                    <a:gd name="connsiteX40" fmla="*/ 7856790 w 9609980"/>
                    <a:gd name="connsiteY40" fmla="*/ 768674 h 6609763"/>
                    <a:gd name="connsiteX41" fmla="*/ 7618251 w 9609980"/>
                    <a:gd name="connsiteY41" fmla="*/ 834935 h 6609763"/>
                    <a:gd name="connsiteX42" fmla="*/ 8108582 w 9609980"/>
                    <a:gd name="connsiteY42" fmla="*/ 1086728 h 6609763"/>
                    <a:gd name="connsiteX43" fmla="*/ 7856790 w 9609980"/>
                    <a:gd name="connsiteY43" fmla="*/ 1126483 h 6609763"/>
                    <a:gd name="connsiteX44" fmla="*/ 8267608 w 9609980"/>
                    <a:gd name="connsiteY44" fmla="*/ 1709579 h 6609763"/>
                    <a:gd name="connsiteX45" fmla="*/ 9168756 w 9609980"/>
                    <a:gd name="connsiteY45" fmla="*/ 1815596 h 6609763"/>
                    <a:gd name="connsiteX46" fmla="*/ 8810947 w 9609980"/>
                    <a:gd name="connsiteY46" fmla="*/ 1828848 h 6609763"/>
                    <a:gd name="connsiteX47" fmla="*/ 9075990 w 9609980"/>
                    <a:gd name="connsiteY47" fmla="*/ 2014379 h 6609763"/>
                    <a:gd name="connsiteX48" fmla="*/ 8612164 w 9609980"/>
                    <a:gd name="connsiteY48" fmla="*/ 1961370 h 6609763"/>
                    <a:gd name="connsiteX49" fmla="*/ 9592826 w 9609980"/>
                    <a:gd name="connsiteY49" fmla="*/ 2796257 h 6609763"/>
                    <a:gd name="connsiteX50" fmla="*/ 9221765 w 9609980"/>
                    <a:gd name="connsiteY50" fmla="*/ 2637231 h 6609763"/>
                    <a:gd name="connsiteX51" fmla="*/ 9606078 w 9609980"/>
                    <a:gd name="connsiteY51" fmla="*/ 3432361 h 6609763"/>
                    <a:gd name="connsiteX52" fmla="*/ 9176332 w 9609980"/>
                    <a:gd name="connsiteY52" fmla="*/ 3117149 h 6609763"/>
                    <a:gd name="connsiteX53" fmla="*/ 9486809 w 9609980"/>
                    <a:gd name="connsiteY53" fmla="*/ 4094970 h 6609763"/>
                    <a:gd name="connsiteX54" fmla="*/ 9221765 w 9609980"/>
                    <a:gd name="connsiteY54" fmla="*/ 3949196 h 6609763"/>
                    <a:gd name="connsiteX55" fmla="*/ 8996478 w 9609980"/>
                    <a:gd name="connsiteY55" fmla="*/ 5035874 h 6609763"/>
                    <a:gd name="connsiteX56" fmla="*/ 8903713 w 9609980"/>
                    <a:gd name="connsiteY56" fmla="*/ 4890101 h 6609763"/>
                    <a:gd name="connsiteX57" fmla="*/ 8704931 w 9609980"/>
                    <a:gd name="connsiteY57" fmla="*/ 5155144 h 6609763"/>
                    <a:gd name="connsiteX58" fmla="*/ 8532653 w 9609980"/>
                    <a:gd name="connsiteY58" fmla="*/ 5009370 h 6609763"/>
                    <a:gd name="connsiteX59" fmla="*/ 8214602 w 9609980"/>
                    <a:gd name="connsiteY59" fmla="*/ 5539457 h 6609763"/>
                    <a:gd name="connsiteX60" fmla="*/ 8029072 w 9609980"/>
                    <a:gd name="connsiteY60" fmla="*/ 5300918 h 6609763"/>
                    <a:gd name="connsiteX61" fmla="*/ 7697767 w 9609980"/>
                    <a:gd name="connsiteY61" fmla="*/ 5937022 h 6609763"/>
                    <a:gd name="connsiteX62" fmla="*/ 7750776 w 9609980"/>
                    <a:gd name="connsiteY62" fmla="*/ 5671979 h 6609763"/>
                    <a:gd name="connsiteX63" fmla="*/ 7286950 w 9609980"/>
                    <a:gd name="connsiteY63" fmla="*/ 6069544 h 6609763"/>
                    <a:gd name="connsiteX64" fmla="*/ 7313455 w 9609980"/>
                    <a:gd name="connsiteY64" fmla="*/ 5777996 h 6609763"/>
                    <a:gd name="connsiteX65" fmla="*/ 6770116 w 9609980"/>
                    <a:gd name="connsiteY65" fmla="*/ 6294831 h 6609763"/>
                    <a:gd name="connsiteX66" fmla="*/ 6637594 w 9609980"/>
                    <a:gd name="connsiteY66" fmla="*/ 5923770 h 6609763"/>
                    <a:gd name="connsiteX67" fmla="*/ 5985753 w 9609980"/>
                    <a:gd name="connsiteY67" fmla="*/ 6437706 h 6609763"/>
                    <a:gd name="connsiteX68" fmla="*/ 6009566 w 9609980"/>
                    <a:gd name="connsiteY68" fmla="*/ 6242443 h 6609763"/>
                    <a:gd name="connsiteX69" fmla="*/ 5599991 w 9609980"/>
                    <a:gd name="connsiteY69" fmla="*/ 6532955 h 6609763"/>
                    <a:gd name="connsiteX70" fmla="*/ 5519029 w 9609980"/>
                    <a:gd name="connsiteY70" fmla="*/ 6061468 h 6609763"/>
                    <a:gd name="connsiteX71" fmla="*/ 4554508 w 9609980"/>
                    <a:gd name="connsiteY71" fmla="*/ 6515268 h 6609763"/>
                    <a:gd name="connsiteX72" fmla="*/ 435571 w 9609980"/>
                    <a:gd name="connsiteY72" fmla="*/ 4002207 h 6609763"/>
                    <a:gd name="connsiteX73" fmla="*/ 236788 w 9609980"/>
                    <a:gd name="connsiteY73" fmla="*/ 4214242 h 6609763"/>
                    <a:gd name="connsiteX74" fmla="*/ 519508 w 9609980"/>
                    <a:gd name="connsiteY74" fmla="*/ 3130402 h 6609763"/>
                    <a:gd name="connsiteX0" fmla="*/ 519508 w 9609980"/>
                    <a:gd name="connsiteY0" fmla="*/ 3130402 h 6609763"/>
                    <a:gd name="connsiteX1" fmla="*/ 77762 w 9609980"/>
                    <a:gd name="connsiteY1" fmla="*/ 3392607 h 6609763"/>
                    <a:gd name="connsiteX2" fmla="*/ 660859 w 9609980"/>
                    <a:gd name="connsiteY2" fmla="*/ 2517963 h 6609763"/>
                    <a:gd name="connsiteX3" fmla="*/ 422320 w 9609980"/>
                    <a:gd name="connsiteY3" fmla="*/ 2517963 h 6609763"/>
                    <a:gd name="connsiteX4" fmla="*/ 753624 w 9609980"/>
                    <a:gd name="connsiteY4" fmla="*/ 2305929 h 6609763"/>
                    <a:gd name="connsiteX5" fmla="*/ 289798 w 9609980"/>
                    <a:gd name="connsiteY5" fmla="*/ 2279424 h 6609763"/>
                    <a:gd name="connsiteX6" fmla="*/ 1005416 w 9609980"/>
                    <a:gd name="connsiteY6" fmla="*/ 1855355 h 6609763"/>
                    <a:gd name="connsiteX7" fmla="*/ 607850 w 9609980"/>
                    <a:gd name="connsiteY7" fmla="*/ 1815598 h 6609763"/>
                    <a:gd name="connsiteX8" fmla="*/ 1230703 w 9609980"/>
                    <a:gd name="connsiteY8" fmla="*/ 1577059 h 6609763"/>
                    <a:gd name="connsiteX9" fmla="*/ 1111434 w 9609980"/>
                    <a:gd name="connsiteY9" fmla="*/ 1524050 h 6609763"/>
                    <a:gd name="connsiteX10" fmla="*/ 1495747 w 9609980"/>
                    <a:gd name="connsiteY10" fmla="*/ 1325268 h 6609763"/>
                    <a:gd name="connsiteX11" fmla="*/ 1031921 w 9609980"/>
                    <a:gd name="connsiteY11" fmla="*/ 1325268 h 6609763"/>
                    <a:gd name="connsiteX12" fmla="*/ 1787295 w 9609980"/>
                    <a:gd name="connsiteY12" fmla="*/ 1033720 h 6609763"/>
                    <a:gd name="connsiteX13" fmla="*/ 1562007 w 9609980"/>
                    <a:gd name="connsiteY13" fmla="*/ 954207 h 6609763"/>
                    <a:gd name="connsiteX14" fmla="*/ 1919815 w 9609980"/>
                    <a:gd name="connsiteY14" fmla="*/ 993963 h 6609763"/>
                    <a:gd name="connsiteX15" fmla="*/ 2118599 w 9609980"/>
                    <a:gd name="connsiteY15" fmla="*/ 543390 h 6609763"/>
                    <a:gd name="connsiteX16" fmla="*/ 2118598 w 9609980"/>
                    <a:gd name="connsiteY16" fmla="*/ 808433 h 6609763"/>
                    <a:gd name="connsiteX17" fmla="*/ 2661937 w 9609980"/>
                    <a:gd name="connsiteY17" fmla="*/ 609650 h 6609763"/>
                    <a:gd name="connsiteX18" fmla="*/ 2569172 w 9609980"/>
                    <a:gd name="connsiteY18" fmla="*/ 516885 h 6609763"/>
                    <a:gd name="connsiteX19" fmla="*/ 2926982 w 9609980"/>
                    <a:gd name="connsiteY19" fmla="*/ 437372 h 6609763"/>
                    <a:gd name="connsiteX20" fmla="*/ 2873972 w 9609980"/>
                    <a:gd name="connsiteY20" fmla="*/ 318103 h 6609763"/>
                    <a:gd name="connsiteX21" fmla="*/ 3364302 w 9609980"/>
                    <a:gd name="connsiteY21" fmla="*/ 357859 h 6609763"/>
                    <a:gd name="connsiteX22" fmla="*/ 3708859 w 9609980"/>
                    <a:gd name="connsiteY22" fmla="*/ 145824 h 6609763"/>
                    <a:gd name="connsiteX23" fmla="*/ 3682355 w 9609980"/>
                    <a:gd name="connsiteY23" fmla="*/ 278346 h 6609763"/>
                    <a:gd name="connsiteX24" fmla="*/ 4371469 w 9609980"/>
                    <a:gd name="connsiteY24" fmla="*/ 331355 h 6609763"/>
                    <a:gd name="connsiteX25" fmla="*/ 4371469 w 9609980"/>
                    <a:gd name="connsiteY25" fmla="*/ 198833 h 6609763"/>
                    <a:gd name="connsiteX26" fmla="*/ 4596756 w 9609980"/>
                    <a:gd name="connsiteY26" fmla="*/ 371111 h 6609763"/>
                    <a:gd name="connsiteX27" fmla="*/ 4901556 w 9609980"/>
                    <a:gd name="connsiteY27" fmla="*/ 265094 h 6609763"/>
                    <a:gd name="connsiteX28" fmla="*/ 4769034 w 9609980"/>
                    <a:gd name="connsiteY28" fmla="*/ 437372 h 6609763"/>
                    <a:gd name="connsiteX29" fmla="*/ 5047329 w 9609980"/>
                    <a:gd name="connsiteY29" fmla="*/ 384363 h 6609763"/>
                    <a:gd name="connsiteX30" fmla="*/ 5093085 w 9609980"/>
                    <a:gd name="connsiteY30" fmla="*/ 528242 h 6609763"/>
                    <a:gd name="connsiteX31" fmla="*/ 5338877 w 9609980"/>
                    <a:gd name="connsiteY31" fmla="*/ 636155 h 6609763"/>
                    <a:gd name="connsiteX32" fmla="*/ 5232860 w 9609980"/>
                    <a:gd name="connsiteY32" fmla="*/ 251842 h 6609763"/>
                    <a:gd name="connsiteX33" fmla="*/ 5511156 w 9609980"/>
                    <a:gd name="connsiteY33" fmla="*/ 371111 h 6609763"/>
                    <a:gd name="connsiteX34" fmla="*/ 6200269 w 9609980"/>
                    <a:gd name="connsiteY34" fmla="*/ 50 h 6609763"/>
                    <a:gd name="connsiteX35" fmla="*/ 5935225 w 9609980"/>
                    <a:gd name="connsiteY35" fmla="*/ 291598 h 6609763"/>
                    <a:gd name="connsiteX36" fmla="*/ 6452060 w 9609980"/>
                    <a:gd name="connsiteY36" fmla="*/ 119320 h 6609763"/>
                    <a:gd name="connsiteX37" fmla="*/ 6266529 w 9609980"/>
                    <a:gd name="connsiteY37" fmla="*/ 344606 h 6609763"/>
                    <a:gd name="connsiteX38" fmla="*/ 6584582 w 9609980"/>
                    <a:gd name="connsiteY38" fmla="*/ 450623 h 6609763"/>
                    <a:gd name="connsiteX39" fmla="*/ 6359295 w 9609980"/>
                    <a:gd name="connsiteY39" fmla="*/ 596397 h 6609763"/>
                    <a:gd name="connsiteX40" fmla="*/ 7856790 w 9609980"/>
                    <a:gd name="connsiteY40" fmla="*/ 768674 h 6609763"/>
                    <a:gd name="connsiteX41" fmla="*/ 7618251 w 9609980"/>
                    <a:gd name="connsiteY41" fmla="*/ 834935 h 6609763"/>
                    <a:gd name="connsiteX42" fmla="*/ 8108582 w 9609980"/>
                    <a:gd name="connsiteY42" fmla="*/ 1086728 h 6609763"/>
                    <a:gd name="connsiteX43" fmla="*/ 7856790 w 9609980"/>
                    <a:gd name="connsiteY43" fmla="*/ 1126483 h 6609763"/>
                    <a:gd name="connsiteX44" fmla="*/ 8267608 w 9609980"/>
                    <a:gd name="connsiteY44" fmla="*/ 1709579 h 6609763"/>
                    <a:gd name="connsiteX45" fmla="*/ 9168756 w 9609980"/>
                    <a:gd name="connsiteY45" fmla="*/ 1815596 h 6609763"/>
                    <a:gd name="connsiteX46" fmla="*/ 8810947 w 9609980"/>
                    <a:gd name="connsiteY46" fmla="*/ 1828848 h 6609763"/>
                    <a:gd name="connsiteX47" fmla="*/ 9075990 w 9609980"/>
                    <a:gd name="connsiteY47" fmla="*/ 2014379 h 6609763"/>
                    <a:gd name="connsiteX48" fmla="*/ 8612164 w 9609980"/>
                    <a:gd name="connsiteY48" fmla="*/ 1961370 h 6609763"/>
                    <a:gd name="connsiteX49" fmla="*/ 9592826 w 9609980"/>
                    <a:gd name="connsiteY49" fmla="*/ 2796257 h 6609763"/>
                    <a:gd name="connsiteX50" fmla="*/ 9221765 w 9609980"/>
                    <a:gd name="connsiteY50" fmla="*/ 2637231 h 6609763"/>
                    <a:gd name="connsiteX51" fmla="*/ 9606078 w 9609980"/>
                    <a:gd name="connsiteY51" fmla="*/ 3432361 h 6609763"/>
                    <a:gd name="connsiteX52" fmla="*/ 9176332 w 9609980"/>
                    <a:gd name="connsiteY52" fmla="*/ 3117149 h 6609763"/>
                    <a:gd name="connsiteX53" fmla="*/ 9486809 w 9609980"/>
                    <a:gd name="connsiteY53" fmla="*/ 4094970 h 6609763"/>
                    <a:gd name="connsiteX54" fmla="*/ 9221765 w 9609980"/>
                    <a:gd name="connsiteY54" fmla="*/ 3949196 h 6609763"/>
                    <a:gd name="connsiteX55" fmla="*/ 8996478 w 9609980"/>
                    <a:gd name="connsiteY55" fmla="*/ 5035874 h 6609763"/>
                    <a:gd name="connsiteX56" fmla="*/ 8903713 w 9609980"/>
                    <a:gd name="connsiteY56" fmla="*/ 4890101 h 6609763"/>
                    <a:gd name="connsiteX57" fmla="*/ 8704931 w 9609980"/>
                    <a:gd name="connsiteY57" fmla="*/ 5155144 h 6609763"/>
                    <a:gd name="connsiteX58" fmla="*/ 8532653 w 9609980"/>
                    <a:gd name="connsiteY58" fmla="*/ 5009370 h 6609763"/>
                    <a:gd name="connsiteX59" fmla="*/ 8214602 w 9609980"/>
                    <a:gd name="connsiteY59" fmla="*/ 5539457 h 6609763"/>
                    <a:gd name="connsiteX60" fmla="*/ 8029072 w 9609980"/>
                    <a:gd name="connsiteY60" fmla="*/ 5300918 h 6609763"/>
                    <a:gd name="connsiteX61" fmla="*/ 7697767 w 9609980"/>
                    <a:gd name="connsiteY61" fmla="*/ 5937022 h 6609763"/>
                    <a:gd name="connsiteX62" fmla="*/ 7750776 w 9609980"/>
                    <a:gd name="connsiteY62" fmla="*/ 5671979 h 6609763"/>
                    <a:gd name="connsiteX63" fmla="*/ 7286950 w 9609980"/>
                    <a:gd name="connsiteY63" fmla="*/ 6069544 h 6609763"/>
                    <a:gd name="connsiteX64" fmla="*/ 7313455 w 9609980"/>
                    <a:gd name="connsiteY64" fmla="*/ 5777996 h 6609763"/>
                    <a:gd name="connsiteX65" fmla="*/ 6770116 w 9609980"/>
                    <a:gd name="connsiteY65" fmla="*/ 6294831 h 6609763"/>
                    <a:gd name="connsiteX66" fmla="*/ 6637594 w 9609980"/>
                    <a:gd name="connsiteY66" fmla="*/ 5923770 h 6609763"/>
                    <a:gd name="connsiteX67" fmla="*/ 5985753 w 9609980"/>
                    <a:gd name="connsiteY67" fmla="*/ 6437706 h 6609763"/>
                    <a:gd name="connsiteX68" fmla="*/ 6009566 w 9609980"/>
                    <a:gd name="connsiteY68" fmla="*/ 6242443 h 6609763"/>
                    <a:gd name="connsiteX69" fmla="*/ 5599991 w 9609980"/>
                    <a:gd name="connsiteY69" fmla="*/ 6532955 h 6609763"/>
                    <a:gd name="connsiteX70" fmla="*/ 5519029 w 9609980"/>
                    <a:gd name="connsiteY70" fmla="*/ 6061468 h 6609763"/>
                    <a:gd name="connsiteX71" fmla="*/ 4554508 w 9609980"/>
                    <a:gd name="connsiteY71" fmla="*/ 6515268 h 6609763"/>
                    <a:gd name="connsiteX72" fmla="*/ 435571 w 9609980"/>
                    <a:gd name="connsiteY72" fmla="*/ 4002207 h 6609763"/>
                    <a:gd name="connsiteX73" fmla="*/ 236788 w 9609980"/>
                    <a:gd name="connsiteY73" fmla="*/ 4214242 h 6609763"/>
                    <a:gd name="connsiteX74" fmla="*/ 519508 w 9609980"/>
                    <a:gd name="connsiteY74" fmla="*/ 3130402 h 6609763"/>
                    <a:gd name="connsiteX0" fmla="*/ 519508 w 9609980"/>
                    <a:gd name="connsiteY0" fmla="*/ 3130402 h 6556346"/>
                    <a:gd name="connsiteX1" fmla="*/ 77762 w 9609980"/>
                    <a:gd name="connsiteY1" fmla="*/ 3392607 h 6556346"/>
                    <a:gd name="connsiteX2" fmla="*/ 660859 w 9609980"/>
                    <a:gd name="connsiteY2" fmla="*/ 2517963 h 6556346"/>
                    <a:gd name="connsiteX3" fmla="*/ 422320 w 9609980"/>
                    <a:gd name="connsiteY3" fmla="*/ 2517963 h 6556346"/>
                    <a:gd name="connsiteX4" fmla="*/ 753624 w 9609980"/>
                    <a:gd name="connsiteY4" fmla="*/ 2305929 h 6556346"/>
                    <a:gd name="connsiteX5" fmla="*/ 289798 w 9609980"/>
                    <a:gd name="connsiteY5" fmla="*/ 2279424 h 6556346"/>
                    <a:gd name="connsiteX6" fmla="*/ 1005416 w 9609980"/>
                    <a:gd name="connsiteY6" fmla="*/ 1855355 h 6556346"/>
                    <a:gd name="connsiteX7" fmla="*/ 607850 w 9609980"/>
                    <a:gd name="connsiteY7" fmla="*/ 1815598 h 6556346"/>
                    <a:gd name="connsiteX8" fmla="*/ 1230703 w 9609980"/>
                    <a:gd name="connsiteY8" fmla="*/ 1577059 h 6556346"/>
                    <a:gd name="connsiteX9" fmla="*/ 1111434 w 9609980"/>
                    <a:gd name="connsiteY9" fmla="*/ 1524050 h 6556346"/>
                    <a:gd name="connsiteX10" fmla="*/ 1495747 w 9609980"/>
                    <a:gd name="connsiteY10" fmla="*/ 1325268 h 6556346"/>
                    <a:gd name="connsiteX11" fmla="*/ 1031921 w 9609980"/>
                    <a:gd name="connsiteY11" fmla="*/ 1325268 h 6556346"/>
                    <a:gd name="connsiteX12" fmla="*/ 1787295 w 9609980"/>
                    <a:gd name="connsiteY12" fmla="*/ 1033720 h 6556346"/>
                    <a:gd name="connsiteX13" fmla="*/ 1562007 w 9609980"/>
                    <a:gd name="connsiteY13" fmla="*/ 954207 h 6556346"/>
                    <a:gd name="connsiteX14" fmla="*/ 1919815 w 9609980"/>
                    <a:gd name="connsiteY14" fmla="*/ 993963 h 6556346"/>
                    <a:gd name="connsiteX15" fmla="*/ 2118599 w 9609980"/>
                    <a:gd name="connsiteY15" fmla="*/ 543390 h 6556346"/>
                    <a:gd name="connsiteX16" fmla="*/ 2118598 w 9609980"/>
                    <a:gd name="connsiteY16" fmla="*/ 808433 h 6556346"/>
                    <a:gd name="connsiteX17" fmla="*/ 2661937 w 9609980"/>
                    <a:gd name="connsiteY17" fmla="*/ 609650 h 6556346"/>
                    <a:gd name="connsiteX18" fmla="*/ 2569172 w 9609980"/>
                    <a:gd name="connsiteY18" fmla="*/ 516885 h 6556346"/>
                    <a:gd name="connsiteX19" fmla="*/ 2926982 w 9609980"/>
                    <a:gd name="connsiteY19" fmla="*/ 437372 h 6556346"/>
                    <a:gd name="connsiteX20" fmla="*/ 2873972 w 9609980"/>
                    <a:gd name="connsiteY20" fmla="*/ 318103 h 6556346"/>
                    <a:gd name="connsiteX21" fmla="*/ 3364302 w 9609980"/>
                    <a:gd name="connsiteY21" fmla="*/ 357859 h 6556346"/>
                    <a:gd name="connsiteX22" fmla="*/ 3708859 w 9609980"/>
                    <a:gd name="connsiteY22" fmla="*/ 145824 h 6556346"/>
                    <a:gd name="connsiteX23" fmla="*/ 3682355 w 9609980"/>
                    <a:gd name="connsiteY23" fmla="*/ 278346 h 6556346"/>
                    <a:gd name="connsiteX24" fmla="*/ 4371469 w 9609980"/>
                    <a:gd name="connsiteY24" fmla="*/ 331355 h 6556346"/>
                    <a:gd name="connsiteX25" fmla="*/ 4371469 w 9609980"/>
                    <a:gd name="connsiteY25" fmla="*/ 198833 h 6556346"/>
                    <a:gd name="connsiteX26" fmla="*/ 4596756 w 9609980"/>
                    <a:gd name="connsiteY26" fmla="*/ 371111 h 6556346"/>
                    <a:gd name="connsiteX27" fmla="*/ 4901556 w 9609980"/>
                    <a:gd name="connsiteY27" fmla="*/ 265094 h 6556346"/>
                    <a:gd name="connsiteX28" fmla="*/ 4769034 w 9609980"/>
                    <a:gd name="connsiteY28" fmla="*/ 437372 h 6556346"/>
                    <a:gd name="connsiteX29" fmla="*/ 5047329 w 9609980"/>
                    <a:gd name="connsiteY29" fmla="*/ 384363 h 6556346"/>
                    <a:gd name="connsiteX30" fmla="*/ 5093085 w 9609980"/>
                    <a:gd name="connsiteY30" fmla="*/ 528242 h 6556346"/>
                    <a:gd name="connsiteX31" fmla="*/ 5338877 w 9609980"/>
                    <a:gd name="connsiteY31" fmla="*/ 636155 h 6556346"/>
                    <a:gd name="connsiteX32" fmla="*/ 5232860 w 9609980"/>
                    <a:gd name="connsiteY32" fmla="*/ 251842 h 6556346"/>
                    <a:gd name="connsiteX33" fmla="*/ 5511156 w 9609980"/>
                    <a:gd name="connsiteY33" fmla="*/ 371111 h 6556346"/>
                    <a:gd name="connsiteX34" fmla="*/ 6200269 w 9609980"/>
                    <a:gd name="connsiteY34" fmla="*/ 50 h 6556346"/>
                    <a:gd name="connsiteX35" fmla="*/ 5935225 w 9609980"/>
                    <a:gd name="connsiteY35" fmla="*/ 291598 h 6556346"/>
                    <a:gd name="connsiteX36" fmla="*/ 6452060 w 9609980"/>
                    <a:gd name="connsiteY36" fmla="*/ 119320 h 6556346"/>
                    <a:gd name="connsiteX37" fmla="*/ 6266529 w 9609980"/>
                    <a:gd name="connsiteY37" fmla="*/ 344606 h 6556346"/>
                    <a:gd name="connsiteX38" fmla="*/ 6584582 w 9609980"/>
                    <a:gd name="connsiteY38" fmla="*/ 450623 h 6556346"/>
                    <a:gd name="connsiteX39" fmla="*/ 6359295 w 9609980"/>
                    <a:gd name="connsiteY39" fmla="*/ 596397 h 6556346"/>
                    <a:gd name="connsiteX40" fmla="*/ 7856790 w 9609980"/>
                    <a:gd name="connsiteY40" fmla="*/ 768674 h 6556346"/>
                    <a:gd name="connsiteX41" fmla="*/ 7618251 w 9609980"/>
                    <a:gd name="connsiteY41" fmla="*/ 834935 h 6556346"/>
                    <a:gd name="connsiteX42" fmla="*/ 8108582 w 9609980"/>
                    <a:gd name="connsiteY42" fmla="*/ 1086728 h 6556346"/>
                    <a:gd name="connsiteX43" fmla="*/ 7856790 w 9609980"/>
                    <a:gd name="connsiteY43" fmla="*/ 1126483 h 6556346"/>
                    <a:gd name="connsiteX44" fmla="*/ 8267608 w 9609980"/>
                    <a:gd name="connsiteY44" fmla="*/ 1709579 h 6556346"/>
                    <a:gd name="connsiteX45" fmla="*/ 9168756 w 9609980"/>
                    <a:gd name="connsiteY45" fmla="*/ 1815596 h 6556346"/>
                    <a:gd name="connsiteX46" fmla="*/ 8810947 w 9609980"/>
                    <a:gd name="connsiteY46" fmla="*/ 1828848 h 6556346"/>
                    <a:gd name="connsiteX47" fmla="*/ 9075990 w 9609980"/>
                    <a:gd name="connsiteY47" fmla="*/ 2014379 h 6556346"/>
                    <a:gd name="connsiteX48" fmla="*/ 8612164 w 9609980"/>
                    <a:gd name="connsiteY48" fmla="*/ 1961370 h 6556346"/>
                    <a:gd name="connsiteX49" fmla="*/ 9592826 w 9609980"/>
                    <a:gd name="connsiteY49" fmla="*/ 2796257 h 6556346"/>
                    <a:gd name="connsiteX50" fmla="*/ 9221765 w 9609980"/>
                    <a:gd name="connsiteY50" fmla="*/ 2637231 h 6556346"/>
                    <a:gd name="connsiteX51" fmla="*/ 9606078 w 9609980"/>
                    <a:gd name="connsiteY51" fmla="*/ 3432361 h 6556346"/>
                    <a:gd name="connsiteX52" fmla="*/ 9176332 w 9609980"/>
                    <a:gd name="connsiteY52" fmla="*/ 3117149 h 6556346"/>
                    <a:gd name="connsiteX53" fmla="*/ 9486809 w 9609980"/>
                    <a:gd name="connsiteY53" fmla="*/ 4094970 h 6556346"/>
                    <a:gd name="connsiteX54" fmla="*/ 9221765 w 9609980"/>
                    <a:gd name="connsiteY54" fmla="*/ 3949196 h 6556346"/>
                    <a:gd name="connsiteX55" fmla="*/ 8996478 w 9609980"/>
                    <a:gd name="connsiteY55" fmla="*/ 5035874 h 6556346"/>
                    <a:gd name="connsiteX56" fmla="*/ 8903713 w 9609980"/>
                    <a:gd name="connsiteY56" fmla="*/ 4890101 h 6556346"/>
                    <a:gd name="connsiteX57" fmla="*/ 8704931 w 9609980"/>
                    <a:gd name="connsiteY57" fmla="*/ 5155144 h 6556346"/>
                    <a:gd name="connsiteX58" fmla="*/ 8532653 w 9609980"/>
                    <a:gd name="connsiteY58" fmla="*/ 5009370 h 6556346"/>
                    <a:gd name="connsiteX59" fmla="*/ 8214602 w 9609980"/>
                    <a:gd name="connsiteY59" fmla="*/ 5539457 h 6556346"/>
                    <a:gd name="connsiteX60" fmla="*/ 8029072 w 9609980"/>
                    <a:gd name="connsiteY60" fmla="*/ 5300918 h 6556346"/>
                    <a:gd name="connsiteX61" fmla="*/ 7697767 w 9609980"/>
                    <a:gd name="connsiteY61" fmla="*/ 5937022 h 6556346"/>
                    <a:gd name="connsiteX62" fmla="*/ 7750776 w 9609980"/>
                    <a:gd name="connsiteY62" fmla="*/ 5671979 h 6556346"/>
                    <a:gd name="connsiteX63" fmla="*/ 7286950 w 9609980"/>
                    <a:gd name="connsiteY63" fmla="*/ 6069544 h 6556346"/>
                    <a:gd name="connsiteX64" fmla="*/ 7313455 w 9609980"/>
                    <a:gd name="connsiteY64" fmla="*/ 5777996 h 6556346"/>
                    <a:gd name="connsiteX65" fmla="*/ 6770116 w 9609980"/>
                    <a:gd name="connsiteY65" fmla="*/ 6294831 h 6556346"/>
                    <a:gd name="connsiteX66" fmla="*/ 6637594 w 9609980"/>
                    <a:gd name="connsiteY66" fmla="*/ 5923770 h 6556346"/>
                    <a:gd name="connsiteX67" fmla="*/ 5985753 w 9609980"/>
                    <a:gd name="connsiteY67" fmla="*/ 6437706 h 6556346"/>
                    <a:gd name="connsiteX68" fmla="*/ 6009566 w 9609980"/>
                    <a:gd name="connsiteY68" fmla="*/ 6242443 h 6556346"/>
                    <a:gd name="connsiteX69" fmla="*/ 5599991 w 9609980"/>
                    <a:gd name="connsiteY69" fmla="*/ 6532955 h 6556346"/>
                    <a:gd name="connsiteX70" fmla="*/ 5519029 w 9609980"/>
                    <a:gd name="connsiteY70" fmla="*/ 6061468 h 6556346"/>
                    <a:gd name="connsiteX71" fmla="*/ 4554508 w 9609980"/>
                    <a:gd name="connsiteY71" fmla="*/ 6515268 h 6556346"/>
                    <a:gd name="connsiteX72" fmla="*/ 621101 w 9609980"/>
                    <a:gd name="connsiteY72" fmla="*/ 4903355 h 6556346"/>
                    <a:gd name="connsiteX73" fmla="*/ 435571 w 9609980"/>
                    <a:gd name="connsiteY73" fmla="*/ 4002207 h 6556346"/>
                    <a:gd name="connsiteX74" fmla="*/ 236788 w 9609980"/>
                    <a:gd name="connsiteY74" fmla="*/ 4214242 h 6556346"/>
                    <a:gd name="connsiteX75" fmla="*/ 519508 w 9609980"/>
                    <a:gd name="connsiteY75" fmla="*/ 3130402 h 6556346"/>
                    <a:gd name="connsiteX0" fmla="*/ 519508 w 9609980"/>
                    <a:gd name="connsiteY0" fmla="*/ 3130402 h 6578875"/>
                    <a:gd name="connsiteX1" fmla="*/ 77762 w 9609980"/>
                    <a:gd name="connsiteY1" fmla="*/ 3392607 h 6578875"/>
                    <a:gd name="connsiteX2" fmla="*/ 660859 w 9609980"/>
                    <a:gd name="connsiteY2" fmla="*/ 2517963 h 6578875"/>
                    <a:gd name="connsiteX3" fmla="*/ 422320 w 9609980"/>
                    <a:gd name="connsiteY3" fmla="*/ 2517963 h 6578875"/>
                    <a:gd name="connsiteX4" fmla="*/ 753624 w 9609980"/>
                    <a:gd name="connsiteY4" fmla="*/ 2305929 h 6578875"/>
                    <a:gd name="connsiteX5" fmla="*/ 289798 w 9609980"/>
                    <a:gd name="connsiteY5" fmla="*/ 2279424 h 6578875"/>
                    <a:gd name="connsiteX6" fmla="*/ 1005416 w 9609980"/>
                    <a:gd name="connsiteY6" fmla="*/ 1855355 h 6578875"/>
                    <a:gd name="connsiteX7" fmla="*/ 607850 w 9609980"/>
                    <a:gd name="connsiteY7" fmla="*/ 1815598 h 6578875"/>
                    <a:gd name="connsiteX8" fmla="*/ 1230703 w 9609980"/>
                    <a:gd name="connsiteY8" fmla="*/ 1577059 h 6578875"/>
                    <a:gd name="connsiteX9" fmla="*/ 1111434 w 9609980"/>
                    <a:gd name="connsiteY9" fmla="*/ 1524050 h 6578875"/>
                    <a:gd name="connsiteX10" fmla="*/ 1495747 w 9609980"/>
                    <a:gd name="connsiteY10" fmla="*/ 1325268 h 6578875"/>
                    <a:gd name="connsiteX11" fmla="*/ 1031921 w 9609980"/>
                    <a:gd name="connsiteY11" fmla="*/ 1325268 h 6578875"/>
                    <a:gd name="connsiteX12" fmla="*/ 1787295 w 9609980"/>
                    <a:gd name="connsiteY12" fmla="*/ 1033720 h 6578875"/>
                    <a:gd name="connsiteX13" fmla="*/ 1562007 w 9609980"/>
                    <a:gd name="connsiteY13" fmla="*/ 954207 h 6578875"/>
                    <a:gd name="connsiteX14" fmla="*/ 1919815 w 9609980"/>
                    <a:gd name="connsiteY14" fmla="*/ 993963 h 6578875"/>
                    <a:gd name="connsiteX15" fmla="*/ 2118599 w 9609980"/>
                    <a:gd name="connsiteY15" fmla="*/ 543390 h 6578875"/>
                    <a:gd name="connsiteX16" fmla="*/ 2118598 w 9609980"/>
                    <a:gd name="connsiteY16" fmla="*/ 808433 h 6578875"/>
                    <a:gd name="connsiteX17" fmla="*/ 2661937 w 9609980"/>
                    <a:gd name="connsiteY17" fmla="*/ 609650 h 6578875"/>
                    <a:gd name="connsiteX18" fmla="*/ 2569172 w 9609980"/>
                    <a:gd name="connsiteY18" fmla="*/ 516885 h 6578875"/>
                    <a:gd name="connsiteX19" fmla="*/ 2926982 w 9609980"/>
                    <a:gd name="connsiteY19" fmla="*/ 437372 h 6578875"/>
                    <a:gd name="connsiteX20" fmla="*/ 2873972 w 9609980"/>
                    <a:gd name="connsiteY20" fmla="*/ 318103 h 6578875"/>
                    <a:gd name="connsiteX21" fmla="*/ 3364302 w 9609980"/>
                    <a:gd name="connsiteY21" fmla="*/ 357859 h 6578875"/>
                    <a:gd name="connsiteX22" fmla="*/ 3708859 w 9609980"/>
                    <a:gd name="connsiteY22" fmla="*/ 145824 h 6578875"/>
                    <a:gd name="connsiteX23" fmla="*/ 3682355 w 9609980"/>
                    <a:gd name="connsiteY23" fmla="*/ 278346 h 6578875"/>
                    <a:gd name="connsiteX24" fmla="*/ 4371469 w 9609980"/>
                    <a:gd name="connsiteY24" fmla="*/ 331355 h 6578875"/>
                    <a:gd name="connsiteX25" fmla="*/ 4371469 w 9609980"/>
                    <a:gd name="connsiteY25" fmla="*/ 198833 h 6578875"/>
                    <a:gd name="connsiteX26" fmla="*/ 4596756 w 9609980"/>
                    <a:gd name="connsiteY26" fmla="*/ 371111 h 6578875"/>
                    <a:gd name="connsiteX27" fmla="*/ 4901556 w 9609980"/>
                    <a:gd name="connsiteY27" fmla="*/ 265094 h 6578875"/>
                    <a:gd name="connsiteX28" fmla="*/ 4769034 w 9609980"/>
                    <a:gd name="connsiteY28" fmla="*/ 437372 h 6578875"/>
                    <a:gd name="connsiteX29" fmla="*/ 5047329 w 9609980"/>
                    <a:gd name="connsiteY29" fmla="*/ 384363 h 6578875"/>
                    <a:gd name="connsiteX30" fmla="*/ 5093085 w 9609980"/>
                    <a:gd name="connsiteY30" fmla="*/ 528242 h 6578875"/>
                    <a:gd name="connsiteX31" fmla="*/ 5338877 w 9609980"/>
                    <a:gd name="connsiteY31" fmla="*/ 636155 h 6578875"/>
                    <a:gd name="connsiteX32" fmla="*/ 5232860 w 9609980"/>
                    <a:gd name="connsiteY32" fmla="*/ 251842 h 6578875"/>
                    <a:gd name="connsiteX33" fmla="*/ 5511156 w 9609980"/>
                    <a:gd name="connsiteY33" fmla="*/ 371111 h 6578875"/>
                    <a:gd name="connsiteX34" fmla="*/ 6200269 w 9609980"/>
                    <a:gd name="connsiteY34" fmla="*/ 50 h 6578875"/>
                    <a:gd name="connsiteX35" fmla="*/ 5935225 w 9609980"/>
                    <a:gd name="connsiteY35" fmla="*/ 291598 h 6578875"/>
                    <a:gd name="connsiteX36" fmla="*/ 6452060 w 9609980"/>
                    <a:gd name="connsiteY36" fmla="*/ 119320 h 6578875"/>
                    <a:gd name="connsiteX37" fmla="*/ 6266529 w 9609980"/>
                    <a:gd name="connsiteY37" fmla="*/ 344606 h 6578875"/>
                    <a:gd name="connsiteX38" fmla="*/ 6584582 w 9609980"/>
                    <a:gd name="connsiteY38" fmla="*/ 450623 h 6578875"/>
                    <a:gd name="connsiteX39" fmla="*/ 6359295 w 9609980"/>
                    <a:gd name="connsiteY39" fmla="*/ 596397 h 6578875"/>
                    <a:gd name="connsiteX40" fmla="*/ 7856790 w 9609980"/>
                    <a:gd name="connsiteY40" fmla="*/ 768674 h 6578875"/>
                    <a:gd name="connsiteX41" fmla="*/ 7618251 w 9609980"/>
                    <a:gd name="connsiteY41" fmla="*/ 834935 h 6578875"/>
                    <a:gd name="connsiteX42" fmla="*/ 8108582 w 9609980"/>
                    <a:gd name="connsiteY42" fmla="*/ 1086728 h 6578875"/>
                    <a:gd name="connsiteX43" fmla="*/ 7856790 w 9609980"/>
                    <a:gd name="connsiteY43" fmla="*/ 1126483 h 6578875"/>
                    <a:gd name="connsiteX44" fmla="*/ 8267608 w 9609980"/>
                    <a:gd name="connsiteY44" fmla="*/ 1709579 h 6578875"/>
                    <a:gd name="connsiteX45" fmla="*/ 9168756 w 9609980"/>
                    <a:gd name="connsiteY45" fmla="*/ 1815596 h 6578875"/>
                    <a:gd name="connsiteX46" fmla="*/ 8810947 w 9609980"/>
                    <a:gd name="connsiteY46" fmla="*/ 1828848 h 6578875"/>
                    <a:gd name="connsiteX47" fmla="*/ 9075990 w 9609980"/>
                    <a:gd name="connsiteY47" fmla="*/ 2014379 h 6578875"/>
                    <a:gd name="connsiteX48" fmla="*/ 8612164 w 9609980"/>
                    <a:gd name="connsiteY48" fmla="*/ 1961370 h 6578875"/>
                    <a:gd name="connsiteX49" fmla="*/ 9592826 w 9609980"/>
                    <a:gd name="connsiteY49" fmla="*/ 2796257 h 6578875"/>
                    <a:gd name="connsiteX50" fmla="*/ 9221765 w 9609980"/>
                    <a:gd name="connsiteY50" fmla="*/ 2637231 h 6578875"/>
                    <a:gd name="connsiteX51" fmla="*/ 9606078 w 9609980"/>
                    <a:gd name="connsiteY51" fmla="*/ 3432361 h 6578875"/>
                    <a:gd name="connsiteX52" fmla="*/ 9176332 w 9609980"/>
                    <a:gd name="connsiteY52" fmla="*/ 3117149 h 6578875"/>
                    <a:gd name="connsiteX53" fmla="*/ 9486809 w 9609980"/>
                    <a:gd name="connsiteY53" fmla="*/ 4094970 h 6578875"/>
                    <a:gd name="connsiteX54" fmla="*/ 9221765 w 9609980"/>
                    <a:gd name="connsiteY54" fmla="*/ 3949196 h 6578875"/>
                    <a:gd name="connsiteX55" fmla="*/ 8996478 w 9609980"/>
                    <a:gd name="connsiteY55" fmla="*/ 5035874 h 6578875"/>
                    <a:gd name="connsiteX56" fmla="*/ 8903713 w 9609980"/>
                    <a:gd name="connsiteY56" fmla="*/ 4890101 h 6578875"/>
                    <a:gd name="connsiteX57" fmla="*/ 8704931 w 9609980"/>
                    <a:gd name="connsiteY57" fmla="*/ 5155144 h 6578875"/>
                    <a:gd name="connsiteX58" fmla="*/ 8532653 w 9609980"/>
                    <a:gd name="connsiteY58" fmla="*/ 5009370 h 6578875"/>
                    <a:gd name="connsiteX59" fmla="*/ 8214602 w 9609980"/>
                    <a:gd name="connsiteY59" fmla="*/ 5539457 h 6578875"/>
                    <a:gd name="connsiteX60" fmla="*/ 8029072 w 9609980"/>
                    <a:gd name="connsiteY60" fmla="*/ 5300918 h 6578875"/>
                    <a:gd name="connsiteX61" fmla="*/ 7697767 w 9609980"/>
                    <a:gd name="connsiteY61" fmla="*/ 5937022 h 6578875"/>
                    <a:gd name="connsiteX62" fmla="*/ 7750776 w 9609980"/>
                    <a:gd name="connsiteY62" fmla="*/ 5671979 h 6578875"/>
                    <a:gd name="connsiteX63" fmla="*/ 7286950 w 9609980"/>
                    <a:gd name="connsiteY63" fmla="*/ 6069544 h 6578875"/>
                    <a:gd name="connsiteX64" fmla="*/ 7313455 w 9609980"/>
                    <a:gd name="connsiteY64" fmla="*/ 5777996 h 6578875"/>
                    <a:gd name="connsiteX65" fmla="*/ 6770116 w 9609980"/>
                    <a:gd name="connsiteY65" fmla="*/ 6294831 h 6578875"/>
                    <a:gd name="connsiteX66" fmla="*/ 6637594 w 9609980"/>
                    <a:gd name="connsiteY66" fmla="*/ 5923770 h 6578875"/>
                    <a:gd name="connsiteX67" fmla="*/ 5985753 w 9609980"/>
                    <a:gd name="connsiteY67" fmla="*/ 6437706 h 6578875"/>
                    <a:gd name="connsiteX68" fmla="*/ 6009566 w 9609980"/>
                    <a:gd name="connsiteY68" fmla="*/ 6242443 h 6578875"/>
                    <a:gd name="connsiteX69" fmla="*/ 5599991 w 9609980"/>
                    <a:gd name="connsiteY69" fmla="*/ 6532955 h 6578875"/>
                    <a:gd name="connsiteX70" fmla="*/ 5519029 w 9609980"/>
                    <a:gd name="connsiteY70" fmla="*/ 6061468 h 6578875"/>
                    <a:gd name="connsiteX71" fmla="*/ 4554508 w 9609980"/>
                    <a:gd name="connsiteY71" fmla="*/ 6515268 h 6578875"/>
                    <a:gd name="connsiteX72" fmla="*/ 727119 w 9609980"/>
                    <a:gd name="connsiteY72" fmla="*/ 4505790 h 6578875"/>
                    <a:gd name="connsiteX73" fmla="*/ 621101 w 9609980"/>
                    <a:gd name="connsiteY73" fmla="*/ 4903355 h 6578875"/>
                    <a:gd name="connsiteX74" fmla="*/ 435571 w 9609980"/>
                    <a:gd name="connsiteY74" fmla="*/ 4002207 h 6578875"/>
                    <a:gd name="connsiteX75" fmla="*/ 236788 w 9609980"/>
                    <a:gd name="connsiteY75" fmla="*/ 4214242 h 6578875"/>
                    <a:gd name="connsiteX76" fmla="*/ 519508 w 9609980"/>
                    <a:gd name="connsiteY76" fmla="*/ 3130402 h 6578875"/>
                    <a:gd name="connsiteX0" fmla="*/ 519508 w 9609980"/>
                    <a:gd name="connsiteY0" fmla="*/ 3130402 h 6578875"/>
                    <a:gd name="connsiteX1" fmla="*/ 77762 w 9609980"/>
                    <a:gd name="connsiteY1" fmla="*/ 3392607 h 6578875"/>
                    <a:gd name="connsiteX2" fmla="*/ 660859 w 9609980"/>
                    <a:gd name="connsiteY2" fmla="*/ 2517963 h 6578875"/>
                    <a:gd name="connsiteX3" fmla="*/ 422320 w 9609980"/>
                    <a:gd name="connsiteY3" fmla="*/ 2517963 h 6578875"/>
                    <a:gd name="connsiteX4" fmla="*/ 753624 w 9609980"/>
                    <a:gd name="connsiteY4" fmla="*/ 2305929 h 6578875"/>
                    <a:gd name="connsiteX5" fmla="*/ 289798 w 9609980"/>
                    <a:gd name="connsiteY5" fmla="*/ 2279424 h 6578875"/>
                    <a:gd name="connsiteX6" fmla="*/ 1005416 w 9609980"/>
                    <a:gd name="connsiteY6" fmla="*/ 1855355 h 6578875"/>
                    <a:gd name="connsiteX7" fmla="*/ 607850 w 9609980"/>
                    <a:gd name="connsiteY7" fmla="*/ 1815598 h 6578875"/>
                    <a:gd name="connsiteX8" fmla="*/ 1230703 w 9609980"/>
                    <a:gd name="connsiteY8" fmla="*/ 1577059 h 6578875"/>
                    <a:gd name="connsiteX9" fmla="*/ 1111434 w 9609980"/>
                    <a:gd name="connsiteY9" fmla="*/ 1524050 h 6578875"/>
                    <a:gd name="connsiteX10" fmla="*/ 1495747 w 9609980"/>
                    <a:gd name="connsiteY10" fmla="*/ 1325268 h 6578875"/>
                    <a:gd name="connsiteX11" fmla="*/ 1031921 w 9609980"/>
                    <a:gd name="connsiteY11" fmla="*/ 1325268 h 6578875"/>
                    <a:gd name="connsiteX12" fmla="*/ 1787295 w 9609980"/>
                    <a:gd name="connsiteY12" fmla="*/ 1033720 h 6578875"/>
                    <a:gd name="connsiteX13" fmla="*/ 1562007 w 9609980"/>
                    <a:gd name="connsiteY13" fmla="*/ 954207 h 6578875"/>
                    <a:gd name="connsiteX14" fmla="*/ 1919815 w 9609980"/>
                    <a:gd name="connsiteY14" fmla="*/ 993963 h 6578875"/>
                    <a:gd name="connsiteX15" fmla="*/ 2118599 w 9609980"/>
                    <a:gd name="connsiteY15" fmla="*/ 543390 h 6578875"/>
                    <a:gd name="connsiteX16" fmla="*/ 2118598 w 9609980"/>
                    <a:gd name="connsiteY16" fmla="*/ 808433 h 6578875"/>
                    <a:gd name="connsiteX17" fmla="*/ 2661937 w 9609980"/>
                    <a:gd name="connsiteY17" fmla="*/ 609650 h 6578875"/>
                    <a:gd name="connsiteX18" fmla="*/ 2569172 w 9609980"/>
                    <a:gd name="connsiteY18" fmla="*/ 516885 h 6578875"/>
                    <a:gd name="connsiteX19" fmla="*/ 2926982 w 9609980"/>
                    <a:gd name="connsiteY19" fmla="*/ 437372 h 6578875"/>
                    <a:gd name="connsiteX20" fmla="*/ 2873972 w 9609980"/>
                    <a:gd name="connsiteY20" fmla="*/ 318103 h 6578875"/>
                    <a:gd name="connsiteX21" fmla="*/ 3364302 w 9609980"/>
                    <a:gd name="connsiteY21" fmla="*/ 357859 h 6578875"/>
                    <a:gd name="connsiteX22" fmla="*/ 3708859 w 9609980"/>
                    <a:gd name="connsiteY22" fmla="*/ 145824 h 6578875"/>
                    <a:gd name="connsiteX23" fmla="*/ 3682355 w 9609980"/>
                    <a:gd name="connsiteY23" fmla="*/ 278346 h 6578875"/>
                    <a:gd name="connsiteX24" fmla="*/ 4371469 w 9609980"/>
                    <a:gd name="connsiteY24" fmla="*/ 331355 h 6578875"/>
                    <a:gd name="connsiteX25" fmla="*/ 4371469 w 9609980"/>
                    <a:gd name="connsiteY25" fmla="*/ 198833 h 6578875"/>
                    <a:gd name="connsiteX26" fmla="*/ 4596756 w 9609980"/>
                    <a:gd name="connsiteY26" fmla="*/ 371111 h 6578875"/>
                    <a:gd name="connsiteX27" fmla="*/ 4901556 w 9609980"/>
                    <a:gd name="connsiteY27" fmla="*/ 265094 h 6578875"/>
                    <a:gd name="connsiteX28" fmla="*/ 4769034 w 9609980"/>
                    <a:gd name="connsiteY28" fmla="*/ 437372 h 6578875"/>
                    <a:gd name="connsiteX29" fmla="*/ 5047329 w 9609980"/>
                    <a:gd name="connsiteY29" fmla="*/ 384363 h 6578875"/>
                    <a:gd name="connsiteX30" fmla="*/ 5093085 w 9609980"/>
                    <a:gd name="connsiteY30" fmla="*/ 528242 h 6578875"/>
                    <a:gd name="connsiteX31" fmla="*/ 5338877 w 9609980"/>
                    <a:gd name="connsiteY31" fmla="*/ 636155 h 6578875"/>
                    <a:gd name="connsiteX32" fmla="*/ 5232860 w 9609980"/>
                    <a:gd name="connsiteY32" fmla="*/ 251842 h 6578875"/>
                    <a:gd name="connsiteX33" fmla="*/ 5511156 w 9609980"/>
                    <a:gd name="connsiteY33" fmla="*/ 371111 h 6578875"/>
                    <a:gd name="connsiteX34" fmla="*/ 6200269 w 9609980"/>
                    <a:gd name="connsiteY34" fmla="*/ 50 h 6578875"/>
                    <a:gd name="connsiteX35" fmla="*/ 5935225 w 9609980"/>
                    <a:gd name="connsiteY35" fmla="*/ 291598 h 6578875"/>
                    <a:gd name="connsiteX36" fmla="*/ 6452060 w 9609980"/>
                    <a:gd name="connsiteY36" fmla="*/ 119320 h 6578875"/>
                    <a:gd name="connsiteX37" fmla="*/ 6266529 w 9609980"/>
                    <a:gd name="connsiteY37" fmla="*/ 344606 h 6578875"/>
                    <a:gd name="connsiteX38" fmla="*/ 6584582 w 9609980"/>
                    <a:gd name="connsiteY38" fmla="*/ 450623 h 6578875"/>
                    <a:gd name="connsiteX39" fmla="*/ 6359295 w 9609980"/>
                    <a:gd name="connsiteY39" fmla="*/ 596397 h 6578875"/>
                    <a:gd name="connsiteX40" fmla="*/ 7856790 w 9609980"/>
                    <a:gd name="connsiteY40" fmla="*/ 768674 h 6578875"/>
                    <a:gd name="connsiteX41" fmla="*/ 7618251 w 9609980"/>
                    <a:gd name="connsiteY41" fmla="*/ 834935 h 6578875"/>
                    <a:gd name="connsiteX42" fmla="*/ 8108582 w 9609980"/>
                    <a:gd name="connsiteY42" fmla="*/ 1086728 h 6578875"/>
                    <a:gd name="connsiteX43" fmla="*/ 7856790 w 9609980"/>
                    <a:gd name="connsiteY43" fmla="*/ 1126483 h 6578875"/>
                    <a:gd name="connsiteX44" fmla="*/ 8267608 w 9609980"/>
                    <a:gd name="connsiteY44" fmla="*/ 1709579 h 6578875"/>
                    <a:gd name="connsiteX45" fmla="*/ 9168756 w 9609980"/>
                    <a:gd name="connsiteY45" fmla="*/ 1815596 h 6578875"/>
                    <a:gd name="connsiteX46" fmla="*/ 8810947 w 9609980"/>
                    <a:gd name="connsiteY46" fmla="*/ 1828848 h 6578875"/>
                    <a:gd name="connsiteX47" fmla="*/ 9075990 w 9609980"/>
                    <a:gd name="connsiteY47" fmla="*/ 2014379 h 6578875"/>
                    <a:gd name="connsiteX48" fmla="*/ 8612164 w 9609980"/>
                    <a:gd name="connsiteY48" fmla="*/ 1961370 h 6578875"/>
                    <a:gd name="connsiteX49" fmla="*/ 9592826 w 9609980"/>
                    <a:gd name="connsiteY49" fmla="*/ 2796257 h 6578875"/>
                    <a:gd name="connsiteX50" fmla="*/ 9221765 w 9609980"/>
                    <a:gd name="connsiteY50" fmla="*/ 2637231 h 6578875"/>
                    <a:gd name="connsiteX51" fmla="*/ 9606078 w 9609980"/>
                    <a:gd name="connsiteY51" fmla="*/ 3432361 h 6578875"/>
                    <a:gd name="connsiteX52" fmla="*/ 9176332 w 9609980"/>
                    <a:gd name="connsiteY52" fmla="*/ 3117149 h 6578875"/>
                    <a:gd name="connsiteX53" fmla="*/ 9486809 w 9609980"/>
                    <a:gd name="connsiteY53" fmla="*/ 4094970 h 6578875"/>
                    <a:gd name="connsiteX54" fmla="*/ 9221765 w 9609980"/>
                    <a:gd name="connsiteY54" fmla="*/ 3949196 h 6578875"/>
                    <a:gd name="connsiteX55" fmla="*/ 8996478 w 9609980"/>
                    <a:gd name="connsiteY55" fmla="*/ 5035874 h 6578875"/>
                    <a:gd name="connsiteX56" fmla="*/ 8903713 w 9609980"/>
                    <a:gd name="connsiteY56" fmla="*/ 4890101 h 6578875"/>
                    <a:gd name="connsiteX57" fmla="*/ 8704931 w 9609980"/>
                    <a:gd name="connsiteY57" fmla="*/ 5155144 h 6578875"/>
                    <a:gd name="connsiteX58" fmla="*/ 8532653 w 9609980"/>
                    <a:gd name="connsiteY58" fmla="*/ 5009370 h 6578875"/>
                    <a:gd name="connsiteX59" fmla="*/ 8214602 w 9609980"/>
                    <a:gd name="connsiteY59" fmla="*/ 5539457 h 6578875"/>
                    <a:gd name="connsiteX60" fmla="*/ 8029072 w 9609980"/>
                    <a:gd name="connsiteY60" fmla="*/ 5300918 h 6578875"/>
                    <a:gd name="connsiteX61" fmla="*/ 7697767 w 9609980"/>
                    <a:gd name="connsiteY61" fmla="*/ 5937022 h 6578875"/>
                    <a:gd name="connsiteX62" fmla="*/ 7750776 w 9609980"/>
                    <a:gd name="connsiteY62" fmla="*/ 5671979 h 6578875"/>
                    <a:gd name="connsiteX63" fmla="*/ 7286950 w 9609980"/>
                    <a:gd name="connsiteY63" fmla="*/ 6069544 h 6578875"/>
                    <a:gd name="connsiteX64" fmla="*/ 7313455 w 9609980"/>
                    <a:gd name="connsiteY64" fmla="*/ 5777996 h 6578875"/>
                    <a:gd name="connsiteX65" fmla="*/ 6770116 w 9609980"/>
                    <a:gd name="connsiteY65" fmla="*/ 6294831 h 6578875"/>
                    <a:gd name="connsiteX66" fmla="*/ 6637594 w 9609980"/>
                    <a:gd name="connsiteY66" fmla="*/ 5923770 h 6578875"/>
                    <a:gd name="connsiteX67" fmla="*/ 5985753 w 9609980"/>
                    <a:gd name="connsiteY67" fmla="*/ 6437706 h 6578875"/>
                    <a:gd name="connsiteX68" fmla="*/ 6009566 w 9609980"/>
                    <a:gd name="connsiteY68" fmla="*/ 6242443 h 6578875"/>
                    <a:gd name="connsiteX69" fmla="*/ 5599991 w 9609980"/>
                    <a:gd name="connsiteY69" fmla="*/ 6532955 h 6578875"/>
                    <a:gd name="connsiteX70" fmla="*/ 5519029 w 9609980"/>
                    <a:gd name="connsiteY70" fmla="*/ 6061468 h 6578875"/>
                    <a:gd name="connsiteX71" fmla="*/ 4554508 w 9609980"/>
                    <a:gd name="connsiteY71" fmla="*/ 6515268 h 6578875"/>
                    <a:gd name="connsiteX72" fmla="*/ 727119 w 9609980"/>
                    <a:gd name="connsiteY72" fmla="*/ 4505790 h 6578875"/>
                    <a:gd name="connsiteX73" fmla="*/ 621101 w 9609980"/>
                    <a:gd name="connsiteY73" fmla="*/ 4903355 h 6578875"/>
                    <a:gd name="connsiteX74" fmla="*/ 435571 w 9609980"/>
                    <a:gd name="connsiteY74" fmla="*/ 4002207 h 6578875"/>
                    <a:gd name="connsiteX75" fmla="*/ 236788 w 9609980"/>
                    <a:gd name="connsiteY75" fmla="*/ 4214242 h 6578875"/>
                    <a:gd name="connsiteX76" fmla="*/ 519508 w 9609980"/>
                    <a:gd name="connsiteY76" fmla="*/ 3130402 h 6578875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204197 w 9609980"/>
                    <a:gd name="connsiteY72" fmla="*/ 5420190 h 6534253"/>
                    <a:gd name="connsiteX73" fmla="*/ 727119 w 9609980"/>
                    <a:gd name="connsiteY73" fmla="*/ 4505790 h 6534253"/>
                    <a:gd name="connsiteX74" fmla="*/ 621101 w 9609980"/>
                    <a:gd name="connsiteY74" fmla="*/ 4903355 h 6534253"/>
                    <a:gd name="connsiteX75" fmla="*/ 435571 w 9609980"/>
                    <a:gd name="connsiteY75" fmla="*/ 4002207 h 6534253"/>
                    <a:gd name="connsiteX76" fmla="*/ 236788 w 9609980"/>
                    <a:gd name="connsiteY76" fmla="*/ 4214242 h 6534253"/>
                    <a:gd name="connsiteX77" fmla="*/ 519508 w 9609980"/>
                    <a:gd name="connsiteY77" fmla="*/ 3130402 h 6534253"/>
                    <a:gd name="connsiteX0" fmla="*/ 519508 w 9609980"/>
                    <a:gd name="connsiteY0" fmla="*/ 3130402 h 6538319"/>
                    <a:gd name="connsiteX1" fmla="*/ 77762 w 9609980"/>
                    <a:gd name="connsiteY1" fmla="*/ 3392607 h 6538319"/>
                    <a:gd name="connsiteX2" fmla="*/ 660859 w 9609980"/>
                    <a:gd name="connsiteY2" fmla="*/ 2517963 h 6538319"/>
                    <a:gd name="connsiteX3" fmla="*/ 422320 w 9609980"/>
                    <a:gd name="connsiteY3" fmla="*/ 2517963 h 6538319"/>
                    <a:gd name="connsiteX4" fmla="*/ 753624 w 9609980"/>
                    <a:gd name="connsiteY4" fmla="*/ 2305929 h 6538319"/>
                    <a:gd name="connsiteX5" fmla="*/ 289798 w 9609980"/>
                    <a:gd name="connsiteY5" fmla="*/ 2279424 h 6538319"/>
                    <a:gd name="connsiteX6" fmla="*/ 1005416 w 9609980"/>
                    <a:gd name="connsiteY6" fmla="*/ 1855355 h 6538319"/>
                    <a:gd name="connsiteX7" fmla="*/ 607850 w 9609980"/>
                    <a:gd name="connsiteY7" fmla="*/ 1815598 h 6538319"/>
                    <a:gd name="connsiteX8" fmla="*/ 1230703 w 9609980"/>
                    <a:gd name="connsiteY8" fmla="*/ 1577059 h 6538319"/>
                    <a:gd name="connsiteX9" fmla="*/ 1111434 w 9609980"/>
                    <a:gd name="connsiteY9" fmla="*/ 1524050 h 6538319"/>
                    <a:gd name="connsiteX10" fmla="*/ 1495747 w 9609980"/>
                    <a:gd name="connsiteY10" fmla="*/ 1325268 h 6538319"/>
                    <a:gd name="connsiteX11" fmla="*/ 1031921 w 9609980"/>
                    <a:gd name="connsiteY11" fmla="*/ 1325268 h 6538319"/>
                    <a:gd name="connsiteX12" fmla="*/ 1787295 w 9609980"/>
                    <a:gd name="connsiteY12" fmla="*/ 1033720 h 6538319"/>
                    <a:gd name="connsiteX13" fmla="*/ 1562007 w 9609980"/>
                    <a:gd name="connsiteY13" fmla="*/ 954207 h 6538319"/>
                    <a:gd name="connsiteX14" fmla="*/ 1919815 w 9609980"/>
                    <a:gd name="connsiteY14" fmla="*/ 993963 h 6538319"/>
                    <a:gd name="connsiteX15" fmla="*/ 2118599 w 9609980"/>
                    <a:gd name="connsiteY15" fmla="*/ 543390 h 6538319"/>
                    <a:gd name="connsiteX16" fmla="*/ 2118598 w 9609980"/>
                    <a:gd name="connsiteY16" fmla="*/ 808433 h 6538319"/>
                    <a:gd name="connsiteX17" fmla="*/ 2661937 w 9609980"/>
                    <a:gd name="connsiteY17" fmla="*/ 609650 h 6538319"/>
                    <a:gd name="connsiteX18" fmla="*/ 2569172 w 9609980"/>
                    <a:gd name="connsiteY18" fmla="*/ 516885 h 6538319"/>
                    <a:gd name="connsiteX19" fmla="*/ 2926982 w 9609980"/>
                    <a:gd name="connsiteY19" fmla="*/ 437372 h 6538319"/>
                    <a:gd name="connsiteX20" fmla="*/ 2873972 w 9609980"/>
                    <a:gd name="connsiteY20" fmla="*/ 318103 h 6538319"/>
                    <a:gd name="connsiteX21" fmla="*/ 3364302 w 9609980"/>
                    <a:gd name="connsiteY21" fmla="*/ 357859 h 6538319"/>
                    <a:gd name="connsiteX22" fmla="*/ 3708859 w 9609980"/>
                    <a:gd name="connsiteY22" fmla="*/ 145824 h 6538319"/>
                    <a:gd name="connsiteX23" fmla="*/ 3682355 w 9609980"/>
                    <a:gd name="connsiteY23" fmla="*/ 278346 h 6538319"/>
                    <a:gd name="connsiteX24" fmla="*/ 4371469 w 9609980"/>
                    <a:gd name="connsiteY24" fmla="*/ 331355 h 6538319"/>
                    <a:gd name="connsiteX25" fmla="*/ 4371469 w 9609980"/>
                    <a:gd name="connsiteY25" fmla="*/ 198833 h 6538319"/>
                    <a:gd name="connsiteX26" fmla="*/ 4596756 w 9609980"/>
                    <a:gd name="connsiteY26" fmla="*/ 371111 h 6538319"/>
                    <a:gd name="connsiteX27" fmla="*/ 4901556 w 9609980"/>
                    <a:gd name="connsiteY27" fmla="*/ 265094 h 6538319"/>
                    <a:gd name="connsiteX28" fmla="*/ 4769034 w 9609980"/>
                    <a:gd name="connsiteY28" fmla="*/ 437372 h 6538319"/>
                    <a:gd name="connsiteX29" fmla="*/ 5047329 w 9609980"/>
                    <a:gd name="connsiteY29" fmla="*/ 384363 h 6538319"/>
                    <a:gd name="connsiteX30" fmla="*/ 5093085 w 9609980"/>
                    <a:gd name="connsiteY30" fmla="*/ 528242 h 6538319"/>
                    <a:gd name="connsiteX31" fmla="*/ 5338877 w 9609980"/>
                    <a:gd name="connsiteY31" fmla="*/ 636155 h 6538319"/>
                    <a:gd name="connsiteX32" fmla="*/ 5232860 w 9609980"/>
                    <a:gd name="connsiteY32" fmla="*/ 251842 h 6538319"/>
                    <a:gd name="connsiteX33" fmla="*/ 5511156 w 9609980"/>
                    <a:gd name="connsiteY33" fmla="*/ 371111 h 6538319"/>
                    <a:gd name="connsiteX34" fmla="*/ 6200269 w 9609980"/>
                    <a:gd name="connsiteY34" fmla="*/ 50 h 6538319"/>
                    <a:gd name="connsiteX35" fmla="*/ 5935225 w 9609980"/>
                    <a:gd name="connsiteY35" fmla="*/ 291598 h 6538319"/>
                    <a:gd name="connsiteX36" fmla="*/ 6452060 w 9609980"/>
                    <a:gd name="connsiteY36" fmla="*/ 119320 h 6538319"/>
                    <a:gd name="connsiteX37" fmla="*/ 6266529 w 9609980"/>
                    <a:gd name="connsiteY37" fmla="*/ 344606 h 6538319"/>
                    <a:gd name="connsiteX38" fmla="*/ 6584582 w 9609980"/>
                    <a:gd name="connsiteY38" fmla="*/ 450623 h 6538319"/>
                    <a:gd name="connsiteX39" fmla="*/ 6359295 w 9609980"/>
                    <a:gd name="connsiteY39" fmla="*/ 596397 h 6538319"/>
                    <a:gd name="connsiteX40" fmla="*/ 7856790 w 9609980"/>
                    <a:gd name="connsiteY40" fmla="*/ 768674 h 6538319"/>
                    <a:gd name="connsiteX41" fmla="*/ 7618251 w 9609980"/>
                    <a:gd name="connsiteY41" fmla="*/ 834935 h 6538319"/>
                    <a:gd name="connsiteX42" fmla="*/ 8108582 w 9609980"/>
                    <a:gd name="connsiteY42" fmla="*/ 1086728 h 6538319"/>
                    <a:gd name="connsiteX43" fmla="*/ 7856790 w 9609980"/>
                    <a:gd name="connsiteY43" fmla="*/ 1126483 h 6538319"/>
                    <a:gd name="connsiteX44" fmla="*/ 8267608 w 9609980"/>
                    <a:gd name="connsiteY44" fmla="*/ 1709579 h 6538319"/>
                    <a:gd name="connsiteX45" fmla="*/ 9168756 w 9609980"/>
                    <a:gd name="connsiteY45" fmla="*/ 1815596 h 6538319"/>
                    <a:gd name="connsiteX46" fmla="*/ 8810947 w 9609980"/>
                    <a:gd name="connsiteY46" fmla="*/ 1828848 h 6538319"/>
                    <a:gd name="connsiteX47" fmla="*/ 9075990 w 9609980"/>
                    <a:gd name="connsiteY47" fmla="*/ 2014379 h 6538319"/>
                    <a:gd name="connsiteX48" fmla="*/ 8612164 w 9609980"/>
                    <a:gd name="connsiteY48" fmla="*/ 1961370 h 6538319"/>
                    <a:gd name="connsiteX49" fmla="*/ 9592826 w 9609980"/>
                    <a:gd name="connsiteY49" fmla="*/ 2796257 h 6538319"/>
                    <a:gd name="connsiteX50" fmla="*/ 9221765 w 9609980"/>
                    <a:gd name="connsiteY50" fmla="*/ 2637231 h 6538319"/>
                    <a:gd name="connsiteX51" fmla="*/ 9606078 w 9609980"/>
                    <a:gd name="connsiteY51" fmla="*/ 3432361 h 6538319"/>
                    <a:gd name="connsiteX52" fmla="*/ 9176332 w 9609980"/>
                    <a:gd name="connsiteY52" fmla="*/ 3117149 h 6538319"/>
                    <a:gd name="connsiteX53" fmla="*/ 9486809 w 9609980"/>
                    <a:gd name="connsiteY53" fmla="*/ 4094970 h 6538319"/>
                    <a:gd name="connsiteX54" fmla="*/ 9221765 w 9609980"/>
                    <a:gd name="connsiteY54" fmla="*/ 3949196 h 6538319"/>
                    <a:gd name="connsiteX55" fmla="*/ 8996478 w 9609980"/>
                    <a:gd name="connsiteY55" fmla="*/ 5035874 h 6538319"/>
                    <a:gd name="connsiteX56" fmla="*/ 8903713 w 9609980"/>
                    <a:gd name="connsiteY56" fmla="*/ 4890101 h 6538319"/>
                    <a:gd name="connsiteX57" fmla="*/ 8704931 w 9609980"/>
                    <a:gd name="connsiteY57" fmla="*/ 5155144 h 6538319"/>
                    <a:gd name="connsiteX58" fmla="*/ 8532653 w 9609980"/>
                    <a:gd name="connsiteY58" fmla="*/ 5009370 h 6538319"/>
                    <a:gd name="connsiteX59" fmla="*/ 8214602 w 9609980"/>
                    <a:gd name="connsiteY59" fmla="*/ 5539457 h 6538319"/>
                    <a:gd name="connsiteX60" fmla="*/ 8029072 w 9609980"/>
                    <a:gd name="connsiteY60" fmla="*/ 5300918 h 6538319"/>
                    <a:gd name="connsiteX61" fmla="*/ 7697767 w 9609980"/>
                    <a:gd name="connsiteY61" fmla="*/ 5937022 h 6538319"/>
                    <a:gd name="connsiteX62" fmla="*/ 7750776 w 9609980"/>
                    <a:gd name="connsiteY62" fmla="*/ 5671979 h 6538319"/>
                    <a:gd name="connsiteX63" fmla="*/ 7286950 w 9609980"/>
                    <a:gd name="connsiteY63" fmla="*/ 6069544 h 6538319"/>
                    <a:gd name="connsiteX64" fmla="*/ 7313455 w 9609980"/>
                    <a:gd name="connsiteY64" fmla="*/ 5777996 h 6538319"/>
                    <a:gd name="connsiteX65" fmla="*/ 6770116 w 9609980"/>
                    <a:gd name="connsiteY65" fmla="*/ 6294831 h 6538319"/>
                    <a:gd name="connsiteX66" fmla="*/ 6637594 w 9609980"/>
                    <a:gd name="connsiteY66" fmla="*/ 5923770 h 6538319"/>
                    <a:gd name="connsiteX67" fmla="*/ 5985753 w 9609980"/>
                    <a:gd name="connsiteY67" fmla="*/ 6437706 h 6538319"/>
                    <a:gd name="connsiteX68" fmla="*/ 6009566 w 9609980"/>
                    <a:gd name="connsiteY68" fmla="*/ 6242443 h 6538319"/>
                    <a:gd name="connsiteX69" fmla="*/ 5599991 w 9609980"/>
                    <a:gd name="connsiteY69" fmla="*/ 6532955 h 6538319"/>
                    <a:gd name="connsiteX70" fmla="*/ 5519029 w 9609980"/>
                    <a:gd name="connsiteY70" fmla="*/ 6061468 h 6538319"/>
                    <a:gd name="connsiteX71" fmla="*/ 4554508 w 9609980"/>
                    <a:gd name="connsiteY71" fmla="*/ 6515268 h 6538319"/>
                    <a:gd name="connsiteX72" fmla="*/ 1310214 w 9609980"/>
                    <a:gd name="connsiteY72" fmla="*/ 5261163 h 6538319"/>
                    <a:gd name="connsiteX73" fmla="*/ 1204197 w 9609980"/>
                    <a:gd name="connsiteY73" fmla="*/ 5420190 h 6538319"/>
                    <a:gd name="connsiteX74" fmla="*/ 727119 w 9609980"/>
                    <a:gd name="connsiteY74" fmla="*/ 4505790 h 6538319"/>
                    <a:gd name="connsiteX75" fmla="*/ 621101 w 9609980"/>
                    <a:gd name="connsiteY75" fmla="*/ 4903355 h 6538319"/>
                    <a:gd name="connsiteX76" fmla="*/ 435571 w 9609980"/>
                    <a:gd name="connsiteY76" fmla="*/ 4002207 h 6538319"/>
                    <a:gd name="connsiteX77" fmla="*/ 236788 w 9609980"/>
                    <a:gd name="connsiteY77" fmla="*/ 4214242 h 6538319"/>
                    <a:gd name="connsiteX78" fmla="*/ 519508 w 9609980"/>
                    <a:gd name="connsiteY78" fmla="*/ 3130402 h 6538319"/>
                    <a:gd name="connsiteX0" fmla="*/ 519508 w 9609980"/>
                    <a:gd name="connsiteY0" fmla="*/ 3130402 h 6538319"/>
                    <a:gd name="connsiteX1" fmla="*/ 77762 w 9609980"/>
                    <a:gd name="connsiteY1" fmla="*/ 3392607 h 6538319"/>
                    <a:gd name="connsiteX2" fmla="*/ 660859 w 9609980"/>
                    <a:gd name="connsiteY2" fmla="*/ 2517963 h 6538319"/>
                    <a:gd name="connsiteX3" fmla="*/ 422320 w 9609980"/>
                    <a:gd name="connsiteY3" fmla="*/ 2517963 h 6538319"/>
                    <a:gd name="connsiteX4" fmla="*/ 753624 w 9609980"/>
                    <a:gd name="connsiteY4" fmla="*/ 2305929 h 6538319"/>
                    <a:gd name="connsiteX5" fmla="*/ 289798 w 9609980"/>
                    <a:gd name="connsiteY5" fmla="*/ 2279424 h 6538319"/>
                    <a:gd name="connsiteX6" fmla="*/ 1005416 w 9609980"/>
                    <a:gd name="connsiteY6" fmla="*/ 1855355 h 6538319"/>
                    <a:gd name="connsiteX7" fmla="*/ 607850 w 9609980"/>
                    <a:gd name="connsiteY7" fmla="*/ 1815598 h 6538319"/>
                    <a:gd name="connsiteX8" fmla="*/ 1230703 w 9609980"/>
                    <a:gd name="connsiteY8" fmla="*/ 1577059 h 6538319"/>
                    <a:gd name="connsiteX9" fmla="*/ 1111434 w 9609980"/>
                    <a:gd name="connsiteY9" fmla="*/ 1524050 h 6538319"/>
                    <a:gd name="connsiteX10" fmla="*/ 1495747 w 9609980"/>
                    <a:gd name="connsiteY10" fmla="*/ 1325268 h 6538319"/>
                    <a:gd name="connsiteX11" fmla="*/ 1031921 w 9609980"/>
                    <a:gd name="connsiteY11" fmla="*/ 1325268 h 6538319"/>
                    <a:gd name="connsiteX12" fmla="*/ 1787295 w 9609980"/>
                    <a:gd name="connsiteY12" fmla="*/ 1033720 h 6538319"/>
                    <a:gd name="connsiteX13" fmla="*/ 1562007 w 9609980"/>
                    <a:gd name="connsiteY13" fmla="*/ 954207 h 6538319"/>
                    <a:gd name="connsiteX14" fmla="*/ 1919815 w 9609980"/>
                    <a:gd name="connsiteY14" fmla="*/ 993963 h 6538319"/>
                    <a:gd name="connsiteX15" fmla="*/ 2118599 w 9609980"/>
                    <a:gd name="connsiteY15" fmla="*/ 543390 h 6538319"/>
                    <a:gd name="connsiteX16" fmla="*/ 2118598 w 9609980"/>
                    <a:gd name="connsiteY16" fmla="*/ 808433 h 6538319"/>
                    <a:gd name="connsiteX17" fmla="*/ 2661937 w 9609980"/>
                    <a:gd name="connsiteY17" fmla="*/ 609650 h 6538319"/>
                    <a:gd name="connsiteX18" fmla="*/ 2569172 w 9609980"/>
                    <a:gd name="connsiteY18" fmla="*/ 516885 h 6538319"/>
                    <a:gd name="connsiteX19" fmla="*/ 2926982 w 9609980"/>
                    <a:gd name="connsiteY19" fmla="*/ 437372 h 6538319"/>
                    <a:gd name="connsiteX20" fmla="*/ 2873972 w 9609980"/>
                    <a:gd name="connsiteY20" fmla="*/ 318103 h 6538319"/>
                    <a:gd name="connsiteX21" fmla="*/ 3364302 w 9609980"/>
                    <a:gd name="connsiteY21" fmla="*/ 357859 h 6538319"/>
                    <a:gd name="connsiteX22" fmla="*/ 3708859 w 9609980"/>
                    <a:gd name="connsiteY22" fmla="*/ 145824 h 6538319"/>
                    <a:gd name="connsiteX23" fmla="*/ 3682355 w 9609980"/>
                    <a:gd name="connsiteY23" fmla="*/ 278346 h 6538319"/>
                    <a:gd name="connsiteX24" fmla="*/ 4371469 w 9609980"/>
                    <a:gd name="connsiteY24" fmla="*/ 331355 h 6538319"/>
                    <a:gd name="connsiteX25" fmla="*/ 4371469 w 9609980"/>
                    <a:gd name="connsiteY25" fmla="*/ 198833 h 6538319"/>
                    <a:gd name="connsiteX26" fmla="*/ 4596756 w 9609980"/>
                    <a:gd name="connsiteY26" fmla="*/ 371111 h 6538319"/>
                    <a:gd name="connsiteX27" fmla="*/ 4901556 w 9609980"/>
                    <a:gd name="connsiteY27" fmla="*/ 265094 h 6538319"/>
                    <a:gd name="connsiteX28" fmla="*/ 4769034 w 9609980"/>
                    <a:gd name="connsiteY28" fmla="*/ 437372 h 6538319"/>
                    <a:gd name="connsiteX29" fmla="*/ 5047329 w 9609980"/>
                    <a:gd name="connsiteY29" fmla="*/ 384363 h 6538319"/>
                    <a:gd name="connsiteX30" fmla="*/ 5093085 w 9609980"/>
                    <a:gd name="connsiteY30" fmla="*/ 528242 h 6538319"/>
                    <a:gd name="connsiteX31" fmla="*/ 5338877 w 9609980"/>
                    <a:gd name="connsiteY31" fmla="*/ 636155 h 6538319"/>
                    <a:gd name="connsiteX32" fmla="*/ 5232860 w 9609980"/>
                    <a:gd name="connsiteY32" fmla="*/ 251842 h 6538319"/>
                    <a:gd name="connsiteX33" fmla="*/ 5511156 w 9609980"/>
                    <a:gd name="connsiteY33" fmla="*/ 371111 h 6538319"/>
                    <a:gd name="connsiteX34" fmla="*/ 6200269 w 9609980"/>
                    <a:gd name="connsiteY34" fmla="*/ 50 h 6538319"/>
                    <a:gd name="connsiteX35" fmla="*/ 5935225 w 9609980"/>
                    <a:gd name="connsiteY35" fmla="*/ 291598 h 6538319"/>
                    <a:gd name="connsiteX36" fmla="*/ 6452060 w 9609980"/>
                    <a:gd name="connsiteY36" fmla="*/ 119320 h 6538319"/>
                    <a:gd name="connsiteX37" fmla="*/ 6266529 w 9609980"/>
                    <a:gd name="connsiteY37" fmla="*/ 344606 h 6538319"/>
                    <a:gd name="connsiteX38" fmla="*/ 6584582 w 9609980"/>
                    <a:gd name="connsiteY38" fmla="*/ 450623 h 6538319"/>
                    <a:gd name="connsiteX39" fmla="*/ 6359295 w 9609980"/>
                    <a:gd name="connsiteY39" fmla="*/ 596397 h 6538319"/>
                    <a:gd name="connsiteX40" fmla="*/ 7856790 w 9609980"/>
                    <a:gd name="connsiteY40" fmla="*/ 768674 h 6538319"/>
                    <a:gd name="connsiteX41" fmla="*/ 7618251 w 9609980"/>
                    <a:gd name="connsiteY41" fmla="*/ 834935 h 6538319"/>
                    <a:gd name="connsiteX42" fmla="*/ 8108582 w 9609980"/>
                    <a:gd name="connsiteY42" fmla="*/ 1086728 h 6538319"/>
                    <a:gd name="connsiteX43" fmla="*/ 7856790 w 9609980"/>
                    <a:gd name="connsiteY43" fmla="*/ 1126483 h 6538319"/>
                    <a:gd name="connsiteX44" fmla="*/ 8267608 w 9609980"/>
                    <a:gd name="connsiteY44" fmla="*/ 1709579 h 6538319"/>
                    <a:gd name="connsiteX45" fmla="*/ 9168756 w 9609980"/>
                    <a:gd name="connsiteY45" fmla="*/ 1815596 h 6538319"/>
                    <a:gd name="connsiteX46" fmla="*/ 8810947 w 9609980"/>
                    <a:gd name="connsiteY46" fmla="*/ 1828848 h 6538319"/>
                    <a:gd name="connsiteX47" fmla="*/ 9075990 w 9609980"/>
                    <a:gd name="connsiteY47" fmla="*/ 2014379 h 6538319"/>
                    <a:gd name="connsiteX48" fmla="*/ 8612164 w 9609980"/>
                    <a:gd name="connsiteY48" fmla="*/ 1961370 h 6538319"/>
                    <a:gd name="connsiteX49" fmla="*/ 9592826 w 9609980"/>
                    <a:gd name="connsiteY49" fmla="*/ 2796257 h 6538319"/>
                    <a:gd name="connsiteX50" fmla="*/ 9221765 w 9609980"/>
                    <a:gd name="connsiteY50" fmla="*/ 2637231 h 6538319"/>
                    <a:gd name="connsiteX51" fmla="*/ 9606078 w 9609980"/>
                    <a:gd name="connsiteY51" fmla="*/ 3432361 h 6538319"/>
                    <a:gd name="connsiteX52" fmla="*/ 9176332 w 9609980"/>
                    <a:gd name="connsiteY52" fmla="*/ 3117149 h 6538319"/>
                    <a:gd name="connsiteX53" fmla="*/ 9486809 w 9609980"/>
                    <a:gd name="connsiteY53" fmla="*/ 4094970 h 6538319"/>
                    <a:gd name="connsiteX54" fmla="*/ 9221765 w 9609980"/>
                    <a:gd name="connsiteY54" fmla="*/ 3949196 h 6538319"/>
                    <a:gd name="connsiteX55" fmla="*/ 8996478 w 9609980"/>
                    <a:gd name="connsiteY55" fmla="*/ 5035874 h 6538319"/>
                    <a:gd name="connsiteX56" fmla="*/ 8903713 w 9609980"/>
                    <a:gd name="connsiteY56" fmla="*/ 4890101 h 6538319"/>
                    <a:gd name="connsiteX57" fmla="*/ 8704931 w 9609980"/>
                    <a:gd name="connsiteY57" fmla="*/ 5155144 h 6538319"/>
                    <a:gd name="connsiteX58" fmla="*/ 8532653 w 9609980"/>
                    <a:gd name="connsiteY58" fmla="*/ 5009370 h 6538319"/>
                    <a:gd name="connsiteX59" fmla="*/ 8214602 w 9609980"/>
                    <a:gd name="connsiteY59" fmla="*/ 5539457 h 6538319"/>
                    <a:gd name="connsiteX60" fmla="*/ 8029072 w 9609980"/>
                    <a:gd name="connsiteY60" fmla="*/ 5300918 h 6538319"/>
                    <a:gd name="connsiteX61" fmla="*/ 7697767 w 9609980"/>
                    <a:gd name="connsiteY61" fmla="*/ 5937022 h 6538319"/>
                    <a:gd name="connsiteX62" fmla="*/ 7750776 w 9609980"/>
                    <a:gd name="connsiteY62" fmla="*/ 5671979 h 6538319"/>
                    <a:gd name="connsiteX63" fmla="*/ 7286950 w 9609980"/>
                    <a:gd name="connsiteY63" fmla="*/ 6069544 h 6538319"/>
                    <a:gd name="connsiteX64" fmla="*/ 7313455 w 9609980"/>
                    <a:gd name="connsiteY64" fmla="*/ 5777996 h 6538319"/>
                    <a:gd name="connsiteX65" fmla="*/ 6770116 w 9609980"/>
                    <a:gd name="connsiteY65" fmla="*/ 6294831 h 6538319"/>
                    <a:gd name="connsiteX66" fmla="*/ 6637594 w 9609980"/>
                    <a:gd name="connsiteY66" fmla="*/ 5923770 h 6538319"/>
                    <a:gd name="connsiteX67" fmla="*/ 5985753 w 9609980"/>
                    <a:gd name="connsiteY67" fmla="*/ 6437706 h 6538319"/>
                    <a:gd name="connsiteX68" fmla="*/ 6009566 w 9609980"/>
                    <a:gd name="connsiteY68" fmla="*/ 6242443 h 6538319"/>
                    <a:gd name="connsiteX69" fmla="*/ 5599991 w 9609980"/>
                    <a:gd name="connsiteY69" fmla="*/ 6532955 h 6538319"/>
                    <a:gd name="connsiteX70" fmla="*/ 5519029 w 9609980"/>
                    <a:gd name="connsiteY70" fmla="*/ 6061468 h 6538319"/>
                    <a:gd name="connsiteX71" fmla="*/ 4554508 w 9609980"/>
                    <a:gd name="connsiteY71" fmla="*/ 6515268 h 6538319"/>
                    <a:gd name="connsiteX72" fmla="*/ 1310214 w 9609980"/>
                    <a:gd name="connsiteY72" fmla="*/ 5261163 h 6538319"/>
                    <a:gd name="connsiteX73" fmla="*/ 1204197 w 9609980"/>
                    <a:gd name="connsiteY73" fmla="*/ 5420190 h 6538319"/>
                    <a:gd name="connsiteX74" fmla="*/ 727119 w 9609980"/>
                    <a:gd name="connsiteY74" fmla="*/ 4505790 h 6538319"/>
                    <a:gd name="connsiteX75" fmla="*/ 621101 w 9609980"/>
                    <a:gd name="connsiteY75" fmla="*/ 4903355 h 6538319"/>
                    <a:gd name="connsiteX76" fmla="*/ 435571 w 9609980"/>
                    <a:gd name="connsiteY76" fmla="*/ 4002207 h 6538319"/>
                    <a:gd name="connsiteX77" fmla="*/ 236788 w 9609980"/>
                    <a:gd name="connsiteY77" fmla="*/ 4214242 h 6538319"/>
                    <a:gd name="connsiteX78" fmla="*/ 519508 w 9609980"/>
                    <a:gd name="connsiteY78" fmla="*/ 3130402 h 6538319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800545 w 9609980"/>
                    <a:gd name="connsiteY72" fmla="*/ 6016537 h 6534253"/>
                    <a:gd name="connsiteX73" fmla="*/ 1310214 w 9609980"/>
                    <a:gd name="connsiteY73" fmla="*/ 5261163 h 6534253"/>
                    <a:gd name="connsiteX74" fmla="*/ 1204197 w 9609980"/>
                    <a:gd name="connsiteY74" fmla="*/ 5420190 h 6534253"/>
                    <a:gd name="connsiteX75" fmla="*/ 727119 w 9609980"/>
                    <a:gd name="connsiteY75" fmla="*/ 4505790 h 6534253"/>
                    <a:gd name="connsiteX76" fmla="*/ 621101 w 9609980"/>
                    <a:gd name="connsiteY76" fmla="*/ 4903355 h 6534253"/>
                    <a:gd name="connsiteX77" fmla="*/ 435571 w 9609980"/>
                    <a:gd name="connsiteY77" fmla="*/ 4002207 h 6534253"/>
                    <a:gd name="connsiteX78" fmla="*/ 236788 w 9609980"/>
                    <a:gd name="connsiteY78" fmla="*/ 4214242 h 6534253"/>
                    <a:gd name="connsiteX79" fmla="*/ 519508 w 9609980"/>
                    <a:gd name="connsiteY79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866806 w 9609980"/>
                    <a:gd name="connsiteY72" fmla="*/ 5764746 h 6534253"/>
                    <a:gd name="connsiteX73" fmla="*/ 1800545 w 9609980"/>
                    <a:gd name="connsiteY73" fmla="*/ 6016537 h 6534253"/>
                    <a:gd name="connsiteX74" fmla="*/ 1310214 w 9609980"/>
                    <a:gd name="connsiteY74" fmla="*/ 5261163 h 6534253"/>
                    <a:gd name="connsiteX75" fmla="*/ 1204197 w 9609980"/>
                    <a:gd name="connsiteY75" fmla="*/ 5420190 h 6534253"/>
                    <a:gd name="connsiteX76" fmla="*/ 727119 w 9609980"/>
                    <a:gd name="connsiteY76" fmla="*/ 4505790 h 6534253"/>
                    <a:gd name="connsiteX77" fmla="*/ 621101 w 9609980"/>
                    <a:gd name="connsiteY77" fmla="*/ 4903355 h 6534253"/>
                    <a:gd name="connsiteX78" fmla="*/ 435571 w 9609980"/>
                    <a:gd name="connsiteY78" fmla="*/ 4002207 h 6534253"/>
                    <a:gd name="connsiteX79" fmla="*/ 236788 w 9609980"/>
                    <a:gd name="connsiteY79" fmla="*/ 4214242 h 6534253"/>
                    <a:gd name="connsiteX80" fmla="*/ 519508 w 9609980"/>
                    <a:gd name="connsiteY80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866806 w 9609980"/>
                    <a:gd name="connsiteY72" fmla="*/ 5764746 h 6534253"/>
                    <a:gd name="connsiteX73" fmla="*/ 1800545 w 9609980"/>
                    <a:gd name="connsiteY73" fmla="*/ 6016537 h 6534253"/>
                    <a:gd name="connsiteX74" fmla="*/ 1310214 w 9609980"/>
                    <a:gd name="connsiteY74" fmla="*/ 5261163 h 6534253"/>
                    <a:gd name="connsiteX75" fmla="*/ 1204197 w 9609980"/>
                    <a:gd name="connsiteY75" fmla="*/ 5420190 h 6534253"/>
                    <a:gd name="connsiteX76" fmla="*/ 727119 w 9609980"/>
                    <a:gd name="connsiteY76" fmla="*/ 4505790 h 6534253"/>
                    <a:gd name="connsiteX77" fmla="*/ 621101 w 9609980"/>
                    <a:gd name="connsiteY77" fmla="*/ 4903355 h 6534253"/>
                    <a:gd name="connsiteX78" fmla="*/ 435571 w 9609980"/>
                    <a:gd name="connsiteY78" fmla="*/ 4002207 h 6534253"/>
                    <a:gd name="connsiteX79" fmla="*/ 236788 w 9609980"/>
                    <a:gd name="connsiteY79" fmla="*/ 4214242 h 6534253"/>
                    <a:gd name="connsiteX80" fmla="*/ 519508 w 9609980"/>
                    <a:gd name="connsiteY80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171606 w 9609980"/>
                    <a:gd name="connsiteY72" fmla="*/ 6122555 h 6534253"/>
                    <a:gd name="connsiteX73" fmla="*/ 1866806 w 9609980"/>
                    <a:gd name="connsiteY73" fmla="*/ 5764746 h 6534253"/>
                    <a:gd name="connsiteX74" fmla="*/ 1800545 w 9609980"/>
                    <a:gd name="connsiteY74" fmla="*/ 6016537 h 6534253"/>
                    <a:gd name="connsiteX75" fmla="*/ 1310214 w 9609980"/>
                    <a:gd name="connsiteY75" fmla="*/ 5261163 h 6534253"/>
                    <a:gd name="connsiteX76" fmla="*/ 1204197 w 9609980"/>
                    <a:gd name="connsiteY76" fmla="*/ 5420190 h 6534253"/>
                    <a:gd name="connsiteX77" fmla="*/ 727119 w 9609980"/>
                    <a:gd name="connsiteY77" fmla="*/ 4505790 h 6534253"/>
                    <a:gd name="connsiteX78" fmla="*/ 621101 w 9609980"/>
                    <a:gd name="connsiteY78" fmla="*/ 4903355 h 6534253"/>
                    <a:gd name="connsiteX79" fmla="*/ 435571 w 9609980"/>
                    <a:gd name="connsiteY79" fmla="*/ 4002207 h 6534253"/>
                    <a:gd name="connsiteX80" fmla="*/ 236788 w 9609980"/>
                    <a:gd name="connsiteY80" fmla="*/ 4214242 h 6534253"/>
                    <a:gd name="connsiteX81" fmla="*/ 519508 w 9609980"/>
                    <a:gd name="connsiteY81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158354 w 9609980"/>
                    <a:gd name="connsiteY72" fmla="*/ 5910520 h 6534253"/>
                    <a:gd name="connsiteX73" fmla="*/ 2171606 w 9609980"/>
                    <a:gd name="connsiteY73" fmla="*/ 6122555 h 6534253"/>
                    <a:gd name="connsiteX74" fmla="*/ 1866806 w 9609980"/>
                    <a:gd name="connsiteY74" fmla="*/ 5764746 h 6534253"/>
                    <a:gd name="connsiteX75" fmla="*/ 1800545 w 9609980"/>
                    <a:gd name="connsiteY75" fmla="*/ 6016537 h 6534253"/>
                    <a:gd name="connsiteX76" fmla="*/ 1310214 w 9609980"/>
                    <a:gd name="connsiteY76" fmla="*/ 5261163 h 6534253"/>
                    <a:gd name="connsiteX77" fmla="*/ 1204197 w 9609980"/>
                    <a:gd name="connsiteY77" fmla="*/ 5420190 h 6534253"/>
                    <a:gd name="connsiteX78" fmla="*/ 727119 w 9609980"/>
                    <a:gd name="connsiteY78" fmla="*/ 4505790 h 6534253"/>
                    <a:gd name="connsiteX79" fmla="*/ 621101 w 9609980"/>
                    <a:gd name="connsiteY79" fmla="*/ 4903355 h 6534253"/>
                    <a:gd name="connsiteX80" fmla="*/ 435571 w 9609980"/>
                    <a:gd name="connsiteY80" fmla="*/ 4002207 h 6534253"/>
                    <a:gd name="connsiteX81" fmla="*/ 236788 w 9609980"/>
                    <a:gd name="connsiteY81" fmla="*/ 4214242 h 6534253"/>
                    <a:gd name="connsiteX82" fmla="*/ 519508 w 9609980"/>
                    <a:gd name="connsiteY82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476406 w 9609980"/>
                    <a:gd name="connsiteY72" fmla="*/ 6109303 h 6534253"/>
                    <a:gd name="connsiteX73" fmla="*/ 2158354 w 9609980"/>
                    <a:gd name="connsiteY73" fmla="*/ 5910520 h 6534253"/>
                    <a:gd name="connsiteX74" fmla="*/ 2171606 w 9609980"/>
                    <a:gd name="connsiteY74" fmla="*/ 6122555 h 6534253"/>
                    <a:gd name="connsiteX75" fmla="*/ 1866806 w 9609980"/>
                    <a:gd name="connsiteY75" fmla="*/ 5764746 h 6534253"/>
                    <a:gd name="connsiteX76" fmla="*/ 1800545 w 9609980"/>
                    <a:gd name="connsiteY76" fmla="*/ 6016537 h 6534253"/>
                    <a:gd name="connsiteX77" fmla="*/ 1310214 w 9609980"/>
                    <a:gd name="connsiteY77" fmla="*/ 5261163 h 6534253"/>
                    <a:gd name="connsiteX78" fmla="*/ 1204197 w 9609980"/>
                    <a:gd name="connsiteY78" fmla="*/ 5420190 h 6534253"/>
                    <a:gd name="connsiteX79" fmla="*/ 727119 w 9609980"/>
                    <a:gd name="connsiteY79" fmla="*/ 4505790 h 6534253"/>
                    <a:gd name="connsiteX80" fmla="*/ 621101 w 9609980"/>
                    <a:gd name="connsiteY80" fmla="*/ 4903355 h 6534253"/>
                    <a:gd name="connsiteX81" fmla="*/ 435571 w 9609980"/>
                    <a:gd name="connsiteY81" fmla="*/ 4002207 h 6534253"/>
                    <a:gd name="connsiteX82" fmla="*/ 236788 w 9609980"/>
                    <a:gd name="connsiteY82" fmla="*/ 4214242 h 6534253"/>
                    <a:gd name="connsiteX83" fmla="*/ 519508 w 9609980"/>
                    <a:gd name="connsiteY83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436649 w 9609980"/>
                    <a:gd name="connsiteY72" fmla="*/ 5857511 h 6534253"/>
                    <a:gd name="connsiteX73" fmla="*/ 2476406 w 9609980"/>
                    <a:gd name="connsiteY73" fmla="*/ 6109303 h 6534253"/>
                    <a:gd name="connsiteX74" fmla="*/ 2158354 w 9609980"/>
                    <a:gd name="connsiteY74" fmla="*/ 5910520 h 6534253"/>
                    <a:gd name="connsiteX75" fmla="*/ 2171606 w 9609980"/>
                    <a:gd name="connsiteY75" fmla="*/ 6122555 h 6534253"/>
                    <a:gd name="connsiteX76" fmla="*/ 1866806 w 9609980"/>
                    <a:gd name="connsiteY76" fmla="*/ 5764746 h 6534253"/>
                    <a:gd name="connsiteX77" fmla="*/ 1800545 w 9609980"/>
                    <a:gd name="connsiteY77" fmla="*/ 6016537 h 6534253"/>
                    <a:gd name="connsiteX78" fmla="*/ 1310214 w 9609980"/>
                    <a:gd name="connsiteY78" fmla="*/ 5261163 h 6534253"/>
                    <a:gd name="connsiteX79" fmla="*/ 1204197 w 9609980"/>
                    <a:gd name="connsiteY79" fmla="*/ 5420190 h 6534253"/>
                    <a:gd name="connsiteX80" fmla="*/ 727119 w 9609980"/>
                    <a:gd name="connsiteY80" fmla="*/ 4505790 h 6534253"/>
                    <a:gd name="connsiteX81" fmla="*/ 621101 w 9609980"/>
                    <a:gd name="connsiteY81" fmla="*/ 4903355 h 6534253"/>
                    <a:gd name="connsiteX82" fmla="*/ 435571 w 9609980"/>
                    <a:gd name="connsiteY82" fmla="*/ 4002207 h 6534253"/>
                    <a:gd name="connsiteX83" fmla="*/ 236788 w 9609980"/>
                    <a:gd name="connsiteY83" fmla="*/ 4214242 h 6534253"/>
                    <a:gd name="connsiteX84" fmla="*/ 519508 w 9609980"/>
                    <a:gd name="connsiteY84" fmla="*/ 3130402 h 6534253"/>
                    <a:gd name="connsiteX0" fmla="*/ 519508 w 9609980"/>
                    <a:gd name="connsiteY0" fmla="*/ 3130402 h 6536697"/>
                    <a:gd name="connsiteX1" fmla="*/ 77762 w 9609980"/>
                    <a:gd name="connsiteY1" fmla="*/ 3392607 h 6536697"/>
                    <a:gd name="connsiteX2" fmla="*/ 660859 w 9609980"/>
                    <a:gd name="connsiteY2" fmla="*/ 2517963 h 6536697"/>
                    <a:gd name="connsiteX3" fmla="*/ 422320 w 9609980"/>
                    <a:gd name="connsiteY3" fmla="*/ 2517963 h 6536697"/>
                    <a:gd name="connsiteX4" fmla="*/ 753624 w 9609980"/>
                    <a:gd name="connsiteY4" fmla="*/ 2305929 h 6536697"/>
                    <a:gd name="connsiteX5" fmla="*/ 289798 w 9609980"/>
                    <a:gd name="connsiteY5" fmla="*/ 2279424 h 6536697"/>
                    <a:gd name="connsiteX6" fmla="*/ 1005416 w 9609980"/>
                    <a:gd name="connsiteY6" fmla="*/ 1855355 h 6536697"/>
                    <a:gd name="connsiteX7" fmla="*/ 607850 w 9609980"/>
                    <a:gd name="connsiteY7" fmla="*/ 1815598 h 6536697"/>
                    <a:gd name="connsiteX8" fmla="*/ 1230703 w 9609980"/>
                    <a:gd name="connsiteY8" fmla="*/ 1577059 h 6536697"/>
                    <a:gd name="connsiteX9" fmla="*/ 1111434 w 9609980"/>
                    <a:gd name="connsiteY9" fmla="*/ 1524050 h 6536697"/>
                    <a:gd name="connsiteX10" fmla="*/ 1495747 w 9609980"/>
                    <a:gd name="connsiteY10" fmla="*/ 1325268 h 6536697"/>
                    <a:gd name="connsiteX11" fmla="*/ 1031921 w 9609980"/>
                    <a:gd name="connsiteY11" fmla="*/ 1325268 h 6536697"/>
                    <a:gd name="connsiteX12" fmla="*/ 1787295 w 9609980"/>
                    <a:gd name="connsiteY12" fmla="*/ 1033720 h 6536697"/>
                    <a:gd name="connsiteX13" fmla="*/ 1562007 w 9609980"/>
                    <a:gd name="connsiteY13" fmla="*/ 954207 h 6536697"/>
                    <a:gd name="connsiteX14" fmla="*/ 1919815 w 9609980"/>
                    <a:gd name="connsiteY14" fmla="*/ 993963 h 6536697"/>
                    <a:gd name="connsiteX15" fmla="*/ 2118599 w 9609980"/>
                    <a:gd name="connsiteY15" fmla="*/ 543390 h 6536697"/>
                    <a:gd name="connsiteX16" fmla="*/ 2118598 w 9609980"/>
                    <a:gd name="connsiteY16" fmla="*/ 808433 h 6536697"/>
                    <a:gd name="connsiteX17" fmla="*/ 2661937 w 9609980"/>
                    <a:gd name="connsiteY17" fmla="*/ 609650 h 6536697"/>
                    <a:gd name="connsiteX18" fmla="*/ 2569172 w 9609980"/>
                    <a:gd name="connsiteY18" fmla="*/ 516885 h 6536697"/>
                    <a:gd name="connsiteX19" fmla="*/ 2926982 w 9609980"/>
                    <a:gd name="connsiteY19" fmla="*/ 437372 h 6536697"/>
                    <a:gd name="connsiteX20" fmla="*/ 2873972 w 9609980"/>
                    <a:gd name="connsiteY20" fmla="*/ 318103 h 6536697"/>
                    <a:gd name="connsiteX21" fmla="*/ 3364302 w 9609980"/>
                    <a:gd name="connsiteY21" fmla="*/ 357859 h 6536697"/>
                    <a:gd name="connsiteX22" fmla="*/ 3708859 w 9609980"/>
                    <a:gd name="connsiteY22" fmla="*/ 145824 h 6536697"/>
                    <a:gd name="connsiteX23" fmla="*/ 3682355 w 9609980"/>
                    <a:gd name="connsiteY23" fmla="*/ 278346 h 6536697"/>
                    <a:gd name="connsiteX24" fmla="*/ 4371469 w 9609980"/>
                    <a:gd name="connsiteY24" fmla="*/ 331355 h 6536697"/>
                    <a:gd name="connsiteX25" fmla="*/ 4371469 w 9609980"/>
                    <a:gd name="connsiteY25" fmla="*/ 198833 h 6536697"/>
                    <a:gd name="connsiteX26" fmla="*/ 4596756 w 9609980"/>
                    <a:gd name="connsiteY26" fmla="*/ 371111 h 6536697"/>
                    <a:gd name="connsiteX27" fmla="*/ 4901556 w 9609980"/>
                    <a:gd name="connsiteY27" fmla="*/ 265094 h 6536697"/>
                    <a:gd name="connsiteX28" fmla="*/ 4769034 w 9609980"/>
                    <a:gd name="connsiteY28" fmla="*/ 437372 h 6536697"/>
                    <a:gd name="connsiteX29" fmla="*/ 5047329 w 9609980"/>
                    <a:gd name="connsiteY29" fmla="*/ 384363 h 6536697"/>
                    <a:gd name="connsiteX30" fmla="*/ 5093085 w 9609980"/>
                    <a:gd name="connsiteY30" fmla="*/ 528242 h 6536697"/>
                    <a:gd name="connsiteX31" fmla="*/ 5338877 w 9609980"/>
                    <a:gd name="connsiteY31" fmla="*/ 636155 h 6536697"/>
                    <a:gd name="connsiteX32" fmla="*/ 5232860 w 9609980"/>
                    <a:gd name="connsiteY32" fmla="*/ 251842 h 6536697"/>
                    <a:gd name="connsiteX33" fmla="*/ 5511156 w 9609980"/>
                    <a:gd name="connsiteY33" fmla="*/ 371111 h 6536697"/>
                    <a:gd name="connsiteX34" fmla="*/ 6200269 w 9609980"/>
                    <a:gd name="connsiteY34" fmla="*/ 50 h 6536697"/>
                    <a:gd name="connsiteX35" fmla="*/ 5935225 w 9609980"/>
                    <a:gd name="connsiteY35" fmla="*/ 291598 h 6536697"/>
                    <a:gd name="connsiteX36" fmla="*/ 6452060 w 9609980"/>
                    <a:gd name="connsiteY36" fmla="*/ 119320 h 6536697"/>
                    <a:gd name="connsiteX37" fmla="*/ 6266529 w 9609980"/>
                    <a:gd name="connsiteY37" fmla="*/ 344606 h 6536697"/>
                    <a:gd name="connsiteX38" fmla="*/ 6584582 w 9609980"/>
                    <a:gd name="connsiteY38" fmla="*/ 450623 h 6536697"/>
                    <a:gd name="connsiteX39" fmla="*/ 6359295 w 9609980"/>
                    <a:gd name="connsiteY39" fmla="*/ 596397 h 6536697"/>
                    <a:gd name="connsiteX40" fmla="*/ 7856790 w 9609980"/>
                    <a:gd name="connsiteY40" fmla="*/ 768674 h 6536697"/>
                    <a:gd name="connsiteX41" fmla="*/ 7618251 w 9609980"/>
                    <a:gd name="connsiteY41" fmla="*/ 834935 h 6536697"/>
                    <a:gd name="connsiteX42" fmla="*/ 8108582 w 9609980"/>
                    <a:gd name="connsiteY42" fmla="*/ 1086728 h 6536697"/>
                    <a:gd name="connsiteX43" fmla="*/ 7856790 w 9609980"/>
                    <a:gd name="connsiteY43" fmla="*/ 1126483 h 6536697"/>
                    <a:gd name="connsiteX44" fmla="*/ 8267608 w 9609980"/>
                    <a:gd name="connsiteY44" fmla="*/ 1709579 h 6536697"/>
                    <a:gd name="connsiteX45" fmla="*/ 9168756 w 9609980"/>
                    <a:gd name="connsiteY45" fmla="*/ 1815596 h 6536697"/>
                    <a:gd name="connsiteX46" fmla="*/ 8810947 w 9609980"/>
                    <a:gd name="connsiteY46" fmla="*/ 1828848 h 6536697"/>
                    <a:gd name="connsiteX47" fmla="*/ 9075990 w 9609980"/>
                    <a:gd name="connsiteY47" fmla="*/ 2014379 h 6536697"/>
                    <a:gd name="connsiteX48" fmla="*/ 8612164 w 9609980"/>
                    <a:gd name="connsiteY48" fmla="*/ 1961370 h 6536697"/>
                    <a:gd name="connsiteX49" fmla="*/ 9592826 w 9609980"/>
                    <a:gd name="connsiteY49" fmla="*/ 2796257 h 6536697"/>
                    <a:gd name="connsiteX50" fmla="*/ 9221765 w 9609980"/>
                    <a:gd name="connsiteY50" fmla="*/ 2637231 h 6536697"/>
                    <a:gd name="connsiteX51" fmla="*/ 9606078 w 9609980"/>
                    <a:gd name="connsiteY51" fmla="*/ 3432361 h 6536697"/>
                    <a:gd name="connsiteX52" fmla="*/ 9176332 w 9609980"/>
                    <a:gd name="connsiteY52" fmla="*/ 3117149 h 6536697"/>
                    <a:gd name="connsiteX53" fmla="*/ 9486809 w 9609980"/>
                    <a:gd name="connsiteY53" fmla="*/ 4094970 h 6536697"/>
                    <a:gd name="connsiteX54" fmla="*/ 9221765 w 9609980"/>
                    <a:gd name="connsiteY54" fmla="*/ 3949196 h 6536697"/>
                    <a:gd name="connsiteX55" fmla="*/ 8996478 w 9609980"/>
                    <a:gd name="connsiteY55" fmla="*/ 5035874 h 6536697"/>
                    <a:gd name="connsiteX56" fmla="*/ 8903713 w 9609980"/>
                    <a:gd name="connsiteY56" fmla="*/ 4890101 h 6536697"/>
                    <a:gd name="connsiteX57" fmla="*/ 8704931 w 9609980"/>
                    <a:gd name="connsiteY57" fmla="*/ 5155144 h 6536697"/>
                    <a:gd name="connsiteX58" fmla="*/ 8532653 w 9609980"/>
                    <a:gd name="connsiteY58" fmla="*/ 5009370 h 6536697"/>
                    <a:gd name="connsiteX59" fmla="*/ 8214602 w 9609980"/>
                    <a:gd name="connsiteY59" fmla="*/ 5539457 h 6536697"/>
                    <a:gd name="connsiteX60" fmla="*/ 8029072 w 9609980"/>
                    <a:gd name="connsiteY60" fmla="*/ 5300918 h 6536697"/>
                    <a:gd name="connsiteX61" fmla="*/ 7697767 w 9609980"/>
                    <a:gd name="connsiteY61" fmla="*/ 5937022 h 6536697"/>
                    <a:gd name="connsiteX62" fmla="*/ 7750776 w 9609980"/>
                    <a:gd name="connsiteY62" fmla="*/ 5671979 h 6536697"/>
                    <a:gd name="connsiteX63" fmla="*/ 7286950 w 9609980"/>
                    <a:gd name="connsiteY63" fmla="*/ 6069544 h 6536697"/>
                    <a:gd name="connsiteX64" fmla="*/ 7313455 w 9609980"/>
                    <a:gd name="connsiteY64" fmla="*/ 5777996 h 6536697"/>
                    <a:gd name="connsiteX65" fmla="*/ 6770116 w 9609980"/>
                    <a:gd name="connsiteY65" fmla="*/ 6294831 h 6536697"/>
                    <a:gd name="connsiteX66" fmla="*/ 6637594 w 9609980"/>
                    <a:gd name="connsiteY66" fmla="*/ 5923770 h 6536697"/>
                    <a:gd name="connsiteX67" fmla="*/ 5985753 w 9609980"/>
                    <a:gd name="connsiteY67" fmla="*/ 6437706 h 6536697"/>
                    <a:gd name="connsiteX68" fmla="*/ 6009566 w 9609980"/>
                    <a:gd name="connsiteY68" fmla="*/ 6242443 h 6536697"/>
                    <a:gd name="connsiteX69" fmla="*/ 5599991 w 9609980"/>
                    <a:gd name="connsiteY69" fmla="*/ 6532955 h 6536697"/>
                    <a:gd name="connsiteX70" fmla="*/ 5519029 w 9609980"/>
                    <a:gd name="connsiteY70" fmla="*/ 6061468 h 6536697"/>
                    <a:gd name="connsiteX71" fmla="*/ 4554508 w 9609980"/>
                    <a:gd name="connsiteY71" fmla="*/ 6515268 h 6536697"/>
                    <a:gd name="connsiteX72" fmla="*/ 3536580 w 9609980"/>
                    <a:gd name="connsiteY72" fmla="*/ 6400850 h 6536697"/>
                    <a:gd name="connsiteX73" fmla="*/ 2436649 w 9609980"/>
                    <a:gd name="connsiteY73" fmla="*/ 5857511 h 6536697"/>
                    <a:gd name="connsiteX74" fmla="*/ 2476406 w 9609980"/>
                    <a:gd name="connsiteY74" fmla="*/ 6109303 h 6536697"/>
                    <a:gd name="connsiteX75" fmla="*/ 2158354 w 9609980"/>
                    <a:gd name="connsiteY75" fmla="*/ 5910520 h 6536697"/>
                    <a:gd name="connsiteX76" fmla="*/ 2171606 w 9609980"/>
                    <a:gd name="connsiteY76" fmla="*/ 6122555 h 6536697"/>
                    <a:gd name="connsiteX77" fmla="*/ 1866806 w 9609980"/>
                    <a:gd name="connsiteY77" fmla="*/ 5764746 h 6536697"/>
                    <a:gd name="connsiteX78" fmla="*/ 1800545 w 9609980"/>
                    <a:gd name="connsiteY78" fmla="*/ 6016537 h 6536697"/>
                    <a:gd name="connsiteX79" fmla="*/ 1310214 w 9609980"/>
                    <a:gd name="connsiteY79" fmla="*/ 5261163 h 6536697"/>
                    <a:gd name="connsiteX80" fmla="*/ 1204197 w 9609980"/>
                    <a:gd name="connsiteY80" fmla="*/ 5420190 h 6536697"/>
                    <a:gd name="connsiteX81" fmla="*/ 727119 w 9609980"/>
                    <a:gd name="connsiteY81" fmla="*/ 4505790 h 6536697"/>
                    <a:gd name="connsiteX82" fmla="*/ 621101 w 9609980"/>
                    <a:gd name="connsiteY82" fmla="*/ 4903355 h 6536697"/>
                    <a:gd name="connsiteX83" fmla="*/ 435571 w 9609980"/>
                    <a:gd name="connsiteY83" fmla="*/ 4002207 h 6536697"/>
                    <a:gd name="connsiteX84" fmla="*/ 236788 w 9609980"/>
                    <a:gd name="connsiteY84" fmla="*/ 4214242 h 6536697"/>
                    <a:gd name="connsiteX85" fmla="*/ 519508 w 9609980"/>
                    <a:gd name="connsiteY85" fmla="*/ 3130402 h 6536697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3417310 w 9609980"/>
                    <a:gd name="connsiteY72" fmla="*/ 6109303 h 6534253"/>
                    <a:gd name="connsiteX73" fmla="*/ 3536580 w 9609980"/>
                    <a:gd name="connsiteY73" fmla="*/ 6400850 h 6534253"/>
                    <a:gd name="connsiteX74" fmla="*/ 2436649 w 9609980"/>
                    <a:gd name="connsiteY74" fmla="*/ 5857511 h 6534253"/>
                    <a:gd name="connsiteX75" fmla="*/ 2476406 w 9609980"/>
                    <a:gd name="connsiteY75" fmla="*/ 6109303 h 6534253"/>
                    <a:gd name="connsiteX76" fmla="*/ 2158354 w 9609980"/>
                    <a:gd name="connsiteY76" fmla="*/ 5910520 h 6534253"/>
                    <a:gd name="connsiteX77" fmla="*/ 2171606 w 9609980"/>
                    <a:gd name="connsiteY77" fmla="*/ 6122555 h 6534253"/>
                    <a:gd name="connsiteX78" fmla="*/ 1866806 w 9609980"/>
                    <a:gd name="connsiteY78" fmla="*/ 5764746 h 6534253"/>
                    <a:gd name="connsiteX79" fmla="*/ 1800545 w 9609980"/>
                    <a:gd name="connsiteY79" fmla="*/ 6016537 h 6534253"/>
                    <a:gd name="connsiteX80" fmla="*/ 1310214 w 9609980"/>
                    <a:gd name="connsiteY80" fmla="*/ 5261163 h 6534253"/>
                    <a:gd name="connsiteX81" fmla="*/ 1204197 w 9609980"/>
                    <a:gd name="connsiteY81" fmla="*/ 5420190 h 6534253"/>
                    <a:gd name="connsiteX82" fmla="*/ 727119 w 9609980"/>
                    <a:gd name="connsiteY82" fmla="*/ 4505790 h 6534253"/>
                    <a:gd name="connsiteX83" fmla="*/ 621101 w 9609980"/>
                    <a:gd name="connsiteY83" fmla="*/ 4903355 h 6534253"/>
                    <a:gd name="connsiteX84" fmla="*/ 435571 w 9609980"/>
                    <a:gd name="connsiteY84" fmla="*/ 4002207 h 6534253"/>
                    <a:gd name="connsiteX85" fmla="*/ 236788 w 9609980"/>
                    <a:gd name="connsiteY85" fmla="*/ 4214242 h 6534253"/>
                    <a:gd name="connsiteX86" fmla="*/ 519508 w 9609980"/>
                    <a:gd name="connsiteY86" fmla="*/ 3130402 h 6534253"/>
                    <a:gd name="connsiteX0" fmla="*/ 519508 w 9609980"/>
                    <a:gd name="connsiteY0" fmla="*/ 3130402 h 6536773"/>
                    <a:gd name="connsiteX1" fmla="*/ 77762 w 9609980"/>
                    <a:gd name="connsiteY1" fmla="*/ 3392607 h 6536773"/>
                    <a:gd name="connsiteX2" fmla="*/ 660859 w 9609980"/>
                    <a:gd name="connsiteY2" fmla="*/ 2517963 h 6536773"/>
                    <a:gd name="connsiteX3" fmla="*/ 422320 w 9609980"/>
                    <a:gd name="connsiteY3" fmla="*/ 2517963 h 6536773"/>
                    <a:gd name="connsiteX4" fmla="*/ 753624 w 9609980"/>
                    <a:gd name="connsiteY4" fmla="*/ 2305929 h 6536773"/>
                    <a:gd name="connsiteX5" fmla="*/ 289798 w 9609980"/>
                    <a:gd name="connsiteY5" fmla="*/ 2279424 h 6536773"/>
                    <a:gd name="connsiteX6" fmla="*/ 1005416 w 9609980"/>
                    <a:gd name="connsiteY6" fmla="*/ 1855355 h 6536773"/>
                    <a:gd name="connsiteX7" fmla="*/ 607850 w 9609980"/>
                    <a:gd name="connsiteY7" fmla="*/ 1815598 h 6536773"/>
                    <a:gd name="connsiteX8" fmla="*/ 1230703 w 9609980"/>
                    <a:gd name="connsiteY8" fmla="*/ 1577059 h 6536773"/>
                    <a:gd name="connsiteX9" fmla="*/ 1111434 w 9609980"/>
                    <a:gd name="connsiteY9" fmla="*/ 1524050 h 6536773"/>
                    <a:gd name="connsiteX10" fmla="*/ 1495747 w 9609980"/>
                    <a:gd name="connsiteY10" fmla="*/ 1325268 h 6536773"/>
                    <a:gd name="connsiteX11" fmla="*/ 1031921 w 9609980"/>
                    <a:gd name="connsiteY11" fmla="*/ 1325268 h 6536773"/>
                    <a:gd name="connsiteX12" fmla="*/ 1787295 w 9609980"/>
                    <a:gd name="connsiteY12" fmla="*/ 1033720 h 6536773"/>
                    <a:gd name="connsiteX13" fmla="*/ 1562007 w 9609980"/>
                    <a:gd name="connsiteY13" fmla="*/ 954207 h 6536773"/>
                    <a:gd name="connsiteX14" fmla="*/ 1919815 w 9609980"/>
                    <a:gd name="connsiteY14" fmla="*/ 993963 h 6536773"/>
                    <a:gd name="connsiteX15" fmla="*/ 2118599 w 9609980"/>
                    <a:gd name="connsiteY15" fmla="*/ 543390 h 6536773"/>
                    <a:gd name="connsiteX16" fmla="*/ 2118598 w 9609980"/>
                    <a:gd name="connsiteY16" fmla="*/ 808433 h 6536773"/>
                    <a:gd name="connsiteX17" fmla="*/ 2661937 w 9609980"/>
                    <a:gd name="connsiteY17" fmla="*/ 609650 h 6536773"/>
                    <a:gd name="connsiteX18" fmla="*/ 2569172 w 9609980"/>
                    <a:gd name="connsiteY18" fmla="*/ 516885 h 6536773"/>
                    <a:gd name="connsiteX19" fmla="*/ 2926982 w 9609980"/>
                    <a:gd name="connsiteY19" fmla="*/ 437372 h 6536773"/>
                    <a:gd name="connsiteX20" fmla="*/ 2873972 w 9609980"/>
                    <a:gd name="connsiteY20" fmla="*/ 318103 h 6536773"/>
                    <a:gd name="connsiteX21" fmla="*/ 3364302 w 9609980"/>
                    <a:gd name="connsiteY21" fmla="*/ 357859 h 6536773"/>
                    <a:gd name="connsiteX22" fmla="*/ 3708859 w 9609980"/>
                    <a:gd name="connsiteY22" fmla="*/ 145824 h 6536773"/>
                    <a:gd name="connsiteX23" fmla="*/ 3682355 w 9609980"/>
                    <a:gd name="connsiteY23" fmla="*/ 278346 h 6536773"/>
                    <a:gd name="connsiteX24" fmla="*/ 4371469 w 9609980"/>
                    <a:gd name="connsiteY24" fmla="*/ 331355 h 6536773"/>
                    <a:gd name="connsiteX25" fmla="*/ 4371469 w 9609980"/>
                    <a:gd name="connsiteY25" fmla="*/ 198833 h 6536773"/>
                    <a:gd name="connsiteX26" fmla="*/ 4596756 w 9609980"/>
                    <a:gd name="connsiteY26" fmla="*/ 371111 h 6536773"/>
                    <a:gd name="connsiteX27" fmla="*/ 4901556 w 9609980"/>
                    <a:gd name="connsiteY27" fmla="*/ 265094 h 6536773"/>
                    <a:gd name="connsiteX28" fmla="*/ 4769034 w 9609980"/>
                    <a:gd name="connsiteY28" fmla="*/ 437372 h 6536773"/>
                    <a:gd name="connsiteX29" fmla="*/ 5047329 w 9609980"/>
                    <a:gd name="connsiteY29" fmla="*/ 384363 h 6536773"/>
                    <a:gd name="connsiteX30" fmla="*/ 5093085 w 9609980"/>
                    <a:gd name="connsiteY30" fmla="*/ 528242 h 6536773"/>
                    <a:gd name="connsiteX31" fmla="*/ 5338877 w 9609980"/>
                    <a:gd name="connsiteY31" fmla="*/ 636155 h 6536773"/>
                    <a:gd name="connsiteX32" fmla="*/ 5232860 w 9609980"/>
                    <a:gd name="connsiteY32" fmla="*/ 251842 h 6536773"/>
                    <a:gd name="connsiteX33" fmla="*/ 5511156 w 9609980"/>
                    <a:gd name="connsiteY33" fmla="*/ 371111 h 6536773"/>
                    <a:gd name="connsiteX34" fmla="*/ 6200269 w 9609980"/>
                    <a:gd name="connsiteY34" fmla="*/ 50 h 6536773"/>
                    <a:gd name="connsiteX35" fmla="*/ 5935225 w 9609980"/>
                    <a:gd name="connsiteY35" fmla="*/ 291598 h 6536773"/>
                    <a:gd name="connsiteX36" fmla="*/ 6452060 w 9609980"/>
                    <a:gd name="connsiteY36" fmla="*/ 119320 h 6536773"/>
                    <a:gd name="connsiteX37" fmla="*/ 6266529 w 9609980"/>
                    <a:gd name="connsiteY37" fmla="*/ 344606 h 6536773"/>
                    <a:gd name="connsiteX38" fmla="*/ 6584582 w 9609980"/>
                    <a:gd name="connsiteY38" fmla="*/ 450623 h 6536773"/>
                    <a:gd name="connsiteX39" fmla="*/ 6359295 w 9609980"/>
                    <a:gd name="connsiteY39" fmla="*/ 596397 h 6536773"/>
                    <a:gd name="connsiteX40" fmla="*/ 7856790 w 9609980"/>
                    <a:gd name="connsiteY40" fmla="*/ 768674 h 6536773"/>
                    <a:gd name="connsiteX41" fmla="*/ 7618251 w 9609980"/>
                    <a:gd name="connsiteY41" fmla="*/ 834935 h 6536773"/>
                    <a:gd name="connsiteX42" fmla="*/ 8108582 w 9609980"/>
                    <a:gd name="connsiteY42" fmla="*/ 1086728 h 6536773"/>
                    <a:gd name="connsiteX43" fmla="*/ 7856790 w 9609980"/>
                    <a:gd name="connsiteY43" fmla="*/ 1126483 h 6536773"/>
                    <a:gd name="connsiteX44" fmla="*/ 8267608 w 9609980"/>
                    <a:gd name="connsiteY44" fmla="*/ 1709579 h 6536773"/>
                    <a:gd name="connsiteX45" fmla="*/ 9168756 w 9609980"/>
                    <a:gd name="connsiteY45" fmla="*/ 1815596 h 6536773"/>
                    <a:gd name="connsiteX46" fmla="*/ 8810947 w 9609980"/>
                    <a:gd name="connsiteY46" fmla="*/ 1828848 h 6536773"/>
                    <a:gd name="connsiteX47" fmla="*/ 9075990 w 9609980"/>
                    <a:gd name="connsiteY47" fmla="*/ 2014379 h 6536773"/>
                    <a:gd name="connsiteX48" fmla="*/ 8612164 w 9609980"/>
                    <a:gd name="connsiteY48" fmla="*/ 1961370 h 6536773"/>
                    <a:gd name="connsiteX49" fmla="*/ 9592826 w 9609980"/>
                    <a:gd name="connsiteY49" fmla="*/ 2796257 h 6536773"/>
                    <a:gd name="connsiteX50" fmla="*/ 9221765 w 9609980"/>
                    <a:gd name="connsiteY50" fmla="*/ 2637231 h 6536773"/>
                    <a:gd name="connsiteX51" fmla="*/ 9606078 w 9609980"/>
                    <a:gd name="connsiteY51" fmla="*/ 3432361 h 6536773"/>
                    <a:gd name="connsiteX52" fmla="*/ 9176332 w 9609980"/>
                    <a:gd name="connsiteY52" fmla="*/ 3117149 h 6536773"/>
                    <a:gd name="connsiteX53" fmla="*/ 9486809 w 9609980"/>
                    <a:gd name="connsiteY53" fmla="*/ 4094970 h 6536773"/>
                    <a:gd name="connsiteX54" fmla="*/ 9221765 w 9609980"/>
                    <a:gd name="connsiteY54" fmla="*/ 3949196 h 6536773"/>
                    <a:gd name="connsiteX55" fmla="*/ 8996478 w 9609980"/>
                    <a:gd name="connsiteY55" fmla="*/ 5035874 h 6536773"/>
                    <a:gd name="connsiteX56" fmla="*/ 8903713 w 9609980"/>
                    <a:gd name="connsiteY56" fmla="*/ 4890101 h 6536773"/>
                    <a:gd name="connsiteX57" fmla="*/ 8704931 w 9609980"/>
                    <a:gd name="connsiteY57" fmla="*/ 5155144 h 6536773"/>
                    <a:gd name="connsiteX58" fmla="*/ 8532653 w 9609980"/>
                    <a:gd name="connsiteY58" fmla="*/ 5009370 h 6536773"/>
                    <a:gd name="connsiteX59" fmla="*/ 8214602 w 9609980"/>
                    <a:gd name="connsiteY59" fmla="*/ 5539457 h 6536773"/>
                    <a:gd name="connsiteX60" fmla="*/ 8029072 w 9609980"/>
                    <a:gd name="connsiteY60" fmla="*/ 5300918 h 6536773"/>
                    <a:gd name="connsiteX61" fmla="*/ 7697767 w 9609980"/>
                    <a:gd name="connsiteY61" fmla="*/ 5937022 h 6536773"/>
                    <a:gd name="connsiteX62" fmla="*/ 7750776 w 9609980"/>
                    <a:gd name="connsiteY62" fmla="*/ 5671979 h 6536773"/>
                    <a:gd name="connsiteX63" fmla="*/ 7286950 w 9609980"/>
                    <a:gd name="connsiteY63" fmla="*/ 6069544 h 6536773"/>
                    <a:gd name="connsiteX64" fmla="*/ 7313455 w 9609980"/>
                    <a:gd name="connsiteY64" fmla="*/ 5777996 h 6536773"/>
                    <a:gd name="connsiteX65" fmla="*/ 6770116 w 9609980"/>
                    <a:gd name="connsiteY65" fmla="*/ 6294831 h 6536773"/>
                    <a:gd name="connsiteX66" fmla="*/ 6637594 w 9609980"/>
                    <a:gd name="connsiteY66" fmla="*/ 5923770 h 6536773"/>
                    <a:gd name="connsiteX67" fmla="*/ 5985753 w 9609980"/>
                    <a:gd name="connsiteY67" fmla="*/ 6437706 h 6536773"/>
                    <a:gd name="connsiteX68" fmla="*/ 6009566 w 9609980"/>
                    <a:gd name="connsiteY68" fmla="*/ 6242443 h 6536773"/>
                    <a:gd name="connsiteX69" fmla="*/ 5599991 w 9609980"/>
                    <a:gd name="connsiteY69" fmla="*/ 6532955 h 6536773"/>
                    <a:gd name="connsiteX70" fmla="*/ 5519029 w 9609980"/>
                    <a:gd name="connsiteY70" fmla="*/ 6061468 h 6536773"/>
                    <a:gd name="connsiteX71" fmla="*/ 4554508 w 9609980"/>
                    <a:gd name="connsiteY71" fmla="*/ 6515268 h 6536773"/>
                    <a:gd name="connsiteX72" fmla="*/ 3947397 w 9609980"/>
                    <a:gd name="connsiteY72" fmla="*/ 6427355 h 6536773"/>
                    <a:gd name="connsiteX73" fmla="*/ 3417310 w 9609980"/>
                    <a:gd name="connsiteY73" fmla="*/ 6109303 h 6536773"/>
                    <a:gd name="connsiteX74" fmla="*/ 3536580 w 9609980"/>
                    <a:gd name="connsiteY74" fmla="*/ 6400850 h 6536773"/>
                    <a:gd name="connsiteX75" fmla="*/ 2436649 w 9609980"/>
                    <a:gd name="connsiteY75" fmla="*/ 5857511 h 6536773"/>
                    <a:gd name="connsiteX76" fmla="*/ 2476406 w 9609980"/>
                    <a:gd name="connsiteY76" fmla="*/ 6109303 h 6536773"/>
                    <a:gd name="connsiteX77" fmla="*/ 2158354 w 9609980"/>
                    <a:gd name="connsiteY77" fmla="*/ 5910520 h 6536773"/>
                    <a:gd name="connsiteX78" fmla="*/ 2171606 w 9609980"/>
                    <a:gd name="connsiteY78" fmla="*/ 6122555 h 6536773"/>
                    <a:gd name="connsiteX79" fmla="*/ 1866806 w 9609980"/>
                    <a:gd name="connsiteY79" fmla="*/ 5764746 h 6536773"/>
                    <a:gd name="connsiteX80" fmla="*/ 1800545 w 9609980"/>
                    <a:gd name="connsiteY80" fmla="*/ 6016537 h 6536773"/>
                    <a:gd name="connsiteX81" fmla="*/ 1310214 w 9609980"/>
                    <a:gd name="connsiteY81" fmla="*/ 5261163 h 6536773"/>
                    <a:gd name="connsiteX82" fmla="*/ 1204197 w 9609980"/>
                    <a:gd name="connsiteY82" fmla="*/ 5420190 h 6536773"/>
                    <a:gd name="connsiteX83" fmla="*/ 727119 w 9609980"/>
                    <a:gd name="connsiteY83" fmla="*/ 4505790 h 6536773"/>
                    <a:gd name="connsiteX84" fmla="*/ 621101 w 9609980"/>
                    <a:gd name="connsiteY84" fmla="*/ 4903355 h 6536773"/>
                    <a:gd name="connsiteX85" fmla="*/ 435571 w 9609980"/>
                    <a:gd name="connsiteY85" fmla="*/ 4002207 h 6536773"/>
                    <a:gd name="connsiteX86" fmla="*/ 236788 w 9609980"/>
                    <a:gd name="connsiteY86" fmla="*/ 4214242 h 6536773"/>
                    <a:gd name="connsiteX87" fmla="*/ 519508 w 9609980"/>
                    <a:gd name="connsiteY87" fmla="*/ 3130402 h 653677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4437727 w 9609980"/>
                    <a:gd name="connsiteY72" fmla="*/ 6149059 h 6534253"/>
                    <a:gd name="connsiteX73" fmla="*/ 3947397 w 9609980"/>
                    <a:gd name="connsiteY73" fmla="*/ 6427355 h 6534253"/>
                    <a:gd name="connsiteX74" fmla="*/ 3417310 w 9609980"/>
                    <a:gd name="connsiteY74" fmla="*/ 6109303 h 6534253"/>
                    <a:gd name="connsiteX75" fmla="*/ 3536580 w 9609980"/>
                    <a:gd name="connsiteY75" fmla="*/ 6400850 h 6534253"/>
                    <a:gd name="connsiteX76" fmla="*/ 2436649 w 9609980"/>
                    <a:gd name="connsiteY76" fmla="*/ 5857511 h 6534253"/>
                    <a:gd name="connsiteX77" fmla="*/ 2476406 w 9609980"/>
                    <a:gd name="connsiteY77" fmla="*/ 6109303 h 6534253"/>
                    <a:gd name="connsiteX78" fmla="*/ 2158354 w 9609980"/>
                    <a:gd name="connsiteY78" fmla="*/ 5910520 h 6534253"/>
                    <a:gd name="connsiteX79" fmla="*/ 2171606 w 9609980"/>
                    <a:gd name="connsiteY79" fmla="*/ 6122555 h 6534253"/>
                    <a:gd name="connsiteX80" fmla="*/ 1866806 w 9609980"/>
                    <a:gd name="connsiteY80" fmla="*/ 5764746 h 6534253"/>
                    <a:gd name="connsiteX81" fmla="*/ 1800545 w 9609980"/>
                    <a:gd name="connsiteY81" fmla="*/ 6016537 h 6534253"/>
                    <a:gd name="connsiteX82" fmla="*/ 1310214 w 9609980"/>
                    <a:gd name="connsiteY82" fmla="*/ 5261163 h 6534253"/>
                    <a:gd name="connsiteX83" fmla="*/ 1204197 w 9609980"/>
                    <a:gd name="connsiteY83" fmla="*/ 5420190 h 6534253"/>
                    <a:gd name="connsiteX84" fmla="*/ 727119 w 9609980"/>
                    <a:gd name="connsiteY84" fmla="*/ 4505790 h 6534253"/>
                    <a:gd name="connsiteX85" fmla="*/ 621101 w 9609980"/>
                    <a:gd name="connsiteY85" fmla="*/ 4903355 h 6534253"/>
                    <a:gd name="connsiteX86" fmla="*/ 435571 w 9609980"/>
                    <a:gd name="connsiteY86" fmla="*/ 4002207 h 6534253"/>
                    <a:gd name="connsiteX87" fmla="*/ 236788 w 9609980"/>
                    <a:gd name="connsiteY87" fmla="*/ 4214242 h 6534253"/>
                    <a:gd name="connsiteX88" fmla="*/ 519508 w 9609980"/>
                    <a:gd name="connsiteY88" fmla="*/ 3130402 h 6534253"/>
                    <a:gd name="connsiteX0" fmla="*/ 519508 w 9609980"/>
                    <a:gd name="connsiteY0" fmla="*/ 3130402 h 6551028"/>
                    <a:gd name="connsiteX1" fmla="*/ 77762 w 9609980"/>
                    <a:gd name="connsiteY1" fmla="*/ 3392607 h 6551028"/>
                    <a:gd name="connsiteX2" fmla="*/ 660859 w 9609980"/>
                    <a:gd name="connsiteY2" fmla="*/ 2517963 h 6551028"/>
                    <a:gd name="connsiteX3" fmla="*/ 422320 w 9609980"/>
                    <a:gd name="connsiteY3" fmla="*/ 2517963 h 6551028"/>
                    <a:gd name="connsiteX4" fmla="*/ 753624 w 9609980"/>
                    <a:gd name="connsiteY4" fmla="*/ 2305929 h 6551028"/>
                    <a:gd name="connsiteX5" fmla="*/ 289798 w 9609980"/>
                    <a:gd name="connsiteY5" fmla="*/ 2279424 h 6551028"/>
                    <a:gd name="connsiteX6" fmla="*/ 1005416 w 9609980"/>
                    <a:gd name="connsiteY6" fmla="*/ 1855355 h 6551028"/>
                    <a:gd name="connsiteX7" fmla="*/ 607850 w 9609980"/>
                    <a:gd name="connsiteY7" fmla="*/ 1815598 h 6551028"/>
                    <a:gd name="connsiteX8" fmla="*/ 1230703 w 9609980"/>
                    <a:gd name="connsiteY8" fmla="*/ 1577059 h 6551028"/>
                    <a:gd name="connsiteX9" fmla="*/ 1111434 w 9609980"/>
                    <a:gd name="connsiteY9" fmla="*/ 1524050 h 6551028"/>
                    <a:gd name="connsiteX10" fmla="*/ 1495747 w 9609980"/>
                    <a:gd name="connsiteY10" fmla="*/ 1325268 h 6551028"/>
                    <a:gd name="connsiteX11" fmla="*/ 1031921 w 9609980"/>
                    <a:gd name="connsiteY11" fmla="*/ 1325268 h 6551028"/>
                    <a:gd name="connsiteX12" fmla="*/ 1787295 w 9609980"/>
                    <a:gd name="connsiteY12" fmla="*/ 1033720 h 6551028"/>
                    <a:gd name="connsiteX13" fmla="*/ 1562007 w 9609980"/>
                    <a:gd name="connsiteY13" fmla="*/ 954207 h 6551028"/>
                    <a:gd name="connsiteX14" fmla="*/ 1919815 w 9609980"/>
                    <a:gd name="connsiteY14" fmla="*/ 993963 h 6551028"/>
                    <a:gd name="connsiteX15" fmla="*/ 2118599 w 9609980"/>
                    <a:gd name="connsiteY15" fmla="*/ 543390 h 6551028"/>
                    <a:gd name="connsiteX16" fmla="*/ 2118598 w 9609980"/>
                    <a:gd name="connsiteY16" fmla="*/ 808433 h 6551028"/>
                    <a:gd name="connsiteX17" fmla="*/ 2661937 w 9609980"/>
                    <a:gd name="connsiteY17" fmla="*/ 609650 h 6551028"/>
                    <a:gd name="connsiteX18" fmla="*/ 2569172 w 9609980"/>
                    <a:gd name="connsiteY18" fmla="*/ 516885 h 6551028"/>
                    <a:gd name="connsiteX19" fmla="*/ 2926982 w 9609980"/>
                    <a:gd name="connsiteY19" fmla="*/ 437372 h 6551028"/>
                    <a:gd name="connsiteX20" fmla="*/ 2873972 w 9609980"/>
                    <a:gd name="connsiteY20" fmla="*/ 318103 h 6551028"/>
                    <a:gd name="connsiteX21" fmla="*/ 3364302 w 9609980"/>
                    <a:gd name="connsiteY21" fmla="*/ 357859 h 6551028"/>
                    <a:gd name="connsiteX22" fmla="*/ 3708859 w 9609980"/>
                    <a:gd name="connsiteY22" fmla="*/ 145824 h 6551028"/>
                    <a:gd name="connsiteX23" fmla="*/ 3682355 w 9609980"/>
                    <a:gd name="connsiteY23" fmla="*/ 278346 h 6551028"/>
                    <a:gd name="connsiteX24" fmla="*/ 4371469 w 9609980"/>
                    <a:gd name="connsiteY24" fmla="*/ 331355 h 6551028"/>
                    <a:gd name="connsiteX25" fmla="*/ 4371469 w 9609980"/>
                    <a:gd name="connsiteY25" fmla="*/ 198833 h 6551028"/>
                    <a:gd name="connsiteX26" fmla="*/ 4596756 w 9609980"/>
                    <a:gd name="connsiteY26" fmla="*/ 371111 h 6551028"/>
                    <a:gd name="connsiteX27" fmla="*/ 4901556 w 9609980"/>
                    <a:gd name="connsiteY27" fmla="*/ 265094 h 6551028"/>
                    <a:gd name="connsiteX28" fmla="*/ 4769034 w 9609980"/>
                    <a:gd name="connsiteY28" fmla="*/ 437372 h 6551028"/>
                    <a:gd name="connsiteX29" fmla="*/ 5047329 w 9609980"/>
                    <a:gd name="connsiteY29" fmla="*/ 384363 h 6551028"/>
                    <a:gd name="connsiteX30" fmla="*/ 5093085 w 9609980"/>
                    <a:gd name="connsiteY30" fmla="*/ 528242 h 6551028"/>
                    <a:gd name="connsiteX31" fmla="*/ 5338877 w 9609980"/>
                    <a:gd name="connsiteY31" fmla="*/ 636155 h 6551028"/>
                    <a:gd name="connsiteX32" fmla="*/ 5232860 w 9609980"/>
                    <a:gd name="connsiteY32" fmla="*/ 251842 h 6551028"/>
                    <a:gd name="connsiteX33" fmla="*/ 5511156 w 9609980"/>
                    <a:gd name="connsiteY33" fmla="*/ 371111 h 6551028"/>
                    <a:gd name="connsiteX34" fmla="*/ 6200269 w 9609980"/>
                    <a:gd name="connsiteY34" fmla="*/ 50 h 6551028"/>
                    <a:gd name="connsiteX35" fmla="*/ 5935225 w 9609980"/>
                    <a:gd name="connsiteY35" fmla="*/ 291598 h 6551028"/>
                    <a:gd name="connsiteX36" fmla="*/ 6452060 w 9609980"/>
                    <a:gd name="connsiteY36" fmla="*/ 119320 h 6551028"/>
                    <a:gd name="connsiteX37" fmla="*/ 6266529 w 9609980"/>
                    <a:gd name="connsiteY37" fmla="*/ 344606 h 6551028"/>
                    <a:gd name="connsiteX38" fmla="*/ 6584582 w 9609980"/>
                    <a:gd name="connsiteY38" fmla="*/ 450623 h 6551028"/>
                    <a:gd name="connsiteX39" fmla="*/ 6359295 w 9609980"/>
                    <a:gd name="connsiteY39" fmla="*/ 596397 h 6551028"/>
                    <a:gd name="connsiteX40" fmla="*/ 7856790 w 9609980"/>
                    <a:gd name="connsiteY40" fmla="*/ 768674 h 6551028"/>
                    <a:gd name="connsiteX41" fmla="*/ 7618251 w 9609980"/>
                    <a:gd name="connsiteY41" fmla="*/ 834935 h 6551028"/>
                    <a:gd name="connsiteX42" fmla="*/ 8108582 w 9609980"/>
                    <a:gd name="connsiteY42" fmla="*/ 1086728 h 6551028"/>
                    <a:gd name="connsiteX43" fmla="*/ 7856790 w 9609980"/>
                    <a:gd name="connsiteY43" fmla="*/ 1126483 h 6551028"/>
                    <a:gd name="connsiteX44" fmla="*/ 8267608 w 9609980"/>
                    <a:gd name="connsiteY44" fmla="*/ 1709579 h 6551028"/>
                    <a:gd name="connsiteX45" fmla="*/ 9168756 w 9609980"/>
                    <a:gd name="connsiteY45" fmla="*/ 1815596 h 6551028"/>
                    <a:gd name="connsiteX46" fmla="*/ 8810947 w 9609980"/>
                    <a:gd name="connsiteY46" fmla="*/ 1828848 h 6551028"/>
                    <a:gd name="connsiteX47" fmla="*/ 9075990 w 9609980"/>
                    <a:gd name="connsiteY47" fmla="*/ 2014379 h 6551028"/>
                    <a:gd name="connsiteX48" fmla="*/ 8612164 w 9609980"/>
                    <a:gd name="connsiteY48" fmla="*/ 1961370 h 6551028"/>
                    <a:gd name="connsiteX49" fmla="*/ 9592826 w 9609980"/>
                    <a:gd name="connsiteY49" fmla="*/ 2796257 h 6551028"/>
                    <a:gd name="connsiteX50" fmla="*/ 9221765 w 9609980"/>
                    <a:gd name="connsiteY50" fmla="*/ 2637231 h 6551028"/>
                    <a:gd name="connsiteX51" fmla="*/ 9606078 w 9609980"/>
                    <a:gd name="connsiteY51" fmla="*/ 3432361 h 6551028"/>
                    <a:gd name="connsiteX52" fmla="*/ 9176332 w 9609980"/>
                    <a:gd name="connsiteY52" fmla="*/ 3117149 h 6551028"/>
                    <a:gd name="connsiteX53" fmla="*/ 9486809 w 9609980"/>
                    <a:gd name="connsiteY53" fmla="*/ 4094970 h 6551028"/>
                    <a:gd name="connsiteX54" fmla="*/ 9221765 w 9609980"/>
                    <a:gd name="connsiteY54" fmla="*/ 3949196 h 6551028"/>
                    <a:gd name="connsiteX55" fmla="*/ 8996478 w 9609980"/>
                    <a:gd name="connsiteY55" fmla="*/ 5035874 h 6551028"/>
                    <a:gd name="connsiteX56" fmla="*/ 8903713 w 9609980"/>
                    <a:gd name="connsiteY56" fmla="*/ 4890101 h 6551028"/>
                    <a:gd name="connsiteX57" fmla="*/ 8704931 w 9609980"/>
                    <a:gd name="connsiteY57" fmla="*/ 5155144 h 6551028"/>
                    <a:gd name="connsiteX58" fmla="*/ 8532653 w 9609980"/>
                    <a:gd name="connsiteY58" fmla="*/ 5009370 h 6551028"/>
                    <a:gd name="connsiteX59" fmla="*/ 8214602 w 9609980"/>
                    <a:gd name="connsiteY59" fmla="*/ 5539457 h 6551028"/>
                    <a:gd name="connsiteX60" fmla="*/ 8029072 w 9609980"/>
                    <a:gd name="connsiteY60" fmla="*/ 5300918 h 6551028"/>
                    <a:gd name="connsiteX61" fmla="*/ 7697767 w 9609980"/>
                    <a:gd name="connsiteY61" fmla="*/ 5937022 h 6551028"/>
                    <a:gd name="connsiteX62" fmla="*/ 7750776 w 9609980"/>
                    <a:gd name="connsiteY62" fmla="*/ 5671979 h 6551028"/>
                    <a:gd name="connsiteX63" fmla="*/ 7286950 w 9609980"/>
                    <a:gd name="connsiteY63" fmla="*/ 6069544 h 6551028"/>
                    <a:gd name="connsiteX64" fmla="*/ 7313455 w 9609980"/>
                    <a:gd name="connsiteY64" fmla="*/ 5777996 h 6551028"/>
                    <a:gd name="connsiteX65" fmla="*/ 6770116 w 9609980"/>
                    <a:gd name="connsiteY65" fmla="*/ 6294831 h 6551028"/>
                    <a:gd name="connsiteX66" fmla="*/ 6637594 w 9609980"/>
                    <a:gd name="connsiteY66" fmla="*/ 5923770 h 6551028"/>
                    <a:gd name="connsiteX67" fmla="*/ 5985753 w 9609980"/>
                    <a:gd name="connsiteY67" fmla="*/ 6437706 h 6551028"/>
                    <a:gd name="connsiteX68" fmla="*/ 6009566 w 9609980"/>
                    <a:gd name="connsiteY68" fmla="*/ 6242443 h 6551028"/>
                    <a:gd name="connsiteX69" fmla="*/ 5599991 w 9609980"/>
                    <a:gd name="connsiteY69" fmla="*/ 6532955 h 6551028"/>
                    <a:gd name="connsiteX70" fmla="*/ 5519029 w 9609980"/>
                    <a:gd name="connsiteY70" fmla="*/ 6061468 h 6551028"/>
                    <a:gd name="connsiteX71" fmla="*/ 4554508 w 9609980"/>
                    <a:gd name="connsiteY71" fmla="*/ 6515268 h 6551028"/>
                    <a:gd name="connsiteX72" fmla="*/ 4146180 w 9609980"/>
                    <a:gd name="connsiteY72" fmla="*/ 6480363 h 6551028"/>
                    <a:gd name="connsiteX73" fmla="*/ 4437727 w 9609980"/>
                    <a:gd name="connsiteY73" fmla="*/ 6149059 h 6551028"/>
                    <a:gd name="connsiteX74" fmla="*/ 3947397 w 9609980"/>
                    <a:gd name="connsiteY74" fmla="*/ 6427355 h 6551028"/>
                    <a:gd name="connsiteX75" fmla="*/ 3417310 w 9609980"/>
                    <a:gd name="connsiteY75" fmla="*/ 6109303 h 6551028"/>
                    <a:gd name="connsiteX76" fmla="*/ 3536580 w 9609980"/>
                    <a:gd name="connsiteY76" fmla="*/ 6400850 h 6551028"/>
                    <a:gd name="connsiteX77" fmla="*/ 2436649 w 9609980"/>
                    <a:gd name="connsiteY77" fmla="*/ 5857511 h 6551028"/>
                    <a:gd name="connsiteX78" fmla="*/ 2476406 w 9609980"/>
                    <a:gd name="connsiteY78" fmla="*/ 6109303 h 6551028"/>
                    <a:gd name="connsiteX79" fmla="*/ 2158354 w 9609980"/>
                    <a:gd name="connsiteY79" fmla="*/ 5910520 h 6551028"/>
                    <a:gd name="connsiteX80" fmla="*/ 2171606 w 9609980"/>
                    <a:gd name="connsiteY80" fmla="*/ 6122555 h 6551028"/>
                    <a:gd name="connsiteX81" fmla="*/ 1866806 w 9609980"/>
                    <a:gd name="connsiteY81" fmla="*/ 5764746 h 6551028"/>
                    <a:gd name="connsiteX82" fmla="*/ 1800545 w 9609980"/>
                    <a:gd name="connsiteY82" fmla="*/ 6016537 h 6551028"/>
                    <a:gd name="connsiteX83" fmla="*/ 1310214 w 9609980"/>
                    <a:gd name="connsiteY83" fmla="*/ 5261163 h 6551028"/>
                    <a:gd name="connsiteX84" fmla="*/ 1204197 w 9609980"/>
                    <a:gd name="connsiteY84" fmla="*/ 5420190 h 6551028"/>
                    <a:gd name="connsiteX85" fmla="*/ 727119 w 9609980"/>
                    <a:gd name="connsiteY85" fmla="*/ 4505790 h 6551028"/>
                    <a:gd name="connsiteX86" fmla="*/ 621101 w 9609980"/>
                    <a:gd name="connsiteY86" fmla="*/ 4903355 h 6551028"/>
                    <a:gd name="connsiteX87" fmla="*/ 435571 w 9609980"/>
                    <a:gd name="connsiteY87" fmla="*/ 4002207 h 6551028"/>
                    <a:gd name="connsiteX88" fmla="*/ 236788 w 9609980"/>
                    <a:gd name="connsiteY88" fmla="*/ 4214242 h 6551028"/>
                    <a:gd name="connsiteX89" fmla="*/ 519508 w 9609980"/>
                    <a:gd name="connsiteY89" fmla="*/ 3130402 h 6551028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4769032 w 9609980"/>
                    <a:gd name="connsiteY72" fmla="*/ 6281580 h 6534253"/>
                    <a:gd name="connsiteX73" fmla="*/ 4146180 w 9609980"/>
                    <a:gd name="connsiteY73" fmla="*/ 6480363 h 6534253"/>
                    <a:gd name="connsiteX74" fmla="*/ 4437727 w 9609980"/>
                    <a:gd name="connsiteY74" fmla="*/ 6149059 h 6534253"/>
                    <a:gd name="connsiteX75" fmla="*/ 3947397 w 9609980"/>
                    <a:gd name="connsiteY75" fmla="*/ 6427355 h 6534253"/>
                    <a:gd name="connsiteX76" fmla="*/ 3417310 w 9609980"/>
                    <a:gd name="connsiteY76" fmla="*/ 6109303 h 6534253"/>
                    <a:gd name="connsiteX77" fmla="*/ 3536580 w 9609980"/>
                    <a:gd name="connsiteY77" fmla="*/ 6400850 h 6534253"/>
                    <a:gd name="connsiteX78" fmla="*/ 2436649 w 9609980"/>
                    <a:gd name="connsiteY78" fmla="*/ 5857511 h 6534253"/>
                    <a:gd name="connsiteX79" fmla="*/ 2476406 w 9609980"/>
                    <a:gd name="connsiteY79" fmla="*/ 6109303 h 6534253"/>
                    <a:gd name="connsiteX80" fmla="*/ 2158354 w 9609980"/>
                    <a:gd name="connsiteY80" fmla="*/ 5910520 h 6534253"/>
                    <a:gd name="connsiteX81" fmla="*/ 2171606 w 9609980"/>
                    <a:gd name="connsiteY81" fmla="*/ 6122555 h 6534253"/>
                    <a:gd name="connsiteX82" fmla="*/ 1866806 w 9609980"/>
                    <a:gd name="connsiteY82" fmla="*/ 5764746 h 6534253"/>
                    <a:gd name="connsiteX83" fmla="*/ 1800545 w 9609980"/>
                    <a:gd name="connsiteY83" fmla="*/ 6016537 h 6534253"/>
                    <a:gd name="connsiteX84" fmla="*/ 1310214 w 9609980"/>
                    <a:gd name="connsiteY84" fmla="*/ 5261163 h 6534253"/>
                    <a:gd name="connsiteX85" fmla="*/ 1204197 w 9609980"/>
                    <a:gd name="connsiteY85" fmla="*/ 5420190 h 6534253"/>
                    <a:gd name="connsiteX86" fmla="*/ 727119 w 9609980"/>
                    <a:gd name="connsiteY86" fmla="*/ 4505790 h 6534253"/>
                    <a:gd name="connsiteX87" fmla="*/ 621101 w 9609980"/>
                    <a:gd name="connsiteY87" fmla="*/ 4903355 h 6534253"/>
                    <a:gd name="connsiteX88" fmla="*/ 435571 w 9609980"/>
                    <a:gd name="connsiteY88" fmla="*/ 4002207 h 6534253"/>
                    <a:gd name="connsiteX89" fmla="*/ 236788 w 9609980"/>
                    <a:gd name="connsiteY89" fmla="*/ 4214242 h 6534253"/>
                    <a:gd name="connsiteX90" fmla="*/ 519508 w 9609980"/>
                    <a:gd name="connsiteY90" fmla="*/ 3130402 h 65342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</a:cxnLst>
                  <a:rect l="l" t="t" r="r" b="b"/>
                  <a:pathLst>
                    <a:path w="9609980" h="6534253">
                      <a:moveTo>
                        <a:pt x="519508" y="3130402"/>
                      </a:moveTo>
                      <a:cubicBezTo>
                        <a:pt x="493004" y="2993463"/>
                        <a:pt x="182308" y="3492471"/>
                        <a:pt x="77762" y="3392607"/>
                      </a:cubicBezTo>
                      <a:cubicBezTo>
                        <a:pt x="-265323" y="3080707"/>
                        <a:pt x="636563" y="2608520"/>
                        <a:pt x="660859" y="2517963"/>
                      </a:cubicBezTo>
                      <a:cubicBezTo>
                        <a:pt x="685155" y="2427406"/>
                        <a:pt x="327346" y="2593059"/>
                        <a:pt x="422320" y="2517963"/>
                      </a:cubicBezTo>
                      <a:cubicBezTo>
                        <a:pt x="517294" y="2442867"/>
                        <a:pt x="797798" y="2345686"/>
                        <a:pt x="753624" y="2305929"/>
                      </a:cubicBezTo>
                      <a:cubicBezTo>
                        <a:pt x="709450" y="2266173"/>
                        <a:pt x="139607" y="2416363"/>
                        <a:pt x="289798" y="2279424"/>
                      </a:cubicBezTo>
                      <a:cubicBezTo>
                        <a:pt x="439989" y="2142485"/>
                        <a:pt x="1020877" y="1917198"/>
                        <a:pt x="1005416" y="1855355"/>
                      </a:cubicBezTo>
                      <a:cubicBezTo>
                        <a:pt x="989955" y="1793512"/>
                        <a:pt x="488581" y="1877441"/>
                        <a:pt x="607850" y="1815598"/>
                      </a:cubicBezTo>
                      <a:cubicBezTo>
                        <a:pt x="727119" y="1753755"/>
                        <a:pt x="1206407" y="1641111"/>
                        <a:pt x="1230703" y="1577059"/>
                      </a:cubicBezTo>
                      <a:cubicBezTo>
                        <a:pt x="1254999" y="1513007"/>
                        <a:pt x="1000999" y="1605772"/>
                        <a:pt x="1111434" y="1524050"/>
                      </a:cubicBezTo>
                      <a:cubicBezTo>
                        <a:pt x="1221869" y="1442328"/>
                        <a:pt x="1531086" y="1358398"/>
                        <a:pt x="1495747" y="1325268"/>
                      </a:cubicBezTo>
                      <a:cubicBezTo>
                        <a:pt x="1585567" y="986865"/>
                        <a:pt x="888356" y="1400364"/>
                        <a:pt x="1031921" y="1325268"/>
                      </a:cubicBezTo>
                      <a:cubicBezTo>
                        <a:pt x="1175486" y="1250172"/>
                        <a:pt x="1793921" y="1082311"/>
                        <a:pt x="1787295" y="1033720"/>
                      </a:cubicBezTo>
                      <a:cubicBezTo>
                        <a:pt x="1780669" y="985129"/>
                        <a:pt x="1482494" y="963042"/>
                        <a:pt x="1562007" y="954207"/>
                      </a:cubicBezTo>
                      <a:cubicBezTo>
                        <a:pt x="1641520" y="945372"/>
                        <a:pt x="1853554" y="1113232"/>
                        <a:pt x="1919815" y="993963"/>
                      </a:cubicBezTo>
                      <a:cubicBezTo>
                        <a:pt x="1986076" y="874694"/>
                        <a:pt x="2072216" y="550016"/>
                        <a:pt x="2118599" y="543390"/>
                      </a:cubicBezTo>
                      <a:cubicBezTo>
                        <a:pt x="2164982" y="536764"/>
                        <a:pt x="1999329" y="870276"/>
                        <a:pt x="2118598" y="808433"/>
                      </a:cubicBezTo>
                      <a:cubicBezTo>
                        <a:pt x="2237867" y="746590"/>
                        <a:pt x="2624389" y="673702"/>
                        <a:pt x="2661937" y="609650"/>
                      </a:cubicBezTo>
                      <a:cubicBezTo>
                        <a:pt x="2699485" y="545598"/>
                        <a:pt x="2478615" y="561059"/>
                        <a:pt x="2569172" y="516885"/>
                      </a:cubicBezTo>
                      <a:cubicBezTo>
                        <a:pt x="2659729" y="472711"/>
                        <a:pt x="2893852" y="494798"/>
                        <a:pt x="2926982" y="437372"/>
                      </a:cubicBezTo>
                      <a:cubicBezTo>
                        <a:pt x="2960112" y="379946"/>
                        <a:pt x="2767955" y="331355"/>
                        <a:pt x="2873972" y="318103"/>
                      </a:cubicBezTo>
                      <a:cubicBezTo>
                        <a:pt x="2979989" y="304851"/>
                        <a:pt x="3245032" y="439581"/>
                        <a:pt x="3364302" y="357859"/>
                      </a:cubicBezTo>
                      <a:cubicBezTo>
                        <a:pt x="3483572" y="276137"/>
                        <a:pt x="3591798" y="216502"/>
                        <a:pt x="3708859" y="145824"/>
                      </a:cubicBezTo>
                      <a:cubicBezTo>
                        <a:pt x="3825920" y="75146"/>
                        <a:pt x="3523329" y="302642"/>
                        <a:pt x="3682355" y="278346"/>
                      </a:cubicBezTo>
                      <a:cubicBezTo>
                        <a:pt x="3841381" y="254050"/>
                        <a:pt x="4291956" y="406451"/>
                        <a:pt x="4371469" y="331355"/>
                      </a:cubicBezTo>
                      <a:cubicBezTo>
                        <a:pt x="4450982" y="256259"/>
                        <a:pt x="4283121" y="201042"/>
                        <a:pt x="4371469" y="198833"/>
                      </a:cubicBezTo>
                      <a:cubicBezTo>
                        <a:pt x="4459817" y="196624"/>
                        <a:pt x="4479695" y="430746"/>
                        <a:pt x="4596756" y="371111"/>
                      </a:cubicBezTo>
                      <a:cubicBezTo>
                        <a:pt x="4713817" y="311476"/>
                        <a:pt x="4830878" y="289390"/>
                        <a:pt x="4901556" y="265094"/>
                      </a:cubicBezTo>
                      <a:cubicBezTo>
                        <a:pt x="4972234" y="240798"/>
                        <a:pt x="4671852" y="472711"/>
                        <a:pt x="4769034" y="437372"/>
                      </a:cubicBezTo>
                      <a:cubicBezTo>
                        <a:pt x="4866216" y="402033"/>
                        <a:pt x="4973442" y="393514"/>
                        <a:pt x="5047329" y="384363"/>
                      </a:cubicBezTo>
                      <a:cubicBezTo>
                        <a:pt x="5121216" y="375212"/>
                        <a:pt x="5044494" y="486277"/>
                        <a:pt x="5093085" y="528242"/>
                      </a:cubicBezTo>
                      <a:cubicBezTo>
                        <a:pt x="5141676" y="570207"/>
                        <a:pt x="5275825" y="699891"/>
                        <a:pt x="5338877" y="636155"/>
                      </a:cubicBezTo>
                      <a:cubicBezTo>
                        <a:pt x="5401929" y="572419"/>
                        <a:pt x="5168808" y="265094"/>
                        <a:pt x="5232860" y="251842"/>
                      </a:cubicBezTo>
                      <a:cubicBezTo>
                        <a:pt x="5296912" y="238590"/>
                        <a:pt x="5334460" y="452833"/>
                        <a:pt x="5511156" y="371111"/>
                      </a:cubicBezTo>
                      <a:cubicBezTo>
                        <a:pt x="5687852" y="289389"/>
                        <a:pt x="6129591" y="-4367"/>
                        <a:pt x="6200269" y="50"/>
                      </a:cubicBezTo>
                      <a:cubicBezTo>
                        <a:pt x="6270947" y="4467"/>
                        <a:pt x="5818164" y="307059"/>
                        <a:pt x="5935225" y="291598"/>
                      </a:cubicBezTo>
                      <a:cubicBezTo>
                        <a:pt x="6201477" y="205775"/>
                        <a:pt x="6385799" y="99442"/>
                        <a:pt x="6452060" y="119320"/>
                      </a:cubicBezTo>
                      <a:cubicBezTo>
                        <a:pt x="6518321" y="139198"/>
                        <a:pt x="6131799" y="324728"/>
                        <a:pt x="6266529" y="344606"/>
                      </a:cubicBezTo>
                      <a:cubicBezTo>
                        <a:pt x="6401259" y="364484"/>
                        <a:pt x="6500652" y="413075"/>
                        <a:pt x="6584582" y="450623"/>
                      </a:cubicBezTo>
                      <a:cubicBezTo>
                        <a:pt x="6668512" y="488171"/>
                        <a:pt x="6056704" y="554432"/>
                        <a:pt x="6359295" y="596397"/>
                      </a:cubicBezTo>
                      <a:cubicBezTo>
                        <a:pt x="6661886" y="638362"/>
                        <a:pt x="7655799" y="713457"/>
                        <a:pt x="7856790" y="768674"/>
                      </a:cubicBezTo>
                      <a:cubicBezTo>
                        <a:pt x="8057781" y="823891"/>
                        <a:pt x="7428303" y="764257"/>
                        <a:pt x="7618251" y="834935"/>
                      </a:cubicBezTo>
                      <a:cubicBezTo>
                        <a:pt x="7808199" y="905613"/>
                        <a:pt x="8033486" y="1040346"/>
                        <a:pt x="8108582" y="1086728"/>
                      </a:cubicBezTo>
                      <a:cubicBezTo>
                        <a:pt x="8183678" y="1133110"/>
                        <a:pt x="7728686" y="1009422"/>
                        <a:pt x="7856790" y="1126483"/>
                      </a:cubicBezTo>
                      <a:cubicBezTo>
                        <a:pt x="7984894" y="1243544"/>
                        <a:pt x="7991521" y="1638901"/>
                        <a:pt x="8267608" y="1709579"/>
                      </a:cubicBezTo>
                      <a:cubicBezTo>
                        <a:pt x="8543695" y="1780257"/>
                        <a:pt x="9060530" y="1740500"/>
                        <a:pt x="9168756" y="1815596"/>
                      </a:cubicBezTo>
                      <a:cubicBezTo>
                        <a:pt x="9276982" y="1890692"/>
                        <a:pt x="8698304" y="1764796"/>
                        <a:pt x="8810947" y="1828848"/>
                      </a:cubicBezTo>
                      <a:cubicBezTo>
                        <a:pt x="8923590" y="1892900"/>
                        <a:pt x="9014147" y="1956953"/>
                        <a:pt x="9075990" y="2014379"/>
                      </a:cubicBezTo>
                      <a:cubicBezTo>
                        <a:pt x="9137833" y="2071805"/>
                        <a:pt x="8404547" y="1804553"/>
                        <a:pt x="8612164" y="1961370"/>
                      </a:cubicBezTo>
                      <a:cubicBezTo>
                        <a:pt x="8819782" y="2118187"/>
                        <a:pt x="9504478" y="2736622"/>
                        <a:pt x="9592826" y="2796257"/>
                      </a:cubicBezTo>
                      <a:cubicBezTo>
                        <a:pt x="9681174" y="2855892"/>
                        <a:pt x="9100287" y="2469370"/>
                        <a:pt x="9221765" y="2637231"/>
                      </a:cubicBezTo>
                      <a:cubicBezTo>
                        <a:pt x="9343243" y="2805092"/>
                        <a:pt x="9549598" y="3392131"/>
                        <a:pt x="9606078" y="3432361"/>
                      </a:cubicBezTo>
                      <a:cubicBezTo>
                        <a:pt x="9662558" y="3472591"/>
                        <a:pt x="9085776" y="2924993"/>
                        <a:pt x="9176332" y="3117149"/>
                      </a:cubicBezTo>
                      <a:cubicBezTo>
                        <a:pt x="9266889" y="3309306"/>
                        <a:pt x="9485863" y="3996052"/>
                        <a:pt x="9486809" y="4094970"/>
                      </a:cubicBezTo>
                      <a:cubicBezTo>
                        <a:pt x="9487755" y="4193888"/>
                        <a:pt x="9314530" y="3730535"/>
                        <a:pt x="9221765" y="3949196"/>
                      </a:cubicBezTo>
                      <a:cubicBezTo>
                        <a:pt x="9129000" y="4167857"/>
                        <a:pt x="9087034" y="4923231"/>
                        <a:pt x="8996478" y="5035874"/>
                      </a:cubicBezTo>
                      <a:cubicBezTo>
                        <a:pt x="8905922" y="5148517"/>
                        <a:pt x="8992061" y="4775249"/>
                        <a:pt x="8903713" y="4890101"/>
                      </a:cubicBezTo>
                      <a:cubicBezTo>
                        <a:pt x="8815365" y="5004953"/>
                        <a:pt x="8791070" y="5099927"/>
                        <a:pt x="8704931" y="5155144"/>
                      </a:cubicBezTo>
                      <a:cubicBezTo>
                        <a:pt x="8618792" y="5210361"/>
                        <a:pt x="8643088" y="4856970"/>
                        <a:pt x="8532653" y="5009370"/>
                      </a:cubicBezTo>
                      <a:cubicBezTo>
                        <a:pt x="8422218" y="5161770"/>
                        <a:pt x="8340497" y="5470988"/>
                        <a:pt x="8214602" y="5539457"/>
                      </a:cubicBezTo>
                      <a:cubicBezTo>
                        <a:pt x="8088707" y="5607926"/>
                        <a:pt x="8150550" y="5130849"/>
                        <a:pt x="8029072" y="5300918"/>
                      </a:cubicBezTo>
                      <a:cubicBezTo>
                        <a:pt x="7907594" y="5470987"/>
                        <a:pt x="7775071" y="5888431"/>
                        <a:pt x="7697767" y="5937022"/>
                      </a:cubicBezTo>
                      <a:cubicBezTo>
                        <a:pt x="7620463" y="5985613"/>
                        <a:pt x="7903176" y="5528414"/>
                        <a:pt x="7750776" y="5671979"/>
                      </a:cubicBezTo>
                      <a:cubicBezTo>
                        <a:pt x="7598376" y="5815544"/>
                        <a:pt x="7373089" y="6031996"/>
                        <a:pt x="7286950" y="6069544"/>
                      </a:cubicBezTo>
                      <a:cubicBezTo>
                        <a:pt x="7200811" y="6107092"/>
                        <a:pt x="7474690" y="5627805"/>
                        <a:pt x="7313455" y="5777996"/>
                      </a:cubicBezTo>
                      <a:cubicBezTo>
                        <a:pt x="7152220" y="5928187"/>
                        <a:pt x="6902638" y="6266118"/>
                        <a:pt x="6770116" y="6294831"/>
                      </a:cubicBezTo>
                      <a:cubicBezTo>
                        <a:pt x="6637594" y="6323544"/>
                        <a:pt x="6803660" y="5798358"/>
                        <a:pt x="6637594" y="5923770"/>
                      </a:cubicBezTo>
                      <a:cubicBezTo>
                        <a:pt x="6471528" y="6049182"/>
                        <a:pt x="6090424" y="6391220"/>
                        <a:pt x="5985753" y="6437706"/>
                      </a:cubicBezTo>
                      <a:cubicBezTo>
                        <a:pt x="5881082" y="6484192"/>
                        <a:pt x="6095291" y="6180531"/>
                        <a:pt x="6009566" y="6242443"/>
                      </a:cubicBezTo>
                      <a:cubicBezTo>
                        <a:pt x="5923841" y="6304355"/>
                        <a:pt x="5697622" y="6554386"/>
                        <a:pt x="5599991" y="6532955"/>
                      </a:cubicBezTo>
                      <a:cubicBezTo>
                        <a:pt x="5502360" y="6511524"/>
                        <a:pt x="5727407" y="5958847"/>
                        <a:pt x="5519029" y="6061468"/>
                      </a:cubicBezTo>
                      <a:cubicBezTo>
                        <a:pt x="5310651" y="6164089"/>
                        <a:pt x="4679507" y="6478583"/>
                        <a:pt x="4554508" y="6515268"/>
                      </a:cubicBezTo>
                      <a:cubicBezTo>
                        <a:pt x="4429509" y="6551953"/>
                        <a:pt x="4837087" y="6287397"/>
                        <a:pt x="4769032" y="6281580"/>
                      </a:cubicBezTo>
                      <a:cubicBezTo>
                        <a:pt x="4700977" y="6275763"/>
                        <a:pt x="4128511" y="6546624"/>
                        <a:pt x="4146180" y="6480363"/>
                      </a:cubicBezTo>
                      <a:cubicBezTo>
                        <a:pt x="4163849" y="6414102"/>
                        <a:pt x="4528284" y="6135807"/>
                        <a:pt x="4437727" y="6149059"/>
                      </a:cubicBezTo>
                      <a:cubicBezTo>
                        <a:pt x="4347171" y="6162311"/>
                        <a:pt x="4097588" y="6498033"/>
                        <a:pt x="3947397" y="6427355"/>
                      </a:cubicBezTo>
                      <a:cubicBezTo>
                        <a:pt x="3797206" y="6356677"/>
                        <a:pt x="3503449" y="6107094"/>
                        <a:pt x="3417310" y="6109303"/>
                      </a:cubicBezTo>
                      <a:cubicBezTo>
                        <a:pt x="3331171" y="6111512"/>
                        <a:pt x="3757450" y="6502450"/>
                        <a:pt x="3536580" y="6400850"/>
                      </a:cubicBezTo>
                      <a:cubicBezTo>
                        <a:pt x="3315710" y="6299250"/>
                        <a:pt x="2600092" y="5872972"/>
                        <a:pt x="2436649" y="5857511"/>
                      </a:cubicBezTo>
                      <a:cubicBezTo>
                        <a:pt x="2273206" y="5842050"/>
                        <a:pt x="2569171" y="6153477"/>
                        <a:pt x="2476406" y="6109303"/>
                      </a:cubicBezTo>
                      <a:cubicBezTo>
                        <a:pt x="2383641" y="6065129"/>
                        <a:pt x="2195902" y="5881807"/>
                        <a:pt x="2158354" y="5910520"/>
                      </a:cubicBezTo>
                      <a:cubicBezTo>
                        <a:pt x="2120806" y="5939233"/>
                        <a:pt x="2266580" y="6197651"/>
                        <a:pt x="2171606" y="6122555"/>
                      </a:cubicBezTo>
                      <a:cubicBezTo>
                        <a:pt x="2076632" y="6047459"/>
                        <a:pt x="1919815" y="5729407"/>
                        <a:pt x="1866806" y="5764746"/>
                      </a:cubicBezTo>
                      <a:cubicBezTo>
                        <a:pt x="1633099" y="5721381"/>
                        <a:pt x="1919815" y="6157894"/>
                        <a:pt x="1800545" y="6016537"/>
                      </a:cubicBezTo>
                      <a:cubicBezTo>
                        <a:pt x="1681275" y="5875180"/>
                        <a:pt x="1396353" y="5256746"/>
                        <a:pt x="1310214" y="5261163"/>
                      </a:cubicBezTo>
                      <a:cubicBezTo>
                        <a:pt x="1109637" y="5158163"/>
                        <a:pt x="1310214" y="5588051"/>
                        <a:pt x="1204197" y="5420190"/>
                      </a:cubicBezTo>
                      <a:cubicBezTo>
                        <a:pt x="1098180" y="5252329"/>
                        <a:pt x="808841" y="4468242"/>
                        <a:pt x="727119" y="4505790"/>
                      </a:cubicBezTo>
                      <a:cubicBezTo>
                        <a:pt x="561881" y="4396164"/>
                        <a:pt x="682945" y="5073425"/>
                        <a:pt x="621101" y="4903355"/>
                      </a:cubicBezTo>
                      <a:cubicBezTo>
                        <a:pt x="559258" y="4733286"/>
                        <a:pt x="548215" y="4013251"/>
                        <a:pt x="435571" y="4002207"/>
                      </a:cubicBezTo>
                      <a:cubicBezTo>
                        <a:pt x="299046" y="3976512"/>
                        <a:pt x="240468" y="4430221"/>
                        <a:pt x="236788" y="4214242"/>
                      </a:cubicBezTo>
                      <a:cubicBezTo>
                        <a:pt x="-38147" y="3915142"/>
                        <a:pt x="546012" y="3267341"/>
                        <a:pt x="519508" y="3130402"/>
                      </a:cubicBezTo>
                      <a:close/>
                    </a:path>
                  </a:pathLst>
                </a:custGeom>
                <a:solidFill>
                  <a:srgbClr val="8B532D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BEDF0705-BDF2-430C-891A-6E40BE1D3EEB}"/>
                    </a:ext>
                  </a:extLst>
                </p:cNvPr>
                <p:cNvSpPr/>
                <p:nvPr/>
              </p:nvSpPr>
              <p:spPr>
                <a:xfrm>
                  <a:off x="6271260" y="4114745"/>
                  <a:ext cx="2232660" cy="434395"/>
                </a:xfrm>
                <a:custGeom>
                  <a:avLst/>
                  <a:gdLst>
                    <a:gd name="connsiteX0" fmla="*/ 0 w 2232660"/>
                    <a:gd name="connsiteY0" fmla="*/ 434395 h 434395"/>
                    <a:gd name="connsiteX1" fmla="*/ 731520 w 2232660"/>
                    <a:gd name="connsiteY1" fmla="*/ 91495 h 434395"/>
                    <a:gd name="connsiteX2" fmla="*/ 1524000 w 2232660"/>
                    <a:gd name="connsiteY2" fmla="*/ 55 h 434395"/>
                    <a:gd name="connsiteX3" fmla="*/ 2232660 w 2232660"/>
                    <a:gd name="connsiteY3" fmla="*/ 99115 h 434395"/>
                    <a:gd name="connsiteX4" fmla="*/ 2232660 w 2232660"/>
                    <a:gd name="connsiteY4" fmla="*/ 99115 h 434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660" h="434395">
                      <a:moveTo>
                        <a:pt x="0" y="434395"/>
                      </a:moveTo>
                      <a:cubicBezTo>
                        <a:pt x="238760" y="299140"/>
                        <a:pt x="477520" y="163885"/>
                        <a:pt x="731520" y="91495"/>
                      </a:cubicBezTo>
                      <a:cubicBezTo>
                        <a:pt x="985520" y="19105"/>
                        <a:pt x="1273810" y="-1215"/>
                        <a:pt x="1524000" y="55"/>
                      </a:cubicBezTo>
                      <a:cubicBezTo>
                        <a:pt x="1774190" y="1325"/>
                        <a:pt x="2232660" y="99115"/>
                        <a:pt x="2232660" y="99115"/>
                      </a:cubicBezTo>
                      <a:lnTo>
                        <a:pt x="2232660" y="9911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A1F14082-B0F5-41B3-87A5-7E1CFB0D7AC1}"/>
                    </a:ext>
                  </a:extLst>
                </p:cNvPr>
                <p:cNvSpPr/>
                <p:nvPr/>
              </p:nvSpPr>
              <p:spPr>
                <a:xfrm>
                  <a:off x="7368438" y="3089010"/>
                  <a:ext cx="2461362" cy="1029905"/>
                </a:xfrm>
                <a:custGeom>
                  <a:avLst/>
                  <a:gdLst>
                    <a:gd name="connsiteX0" fmla="*/ 838302 w 2461362"/>
                    <a:gd name="connsiteY0" fmla="*/ 842910 h 1029905"/>
                    <a:gd name="connsiteX1" fmla="*/ 503022 w 2461362"/>
                    <a:gd name="connsiteY1" fmla="*/ 835290 h 1029905"/>
                    <a:gd name="connsiteX2" fmla="*/ 7722 w 2461362"/>
                    <a:gd name="connsiteY2" fmla="*/ 1025790 h 1029905"/>
                    <a:gd name="connsiteX3" fmla="*/ 205842 w 2461362"/>
                    <a:gd name="connsiteY3" fmla="*/ 949590 h 1029905"/>
                    <a:gd name="connsiteX4" fmla="*/ 274422 w 2461362"/>
                    <a:gd name="connsiteY4" fmla="*/ 759090 h 1029905"/>
                    <a:gd name="connsiteX5" fmla="*/ 335382 w 2461362"/>
                    <a:gd name="connsiteY5" fmla="*/ 705750 h 1029905"/>
                    <a:gd name="connsiteX6" fmla="*/ 449682 w 2461362"/>
                    <a:gd name="connsiteY6" fmla="*/ 591450 h 1029905"/>
                    <a:gd name="connsiteX7" fmla="*/ 845922 w 2461362"/>
                    <a:gd name="connsiteY7" fmla="*/ 446670 h 1029905"/>
                    <a:gd name="connsiteX8" fmla="*/ 1173582 w 2461362"/>
                    <a:gd name="connsiteY8" fmla="*/ 385710 h 1029905"/>
                    <a:gd name="connsiteX9" fmla="*/ 861162 w 2461362"/>
                    <a:gd name="connsiteY9" fmla="*/ 324750 h 1029905"/>
                    <a:gd name="connsiteX10" fmla="*/ 1074522 w 2461362"/>
                    <a:gd name="connsiteY10" fmla="*/ 210450 h 1029905"/>
                    <a:gd name="connsiteX11" fmla="*/ 1493622 w 2461362"/>
                    <a:gd name="connsiteY11" fmla="*/ 187590 h 1029905"/>
                    <a:gd name="connsiteX12" fmla="*/ 1691742 w 2461362"/>
                    <a:gd name="connsiteY12" fmla="*/ 187590 h 1029905"/>
                    <a:gd name="connsiteX13" fmla="*/ 1585062 w 2461362"/>
                    <a:gd name="connsiteY13" fmla="*/ 103770 h 1029905"/>
                    <a:gd name="connsiteX14" fmla="*/ 1874622 w 2461362"/>
                    <a:gd name="connsiteY14" fmla="*/ 80910 h 1029905"/>
                    <a:gd name="connsiteX15" fmla="*/ 1950822 w 2461362"/>
                    <a:gd name="connsiteY15" fmla="*/ 119010 h 1029905"/>
                    <a:gd name="connsiteX16" fmla="*/ 2065122 w 2461362"/>
                    <a:gd name="connsiteY16" fmla="*/ 19950 h 1029905"/>
                    <a:gd name="connsiteX17" fmla="*/ 2110842 w 2461362"/>
                    <a:gd name="connsiteY17" fmla="*/ 12330 h 1029905"/>
                    <a:gd name="connsiteX18" fmla="*/ 2034642 w 2461362"/>
                    <a:gd name="connsiteY18" fmla="*/ 157110 h 1029905"/>
                    <a:gd name="connsiteX19" fmla="*/ 2011782 w 2461362"/>
                    <a:gd name="connsiteY19" fmla="*/ 187590 h 1029905"/>
                    <a:gd name="connsiteX20" fmla="*/ 2202282 w 2461362"/>
                    <a:gd name="connsiteY20" fmla="*/ 88530 h 1029905"/>
                    <a:gd name="connsiteX21" fmla="*/ 2461362 w 2461362"/>
                    <a:gd name="connsiteY21" fmla="*/ 80910 h 1029905"/>
                    <a:gd name="connsiteX22" fmla="*/ 2461362 w 2461362"/>
                    <a:gd name="connsiteY22" fmla="*/ 80910 h 1029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61362" h="1029905">
                      <a:moveTo>
                        <a:pt x="838302" y="842910"/>
                      </a:moveTo>
                      <a:cubicBezTo>
                        <a:pt x="739877" y="823860"/>
                        <a:pt x="641452" y="804810"/>
                        <a:pt x="503022" y="835290"/>
                      </a:cubicBezTo>
                      <a:cubicBezTo>
                        <a:pt x="364592" y="865770"/>
                        <a:pt x="7722" y="1025790"/>
                        <a:pt x="7722" y="1025790"/>
                      </a:cubicBezTo>
                      <a:cubicBezTo>
                        <a:pt x="-41808" y="1044840"/>
                        <a:pt x="161392" y="994040"/>
                        <a:pt x="205842" y="949590"/>
                      </a:cubicBezTo>
                      <a:cubicBezTo>
                        <a:pt x="250292" y="905140"/>
                        <a:pt x="252832" y="799730"/>
                        <a:pt x="274422" y="759090"/>
                      </a:cubicBezTo>
                      <a:cubicBezTo>
                        <a:pt x="296012" y="718450"/>
                        <a:pt x="306172" y="733690"/>
                        <a:pt x="335382" y="705750"/>
                      </a:cubicBezTo>
                      <a:cubicBezTo>
                        <a:pt x="364592" y="677810"/>
                        <a:pt x="364592" y="634630"/>
                        <a:pt x="449682" y="591450"/>
                      </a:cubicBezTo>
                      <a:cubicBezTo>
                        <a:pt x="534772" y="548270"/>
                        <a:pt x="725272" y="480960"/>
                        <a:pt x="845922" y="446670"/>
                      </a:cubicBezTo>
                      <a:cubicBezTo>
                        <a:pt x="966572" y="412380"/>
                        <a:pt x="1171042" y="406030"/>
                        <a:pt x="1173582" y="385710"/>
                      </a:cubicBezTo>
                      <a:cubicBezTo>
                        <a:pt x="1176122" y="365390"/>
                        <a:pt x="877672" y="353960"/>
                        <a:pt x="861162" y="324750"/>
                      </a:cubicBezTo>
                      <a:cubicBezTo>
                        <a:pt x="844652" y="295540"/>
                        <a:pt x="969112" y="233310"/>
                        <a:pt x="1074522" y="210450"/>
                      </a:cubicBezTo>
                      <a:cubicBezTo>
                        <a:pt x="1179932" y="187590"/>
                        <a:pt x="1390752" y="191400"/>
                        <a:pt x="1493622" y="187590"/>
                      </a:cubicBezTo>
                      <a:cubicBezTo>
                        <a:pt x="1596492" y="183780"/>
                        <a:pt x="1676502" y="201560"/>
                        <a:pt x="1691742" y="187590"/>
                      </a:cubicBezTo>
                      <a:cubicBezTo>
                        <a:pt x="1706982" y="173620"/>
                        <a:pt x="1554582" y="121550"/>
                        <a:pt x="1585062" y="103770"/>
                      </a:cubicBezTo>
                      <a:cubicBezTo>
                        <a:pt x="1615542" y="85990"/>
                        <a:pt x="1813662" y="78370"/>
                        <a:pt x="1874622" y="80910"/>
                      </a:cubicBezTo>
                      <a:cubicBezTo>
                        <a:pt x="1935582" y="83450"/>
                        <a:pt x="1919072" y="129170"/>
                        <a:pt x="1950822" y="119010"/>
                      </a:cubicBezTo>
                      <a:cubicBezTo>
                        <a:pt x="1982572" y="108850"/>
                        <a:pt x="2038452" y="37730"/>
                        <a:pt x="2065122" y="19950"/>
                      </a:cubicBezTo>
                      <a:cubicBezTo>
                        <a:pt x="2091792" y="2170"/>
                        <a:pt x="2115922" y="-10530"/>
                        <a:pt x="2110842" y="12330"/>
                      </a:cubicBezTo>
                      <a:cubicBezTo>
                        <a:pt x="2105762" y="35190"/>
                        <a:pt x="2034642" y="157110"/>
                        <a:pt x="2034642" y="157110"/>
                      </a:cubicBezTo>
                      <a:cubicBezTo>
                        <a:pt x="2018132" y="186320"/>
                        <a:pt x="1983842" y="199020"/>
                        <a:pt x="2011782" y="187590"/>
                      </a:cubicBezTo>
                      <a:cubicBezTo>
                        <a:pt x="2039722" y="176160"/>
                        <a:pt x="2127352" y="106310"/>
                        <a:pt x="2202282" y="88530"/>
                      </a:cubicBezTo>
                      <a:cubicBezTo>
                        <a:pt x="2277212" y="70750"/>
                        <a:pt x="2461362" y="80910"/>
                        <a:pt x="2461362" y="80910"/>
                      </a:cubicBezTo>
                      <a:lnTo>
                        <a:pt x="2461362" y="8091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F4BD6684-323A-406A-A5DF-EE08F99830AB}"/>
                    </a:ext>
                  </a:extLst>
                </p:cNvPr>
                <p:cNvSpPr/>
                <p:nvPr/>
              </p:nvSpPr>
              <p:spPr>
                <a:xfrm>
                  <a:off x="9151620" y="2720340"/>
                  <a:ext cx="419100" cy="220980"/>
                </a:xfrm>
                <a:custGeom>
                  <a:avLst/>
                  <a:gdLst>
                    <a:gd name="connsiteX0" fmla="*/ 419100 w 419100"/>
                    <a:gd name="connsiteY0" fmla="*/ 0 h 220980"/>
                    <a:gd name="connsiteX1" fmla="*/ 160020 w 419100"/>
                    <a:gd name="connsiteY1" fmla="*/ 68580 h 220980"/>
                    <a:gd name="connsiteX2" fmla="*/ 0 w 419100"/>
                    <a:gd name="connsiteY2" fmla="*/ 220980 h 220980"/>
                    <a:gd name="connsiteX3" fmla="*/ 0 w 419100"/>
                    <a:gd name="connsiteY3" fmla="*/ 220980 h 220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0" h="220980">
                      <a:moveTo>
                        <a:pt x="419100" y="0"/>
                      </a:moveTo>
                      <a:cubicBezTo>
                        <a:pt x="324485" y="15875"/>
                        <a:pt x="229870" y="31750"/>
                        <a:pt x="160020" y="68580"/>
                      </a:cubicBezTo>
                      <a:cubicBezTo>
                        <a:pt x="90170" y="105410"/>
                        <a:pt x="0" y="220980"/>
                        <a:pt x="0" y="220980"/>
                      </a:cubicBezTo>
                      <a:lnTo>
                        <a:pt x="0" y="22098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83ECEFF7-F38A-4D48-84F6-B0F32F917034}"/>
                    </a:ext>
                  </a:extLst>
                </p:cNvPr>
                <p:cNvSpPr/>
                <p:nvPr/>
              </p:nvSpPr>
              <p:spPr>
                <a:xfrm>
                  <a:off x="3743274" y="3355288"/>
                  <a:ext cx="2886126" cy="995732"/>
                </a:xfrm>
                <a:custGeom>
                  <a:avLst/>
                  <a:gdLst>
                    <a:gd name="connsiteX0" fmla="*/ 2886126 w 2886126"/>
                    <a:gd name="connsiteY0" fmla="*/ 995732 h 995732"/>
                    <a:gd name="connsiteX1" fmla="*/ 2718486 w 2886126"/>
                    <a:gd name="connsiteY1" fmla="*/ 850952 h 995732"/>
                    <a:gd name="connsiteX2" fmla="*/ 2360346 w 2886126"/>
                    <a:gd name="connsiteY2" fmla="*/ 698552 h 995732"/>
                    <a:gd name="connsiteX3" fmla="*/ 2185086 w 2886126"/>
                    <a:gd name="connsiteY3" fmla="*/ 645212 h 995732"/>
                    <a:gd name="connsiteX4" fmla="*/ 2451786 w 2886126"/>
                    <a:gd name="connsiteY4" fmla="*/ 607112 h 995732"/>
                    <a:gd name="connsiteX5" fmla="*/ 2192706 w 2886126"/>
                    <a:gd name="connsiteY5" fmla="*/ 553772 h 995732"/>
                    <a:gd name="connsiteX6" fmla="*/ 1781226 w 2886126"/>
                    <a:gd name="connsiteY6" fmla="*/ 576632 h 995732"/>
                    <a:gd name="connsiteX7" fmla="*/ 2108886 w 2886126"/>
                    <a:gd name="connsiteY7" fmla="*/ 454712 h 995732"/>
                    <a:gd name="connsiteX8" fmla="*/ 1705026 w 2886126"/>
                    <a:gd name="connsiteY8" fmla="*/ 454712 h 995732"/>
                    <a:gd name="connsiteX9" fmla="*/ 1362126 w 2886126"/>
                    <a:gd name="connsiteY9" fmla="*/ 599492 h 995732"/>
                    <a:gd name="connsiteX10" fmla="*/ 1445946 w 2886126"/>
                    <a:gd name="connsiteY10" fmla="*/ 515672 h 995732"/>
                    <a:gd name="connsiteX11" fmla="*/ 1232586 w 2886126"/>
                    <a:gd name="connsiteY11" fmla="*/ 393752 h 995732"/>
                    <a:gd name="connsiteX12" fmla="*/ 882066 w 2886126"/>
                    <a:gd name="connsiteY12" fmla="*/ 340412 h 995732"/>
                    <a:gd name="connsiteX13" fmla="*/ 653466 w 2886126"/>
                    <a:gd name="connsiteY13" fmla="*/ 340412 h 995732"/>
                    <a:gd name="connsiteX14" fmla="*/ 478206 w 2886126"/>
                    <a:gd name="connsiteY14" fmla="*/ 188012 h 995732"/>
                    <a:gd name="connsiteX15" fmla="*/ 211506 w 2886126"/>
                    <a:gd name="connsiteY15" fmla="*/ 58472 h 995732"/>
                    <a:gd name="connsiteX16" fmla="*/ 21006 w 2886126"/>
                    <a:gd name="connsiteY16" fmla="*/ 5132 h 995732"/>
                    <a:gd name="connsiteX17" fmla="*/ 13386 w 2886126"/>
                    <a:gd name="connsiteY17" fmla="*/ 5132 h 995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886126" h="995732">
                      <a:moveTo>
                        <a:pt x="2886126" y="995732"/>
                      </a:moveTo>
                      <a:cubicBezTo>
                        <a:pt x="2846121" y="948107"/>
                        <a:pt x="2806116" y="900482"/>
                        <a:pt x="2718486" y="850952"/>
                      </a:cubicBezTo>
                      <a:cubicBezTo>
                        <a:pt x="2630856" y="801422"/>
                        <a:pt x="2449246" y="732842"/>
                        <a:pt x="2360346" y="698552"/>
                      </a:cubicBezTo>
                      <a:cubicBezTo>
                        <a:pt x="2271446" y="664262"/>
                        <a:pt x="2169846" y="660452"/>
                        <a:pt x="2185086" y="645212"/>
                      </a:cubicBezTo>
                      <a:cubicBezTo>
                        <a:pt x="2200326" y="629972"/>
                        <a:pt x="2450516" y="622352"/>
                        <a:pt x="2451786" y="607112"/>
                      </a:cubicBezTo>
                      <a:cubicBezTo>
                        <a:pt x="2453056" y="591872"/>
                        <a:pt x="2304466" y="558852"/>
                        <a:pt x="2192706" y="553772"/>
                      </a:cubicBezTo>
                      <a:cubicBezTo>
                        <a:pt x="2080946" y="548692"/>
                        <a:pt x="1795196" y="593142"/>
                        <a:pt x="1781226" y="576632"/>
                      </a:cubicBezTo>
                      <a:cubicBezTo>
                        <a:pt x="1767256" y="560122"/>
                        <a:pt x="2121586" y="475032"/>
                        <a:pt x="2108886" y="454712"/>
                      </a:cubicBezTo>
                      <a:cubicBezTo>
                        <a:pt x="2096186" y="434392"/>
                        <a:pt x="1829486" y="430582"/>
                        <a:pt x="1705026" y="454712"/>
                      </a:cubicBezTo>
                      <a:cubicBezTo>
                        <a:pt x="1580566" y="478842"/>
                        <a:pt x="1405306" y="589332"/>
                        <a:pt x="1362126" y="599492"/>
                      </a:cubicBezTo>
                      <a:cubicBezTo>
                        <a:pt x="1318946" y="609652"/>
                        <a:pt x="1467536" y="549962"/>
                        <a:pt x="1445946" y="515672"/>
                      </a:cubicBezTo>
                      <a:cubicBezTo>
                        <a:pt x="1424356" y="481382"/>
                        <a:pt x="1326566" y="422962"/>
                        <a:pt x="1232586" y="393752"/>
                      </a:cubicBezTo>
                      <a:cubicBezTo>
                        <a:pt x="1138606" y="364542"/>
                        <a:pt x="978586" y="349302"/>
                        <a:pt x="882066" y="340412"/>
                      </a:cubicBezTo>
                      <a:cubicBezTo>
                        <a:pt x="785546" y="331522"/>
                        <a:pt x="720776" y="365812"/>
                        <a:pt x="653466" y="340412"/>
                      </a:cubicBezTo>
                      <a:cubicBezTo>
                        <a:pt x="586156" y="315012"/>
                        <a:pt x="551866" y="235002"/>
                        <a:pt x="478206" y="188012"/>
                      </a:cubicBezTo>
                      <a:cubicBezTo>
                        <a:pt x="404546" y="141022"/>
                        <a:pt x="287706" y="88952"/>
                        <a:pt x="211506" y="58472"/>
                      </a:cubicBezTo>
                      <a:cubicBezTo>
                        <a:pt x="135306" y="27992"/>
                        <a:pt x="54026" y="14022"/>
                        <a:pt x="21006" y="5132"/>
                      </a:cubicBezTo>
                      <a:cubicBezTo>
                        <a:pt x="-12014" y="-3758"/>
                        <a:pt x="686" y="687"/>
                        <a:pt x="13386" y="5132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64C5E32F-7E22-4925-B5E9-EC1ED2A798EB}"/>
                    </a:ext>
                  </a:extLst>
                </p:cNvPr>
                <p:cNvSpPr/>
                <p:nvPr/>
              </p:nvSpPr>
              <p:spPr>
                <a:xfrm>
                  <a:off x="8637550" y="4110900"/>
                  <a:ext cx="1059147" cy="976573"/>
                </a:xfrm>
                <a:custGeom>
                  <a:avLst/>
                  <a:gdLst>
                    <a:gd name="connsiteX0" fmla="*/ 109923 w 1059147"/>
                    <a:gd name="connsiteY0" fmla="*/ 510540 h 976573"/>
                    <a:gd name="connsiteX1" fmla="*/ 140403 w 1059147"/>
                    <a:gd name="connsiteY1" fmla="*/ 838200 h 976573"/>
                    <a:gd name="connsiteX2" fmla="*/ 3243 w 1059147"/>
                    <a:gd name="connsiteY2" fmla="*/ 975360 h 976573"/>
                    <a:gd name="connsiteX3" fmla="*/ 300423 w 1059147"/>
                    <a:gd name="connsiteY3" fmla="*/ 769620 h 976573"/>
                    <a:gd name="connsiteX4" fmla="*/ 391863 w 1059147"/>
                    <a:gd name="connsiteY4" fmla="*/ 586740 h 976573"/>
                    <a:gd name="connsiteX5" fmla="*/ 407103 w 1059147"/>
                    <a:gd name="connsiteY5" fmla="*/ 845820 h 976573"/>
                    <a:gd name="connsiteX6" fmla="*/ 323283 w 1059147"/>
                    <a:gd name="connsiteY6" fmla="*/ 922020 h 976573"/>
                    <a:gd name="connsiteX7" fmla="*/ 574743 w 1059147"/>
                    <a:gd name="connsiteY7" fmla="*/ 655320 h 976573"/>
                    <a:gd name="connsiteX8" fmla="*/ 742383 w 1059147"/>
                    <a:gd name="connsiteY8" fmla="*/ 327660 h 976573"/>
                    <a:gd name="connsiteX9" fmla="*/ 818583 w 1059147"/>
                    <a:gd name="connsiteY9" fmla="*/ 518160 h 976573"/>
                    <a:gd name="connsiteX10" fmla="*/ 871923 w 1059147"/>
                    <a:gd name="connsiteY10" fmla="*/ 617220 h 976573"/>
                    <a:gd name="connsiteX11" fmla="*/ 1016703 w 1059147"/>
                    <a:gd name="connsiteY11" fmla="*/ 472440 h 976573"/>
                    <a:gd name="connsiteX12" fmla="*/ 1054803 w 1059147"/>
                    <a:gd name="connsiteY12" fmla="*/ 190500 h 976573"/>
                    <a:gd name="connsiteX13" fmla="*/ 932883 w 1059147"/>
                    <a:gd name="connsiteY13" fmla="*/ 0 h 976573"/>
                    <a:gd name="connsiteX14" fmla="*/ 932883 w 1059147"/>
                    <a:gd name="connsiteY14" fmla="*/ 0 h 976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59147" h="976573">
                      <a:moveTo>
                        <a:pt x="109923" y="510540"/>
                      </a:moveTo>
                      <a:cubicBezTo>
                        <a:pt x="134053" y="635635"/>
                        <a:pt x="158183" y="760730"/>
                        <a:pt x="140403" y="838200"/>
                      </a:cubicBezTo>
                      <a:cubicBezTo>
                        <a:pt x="122623" y="915670"/>
                        <a:pt x="-23427" y="986790"/>
                        <a:pt x="3243" y="975360"/>
                      </a:cubicBezTo>
                      <a:cubicBezTo>
                        <a:pt x="29913" y="963930"/>
                        <a:pt x="235653" y="834390"/>
                        <a:pt x="300423" y="769620"/>
                      </a:cubicBezTo>
                      <a:cubicBezTo>
                        <a:pt x="365193" y="704850"/>
                        <a:pt x="374083" y="574040"/>
                        <a:pt x="391863" y="586740"/>
                      </a:cubicBezTo>
                      <a:cubicBezTo>
                        <a:pt x="409643" y="599440"/>
                        <a:pt x="418533" y="789940"/>
                        <a:pt x="407103" y="845820"/>
                      </a:cubicBezTo>
                      <a:cubicBezTo>
                        <a:pt x="395673" y="901700"/>
                        <a:pt x="295343" y="953770"/>
                        <a:pt x="323283" y="922020"/>
                      </a:cubicBezTo>
                      <a:cubicBezTo>
                        <a:pt x="351223" y="890270"/>
                        <a:pt x="504893" y="754380"/>
                        <a:pt x="574743" y="655320"/>
                      </a:cubicBezTo>
                      <a:cubicBezTo>
                        <a:pt x="644593" y="556260"/>
                        <a:pt x="701743" y="350520"/>
                        <a:pt x="742383" y="327660"/>
                      </a:cubicBezTo>
                      <a:cubicBezTo>
                        <a:pt x="783023" y="304800"/>
                        <a:pt x="796993" y="469900"/>
                        <a:pt x="818583" y="518160"/>
                      </a:cubicBezTo>
                      <a:cubicBezTo>
                        <a:pt x="840173" y="566420"/>
                        <a:pt x="838903" y="624840"/>
                        <a:pt x="871923" y="617220"/>
                      </a:cubicBezTo>
                      <a:cubicBezTo>
                        <a:pt x="904943" y="609600"/>
                        <a:pt x="986223" y="543560"/>
                        <a:pt x="1016703" y="472440"/>
                      </a:cubicBezTo>
                      <a:cubicBezTo>
                        <a:pt x="1047183" y="401320"/>
                        <a:pt x="1068773" y="269240"/>
                        <a:pt x="1054803" y="190500"/>
                      </a:cubicBezTo>
                      <a:cubicBezTo>
                        <a:pt x="1040833" y="111760"/>
                        <a:pt x="932883" y="0"/>
                        <a:pt x="932883" y="0"/>
                      </a:cubicBezTo>
                      <a:lnTo>
                        <a:pt x="932883" y="0"/>
                      </a:lnTo>
                    </a:path>
                  </a:pathLst>
                </a:custGeom>
                <a:solidFill>
                  <a:srgbClr val="533C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9D572D33-9CE5-4F95-AE33-53898AB1CE90}"/>
                    </a:ext>
                  </a:extLst>
                </p:cNvPr>
                <p:cNvSpPr/>
                <p:nvPr/>
              </p:nvSpPr>
              <p:spPr>
                <a:xfrm>
                  <a:off x="9639300" y="3434604"/>
                  <a:ext cx="693420" cy="566688"/>
                </a:xfrm>
                <a:custGeom>
                  <a:avLst/>
                  <a:gdLst>
                    <a:gd name="connsiteX0" fmla="*/ 0 w 693420"/>
                    <a:gd name="connsiteY0" fmla="*/ 413496 h 566688"/>
                    <a:gd name="connsiteX1" fmla="*/ 160020 w 693420"/>
                    <a:gd name="connsiteY1" fmla="*/ 436356 h 566688"/>
                    <a:gd name="connsiteX2" fmla="*/ 274320 w 693420"/>
                    <a:gd name="connsiteY2" fmla="*/ 565896 h 566688"/>
                    <a:gd name="connsiteX3" fmla="*/ 274320 w 693420"/>
                    <a:gd name="connsiteY3" fmla="*/ 367776 h 566688"/>
                    <a:gd name="connsiteX4" fmla="*/ 114300 w 693420"/>
                    <a:gd name="connsiteY4" fmla="*/ 245856 h 566688"/>
                    <a:gd name="connsiteX5" fmla="*/ 373380 w 693420"/>
                    <a:gd name="connsiteY5" fmla="*/ 283956 h 566688"/>
                    <a:gd name="connsiteX6" fmla="*/ 480060 w 693420"/>
                    <a:gd name="connsiteY6" fmla="*/ 375396 h 566688"/>
                    <a:gd name="connsiteX7" fmla="*/ 396240 w 693420"/>
                    <a:gd name="connsiteY7" fmla="*/ 169656 h 566688"/>
                    <a:gd name="connsiteX8" fmla="*/ 251460 w 693420"/>
                    <a:gd name="connsiteY8" fmla="*/ 32496 h 566688"/>
                    <a:gd name="connsiteX9" fmla="*/ 480060 w 693420"/>
                    <a:gd name="connsiteY9" fmla="*/ 9636 h 566688"/>
                    <a:gd name="connsiteX10" fmla="*/ 693420 w 693420"/>
                    <a:gd name="connsiteY10" fmla="*/ 162036 h 566688"/>
                    <a:gd name="connsiteX11" fmla="*/ 693420 w 693420"/>
                    <a:gd name="connsiteY11" fmla="*/ 162036 h 566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93420" h="566688">
                      <a:moveTo>
                        <a:pt x="0" y="413496"/>
                      </a:moveTo>
                      <a:cubicBezTo>
                        <a:pt x="57150" y="412226"/>
                        <a:pt x="114300" y="410956"/>
                        <a:pt x="160020" y="436356"/>
                      </a:cubicBezTo>
                      <a:cubicBezTo>
                        <a:pt x="205740" y="461756"/>
                        <a:pt x="255270" y="577326"/>
                        <a:pt x="274320" y="565896"/>
                      </a:cubicBezTo>
                      <a:cubicBezTo>
                        <a:pt x="293370" y="554466"/>
                        <a:pt x="300990" y="421116"/>
                        <a:pt x="274320" y="367776"/>
                      </a:cubicBezTo>
                      <a:cubicBezTo>
                        <a:pt x="247650" y="314436"/>
                        <a:pt x="97790" y="259826"/>
                        <a:pt x="114300" y="245856"/>
                      </a:cubicBezTo>
                      <a:cubicBezTo>
                        <a:pt x="130810" y="231886"/>
                        <a:pt x="312420" y="262366"/>
                        <a:pt x="373380" y="283956"/>
                      </a:cubicBezTo>
                      <a:cubicBezTo>
                        <a:pt x="434340" y="305546"/>
                        <a:pt x="476250" y="394446"/>
                        <a:pt x="480060" y="375396"/>
                      </a:cubicBezTo>
                      <a:cubicBezTo>
                        <a:pt x="483870" y="356346"/>
                        <a:pt x="434340" y="226806"/>
                        <a:pt x="396240" y="169656"/>
                      </a:cubicBezTo>
                      <a:cubicBezTo>
                        <a:pt x="358140" y="112506"/>
                        <a:pt x="237490" y="59166"/>
                        <a:pt x="251460" y="32496"/>
                      </a:cubicBezTo>
                      <a:cubicBezTo>
                        <a:pt x="265430" y="5826"/>
                        <a:pt x="406400" y="-11954"/>
                        <a:pt x="480060" y="9636"/>
                      </a:cubicBezTo>
                      <a:cubicBezTo>
                        <a:pt x="553720" y="31226"/>
                        <a:pt x="693420" y="162036"/>
                        <a:pt x="693420" y="162036"/>
                      </a:cubicBezTo>
                      <a:lnTo>
                        <a:pt x="693420" y="162036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584B6D60-22DC-40BF-A73C-4159AAC34814}"/>
                    </a:ext>
                  </a:extLst>
                </p:cNvPr>
                <p:cNvSpPr/>
                <p:nvPr/>
              </p:nvSpPr>
              <p:spPr>
                <a:xfrm>
                  <a:off x="9395460" y="2484120"/>
                  <a:ext cx="144780" cy="7620"/>
                </a:xfrm>
                <a:custGeom>
                  <a:avLst/>
                  <a:gdLst>
                    <a:gd name="connsiteX0" fmla="*/ 0 w 144780"/>
                    <a:gd name="connsiteY0" fmla="*/ 0 h 7620"/>
                    <a:gd name="connsiteX1" fmla="*/ 144780 w 144780"/>
                    <a:gd name="connsiteY1" fmla="*/ 7620 h 7620"/>
                    <a:gd name="connsiteX2" fmla="*/ 144780 w 144780"/>
                    <a:gd name="connsiteY2" fmla="*/ 762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780" h="7620">
                      <a:moveTo>
                        <a:pt x="0" y="0"/>
                      </a:moveTo>
                      <a:lnTo>
                        <a:pt x="144780" y="7620"/>
                      </a:lnTo>
                      <a:lnTo>
                        <a:pt x="144780" y="762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F41B4E00-8665-4013-A951-7AB0045B198C}"/>
                    </a:ext>
                  </a:extLst>
                </p:cNvPr>
                <p:cNvSpPr/>
                <p:nvPr/>
              </p:nvSpPr>
              <p:spPr>
                <a:xfrm>
                  <a:off x="9959340" y="3261360"/>
                  <a:ext cx="327660" cy="198120"/>
                </a:xfrm>
                <a:custGeom>
                  <a:avLst/>
                  <a:gdLst>
                    <a:gd name="connsiteX0" fmla="*/ 0 w 327660"/>
                    <a:gd name="connsiteY0" fmla="*/ 0 h 198120"/>
                    <a:gd name="connsiteX1" fmla="*/ 182880 w 327660"/>
                    <a:gd name="connsiteY1" fmla="*/ 106680 h 198120"/>
                    <a:gd name="connsiteX2" fmla="*/ 327660 w 327660"/>
                    <a:gd name="connsiteY2" fmla="*/ 198120 h 198120"/>
                    <a:gd name="connsiteX3" fmla="*/ 327660 w 327660"/>
                    <a:gd name="connsiteY3" fmla="*/ 198120 h 198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7660" h="198120">
                      <a:moveTo>
                        <a:pt x="0" y="0"/>
                      </a:moveTo>
                      <a:lnTo>
                        <a:pt x="182880" y="106680"/>
                      </a:lnTo>
                      <a:cubicBezTo>
                        <a:pt x="237490" y="139700"/>
                        <a:pt x="327660" y="198120"/>
                        <a:pt x="327660" y="198120"/>
                      </a:cubicBezTo>
                      <a:lnTo>
                        <a:pt x="327660" y="19812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9A290F4C-499D-41D7-B111-C405E49DD47C}"/>
                    </a:ext>
                  </a:extLst>
                </p:cNvPr>
                <p:cNvSpPr/>
                <p:nvPr/>
              </p:nvSpPr>
              <p:spPr>
                <a:xfrm>
                  <a:off x="9966960" y="3108960"/>
                  <a:ext cx="291917" cy="100500"/>
                </a:xfrm>
                <a:custGeom>
                  <a:avLst/>
                  <a:gdLst>
                    <a:gd name="connsiteX0" fmla="*/ 0 w 291917"/>
                    <a:gd name="connsiteY0" fmla="*/ 0 h 100500"/>
                    <a:gd name="connsiteX1" fmla="*/ 91440 w 291917"/>
                    <a:gd name="connsiteY1" fmla="*/ 30480 h 100500"/>
                    <a:gd name="connsiteX2" fmla="*/ 274320 w 291917"/>
                    <a:gd name="connsiteY2" fmla="*/ 91440 h 100500"/>
                    <a:gd name="connsiteX3" fmla="*/ 274320 w 291917"/>
                    <a:gd name="connsiteY3" fmla="*/ 99060 h 10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1917" h="100500">
                      <a:moveTo>
                        <a:pt x="0" y="0"/>
                      </a:moveTo>
                      <a:lnTo>
                        <a:pt x="91440" y="30480"/>
                      </a:lnTo>
                      <a:lnTo>
                        <a:pt x="274320" y="91440"/>
                      </a:lnTo>
                      <a:cubicBezTo>
                        <a:pt x="304800" y="102870"/>
                        <a:pt x="289560" y="100965"/>
                        <a:pt x="274320" y="9906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FFFC51DF-CF4A-4202-839B-62CDCA3EF634}"/>
                    </a:ext>
                  </a:extLst>
                </p:cNvPr>
                <p:cNvSpPr/>
                <p:nvPr/>
              </p:nvSpPr>
              <p:spPr>
                <a:xfrm>
                  <a:off x="4892040" y="5410200"/>
                  <a:ext cx="571500" cy="117686"/>
                </a:xfrm>
                <a:custGeom>
                  <a:avLst/>
                  <a:gdLst>
                    <a:gd name="connsiteX0" fmla="*/ 0 w 571500"/>
                    <a:gd name="connsiteY0" fmla="*/ 0 h 117686"/>
                    <a:gd name="connsiteX1" fmla="*/ 91440 w 571500"/>
                    <a:gd name="connsiteY1" fmla="*/ 68580 h 117686"/>
                    <a:gd name="connsiteX2" fmla="*/ 327660 w 571500"/>
                    <a:gd name="connsiteY2" fmla="*/ 114300 h 117686"/>
                    <a:gd name="connsiteX3" fmla="*/ 571500 w 571500"/>
                    <a:gd name="connsiteY3" fmla="*/ 114300 h 117686"/>
                    <a:gd name="connsiteX4" fmla="*/ 571500 w 571500"/>
                    <a:gd name="connsiteY4" fmla="*/ 114300 h 117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1500" h="117686">
                      <a:moveTo>
                        <a:pt x="0" y="0"/>
                      </a:moveTo>
                      <a:cubicBezTo>
                        <a:pt x="18415" y="24765"/>
                        <a:pt x="36830" y="49530"/>
                        <a:pt x="91440" y="68580"/>
                      </a:cubicBezTo>
                      <a:cubicBezTo>
                        <a:pt x="146050" y="87630"/>
                        <a:pt x="247650" y="106680"/>
                        <a:pt x="327660" y="114300"/>
                      </a:cubicBezTo>
                      <a:cubicBezTo>
                        <a:pt x="407670" y="121920"/>
                        <a:pt x="571500" y="114300"/>
                        <a:pt x="571500" y="114300"/>
                      </a:cubicBezTo>
                      <a:lnTo>
                        <a:pt x="571500" y="1143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23429317-0C80-4676-A34D-2280FE541584}"/>
                    </a:ext>
                  </a:extLst>
                </p:cNvPr>
                <p:cNvSpPr/>
                <p:nvPr/>
              </p:nvSpPr>
              <p:spPr>
                <a:xfrm>
                  <a:off x="3947160" y="2491740"/>
                  <a:ext cx="291619" cy="784860"/>
                </a:xfrm>
                <a:custGeom>
                  <a:avLst/>
                  <a:gdLst>
                    <a:gd name="connsiteX0" fmla="*/ 205740 w 291619"/>
                    <a:gd name="connsiteY0" fmla="*/ 784860 h 784860"/>
                    <a:gd name="connsiteX1" fmla="*/ 190500 w 291619"/>
                    <a:gd name="connsiteY1" fmla="*/ 548640 h 784860"/>
                    <a:gd name="connsiteX2" fmla="*/ 281940 w 291619"/>
                    <a:gd name="connsiteY2" fmla="*/ 632460 h 784860"/>
                    <a:gd name="connsiteX3" fmla="*/ 274320 w 291619"/>
                    <a:gd name="connsiteY3" fmla="*/ 403860 h 784860"/>
                    <a:gd name="connsiteX4" fmla="*/ 152400 w 291619"/>
                    <a:gd name="connsiteY4" fmla="*/ 190500 h 784860"/>
                    <a:gd name="connsiteX5" fmla="*/ 0 w 291619"/>
                    <a:gd name="connsiteY5" fmla="*/ 0 h 784860"/>
                    <a:gd name="connsiteX6" fmla="*/ 0 w 291619"/>
                    <a:gd name="connsiteY6" fmla="*/ 0 h 784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1619" h="784860">
                      <a:moveTo>
                        <a:pt x="205740" y="784860"/>
                      </a:moveTo>
                      <a:cubicBezTo>
                        <a:pt x="191770" y="679450"/>
                        <a:pt x="177800" y="574040"/>
                        <a:pt x="190500" y="548640"/>
                      </a:cubicBezTo>
                      <a:cubicBezTo>
                        <a:pt x="203200" y="523240"/>
                        <a:pt x="267970" y="656590"/>
                        <a:pt x="281940" y="632460"/>
                      </a:cubicBezTo>
                      <a:cubicBezTo>
                        <a:pt x="295910" y="608330"/>
                        <a:pt x="295910" y="477520"/>
                        <a:pt x="274320" y="403860"/>
                      </a:cubicBezTo>
                      <a:cubicBezTo>
                        <a:pt x="252730" y="330200"/>
                        <a:pt x="198120" y="257810"/>
                        <a:pt x="152400" y="190500"/>
                      </a:cubicBezTo>
                      <a:cubicBezTo>
                        <a:pt x="106680" y="12319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7AD1B1B8-E09B-4EA0-A7EF-3F29ED23198C}"/>
                    </a:ext>
                  </a:extLst>
                </p:cNvPr>
                <p:cNvSpPr/>
                <p:nvPr/>
              </p:nvSpPr>
              <p:spPr>
                <a:xfrm>
                  <a:off x="2582967" y="1912620"/>
                  <a:ext cx="548994" cy="1425222"/>
                </a:xfrm>
                <a:custGeom>
                  <a:avLst/>
                  <a:gdLst>
                    <a:gd name="connsiteX0" fmla="*/ 457554 w 548994"/>
                    <a:gd name="connsiteY0" fmla="*/ 1425222 h 1425222"/>
                    <a:gd name="connsiteX1" fmla="*/ 404214 w 548994"/>
                    <a:gd name="connsiteY1" fmla="*/ 1288062 h 1425222"/>
                    <a:gd name="connsiteX2" fmla="*/ 343254 w 548994"/>
                    <a:gd name="connsiteY2" fmla="*/ 1242342 h 1425222"/>
                    <a:gd name="connsiteX3" fmla="*/ 404214 w 548994"/>
                    <a:gd name="connsiteY3" fmla="*/ 1112802 h 1425222"/>
                    <a:gd name="connsiteX4" fmla="*/ 434694 w 548994"/>
                    <a:gd name="connsiteY4" fmla="*/ 1097562 h 1425222"/>
                    <a:gd name="connsiteX5" fmla="*/ 267054 w 548994"/>
                    <a:gd name="connsiteY5" fmla="*/ 1326162 h 1425222"/>
                    <a:gd name="connsiteX6" fmla="*/ 236574 w 548994"/>
                    <a:gd name="connsiteY6" fmla="*/ 1364262 h 1425222"/>
                    <a:gd name="connsiteX7" fmla="*/ 221334 w 548994"/>
                    <a:gd name="connsiteY7" fmla="*/ 1143282 h 1425222"/>
                    <a:gd name="connsiteX8" fmla="*/ 251814 w 548994"/>
                    <a:gd name="connsiteY8" fmla="*/ 1006122 h 1425222"/>
                    <a:gd name="connsiteX9" fmla="*/ 129894 w 548994"/>
                    <a:gd name="connsiteY9" fmla="*/ 1120422 h 1425222"/>
                    <a:gd name="connsiteX10" fmla="*/ 99414 w 548994"/>
                    <a:gd name="connsiteY10" fmla="*/ 1150902 h 1425222"/>
                    <a:gd name="connsiteX11" fmla="*/ 99414 w 548994"/>
                    <a:gd name="connsiteY11" fmla="*/ 929922 h 1425222"/>
                    <a:gd name="connsiteX12" fmla="*/ 251814 w 548994"/>
                    <a:gd name="connsiteY12" fmla="*/ 670842 h 1425222"/>
                    <a:gd name="connsiteX13" fmla="*/ 335634 w 548994"/>
                    <a:gd name="connsiteY13" fmla="*/ 594642 h 1425222"/>
                    <a:gd name="connsiteX14" fmla="*/ 114654 w 548994"/>
                    <a:gd name="connsiteY14" fmla="*/ 655602 h 1425222"/>
                    <a:gd name="connsiteX15" fmla="*/ 23214 w 548994"/>
                    <a:gd name="connsiteY15" fmla="*/ 670842 h 1425222"/>
                    <a:gd name="connsiteX16" fmla="*/ 145134 w 548994"/>
                    <a:gd name="connsiteY16" fmla="*/ 564162 h 1425222"/>
                    <a:gd name="connsiteX17" fmla="*/ 343254 w 548994"/>
                    <a:gd name="connsiteY17" fmla="*/ 419382 h 1425222"/>
                    <a:gd name="connsiteX18" fmla="*/ 396594 w 548994"/>
                    <a:gd name="connsiteY18" fmla="*/ 358422 h 1425222"/>
                    <a:gd name="connsiteX19" fmla="*/ 274674 w 548994"/>
                    <a:gd name="connsiteY19" fmla="*/ 320322 h 1425222"/>
                    <a:gd name="connsiteX20" fmla="*/ 76554 w 548994"/>
                    <a:gd name="connsiteY20" fmla="*/ 427002 h 1425222"/>
                    <a:gd name="connsiteX21" fmla="*/ 354 w 548994"/>
                    <a:gd name="connsiteY21" fmla="*/ 449862 h 1425222"/>
                    <a:gd name="connsiteX22" fmla="*/ 61314 w 548994"/>
                    <a:gd name="connsiteY22" fmla="*/ 244122 h 1425222"/>
                    <a:gd name="connsiteX23" fmla="*/ 320394 w 548994"/>
                    <a:gd name="connsiteY23" fmla="*/ 61242 h 1425222"/>
                    <a:gd name="connsiteX24" fmla="*/ 503274 w 548994"/>
                    <a:gd name="connsiteY24" fmla="*/ 7902 h 1425222"/>
                    <a:gd name="connsiteX25" fmla="*/ 548994 w 548994"/>
                    <a:gd name="connsiteY25" fmla="*/ 282 h 1425222"/>
                    <a:gd name="connsiteX26" fmla="*/ 548994 w 548994"/>
                    <a:gd name="connsiteY26" fmla="*/ 282 h 1425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48994" h="1425222">
                      <a:moveTo>
                        <a:pt x="457554" y="1425222"/>
                      </a:moveTo>
                      <a:cubicBezTo>
                        <a:pt x="440409" y="1371882"/>
                        <a:pt x="423264" y="1318542"/>
                        <a:pt x="404214" y="1288062"/>
                      </a:cubicBezTo>
                      <a:cubicBezTo>
                        <a:pt x="385164" y="1257582"/>
                        <a:pt x="343254" y="1271552"/>
                        <a:pt x="343254" y="1242342"/>
                      </a:cubicBezTo>
                      <a:cubicBezTo>
                        <a:pt x="343254" y="1213132"/>
                        <a:pt x="388974" y="1136932"/>
                        <a:pt x="404214" y="1112802"/>
                      </a:cubicBezTo>
                      <a:cubicBezTo>
                        <a:pt x="419454" y="1088672"/>
                        <a:pt x="457554" y="1062002"/>
                        <a:pt x="434694" y="1097562"/>
                      </a:cubicBezTo>
                      <a:cubicBezTo>
                        <a:pt x="411834" y="1133122"/>
                        <a:pt x="300074" y="1281712"/>
                        <a:pt x="267054" y="1326162"/>
                      </a:cubicBezTo>
                      <a:cubicBezTo>
                        <a:pt x="234034" y="1370612"/>
                        <a:pt x="244194" y="1394742"/>
                        <a:pt x="236574" y="1364262"/>
                      </a:cubicBezTo>
                      <a:cubicBezTo>
                        <a:pt x="228954" y="1333782"/>
                        <a:pt x="218794" y="1202972"/>
                        <a:pt x="221334" y="1143282"/>
                      </a:cubicBezTo>
                      <a:cubicBezTo>
                        <a:pt x="223874" y="1083592"/>
                        <a:pt x="267054" y="1009932"/>
                        <a:pt x="251814" y="1006122"/>
                      </a:cubicBezTo>
                      <a:cubicBezTo>
                        <a:pt x="236574" y="1002312"/>
                        <a:pt x="155294" y="1096292"/>
                        <a:pt x="129894" y="1120422"/>
                      </a:cubicBezTo>
                      <a:cubicBezTo>
                        <a:pt x="104494" y="1144552"/>
                        <a:pt x="104494" y="1182652"/>
                        <a:pt x="99414" y="1150902"/>
                      </a:cubicBezTo>
                      <a:cubicBezTo>
                        <a:pt x="94334" y="1119152"/>
                        <a:pt x="74014" y="1009932"/>
                        <a:pt x="99414" y="929922"/>
                      </a:cubicBezTo>
                      <a:cubicBezTo>
                        <a:pt x="124814" y="849912"/>
                        <a:pt x="212444" y="726722"/>
                        <a:pt x="251814" y="670842"/>
                      </a:cubicBezTo>
                      <a:cubicBezTo>
                        <a:pt x="291184" y="614962"/>
                        <a:pt x="358494" y="597182"/>
                        <a:pt x="335634" y="594642"/>
                      </a:cubicBezTo>
                      <a:cubicBezTo>
                        <a:pt x="312774" y="592102"/>
                        <a:pt x="166724" y="642902"/>
                        <a:pt x="114654" y="655602"/>
                      </a:cubicBezTo>
                      <a:cubicBezTo>
                        <a:pt x="62584" y="668302"/>
                        <a:pt x="18134" y="686082"/>
                        <a:pt x="23214" y="670842"/>
                      </a:cubicBezTo>
                      <a:cubicBezTo>
                        <a:pt x="28294" y="655602"/>
                        <a:pt x="91794" y="606072"/>
                        <a:pt x="145134" y="564162"/>
                      </a:cubicBezTo>
                      <a:cubicBezTo>
                        <a:pt x="198474" y="522252"/>
                        <a:pt x="301344" y="453672"/>
                        <a:pt x="343254" y="419382"/>
                      </a:cubicBezTo>
                      <a:cubicBezTo>
                        <a:pt x="385164" y="385092"/>
                        <a:pt x="408024" y="374932"/>
                        <a:pt x="396594" y="358422"/>
                      </a:cubicBezTo>
                      <a:cubicBezTo>
                        <a:pt x="385164" y="341912"/>
                        <a:pt x="328014" y="308892"/>
                        <a:pt x="274674" y="320322"/>
                      </a:cubicBezTo>
                      <a:cubicBezTo>
                        <a:pt x="221334" y="331752"/>
                        <a:pt x="122274" y="405412"/>
                        <a:pt x="76554" y="427002"/>
                      </a:cubicBezTo>
                      <a:cubicBezTo>
                        <a:pt x="30834" y="448592"/>
                        <a:pt x="2894" y="480342"/>
                        <a:pt x="354" y="449862"/>
                      </a:cubicBezTo>
                      <a:cubicBezTo>
                        <a:pt x="-2186" y="419382"/>
                        <a:pt x="7974" y="308892"/>
                        <a:pt x="61314" y="244122"/>
                      </a:cubicBezTo>
                      <a:cubicBezTo>
                        <a:pt x="114654" y="179352"/>
                        <a:pt x="246734" y="100612"/>
                        <a:pt x="320394" y="61242"/>
                      </a:cubicBezTo>
                      <a:cubicBezTo>
                        <a:pt x="394054" y="21872"/>
                        <a:pt x="465174" y="18062"/>
                        <a:pt x="503274" y="7902"/>
                      </a:cubicBezTo>
                      <a:cubicBezTo>
                        <a:pt x="541374" y="-2258"/>
                        <a:pt x="548994" y="282"/>
                        <a:pt x="548994" y="282"/>
                      </a:cubicBezTo>
                      <a:lnTo>
                        <a:pt x="548994" y="282"/>
                      </a:lnTo>
                    </a:path>
                  </a:pathLst>
                </a:custGeom>
                <a:solidFill>
                  <a:srgbClr val="533C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68FB90EC-33BB-4608-9E4C-746573526179}"/>
                    </a:ext>
                  </a:extLst>
                </p:cNvPr>
                <p:cNvSpPr/>
                <p:nvPr/>
              </p:nvSpPr>
              <p:spPr>
                <a:xfrm>
                  <a:off x="3611880" y="1988820"/>
                  <a:ext cx="564162" cy="708660"/>
                </a:xfrm>
                <a:custGeom>
                  <a:avLst/>
                  <a:gdLst>
                    <a:gd name="connsiteX0" fmla="*/ 0 w 564162"/>
                    <a:gd name="connsiteY0" fmla="*/ 0 h 708660"/>
                    <a:gd name="connsiteX1" fmla="*/ 251460 w 564162"/>
                    <a:gd name="connsiteY1" fmla="*/ 83820 h 708660"/>
                    <a:gd name="connsiteX2" fmla="*/ 449580 w 564162"/>
                    <a:gd name="connsiteY2" fmla="*/ 297180 h 708660"/>
                    <a:gd name="connsiteX3" fmla="*/ 556260 w 564162"/>
                    <a:gd name="connsiteY3" fmla="*/ 609600 h 708660"/>
                    <a:gd name="connsiteX4" fmla="*/ 556260 w 564162"/>
                    <a:gd name="connsiteY4" fmla="*/ 708660 h 708660"/>
                    <a:gd name="connsiteX5" fmla="*/ 556260 w 564162"/>
                    <a:gd name="connsiteY5" fmla="*/ 708660 h 708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64162" h="708660">
                      <a:moveTo>
                        <a:pt x="0" y="0"/>
                      </a:moveTo>
                      <a:cubicBezTo>
                        <a:pt x="88265" y="17145"/>
                        <a:pt x="176530" y="34290"/>
                        <a:pt x="251460" y="83820"/>
                      </a:cubicBezTo>
                      <a:cubicBezTo>
                        <a:pt x="326390" y="133350"/>
                        <a:pt x="398780" y="209550"/>
                        <a:pt x="449580" y="297180"/>
                      </a:cubicBezTo>
                      <a:cubicBezTo>
                        <a:pt x="500380" y="384810"/>
                        <a:pt x="538480" y="541020"/>
                        <a:pt x="556260" y="609600"/>
                      </a:cubicBezTo>
                      <a:cubicBezTo>
                        <a:pt x="574040" y="678180"/>
                        <a:pt x="556260" y="708660"/>
                        <a:pt x="556260" y="708660"/>
                      </a:cubicBezTo>
                      <a:lnTo>
                        <a:pt x="556260" y="70866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9FAA2298-9526-4959-83C7-B007CCCA36E7}"/>
                    </a:ext>
                  </a:extLst>
                </p:cNvPr>
                <p:cNvSpPr/>
                <p:nvPr/>
              </p:nvSpPr>
              <p:spPr>
                <a:xfrm>
                  <a:off x="4511380" y="2059807"/>
                  <a:ext cx="550401" cy="236301"/>
                </a:xfrm>
                <a:custGeom>
                  <a:avLst/>
                  <a:gdLst>
                    <a:gd name="connsiteX0" fmla="*/ 398001 w 550401"/>
                    <a:gd name="connsiteY0" fmla="*/ 236301 h 236301"/>
                    <a:gd name="connsiteX1" fmla="*/ 298941 w 550401"/>
                    <a:gd name="connsiteY1" fmla="*/ 167721 h 236301"/>
                    <a:gd name="connsiteX2" fmla="*/ 55101 w 550401"/>
                    <a:gd name="connsiteY2" fmla="*/ 144861 h 236301"/>
                    <a:gd name="connsiteX3" fmla="*/ 9381 w 550401"/>
                    <a:gd name="connsiteY3" fmla="*/ 137241 h 236301"/>
                    <a:gd name="connsiteX4" fmla="*/ 192261 w 550401"/>
                    <a:gd name="connsiteY4" fmla="*/ 53421 h 236301"/>
                    <a:gd name="connsiteX5" fmla="*/ 367521 w 550401"/>
                    <a:gd name="connsiteY5" fmla="*/ 76281 h 236301"/>
                    <a:gd name="connsiteX6" fmla="*/ 276081 w 550401"/>
                    <a:gd name="connsiteY6" fmla="*/ 15321 h 236301"/>
                    <a:gd name="connsiteX7" fmla="*/ 138921 w 550401"/>
                    <a:gd name="connsiteY7" fmla="*/ 15321 h 236301"/>
                    <a:gd name="connsiteX8" fmla="*/ 405621 w 550401"/>
                    <a:gd name="connsiteY8" fmla="*/ 81 h 236301"/>
                    <a:gd name="connsiteX9" fmla="*/ 550401 w 550401"/>
                    <a:gd name="connsiteY9" fmla="*/ 22941 h 236301"/>
                    <a:gd name="connsiteX10" fmla="*/ 550401 w 550401"/>
                    <a:gd name="connsiteY10" fmla="*/ 22941 h 236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0401" h="236301">
                      <a:moveTo>
                        <a:pt x="398001" y="236301"/>
                      </a:moveTo>
                      <a:cubicBezTo>
                        <a:pt x="377046" y="209631"/>
                        <a:pt x="356091" y="182961"/>
                        <a:pt x="298941" y="167721"/>
                      </a:cubicBezTo>
                      <a:cubicBezTo>
                        <a:pt x="241791" y="152481"/>
                        <a:pt x="103361" y="149941"/>
                        <a:pt x="55101" y="144861"/>
                      </a:cubicBezTo>
                      <a:cubicBezTo>
                        <a:pt x="6841" y="139781"/>
                        <a:pt x="-13479" y="152481"/>
                        <a:pt x="9381" y="137241"/>
                      </a:cubicBezTo>
                      <a:cubicBezTo>
                        <a:pt x="32241" y="122001"/>
                        <a:pt x="132571" y="63581"/>
                        <a:pt x="192261" y="53421"/>
                      </a:cubicBezTo>
                      <a:cubicBezTo>
                        <a:pt x="251951" y="43261"/>
                        <a:pt x="353551" y="82631"/>
                        <a:pt x="367521" y="76281"/>
                      </a:cubicBezTo>
                      <a:cubicBezTo>
                        <a:pt x="381491" y="69931"/>
                        <a:pt x="314181" y="25481"/>
                        <a:pt x="276081" y="15321"/>
                      </a:cubicBezTo>
                      <a:cubicBezTo>
                        <a:pt x="237981" y="5161"/>
                        <a:pt x="117331" y="17861"/>
                        <a:pt x="138921" y="15321"/>
                      </a:cubicBezTo>
                      <a:cubicBezTo>
                        <a:pt x="160511" y="12781"/>
                        <a:pt x="337041" y="-1189"/>
                        <a:pt x="405621" y="81"/>
                      </a:cubicBezTo>
                      <a:cubicBezTo>
                        <a:pt x="474201" y="1351"/>
                        <a:pt x="550401" y="22941"/>
                        <a:pt x="550401" y="22941"/>
                      </a:cubicBezTo>
                      <a:lnTo>
                        <a:pt x="550401" y="22941"/>
                      </a:lnTo>
                    </a:path>
                  </a:pathLst>
                </a:custGeom>
                <a:solidFill>
                  <a:srgbClr val="533C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3EB64F55-2EA7-45B6-BFBF-474DC9C50A67}"/>
                    </a:ext>
                  </a:extLst>
                </p:cNvPr>
                <p:cNvSpPr/>
                <p:nvPr/>
              </p:nvSpPr>
              <p:spPr>
                <a:xfrm>
                  <a:off x="5013960" y="2095500"/>
                  <a:ext cx="304800" cy="175260"/>
                </a:xfrm>
                <a:custGeom>
                  <a:avLst/>
                  <a:gdLst>
                    <a:gd name="connsiteX0" fmla="*/ 304800 w 304800"/>
                    <a:gd name="connsiteY0" fmla="*/ 175260 h 175260"/>
                    <a:gd name="connsiteX1" fmla="*/ 152400 w 304800"/>
                    <a:gd name="connsiteY1" fmla="*/ 60960 h 175260"/>
                    <a:gd name="connsiteX2" fmla="*/ 0 w 304800"/>
                    <a:gd name="connsiteY2" fmla="*/ 0 h 175260"/>
                    <a:gd name="connsiteX3" fmla="*/ 0 w 304800"/>
                    <a:gd name="connsiteY3" fmla="*/ 0 h 17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4800" h="175260">
                      <a:moveTo>
                        <a:pt x="304800" y="175260"/>
                      </a:moveTo>
                      <a:cubicBezTo>
                        <a:pt x="254000" y="132715"/>
                        <a:pt x="203200" y="90170"/>
                        <a:pt x="152400" y="60960"/>
                      </a:cubicBezTo>
                      <a:cubicBezTo>
                        <a:pt x="101600" y="3175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388540FB-206A-4815-BC71-B1322A45AB02}"/>
                    </a:ext>
                  </a:extLst>
                </p:cNvPr>
                <p:cNvSpPr/>
                <p:nvPr/>
              </p:nvSpPr>
              <p:spPr>
                <a:xfrm>
                  <a:off x="5471160" y="2019300"/>
                  <a:ext cx="236220" cy="304800"/>
                </a:xfrm>
                <a:custGeom>
                  <a:avLst/>
                  <a:gdLst>
                    <a:gd name="connsiteX0" fmla="*/ 236220 w 236220"/>
                    <a:gd name="connsiteY0" fmla="*/ 304800 h 304800"/>
                    <a:gd name="connsiteX1" fmla="*/ 152400 w 236220"/>
                    <a:gd name="connsiteY1" fmla="*/ 175260 h 304800"/>
                    <a:gd name="connsiteX2" fmla="*/ 0 w 236220"/>
                    <a:gd name="connsiteY2" fmla="*/ 0 h 304800"/>
                    <a:gd name="connsiteX3" fmla="*/ 0 w 236220"/>
                    <a:gd name="connsiteY3" fmla="*/ 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6220" h="304800">
                      <a:moveTo>
                        <a:pt x="236220" y="304800"/>
                      </a:moveTo>
                      <a:cubicBezTo>
                        <a:pt x="213995" y="265430"/>
                        <a:pt x="191770" y="226060"/>
                        <a:pt x="152400" y="175260"/>
                      </a:cubicBezTo>
                      <a:cubicBezTo>
                        <a:pt x="113030" y="12446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82D1A79E-CBEE-47EC-A483-83686DE78C6F}"/>
                    </a:ext>
                  </a:extLst>
                </p:cNvPr>
                <p:cNvSpPr/>
                <p:nvPr/>
              </p:nvSpPr>
              <p:spPr>
                <a:xfrm>
                  <a:off x="5196840" y="2080260"/>
                  <a:ext cx="129540" cy="114300"/>
                </a:xfrm>
                <a:custGeom>
                  <a:avLst/>
                  <a:gdLst>
                    <a:gd name="connsiteX0" fmla="*/ 129540 w 129540"/>
                    <a:gd name="connsiteY0" fmla="*/ 114300 h 114300"/>
                    <a:gd name="connsiteX1" fmla="*/ 0 w 129540"/>
                    <a:gd name="connsiteY1" fmla="*/ 0 h 114300"/>
                    <a:gd name="connsiteX2" fmla="*/ 0 w 129540"/>
                    <a:gd name="connsiteY2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9540" h="114300">
                      <a:moveTo>
                        <a:pt x="129540" y="11430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9671C15E-3066-4D39-BF6D-5330CA586359}"/>
                    </a:ext>
                  </a:extLst>
                </p:cNvPr>
                <p:cNvSpPr/>
                <p:nvPr/>
              </p:nvSpPr>
              <p:spPr>
                <a:xfrm>
                  <a:off x="5646420" y="2057400"/>
                  <a:ext cx="182880" cy="320040"/>
                </a:xfrm>
                <a:custGeom>
                  <a:avLst/>
                  <a:gdLst>
                    <a:gd name="connsiteX0" fmla="*/ 182880 w 182880"/>
                    <a:gd name="connsiteY0" fmla="*/ 320040 h 320040"/>
                    <a:gd name="connsiteX1" fmla="*/ 121920 w 182880"/>
                    <a:gd name="connsiteY1" fmla="*/ 160020 h 320040"/>
                    <a:gd name="connsiteX2" fmla="*/ 0 w 182880"/>
                    <a:gd name="connsiteY2" fmla="*/ 0 h 320040"/>
                    <a:gd name="connsiteX3" fmla="*/ 0 w 182880"/>
                    <a:gd name="connsiteY3" fmla="*/ 0 h 320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" h="320040">
                      <a:moveTo>
                        <a:pt x="182880" y="320040"/>
                      </a:moveTo>
                      <a:cubicBezTo>
                        <a:pt x="167640" y="266700"/>
                        <a:pt x="152400" y="213360"/>
                        <a:pt x="121920" y="160020"/>
                      </a:cubicBezTo>
                      <a:cubicBezTo>
                        <a:pt x="91440" y="10668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41BEA9D1-A7F3-4C4C-8952-D58217FA981D}"/>
                    </a:ext>
                  </a:extLst>
                </p:cNvPr>
                <p:cNvSpPr/>
                <p:nvPr/>
              </p:nvSpPr>
              <p:spPr>
                <a:xfrm>
                  <a:off x="5806440" y="1996440"/>
                  <a:ext cx="106680" cy="358140"/>
                </a:xfrm>
                <a:custGeom>
                  <a:avLst/>
                  <a:gdLst>
                    <a:gd name="connsiteX0" fmla="*/ 106680 w 106680"/>
                    <a:gd name="connsiteY0" fmla="*/ 358140 h 358140"/>
                    <a:gd name="connsiteX1" fmla="*/ 83820 w 106680"/>
                    <a:gd name="connsiteY1" fmla="*/ 236220 h 358140"/>
                    <a:gd name="connsiteX2" fmla="*/ 0 w 106680"/>
                    <a:gd name="connsiteY2" fmla="*/ 0 h 358140"/>
                    <a:gd name="connsiteX3" fmla="*/ 0 w 106680"/>
                    <a:gd name="connsiteY3" fmla="*/ 0 h 358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6680" h="358140">
                      <a:moveTo>
                        <a:pt x="106680" y="358140"/>
                      </a:moveTo>
                      <a:cubicBezTo>
                        <a:pt x="104140" y="327025"/>
                        <a:pt x="101600" y="295910"/>
                        <a:pt x="83820" y="236220"/>
                      </a:cubicBezTo>
                      <a:cubicBezTo>
                        <a:pt x="66040" y="17653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DB8A2135-FB3F-4C6E-9992-B5B6505960CD}"/>
                    </a:ext>
                  </a:extLst>
                </p:cNvPr>
                <p:cNvSpPr/>
                <p:nvPr/>
              </p:nvSpPr>
              <p:spPr>
                <a:xfrm>
                  <a:off x="8778240" y="1684020"/>
                  <a:ext cx="129540" cy="274320"/>
                </a:xfrm>
                <a:custGeom>
                  <a:avLst/>
                  <a:gdLst>
                    <a:gd name="connsiteX0" fmla="*/ 0 w 129540"/>
                    <a:gd name="connsiteY0" fmla="*/ 274320 h 274320"/>
                    <a:gd name="connsiteX1" fmla="*/ 38100 w 129540"/>
                    <a:gd name="connsiteY1" fmla="*/ 144780 h 274320"/>
                    <a:gd name="connsiteX2" fmla="*/ 129540 w 129540"/>
                    <a:gd name="connsiteY2" fmla="*/ 0 h 274320"/>
                    <a:gd name="connsiteX3" fmla="*/ 129540 w 129540"/>
                    <a:gd name="connsiteY3" fmla="*/ 0 h 274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9540" h="274320">
                      <a:moveTo>
                        <a:pt x="0" y="274320"/>
                      </a:moveTo>
                      <a:cubicBezTo>
                        <a:pt x="8255" y="232410"/>
                        <a:pt x="16510" y="190500"/>
                        <a:pt x="38100" y="144780"/>
                      </a:cubicBezTo>
                      <a:cubicBezTo>
                        <a:pt x="59690" y="99060"/>
                        <a:pt x="129540" y="0"/>
                        <a:pt x="129540" y="0"/>
                      </a:cubicBezTo>
                      <a:lnTo>
                        <a:pt x="12954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Arc 64">
                  <a:extLst>
                    <a:ext uri="{FF2B5EF4-FFF2-40B4-BE49-F238E27FC236}">
                      <a16:creationId xmlns:a16="http://schemas.microsoft.com/office/drawing/2014/main" id="{D31E7A66-70BD-4068-A154-7E0D05C12E6C}"/>
                    </a:ext>
                  </a:extLst>
                </p:cNvPr>
                <p:cNvSpPr/>
                <p:nvPr/>
              </p:nvSpPr>
              <p:spPr>
                <a:xfrm>
                  <a:off x="8622597" y="1935480"/>
                  <a:ext cx="45719" cy="83820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Arc 65">
                  <a:extLst>
                    <a:ext uri="{FF2B5EF4-FFF2-40B4-BE49-F238E27FC236}">
                      <a16:creationId xmlns:a16="http://schemas.microsoft.com/office/drawing/2014/main" id="{5E335261-4B5F-4162-89B9-3B8A64967A13}"/>
                    </a:ext>
                  </a:extLst>
                </p:cNvPr>
                <p:cNvSpPr/>
                <p:nvPr/>
              </p:nvSpPr>
              <p:spPr>
                <a:xfrm>
                  <a:off x="8668316" y="1756410"/>
                  <a:ext cx="179909" cy="274320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F4776BCB-DCE3-4747-84DA-6F4B0245AB8F}"/>
                    </a:ext>
                  </a:extLst>
                </p:cNvPr>
                <p:cNvSpPr/>
                <p:nvPr/>
              </p:nvSpPr>
              <p:spPr>
                <a:xfrm rot="1237048">
                  <a:off x="9290525" y="2606892"/>
                  <a:ext cx="282294" cy="220980"/>
                </a:xfrm>
                <a:custGeom>
                  <a:avLst/>
                  <a:gdLst>
                    <a:gd name="connsiteX0" fmla="*/ 419100 w 419100"/>
                    <a:gd name="connsiteY0" fmla="*/ 0 h 220980"/>
                    <a:gd name="connsiteX1" fmla="*/ 160020 w 419100"/>
                    <a:gd name="connsiteY1" fmla="*/ 68580 h 220980"/>
                    <a:gd name="connsiteX2" fmla="*/ 0 w 419100"/>
                    <a:gd name="connsiteY2" fmla="*/ 220980 h 220980"/>
                    <a:gd name="connsiteX3" fmla="*/ 0 w 419100"/>
                    <a:gd name="connsiteY3" fmla="*/ 220980 h 220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0" h="220980">
                      <a:moveTo>
                        <a:pt x="419100" y="0"/>
                      </a:moveTo>
                      <a:cubicBezTo>
                        <a:pt x="324485" y="15875"/>
                        <a:pt x="229870" y="31750"/>
                        <a:pt x="160020" y="68580"/>
                      </a:cubicBezTo>
                      <a:cubicBezTo>
                        <a:pt x="90170" y="105410"/>
                        <a:pt x="0" y="220980"/>
                        <a:pt x="0" y="220980"/>
                      </a:cubicBezTo>
                      <a:lnTo>
                        <a:pt x="0" y="22098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92EA4EC9-1EEC-462C-8F84-322CA30F213D}"/>
                    </a:ext>
                  </a:extLst>
                </p:cNvPr>
                <p:cNvSpPr/>
                <p:nvPr/>
              </p:nvSpPr>
              <p:spPr>
                <a:xfrm>
                  <a:off x="8084820" y="1689041"/>
                  <a:ext cx="426720" cy="223579"/>
                </a:xfrm>
                <a:custGeom>
                  <a:avLst/>
                  <a:gdLst>
                    <a:gd name="connsiteX0" fmla="*/ 0 w 426720"/>
                    <a:gd name="connsiteY0" fmla="*/ 223579 h 223579"/>
                    <a:gd name="connsiteX1" fmla="*/ 190500 w 426720"/>
                    <a:gd name="connsiteY1" fmla="*/ 25459 h 223579"/>
                    <a:gd name="connsiteX2" fmla="*/ 426720 w 426720"/>
                    <a:gd name="connsiteY2" fmla="*/ 2599 h 223579"/>
                    <a:gd name="connsiteX3" fmla="*/ 426720 w 426720"/>
                    <a:gd name="connsiteY3" fmla="*/ 2599 h 223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720" h="223579">
                      <a:moveTo>
                        <a:pt x="0" y="223579"/>
                      </a:moveTo>
                      <a:cubicBezTo>
                        <a:pt x="59690" y="142934"/>
                        <a:pt x="119380" y="62289"/>
                        <a:pt x="190500" y="25459"/>
                      </a:cubicBezTo>
                      <a:cubicBezTo>
                        <a:pt x="261620" y="-11371"/>
                        <a:pt x="426720" y="2599"/>
                        <a:pt x="426720" y="2599"/>
                      </a:cubicBezTo>
                      <a:lnTo>
                        <a:pt x="426720" y="2599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932A6F5C-6063-4A3B-B84A-401F289313AF}"/>
                    </a:ext>
                  </a:extLst>
                </p:cNvPr>
                <p:cNvSpPr/>
                <p:nvPr/>
              </p:nvSpPr>
              <p:spPr>
                <a:xfrm>
                  <a:off x="7970520" y="1774896"/>
                  <a:ext cx="213360" cy="122484"/>
                </a:xfrm>
                <a:custGeom>
                  <a:avLst/>
                  <a:gdLst>
                    <a:gd name="connsiteX0" fmla="*/ 0 w 213360"/>
                    <a:gd name="connsiteY0" fmla="*/ 122484 h 122484"/>
                    <a:gd name="connsiteX1" fmla="*/ 167640 w 213360"/>
                    <a:gd name="connsiteY1" fmla="*/ 15804 h 122484"/>
                    <a:gd name="connsiteX2" fmla="*/ 213360 w 213360"/>
                    <a:gd name="connsiteY2" fmla="*/ 564 h 122484"/>
                    <a:gd name="connsiteX3" fmla="*/ 213360 w 213360"/>
                    <a:gd name="connsiteY3" fmla="*/ 564 h 122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3360" h="122484">
                      <a:moveTo>
                        <a:pt x="0" y="122484"/>
                      </a:moveTo>
                      <a:cubicBezTo>
                        <a:pt x="66040" y="79304"/>
                        <a:pt x="132080" y="36124"/>
                        <a:pt x="167640" y="15804"/>
                      </a:cubicBezTo>
                      <a:cubicBezTo>
                        <a:pt x="203200" y="-4516"/>
                        <a:pt x="213360" y="564"/>
                        <a:pt x="213360" y="564"/>
                      </a:cubicBezTo>
                      <a:lnTo>
                        <a:pt x="213360" y="564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04065372-E479-4049-AFEA-200C03477311}"/>
                    </a:ext>
                  </a:extLst>
                </p:cNvPr>
                <p:cNvSpPr/>
                <p:nvPr/>
              </p:nvSpPr>
              <p:spPr>
                <a:xfrm>
                  <a:off x="7871460" y="1737360"/>
                  <a:ext cx="236220" cy="228600"/>
                </a:xfrm>
                <a:custGeom>
                  <a:avLst/>
                  <a:gdLst>
                    <a:gd name="connsiteX0" fmla="*/ 0 w 236220"/>
                    <a:gd name="connsiteY0" fmla="*/ 228600 h 228600"/>
                    <a:gd name="connsiteX1" fmla="*/ 137160 w 236220"/>
                    <a:gd name="connsiteY1" fmla="*/ 76200 h 228600"/>
                    <a:gd name="connsiteX2" fmla="*/ 236220 w 236220"/>
                    <a:gd name="connsiteY2" fmla="*/ 0 h 228600"/>
                    <a:gd name="connsiteX3" fmla="*/ 236220 w 236220"/>
                    <a:gd name="connsiteY3" fmla="*/ 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6220" h="228600">
                      <a:moveTo>
                        <a:pt x="0" y="228600"/>
                      </a:moveTo>
                      <a:cubicBezTo>
                        <a:pt x="48895" y="171450"/>
                        <a:pt x="97790" y="114300"/>
                        <a:pt x="137160" y="76200"/>
                      </a:cubicBezTo>
                      <a:cubicBezTo>
                        <a:pt x="176530" y="38100"/>
                        <a:pt x="236220" y="0"/>
                        <a:pt x="236220" y="0"/>
                      </a:cubicBezTo>
                      <a:lnTo>
                        <a:pt x="23622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A54EE348-8830-47EE-A5CD-CED51AD13410}"/>
                    </a:ext>
                  </a:extLst>
                </p:cNvPr>
                <p:cNvSpPr/>
                <p:nvPr/>
              </p:nvSpPr>
              <p:spPr>
                <a:xfrm>
                  <a:off x="7459980" y="1341120"/>
                  <a:ext cx="586740" cy="114300"/>
                </a:xfrm>
                <a:custGeom>
                  <a:avLst/>
                  <a:gdLst>
                    <a:gd name="connsiteX0" fmla="*/ 0 w 586740"/>
                    <a:gd name="connsiteY0" fmla="*/ 114300 h 114300"/>
                    <a:gd name="connsiteX1" fmla="*/ 320040 w 586740"/>
                    <a:gd name="connsiteY1" fmla="*/ 38100 h 114300"/>
                    <a:gd name="connsiteX2" fmla="*/ 586740 w 586740"/>
                    <a:gd name="connsiteY2" fmla="*/ 0 h 114300"/>
                    <a:gd name="connsiteX3" fmla="*/ 586740 w 586740"/>
                    <a:gd name="connsiteY3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6740" h="114300">
                      <a:moveTo>
                        <a:pt x="0" y="114300"/>
                      </a:moveTo>
                      <a:cubicBezTo>
                        <a:pt x="111125" y="85725"/>
                        <a:pt x="222250" y="57150"/>
                        <a:pt x="320040" y="38100"/>
                      </a:cubicBezTo>
                      <a:cubicBezTo>
                        <a:pt x="417830" y="19050"/>
                        <a:pt x="586740" y="0"/>
                        <a:pt x="586740" y="0"/>
                      </a:cubicBezTo>
                      <a:lnTo>
                        <a:pt x="58674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C7C0092B-2387-4767-A21C-01CA690B7B78}"/>
                    </a:ext>
                  </a:extLst>
                </p:cNvPr>
                <p:cNvSpPr/>
                <p:nvPr/>
              </p:nvSpPr>
              <p:spPr>
                <a:xfrm>
                  <a:off x="7886700" y="1394460"/>
                  <a:ext cx="373380" cy="30480"/>
                </a:xfrm>
                <a:custGeom>
                  <a:avLst/>
                  <a:gdLst>
                    <a:gd name="connsiteX0" fmla="*/ 0 w 373380"/>
                    <a:gd name="connsiteY0" fmla="*/ 30480 h 30480"/>
                    <a:gd name="connsiteX1" fmla="*/ 160020 w 373380"/>
                    <a:gd name="connsiteY1" fmla="*/ 7620 h 30480"/>
                    <a:gd name="connsiteX2" fmla="*/ 373380 w 373380"/>
                    <a:gd name="connsiteY2" fmla="*/ 0 h 30480"/>
                    <a:gd name="connsiteX3" fmla="*/ 373380 w 373380"/>
                    <a:gd name="connsiteY3" fmla="*/ 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3380" h="30480">
                      <a:moveTo>
                        <a:pt x="0" y="30480"/>
                      </a:moveTo>
                      <a:cubicBezTo>
                        <a:pt x="48895" y="21590"/>
                        <a:pt x="97790" y="12700"/>
                        <a:pt x="160020" y="7620"/>
                      </a:cubicBezTo>
                      <a:cubicBezTo>
                        <a:pt x="222250" y="2540"/>
                        <a:pt x="373380" y="0"/>
                        <a:pt x="373380" y="0"/>
                      </a:cubicBezTo>
                      <a:lnTo>
                        <a:pt x="37338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8E2164EE-DDA6-4F10-B343-76481D84F892}"/>
                    </a:ext>
                  </a:extLst>
                </p:cNvPr>
                <p:cNvSpPr/>
                <p:nvPr/>
              </p:nvSpPr>
              <p:spPr>
                <a:xfrm>
                  <a:off x="7035141" y="1041137"/>
                  <a:ext cx="929640" cy="274320"/>
                </a:xfrm>
                <a:custGeom>
                  <a:avLst/>
                  <a:gdLst>
                    <a:gd name="connsiteX0" fmla="*/ 0 w 929640"/>
                    <a:gd name="connsiteY0" fmla="*/ 274320 h 274320"/>
                    <a:gd name="connsiteX1" fmla="*/ 144780 w 929640"/>
                    <a:gd name="connsiteY1" fmla="*/ 114300 h 274320"/>
                    <a:gd name="connsiteX2" fmla="*/ 160020 w 929640"/>
                    <a:gd name="connsiteY2" fmla="*/ 160020 h 274320"/>
                    <a:gd name="connsiteX3" fmla="*/ 129540 w 929640"/>
                    <a:gd name="connsiteY3" fmla="*/ 228600 h 274320"/>
                    <a:gd name="connsiteX4" fmla="*/ 411480 w 929640"/>
                    <a:gd name="connsiteY4" fmla="*/ 83820 h 274320"/>
                    <a:gd name="connsiteX5" fmla="*/ 525780 w 929640"/>
                    <a:gd name="connsiteY5" fmla="*/ 53340 h 274320"/>
                    <a:gd name="connsiteX6" fmla="*/ 358140 w 929640"/>
                    <a:gd name="connsiteY6" fmla="*/ 167640 h 274320"/>
                    <a:gd name="connsiteX7" fmla="*/ 601980 w 929640"/>
                    <a:gd name="connsiteY7" fmla="*/ 53340 h 274320"/>
                    <a:gd name="connsiteX8" fmla="*/ 929640 w 929640"/>
                    <a:gd name="connsiteY8" fmla="*/ 0 h 274320"/>
                    <a:gd name="connsiteX9" fmla="*/ 929640 w 929640"/>
                    <a:gd name="connsiteY9" fmla="*/ 0 h 274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29640" h="274320">
                      <a:moveTo>
                        <a:pt x="0" y="274320"/>
                      </a:moveTo>
                      <a:cubicBezTo>
                        <a:pt x="59055" y="203835"/>
                        <a:pt x="118110" y="133350"/>
                        <a:pt x="144780" y="114300"/>
                      </a:cubicBezTo>
                      <a:cubicBezTo>
                        <a:pt x="171450" y="95250"/>
                        <a:pt x="162560" y="140970"/>
                        <a:pt x="160020" y="160020"/>
                      </a:cubicBezTo>
                      <a:cubicBezTo>
                        <a:pt x="157480" y="179070"/>
                        <a:pt x="87630" y="241300"/>
                        <a:pt x="129540" y="228600"/>
                      </a:cubicBezTo>
                      <a:cubicBezTo>
                        <a:pt x="171450" y="215900"/>
                        <a:pt x="345440" y="113030"/>
                        <a:pt x="411480" y="83820"/>
                      </a:cubicBezTo>
                      <a:cubicBezTo>
                        <a:pt x="477520" y="54610"/>
                        <a:pt x="534670" y="39370"/>
                        <a:pt x="525780" y="53340"/>
                      </a:cubicBezTo>
                      <a:cubicBezTo>
                        <a:pt x="516890" y="67310"/>
                        <a:pt x="345440" y="167640"/>
                        <a:pt x="358140" y="167640"/>
                      </a:cubicBezTo>
                      <a:cubicBezTo>
                        <a:pt x="370840" y="167640"/>
                        <a:pt x="506730" y="81280"/>
                        <a:pt x="601980" y="53340"/>
                      </a:cubicBezTo>
                      <a:cubicBezTo>
                        <a:pt x="697230" y="25400"/>
                        <a:pt x="929640" y="0"/>
                        <a:pt x="929640" y="0"/>
                      </a:cubicBezTo>
                      <a:lnTo>
                        <a:pt x="929640" y="0"/>
                      </a:lnTo>
                    </a:path>
                  </a:pathLst>
                </a:custGeom>
                <a:solidFill>
                  <a:srgbClr val="533C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1BF0BD6C-B080-4B32-9592-81B6904915B5}"/>
                    </a:ext>
                  </a:extLst>
                </p:cNvPr>
                <p:cNvSpPr/>
                <p:nvPr/>
              </p:nvSpPr>
              <p:spPr>
                <a:xfrm>
                  <a:off x="5561578" y="1257712"/>
                  <a:ext cx="708109" cy="328894"/>
                </a:xfrm>
                <a:custGeom>
                  <a:avLst/>
                  <a:gdLst>
                    <a:gd name="connsiteX0" fmla="*/ 564176 w 708109"/>
                    <a:gd name="connsiteY0" fmla="*/ 328894 h 328894"/>
                    <a:gd name="connsiteX1" fmla="*/ 442256 w 708109"/>
                    <a:gd name="connsiteY1" fmla="*/ 245074 h 328894"/>
                    <a:gd name="connsiteX2" fmla="*/ 129836 w 708109"/>
                    <a:gd name="connsiteY2" fmla="*/ 176494 h 328894"/>
                    <a:gd name="connsiteX3" fmla="*/ 296 w 708109"/>
                    <a:gd name="connsiteY3" fmla="*/ 184114 h 328894"/>
                    <a:gd name="connsiteX4" fmla="*/ 160316 w 708109"/>
                    <a:gd name="connsiteY4" fmla="*/ 107914 h 328894"/>
                    <a:gd name="connsiteX5" fmla="*/ 251756 w 708109"/>
                    <a:gd name="connsiteY5" fmla="*/ 107914 h 328894"/>
                    <a:gd name="connsiteX6" fmla="*/ 122216 w 708109"/>
                    <a:gd name="connsiteY6" fmla="*/ 1234 h 328894"/>
                    <a:gd name="connsiteX7" fmla="*/ 358436 w 708109"/>
                    <a:gd name="connsiteY7" fmla="*/ 46954 h 328894"/>
                    <a:gd name="connsiteX8" fmla="*/ 609896 w 708109"/>
                    <a:gd name="connsiteY8" fmla="*/ 92674 h 328894"/>
                    <a:gd name="connsiteX9" fmla="*/ 701336 w 708109"/>
                    <a:gd name="connsiteY9" fmla="*/ 229834 h 328894"/>
                    <a:gd name="connsiteX10" fmla="*/ 701336 w 708109"/>
                    <a:gd name="connsiteY10" fmla="*/ 290794 h 328894"/>
                    <a:gd name="connsiteX11" fmla="*/ 701336 w 708109"/>
                    <a:gd name="connsiteY11" fmla="*/ 290794 h 328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08109" h="328894">
                      <a:moveTo>
                        <a:pt x="564176" y="328894"/>
                      </a:moveTo>
                      <a:cubicBezTo>
                        <a:pt x="539411" y="299684"/>
                        <a:pt x="514646" y="270474"/>
                        <a:pt x="442256" y="245074"/>
                      </a:cubicBezTo>
                      <a:cubicBezTo>
                        <a:pt x="369866" y="219674"/>
                        <a:pt x="203496" y="186654"/>
                        <a:pt x="129836" y="176494"/>
                      </a:cubicBezTo>
                      <a:cubicBezTo>
                        <a:pt x="56176" y="166334"/>
                        <a:pt x="-4784" y="195544"/>
                        <a:pt x="296" y="184114"/>
                      </a:cubicBezTo>
                      <a:cubicBezTo>
                        <a:pt x="5376" y="172684"/>
                        <a:pt x="118406" y="120614"/>
                        <a:pt x="160316" y="107914"/>
                      </a:cubicBezTo>
                      <a:cubicBezTo>
                        <a:pt x="202226" y="95214"/>
                        <a:pt x="258106" y="125694"/>
                        <a:pt x="251756" y="107914"/>
                      </a:cubicBezTo>
                      <a:cubicBezTo>
                        <a:pt x="245406" y="90134"/>
                        <a:pt x="104436" y="11394"/>
                        <a:pt x="122216" y="1234"/>
                      </a:cubicBezTo>
                      <a:cubicBezTo>
                        <a:pt x="139996" y="-8926"/>
                        <a:pt x="358436" y="46954"/>
                        <a:pt x="358436" y="46954"/>
                      </a:cubicBezTo>
                      <a:cubicBezTo>
                        <a:pt x="439716" y="62194"/>
                        <a:pt x="552746" y="62194"/>
                        <a:pt x="609896" y="92674"/>
                      </a:cubicBezTo>
                      <a:cubicBezTo>
                        <a:pt x="667046" y="123154"/>
                        <a:pt x="686096" y="196814"/>
                        <a:pt x="701336" y="229834"/>
                      </a:cubicBezTo>
                      <a:cubicBezTo>
                        <a:pt x="716576" y="262854"/>
                        <a:pt x="701336" y="290794"/>
                        <a:pt x="701336" y="290794"/>
                      </a:cubicBezTo>
                      <a:lnTo>
                        <a:pt x="701336" y="290794"/>
                      </a:lnTo>
                    </a:path>
                  </a:pathLst>
                </a:custGeom>
                <a:solidFill>
                  <a:srgbClr val="533C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CF1CC3E9-50F0-49CB-AB1B-E4376AE0D38D}"/>
                    </a:ext>
                  </a:extLst>
                </p:cNvPr>
                <p:cNvSpPr/>
                <p:nvPr/>
              </p:nvSpPr>
              <p:spPr>
                <a:xfrm>
                  <a:off x="5737860" y="1345584"/>
                  <a:ext cx="358140" cy="56496"/>
                </a:xfrm>
                <a:custGeom>
                  <a:avLst/>
                  <a:gdLst>
                    <a:gd name="connsiteX0" fmla="*/ 358140 w 358140"/>
                    <a:gd name="connsiteY0" fmla="*/ 10776 h 56496"/>
                    <a:gd name="connsiteX1" fmla="*/ 137160 w 358140"/>
                    <a:gd name="connsiteY1" fmla="*/ 3156 h 56496"/>
                    <a:gd name="connsiteX2" fmla="*/ 0 w 358140"/>
                    <a:gd name="connsiteY2" fmla="*/ 56496 h 56496"/>
                    <a:gd name="connsiteX3" fmla="*/ 0 w 358140"/>
                    <a:gd name="connsiteY3" fmla="*/ 56496 h 56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8140" h="56496">
                      <a:moveTo>
                        <a:pt x="358140" y="10776"/>
                      </a:moveTo>
                      <a:cubicBezTo>
                        <a:pt x="277495" y="3156"/>
                        <a:pt x="196850" y="-4464"/>
                        <a:pt x="137160" y="3156"/>
                      </a:cubicBezTo>
                      <a:cubicBezTo>
                        <a:pt x="77470" y="10776"/>
                        <a:pt x="0" y="56496"/>
                        <a:pt x="0" y="56496"/>
                      </a:cubicBezTo>
                      <a:lnTo>
                        <a:pt x="0" y="56496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33D7C7E2-F791-433F-BAF3-11556022203D}"/>
                    </a:ext>
                  </a:extLst>
                </p:cNvPr>
                <p:cNvSpPr/>
                <p:nvPr/>
              </p:nvSpPr>
              <p:spPr>
                <a:xfrm>
                  <a:off x="6065520" y="1264920"/>
                  <a:ext cx="175260" cy="60960"/>
                </a:xfrm>
                <a:custGeom>
                  <a:avLst/>
                  <a:gdLst>
                    <a:gd name="connsiteX0" fmla="*/ 175260 w 175260"/>
                    <a:gd name="connsiteY0" fmla="*/ 60960 h 60960"/>
                    <a:gd name="connsiteX1" fmla="*/ 91440 w 175260"/>
                    <a:gd name="connsiteY1" fmla="*/ 15240 h 60960"/>
                    <a:gd name="connsiteX2" fmla="*/ 0 w 175260"/>
                    <a:gd name="connsiteY2" fmla="*/ 0 h 60960"/>
                    <a:gd name="connsiteX3" fmla="*/ 0 w 175260"/>
                    <a:gd name="connsiteY3" fmla="*/ 0 h 60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5260" h="60960">
                      <a:moveTo>
                        <a:pt x="175260" y="60960"/>
                      </a:moveTo>
                      <a:cubicBezTo>
                        <a:pt x="147955" y="43180"/>
                        <a:pt x="120650" y="25400"/>
                        <a:pt x="91440" y="15240"/>
                      </a:cubicBezTo>
                      <a:cubicBezTo>
                        <a:pt x="62230" y="508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C7285D8B-3D32-41E8-972B-84686D78B614}"/>
                    </a:ext>
                  </a:extLst>
                </p:cNvPr>
                <p:cNvSpPr/>
                <p:nvPr/>
              </p:nvSpPr>
              <p:spPr>
                <a:xfrm>
                  <a:off x="6553200" y="1333500"/>
                  <a:ext cx="114300" cy="144780"/>
                </a:xfrm>
                <a:custGeom>
                  <a:avLst/>
                  <a:gdLst>
                    <a:gd name="connsiteX0" fmla="*/ 114300 w 114300"/>
                    <a:gd name="connsiteY0" fmla="*/ 144780 h 144780"/>
                    <a:gd name="connsiteX1" fmla="*/ 0 w 114300"/>
                    <a:gd name="connsiteY1" fmla="*/ 0 h 144780"/>
                    <a:gd name="connsiteX2" fmla="*/ 0 w 114300"/>
                    <a:gd name="connsiteY2" fmla="*/ 0 h 144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144780">
                      <a:moveTo>
                        <a:pt x="114300" y="14478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51E86C57-C4B4-49FA-90B2-EF223393CAAC}"/>
                    </a:ext>
                  </a:extLst>
                </p:cNvPr>
                <p:cNvSpPr/>
                <p:nvPr/>
              </p:nvSpPr>
              <p:spPr>
                <a:xfrm>
                  <a:off x="6149340" y="1215814"/>
                  <a:ext cx="160020" cy="49106"/>
                </a:xfrm>
                <a:custGeom>
                  <a:avLst/>
                  <a:gdLst>
                    <a:gd name="connsiteX0" fmla="*/ 160020 w 160020"/>
                    <a:gd name="connsiteY0" fmla="*/ 49106 h 49106"/>
                    <a:gd name="connsiteX1" fmla="*/ 60960 w 160020"/>
                    <a:gd name="connsiteY1" fmla="*/ 3386 h 49106"/>
                    <a:gd name="connsiteX2" fmla="*/ 0 w 160020"/>
                    <a:gd name="connsiteY2" fmla="*/ 3386 h 49106"/>
                    <a:gd name="connsiteX3" fmla="*/ 0 w 160020"/>
                    <a:gd name="connsiteY3" fmla="*/ 3386 h 49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0020" h="49106">
                      <a:moveTo>
                        <a:pt x="160020" y="49106"/>
                      </a:moveTo>
                      <a:cubicBezTo>
                        <a:pt x="123825" y="30056"/>
                        <a:pt x="87630" y="11006"/>
                        <a:pt x="60960" y="3386"/>
                      </a:cubicBezTo>
                      <a:cubicBezTo>
                        <a:pt x="34290" y="-4234"/>
                        <a:pt x="0" y="3386"/>
                        <a:pt x="0" y="3386"/>
                      </a:cubicBezTo>
                      <a:lnTo>
                        <a:pt x="0" y="3386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2A47FA52-1918-4258-98E4-448C1E14AD39}"/>
                    </a:ext>
                  </a:extLst>
                </p:cNvPr>
                <p:cNvSpPr/>
                <p:nvPr/>
              </p:nvSpPr>
              <p:spPr>
                <a:xfrm>
                  <a:off x="6446520" y="1150620"/>
                  <a:ext cx="160020" cy="137160"/>
                </a:xfrm>
                <a:custGeom>
                  <a:avLst/>
                  <a:gdLst>
                    <a:gd name="connsiteX0" fmla="*/ 160020 w 160020"/>
                    <a:gd name="connsiteY0" fmla="*/ 137160 h 137160"/>
                    <a:gd name="connsiteX1" fmla="*/ 0 w 160020"/>
                    <a:gd name="connsiteY1" fmla="*/ 0 h 137160"/>
                    <a:gd name="connsiteX2" fmla="*/ 0 w 160020"/>
                    <a:gd name="connsiteY2" fmla="*/ 0 h 137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0020" h="137160">
                      <a:moveTo>
                        <a:pt x="160020" y="13716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C1678C69-C9E6-4D1D-A19E-63F65F5BFF46}"/>
                    </a:ext>
                  </a:extLst>
                </p:cNvPr>
                <p:cNvSpPr/>
                <p:nvPr/>
              </p:nvSpPr>
              <p:spPr>
                <a:xfrm>
                  <a:off x="6339840" y="1203351"/>
                  <a:ext cx="167640" cy="69189"/>
                </a:xfrm>
                <a:custGeom>
                  <a:avLst/>
                  <a:gdLst>
                    <a:gd name="connsiteX0" fmla="*/ 167640 w 167640"/>
                    <a:gd name="connsiteY0" fmla="*/ 69189 h 69189"/>
                    <a:gd name="connsiteX1" fmla="*/ 68580 w 167640"/>
                    <a:gd name="connsiteY1" fmla="*/ 8229 h 69189"/>
                    <a:gd name="connsiteX2" fmla="*/ 0 w 167640"/>
                    <a:gd name="connsiteY2" fmla="*/ 609 h 69189"/>
                    <a:gd name="connsiteX3" fmla="*/ 0 w 167640"/>
                    <a:gd name="connsiteY3" fmla="*/ 609 h 69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7640" h="69189">
                      <a:moveTo>
                        <a:pt x="167640" y="69189"/>
                      </a:moveTo>
                      <a:cubicBezTo>
                        <a:pt x="132080" y="44424"/>
                        <a:pt x="96520" y="19659"/>
                        <a:pt x="68580" y="8229"/>
                      </a:cubicBezTo>
                      <a:cubicBezTo>
                        <a:pt x="40640" y="-3201"/>
                        <a:pt x="0" y="609"/>
                        <a:pt x="0" y="609"/>
                      </a:cubicBezTo>
                      <a:lnTo>
                        <a:pt x="0" y="609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94">
                  <a:extLst>
                    <a:ext uri="{FF2B5EF4-FFF2-40B4-BE49-F238E27FC236}">
                      <a16:creationId xmlns:a16="http://schemas.microsoft.com/office/drawing/2014/main" id="{E244E4A1-037C-4F20-9201-141283EF924E}"/>
                    </a:ext>
                  </a:extLst>
                </p:cNvPr>
                <p:cNvSpPr/>
                <p:nvPr/>
              </p:nvSpPr>
              <p:spPr>
                <a:xfrm>
                  <a:off x="3625767" y="2307308"/>
                  <a:ext cx="5991027" cy="2017041"/>
                </a:xfrm>
                <a:custGeom>
                  <a:avLst/>
                  <a:gdLst>
                    <a:gd name="connsiteX0" fmla="*/ 0 w 3786790"/>
                    <a:gd name="connsiteY0" fmla="*/ 0 h 1804386"/>
                    <a:gd name="connsiteX1" fmla="*/ 3786790 w 3786790"/>
                    <a:gd name="connsiteY1" fmla="*/ 0 h 1804386"/>
                    <a:gd name="connsiteX2" fmla="*/ 3786790 w 3786790"/>
                    <a:gd name="connsiteY2" fmla="*/ 1804386 h 1804386"/>
                    <a:gd name="connsiteX3" fmla="*/ 0 w 3786790"/>
                    <a:gd name="connsiteY3" fmla="*/ 1804386 h 1804386"/>
                    <a:gd name="connsiteX4" fmla="*/ 0 w 3786790"/>
                    <a:gd name="connsiteY4" fmla="*/ 0 h 1804386"/>
                    <a:gd name="connsiteX0" fmla="*/ 0 w 3786790"/>
                    <a:gd name="connsiteY0" fmla="*/ 0 h 2006032"/>
                    <a:gd name="connsiteX1" fmla="*/ 3786790 w 3786790"/>
                    <a:gd name="connsiteY1" fmla="*/ 0 h 2006032"/>
                    <a:gd name="connsiteX2" fmla="*/ 3786790 w 3786790"/>
                    <a:gd name="connsiteY2" fmla="*/ 1804386 h 2006032"/>
                    <a:gd name="connsiteX3" fmla="*/ 2090594 w 3786790"/>
                    <a:gd name="connsiteY3" fmla="*/ 2006028 h 2006032"/>
                    <a:gd name="connsiteX4" fmla="*/ 0 w 3786790"/>
                    <a:gd name="connsiteY4" fmla="*/ 1804386 h 2006032"/>
                    <a:gd name="connsiteX5" fmla="*/ 0 w 3786790"/>
                    <a:gd name="connsiteY5" fmla="*/ 0 h 2006032"/>
                    <a:gd name="connsiteX0" fmla="*/ 0 w 3786790"/>
                    <a:gd name="connsiteY0" fmla="*/ 0 h 2009510"/>
                    <a:gd name="connsiteX1" fmla="*/ 3786790 w 3786790"/>
                    <a:gd name="connsiteY1" fmla="*/ 0 h 2009510"/>
                    <a:gd name="connsiteX2" fmla="*/ 3786790 w 3786790"/>
                    <a:gd name="connsiteY2" fmla="*/ 1804386 h 2009510"/>
                    <a:gd name="connsiteX3" fmla="*/ 2738294 w 3786790"/>
                    <a:gd name="connsiteY3" fmla="*/ 1815528 h 2009510"/>
                    <a:gd name="connsiteX4" fmla="*/ 2090594 w 3786790"/>
                    <a:gd name="connsiteY4" fmla="*/ 2006028 h 2009510"/>
                    <a:gd name="connsiteX5" fmla="*/ 0 w 3786790"/>
                    <a:gd name="connsiteY5" fmla="*/ 1804386 h 2009510"/>
                    <a:gd name="connsiteX6" fmla="*/ 0 w 3786790"/>
                    <a:gd name="connsiteY6" fmla="*/ 0 h 2009510"/>
                    <a:gd name="connsiteX0" fmla="*/ 0 w 3786790"/>
                    <a:gd name="connsiteY0" fmla="*/ 0 h 2009236"/>
                    <a:gd name="connsiteX1" fmla="*/ 3786790 w 3786790"/>
                    <a:gd name="connsiteY1" fmla="*/ 0 h 2009236"/>
                    <a:gd name="connsiteX2" fmla="*/ 3786790 w 3786790"/>
                    <a:gd name="connsiteY2" fmla="*/ 1804386 h 2009236"/>
                    <a:gd name="connsiteX3" fmla="*/ 3157394 w 3786790"/>
                    <a:gd name="connsiteY3" fmla="*/ 1472628 h 2009236"/>
                    <a:gd name="connsiteX4" fmla="*/ 2738294 w 3786790"/>
                    <a:gd name="connsiteY4" fmla="*/ 1815528 h 2009236"/>
                    <a:gd name="connsiteX5" fmla="*/ 2090594 w 3786790"/>
                    <a:gd name="connsiteY5" fmla="*/ 2006028 h 2009236"/>
                    <a:gd name="connsiteX6" fmla="*/ 0 w 3786790"/>
                    <a:gd name="connsiteY6" fmla="*/ 1804386 h 2009236"/>
                    <a:gd name="connsiteX7" fmla="*/ 0 w 3786790"/>
                    <a:gd name="connsiteY7" fmla="*/ 0 h 2009236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0 w 3786790"/>
                    <a:gd name="connsiteY6" fmla="*/ 1804386 h 2006028"/>
                    <a:gd name="connsiteX7" fmla="*/ 0 w 3786790"/>
                    <a:gd name="connsiteY7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0 w 3786790"/>
                    <a:gd name="connsiteY7" fmla="*/ 1804386 h 2006028"/>
                    <a:gd name="connsiteX8" fmla="*/ 0 w 3786790"/>
                    <a:gd name="connsiteY8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0 w 3786790"/>
                    <a:gd name="connsiteY7" fmla="*/ 1804386 h 2006028"/>
                    <a:gd name="connsiteX8" fmla="*/ 0 w 3786790"/>
                    <a:gd name="connsiteY8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0 w 3786790"/>
                    <a:gd name="connsiteY7" fmla="*/ 1804386 h 2006028"/>
                    <a:gd name="connsiteX8" fmla="*/ 0 w 3786790"/>
                    <a:gd name="connsiteY8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0 w 3786790"/>
                    <a:gd name="connsiteY8" fmla="*/ 1804386 h 2006028"/>
                    <a:gd name="connsiteX9" fmla="*/ 0 w 3786790"/>
                    <a:gd name="connsiteY9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1606 w 3786790"/>
                    <a:gd name="connsiteY9" fmla="*/ 1491678 h 2006028"/>
                    <a:gd name="connsiteX10" fmla="*/ 0 w 3786790"/>
                    <a:gd name="connsiteY10" fmla="*/ 1804386 h 2006028"/>
                    <a:gd name="connsiteX11" fmla="*/ 0 w 3786790"/>
                    <a:gd name="connsiteY11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160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160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795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795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795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146050 w 3932840"/>
                    <a:gd name="connsiteY0" fmla="*/ 0 h 2006028"/>
                    <a:gd name="connsiteX1" fmla="*/ 3932840 w 3932840"/>
                    <a:gd name="connsiteY1" fmla="*/ 0 h 2006028"/>
                    <a:gd name="connsiteX2" fmla="*/ 3932840 w 3932840"/>
                    <a:gd name="connsiteY2" fmla="*/ 1804386 h 2006028"/>
                    <a:gd name="connsiteX3" fmla="*/ 3303444 w 3932840"/>
                    <a:gd name="connsiteY3" fmla="*/ 1472628 h 2006028"/>
                    <a:gd name="connsiteX4" fmla="*/ 2884344 w 3932840"/>
                    <a:gd name="connsiteY4" fmla="*/ 1815528 h 2006028"/>
                    <a:gd name="connsiteX5" fmla="*/ 2236644 w 3932840"/>
                    <a:gd name="connsiteY5" fmla="*/ 2006028 h 2006028"/>
                    <a:gd name="connsiteX6" fmla="*/ 1598469 w 3932840"/>
                    <a:gd name="connsiteY6" fmla="*/ 1686941 h 2006028"/>
                    <a:gd name="connsiteX7" fmla="*/ 1822306 w 3932840"/>
                    <a:gd name="connsiteY7" fmla="*/ 1648841 h 2006028"/>
                    <a:gd name="connsiteX8" fmla="*/ 1274619 w 3932840"/>
                    <a:gd name="connsiteY8" fmla="*/ 1586928 h 2006028"/>
                    <a:gd name="connsiteX9" fmla="*/ 1454006 w 3932840"/>
                    <a:gd name="connsiteY9" fmla="*/ 1491678 h 2006028"/>
                    <a:gd name="connsiteX10" fmla="*/ 809481 w 3932840"/>
                    <a:gd name="connsiteY10" fmla="*/ 1558353 h 2006028"/>
                    <a:gd name="connsiteX11" fmla="*/ 0 w 3932840"/>
                    <a:gd name="connsiteY11" fmla="*/ 1359886 h 2006028"/>
                    <a:gd name="connsiteX12" fmla="*/ 146050 w 3932840"/>
                    <a:gd name="connsiteY12" fmla="*/ 0 h 2006028"/>
                    <a:gd name="connsiteX0" fmla="*/ 146050 w 3932840"/>
                    <a:gd name="connsiteY0" fmla="*/ 0 h 2006028"/>
                    <a:gd name="connsiteX1" fmla="*/ 3932840 w 3932840"/>
                    <a:gd name="connsiteY1" fmla="*/ 0 h 2006028"/>
                    <a:gd name="connsiteX2" fmla="*/ 3932840 w 3932840"/>
                    <a:gd name="connsiteY2" fmla="*/ 1804386 h 2006028"/>
                    <a:gd name="connsiteX3" fmla="*/ 3303444 w 3932840"/>
                    <a:gd name="connsiteY3" fmla="*/ 1472628 h 2006028"/>
                    <a:gd name="connsiteX4" fmla="*/ 2884344 w 3932840"/>
                    <a:gd name="connsiteY4" fmla="*/ 1815528 h 2006028"/>
                    <a:gd name="connsiteX5" fmla="*/ 2236644 w 3932840"/>
                    <a:gd name="connsiteY5" fmla="*/ 2006028 h 2006028"/>
                    <a:gd name="connsiteX6" fmla="*/ 1598469 w 3932840"/>
                    <a:gd name="connsiteY6" fmla="*/ 1686941 h 2006028"/>
                    <a:gd name="connsiteX7" fmla="*/ 1822306 w 3932840"/>
                    <a:gd name="connsiteY7" fmla="*/ 1648841 h 2006028"/>
                    <a:gd name="connsiteX8" fmla="*/ 1274619 w 3932840"/>
                    <a:gd name="connsiteY8" fmla="*/ 1586928 h 2006028"/>
                    <a:gd name="connsiteX9" fmla="*/ 1454006 w 3932840"/>
                    <a:gd name="connsiteY9" fmla="*/ 1491678 h 2006028"/>
                    <a:gd name="connsiteX10" fmla="*/ 809481 w 3932840"/>
                    <a:gd name="connsiteY10" fmla="*/ 1558353 h 2006028"/>
                    <a:gd name="connsiteX11" fmla="*/ 0 w 3932840"/>
                    <a:gd name="connsiteY11" fmla="*/ 1359886 h 2006028"/>
                    <a:gd name="connsiteX12" fmla="*/ 146050 w 3932840"/>
                    <a:gd name="connsiteY12" fmla="*/ 0 h 2006028"/>
                    <a:gd name="connsiteX0" fmla="*/ 146050 w 3932840"/>
                    <a:gd name="connsiteY0" fmla="*/ 0 h 2006028"/>
                    <a:gd name="connsiteX1" fmla="*/ 3932840 w 3932840"/>
                    <a:gd name="connsiteY1" fmla="*/ 0 h 2006028"/>
                    <a:gd name="connsiteX2" fmla="*/ 3932840 w 3932840"/>
                    <a:gd name="connsiteY2" fmla="*/ 1804386 h 2006028"/>
                    <a:gd name="connsiteX3" fmla="*/ 3303444 w 3932840"/>
                    <a:gd name="connsiteY3" fmla="*/ 1472628 h 2006028"/>
                    <a:gd name="connsiteX4" fmla="*/ 2884344 w 3932840"/>
                    <a:gd name="connsiteY4" fmla="*/ 1815528 h 2006028"/>
                    <a:gd name="connsiteX5" fmla="*/ 2236644 w 3932840"/>
                    <a:gd name="connsiteY5" fmla="*/ 2006028 h 2006028"/>
                    <a:gd name="connsiteX6" fmla="*/ 1598469 w 3932840"/>
                    <a:gd name="connsiteY6" fmla="*/ 1686941 h 2006028"/>
                    <a:gd name="connsiteX7" fmla="*/ 1822306 w 3932840"/>
                    <a:gd name="connsiteY7" fmla="*/ 1648841 h 2006028"/>
                    <a:gd name="connsiteX8" fmla="*/ 1274619 w 3932840"/>
                    <a:gd name="connsiteY8" fmla="*/ 1586928 h 2006028"/>
                    <a:gd name="connsiteX9" fmla="*/ 1454006 w 3932840"/>
                    <a:gd name="connsiteY9" fmla="*/ 1491678 h 2006028"/>
                    <a:gd name="connsiteX10" fmla="*/ 809481 w 3932840"/>
                    <a:gd name="connsiteY10" fmla="*/ 1558353 h 2006028"/>
                    <a:gd name="connsiteX11" fmla="*/ 0 w 3932840"/>
                    <a:gd name="connsiteY11" fmla="*/ 1359886 h 2006028"/>
                    <a:gd name="connsiteX12" fmla="*/ 146050 w 3932840"/>
                    <a:gd name="connsiteY12" fmla="*/ 0 h 2006028"/>
                    <a:gd name="connsiteX0" fmla="*/ 936851 w 4723641"/>
                    <a:gd name="connsiteY0" fmla="*/ 0 h 2006028"/>
                    <a:gd name="connsiteX1" fmla="*/ 4723641 w 4723641"/>
                    <a:gd name="connsiteY1" fmla="*/ 0 h 2006028"/>
                    <a:gd name="connsiteX2" fmla="*/ 4723641 w 4723641"/>
                    <a:gd name="connsiteY2" fmla="*/ 1804386 h 2006028"/>
                    <a:gd name="connsiteX3" fmla="*/ 4094245 w 4723641"/>
                    <a:gd name="connsiteY3" fmla="*/ 1472628 h 2006028"/>
                    <a:gd name="connsiteX4" fmla="*/ 3675145 w 4723641"/>
                    <a:gd name="connsiteY4" fmla="*/ 1815528 h 2006028"/>
                    <a:gd name="connsiteX5" fmla="*/ 3027445 w 4723641"/>
                    <a:gd name="connsiteY5" fmla="*/ 2006028 h 2006028"/>
                    <a:gd name="connsiteX6" fmla="*/ 2389270 w 4723641"/>
                    <a:gd name="connsiteY6" fmla="*/ 1686941 h 2006028"/>
                    <a:gd name="connsiteX7" fmla="*/ 2613107 w 4723641"/>
                    <a:gd name="connsiteY7" fmla="*/ 1648841 h 2006028"/>
                    <a:gd name="connsiteX8" fmla="*/ 2065420 w 4723641"/>
                    <a:gd name="connsiteY8" fmla="*/ 1586928 h 2006028"/>
                    <a:gd name="connsiteX9" fmla="*/ 2244807 w 4723641"/>
                    <a:gd name="connsiteY9" fmla="*/ 1491678 h 2006028"/>
                    <a:gd name="connsiteX10" fmla="*/ 1600282 w 4723641"/>
                    <a:gd name="connsiteY10" fmla="*/ 1558353 h 2006028"/>
                    <a:gd name="connsiteX11" fmla="*/ 790801 w 4723641"/>
                    <a:gd name="connsiteY11" fmla="*/ 1359886 h 2006028"/>
                    <a:gd name="connsiteX12" fmla="*/ 82 w 4723641"/>
                    <a:gd name="connsiteY12" fmla="*/ 926528 h 2006028"/>
                    <a:gd name="connsiteX13" fmla="*/ 936851 w 4723641"/>
                    <a:gd name="connsiteY13" fmla="*/ 0 h 2006028"/>
                    <a:gd name="connsiteX0" fmla="*/ 936851 w 4723641"/>
                    <a:gd name="connsiteY0" fmla="*/ 0 h 2006028"/>
                    <a:gd name="connsiteX1" fmla="*/ 4723641 w 4723641"/>
                    <a:gd name="connsiteY1" fmla="*/ 0 h 2006028"/>
                    <a:gd name="connsiteX2" fmla="*/ 4723641 w 4723641"/>
                    <a:gd name="connsiteY2" fmla="*/ 1804386 h 2006028"/>
                    <a:gd name="connsiteX3" fmla="*/ 4094245 w 4723641"/>
                    <a:gd name="connsiteY3" fmla="*/ 1472628 h 2006028"/>
                    <a:gd name="connsiteX4" fmla="*/ 3675145 w 4723641"/>
                    <a:gd name="connsiteY4" fmla="*/ 1815528 h 2006028"/>
                    <a:gd name="connsiteX5" fmla="*/ 3027445 w 4723641"/>
                    <a:gd name="connsiteY5" fmla="*/ 2006028 h 2006028"/>
                    <a:gd name="connsiteX6" fmla="*/ 2389270 w 4723641"/>
                    <a:gd name="connsiteY6" fmla="*/ 1686941 h 2006028"/>
                    <a:gd name="connsiteX7" fmla="*/ 2613107 w 4723641"/>
                    <a:gd name="connsiteY7" fmla="*/ 1648841 h 2006028"/>
                    <a:gd name="connsiteX8" fmla="*/ 2065420 w 4723641"/>
                    <a:gd name="connsiteY8" fmla="*/ 1586928 h 2006028"/>
                    <a:gd name="connsiteX9" fmla="*/ 2244807 w 4723641"/>
                    <a:gd name="connsiteY9" fmla="*/ 1491678 h 2006028"/>
                    <a:gd name="connsiteX10" fmla="*/ 1600282 w 4723641"/>
                    <a:gd name="connsiteY10" fmla="*/ 1558353 h 2006028"/>
                    <a:gd name="connsiteX11" fmla="*/ 790801 w 4723641"/>
                    <a:gd name="connsiteY11" fmla="*/ 1359886 h 2006028"/>
                    <a:gd name="connsiteX12" fmla="*/ 82 w 4723641"/>
                    <a:gd name="connsiteY12" fmla="*/ 926528 h 2006028"/>
                    <a:gd name="connsiteX13" fmla="*/ 1009733 w 4723641"/>
                    <a:gd name="connsiteY13" fmla="*/ 710628 h 2006028"/>
                    <a:gd name="connsiteX14" fmla="*/ 936851 w 4723641"/>
                    <a:gd name="connsiteY14" fmla="*/ 0 h 2006028"/>
                    <a:gd name="connsiteX0" fmla="*/ 1597251 w 4723641"/>
                    <a:gd name="connsiteY0" fmla="*/ 596900 h 2006028"/>
                    <a:gd name="connsiteX1" fmla="*/ 4723641 w 4723641"/>
                    <a:gd name="connsiteY1" fmla="*/ 0 h 2006028"/>
                    <a:gd name="connsiteX2" fmla="*/ 4723641 w 4723641"/>
                    <a:gd name="connsiteY2" fmla="*/ 1804386 h 2006028"/>
                    <a:gd name="connsiteX3" fmla="*/ 4094245 w 4723641"/>
                    <a:gd name="connsiteY3" fmla="*/ 1472628 h 2006028"/>
                    <a:gd name="connsiteX4" fmla="*/ 3675145 w 4723641"/>
                    <a:gd name="connsiteY4" fmla="*/ 1815528 h 2006028"/>
                    <a:gd name="connsiteX5" fmla="*/ 3027445 w 4723641"/>
                    <a:gd name="connsiteY5" fmla="*/ 2006028 h 2006028"/>
                    <a:gd name="connsiteX6" fmla="*/ 2389270 w 4723641"/>
                    <a:gd name="connsiteY6" fmla="*/ 1686941 h 2006028"/>
                    <a:gd name="connsiteX7" fmla="*/ 2613107 w 4723641"/>
                    <a:gd name="connsiteY7" fmla="*/ 1648841 h 2006028"/>
                    <a:gd name="connsiteX8" fmla="*/ 2065420 w 4723641"/>
                    <a:gd name="connsiteY8" fmla="*/ 1586928 h 2006028"/>
                    <a:gd name="connsiteX9" fmla="*/ 2244807 w 4723641"/>
                    <a:gd name="connsiteY9" fmla="*/ 1491678 h 2006028"/>
                    <a:gd name="connsiteX10" fmla="*/ 1600282 w 4723641"/>
                    <a:gd name="connsiteY10" fmla="*/ 1558353 h 2006028"/>
                    <a:gd name="connsiteX11" fmla="*/ 790801 w 4723641"/>
                    <a:gd name="connsiteY11" fmla="*/ 1359886 h 2006028"/>
                    <a:gd name="connsiteX12" fmla="*/ 82 w 4723641"/>
                    <a:gd name="connsiteY12" fmla="*/ 926528 h 2006028"/>
                    <a:gd name="connsiteX13" fmla="*/ 1009733 w 4723641"/>
                    <a:gd name="connsiteY13" fmla="*/ 710628 h 2006028"/>
                    <a:gd name="connsiteX14" fmla="*/ 1597251 w 4723641"/>
                    <a:gd name="connsiteY14" fmla="*/ 596900 h 2006028"/>
                    <a:gd name="connsiteX0" fmla="*/ 1597251 w 4723641"/>
                    <a:gd name="connsiteY0" fmla="*/ 596900 h 2006028"/>
                    <a:gd name="connsiteX1" fmla="*/ 2228933 w 4723641"/>
                    <a:gd name="connsiteY1" fmla="*/ 488378 h 2006028"/>
                    <a:gd name="connsiteX2" fmla="*/ 4723641 w 4723641"/>
                    <a:gd name="connsiteY2" fmla="*/ 0 h 2006028"/>
                    <a:gd name="connsiteX3" fmla="*/ 4723641 w 4723641"/>
                    <a:gd name="connsiteY3" fmla="*/ 1804386 h 2006028"/>
                    <a:gd name="connsiteX4" fmla="*/ 4094245 w 4723641"/>
                    <a:gd name="connsiteY4" fmla="*/ 1472628 h 2006028"/>
                    <a:gd name="connsiteX5" fmla="*/ 3675145 w 4723641"/>
                    <a:gd name="connsiteY5" fmla="*/ 1815528 h 2006028"/>
                    <a:gd name="connsiteX6" fmla="*/ 3027445 w 4723641"/>
                    <a:gd name="connsiteY6" fmla="*/ 2006028 h 2006028"/>
                    <a:gd name="connsiteX7" fmla="*/ 2389270 w 4723641"/>
                    <a:gd name="connsiteY7" fmla="*/ 1686941 h 2006028"/>
                    <a:gd name="connsiteX8" fmla="*/ 2613107 w 4723641"/>
                    <a:gd name="connsiteY8" fmla="*/ 1648841 h 2006028"/>
                    <a:gd name="connsiteX9" fmla="*/ 2065420 w 4723641"/>
                    <a:gd name="connsiteY9" fmla="*/ 1586928 h 2006028"/>
                    <a:gd name="connsiteX10" fmla="*/ 2244807 w 4723641"/>
                    <a:gd name="connsiteY10" fmla="*/ 1491678 h 2006028"/>
                    <a:gd name="connsiteX11" fmla="*/ 1600282 w 4723641"/>
                    <a:gd name="connsiteY11" fmla="*/ 1558353 h 2006028"/>
                    <a:gd name="connsiteX12" fmla="*/ 790801 w 4723641"/>
                    <a:gd name="connsiteY12" fmla="*/ 1359886 h 2006028"/>
                    <a:gd name="connsiteX13" fmla="*/ 82 w 4723641"/>
                    <a:gd name="connsiteY13" fmla="*/ 926528 h 2006028"/>
                    <a:gd name="connsiteX14" fmla="*/ 1009733 w 4723641"/>
                    <a:gd name="connsiteY14" fmla="*/ 710628 h 2006028"/>
                    <a:gd name="connsiteX15" fmla="*/ 1597251 w 4723641"/>
                    <a:gd name="connsiteY15" fmla="*/ 596900 h 2006028"/>
                    <a:gd name="connsiteX0" fmla="*/ 1597251 w 4723641"/>
                    <a:gd name="connsiteY0" fmla="*/ 596900 h 2006028"/>
                    <a:gd name="connsiteX1" fmla="*/ 2228933 w 4723641"/>
                    <a:gd name="connsiteY1" fmla="*/ 488378 h 2006028"/>
                    <a:gd name="connsiteX2" fmla="*/ 4723641 w 4723641"/>
                    <a:gd name="connsiteY2" fmla="*/ 0 h 2006028"/>
                    <a:gd name="connsiteX3" fmla="*/ 4723641 w 4723641"/>
                    <a:gd name="connsiteY3" fmla="*/ 1804386 h 2006028"/>
                    <a:gd name="connsiteX4" fmla="*/ 4094245 w 4723641"/>
                    <a:gd name="connsiteY4" fmla="*/ 1472628 h 2006028"/>
                    <a:gd name="connsiteX5" fmla="*/ 3675145 w 4723641"/>
                    <a:gd name="connsiteY5" fmla="*/ 1815528 h 2006028"/>
                    <a:gd name="connsiteX6" fmla="*/ 3027445 w 4723641"/>
                    <a:gd name="connsiteY6" fmla="*/ 2006028 h 2006028"/>
                    <a:gd name="connsiteX7" fmla="*/ 2389270 w 4723641"/>
                    <a:gd name="connsiteY7" fmla="*/ 1686941 h 2006028"/>
                    <a:gd name="connsiteX8" fmla="*/ 2613107 w 4723641"/>
                    <a:gd name="connsiteY8" fmla="*/ 1648841 h 2006028"/>
                    <a:gd name="connsiteX9" fmla="*/ 2065420 w 4723641"/>
                    <a:gd name="connsiteY9" fmla="*/ 1586928 h 2006028"/>
                    <a:gd name="connsiteX10" fmla="*/ 2244807 w 4723641"/>
                    <a:gd name="connsiteY10" fmla="*/ 1491678 h 2006028"/>
                    <a:gd name="connsiteX11" fmla="*/ 1600282 w 4723641"/>
                    <a:gd name="connsiteY11" fmla="*/ 1558353 h 2006028"/>
                    <a:gd name="connsiteX12" fmla="*/ 790801 w 4723641"/>
                    <a:gd name="connsiteY12" fmla="*/ 1359886 h 2006028"/>
                    <a:gd name="connsiteX13" fmla="*/ 82 w 4723641"/>
                    <a:gd name="connsiteY13" fmla="*/ 926528 h 2006028"/>
                    <a:gd name="connsiteX14" fmla="*/ 1009733 w 4723641"/>
                    <a:gd name="connsiteY14" fmla="*/ 710628 h 2006028"/>
                    <a:gd name="connsiteX15" fmla="*/ 1597251 w 472364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4094245 w 5428491"/>
                    <a:gd name="connsiteY4" fmla="*/ 14726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4094245 w 5428491"/>
                    <a:gd name="connsiteY4" fmla="*/ 14726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3973595 w 5428491"/>
                    <a:gd name="connsiteY4" fmla="*/ 16504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3973595 w 5428491"/>
                    <a:gd name="connsiteY4" fmla="*/ 16504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988133"/>
                    <a:gd name="connsiteY0" fmla="*/ 596900 h 2006028"/>
                    <a:gd name="connsiteX1" fmla="*/ 2228933 w 5988133"/>
                    <a:gd name="connsiteY1" fmla="*/ 488378 h 2006028"/>
                    <a:gd name="connsiteX2" fmla="*/ 4723641 w 5988133"/>
                    <a:gd name="connsiteY2" fmla="*/ 0 h 2006028"/>
                    <a:gd name="connsiteX3" fmla="*/ 5988133 w 5988133"/>
                    <a:gd name="connsiteY3" fmla="*/ 939228 h 2006028"/>
                    <a:gd name="connsiteX4" fmla="*/ 5428491 w 5988133"/>
                    <a:gd name="connsiteY4" fmla="*/ 928086 h 2006028"/>
                    <a:gd name="connsiteX5" fmla="*/ 3973595 w 5988133"/>
                    <a:gd name="connsiteY5" fmla="*/ 1650428 h 2006028"/>
                    <a:gd name="connsiteX6" fmla="*/ 3675145 w 5988133"/>
                    <a:gd name="connsiteY6" fmla="*/ 1815528 h 2006028"/>
                    <a:gd name="connsiteX7" fmla="*/ 3027445 w 5988133"/>
                    <a:gd name="connsiteY7" fmla="*/ 2006028 h 2006028"/>
                    <a:gd name="connsiteX8" fmla="*/ 2389270 w 5988133"/>
                    <a:gd name="connsiteY8" fmla="*/ 1686941 h 2006028"/>
                    <a:gd name="connsiteX9" fmla="*/ 2613107 w 5988133"/>
                    <a:gd name="connsiteY9" fmla="*/ 1648841 h 2006028"/>
                    <a:gd name="connsiteX10" fmla="*/ 2065420 w 5988133"/>
                    <a:gd name="connsiteY10" fmla="*/ 1586928 h 2006028"/>
                    <a:gd name="connsiteX11" fmla="*/ 2244807 w 5988133"/>
                    <a:gd name="connsiteY11" fmla="*/ 1491678 h 2006028"/>
                    <a:gd name="connsiteX12" fmla="*/ 1600282 w 5988133"/>
                    <a:gd name="connsiteY12" fmla="*/ 1558353 h 2006028"/>
                    <a:gd name="connsiteX13" fmla="*/ 790801 w 5988133"/>
                    <a:gd name="connsiteY13" fmla="*/ 1359886 h 2006028"/>
                    <a:gd name="connsiteX14" fmla="*/ 82 w 5988133"/>
                    <a:gd name="connsiteY14" fmla="*/ 926528 h 2006028"/>
                    <a:gd name="connsiteX15" fmla="*/ 1009733 w 5988133"/>
                    <a:gd name="connsiteY15" fmla="*/ 710628 h 2006028"/>
                    <a:gd name="connsiteX16" fmla="*/ 1597251 w 5988133"/>
                    <a:gd name="connsiteY16" fmla="*/ 596900 h 2006028"/>
                    <a:gd name="connsiteX0" fmla="*/ 1597251 w 5988133"/>
                    <a:gd name="connsiteY0" fmla="*/ 596900 h 2006028"/>
                    <a:gd name="connsiteX1" fmla="*/ 2228933 w 5988133"/>
                    <a:gd name="connsiteY1" fmla="*/ 488378 h 2006028"/>
                    <a:gd name="connsiteX2" fmla="*/ 4723641 w 5988133"/>
                    <a:gd name="connsiteY2" fmla="*/ 0 h 2006028"/>
                    <a:gd name="connsiteX3" fmla="*/ 5988133 w 5988133"/>
                    <a:gd name="connsiteY3" fmla="*/ 939228 h 2006028"/>
                    <a:gd name="connsiteX4" fmla="*/ 5428491 w 5988133"/>
                    <a:gd name="connsiteY4" fmla="*/ 928086 h 2006028"/>
                    <a:gd name="connsiteX5" fmla="*/ 3973595 w 5988133"/>
                    <a:gd name="connsiteY5" fmla="*/ 1650428 h 2006028"/>
                    <a:gd name="connsiteX6" fmla="*/ 3675145 w 5988133"/>
                    <a:gd name="connsiteY6" fmla="*/ 1815528 h 2006028"/>
                    <a:gd name="connsiteX7" fmla="*/ 3027445 w 5988133"/>
                    <a:gd name="connsiteY7" fmla="*/ 2006028 h 2006028"/>
                    <a:gd name="connsiteX8" fmla="*/ 2389270 w 5988133"/>
                    <a:gd name="connsiteY8" fmla="*/ 1686941 h 2006028"/>
                    <a:gd name="connsiteX9" fmla="*/ 2613107 w 5988133"/>
                    <a:gd name="connsiteY9" fmla="*/ 1648841 h 2006028"/>
                    <a:gd name="connsiteX10" fmla="*/ 2065420 w 5988133"/>
                    <a:gd name="connsiteY10" fmla="*/ 1586928 h 2006028"/>
                    <a:gd name="connsiteX11" fmla="*/ 2244807 w 5988133"/>
                    <a:gd name="connsiteY11" fmla="*/ 1491678 h 2006028"/>
                    <a:gd name="connsiteX12" fmla="*/ 1600282 w 5988133"/>
                    <a:gd name="connsiteY12" fmla="*/ 1558353 h 2006028"/>
                    <a:gd name="connsiteX13" fmla="*/ 790801 w 5988133"/>
                    <a:gd name="connsiteY13" fmla="*/ 1359886 h 2006028"/>
                    <a:gd name="connsiteX14" fmla="*/ 82 w 5988133"/>
                    <a:gd name="connsiteY14" fmla="*/ 926528 h 2006028"/>
                    <a:gd name="connsiteX15" fmla="*/ 1009733 w 5988133"/>
                    <a:gd name="connsiteY15" fmla="*/ 710628 h 2006028"/>
                    <a:gd name="connsiteX16" fmla="*/ 1597251 w 5988133"/>
                    <a:gd name="connsiteY16" fmla="*/ 596900 h 2006028"/>
                    <a:gd name="connsiteX0" fmla="*/ 1597251 w 5988133"/>
                    <a:gd name="connsiteY0" fmla="*/ 596900 h 2006028"/>
                    <a:gd name="connsiteX1" fmla="*/ 2228933 w 5988133"/>
                    <a:gd name="connsiteY1" fmla="*/ 488378 h 2006028"/>
                    <a:gd name="connsiteX2" fmla="*/ 4723641 w 5988133"/>
                    <a:gd name="connsiteY2" fmla="*/ 0 h 2006028"/>
                    <a:gd name="connsiteX3" fmla="*/ 5988133 w 5988133"/>
                    <a:gd name="connsiteY3" fmla="*/ 939228 h 2006028"/>
                    <a:gd name="connsiteX4" fmla="*/ 5428491 w 5988133"/>
                    <a:gd name="connsiteY4" fmla="*/ 928086 h 2006028"/>
                    <a:gd name="connsiteX5" fmla="*/ 3973595 w 5988133"/>
                    <a:gd name="connsiteY5" fmla="*/ 1650428 h 2006028"/>
                    <a:gd name="connsiteX6" fmla="*/ 3675145 w 5988133"/>
                    <a:gd name="connsiteY6" fmla="*/ 1815528 h 2006028"/>
                    <a:gd name="connsiteX7" fmla="*/ 3027445 w 5988133"/>
                    <a:gd name="connsiteY7" fmla="*/ 2006028 h 2006028"/>
                    <a:gd name="connsiteX8" fmla="*/ 2389270 w 5988133"/>
                    <a:gd name="connsiteY8" fmla="*/ 1686941 h 2006028"/>
                    <a:gd name="connsiteX9" fmla="*/ 2613107 w 5988133"/>
                    <a:gd name="connsiteY9" fmla="*/ 1648841 h 2006028"/>
                    <a:gd name="connsiteX10" fmla="*/ 2065420 w 5988133"/>
                    <a:gd name="connsiteY10" fmla="*/ 1586928 h 2006028"/>
                    <a:gd name="connsiteX11" fmla="*/ 2244807 w 5988133"/>
                    <a:gd name="connsiteY11" fmla="*/ 1491678 h 2006028"/>
                    <a:gd name="connsiteX12" fmla="*/ 1600282 w 5988133"/>
                    <a:gd name="connsiteY12" fmla="*/ 1558353 h 2006028"/>
                    <a:gd name="connsiteX13" fmla="*/ 790801 w 5988133"/>
                    <a:gd name="connsiteY13" fmla="*/ 1359886 h 2006028"/>
                    <a:gd name="connsiteX14" fmla="*/ 82 w 5988133"/>
                    <a:gd name="connsiteY14" fmla="*/ 926528 h 2006028"/>
                    <a:gd name="connsiteX15" fmla="*/ 1009733 w 5988133"/>
                    <a:gd name="connsiteY15" fmla="*/ 710628 h 2006028"/>
                    <a:gd name="connsiteX16" fmla="*/ 1597251 w 5988133"/>
                    <a:gd name="connsiteY16" fmla="*/ 596900 h 2006028"/>
                    <a:gd name="connsiteX0" fmla="*/ 1597251 w 5992660"/>
                    <a:gd name="connsiteY0" fmla="*/ 596900 h 2006028"/>
                    <a:gd name="connsiteX1" fmla="*/ 2228933 w 5992660"/>
                    <a:gd name="connsiteY1" fmla="*/ 488378 h 2006028"/>
                    <a:gd name="connsiteX2" fmla="*/ 4723641 w 5992660"/>
                    <a:gd name="connsiteY2" fmla="*/ 0 h 2006028"/>
                    <a:gd name="connsiteX3" fmla="*/ 5638883 w 5992660"/>
                    <a:gd name="connsiteY3" fmla="*/ 691578 h 2006028"/>
                    <a:gd name="connsiteX4" fmla="*/ 5988133 w 5992660"/>
                    <a:gd name="connsiteY4" fmla="*/ 939228 h 2006028"/>
                    <a:gd name="connsiteX5" fmla="*/ 5428491 w 5992660"/>
                    <a:gd name="connsiteY5" fmla="*/ 928086 h 2006028"/>
                    <a:gd name="connsiteX6" fmla="*/ 3973595 w 5992660"/>
                    <a:gd name="connsiteY6" fmla="*/ 1650428 h 2006028"/>
                    <a:gd name="connsiteX7" fmla="*/ 3675145 w 5992660"/>
                    <a:gd name="connsiteY7" fmla="*/ 1815528 h 2006028"/>
                    <a:gd name="connsiteX8" fmla="*/ 3027445 w 5992660"/>
                    <a:gd name="connsiteY8" fmla="*/ 2006028 h 2006028"/>
                    <a:gd name="connsiteX9" fmla="*/ 2389270 w 5992660"/>
                    <a:gd name="connsiteY9" fmla="*/ 1686941 h 2006028"/>
                    <a:gd name="connsiteX10" fmla="*/ 2613107 w 5992660"/>
                    <a:gd name="connsiteY10" fmla="*/ 1648841 h 2006028"/>
                    <a:gd name="connsiteX11" fmla="*/ 2065420 w 5992660"/>
                    <a:gd name="connsiteY11" fmla="*/ 1586928 h 2006028"/>
                    <a:gd name="connsiteX12" fmla="*/ 2244807 w 5992660"/>
                    <a:gd name="connsiteY12" fmla="*/ 1491678 h 2006028"/>
                    <a:gd name="connsiteX13" fmla="*/ 1600282 w 5992660"/>
                    <a:gd name="connsiteY13" fmla="*/ 1558353 h 2006028"/>
                    <a:gd name="connsiteX14" fmla="*/ 790801 w 5992660"/>
                    <a:gd name="connsiteY14" fmla="*/ 1359886 h 2006028"/>
                    <a:gd name="connsiteX15" fmla="*/ 82 w 5992660"/>
                    <a:gd name="connsiteY15" fmla="*/ 926528 h 2006028"/>
                    <a:gd name="connsiteX16" fmla="*/ 1009733 w 5992660"/>
                    <a:gd name="connsiteY16" fmla="*/ 710628 h 2006028"/>
                    <a:gd name="connsiteX17" fmla="*/ 1597251 w 5992660"/>
                    <a:gd name="connsiteY17" fmla="*/ 596900 h 2006028"/>
                    <a:gd name="connsiteX0" fmla="*/ 1597251 w 5991027"/>
                    <a:gd name="connsiteY0" fmla="*/ 596914 h 2006042"/>
                    <a:gd name="connsiteX1" fmla="*/ 2228933 w 5991027"/>
                    <a:gd name="connsiteY1" fmla="*/ 488392 h 2006042"/>
                    <a:gd name="connsiteX2" fmla="*/ 4723641 w 5991027"/>
                    <a:gd name="connsiteY2" fmla="*/ 14 h 2006042"/>
                    <a:gd name="connsiteX3" fmla="*/ 5924632 w 5991027"/>
                    <a:gd name="connsiteY3" fmla="*/ 342342 h 2006042"/>
                    <a:gd name="connsiteX4" fmla="*/ 5638883 w 5991027"/>
                    <a:gd name="connsiteY4" fmla="*/ 691592 h 2006042"/>
                    <a:gd name="connsiteX5" fmla="*/ 5988133 w 5991027"/>
                    <a:gd name="connsiteY5" fmla="*/ 939242 h 2006042"/>
                    <a:gd name="connsiteX6" fmla="*/ 5428491 w 5991027"/>
                    <a:gd name="connsiteY6" fmla="*/ 928100 h 2006042"/>
                    <a:gd name="connsiteX7" fmla="*/ 3973595 w 5991027"/>
                    <a:gd name="connsiteY7" fmla="*/ 1650442 h 2006042"/>
                    <a:gd name="connsiteX8" fmla="*/ 3675145 w 5991027"/>
                    <a:gd name="connsiteY8" fmla="*/ 1815542 h 2006042"/>
                    <a:gd name="connsiteX9" fmla="*/ 3027445 w 5991027"/>
                    <a:gd name="connsiteY9" fmla="*/ 2006042 h 2006042"/>
                    <a:gd name="connsiteX10" fmla="*/ 2389270 w 5991027"/>
                    <a:gd name="connsiteY10" fmla="*/ 1686955 h 2006042"/>
                    <a:gd name="connsiteX11" fmla="*/ 2613107 w 5991027"/>
                    <a:gd name="connsiteY11" fmla="*/ 1648855 h 2006042"/>
                    <a:gd name="connsiteX12" fmla="*/ 2065420 w 5991027"/>
                    <a:gd name="connsiteY12" fmla="*/ 1586942 h 2006042"/>
                    <a:gd name="connsiteX13" fmla="*/ 2244807 w 5991027"/>
                    <a:gd name="connsiteY13" fmla="*/ 1491692 h 2006042"/>
                    <a:gd name="connsiteX14" fmla="*/ 1600282 w 5991027"/>
                    <a:gd name="connsiteY14" fmla="*/ 1558367 h 2006042"/>
                    <a:gd name="connsiteX15" fmla="*/ 790801 w 5991027"/>
                    <a:gd name="connsiteY15" fmla="*/ 1359900 h 2006042"/>
                    <a:gd name="connsiteX16" fmla="*/ 82 w 5991027"/>
                    <a:gd name="connsiteY16" fmla="*/ 926542 h 2006042"/>
                    <a:gd name="connsiteX17" fmla="*/ 1009733 w 5991027"/>
                    <a:gd name="connsiteY17" fmla="*/ 710642 h 2006042"/>
                    <a:gd name="connsiteX18" fmla="*/ 1597251 w 5991027"/>
                    <a:gd name="connsiteY18" fmla="*/ 596914 h 2006042"/>
                    <a:gd name="connsiteX0" fmla="*/ 1597251 w 5991027"/>
                    <a:gd name="connsiteY0" fmla="*/ 596907 h 2006035"/>
                    <a:gd name="connsiteX1" fmla="*/ 2228933 w 5991027"/>
                    <a:gd name="connsiteY1" fmla="*/ 488385 h 2006035"/>
                    <a:gd name="connsiteX2" fmla="*/ 4723641 w 5991027"/>
                    <a:gd name="connsiteY2" fmla="*/ 7 h 2006035"/>
                    <a:gd name="connsiteX3" fmla="*/ 5924632 w 5991027"/>
                    <a:gd name="connsiteY3" fmla="*/ 342335 h 2006035"/>
                    <a:gd name="connsiteX4" fmla="*/ 5638883 w 5991027"/>
                    <a:gd name="connsiteY4" fmla="*/ 691585 h 2006035"/>
                    <a:gd name="connsiteX5" fmla="*/ 5988133 w 5991027"/>
                    <a:gd name="connsiteY5" fmla="*/ 939235 h 2006035"/>
                    <a:gd name="connsiteX6" fmla="*/ 5428491 w 5991027"/>
                    <a:gd name="connsiteY6" fmla="*/ 928093 h 2006035"/>
                    <a:gd name="connsiteX7" fmla="*/ 3973595 w 5991027"/>
                    <a:gd name="connsiteY7" fmla="*/ 1650435 h 2006035"/>
                    <a:gd name="connsiteX8" fmla="*/ 3675145 w 5991027"/>
                    <a:gd name="connsiteY8" fmla="*/ 1815535 h 2006035"/>
                    <a:gd name="connsiteX9" fmla="*/ 3027445 w 5991027"/>
                    <a:gd name="connsiteY9" fmla="*/ 2006035 h 2006035"/>
                    <a:gd name="connsiteX10" fmla="*/ 2389270 w 5991027"/>
                    <a:gd name="connsiteY10" fmla="*/ 1686948 h 2006035"/>
                    <a:gd name="connsiteX11" fmla="*/ 2613107 w 5991027"/>
                    <a:gd name="connsiteY11" fmla="*/ 1648848 h 2006035"/>
                    <a:gd name="connsiteX12" fmla="*/ 2065420 w 5991027"/>
                    <a:gd name="connsiteY12" fmla="*/ 1586935 h 2006035"/>
                    <a:gd name="connsiteX13" fmla="*/ 2244807 w 5991027"/>
                    <a:gd name="connsiteY13" fmla="*/ 1491685 h 2006035"/>
                    <a:gd name="connsiteX14" fmla="*/ 1600282 w 5991027"/>
                    <a:gd name="connsiteY14" fmla="*/ 1558360 h 2006035"/>
                    <a:gd name="connsiteX15" fmla="*/ 790801 w 5991027"/>
                    <a:gd name="connsiteY15" fmla="*/ 1359893 h 2006035"/>
                    <a:gd name="connsiteX16" fmla="*/ 82 w 5991027"/>
                    <a:gd name="connsiteY16" fmla="*/ 926535 h 2006035"/>
                    <a:gd name="connsiteX17" fmla="*/ 1009733 w 5991027"/>
                    <a:gd name="connsiteY17" fmla="*/ 710635 h 2006035"/>
                    <a:gd name="connsiteX18" fmla="*/ 1597251 w 5991027"/>
                    <a:gd name="connsiteY18" fmla="*/ 596907 h 2006035"/>
                    <a:gd name="connsiteX0" fmla="*/ 1597251 w 5991027"/>
                    <a:gd name="connsiteY0" fmla="*/ 602898 h 2012026"/>
                    <a:gd name="connsiteX1" fmla="*/ 2228933 w 5991027"/>
                    <a:gd name="connsiteY1" fmla="*/ 494376 h 2012026"/>
                    <a:gd name="connsiteX2" fmla="*/ 4723641 w 5991027"/>
                    <a:gd name="connsiteY2" fmla="*/ 5998 h 2012026"/>
                    <a:gd name="connsiteX3" fmla="*/ 5810333 w 5991027"/>
                    <a:gd name="connsiteY3" fmla="*/ 195926 h 2012026"/>
                    <a:gd name="connsiteX4" fmla="*/ 5924632 w 5991027"/>
                    <a:gd name="connsiteY4" fmla="*/ 348326 h 2012026"/>
                    <a:gd name="connsiteX5" fmla="*/ 5638883 w 5991027"/>
                    <a:gd name="connsiteY5" fmla="*/ 697576 h 2012026"/>
                    <a:gd name="connsiteX6" fmla="*/ 5988133 w 5991027"/>
                    <a:gd name="connsiteY6" fmla="*/ 945226 h 2012026"/>
                    <a:gd name="connsiteX7" fmla="*/ 5428491 w 5991027"/>
                    <a:gd name="connsiteY7" fmla="*/ 934084 h 2012026"/>
                    <a:gd name="connsiteX8" fmla="*/ 3973595 w 5991027"/>
                    <a:gd name="connsiteY8" fmla="*/ 1656426 h 2012026"/>
                    <a:gd name="connsiteX9" fmla="*/ 3675145 w 5991027"/>
                    <a:gd name="connsiteY9" fmla="*/ 1821526 h 2012026"/>
                    <a:gd name="connsiteX10" fmla="*/ 3027445 w 5991027"/>
                    <a:gd name="connsiteY10" fmla="*/ 2012026 h 2012026"/>
                    <a:gd name="connsiteX11" fmla="*/ 2389270 w 5991027"/>
                    <a:gd name="connsiteY11" fmla="*/ 1692939 h 2012026"/>
                    <a:gd name="connsiteX12" fmla="*/ 2613107 w 5991027"/>
                    <a:gd name="connsiteY12" fmla="*/ 1654839 h 2012026"/>
                    <a:gd name="connsiteX13" fmla="*/ 2065420 w 5991027"/>
                    <a:gd name="connsiteY13" fmla="*/ 1592926 h 2012026"/>
                    <a:gd name="connsiteX14" fmla="*/ 2244807 w 5991027"/>
                    <a:gd name="connsiteY14" fmla="*/ 1497676 h 2012026"/>
                    <a:gd name="connsiteX15" fmla="*/ 1600282 w 5991027"/>
                    <a:gd name="connsiteY15" fmla="*/ 1564351 h 2012026"/>
                    <a:gd name="connsiteX16" fmla="*/ 790801 w 5991027"/>
                    <a:gd name="connsiteY16" fmla="*/ 1365884 h 2012026"/>
                    <a:gd name="connsiteX17" fmla="*/ 82 w 5991027"/>
                    <a:gd name="connsiteY17" fmla="*/ 932526 h 2012026"/>
                    <a:gd name="connsiteX18" fmla="*/ 1009733 w 5991027"/>
                    <a:gd name="connsiteY18" fmla="*/ 716626 h 2012026"/>
                    <a:gd name="connsiteX19" fmla="*/ 1597251 w 5991027"/>
                    <a:gd name="connsiteY19" fmla="*/ 602898 h 2012026"/>
                    <a:gd name="connsiteX0" fmla="*/ 1597251 w 5991027"/>
                    <a:gd name="connsiteY0" fmla="*/ 598689 h 2007817"/>
                    <a:gd name="connsiteX1" fmla="*/ 2228933 w 5991027"/>
                    <a:gd name="connsiteY1" fmla="*/ 490167 h 2007817"/>
                    <a:gd name="connsiteX2" fmla="*/ 4723641 w 5991027"/>
                    <a:gd name="connsiteY2" fmla="*/ 1789 h 2007817"/>
                    <a:gd name="connsiteX3" fmla="*/ 5810333 w 5991027"/>
                    <a:gd name="connsiteY3" fmla="*/ 191717 h 2007817"/>
                    <a:gd name="connsiteX4" fmla="*/ 5924632 w 5991027"/>
                    <a:gd name="connsiteY4" fmla="*/ 344117 h 2007817"/>
                    <a:gd name="connsiteX5" fmla="*/ 5638883 w 5991027"/>
                    <a:gd name="connsiteY5" fmla="*/ 693367 h 2007817"/>
                    <a:gd name="connsiteX6" fmla="*/ 5988133 w 5991027"/>
                    <a:gd name="connsiteY6" fmla="*/ 941017 h 2007817"/>
                    <a:gd name="connsiteX7" fmla="*/ 5428491 w 5991027"/>
                    <a:gd name="connsiteY7" fmla="*/ 929875 h 2007817"/>
                    <a:gd name="connsiteX8" fmla="*/ 3973595 w 5991027"/>
                    <a:gd name="connsiteY8" fmla="*/ 1652217 h 2007817"/>
                    <a:gd name="connsiteX9" fmla="*/ 3675145 w 5991027"/>
                    <a:gd name="connsiteY9" fmla="*/ 1817317 h 2007817"/>
                    <a:gd name="connsiteX10" fmla="*/ 3027445 w 5991027"/>
                    <a:gd name="connsiteY10" fmla="*/ 2007817 h 2007817"/>
                    <a:gd name="connsiteX11" fmla="*/ 2389270 w 5991027"/>
                    <a:gd name="connsiteY11" fmla="*/ 1688730 h 2007817"/>
                    <a:gd name="connsiteX12" fmla="*/ 2613107 w 5991027"/>
                    <a:gd name="connsiteY12" fmla="*/ 1650630 h 2007817"/>
                    <a:gd name="connsiteX13" fmla="*/ 2065420 w 5991027"/>
                    <a:gd name="connsiteY13" fmla="*/ 1588717 h 2007817"/>
                    <a:gd name="connsiteX14" fmla="*/ 2244807 w 5991027"/>
                    <a:gd name="connsiteY14" fmla="*/ 1493467 h 2007817"/>
                    <a:gd name="connsiteX15" fmla="*/ 1600282 w 5991027"/>
                    <a:gd name="connsiteY15" fmla="*/ 1560142 h 2007817"/>
                    <a:gd name="connsiteX16" fmla="*/ 790801 w 5991027"/>
                    <a:gd name="connsiteY16" fmla="*/ 1361675 h 2007817"/>
                    <a:gd name="connsiteX17" fmla="*/ 82 w 5991027"/>
                    <a:gd name="connsiteY17" fmla="*/ 928317 h 2007817"/>
                    <a:gd name="connsiteX18" fmla="*/ 1009733 w 5991027"/>
                    <a:gd name="connsiteY18" fmla="*/ 712417 h 2007817"/>
                    <a:gd name="connsiteX19" fmla="*/ 1597251 w 5991027"/>
                    <a:gd name="connsiteY19" fmla="*/ 598689 h 2007817"/>
                    <a:gd name="connsiteX0" fmla="*/ 1597251 w 5991027"/>
                    <a:gd name="connsiteY0" fmla="*/ 598689 h 2007817"/>
                    <a:gd name="connsiteX1" fmla="*/ 2228933 w 5991027"/>
                    <a:gd name="connsiteY1" fmla="*/ 490167 h 2007817"/>
                    <a:gd name="connsiteX2" fmla="*/ 4723641 w 5991027"/>
                    <a:gd name="connsiteY2" fmla="*/ 1789 h 2007817"/>
                    <a:gd name="connsiteX3" fmla="*/ 5810333 w 5991027"/>
                    <a:gd name="connsiteY3" fmla="*/ 191717 h 2007817"/>
                    <a:gd name="connsiteX4" fmla="*/ 5588083 w 5991027"/>
                    <a:gd name="connsiteY4" fmla="*/ 483817 h 2007817"/>
                    <a:gd name="connsiteX5" fmla="*/ 5924632 w 5991027"/>
                    <a:gd name="connsiteY5" fmla="*/ 344117 h 2007817"/>
                    <a:gd name="connsiteX6" fmla="*/ 5638883 w 5991027"/>
                    <a:gd name="connsiteY6" fmla="*/ 693367 h 2007817"/>
                    <a:gd name="connsiteX7" fmla="*/ 5988133 w 5991027"/>
                    <a:gd name="connsiteY7" fmla="*/ 941017 h 2007817"/>
                    <a:gd name="connsiteX8" fmla="*/ 5428491 w 5991027"/>
                    <a:gd name="connsiteY8" fmla="*/ 929875 h 2007817"/>
                    <a:gd name="connsiteX9" fmla="*/ 3973595 w 5991027"/>
                    <a:gd name="connsiteY9" fmla="*/ 1652217 h 2007817"/>
                    <a:gd name="connsiteX10" fmla="*/ 3675145 w 5991027"/>
                    <a:gd name="connsiteY10" fmla="*/ 1817317 h 2007817"/>
                    <a:gd name="connsiteX11" fmla="*/ 3027445 w 5991027"/>
                    <a:gd name="connsiteY11" fmla="*/ 2007817 h 2007817"/>
                    <a:gd name="connsiteX12" fmla="*/ 2389270 w 5991027"/>
                    <a:gd name="connsiteY12" fmla="*/ 1688730 h 2007817"/>
                    <a:gd name="connsiteX13" fmla="*/ 2613107 w 5991027"/>
                    <a:gd name="connsiteY13" fmla="*/ 1650630 h 2007817"/>
                    <a:gd name="connsiteX14" fmla="*/ 2065420 w 5991027"/>
                    <a:gd name="connsiteY14" fmla="*/ 1588717 h 2007817"/>
                    <a:gd name="connsiteX15" fmla="*/ 2244807 w 5991027"/>
                    <a:gd name="connsiteY15" fmla="*/ 1493467 h 2007817"/>
                    <a:gd name="connsiteX16" fmla="*/ 1600282 w 5991027"/>
                    <a:gd name="connsiteY16" fmla="*/ 1560142 h 2007817"/>
                    <a:gd name="connsiteX17" fmla="*/ 790801 w 5991027"/>
                    <a:gd name="connsiteY17" fmla="*/ 1361675 h 2007817"/>
                    <a:gd name="connsiteX18" fmla="*/ 82 w 5991027"/>
                    <a:gd name="connsiteY18" fmla="*/ 928317 h 2007817"/>
                    <a:gd name="connsiteX19" fmla="*/ 1009733 w 5991027"/>
                    <a:gd name="connsiteY19" fmla="*/ 712417 h 2007817"/>
                    <a:gd name="connsiteX20" fmla="*/ 1597251 w 5991027"/>
                    <a:gd name="connsiteY20" fmla="*/ 598689 h 2007817"/>
                    <a:gd name="connsiteX0" fmla="*/ 1597251 w 5991027"/>
                    <a:gd name="connsiteY0" fmla="*/ 604266 h 2013394"/>
                    <a:gd name="connsiteX1" fmla="*/ 2228933 w 5991027"/>
                    <a:gd name="connsiteY1" fmla="*/ 495744 h 2013394"/>
                    <a:gd name="connsiteX2" fmla="*/ 4723641 w 5991027"/>
                    <a:gd name="connsiteY2" fmla="*/ 7366 h 2013394"/>
                    <a:gd name="connsiteX3" fmla="*/ 5759533 w 5991027"/>
                    <a:gd name="connsiteY3" fmla="*/ 76644 h 2013394"/>
                    <a:gd name="connsiteX4" fmla="*/ 5810333 w 5991027"/>
                    <a:gd name="connsiteY4" fmla="*/ 197294 h 2013394"/>
                    <a:gd name="connsiteX5" fmla="*/ 5588083 w 5991027"/>
                    <a:gd name="connsiteY5" fmla="*/ 489394 h 2013394"/>
                    <a:gd name="connsiteX6" fmla="*/ 5924632 w 5991027"/>
                    <a:gd name="connsiteY6" fmla="*/ 349694 h 2013394"/>
                    <a:gd name="connsiteX7" fmla="*/ 5638883 w 5991027"/>
                    <a:gd name="connsiteY7" fmla="*/ 698944 h 2013394"/>
                    <a:gd name="connsiteX8" fmla="*/ 5988133 w 5991027"/>
                    <a:gd name="connsiteY8" fmla="*/ 946594 h 2013394"/>
                    <a:gd name="connsiteX9" fmla="*/ 5428491 w 5991027"/>
                    <a:gd name="connsiteY9" fmla="*/ 935452 h 2013394"/>
                    <a:gd name="connsiteX10" fmla="*/ 3973595 w 5991027"/>
                    <a:gd name="connsiteY10" fmla="*/ 1657794 h 2013394"/>
                    <a:gd name="connsiteX11" fmla="*/ 3675145 w 5991027"/>
                    <a:gd name="connsiteY11" fmla="*/ 1822894 h 2013394"/>
                    <a:gd name="connsiteX12" fmla="*/ 3027445 w 5991027"/>
                    <a:gd name="connsiteY12" fmla="*/ 2013394 h 2013394"/>
                    <a:gd name="connsiteX13" fmla="*/ 2389270 w 5991027"/>
                    <a:gd name="connsiteY13" fmla="*/ 1694307 h 2013394"/>
                    <a:gd name="connsiteX14" fmla="*/ 2613107 w 5991027"/>
                    <a:gd name="connsiteY14" fmla="*/ 1656207 h 2013394"/>
                    <a:gd name="connsiteX15" fmla="*/ 2065420 w 5991027"/>
                    <a:gd name="connsiteY15" fmla="*/ 1594294 h 2013394"/>
                    <a:gd name="connsiteX16" fmla="*/ 2244807 w 5991027"/>
                    <a:gd name="connsiteY16" fmla="*/ 1499044 h 2013394"/>
                    <a:gd name="connsiteX17" fmla="*/ 1600282 w 5991027"/>
                    <a:gd name="connsiteY17" fmla="*/ 1565719 h 2013394"/>
                    <a:gd name="connsiteX18" fmla="*/ 790801 w 5991027"/>
                    <a:gd name="connsiteY18" fmla="*/ 1367252 h 2013394"/>
                    <a:gd name="connsiteX19" fmla="*/ 82 w 5991027"/>
                    <a:gd name="connsiteY19" fmla="*/ 933894 h 2013394"/>
                    <a:gd name="connsiteX20" fmla="*/ 1009733 w 5991027"/>
                    <a:gd name="connsiteY20" fmla="*/ 717994 h 2013394"/>
                    <a:gd name="connsiteX21" fmla="*/ 1597251 w 5991027"/>
                    <a:gd name="connsiteY21" fmla="*/ 604266 h 2013394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810333 w 5991027"/>
                    <a:gd name="connsiteY5" fmla="*/ 200941 h 2017041"/>
                    <a:gd name="connsiteX6" fmla="*/ 5588083 w 5991027"/>
                    <a:gd name="connsiteY6" fmla="*/ 493041 h 2017041"/>
                    <a:gd name="connsiteX7" fmla="*/ 5924632 w 5991027"/>
                    <a:gd name="connsiteY7" fmla="*/ 353341 h 2017041"/>
                    <a:gd name="connsiteX8" fmla="*/ 5638883 w 5991027"/>
                    <a:gd name="connsiteY8" fmla="*/ 702591 h 2017041"/>
                    <a:gd name="connsiteX9" fmla="*/ 5988133 w 5991027"/>
                    <a:gd name="connsiteY9" fmla="*/ 950241 h 2017041"/>
                    <a:gd name="connsiteX10" fmla="*/ 5428491 w 5991027"/>
                    <a:gd name="connsiteY10" fmla="*/ 939099 h 2017041"/>
                    <a:gd name="connsiteX11" fmla="*/ 3973595 w 5991027"/>
                    <a:gd name="connsiteY11" fmla="*/ 1661441 h 2017041"/>
                    <a:gd name="connsiteX12" fmla="*/ 3675145 w 5991027"/>
                    <a:gd name="connsiteY12" fmla="*/ 1826541 h 2017041"/>
                    <a:gd name="connsiteX13" fmla="*/ 3027445 w 5991027"/>
                    <a:gd name="connsiteY13" fmla="*/ 2017041 h 2017041"/>
                    <a:gd name="connsiteX14" fmla="*/ 2389270 w 5991027"/>
                    <a:gd name="connsiteY14" fmla="*/ 1697954 h 2017041"/>
                    <a:gd name="connsiteX15" fmla="*/ 2613107 w 5991027"/>
                    <a:gd name="connsiteY15" fmla="*/ 1659854 h 2017041"/>
                    <a:gd name="connsiteX16" fmla="*/ 2065420 w 5991027"/>
                    <a:gd name="connsiteY16" fmla="*/ 1597941 h 2017041"/>
                    <a:gd name="connsiteX17" fmla="*/ 2244807 w 5991027"/>
                    <a:gd name="connsiteY17" fmla="*/ 1502691 h 2017041"/>
                    <a:gd name="connsiteX18" fmla="*/ 1600282 w 5991027"/>
                    <a:gd name="connsiteY18" fmla="*/ 1569366 h 2017041"/>
                    <a:gd name="connsiteX19" fmla="*/ 790801 w 5991027"/>
                    <a:gd name="connsiteY19" fmla="*/ 1370899 h 2017041"/>
                    <a:gd name="connsiteX20" fmla="*/ 82 w 5991027"/>
                    <a:gd name="connsiteY20" fmla="*/ 937541 h 2017041"/>
                    <a:gd name="connsiteX21" fmla="*/ 1009733 w 5991027"/>
                    <a:gd name="connsiteY21" fmla="*/ 721641 h 2017041"/>
                    <a:gd name="connsiteX22" fmla="*/ 1597251 w 5991027"/>
                    <a:gd name="connsiteY22" fmla="*/ 607913 h 2017041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524583 w 5991027"/>
                    <a:gd name="connsiteY5" fmla="*/ 442242 h 2017041"/>
                    <a:gd name="connsiteX6" fmla="*/ 5810333 w 5991027"/>
                    <a:gd name="connsiteY6" fmla="*/ 200941 h 2017041"/>
                    <a:gd name="connsiteX7" fmla="*/ 5588083 w 5991027"/>
                    <a:gd name="connsiteY7" fmla="*/ 493041 h 2017041"/>
                    <a:gd name="connsiteX8" fmla="*/ 5924632 w 5991027"/>
                    <a:gd name="connsiteY8" fmla="*/ 353341 h 2017041"/>
                    <a:gd name="connsiteX9" fmla="*/ 5638883 w 5991027"/>
                    <a:gd name="connsiteY9" fmla="*/ 702591 h 2017041"/>
                    <a:gd name="connsiteX10" fmla="*/ 5988133 w 5991027"/>
                    <a:gd name="connsiteY10" fmla="*/ 950241 h 2017041"/>
                    <a:gd name="connsiteX11" fmla="*/ 5428491 w 5991027"/>
                    <a:gd name="connsiteY11" fmla="*/ 939099 h 2017041"/>
                    <a:gd name="connsiteX12" fmla="*/ 3973595 w 5991027"/>
                    <a:gd name="connsiteY12" fmla="*/ 1661441 h 2017041"/>
                    <a:gd name="connsiteX13" fmla="*/ 3675145 w 5991027"/>
                    <a:gd name="connsiteY13" fmla="*/ 1826541 h 2017041"/>
                    <a:gd name="connsiteX14" fmla="*/ 3027445 w 5991027"/>
                    <a:gd name="connsiteY14" fmla="*/ 2017041 h 2017041"/>
                    <a:gd name="connsiteX15" fmla="*/ 2389270 w 5991027"/>
                    <a:gd name="connsiteY15" fmla="*/ 1697954 h 2017041"/>
                    <a:gd name="connsiteX16" fmla="*/ 2613107 w 5991027"/>
                    <a:gd name="connsiteY16" fmla="*/ 1659854 h 2017041"/>
                    <a:gd name="connsiteX17" fmla="*/ 2065420 w 5991027"/>
                    <a:gd name="connsiteY17" fmla="*/ 1597941 h 2017041"/>
                    <a:gd name="connsiteX18" fmla="*/ 2244807 w 5991027"/>
                    <a:gd name="connsiteY18" fmla="*/ 1502691 h 2017041"/>
                    <a:gd name="connsiteX19" fmla="*/ 1600282 w 5991027"/>
                    <a:gd name="connsiteY19" fmla="*/ 1569366 h 2017041"/>
                    <a:gd name="connsiteX20" fmla="*/ 790801 w 5991027"/>
                    <a:gd name="connsiteY20" fmla="*/ 1370899 h 2017041"/>
                    <a:gd name="connsiteX21" fmla="*/ 82 w 5991027"/>
                    <a:gd name="connsiteY21" fmla="*/ 937541 h 2017041"/>
                    <a:gd name="connsiteX22" fmla="*/ 1009733 w 5991027"/>
                    <a:gd name="connsiteY22" fmla="*/ 721641 h 2017041"/>
                    <a:gd name="connsiteX23" fmla="*/ 1597251 w 5991027"/>
                    <a:gd name="connsiteY23" fmla="*/ 607913 h 2017041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524583 w 5991027"/>
                    <a:gd name="connsiteY5" fmla="*/ 442242 h 2017041"/>
                    <a:gd name="connsiteX6" fmla="*/ 5810333 w 5991027"/>
                    <a:gd name="connsiteY6" fmla="*/ 200941 h 2017041"/>
                    <a:gd name="connsiteX7" fmla="*/ 5588083 w 5991027"/>
                    <a:gd name="connsiteY7" fmla="*/ 493041 h 2017041"/>
                    <a:gd name="connsiteX8" fmla="*/ 5924632 w 5991027"/>
                    <a:gd name="connsiteY8" fmla="*/ 353341 h 2017041"/>
                    <a:gd name="connsiteX9" fmla="*/ 5638883 w 5991027"/>
                    <a:gd name="connsiteY9" fmla="*/ 702591 h 2017041"/>
                    <a:gd name="connsiteX10" fmla="*/ 5988133 w 5991027"/>
                    <a:gd name="connsiteY10" fmla="*/ 950241 h 2017041"/>
                    <a:gd name="connsiteX11" fmla="*/ 5428491 w 5991027"/>
                    <a:gd name="connsiteY11" fmla="*/ 939099 h 2017041"/>
                    <a:gd name="connsiteX12" fmla="*/ 3973595 w 5991027"/>
                    <a:gd name="connsiteY12" fmla="*/ 1661441 h 2017041"/>
                    <a:gd name="connsiteX13" fmla="*/ 3675145 w 5991027"/>
                    <a:gd name="connsiteY13" fmla="*/ 1826541 h 2017041"/>
                    <a:gd name="connsiteX14" fmla="*/ 3027445 w 5991027"/>
                    <a:gd name="connsiteY14" fmla="*/ 2017041 h 2017041"/>
                    <a:gd name="connsiteX15" fmla="*/ 2389270 w 5991027"/>
                    <a:gd name="connsiteY15" fmla="*/ 1697954 h 2017041"/>
                    <a:gd name="connsiteX16" fmla="*/ 2613107 w 5991027"/>
                    <a:gd name="connsiteY16" fmla="*/ 1659854 h 2017041"/>
                    <a:gd name="connsiteX17" fmla="*/ 2065420 w 5991027"/>
                    <a:gd name="connsiteY17" fmla="*/ 1597941 h 2017041"/>
                    <a:gd name="connsiteX18" fmla="*/ 2244807 w 5991027"/>
                    <a:gd name="connsiteY18" fmla="*/ 1502691 h 2017041"/>
                    <a:gd name="connsiteX19" fmla="*/ 1600282 w 5991027"/>
                    <a:gd name="connsiteY19" fmla="*/ 1569366 h 2017041"/>
                    <a:gd name="connsiteX20" fmla="*/ 790801 w 5991027"/>
                    <a:gd name="connsiteY20" fmla="*/ 1370899 h 2017041"/>
                    <a:gd name="connsiteX21" fmla="*/ 82 w 5991027"/>
                    <a:gd name="connsiteY21" fmla="*/ 937541 h 2017041"/>
                    <a:gd name="connsiteX22" fmla="*/ 1009733 w 5991027"/>
                    <a:gd name="connsiteY22" fmla="*/ 721641 h 2017041"/>
                    <a:gd name="connsiteX23" fmla="*/ 1597251 w 5991027"/>
                    <a:gd name="connsiteY23" fmla="*/ 607913 h 2017041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524583 w 5991027"/>
                    <a:gd name="connsiteY5" fmla="*/ 442242 h 2017041"/>
                    <a:gd name="connsiteX6" fmla="*/ 5810333 w 5991027"/>
                    <a:gd name="connsiteY6" fmla="*/ 200941 h 2017041"/>
                    <a:gd name="connsiteX7" fmla="*/ 5588083 w 5991027"/>
                    <a:gd name="connsiteY7" fmla="*/ 493041 h 2017041"/>
                    <a:gd name="connsiteX8" fmla="*/ 5924632 w 5991027"/>
                    <a:gd name="connsiteY8" fmla="*/ 353341 h 2017041"/>
                    <a:gd name="connsiteX9" fmla="*/ 5638883 w 5991027"/>
                    <a:gd name="connsiteY9" fmla="*/ 702591 h 2017041"/>
                    <a:gd name="connsiteX10" fmla="*/ 5988133 w 5991027"/>
                    <a:gd name="connsiteY10" fmla="*/ 950241 h 2017041"/>
                    <a:gd name="connsiteX11" fmla="*/ 5428491 w 5991027"/>
                    <a:gd name="connsiteY11" fmla="*/ 939099 h 2017041"/>
                    <a:gd name="connsiteX12" fmla="*/ 3973595 w 5991027"/>
                    <a:gd name="connsiteY12" fmla="*/ 1661441 h 2017041"/>
                    <a:gd name="connsiteX13" fmla="*/ 3675145 w 5991027"/>
                    <a:gd name="connsiteY13" fmla="*/ 1826541 h 2017041"/>
                    <a:gd name="connsiteX14" fmla="*/ 3027445 w 5991027"/>
                    <a:gd name="connsiteY14" fmla="*/ 2017041 h 2017041"/>
                    <a:gd name="connsiteX15" fmla="*/ 2389270 w 5991027"/>
                    <a:gd name="connsiteY15" fmla="*/ 1697954 h 2017041"/>
                    <a:gd name="connsiteX16" fmla="*/ 2613107 w 5991027"/>
                    <a:gd name="connsiteY16" fmla="*/ 1659854 h 2017041"/>
                    <a:gd name="connsiteX17" fmla="*/ 2065420 w 5991027"/>
                    <a:gd name="connsiteY17" fmla="*/ 1597941 h 2017041"/>
                    <a:gd name="connsiteX18" fmla="*/ 2244807 w 5991027"/>
                    <a:gd name="connsiteY18" fmla="*/ 1502691 h 2017041"/>
                    <a:gd name="connsiteX19" fmla="*/ 1600282 w 5991027"/>
                    <a:gd name="connsiteY19" fmla="*/ 1569366 h 2017041"/>
                    <a:gd name="connsiteX20" fmla="*/ 790801 w 5991027"/>
                    <a:gd name="connsiteY20" fmla="*/ 1370899 h 2017041"/>
                    <a:gd name="connsiteX21" fmla="*/ 82 w 5991027"/>
                    <a:gd name="connsiteY21" fmla="*/ 937541 h 2017041"/>
                    <a:gd name="connsiteX22" fmla="*/ 1009733 w 5991027"/>
                    <a:gd name="connsiteY22" fmla="*/ 721641 h 2017041"/>
                    <a:gd name="connsiteX23" fmla="*/ 1597251 w 5991027"/>
                    <a:gd name="connsiteY23" fmla="*/ 607913 h 2017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991027" h="2017041">
                      <a:moveTo>
                        <a:pt x="1597251" y="607913"/>
                      </a:moveTo>
                      <a:cubicBezTo>
                        <a:pt x="1665995" y="597139"/>
                        <a:pt x="2160189" y="510165"/>
                        <a:pt x="2228933" y="499391"/>
                      </a:cubicBezTo>
                      <a:lnTo>
                        <a:pt x="4723641" y="11013"/>
                      </a:lnTo>
                      <a:cubicBezTo>
                        <a:pt x="5265508" y="-67304"/>
                        <a:pt x="5193184" y="297345"/>
                        <a:pt x="5365833" y="308891"/>
                      </a:cubicBezTo>
                      <a:cubicBezTo>
                        <a:pt x="5538482" y="320437"/>
                        <a:pt x="5696033" y="-31893"/>
                        <a:pt x="5759533" y="80291"/>
                      </a:cubicBezTo>
                      <a:cubicBezTo>
                        <a:pt x="5829383" y="148025"/>
                        <a:pt x="5516116" y="422134"/>
                        <a:pt x="5524583" y="442242"/>
                      </a:cubicBezTo>
                      <a:cubicBezTo>
                        <a:pt x="5533050" y="462350"/>
                        <a:pt x="5843141" y="142733"/>
                        <a:pt x="5810333" y="200941"/>
                      </a:cubicBezTo>
                      <a:cubicBezTo>
                        <a:pt x="6008382" y="248471"/>
                        <a:pt x="5569033" y="467641"/>
                        <a:pt x="5588083" y="493041"/>
                      </a:cubicBezTo>
                      <a:cubicBezTo>
                        <a:pt x="5607133" y="518441"/>
                        <a:pt x="5970140" y="285608"/>
                        <a:pt x="5924632" y="353341"/>
                      </a:cubicBezTo>
                      <a:cubicBezTo>
                        <a:pt x="6077172" y="468604"/>
                        <a:pt x="5547866" y="625333"/>
                        <a:pt x="5638883" y="702591"/>
                      </a:cubicBezTo>
                      <a:cubicBezTo>
                        <a:pt x="5729900" y="779849"/>
                        <a:pt x="6023198" y="892831"/>
                        <a:pt x="5988133" y="950241"/>
                      </a:cubicBezTo>
                      <a:cubicBezTo>
                        <a:pt x="5788886" y="1041777"/>
                        <a:pt x="5615038" y="942813"/>
                        <a:pt x="5428491" y="939099"/>
                      </a:cubicBezTo>
                      <a:cubicBezTo>
                        <a:pt x="4837817" y="1213906"/>
                        <a:pt x="4034044" y="1532584"/>
                        <a:pt x="3973595" y="1661441"/>
                      </a:cubicBezTo>
                      <a:cubicBezTo>
                        <a:pt x="3805196" y="1904598"/>
                        <a:pt x="3868820" y="1811460"/>
                        <a:pt x="3675145" y="1826541"/>
                      </a:cubicBezTo>
                      <a:cubicBezTo>
                        <a:pt x="3481470" y="1841622"/>
                        <a:pt x="3260808" y="1997991"/>
                        <a:pt x="3027445" y="2017041"/>
                      </a:cubicBezTo>
                      <a:cubicBezTo>
                        <a:pt x="2843295" y="1901154"/>
                        <a:pt x="2597233" y="1732879"/>
                        <a:pt x="2389270" y="1697954"/>
                      </a:cubicBezTo>
                      <a:cubicBezTo>
                        <a:pt x="2267032" y="1709066"/>
                        <a:pt x="2703595" y="1667792"/>
                        <a:pt x="2613107" y="1659854"/>
                      </a:cubicBezTo>
                      <a:cubicBezTo>
                        <a:pt x="2536907" y="1675729"/>
                        <a:pt x="2492457" y="1550316"/>
                        <a:pt x="2065420" y="1597941"/>
                      </a:cubicBezTo>
                      <a:cubicBezTo>
                        <a:pt x="1914607" y="1627574"/>
                        <a:pt x="2395620" y="1473058"/>
                        <a:pt x="2244807" y="1502691"/>
                      </a:cubicBezTo>
                      <a:cubicBezTo>
                        <a:pt x="2208824" y="1492108"/>
                        <a:pt x="2080765" y="1411674"/>
                        <a:pt x="1600282" y="1569366"/>
                      </a:cubicBezTo>
                      <a:cubicBezTo>
                        <a:pt x="1565405" y="1490510"/>
                        <a:pt x="1270178" y="1284655"/>
                        <a:pt x="790801" y="1370899"/>
                      </a:cubicBezTo>
                      <a:cubicBezTo>
                        <a:pt x="800278" y="1245496"/>
                        <a:pt x="-9395" y="1062944"/>
                        <a:pt x="82" y="937541"/>
                      </a:cubicBezTo>
                      <a:cubicBezTo>
                        <a:pt x="207516" y="732224"/>
                        <a:pt x="802299" y="926958"/>
                        <a:pt x="1009733" y="721641"/>
                      </a:cubicBezTo>
                      <a:lnTo>
                        <a:pt x="1597251" y="607913"/>
                      </a:lnTo>
                      <a:close/>
                    </a:path>
                  </a:pathLst>
                </a:custGeom>
                <a:solidFill>
                  <a:srgbClr val="533C2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45D857E1-CABE-470A-A74F-D8A4200093C4}"/>
                    </a:ext>
                  </a:extLst>
                </p:cNvPr>
                <p:cNvSpPr/>
                <p:nvPr/>
              </p:nvSpPr>
              <p:spPr>
                <a:xfrm>
                  <a:off x="3073588" y="3910217"/>
                  <a:ext cx="1807199" cy="1813282"/>
                </a:xfrm>
                <a:custGeom>
                  <a:avLst/>
                  <a:gdLst>
                    <a:gd name="connsiteX0" fmla="*/ 549899 w 1807199"/>
                    <a:gd name="connsiteY0" fmla="*/ 0 h 1813282"/>
                    <a:gd name="connsiteX1" fmla="*/ 275579 w 1807199"/>
                    <a:gd name="connsiteY1" fmla="*/ 175260 h 1813282"/>
                    <a:gd name="connsiteX2" fmla="*/ 1259 w 1807199"/>
                    <a:gd name="connsiteY2" fmla="*/ 800100 h 1813282"/>
                    <a:gd name="connsiteX3" fmla="*/ 389879 w 1807199"/>
                    <a:gd name="connsiteY3" fmla="*/ 609600 h 1813282"/>
                    <a:gd name="connsiteX4" fmla="*/ 252719 w 1807199"/>
                    <a:gd name="connsiteY4" fmla="*/ 1173480 h 1813282"/>
                    <a:gd name="connsiteX5" fmla="*/ 275579 w 1807199"/>
                    <a:gd name="connsiteY5" fmla="*/ 1310640 h 1813282"/>
                    <a:gd name="connsiteX6" fmla="*/ 488939 w 1807199"/>
                    <a:gd name="connsiteY6" fmla="*/ 1082040 h 1813282"/>
                    <a:gd name="connsiteX7" fmla="*/ 595619 w 1807199"/>
                    <a:gd name="connsiteY7" fmla="*/ 975360 h 1813282"/>
                    <a:gd name="connsiteX8" fmla="*/ 542279 w 1807199"/>
                    <a:gd name="connsiteY8" fmla="*/ 1295400 h 1813282"/>
                    <a:gd name="connsiteX9" fmla="*/ 542279 w 1807199"/>
                    <a:gd name="connsiteY9" fmla="*/ 1356360 h 1813282"/>
                    <a:gd name="connsiteX10" fmla="*/ 816599 w 1807199"/>
                    <a:gd name="connsiteY10" fmla="*/ 1112520 h 1813282"/>
                    <a:gd name="connsiteX11" fmla="*/ 801359 w 1807199"/>
                    <a:gd name="connsiteY11" fmla="*/ 1493520 h 1813282"/>
                    <a:gd name="connsiteX12" fmla="*/ 877559 w 1807199"/>
                    <a:gd name="connsiteY12" fmla="*/ 1623060 h 1813282"/>
                    <a:gd name="connsiteX13" fmla="*/ 908039 w 1807199"/>
                    <a:gd name="connsiteY13" fmla="*/ 1630680 h 1813282"/>
                    <a:gd name="connsiteX14" fmla="*/ 991859 w 1807199"/>
                    <a:gd name="connsiteY14" fmla="*/ 1417320 h 1813282"/>
                    <a:gd name="connsiteX15" fmla="*/ 1106159 w 1807199"/>
                    <a:gd name="connsiteY15" fmla="*/ 1691640 h 1813282"/>
                    <a:gd name="connsiteX16" fmla="*/ 1167119 w 1807199"/>
                    <a:gd name="connsiteY16" fmla="*/ 1508760 h 1813282"/>
                    <a:gd name="connsiteX17" fmla="*/ 1388099 w 1807199"/>
                    <a:gd name="connsiteY17" fmla="*/ 1805940 h 1813282"/>
                    <a:gd name="connsiteX18" fmla="*/ 1502399 w 1807199"/>
                    <a:gd name="connsiteY18" fmla="*/ 1714500 h 1813282"/>
                    <a:gd name="connsiteX19" fmla="*/ 1433819 w 1807199"/>
                    <a:gd name="connsiteY19" fmla="*/ 1623060 h 1813282"/>
                    <a:gd name="connsiteX20" fmla="*/ 1654799 w 1807199"/>
                    <a:gd name="connsiteY20" fmla="*/ 1767840 h 1813282"/>
                    <a:gd name="connsiteX21" fmla="*/ 1807199 w 1807199"/>
                    <a:gd name="connsiteY21" fmla="*/ 1805940 h 1813282"/>
                    <a:gd name="connsiteX22" fmla="*/ 1807199 w 1807199"/>
                    <a:gd name="connsiteY22" fmla="*/ 1805940 h 1813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807199" h="1813282">
                      <a:moveTo>
                        <a:pt x="549899" y="0"/>
                      </a:moveTo>
                      <a:cubicBezTo>
                        <a:pt x="458459" y="20955"/>
                        <a:pt x="367019" y="41910"/>
                        <a:pt x="275579" y="175260"/>
                      </a:cubicBezTo>
                      <a:cubicBezTo>
                        <a:pt x="184139" y="308610"/>
                        <a:pt x="-17791" y="727710"/>
                        <a:pt x="1259" y="800100"/>
                      </a:cubicBezTo>
                      <a:cubicBezTo>
                        <a:pt x="20309" y="872490"/>
                        <a:pt x="347969" y="547370"/>
                        <a:pt x="389879" y="609600"/>
                      </a:cubicBezTo>
                      <a:cubicBezTo>
                        <a:pt x="431789" y="671830"/>
                        <a:pt x="271769" y="1056640"/>
                        <a:pt x="252719" y="1173480"/>
                      </a:cubicBezTo>
                      <a:cubicBezTo>
                        <a:pt x="233669" y="1290320"/>
                        <a:pt x="236209" y="1325880"/>
                        <a:pt x="275579" y="1310640"/>
                      </a:cubicBezTo>
                      <a:cubicBezTo>
                        <a:pt x="314949" y="1295400"/>
                        <a:pt x="435599" y="1137920"/>
                        <a:pt x="488939" y="1082040"/>
                      </a:cubicBezTo>
                      <a:cubicBezTo>
                        <a:pt x="542279" y="1026160"/>
                        <a:pt x="586729" y="939800"/>
                        <a:pt x="595619" y="975360"/>
                      </a:cubicBezTo>
                      <a:cubicBezTo>
                        <a:pt x="604509" y="1010920"/>
                        <a:pt x="551169" y="1231900"/>
                        <a:pt x="542279" y="1295400"/>
                      </a:cubicBezTo>
                      <a:cubicBezTo>
                        <a:pt x="533389" y="1358900"/>
                        <a:pt x="496559" y="1386840"/>
                        <a:pt x="542279" y="1356360"/>
                      </a:cubicBezTo>
                      <a:cubicBezTo>
                        <a:pt x="587999" y="1325880"/>
                        <a:pt x="773419" y="1089660"/>
                        <a:pt x="816599" y="1112520"/>
                      </a:cubicBezTo>
                      <a:cubicBezTo>
                        <a:pt x="859779" y="1135380"/>
                        <a:pt x="791199" y="1408430"/>
                        <a:pt x="801359" y="1493520"/>
                      </a:cubicBezTo>
                      <a:cubicBezTo>
                        <a:pt x="811519" y="1578610"/>
                        <a:pt x="859779" y="1600200"/>
                        <a:pt x="877559" y="1623060"/>
                      </a:cubicBezTo>
                      <a:cubicBezTo>
                        <a:pt x="895339" y="1645920"/>
                        <a:pt x="888989" y="1664970"/>
                        <a:pt x="908039" y="1630680"/>
                      </a:cubicBezTo>
                      <a:cubicBezTo>
                        <a:pt x="927089" y="1596390"/>
                        <a:pt x="958839" y="1407160"/>
                        <a:pt x="991859" y="1417320"/>
                      </a:cubicBezTo>
                      <a:cubicBezTo>
                        <a:pt x="1024879" y="1427480"/>
                        <a:pt x="1076949" y="1676400"/>
                        <a:pt x="1106159" y="1691640"/>
                      </a:cubicBezTo>
                      <a:cubicBezTo>
                        <a:pt x="1135369" y="1706880"/>
                        <a:pt x="1120129" y="1489710"/>
                        <a:pt x="1167119" y="1508760"/>
                      </a:cubicBezTo>
                      <a:cubicBezTo>
                        <a:pt x="1214109" y="1527810"/>
                        <a:pt x="1332219" y="1771650"/>
                        <a:pt x="1388099" y="1805940"/>
                      </a:cubicBezTo>
                      <a:cubicBezTo>
                        <a:pt x="1443979" y="1840230"/>
                        <a:pt x="1494779" y="1744980"/>
                        <a:pt x="1502399" y="1714500"/>
                      </a:cubicBezTo>
                      <a:cubicBezTo>
                        <a:pt x="1510019" y="1684020"/>
                        <a:pt x="1408419" y="1614170"/>
                        <a:pt x="1433819" y="1623060"/>
                      </a:cubicBezTo>
                      <a:cubicBezTo>
                        <a:pt x="1459219" y="1631950"/>
                        <a:pt x="1592569" y="1737360"/>
                        <a:pt x="1654799" y="1767840"/>
                      </a:cubicBezTo>
                      <a:cubicBezTo>
                        <a:pt x="1717029" y="1798320"/>
                        <a:pt x="1807199" y="1805940"/>
                        <a:pt x="1807199" y="1805940"/>
                      </a:cubicBezTo>
                      <a:lnTo>
                        <a:pt x="1807199" y="1805940"/>
                      </a:lnTo>
                    </a:path>
                  </a:pathLst>
                </a:custGeom>
                <a:solidFill>
                  <a:srgbClr val="533C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95093536-D51B-495A-BF36-0A805BB212EC}"/>
                    </a:ext>
                  </a:extLst>
                </p:cNvPr>
                <p:cNvSpPr/>
                <p:nvPr/>
              </p:nvSpPr>
              <p:spPr>
                <a:xfrm>
                  <a:off x="3172177" y="3647453"/>
                  <a:ext cx="1807199" cy="1813282"/>
                </a:xfrm>
                <a:custGeom>
                  <a:avLst/>
                  <a:gdLst>
                    <a:gd name="connsiteX0" fmla="*/ 549899 w 1807199"/>
                    <a:gd name="connsiteY0" fmla="*/ 0 h 1813282"/>
                    <a:gd name="connsiteX1" fmla="*/ 275579 w 1807199"/>
                    <a:gd name="connsiteY1" fmla="*/ 175260 h 1813282"/>
                    <a:gd name="connsiteX2" fmla="*/ 1259 w 1807199"/>
                    <a:gd name="connsiteY2" fmla="*/ 800100 h 1813282"/>
                    <a:gd name="connsiteX3" fmla="*/ 389879 w 1807199"/>
                    <a:gd name="connsiteY3" fmla="*/ 609600 h 1813282"/>
                    <a:gd name="connsiteX4" fmla="*/ 252719 w 1807199"/>
                    <a:gd name="connsiteY4" fmla="*/ 1173480 h 1813282"/>
                    <a:gd name="connsiteX5" fmla="*/ 275579 w 1807199"/>
                    <a:gd name="connsiteY5" fmla="*/ 1310640 h 1813282"/>
                    <a:gd name="connsiteX6" fmla="*/ 488939 w 1807199"/>
                    <a:gd name="connsiteY6" fmla="*/ 1082040 h 1813282"/>
                    <a:gd name="connsiteX7" fmla="*/ 595619 w 1807199"/>
                    <a:gd name="connsiteY7" fmla="*/ 975360 h 1813282"/>
                    <a:gd name="connsiteX8" fmla="*/ 542279 w 1807199"/>
                    <a:gd name="connsiteY8" fmla="*/ 1295400 h 1813282"/>
                    <a:gd name="connsiteX9" fmla="*/ 542279 w 1807199"/>
                    <a:gd name="connsiteY9" fmla="*/ 1356360 h 1813282"/>
                    <a:gd name="connsiteX10" fmla="*/ 816599 w 1807199"/>
                    <a:gd name="connsiteY10" fmla="*/ 1112520 h 1813282"/>
                    <a:gd name="connsiteX11" fmla="*/ 801359 w 1807199"/>
                    <a:gd name="connsiteY11" fmla="*/ 1493520 h 1813282"/>
                    <a:gd name="connsiteX12" fmla="*/ 877559 w 1807199"/>
                    <a:gd name="connsiteY12" fmla="*/ 1623060 h 1813282"/>
                    <a:gd name="connsiteX13" fmla="*/ 908039 w 1807199"/>
                    <a:gd name="connsiteY13" fmla="*/ 1630680 h 1813282"/>
                    <a:gd name="connsiteX14" fmla="*/ 991859 w 1807199"/>
                    <a:gd name="connsiteY14" fmla="*/ 1417320 h 1813282"/>
                    <a:gd name="connsiteX15" fmla="*/ 1106159 w 1807199"/>
                    <a:gd name="connsiteY15" fmla="*/ 1691640 h 1813282"/>
                    <a:gd name="connsiteX16" fmla="*/ 1167119 w 1807199"/>
                    <a:gd name="connsiteY16" fmla="*/ 1508760 h 1813282"/>
                    <a:gd name="connsiteX17" fmla="*/ 1388099 w 1807199"/>
                    <a:gd name="connsiteY17" fmla="*/ 1805940 h 1813282"/>
                    <a:gd name="connsiteX18" fmla="*/ 1502399 w 1807199"/>
                    <a:gd name="connsiteY18" fmla="*/ 1714500 h 1813282"/>
                    <a:gd name="connsiteX19" fmla="*/ 1433819 w 1807199"/>
                    <a:gd name="connsiteY19" fmla="*/ 1623060 h 1813282"/>
                    <a:gd name="connsiteX20" fmla="*/ 1654799 w 1807199"/>
                    <a:gd name="connsiteY20" fmla="*/ 1767840 h 1813282"/>
                    <a:gd name="connsiteX21" fmla="*/ 1807199 w 1807199"/>
                    <a:gd name="connsiteY21" fmla="*/ 1805940 h 1813282"/>
                    <a:gd name="connsiteX22" fmla="*/ 1807199 w 1807199"/>
                    <a:gd name="connsiteY22" fmla="*/ 1805940 h 1813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807199" h="1813282">
                      <a:moveTo>
                        <a:pt x="549899" y="0"/>
                      </a:moveTo>
                      <a:cubicBezTo>
                        <a:pt x="458459" y="20955"/>
                        <a:pt x="367019" y="41910"/>
                        <a:pt x="275579" y="175260"/>
                      </a:cubicBezTo>
                      <a:cubicBezTo>
                        <a:pt x="184139" y="308610"/>
                        <a:pt x="-17791" y="727710"/>
                        <a:pt x="1259" y="800100"/>
                      </a:cubicBezTo>
                      <a:cubicBezTo>
                        <a:pt x="20309" y="872490"/>
                        <a:pt x="347969" y="547370"/>
                        <a:pt x="389879" y="609600"/>
                      </a:cubicBezTo>
                      <a:cubicBezTo>
                        <a:pt x="431789" y="671830"/>
                        <a:pt x="271769" y="1056640"/>
                        <a:pt x="252719" y="1173480"/>
                      </a:cubicBezTo>
                      <a:cubicBezTo>
                        <a:pt x="233669" y="1290320"/>
                        <a:pt x="236209" y="1325880"/>
                        <a:pt x="275579" y="1310640"/>
                      </a:cubicBezTo>
                      <a:cubicBezTo>
                        <a:pt x="314949" y="1295400"/>
                        <a:pt x="435599" y="1137920"/>
                        <a:pt x="488939" y="1082040"/>
                      </a:cubicBezTo>
                      <a:cubicBezTo>
                        <a:pt x="542279" y="1026160"/>
                        <a:pt x="586729" y="939800"/>
                        <a:pt x="595619" y="975360"/>
                      </a:cubicBezTo>
                      <a:cubicBezTo>
                        <a:pt x="604509" y="1010920"/>
                        <a:pt x="551169" y="1231900"/>
                        <a:pt x="542279" y="1295400"/>
                      </a:cubicBezTo>
                      <a:cubicBezTo>
                        <a:pt x="533389" y="1358900"/>
                        <a:pt x="496559" y="1386840"/>
                        <a:pt x="542279" y="1356360"/>
                      </a:cubicBezTo>
                      <a:cubicBezTo>
                        <a:pt x="587999" y="1325880"/>
                        <a:pt x="773419" y="1089660"/>
                        <a:pt x="816599" y="1112520"/>
                      </a:cubicBezTo>
                      <a:cubicBezTo>
                        <a:pt x="859779" y="1135380"/>
                        <a:pt x="791199" y="1408430"/>
                        <a:pt x="801359" y="1493520"/>
                      </a:cubicBezTo>
                      <a:cubicBezTo>
                        <a:pt x="811519" y="1578610"/>
                        <a:pt x="859779" y="1600200"/>
                        <a:pt x="877559" y="1623060"/>
                      </a:cubicBezTo>
                      <a:cubicBezTo>
                        <a:pt x="895339" y="1645920"/>
                        <a:pt x="888989" y="1664970"/>
                        <a:pt x="908039" y="1630680"/>
                      </a:cubicBezTo>
                      <a:cubicBezTo>
                        <a:pt x="927089" y="1596390"/>
                        <a:pt x="958839" y="1407160"/>
                        <a:pt x="991859" y="1417320"/>
                      </a:cubicBezTo>
                      <a:cubicBezTo>
                        <a:pt x="1024879" y="1427480"/>
                        <a:pt x="1076949" y="1676400"/>
                        <a:pt x="1106159" y="1691640"/>
                      </a:cubicBezTo>
                      <a:cubicBezTo>
                        <a:pt x="1135369" y="1706880"/>
                        <a:pt x="1120129" y="1489710"/>
                        <a:pt x="1167119" y="1508760"/>
                      </a:cubicBezTo>
                      <a:cubicBezTo>
                        <a:pt x="1214109" y="1527810"/>
                        <a:pt x="1332219" y="1771650"/>
                        <a:pt x="1388099" y="1805940"/>
                      </a:cubicBezTo>
                      <a:cubicBezTo>
                        <a:pt x="1443979" y="1840230"/>
                        <a:pt x="1494779" y="1744980"/>
                        <a:pt x="1502399" y="1714500"/>
                      </a:cubicBezTo>
                      <a:cubicBezTo>
                        <a:pt x="1510019" y="1684020"/>
                        <a:pt x="1408419" y="1614170"/>
                        <a:pt x="1433819" y="1623060"/>
                      </a:cubicBezTo>
                      <a:cubicBezTo>
                        <a:pt x="1459219" y="1631950"/>
                        <a:pt x="1592569" y="1737360"/>
                        <a:pt x="1654799" y="1767840"/>
                      </a:cubicBezTo>
                      <a:cubicBezTo>
                        <a:pt x="1717029" y="1798320"/>
                        <a:pt x="1807199" y="1805940"/>
                        <a:pt x="1807199" y="1805940"/>
                      </a:cubicBezTo>
                      <a:lnTo>
                        <a:pt x="1807199" y="1805940"/>
                      </a:lnTo>
                    </a:path>
                  </a:pathLst>
                </a:custGeom>
                <a:solidFill>
                  <a:srgbClr val="8B53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E918716F-B217-4DCF-B7B7-2F18A45D6C52}"/>
                    </a:ext>
                  </a:extLst>
                </p:cNvPr>
                <p:cNvSpPr/>
                <p:nvPr/>
              </p:nvSpPr>
              <p:spPr>
                <a:xfrm>
                  <a:off x="8594089" y="3897450"/>
                  <a:ext cx="1059147" cy="976573"/>
                </a:xfrm>
                <a:custGeom>
                  <a:avLst/>
                  <a:gdLst>
                    <a:gd name="connsiteX0" fmla="*/ 109923 w 1059147"/>
                    <a:gd name="connsiteY0" fmla="*/ 510540 h 976573"/>
                    <a:gd name="connsiteX1" fmla="*/ 140403 w 1059147"/>
                    <a:gd name="connsiteY1" fmla="*/ 838200 h 976573"/>
                    <a:gd name="connsiteX2" fmla="*/ 3243 w 1059147"/>
                    <a:gd name="connsiteY2" fmla="*/ 975360 h 976573"/>
                    <a:gd name="connsiteX3" fmla="*/ 300423 w 1059147"/>
                    <a:gd name="connsiteY3" fmla="*/ 769620 h 976573"/>
                    <a:gd name="connsiteX4" fmla="*/ 391863 w 1059147"/>
                    <a:gd name="connsiteY4" fmla="*/ 586740 h 976573"/>
                    <a:gd name="connsiteX5" fmla="*/ 407103 w 1059147"/>
                    <a:gd name="connsiteY5" fmla="*/ 845820 h 976573"/>
                    <a:gd name="connsiteX6" fmla="*/ 323283 w 1059147"/>
                    <a:gd name="connsiteY6" fmla="*/ 922020 h 976573"/>
                    <a:gd name="connsiteX7" fmla="*/ 574743 w 1059147"/>
                    <a:gd name="connsiteY7" fmla="*/ 655320 h 976573"/>
                    <a:gd name="connsiteX8" fmla="*/ 742383 w 1059147"/>
                    <a:gd name="connsiteY8" fmla="*/ 327660 h 976573"/>
                    <a:gd name="connsiteX9" fmla="*/ 818583 w 1059147"/>
                    <a:gd name="connsiteY9" fmla="*/ 518160 h 976573"/>
                    <a:gd name="connsiteX10" fmla="*/ 871923 w 1059147"/>
                    <a:gd name="connsiteY10" fmla="*/ 617220 h 976573"/>
                    <a:gd name="connsiteX11" fmla="*/ 1016703 w 1059147"/>
                    <a:gd name="connsiteY11" fmla="*/ 472440 h 976573"/>
                    <a:gd name="connsiteX12" fmla="*/ 1054803 w 1059147"/>
                    <a:gd name="connsiteY12" fmla="*/ 190500 h 976573"/>
                    <a:gd name="connsiteX13" fmla="*/ 932883 w 1059147"/>
                    <a:gd name="connsiteY13" fmla="*/ 0 h 976573"/>
                    <a:gd name="connsiteX14" fmla="*/ 932883 w 1059147"/>
                    <a:gd name="connsiteY14" fmla="*/ 0 h 976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59147" h="976573">
                      <a:moveTo>
                        <a:pt x="109923" y="510540"/>
                      </a:moveTo>
                      <a:cubicBezTo>
                        <a:pt x="134053" y="635635"/>
                        <a:pt x="158183" y="760730"/>
                        <a:pt x="140403" y="838200"/>
                      </a:cubicBezTo>
                      <a:cubicBezTo>
                        <a:pt x="122623" y="915670"/>
                        <a:pt x="-23427" y="986790"/>
                        <a:pt x="3243" y="975360"/>
                      </a:cubicBezTo>
                      <a:cubicBezTo>
                        <a:pt x="29913" y="963930"/>
                        <a:pt x="235653" y="834390"/>
                        <a:pt x="300423" y="769620"/>
                      </a:cubicBezTo>
                      <a:cubicBezTo>
                        <a:pt x="365193" y="704850"/>
                        <a:pt x="374083" y="574040"/>
                        <a:pt x="391863" y="586740"/>
                      </a:cubicBezTo>
                      <a:cubicBezTo>
                        <a:pt x="409643" y="599440"/>
                        <a:pt x="418533" y="789940"/>
                        <a:pt x="407103" y="845820"/>
                      </a:cubicBezTo>
                      <a:cubicBezTo>
                        <a:pt x="395673" y="901700"/>
                        <a:pt x="295343" y="953770"/>
                        <a:pt x="323283" y="922020"/>
                      </a:cubicBezTo>
                      <a:cubicBezTo>
                        <a:pt x="351223" y="890270"/>
                        <a:pt x="504893" y="754380"/>
                        <a:pt x="574743" y="655320"/>
                      </a:cubicBezTo>
                      <a:cubicBezTo>
                        <a:pt x="644593" y="556260"/>
                        <a:pt x="701743" y="350520"/>
                        <a:pt x="742383" y="327660"/>
                      </a:cubicBezTo>
                      <a:cubicBezTo>
                        <a:pt x="783023" y="304800"/>
                        <a:pt x="796993" y="469900"/>
                        <a:pt x="818583" y="518160"/>
                      </a:cubicBezTo>
                      <a:cubicBezTo>
                        <a:pt x="840173" y="566420"/>
                        <a:pt x="838903" y="624840"/>
                        <a:pt x="871923" y="617220"/>
                      </a:cubicBezTo>
                      <a:cubicBezTo>
                        <a:pt x="904943" y="609600"/>
                        <a:pt x="986223" y="543560"/>
                        <a:pt x="1016703" y="472440"/>
                      </a:cubicBezTo>
                      <a:cubicBezTo>
                        <a:pt x="1047183" y="401320"/>
                        <a:pt x="1068773" y="269240"/>
                        <a:pt x="1054803" y="190500"/>
                      </a:cubicBezTo>
                      <a:cubicBezTo>
                        <a:pt x="1040833" y="111760"/>
                        <a:pt x="932883" y="0"/>
                        <a:pt x="932883" y="0"/>
                      </a:cubicBezTo>
                      <a:lnTo>
                        <a:pt x="932883" y="0"/>
                      </a:lnTo>
                    </a:path>
                  </a:pathLst>
                </a:custGeom>
                <a:solidFill>
                  <a:srgbClr val="8B53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AEA80B61-A705-4716-9500-2F946508C782}"/>
                    </a:ext>
                  </a:extLst>
                </p:cNvPr>
                <p:cNvSpPr/>
                <p:nvPr/>
              </p:nvSpPr>
              <p:spPr>
                <a:xfrm>
                  <a:off x="2718331" y="1832924"/>
                  <a:ext cx="548994" cy="1425222"/>
                </a:xfrm>
                <a:custGeom>
                  <a:avLst/>
                  <a:gdLst>
                    <a:gd name="connsiteX0" fmla="*/ 457554 w 548994"/>
                    <a:gd name="connsiteY0" fmla="*/ 1425222 h 1425222"/>
                    <a:gd name="connsiteX1" fmla="*/ 404214 w 548994"/>
                    <a:gd name="connsiteY1" fmla="*/ 1288062 h 1425222"/>
                    <a:gd name="connsiteX2" fmla="*/ 343254 w 548994"/>
                    <a:gd name="connsiteY2" fmla="*/ 1242342 h 1425222"/>
                    <a:gd name="connsiteX3" fmla="*/ 404214 w 548994"/>
                    <a:gd name="connsiteY3" fmla="*/ 1112802 h 1425222"/>
                    <a:gd name="connsiteX4" fmla="*/ 434694 w 548994"/>
                    <a:gd name="connsiteY4" fmla="*/ 1097562 h 1425222"/>
                    <a:gd name="connsiteX5" fmla="*/ 267054 w 548994"/>
                    <a:gd name="connsiteY5" fmla="*/ 1326162 h 1425222"/>
                    <a:gd name="connsiteX6" fmla="*/ 236574 w 548994"/>
                    <a:gd name="connsiteY6" fmla="*/ 1364262 h 1425222"/>
                    <a:gd name="connsiteX7" fmla="*/ 221334 w 548994"/>
                    <a:gd name="connsiteY7" fmla="*/ 1143282 h 1425222"/>
                    <a:gd name="connsiteX8" fmla="*/ 251814 w 548994"/>
                    <a:gd name="connsiteY8" fmla="*/ 1006122 h 1425222"/>
                    <a:gd name="connsiteX9" fmla="*/ 129894 w 548994"/>
                    <a:gd name="connsiteY9" fmla="*/ 1120422 h 1425222"/>
                    <a:gd name="connsiteX10" fmla="*/ 99414 w 548994"/>
                    <a:gd name="connsiteY10" fmla="*/ 1150902 h 1425222"/>
                    <a:gd name="connsiteX11" fmla="*/ 99414 w 548994"/>
                    <a:gd name="connsiteY11" fmla="*/ 929922 h 1425222"/>
                    <a:gd name="connsiteX12" fmla="*/ 251814 w 548994"/>
                    <a:gd name="connsiteY12" fmla="*/ 670842 h 1425222"/>
                    <a:gd name="connsiteX13" fmla="*/ 335634 w 548994"/>
                    <a:gd name="connsiteY13" fmla="*/ 594642 h 1425222"/>
                    <a:gd name="connsiteX14" fmla="*/ 114654 w 548994"/>
                    <a:gd name="connsiteY14" fmla="*/ 655602 h 1425222"/>
                    <a:gd name="connsiteX15" fmla="*/ 23214 w 548994"/>
                    <a:gd name="connsiteY15" fmla="*/ 670842 h 1425222"/>
                    <a:gd name="connsiteX16" fmla="*/ 145134 w 548994"/>
                    <a:gd name="connsiteY16" fmla="*/ 564162 h 1425222"/>
                    <a:gd name="connsiteX17" fmla="*/ 343254 w 548994"/>
                    <a:gd name="connsiteY17" fmla="*/ 419382 h 1425222"/>
                    <a:gd name="connsiteX18" fmla="*/ 396594 w 548994"/>
                    <a:gd name="connsiteY18" fmla="*/ 358422 h 1425222"/>
                    <a:gd name="connsiteX19" fmla="*/ 274674 w 548994"/>
                    <a:gd name="connsiteY19" fmla="*/ 320322 h 1425222"/>
                    <a:gd name="connsiteX20" fmla="*/ 76554 w 548994"/>
                    <a:gd name="connsiteY20" fmla="*/ 427002 h 1425222"/>
                    <a:gd name="connsiteX21" fmla="*/ 354 w 548994"/>
                    <a:gd name="connsiteY21" fmla="*/ 449862 h 1425222"/>
                    <a:gd name="connsiteX22" fmla="*/ 61314 w 548994"/>
                    <a:gd name="connsiteY22" fmla="*/ 244122 h 1425222"/>
                    <a:gd name="connsiteX23" fmla="*/ 320394 w 548994"/>
                    <a:gd name="connsiteY23" fmla="*/ 61242 h 1425222"/>
                    <a:gd name="connsiteX24" fmla="*/ 503274 w 548994"/>
                    <a:gd name="connsiteY24" fmla="*/ 7902 h 1425222"/>
                    <a:gd name="connsiteX25" fmla="*/ 548994 w 548994"/>
                    <a:gd name="connsiteY25" fmla="*/ 282 h 1425222"/>
                    <a:gd name="connsiteX26" fmla="*/ 548994 w 548994"/>
                    <a:gd name="connsiteY26" fmla="*/ 282 h 1425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48994" h="1425222">
                      <a:moveTo>
                        <a:pt x="457554" y="1425222"/>
                      </a:moveTo>
                      <a:cubicBezTo>
                        <a:pt x="440409" y="1371882"/>
                        <a:pt x="423264" y="1318542"/>
                        <a:pt x="404214" y="1288062"/>
                      </a:cubicBezTo>
                      <a:cubicBezTo>
                        <a:pt x="385164" y="1257582"/>
                        <a:pt x="343254" y="1271552"/>
                        <a:pt x="343254" y="1242342"/>
                      </a:cubicBezTo>
                      <a:cubicBezTo>
                        <a:pt x="343254" y="1213132"/>
                        <a:pt x="388974" y="1136932"/>
                        <a:pt x="404214" y="1112802"/>
                      </a:cubicBezTo>
                      <a:cubicBezTo>
                        <a:pt x="419454" y="1088672"/>
                        <a:pt x="457554" y="1062002"/>
                        <a:pt x="434694" y="1097562"/>
                      </a:cubicBezTo>
                      <a:cubicBezTo>
                        <a:pt x="411834" y="1133122"/>
                        <a:pt x="300074" y="1281712"/>
                        <a:pt x="267054" y="1326162"/>
                      </a:cubicBezTo>
                      <a:cubicBezTo>
                        <a:pt x="234034" y="1370612"/>
                        <a:pt x="244194" y="1394742"/>
                        <a:pt x="236574" y="1364262"/>
                      </a:cubicBezTo>
                      <a:cubicBezTo>
                        <a:pt x="228954" y="1333782"/>
                        <a:pt x="218794" y="1202972"/>
                        <a:pt x="221334" y="1143282"/>
                      </a:cubicBezTo>
                      <a:cubicBezTo>
                        <a:pt x="223874" y="1083592"/>
                        <a:pt x="267054" y="1009932"/>
                        <a:pt x="251814" y="1006122"/>
                      </a:cubicBezTo>
                      <a:cubicBezTo>
                        <a:pt x="236574" y="1002312"/>
                        <a:pt x="155294" y="1096292"/>
                        <a:pt x="129894" y="1120422"/>
                      </a:cubicBezTo>
                      <a:cubicBezTo>
                        <a:pt x="104494" y="1144552"/>
                        <a:pt x="104494" y="1182652"/>
                        <a:pt x="99414" y="1150902"/>
                      </a:cubicBezTo>
                      <a:cubicBezTo>
                        <a:pt x="94334" y="1119152"/>
                        <a:pt x="74014" y="1009932"/>
                        <a:pt x="99414" y="929922"/>
                      </a:cubicBezTo>
                      <a:cubicBezTo>
                        <a:pt x="124814" y="849912"/>
                        <a:pt x="212444" y="726722"/>
                        <a:pt x="251814" y="670842"/>
                      </a:cubicBezTo>
                      <a:cubicBezTo>
                        <a:pt x="291184" y="614962"/>
                        <a:pt x="358494" y="597182"/>
                        <a:pt x="335634" y="594642"/>
                      </a:cubicBezTo>
                      <a:cubicBezTo>
                        <a:pt x="312774" y="592102"/>
                        <a:pt x="166724" y="642902"/>
                        <a:pt x="114654" y="655602"/>
                      </a:cubicBezTo>
                      <a:cubicBezTo>
                        <a:pt x="62584" y="668302"/>
                        <a:pt x="18134" y="686082"/>
                        <a:pt x="23214" y="670842"/>
                      </a:cubicBezTo>
                      <a:cubicBezTo>
                        <a:pt x="28294" y="655602"/>
                        <a:pt x="91794" y="606072"/>
                        <a:pt x="145134" y="564162"/>
                      </a:cubicBezTo>
                      <a:cubicBezTo>
                        <a:pt x="198474" y="522252"/>
                        <a:pt x="301344" y="453672"/>
                        <a:pt x="343254" y="419382"/>
                      </a:cubicBezTo>
                      <a:cubicBezTo>
                        <a:pt x="385164" y="385092"/>
                        <a:pt x="408024" y="374932"/>
                        <a:pt x="396594" y="358422"/>
                      </a:cubicBezTo>
                      <a:cubicBezTo>
                        <a:pt x="385164" y="341912"/>
                        <a:pt x="328014" y="308892"/>
                        <a:pt x="274674" y="320322"/>
                      </a:cubicBezTo>
                      <a:cubicBezTo>
                        <a:pt x="221334" y="331752"/>
                        <a:pt x="122274" y="405412"/>
                        <a:pt x="76554" y="427002"/>
                      </a:cubicBezTo>
                      <a:cubicBezTo>
                        <a:pt x="30834" y="448592"/>
                        <a:pt x="2894" y="480342"/>
                        <a:pt x="354" y="449862"/>
                      </a:cubicBezTo>
                      <a:cubicBezTo>
                        <a:pt x="-2186" y="419382"/>
                        <a:pt x="7974" y="308892"/>
                        <a:pt x="61314" y="244122"/>
                      </a:cubicBezTo>
                      <a:cubicBezTo>
                        <a:pt x="114654" y="179352"/>
                        <a:pt x="246734" y="100612"/>
                        <a:pt x="320394" y="61242"/>
                      </a:cubicBezTo>
                      <a:cubicBezTo>
                        <a:pt x="394054" y="21872"/>
                        <a:pt x="465174" y="18062"/>
                        <a:pt x="503274" y="7902"/>
                      </a:cubicBezTo>
                      <a:cubicBezTo>
                        <a:pt x="541374" y="-2258"/>
                        <a:pt x="548994" y="282"/>
                        <a:pt x="548994" y="282"/>
                      </a:cubicBezTo>
                      <a:lnTo>
                        <a:pt x="548994" y="282"/>
                      </a:lnTo>
                    </a:path>
                  </a:pathLst>
                </a:custGeom>
                <a:solidFill>
                  <a:srgbClr val="8B53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44BFC34B-B909-4EE7-88BC-52040BE7731F}"/>
                    </a:ext>
                  </a:extLst>
                </p:cNvPr>
                <p:cNvSpPr/>
                <p:nvPr/>
              </p:nvSpPr>
              <p:spPr>
                <a:xfrm>
                  <a:off x="4556880" y="2085311"/>
                  <a:ext cx="550401" cy="236301"/>
                </a:xfrm>
                <a:custGeom>
                  <a:avLst/>
                  <a:gdLst>
                    <a:gd name="connsiteX0" fmla="*/ 398001 w 550401"/>
                    <a:gd name="connsiteY0" fmla="*/ 236301 h 236301"/>
                    <a:gd name="connsiteX1" fmla="*/ 298941 w 550401"/>
                    <a:gd name="connsiteY1" fmla="*/ 167721 h 236301"/>
                    <a:gd name="connsiteX2" fmla="*/ 55101 w 550401"/>
                    <a:gd name="connsiteY2" fmla="*/ 144861 h 236301"/>
                    <a:gd name="connsiteX3" fmla="*/ 9381 w 550401"/>
                    <a:gd name="connsiteY3" fmla="*/ 137241 h 236301"/>
                    <a:gd name="connsiteX4" fmla="*/ 192261 w 550401"/>
                    <a:gd name="connsiteY4" fmla="*/ 53421 h 236301"/>
                    <a:gd name="connsiteX5" fmla="*/ 367521 w 550401"/>
                    <a:gd name="connsiteY5" fmla="*/ 76281 h 236301"/>
                    <a:gd name="connsiteX6" fmla="*/ 276081 w 550401"/>
                    <a:gd name="connsiteY6" fmla="*/ 15321 h 236301"/>
                    <a:gd name="connsiteX7" fmla="*/ 138921 w 550401"/>
                    <a:gd name="connsiteY7" fmla="*/ 15321 h 236301"/>
                    <a:gd name="connsiteX8" fmla="*/ 405621 w 550401"/>
                    <a:gd name="connsiteY8" fmla="*/ 81 h 236301"/>
                    <a:gd name="connsiteX9" fmla="*/ 550401 w 550401"/>
                    <a:gd name="connsiteY9" fmla="*/ 22941 h 236301"/>
                    <a:gd name="connsiteX10" fmla="*/ 550401 w 550401"/>
                    <a:gd name="connsiteY10" fmla="*/ 22941 h 236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0401" h="236301">
                      <a:moveTo>
                        <a:pt x="398001" y="236301"/>
                      </a:moveTo>
                      <a:cubicBezTo>
                        <a:pt x="377046" y="209631"/>
                        <a:pt x="356091" y="182961"/>
                        <a:pt x="298941" y="167721"/>
                      </a:cubicBezTo>
                      <a:cubicBezTo>
                        <a:pt x="241791" y="152481"/>
                        <a:pt x="103361" y="149941"/>
                        <a:pt x="55101" y="144861"/>
                      </a:cubicBezTo>
                      <a:cubicBezTo>
                        <a:pt x="6841" y="139781"/>
                        <a:pt x="-13479" y="152481"/>
                        <a:pt x="9381" y="137241"/>
                      </a:cubicBezTo>
                      <a:cubicBezTo>
                        <a:pt x="32241" y="122001"/>
                        <a:pt x="132571" y="63581"/>
                        <a:pt x="192261" y="53421"/>
                      </a:cubicBezTo>
                      <a:cubicBezTo>
                        <a:pt x="251951" y="43261"/>
                        <a:pt x="353551" y="82631"/>
                        <a:pt x="367521" y="76281"/>
                      </a:cubicBezTo>
                      <a:cubicBezTo>
                        <a:pt x="381491" y="69931"/>
                        <a:pt x="314181" y="25481"/>
                        <a:pt x="276081" y="15321"/>
                      </a:cubicBezTo>
                      <a:cubicBezTo>
                        <a:pt x="237981" y="5161"/>
                        <a:pt x="117331" y="17861"/>
                        <a:pt x="138921" y="15321"/>
                      </a:cubicBezTo>
                      <a:cubicBezTo>
                        <a:pt x="160511" y="12781"/>
                        <a:pt x="337041" y="-1189"/>
                        <a:pt x="405621" y="81"/>
                      </a:cubicBezTo>
                      <a:cubicBezTo>
                        <a:pt x="474201" y="1351"/>
                        <a:pt x="550401" y="22941"/>
                        <a:pt x="550401" y="22941"/>
                      </a:cubicBezTo>
                      <a:lnTo>
                        <a:pt x="550401" y="22941"/>
                      </a:lnTo>
                    </a:path>
                  </a:pathLst>
                </a:custGeom>
                <a:solidFill>
                  <a:srgbClr val="8B53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F5108360-1D69-46A6-8310-41950B5B17C9}"/>
                    </a:ext>
                  </a:extLst>
                </p:cNvPr>
                <p:cNvSpPr/>
                <p:nvPr/>
              </p:nvSpPr>
              <p:spPr>
                <a:xfrm>
                  <a:off x="7035141" y="1079552"/>
                  <a:ext cx="929640" cy="274320"/>
                </a:xfrm>
                <a:custGeom>
                  <a:avLst/>
                  <a:gdLst>
                    <a:gd name="connsiteX0" fmla="*/ 0 w 929640"/>
                    <a:gd name="connsiteY0" fmla="*/ 274320 h 274320"/>
                    <a:gd name="connsiteX1" fmla="*/ 144780 w 929640"/>
                    <a:gd name="connsiteY1" fmla="*/ 114300 h 274320"/>
                    <a:gd name="connsiteX2" fmla="*/ 160020 w 929640"/>
                    <a:gd name="connsiteY2" fmla="*/ 160020 h 274320"/>
                    <a:gd name="connsiteX3" fmla="*/ 129540 w 929640"/>
                    <a:gd name="connsiteY3" fmla="*/ 228600 h 274320"/>
                    <a:gd name="connsiteX4" fmla="*/ 411480 w 929640"/>
                    <a:gd name="connsiteY4" fmla="*/ 83820 h 274320"/>
                    <a:gd name="connsiteX5" fmla="*/ 525780 w 929640"/>
                    <a:gd name="connsiteY5" fmla="*/ 53340 h 274320"/>
                    <a:gd name="connsiteX6" fmla="*/ 358140 w 929640"/>
                    <a:gd name="connsiteY6" fmla="*/ 167640 h 274320"/>
                    <a:gd name="connsiteX7" fmla="*/ 601980 w 929640"/>
                    <a:gd name="connsiteY7" fmla="*/ 53340 h 274320"/>
                    <a:gd name="connsiteX8" fmla="*/ 929640 w 929640"/>
                    <a:gd name="connsiteY8" fmla="*/ 0 h 274320"/>
                    <a:gd name="connsiteX9" fmla="*/ 929640 w 929640"/>
                    <a:gd name="connsiteY9" fmla="*/ 0 h 274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29640" h="274320">
                      <a:moveTo>
                        <a:pt x="0" y="274320"/>
                      </a:moveTo>
                      <a:cubicBezTo>
                        <a:pt x="59055" y="203835"/>
                        <a:pt x="118110" y="133350"/>
                        <a:pt x="144780" y="114300"/>
                      </a:cubicBezTo>
                      <a:cubicBezTo>
                        <a:pt x="171450" y="95250"/>
                        <a:pt x="162560" y="140970"/>
                        <a:pt x="160020" y="160020"/>
                      </a:cubicBezTo>
                      <a:cubicBezTo>
                        <a:pt x="157480" y="179070"/>
                        <a:pt x="87630" y="241300"/>
                        <a:pt x="129540" y="228600"/>
                      </a:cubicBezTo>
                      <a:cubicBezTo>
                        <a:pt x="171450" y="215900"/>
                        <a:pt x="345440" y="113030"/>
                        <a:pt x="411480" y="83820"/>
                      </a:cubicBezTo>
                      <a:cubicBezTo>
                        <a:pt x="477520" y="54610"/>
                        <a:pt x="534670" y="39370"/>
                        <a:pt x="525780" y="53340"/>
                      </a:cubicBezTo>
                      <a:cubicBezTo>
                        <a:pt x="516890" y="67310"/>
                        <a:pt x="345440" y="167640"/>
                        <a:pt x="358140" y="167640"/>
                      </a:cubicBezTo>
                      <a:cubicBezTo>
                        <a:pt x="370840" y="167640"/>
                        <a:pt x="506730" y="81280"/>
                        <a:pt x="601980" y="53340"/>
                      </a:cubicBezTo>
                      <a:cubicBezTo>
                        <a:pt x="697230" y="25400"/>
                        <a:pt x="929640" y="0"/>
                        <a:pt x="929640" y="0"/>
                      </a:cubicBezTo>
                      <a:lnTo>
                        <a:pt x="929640" y="0"/>
                      </a:lnTo>
                    </a:path>
                  </a:pathLst>
                </a:custGeom>
                <a:solidFill>
                  <a:srgbClr val="8B53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13D147D7-D7CB-4AF9-8CA8-20ECE36ADC20}"/>
                    </a:ext>
                  </a:extLst>
                </p:cNvPr>
                <p:cNvSpPr/>
                <p:nvPr/>
              </p:nvSpPr>
              <p:spPr>
                <a:xfrm>
                  <a:off x="5625145" y="1322158"/>
                  <a:ext cx="708109" cy="328894"/>
                </a:xfrm>
                <a:custGeom>
                  <a:avLst/>
                  <a:gdLst>
                    <a:gd name="connsiteX0" fmla="*/ 564176 w 708109"/>
                    <a:gd name="connsiteY0" fmla="*/ 328894 h 328894"/>
                    <a:gd name="connsiteX1" fmla="*/ 442256 w 708109"/>
                    <a:gd name="connsiteY1" fmla="*/ 245074 h 328894"/>
                    <a:gd name="connsiteX2" fmla="*/ 129836 w 708109"/>
                    <a:gd name="connsiteY2" fmla="*/ 176494 h 328894"/>
                    <a:gd name="connsiteX3" fmla="*/ 296 w 708109"/>
                    <a:gd name="connsiteY3" fmla="*/ 184114 h 328894"/>
                    <a:gd name="connsiteX4" fmla="*/ 160316 w 708109"/>
                    <a:gd name="connsiteY4" fmla="*/ 107914 h 328894"/>
                    <a:gd name="connsiteX5" fmla="*/ 251756 w 708109"/>
                    <a:gd name="connsiteY5" fmla="*/ 107914 h 328894"/>
                    <a:gd name="connsiteX6" fmla="*/ 122216 w 708109"/>
                    <a:gd name="connsiteY6" fmla="*/ 1234 h 328894"/>
                    <a:gd name="connsiteX7" fmla="*/ 358436 w 708109"/>
                    <a:gd name="connsiteY7" fmla="*/ 46954 h 328894"/>
                    <a:gd name="connsiteX8" fmla="*/ 609896 w 708109"/>
                    <a:gd name="connsiteY8" fmla="*/ 92674 h 328894"/>
                    <a:gd name="connsiteX9" fmla="*/ 701336 w 708109"/>
                    <a:gd name="connsiteY9" fmla="*/ 229834 h 328894"/>
                    <a:gd name="connsiteX10" fmla="*/ 701336 w 708109"/>
                    <a:gd name="connsiteY10" fmla="*/ 290794 h 328894"/>
                    <a:gd name="connsiteX11" fmla="*/ 701336 w 708109"/>
                    <a:gd name="connsiteY11" fmla="*/ 290794 h 328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08109" h="328894">
                      <a:moveTo>
                        <a:pt x="564176" y="328894"/>
                      </a:moveTo>
                      <a:cubicBezTo>
                        <a:pt x="539411" y="299684"/>
                        <a:pt x="514646" y="270474"/>
                        <a:pt x="442256" y="245074"/>
                      </a:cubicBezTo>
                      <a:cubicBezTo>
                        <a:pt x="369866" y="219674"/>
                        <a:pt x="203496" y="186654"/>
                        <a:pt x="129836" y="176494"/>
                      </a:cubicBezTo>
                      <a:cubicBezTo>
                        <a:pt x="56176" y="166334"/>
                        <a:pt x="-4784" y="195544"/>
                        <a:pt x="296" y="184114"/>
                      </a:cubicBezTo>
                      <a:cubicBezTo>
                        <a:pt x="5376" y="172684"/>
                        <a:pt x="118406" y="120614"/>
                        <a:pt x="160316" y="107914"/>
                      </a:cubicBezTo>
                      <a:cubicBezTo>
                        <a:pt x="202226" y="95214"/>
                        <a:pt x="258106" y="125694"/>
                        <a:pt x="251756" y="107914"/>
                      </a:cubicBezTo>
                      <a:cubicBezTo>
                        <a:pt x="245406" y="90134"/>
                        <a:pt x="104436" y="11394"/>
                        <a:pt x="122216" y="1234"/>
                      </a:cubicBezTo>
                      <a:cubicBezTo>
                        <a:pt x="139996" y="-8926"/>
                        <a:pt x="358436" y="46954"/>
                        <a:pt x="358436" y="46954"/>
                      </a:cubicBezTo>
                      <a:cubicBezTo>
                        <a:pt x="439716" y="62194"/>
                        <a:pt x="552746" y="62194"/>
                        <a:pt x="609896" y="92674"/>
                      </a:cubicBezTo>
                      <a:cubicBezTo>
                        <a:pt x="667046" y="123154"/>
                        <a:pt x="686096" y="196814"/>
                        <a:pt x="701336" y="229834"/>
                      </a:cubicBezTo>
                      <a:cubicBezTo>
                        <a:pt x="716576" y="262854"/>
                        <a:pt x="701336" y="290794"/>
                        <a:pt x="701336" y="290794"/>
                      </a:cubicBezTo>
                      <a:lnTo>
                        <a:pt x="701336" y="290794"/>
                      </a:lnTo>
                    </a:path>
                  </a:pathLst>
                </a:custGeom>
                <a:solidFill>
                  <a:srgbClr val="8B53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AF16B4F-5DC0-442A-93C0-03FB0F940FC2}"/>
                  </a:ext>
                </a:extLst>
              </p:cNvPr>
              <p:cNvSpPr/>
              <p:nvPr/>
            </p:nvSpPr>
            <p:spPr>
              <a:xfrm rot="317869">
                <a:off x="3183745" y="2233243"/>
                <a:ext cx="1061049" cy="1384135"/>
              </a:xfrm>
              <a:prstGeom prst="ellipse">
                <a:avLst/>
              </a:prstGeom>
              <a:solidFill>
                <a:srgbClr val="F7D7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87767A3-53D8-49B8-BE06-4A9C9ED87D90}"/>
                  </a:ext>
                </a:extLst>
              </p:cNvPr>
              <p:cNvSpPr/>
              <p:nvPr/>
            </p:nvSpPr>
            <p:spPr>
              <a:xfrm rot="18558231">
                <a:off x="2467601" y="2760620"/>
                <a:ext cx="1061049" cy="1384135"/>
              </a:xfrm>
              <a:prstGeom prst="ellipse">
                <a:avLst/>
              </a:prstGeom>
              <a:solidFill>
                <a:srgbClr val="F7D7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07EEB89-4CD3-484D-A1CA-A5B44F9142EA}"/>
                  </a:ext>
                </a:extLst>
              </p:cNvPr>
              <p:cNvSpPr/>
              <p:nvPr/>
            </p:nvSpPr>
            <p:spPr>
              <a:xfrm rot="4383236">
                <a:off x="3727825" y="2736931"/>
                <a:ext cx="1061049" cy="1384135"/>
              </a:xfrm>
              <a:prstGeom prst="ellipse">
                <a:avLst/>
              </a:prstGeom>
              <a:solidFill>
                <a:srgbClr val="F7D7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" name="ttsMP3.com_VoiceText_2025-1-22_23-19-18">
            <a:hlinkClick r:id="" action="ppaction://media"/>
            <a:extLst>
              <a:ext uri="{FF2B5EF4-FFF2-40B4-BE49-F238E27FC236}">
                <a16:creationId xmlns:a16="http://schemas.microsoft.com/office/drawing/2014/main" id="{B271BF03-79B5-42E4-ACAC-966F3F3F711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0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0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11B413A-5B39-45B5-B3B0-91D23F1520B3}"/>
              </a:ext>
            </a:extLst>
          </p:cNvPr>
          <p:cNvGrpSpPr/>
          <p:nvPr/>
        </p:nvGrpSpPr>
        <p:grpSpPr>
          <a:xfrm>
            <a:off x="4026616" y="1327528"/>
            <a:ext cx="3198111" cy="3856642"/>
            <a:chOff x="4026616" y="1327528"/>
            <a:chExt cx="3198111" cy="385664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055262C-ED40-471C-BEAA-FD6DEA87F4B9}"/>
                </a:ext>
              </a:extLst>
            </p:cNvPr>
            <p:cNvGrpSpPr/>
            <p:nvPr/>
          </p:nvGrpSpPr>
          <p:grpSpPr>
            <a:xfrm>
              <a:off x="4026616" y="1327528"/>
              <a:ext cx="3198111" cy="3856642"/>
              <a:chOff x="4212756" y="1316832"/>
              <a:chExt cx="3198111" cy="3856642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ABC4369-5312-4393-88F4-24EF4D522DB3}"/>
                  </a:ext>
                </a:extLst>
              </p:cNvPr>
              <p:cNvSpPr txBox="1"/>
              <p:nvPr/>
            </p:nvSpPr>
            <p:spPr>
              <a:xfrm>
                <a:off x="5176081" y="1316832"/>
                <a:ext cx="2234786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0" b="0" i="0" u="none" strike="noStrike" kern="1200" cap="none" spc="0" normalizeH="0" baseline="0" noProof="0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accent6">
                        <a:lumMod val="50000"/>
                      </a:schemeClr>
                    </a:solidFill>
                    <a:effectLst/>
                    <a:uLnTx/>
                    <a:uFillTx/>
                    <a:latin typeface="Arial Black" panose="020B0A04020102020204" pitchFamily="34" charset="0"/>
                    <a:ea typeface="+mn-ea"/>
                    <a:cs typeface="+mn-cs"/>
                  </a:rPr>
                  <a:t>N</a:t>
                </a:r>
                <a:r>
                  <a:rPr lang="en-US" sz="8000" dirty="0">
                    <a:ln>
                      <a:solidFill>
                        <a:sysClr val="windowText" lastClr="000000"/>
                      </a:solidFill>
                    </a:ln>
                    <a:solidFill>
                      <a:prstClr val="black"/>
                    </a:solidFill>
                    <a:latin typeface="Arial Black" panose="020B0A04020102020204" pitchFamily="34" charset="0"/>
                  </a:rPr>
                  <a:t>et</a:t>
                </a:r>
                <a:endParaRPr kumimoji="0" lang="en-US" sz="8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3283F681-BA5D-4413-8301-38CD4B6CDF70}"/>
                  </a:ext>
                </a:extLst>
              </p:cNvPr>
              <p:cNvGrpSpPr/>
              <p:nvPr/>
            </p:nvGrpSpPr>
            <p:grpSpPr>
              <a:xfrm rot="19674353">
                <a:off x="4212756" y="3164706"/>
                <a:ext cx="3155823" cy="2008768"/>
                <a:chOff x="-109731" y="1482172"/>
                <a:chExt cx="7098903" cy="4518646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B2EA6D6B-47D6-4B73-AD12-F82204D48451}"/>
                    </a:ext>
                  </a:extLst>
                </p:cNvPr>
                <p:cNvSpPr/>
                <p:nvPr/>
              </p:nvSpPr>
              <p:spPr>
                <a:xfrm rot="19807475">
                  <a:off x="3398804" y="1589868"/>
                  <a:ext cx="3590368" cy="195622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3790835E-E6CF-43C7-A910-40F2261835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93458" y="2140104"/>
                  <a:ext cx="1987773" cy="245412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0C204AD9-AE2A-4055-BDF5-750295134F22}"/>
                    </a:ext>
                  </a:extLst>
                </p:cNvPr>
                <p:cNvCxnSpPr>
                  <a:cxnSpLocks/>
                  <a:stCxn id="69" idx="8"/>
                </p:cNvCxnSpPr>
                <p:nvPr/>
              </p:nvCxnSpPr>
              <p:spPr>
                <a:xfrm>
                  <a:off x="3840970" y="3326712"/>
                  <a:ext cx="2007794" cy="26204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592349B4-46D9-4920-8E08-EDE0CCEC50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33613" y="3670114"/>
                  <a:ext cx="1725252" cy="23299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2EF4A921-F4A3-40C4-9B34-BD3F53BFFF1B}"/>
                    </a:ext>
                  </a:extLst>
                </p:cNvPr>
                <p:cNvCxnSpPr>
                  <a:cxnSpLocks/>
                  <a:endCxn id="67" idx="4"/>
                </p:cNvCxnSpPr>
                <p:nvPr/>
              </p:nvCxnSpPr>
              <p:spPr>
                <a:xfrm>
                  <a:off x="4875583" y="1893080"/>
                  <a:ext cx="1698821" cy="22090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96204FA3-EE78-463D-A944-14AC1D06AE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43048" y="1663847"/>
                  <a:ext cx="1313838" cy="182922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C366088-3083-4BF0-A90B-323467B633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1684" y="1482172"/>
                  <a:ext cx="876200" cy="10623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AE1CAC8-3C47-4ED4-896E-978A0FF1C4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84466" y="1673753"/>
                  <a:ext cx="1318123" cy="182922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C4EE6E2-030A-45A5-A228-5B552D6395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64522" y="1577703"/>
                  <a:ext cx="1649026" cy="245392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40B3EAC8-E1BF-45F3-B0F0-B932D1DED8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99426" y="1540166"/>
                  <a:ext cx="1893349" cy="28596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8C91942-23AD-430A-A419-057B0A582F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06188" y="1621243"/>
                  <a:ext cx="2168281" cy="30913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0266AA49-49A1-401D-8235-94B6F85ABA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40354" y="2051250"/>
                  <a:ext cx="2199747" cy="29331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3A164F38-AD46-4614-A627-4723C66DBF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74666" y="2544539"/>
                  <a:ext cx="2240321" cy="270120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3EDD9E24-3FDA-4984-988E-32CF3F0460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16982" y="3429000"/>
                  <a:ext cx="1739904" cy="238356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DA8929D1-B387-44A2-A06B-29136C3829A7}"/>
                    </a:ext>
                  </a:extLst>
                </p:cNvPr>
                <p:cNvCxnSpPr>
                  <a:cxnSpLocks/>
                  <a:stCxn id="67" idx="4"/>
                </p:cNvCxnSpPr>
                <p:nvPr/>
              </p:nvCxnSpPr>
              <p:spPr>
                <a:xfrm flipH="1">
                  <a:off x="5221390" y="4102100"/>
                  <a:ext cx="1353014" cy="18551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E091CF06-695A-4A18-BAD7-8431A36DC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29433" y="4645025"/>
                  <a:ext cx="918363" cy="13550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26E6A07B-FF6A-4D7D-9A49-631FE4609C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81840" y="4375027"/>
                  <a:ext cx="1196872" cy="16093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E07587E3-D7B5-48F8-87DA-06CC1F31E4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53495" y="2888059"/>
                  <a:ext cx="2240599" cy="2808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F41B6343-2A25-43D3-BC7D-072848ECA212}"/>
                    </a:ext>
                  </a:extLst>
                </p:cNvPr>
                <p:cNvSpPr/>
                <p:nvPr/>
              </p:nvSpPr>
              <p:spPr>
                <a:xfrm>
                  <a:off x="3784600" y="1879600"/>
                  <a:ext cx="2967375" cy="4121218"/>
                </a:xfrm>
                <a:custGeom>
                  <a:avLst/>
                  <a:gdLst>
                    <a:gd name="connsiteX0" fmla="*/ 0 w 2921348"/>
                    <a:gd name="connsiteY0" fmla="*/ 1054100 h 3498918"/>
                    <a:gd name="connsiteX1" fmla="*/ 901700 w 2921348"/>
                    <a:gd name="connsiteY1" fmla="*/ 3098800 h 3498918"/>
                    <a:gd name="connsiteX2" fmla="*/ 1930400 w 2921348"/>
                    <a:gd name="connsiteY2" fmla="*/ 3492500 h 3498918"/>
                    <a:gd name="connsiteX3" fmla="*/ 2425700 w 2921348"/>
                    <a:gd name="connsiteY3" fmla="*/ 2971800 h 3498918"/>
                    <a:gd name="connsiteX4" fmla="*/ 2806700 w 2921348"/>
                    <a:gd name="connsiteY4" fmla="*/ 1600200 h 3498918"/>
                    <a:gd name="connsiteX5" fmla="*/ 2921000 w 2921348"/>
                    <a:gd name="connsiteY5" fmla="*/ 381000 h 3498918"/>
                    <a:gd name="connsiteX6" fmla="*/ 2844800 w 2921348"/>
                    <a:gd name="connsiteY6" fmla="*/ 0 h 3498918"/>
                    <a:gd name="connsiteX7" fmla="*/ 2844800 w 2921348"/>
                    <a:gd name="connsiteY7" fmla="*/ 0 h 3498918"/>
                    <a:gd name="connsiteX0" fmla="*/ 0 w 2985346"/>
                    <a:gd name="connsiteY0" fmla="*/ 1676400 h 4121218"/>
                    <a:gd name="connsiteX1" fmla="*/ 901700 w 2985346"/>
                    <a:gd name="connsiteY1" fmla="*/ 3721100 h 4121218"/>
                    <a:gd name="connsiteX2" fmla="*/ 1930400 w 2985346"/>
                    <a:gd name="connsiteY2" fmla="*/ 4114800 h 4121218"/>
                    <a:gd name="connsiteX3" fmla="*/ 2425700 w 2985346"/>
                    <a:gd name="connsiteY3" fmla="*/ 3594100 h 4121218"/>
                    <a:gd name="connsiteX4" fmla="*/ 2806700 w 2985346"/>
                    <a:gd name="connsiteY4" fmla="*/ 2222500 h 4121218"/>
                    <a:gd name="connsiteX5" fmla="*/ 2921000 w 2985346"/>
                    <a:gd name="connsiteY5" fmla="*/ 1003300 h 4121218"/>
                    <a:gd name="connsiteX6" fmla="*/ 2844800 w 2985346"/>
                    <a:gd name="connsiteY6" fmla="*/ 622300 h 4121218"/>
                    <a:gd name="connsiteX7" fmla="*/ 2985346 w 2985346"/>
                    <a:gd name="connsiteY7" fmla="*/ 0 h 4121218"/>
                    <a:gd name="connsiteX0" fmla="*/ 0 w 2985346"/>
                    <a:gd name="connsiteY0" fmla="*/ 1676400 h 4121218"/>
                    <a:gd name="connsiteX1" fmla="*/ 901700 w 2985346"/>
                    <a:gd name="connsiteY1" fmla="*/ 3721100 h 4121218"/>
                    <a:gd name="connsiteX2" fmla="*/ 1930400 w 2985346"/>
                    <a:gd name="connsiteY2" fmla="*/ 4114800 h 4121218"/>
                    <a:gd name="connsiteX3" fmla="*/ 2425700 w 2985346"/>
                    <a:gd name="connsiteY3" fmla="*/ 3594100 h 4121218"/>
                    <a:gd name="connsiteX4" fmla="*/ 2806700 w 2985346"/>
                    <a:gd name="connsiteY4" fmla="*/ 2222500 h 4121218"/>
                    <a:gd name="connsiteX5" fmla="*/ 2921000 w 2985346"/>
                    <a:gd name="connsiteY5" fmla="*/ 1003300 h 4121218"/>
                    <a:gd name="connsiteX6" fmla="*/ 2985346 w 2985346"/>
                    <a:gd name="connsiteY6" fmla="*/ 0 h 4121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85346" h="4121218">
                      <a:moveTo>
                        <a:pt x="0" y="1676400"/>
                      </a:moveTo>
                      <a:cubicBezTo>
                        <a:pt x="289983" y="2495550"/>
                        <a:pt x="579967" y="3314700"/>
                        <a:pt x="901700" y="3721100"/>
                      </a:cubicBezTo>
                      <a:cubicBezTo>
                        <a:pt x="1223433" y="4127500"/>
                        <a:pt x="1676400" y="4135967"/>
                        <a:pt x="1930400" y="4114800"/>
                      </a:cubicBezTo>
                      <a:cubicBezTo>
                        <a:pt x="2184400" y="4093633"/>
                        <a:pt x="2279650" y="3909483"/>
                        <a:pt x="2425700" y="3594100"/>
                      </a:cubicBezTo>
                      <a:cubicBezTo>
                        <a:pt x="2571750" y="3278717"/>
                        <a:pt x="2724150" y="2654300"/>
                        <a:pt x="2806700" y="2222500"/>
                      </a:cubicBezTo>
                      <a:cubicBezTo>
                        <a:pt x="2889250" y="1790700"/>
                        <a:pt x="2891226" y="1373717"/>
                        <a:pt x="2921000" y="1003300"/>
                      </a:cubicBezTo>
                      <a:cubicBezTo>
                        <a:pt x="2950774" y="632883"/>
                        <a:pt x="2971941" y="209021"/>
                        <a:pt x="2985346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Rectangle: Rounded Corners 3">
                  <a:extLst>
                    <a:ext uri="{FF2B5EF4-FFF2-40B4-BE49-F238E27FC236}">
                      <a16:creationId xmlns:a16="http://schemas.microsoft.com/office/drawing/2014/main" id="{C10AB1C8-9ED6-4B84-B875-2D4FDBFBA9E0}"/>
                    </a:ext>
                  </a:extLst>
                </p:cNvPr>
                <p:cNvSpPr/>
                <p:nvPr/>
              </p:nvSpPr>
              <p:spPr>
                <a:xfrm rot="19863004">
                  <a:off x="-109731" y="4322213"/>
                  <a:ext cx="4165368" cy="330288"/>
                </a:xfrm>
                <a:custGeom>
                  <a:avLst/>
                  <a:gdLst>
                    <a:gd name="connsiteX0" fmla="*/ 0 w 4165368"/>
                    <a:gd name="connsiteY0" fmla="*/ 55049 h 330288"/>
                    <a:gd name="connsiteX1" fmla="*/ 55049 w 4165368"/>
                    <a:gd name="connsiteY1" fmla="*/ 0 h 330288"/>
                    <a:gd name="connsiteX2" fmla="*/ 4110319 w 4165368"/>
                    <a:gd name="connsiteY2" fmla="*/ 0 h 330288"/>
                    <a:gd name="connsiteX3" fmla="*/ 4165368 w 4165368"/>
                    <a:gd name="connsiteY3" fmla="*/ 55049 h 330288"/>
                    <a:gd name="connsiteX4" fmla="*/ 4165368 w 4165368"/>
                    <a:gd name="connsiteY4" fmla="*/ 275239 h 330288"/>
                    <a:gd name="connsiteX5" fmla="*/ 4110319 w 4165368"/>
                    <a:gd name="connsiteY5" fmla="*/ 330288 h 330288"/>
                    <a:gd name="connsiteX6" fmla="*/ 55049 w 4165368"/>
                    <a:gd name="connsiteY6" fmla="*/ 330288 h 330288"/>
                    <a:gd name="connsiteX7" fmla="*/ 0 w 4165368"/>
                    <a:gd name="connsiteY7" fmla="*/ 275239 h 330288"/>
                    <a:gd name="connsiteX8" fmla="*/ 0 w 4165368"/>
                    <a:gd name="connsiteY8" fmla="*/ 55049 h 330288"/>
                    <a:gd name="connsiteX0" fmla="*/ 0 w 4165368"/>
                    <a:gd name="connsiteY0" fmla="*/ 55049 h 330288"/>
                    <a:gd name="connsiteX1" fmla="*/ 55049 w 4165368"/>
                    <a:gd name="connsiteY1" fmla="*/ 0 h 330288"/>
                    <a:gd name="connsiteX2" fmla="*/ 4110319 w 4165368"/>
                    <a:gd name="connsiteY2" fmla="*/ 0 h 330288"/>
                    <a:gd name="connsiteX3" fmla="*/ 4165368 w 4165368"/>
                    <a:gd name="connsiteY3" fmla="*/ 55049 h 330288"/>
                    <a:gd name="connsiteX4" fmla="*/ 4165368 w 4165368"/>
                    <a:gd name="connsiteY4" fmla="*/ 275239 h 330288"/>
                    <a:gd name="connsiteX5" fmla="*/ 4110319 w 4165368"/>
                    <a:gd name="connsiteY5" fmla="*/ 330288 h 330288"/>
                    <a:gd name="connsiteX6" fmla="*/ 55049 w 4165368"/>
                    <a:gd name="connsiteY6" fmla="*/ 330288 h 330288"/>
                    <a:gd name="connsiteX7" fmla="*/ 0 w 4165368"/>
                    <a:gd name="connsiteY7" fmla="*/ 275239 h 330288"/>
                    <a:gd name="connsiteX8" fmla="*/ 0 w 4165368"/>
                    <a:gd name="connsiteY8" fmla="*/ 55049 h 330288"/>
                    <a:gd name="connsiteX0" fmla="*/ 0 w 4165368"/>
                    <a:gd name="connsiteY0" fmla="*/ 55049 h 330288"/>
                    <a:gd name="connsiteX1" fmla="*/ 55049 w 4165368"/>
                    <a:gd name="connsiteY1" fmla="*/ 0 h 330288"/>
                    <a:gd name="connsiteX2" fmla="*/ 4110319 w 4165368"/>
                    <a:gd name="connsiteY2" fmla="*/ 0 h 330288"/>
                    <a:gd name="connsiteX3" fmla="*/ 4165368 w 4165368"/>
                    <a:gd name="connsiteY3" fmla="*/ 55049 h 330288"/>
                    <a:gd name="connsiteX4" fmla="*/ 4165368 w 4165368"/>
                    <a:gd name="connsiteY4" fmla="*/ 275239 h 330288"/>
                    <a:gd name="connsiteX5" fmla="*/ 4110319 w 4165368"/>
                    <a:gd name="connsiteY5" fmla="*/ 330288 h 330288"/>
                    <a:gd name="connsiteX6" fmla="*/ 55049 w 4165368"/>
                    <a:gd name="connsiteY6" fmla="*/ 330288 h 330288"/>
                    <a:gd name="connsiteX7" fmla="*/ 0 w 4165368"/>
                    <a:gd name="connsiteY7" fmla="*/ 275239 h 330288"/>
                    <a:gd name="connsiteX8" fmla="*/ 0 w 4165368"/>
                    <a:gd name="connsiteY8" fmla="*/ 55049 h 330288"/>
                    <a:gd name="connsiteX0" fmla="*/ 0 w 4165368"/>
                    <a:gd name="connsiteY0" fmla="*/ 55049 h 330288"/>
                    <a:gd name="connsiteX1" fmla="*/ 55049 w 4165368"/>
                    <a:gd name="connsiteY1" fmla="*/ 0 h 330288"/>
                    <a:gd name="connsiteX2" fmla="*/ 4110319 w 4165368"/>
                    <a:gd name="connsiteY2" fmla="*/ 0 h 330288"/>
                    <a:gd name="connsiteX3" fmla="*/ 4165368 w 4165368"/>
                    <a:gd name="connsiteY3" fmla="*/ 55049 h 330288"/>
                    <a:gd name="connsiteX4" fmla="*/ 4165368 w 4165368"/>
                    <a:gd name="connsiteY4" fmla="*/ 275239 h 330288"/>
                    <a:gd name="connsiteX5" fmla="*/ 4110319 w 4165368"/>
                    <a:gd name="connsiteY5" fmla="*/ 330288 h 330288"/>
                    <a:gd name="connsiteX6" fmla="*/ 55049 w 4165368"/>
                    <a:gd name="connsiteY6" fmla="*/ 330288 h 330288"/>
                    <a:gd name="connsiteX7" fmla="*/ 0 w 4165368"/>
                    <a:gd name="connsiteY7" fmla="*/ 275239 h 330288"/>
                    <a:gd name="connsiteX8" fmla="*/ 0 w 4165368"/>
                    <a:gd name="connsiteY8" fmla="*/ 55049 h 330288"/>
                    <a:gd name="connsiteX0" fmla="*/ 0 w 4165368"/>
                    <a:gd name="connsiteY0" fmla="*/ 55049 h 330288"/>
                    <a:gd name="connsiteX1" fmla="*/ 55049 w 4165368"/>
                    <a:gd name="connsiteY1" fmla="*/ 0 h 330288"/>
                    <a:gd name="connsiteX2" fmla="*/ 4110319 w 4165368"/>
                    <a:gd name="connsiteY2" fmla="*/ 0 h 330288"/>
                    <a:gd name="connsiteX3" fmla="*/ 4165368 w 4165368"/>
                    <a:gd name="connsiteY3" fmla="*/ 55049 h 330288"/>
                    <a:gd name="connsiteX4" fmla="*/ 4165368 w 4165368"/>
                    <a:gd name="connsiteY4" fmla="*/ 275239 h 330288"/>
                    <a:gd name="connsiteX5" fmla="*/ 4110319 w 4165368"/>
                    <a:gd name="connsiteY5" fmla="*/ 330288 h 330288"/>
                    <a:gd name="connsiteX6" fmla="*/ 55049 w 4165368"/>
                    <a:gd name="connsiteY6" fmla="*/ 330288 h 330288"/>
                    <a:gd name="connsiteX7" fmla="*/ 0 w 4165368"/>
                    <a:gd name="connsiteY7" fmla="*/ 275239 h 330288"/>
                    <a:gd name="connsiteX8" fmla="*/ 0 w 4165368"/>
                    <a:gd name="connsiteY8" fmla="*/ 55049 h 330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165368" h="330288">
                      <a:moveTo>
                        <a:pt x="0" y="55049"/>
                      </a:moveTo>
                      <a:cubicBezTo>
                        <a:pt x="0" y="24646"/>
                        <a:pt x="24646" y="0"/>
                        <a:pt x="55049" y="0"/>
                      </a:cubicBezTo>
                      <a:cubicBezTo>
                        <a:pt x="2116382" y="160297"/>
                        <a:pt x="3687557" y="78483"/>
                        <a:pt x="4110319" y="0"/>
                      </a:cubicBezTo>
                      <a:cubicBezTo>
                        <a:pt x="4140722" y="0"/>
                        <a:pt x="4165368" y="24646"/>
                        <a:pt x="4165368" y="55049"/>
                      </a:cubicBezTo>
                      <a:lnTo>
                        <a:pt x="4165368" y="275239"/>
                      </a:lnTo>
                      <a:cubicBezTo>
                        <a:pt x="4165368" y="305642"/>
                        <a:pt x="4140722" y="330288"/>
                        <a:pt x="4110319" y="330288"/>
                      </a:cubicBezTo>
                      <a:cubicBezTo>
                        <a:pt x="3973416" y="233087"/>
                        <a:pt x="3362915" y="178690"/>
                        <a:pt x="55049" y="330288"/>
                      </a:cubicBezTo>
                      <a:cubicBezTo>
                        <a:pt x="24646" y="330288"/>
                        <a:pt x="0" y="305642"/>
                        <a:pt x="0" y="275239"/>
                      </a:cubicBezTo>
                      <a:lnTo>
                        <a:pt x="0" y="5504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51606364-ECCD-41CA-9237-2791E07011D6}"/>
                    </a:ext>
                  </a:extLst>
                </p:cNvPr>
                <p:cNvSpPr/>
                <p:nvPr/>
              </p:nvSpPr>
              <p:spPr>
                <a:xfrm rot="19807475">
                  <a:off x="3398802" y="1592027"/>
                  <a:ext cx="3590369" cy="1956222"/>
                </a:xfrm>
                <a:custGeom>
                  <a:avLst/>
                  <a:gdLst>
                    <a:gd name="connsiteX0" fmla="*/ 3064572 w 3590369"/>
                    <a:gd name="connsiteY0" fmla="*/ 286482 h 1956222"/>
                    <a:gd name="connsiteX1" fmla="*/ 3590369 w 3590369"/>
                    <a:gd name="connsiteY1" fmla="*/ 978111 h 1956222"/>
                    <a:gd name="connsiteX2" fmla="*/ 1795184 w 3590369"/>
                    <a:gd name="connsiteY2" fmla="*/ 1956222 h 1956222"/>
                    <a:gd name="connsiteX3" fmla="*/ 0 w 3590369"/>
                    <a:gd name="connsiteY3" fmla="*/ 978111 h 1956222"/>
                    <a:gd name="connsiteX4" fmla="*/ 1795185 w 3590369"/>
                    <a:gd name="connsiteY4" fmla="*/ 0 h 1956222"/>
                    <a:gd name="connsiteX5" fmla="*/ 3064572 w 3590369"/>
                    <a:gd name="connsiteY5" fmla="*/ 286482 h 1956222"/>
                    <a:gd name="connsiteX6" fmla="*/ 2947306 w 3590369"/>
                    <a:gd name="connsiteY6" fmla="*/ 518405 h 1956222"/>
                    <a:gd name="connsiteX7" fmla="*/ 1770352 w 3590369"/>
                    <a:gd name="connsiteY7" fmla="*/ 265664 h 1956222"/>
                    <a:gd name="connsiteX8" fmla="*/ 245108 w 3590369"/>
                    <a:gd name="connsiteY8" fmla="*/ 960185 h 1956222"/>
                    <a:gd name="connsiteX9" fmla="*/ 1770353 w 3590369"/>
                    <a:gd name="connsiteY9" fmla="*/ 1654706 h 1956222"/>
                    <a:gd name="connsiteX10" fmla="*/ 3295597 w 3590369"/>
                    <a:gd name="connsiteY10" fmla="*/ 960185 h 1956222"/>
                    <a:gd name="connsiteX11" fmla="*/ 2947306 w 3590369"/>
                    <a:gd name="connsiteY11" fmla="*/ 518405 h 1956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590369" h="1956222">
                      <a:moveTo>
                        <a:pt x="3064572" y="286482"/>
                      </a:moveTo>
                      <a:cubicBezTo>
                        <a:pt x="3389436" y="463485"/>
                        <a:pt x="3590369" y="708012"/>
                        <a:pt x="3590369" y="978111"/>
                      </a:cubicBezTo>
                      <a:cubicBezTo>
                        <a:pt x="3590369" y="1518306"/>
                        <a:pt x="2786638" y="1956221"/>
                        <a:pt x="1795184" y="1956222"/>
                      </a:cubicBezTo>
                      <a:cubicBezTo>
                        <a:pt x="803732" y="1956221"/>
                        <a:pt x="1" y="1518306"/>
                        <a:pt x="0" y="978111"/>
                      </a:cubicBezTo>
                      <a:cubicBezTo>
                        <a:pt x="1" y="437915"/>
                        <a:pt x="803732" y="-1"/>
                        <a:pt x="1795185" y="0"/>
                      </a:cubicBezTo>
                      <a:cubicBezTo>
                        <a:pt x="2290912" y="0"/>
                        <a:pt x="2739707" y="109478"/>
                        <a:pt x="3064572" y="286482"/>
                      </a:cubicBezTo>
                      <a:close/>
                      <a:moveTo>
                        <a:pt x="2947306" y="518405"/>
                      </a:moveTo>
                      <a:cubicBezTo>
                        <a:pt x="2667553" y="364050"/>
                        <a:pt x="2244186" y="265664"/>
                        <a:pt x="1770352" y="265664"/>
                      </a:cubicBezTo>
                      <a:cubicBezTo>
                        <a:pt x="927984" y="265664"/>
                        <a:pt x="245108" y="576613"/>
                        <a:pt x="245108" y="960185"/>
                      </a:cubicBezTo>
                      <a:cubicBezTo>
                        <a:pt x="245108" y="1343758"/>
                        <a:pt x="927983" y="1654706"/>
                        <a:pt x="1770353" y="1654706"/>
                      </a:cubicBezTo>
                      <a:cubicBezTo>
                        <a:pt x="2612723" y="1654706"/>
                        <a:pt x="3295598" y="1343758"/>
                        <a:pt x="3295597" y="960185"/>
                      </a:cubicBezTo>
                      <a:cubicBezTo>
                        <a:pt x="3295598" y="792372"/>
                        <a:pt x="3164892" y="638460"/>
                        <a:pt x="2947306" y="51840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617A88AB-0177-40D5-8674-CCAFFBC299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9251" y="2491803"/>
                  <a:ext cx="2221568" cy="273187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6FC8425C-2907-4E43-9309-0270BB9140F4}"/>
                    </a:ext>
                  </a:extLst>
                </p:cNvPr>
                <p:cNvCxnSpPr>
                  <a:cxnSpLocks/>
                  <a:endCxn id="67" idx="1"/>
                </p:cNvCxnSpPr>
                <p:nvPr/>
              </p:nvCxnSpPr>
              <p:spPr>
                <a:xfrm flipH="1">
                  <a:off x="4680872" y="3043238"/>
                  <a:ext cx="1994807" cy="255746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C6BF68D-619F-4164-B943-245BF1CB309B}"/>
                </a:ext>
              </a:extLst>
            </p:cNvPr>
            <p:cNvGrpSpPr/>
            <p:nvPr/>
          </p:nvGrpSpPr>
          <p:grpSpPr>
            <a:xfrm rot="20496213">
              <a:off x="5754628" y="3205065"/>
              <a:ext cx="533478" cy="340270"/>
              <a:chOff x="2831441" y="2638850"/>
              <a:chExt cx="3236689" cy="2064466"/>
            </a:xfrm>
          </p:grpSpPr>
          <p:sp>
            <p:nvSpPr>
              <p:cNvPr id="71" name="Oval 10">
                <a:extLst>
                  <a:ext uri="{FF2B5EF4-FFF2-40B4-BE49-F238E27FC236}">
                    <a16:creationId xmlns:a16="http://schemas.microsoft.com/office/drawing/2014/main" id="{0207CD72-612F-4C38-933C-5DD521EFD706}"/>
                  </a:ext>
                </a:extLst>
              </p:cNvPr>
              <p:cNvSpPr/>
              <p:nvPr/>
            </p:nvSpPr>
            <p:spPr>
              <a:xfrm rot="18355275" flipH="1">
                <a:off x="3342868" y="3616546"/>
                <a:ext cx="1388053" cy="757225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57150 w 514350"/>
                  <a:gd name="connsiteY0" fmla="*/ 927109 h 939818"/>
                  <a:gd name="connsiteX1" fmla="*/ 57150 w 514350"/>
                  <a:gd name="connsiteY1" fmla="*/ 12709 h 939818"/>
                  <a:gd name="connsiteX2" fmla="*/ 514350 w 514350"/>
                  <a:gd name="connsiteY2" fmla="*/ 469909 h 939818"/>
                  <a:gd name="connsiteX3" fmla="*/ 57150 w 514350"/>
                  <a:gd name="connsiteY3" fmla="*/ 927109 h 939818"/>
                  <a:gd name="connsiteX0" fmla="*/ 22605 w 638831"/>
                  <a:gd name="connsiteY0" fmla="*/ 1261187 h 1267833"/>
                  <a:gd name="connsiteX1" fmla="*/ 181631 w 638831"/>
                  <a:gd name="connsiteY1" fmla="*/ 28734 h 1267833"/>
                  <a:gd name="connsiteX2" fmla="*/ 638831 w 638831"/>
                  <a:gd name="connsiteY2" fmla="*/ 485934 h 1267833"/>
                  <a:gd name="connsiteX3" fmla="*/ 22605 w 638831"/>
                  <a:gd name="connsiteY3" fmla="*/ 1261187 h 1267833"/>
                  <a:gd name="connsiteX0" fmla="*/ 22605 w 638831"/>
                  <a:gd name="connsiteY0" fmla="*/ 1128583 h 1131878"/>
                  <a:gd name="connsiteX1" fmla="*/ 181631 w 638831"/>
                  <a:gd name="connsiteY1" fmla="*/ 41904 h 1131878"/>
                  <a:gd name="connsiteX2" fmla="*/ 638831 w 638831"/>
                  <a:gd name="connsiteY2" fmla="*/ 353330 h 1131878"/>
                  <a:gd name="connsiteX3" fmla="*/ 22605 w 638831"/>
                  <a:gd name="connsiteY3" fmla="*/ 1128583 h 1131878"/>
                  <a:gd name="connsiteX0" fmla="*/ 948164 w 1564390"/>
                  <a:gd name="connsiteY0" fmla="*/ 1093838 h 1095950"/>
                  <a:gd name="connsiteX1" fmla="*/ 719 w 1564390"/>
                  <a:gd name="connsiteY1" fmla="*/ 530673 h 1095950"/>
                  <a:gd name="connsiteX2" fmla="*/ 1107190 w 1564390"/>
                  <a:gd name="connsiteY2" fmla="*/ 7159 h 1095950"/>
                  <a:gd name="connsiteX3" fmla="*/ 1564390 w 1564390"/>
                  <a:gd name="connsiteY3" fmla="*/ 318585 h 1095950"/>
                  <a:gd name="connsiteX4" fmla="*/ 948164 w 1564390"/>
                  <a:gd name="connsiteY4" fmla="*/ 1093838 h 1095950"/>
                  <a:gd name="connsiteX0" fmla="*/ 1001132 w 1617358"/>
                  <a:gd name="connsiteY0" fmla="*/ 1093838 h 1095950"/>
                  <a:gd name="connsiteX1" fmla="*/ 678 w 1617358"/>
                  <a:gd name="connsiteY1" fmla="*/ 530673 h 1095950"/>
                  <a:gd name="connsiteX2" fmla="*/ 1160158 w 1617358"/>
                  <a:gd name="connsiteY2" fmla="*/ 7159 h 1095950"/>
                  <a:gd name="connsiteX3" fmla="*/ 1617358 w 1617358"/>
                  <a:gd name="connsiteY3" fmla="*/ 318585 h 1095950"/>
                  <a:gd name="connsiteX4" fmla="*/ 1001132 w 1617358"/>
                  <a:gd name="connsiteY4" fmla="*/ 1093838 h 109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7358" h="1095950">
                    <a:moveTo>
                      <a:pt x="1001132" y="1093838"/>
                    </a:moveTo>
                    <a:cubicBezTo>
                      <a:pt x="731685" y="1129186"/>
                      <a:pt x="-25826" y="711786"/>
                      <a:pt x="678" y="530673"/>
                    </a:cubicBezTo>
                    <a:cubicBezTo>
                      <a:pt x="27182" y="349560"/>
                      <a:pt x="890711" y="42507"/>
                      <a:pt x="1160158" y="7159"/>
                    </a:cubicBezTo>
                    <a:cubicBezTo>
                      <a:pt x="1429605" y="-28189"/>
                      <a:pt x="1617358" y="66080"/>
                      <a:pt x="1617358" y="318585"/>
                    </a:cubicBezTo>
                    <a:cubicBezTo>
                      <a:pt x="1617358" y="571090"/>
                      <a:pt x="1270579" y="1058490"/>
                      <a:pt x="1001132" y="1093838"/>
                    </a:cubicBezTo>
                    <a:close/>
                  </a:path>
                </a:pathLst>
              </a:custGeom>
              <a:gradFill>
                <a:gsLst>
                  <a:gs pos="50000">
                    <a:srgbClr val="E6E6E6"/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  <a:gs pos="0">
                    <a:srgbClr val="844C7D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Oval 10">
                <a:extLst>
                  <a:ext uri="{FF2B5EF4-FFF2-40B4-BE49-F238E27FC236}">
                    <a16:creationId xmlns:a16="http://schemas.microsoft.com/office/drawing/2014/main" id="{5D54871D-EBC8-4AFD-8F7F-AC2146147068}"/>
                  </a:ext>
                </a:extLst>
              </p:cNvPr>
              <p:cNvSpPr/>
              <p:nvPr/>
            </p:nvSpPr>
            <p:spPr>
              <a:xfrm rot="3244725">
                <a:off x="4192942" y="3630677"/>
                <a:ext cx="1388053" cy="757225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57150 w 514350"/>
                  <a:gd name="connsiteY0" fmla="*/ 927109 h 939818"/>
                  <a:gd name="connsiteX1" fmla="*/ 57150 w 514350"/>
                  <a:gd name="connsiteY1" fmla="*/ 12709 h 939818"/>
                  <a:gd name="connsiteX2" fmla="*/ 514350 w 514350"/>
                  <a:gd name="connsiteY2" fmla="*/ 469909 h 939818"/>
                  <a:gd name="connsiteX3" fmla="*/ 57150 w 514350"/>
                  <a:gd name="connsiteY3" fmla="*/ 927109 h 939818"/>
                  <a:gd name="connsiteX0" fmla="*/ 22605 w 638831"/>
                  <a:gd name="connsiteY0" fmla="*/ 1261187 h 1267833"/>
                  <a:gd name="connsiteX1" fmla="*/ 181631 w 638831"/>
                  <a:gd name="connsiteY1" fmla="*/ 28734 h 1267833"/>
                  <a:gd name="connsiteX2" fmla="*/ 638831 w 638831"/>
                  <a:gd name="connsiteY2" fmla="*/ 485934 h 1267833"/>
                  <a:gd name="connsiteX3" fmla="*/ 22605 w 638831"/>
                  <a:gd name="connsiteY3" fmla="*/ 1261187 h 1267833"/>
                  <a:gd name="connsiteX0" fmla="*/ 22605 w 638831"/>
                  <a:gd name="connsiteY0" fmla="*/ 1128583 h 1131878"/>
                  <a:gd name="connsiteX1" fmla="*/ 181631 w 638831"/>
                  <a:gd name="connsiteY1" fmla="*/ 41904 h 1131878"/>
                  <a:gd name="connsiteX2" fmla="*/ 638831 w 638831"/>
                  <a:gd name="connsiteY2" fmla="*/ 353330 h 1131878"/>
                  <a:gd name="connsiteX3" fmla="*/ 22605 w 638831"/>
                  <a:gd name="connsiteY3" fmla="*/ 1128583 h 1131878"/>
                  <a:gd name="connsiteX0" fmla="*/ 948164 w 1564390"/>
                  <a:gd name="connsiteY0" fmla="*/ 1093838 h 1095950"/>
                  <a:gd name="connsiteX1" fmla="*/ 719 w 1564390"/>
                  <a:gd name="connsiteY1" fmla="*/ 530673 h 1095950"/>
                  <a:gd name="connsiteX2" fmla="*/ 1107190 w 1564390"/>
                  <a:gd name="connsiteY2" fmla="*/ 7159 h 1095950"/>
                  <a:gd name="connsiteX3" fmla="*/ 1564390 w 1564390"/>
                  <a:gd name="connsiteY3" fmla="*/ 318585 h 1095950"/>
                  <a:gd name="connsiteX4" fmla="*/ 948164 w 1564390"/>
                  <a:gd name="connsiteY4" fmla="*/ 1093838 h 1095950"/>
                  <a:gd name="connsiteX0" fmla="*/ 1001132 w 1617358"/>
                  <a:gd name="connsiteY0" fmla="*/ 1093838 h 1095950"/>
                  <a:gd name="connsiteX1" fmla="*/ 678 w 1617358"/>
                  <a:gd name="connsiteY1" fmla="*/ 530673 h 1095950"/>
                  <a:gd name="connsiteX2" fmla="*/ 1160158 w 1617358"/>
                  <a:gd name="connsiteY2" fmla="*/ 7159 h 1095950"/>
                  <a:gd name="connsiteX3" fmla="*/ 1617358 w 1617358"/>
                  <a:gd name="connsiteY3" fmla="*/ 318585 h 1095950"/>
                  <a:gd name="connsiteX4" fmla="*/ 1001132 w 1617358"/>
                  <a:gd name="connsiteY4" fmla="*/ 1093838 h 109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7358" h="1095950">
                    <a:moveTo>
                      <a:pt x="1001132" y="1093838"/>
                    </a:moveTo>
                    <a:cubicBezTo>
                      <a:pt x="731685" y="1129186"/>
                      <a:pt x="-25826" y="711786"/>
                      <a:pt x="678" y="530673"/>
                    </a:cubicBezTo>
                    <a:cubicBezTo>
                      <a:pt x="27182" y="349560"/>
                      <a:pt x="890711" y="42507"/>
                      <a:pt x="1160158" y="7159"/>
                    </a:cubicBezTo>
                    <a:cubicBezTo>
                      <a:pt x="1429605" y="-28189"/>
                      <a:pt x="1617358" y="66080"/>
                      <a:pt x="1617358" y="318585"/>
                    </a:cubicBezTo>
                    <a:cubicBezTo>
                      <a:pt x="1617358" y="571090"/>
                      <a:pt x="1270579" y="1058490"/>
                      <a:pt x="1001132" y="1093838"/>
                    </a:cubicBezTo>
                    <a:close/>
                  </a:path>
                </a:pathLst>
              </a:custGeom>
              <a:gradFill>
                <a:gsLst>
                  <a:gs pos="50000">
                    <a:srgbClr val="E6E6E6"/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  <a:gs pos="0">
                    <a:srgbClr val="844C7D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Arc 72">
                <a:extLst>
                  <a:ext uri="{FF2B5EF4-FFF2-40B4-BE49-F238E27FC236}">
                    <a16:creationId xmlns:a16="http://schemas.microsoft.com/office/drawing/2014/main" id="{FA7FB625-DF29-4CC7-9FC4-F7F649C8806D}"/>
                  </a:ext>
                </a:extLst>
              </p:cNvPr>
              <p:cNvSpPr/>
              <p:nvPr/>
            </p:nvSpPr>
            <p:spPr>
              <a:xfrm rot="16532985">
                <a:off x="4519366" y="2674189"/>
                <a:ext cx="914400" cy="914400"/>
              </a:xfrm>
              <a:prstGeom prst="arc">
                <a:avLst>
                  <a:gd name="adj1" fmla="val 15746613"/>
                  <a:gd name="adj2" fmla="val 186741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Arc 73">
                <a:extLst>
                  <a:ext uri="{FF2B5EF4-FFF2-40B4-BE49-F238E27FC236}">
                    <a16:creationId xmlns:a16="http://schemas.microsoft.com/office/drawing/2014/main" id="{A01F9766-802E-4079-8686-366B229F5436}"/>
                  </a:ext>
                </a:extLst>
              </p:cNvPr>
              <p:cNvSpPr/>
              <p:nvPr/>
            </p:nvSpPr>
            <p:spPr>
              <a:xfrm rot="5067015" flipH="1">
                <a:off x="3535499" y="2638850"/>
                <a:ext cx="914400" cy="914400"/>
              </a:xfrm>
              <a:prstGeom prst="arc">
                <a:avLst>
                  <a:gd name="adj1" fmla="val 15746613"/>
                  <a:gd name="adj2" fmla="val 186741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0B294B71-20F0-46B4-9B7F-E0E0A8C27CB8}"/>
                  </a:ext>
                </a:extLst>
              </p:cNvPr>
              <p:cNvSpPr/>
              <p:nvPr/>
            </p:nvSpPr>
            <p:spPr>
              <a:xfrm>
                <a:off x="4247396" y="2691429"/>
                <a:ext cx="81301" cy="8130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4175777-5B84-40F8-8477-B4B9A6EBA81D}"/>
                  </a:ext>
                </a:extLst>
              </p:cNvPr>
              <p:cNvSpPr/>
              <p:nvPr/>
            </p:nvSpPr>
            <p:spPr>
              <a:xfrm>
                <a:off x="4628846" y="2738504"/>
                <a:ext cx="81301" cy="8130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Oval 10">
                <a:extLst>
                  <a:ext uri="{FF2B5EF4-FFF2-40B4-BE49-F238E27FC236}">
                    <a16:creationId xmlns:a16="http://schemas.microsoft.com/office/drawing/2014/main" id="{00C90008-27DF-4097-98E9-698BFADDCABF}"/>
                  </a:ext>
                </a:extLst>
              </p:cNvPr>
              <p:cNvSpPr/>
              <p:nvPr/>
            </p:nvSpPr>
            <p:spPr>
              <a:xfrm>
                <a:off x="4450772" y="2772730"/>
                <a:ext cx="1617358" cy="109595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57150 w 514350"/>
                  <a:gd name="connsiteY0" fmla="*/ 927109 h 939818"/>
                  <a:gd name="connsiteX1" fmla="*/ 57150 w 514350"/>
                  <a:gd name="connsiteY1" fmla="*/ 12709 h 939818"/>
                  <a:gd name="connsiteX2" fmla="*/ 514350 w 514350"/>
                  <a:gd name="connsiteY2" fmla="*/ 469909 h 939818"/>
                  <a:gd name="connsiteX3" fmla="*/ 57150 w 514350"/>
                  <a:gd name="connsiteY3" fmla="*/ 927109 h 939818"/>
                  <a:gd name="connsiteX0" fmla="*/ 22605 w 638831"/>
                  <a:gd name="connsiteY0" fmla="*/ 1261187 h 1267833"/>
                  <a:gd name="connsiteX1" fmla="*/ 181631 w 638831"/>
                  <a:gd name="connsiteY1" fmla="*/ 28734 h 1267833"/>
                  <a:gd name="connsiteX2" fmla="*/ 638831 w 638831"/>
                  <a:gd name="connsiteY2" fmla="*/ 485934 h 1267833"/>
                  <a:gd name="connsiteX3" fmla="*/ 22605 w 638831"/>
                  <a:gd name="connsiteY3" fmla="*/ 1261187 h 1267833"/>
                  <a:gd name="connsiteX0" fmla="*/ 22605 w 638831"/>
                  <a:gd name="connsiteY0" fmla="*/ 1128583 h 1131878"/>
                  <a:gd name="connsiteX1" fmla="*/ 181631 w 638831"/>
                  <a:gd name="connsiteY1" fmla="*/ 41904 h 1131878"/>
                  <a:gd name="connsiteX2" fmla="*/ 638831 w 638831"/>
                  <a:gd name="connsiteY2" fmla="*/ 353330 h 1131878"/>
                  <a:gd name="connsiteX3" fmla="*/ 22605 w 638831"/>
                  <a:gd name="connsiteY3" fmla="*/ 1128583 h 1131878"/>
                  <a:gd name="connsiteX0" fmla="*/ 948164 w 1564390"/>
                  <a:gd name="connsiteY0" fmla="*/ 1093838 h 1095950"/>
                  <a:gd name="connsiteX1" fmla="*/ 719 w 1564390"/>
                  <a:gd name="connsiteY1" fmla="*/ 530673 h 1095950"/>
                  <a:gd name="connsiteX2" fmla="*/ 1107190 w 1564390"/>
                  <a:gd name="connsiteY2" fmla="*/ 7159 h 1095950"/>
                  <a:gd name="connsiteX3" fmla="*/ 1564390 w 1564390"/>
                  <a:gd name="connsiteY3" fmla="*/ 318585 h 1095950"/>
                  <a:gd name="connsiteX4" fmla="*/ 948164 w 1564390"/>
                  <a:gd name="connsiteY4" fmla="*/ 1093838 h 1095950"/>
                  <a:gd name="connsiteX0" fmla="*/ 1001132 w 1617358"/>
                  <a:gd name="connsiteY0" fmla="*/ 1093838 h 1095950"/>
                  <a:gd name="connsiteX1" fmla="*/ 678 w 1617358"/>
                  <a:gd name="connsiteY1" fmla="*/ 530673 h 1095950"/>
                  <a:gd name="connsiteX2" fmla="*/ 1160158 w 1617358"/>
                  <a:gd name="connsiteY2" fmla="*/ 7159 h 1095950"/>
                  <a:gd name="connsiteX3" fmla="*/ 1617358 w 1617358"/>
                  <a:gd name="connsiteY3" fmla="*/ 318585 h 1095950"/>
                  <a:gd name="connsiteX4" fmla="*/ 1001132 w 1617358"/>
                  <a:gd name="connsiteY4" fmla="*/ 1093838 h 109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7358" h="1095950">
                    <a:moveTo>
                      <a:pt x="1001132" y="1093838"/>
                    </a:moveTo>
                    <a:cubicBezTo>
                      <a:pt x="731685" y="1129186"/>
                      <a:pt x="-25826" y="711786"/>
                      <a:pt x="678" y="530673"/>
                    </a:cubicBezTo>
                    <a:cubicBezTo>
                      <a:pt x="27182" y="349560"/>
                      <a:pt x="890711" y="42507"/>
                      <a:pt x="1160158" y="7159"/>
                    </a:cubicBezTo>
                    <a:cubicBezTo>
                      <a:pt x="1429605" y="-28189"/>
                      <a:pt x="1617358" y="66080"/>
                      <a:pt x="1617358" y="318585"/>
                    </a:cubicBezTo>
                    <a:cubicBezTo>
                      <a:pt x="1617358" y="571090"/>
                      <a:pt x="1270579" y="1058490"/>
                      <a:pt x="1001132" y="1093838"/>
                    </a:cubicBezTo>
                    <a:close/>
                  </a:path>
                </a:pathLst>
              </a:custGeom>
              <a:gradFill>
                <a:gsLst>
                  <a:gs pos="50000">
                    <a:srgbClr val="E6E6E6"/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  <a:gs pos="0">
                    <a:srgbClr val="844C7D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Oval 10">
                <a:extLst>
                  <a:ext uri="{FF2B5EF4-FFF2-40B4-BE49-F238E27FC236}">
                    <a16:creationId xmlns:a16="http://schemas.microsoft.com/office/drawing/2014/main" id="{098F9561-BDD2-4B51-84C5-BB899176CABC}"/>
                  </a:ext>
                </a:extLst>
              </p:cNvPr>
              <p:cNvSpPr/>
              <p:nvPr/>
            </p:nvSpPr>
            <p:spPr>
              <a:xfrm flipH="1">
                <a:off x="2831441" y="2766232"/>
                <a:ext cx="1617358" cy="1095950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57150 w 514350"/>
                  <a:gd name="connsiteY0" fmla="*/ 927109 h 939818"/>
                  <a:gd name="connsiteX1" fmla="*/ 57150 w 514350"/>
                  <a:gd name="connsiteY1" fmla="*/ 12709 h 939818"/>
                  <a:gd name="connsiteX2" fmla="*/ 514350 w 514350"/>
                  <a:gd name="connsiteY2" fmla="*/ 469909 h 939818"/>
                  <a:gd name="connsiteX3" fmla="*/ 57150 w 514350"/>
                  <a:gd name="connsiteY3" fmla="*/ 927109 h 939818"/>
                  <a:gd name="connsiteX0" fmla="*/ 22605 w 638831"/>
                  <a:gd name="connsiteY0" fmla="*/ 1261187 h 1267833"/>
                  <a:gd name="connsiteX1" fmla="*/ 181631 w 638831"/>
                  <a:gd name="connsiteY1" fmla="*/ 28734 h 1267833"/>
                  <a:gd name="connsiteX2" fmla="*/ 638831 w 638831"/>
                  <a:gd name="connsiteY2" fmla="*/ 485934 h 1267833"/>
                  <a:gd name="connsiteX3" fmla="*/ 22605 w 638831"/>
                  <a:gd name="connsiteY3" fmla="*/ 1261187 h 1267833"/>
                  <a:gd name="connsiteX0" fmla="*/ 22605 w 638831"/>
                  <a:gd name="connsiteY0" fmla="*/ 1128583 h 1131878"/>
                  <a:gd name="connsiteX1" fmla="*/ 181631 w 638831"/>
                  <a:gd name="connsiteY1" fmla="*/ 41904 h 1131878"/>
                  <a:gd name="connsiteX2" fmla="*/ 638831 w 638831"/>
                  <a:gd name="connsiteY2" fmla="*/ 353330 h 1131878"/>
                  <a:gd name="connsiteX3" fmla="*/ 22605 w 638831"/>
                  <a:gd name="connsiteY3" fmla="*/ 1128583 h 1131878"/>
                  <a:gd name="connsiteX0" fmla="*/ 948164 w 1564390"/>
                  <a:gd name="connsiteY0" fmla="*/ 1093838 h 1095950"/>
                  <a:gd name="connsiteX1" fmla="*/ 719 w 1564390"/>
                  <a:gd name="connsiteY1" fmla="*/ 530673 h 1095950"/>
                  <a:gd name="connsiteX2" fmla="*/ 1107190 w 1564390"/>
                  <a:gd name="connsiteY2" fmla="*/ 7159 h 1095950"/>
                  <a:gd name="connsiteX3" fmla="*/ 1564390 w 1564390"/>
                  <a:gd name="connsiteY3" fmla="*/ 318585 h 1095950"/>
                  <a:gd name="connsiteX4" fmla="*/ 948164 w 1564390"/>
                  <a:gd name="connsiteY4" fmla="*/ 1093838 h 1095950"/>
                  <a:gd name="connsiteX0" fmla="*/ 1001132 w 1617358"/>
                  <a:gd name="connsiteY0" fmla="*/ 1093838 h 1095950"/>
                  <a:gd name="connsiteX1" fmla="*/ 678 w 1617358"/>
                  <a:gd name="connsiteY1" fmla="*/ 530673 h 1095950"/>
                  <a:gd name="connsiteX2" fmla="*/ 1160158 w 1617358"/>
                  <a:gd name="connsiteY2" fmla="*/ 7159 h 1095950"/>
                  <a:gd name="connsiteX3" fmla="*/ 1617358 w 1617358"/>
                  <a:gd name="connsiteY3" fmla="*/ 318585 h 1095950"/>
                  <a:gd name="connsiteX4" fmla="*/ 1001132 w 1617358"/>
                  <a:gd name="connsiteY4" fmla="*/ 1093838 h 1095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7358" h="1095950">
                    <a:moveTo>
                      <a:pt x="1001132" y="1093838"/>
                    </a:moveTo>
                    <a:cubicBezTo>
                      <a:pt x="731685" y="1129186"/>
                      <a:pt x="-25826" y="711786"/>
                      <a:pt x="678" y="530673"/>
                    </a:cubicBezTo>
                    <a:cubicBezTo>
                      <a:pt x="27182" y="349560"/>
                      <a:pt x="890711" y="42507"/>
                      <a:pt x="1160158" y="7159"/>
                    </a:cubicBezTo>
                    <a:cubicBezTo>
                      <a:pt x="1429605" y="-28189"/>
                      <a:pt x="1617358" y="66080"/>
                      <a:pt x="1617358" y="318585"/>
                    </a:cubicBezTo>
                    <a:cubicBezTo>
                      <a:pt x="1617358" y="571090"/>
                      <a:pt x="1270579" y="1058490"/>
                      <a:pt x="1001132" y="1093838"/>
                    </a:cubicBezTo>
                    <a:close/>
                  </a:path>
                </a:pathLst>
              </a:custGeom>
              <a:gradFill>
                <a:gsLst>
                  <a:gs pos="50000">
                    <a:srgbClr val="E6E6E6"/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  <a:gs pos="0">
                    <a:srgbClr val="844C7D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B76E9C7D-F5A4-4BCC-BFF4-40E291F90834}"/>
                  </a:ext>
                </a:extLst>
              </p:cNvPr>
              <p:cNvSpPr/>
              <p:nvPr/>
            </p:nvSpPr>
            <p:spPr>
              <a:xfrm>
                <a:off x="4393764" y="3207470"/>
                <a:ext cx="113322" cy="72034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E3A952E5-EFAD-4D9B-8E8F-BD5C5B0362C1}"/>
                  </a:ext>
                </a:extLst>
              </p:cNvPr>
              <p:cNvSpPr/>
              <p:nvPr/>
            </p:nvSpPr>
            <p:spPr>
              <a:xfrm>
                <a:off x="4368035" y="3086859"/>
                <a:ext cx="168285" cy="16828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C79D66B-5698-46B1-8E74-679E777E79BF}"/>
              </a:ext>
            </a:extLst>
          </p:cNvPr>
          <p:cNvGrpSpPr/>
          <p:nvPr/>
        </p:nvGrpSpPr>
        <p:grpSpPr>
          <a:xfrm>
            <a:off x="623778" y="732555"/>
            <a:ext cx="3208842" cy="3625982"/>
            <a:chOff x="557996" y="-46229"/>
            <a:chExt cx="4972894" cy="561935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1F5BB9C-B7C1-4304-AD59-3BA801C68B7B}"/>
                </a:ext>
              </a:extLst>
            </p:cNvPr>
            <p:cNvSpPr txBox="1"/>
            <p:nvPr/>
          </p:nvSpPr>
          <p:spPr>
            <a:xfrm>
              <a:off x="777395" y="-46229"/>
              <a:ext cx="4415445" cy="2050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8B532D"/>
                  </a:solidFill>
                  <a:latin typeface="Arial Black" panose="020B0A04020102020204" pitchFamily="34" charset="0"/>
                </a:rPr>
                <a:t>N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est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866B79B-1EA8-4DCD-B6B3-46BCD83CECF3}"/>
                </a:ext>
              </a:extLst>
            </p:cNvPr>
            <p:cNvGrpSpPr/>
            <p:nvPr/>
          </p:nvGrpSpPr>
          <p:grpSpPr>
            <a:xfrm>
              <a:off x="557996" y="2191835"/>
              <a:ext cx="4972894" cy="3381292"/>
              <a:chOff x="1045776" y="1961177"/>
              <a:chExt cx="5050224" cy="3433872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A27D8E6B-477B-4414-9698-6952BF4237E2}"/>
                  </a:ext>
                </a:extLst>
              </p:cNvPr>
              <p:cNvGrpSpPr/>
              <p:nvPr/>
            </p:nvGrpSpPr>
            <p:grpSpPr>
              <a:xfrm>
                <a:off x="1045776" y="1961177"/>
                <a:ext cx="5050224" cy="3433872"/>
                <a:chOff x="1539003" y="105967"/>
                <a:chExt cx="9609980" cy="6534253"/>
              </a:xfrm>
            </p:grpSpPr>
            <p:sp>
              <p:nvSpPr>
                <p:cNvPr id="103" name="Oval 3">
                  <a:extLst>
                    <a:ext uri="{FF2B5EF4-FFF2-40B4-BE49-F238E27FC236}">
                      <a16:creationId xmlns:a16="http://schemas.microsoft.com/office/drawing/2014/main" id="{8082ED15-4E3B-4E48-83F1-05579973F187}"/>
                    </a:ext>
                  </a:extLst>
                </p:cNvPr>
                <p:cNvSpPr/>
                <p:nvPr/>
              </p:nvSpPr>
              <p:spPr>
                <a:xfrm rot="302131">
                  <a:off x="2830531" y="2423270"/>
                  <a:ext cx="4718808" cy="1598158"/>
                </a:xfrm>
                <a:custGeom>
                  <a:avLst/>
                  <a:gdLst>
                    <a:gd name="connsiteX0" fmla="*/ 0 w 4672840"/>
                    <a:gd name="connsiteY0" fmla="*/ 798089 h 1596177"/>
                    <a:gd name="connsiteX1" fmla="*/ 2336420 w 4672840"/>
                    <a:gd name="connsiteY1" fmla="*/ 0 h 1596177"/>
                    <a:gd name="connsiteX2" fmla="*/ 4672840 w 4672840"/>
                    <a:gd name="connsiteY2" fmla="*/ 798089 h 1596177"/>
                    <a:gd name="connsiteX3" fmla="*/ 2336420 w 4672840"/>
                    <a:gd name="connsiteY3" fmla="*/ 1596178 h 1596177"/>
                    <a:gd name="connsiteX4" fmla="*/ 0 w 4672840"/>
                    <a:gd name="connsiteY4" fmla="*/ 798089 h 1596177"/>
                    <a:gd name="connsiteX0" fmla="*/ 8117 w 4680957"/>
                    <a:gd name="connsiteY0" fmla="*/ 798089 h 1596178"/>
                    <a:gd name="connsiteX1" fmla="*/ 2344537 w 4680957"/>
                    <a:gd name="connsiteY1" fmla="*/ 0 h 1596178"/>
                    <a:gd name="connsiteX2" fmla="*/ 4680957 w 4680957"/>
                    <a:gd name="connsiteY2" fmla="*/ 798089 h 1596178"/>
                    <a:gd name="connsiteX3" fmla="*/ 2344537 w 4680957"/>
                    <a:gd name="connsiteY3" fmla="*/ 1596178 h 1596178"/>
                    <a:gd name="connsiteX4" fmla="*/ 8117 w 4680957"/>
                    <a:gd name="connsiteY4" fmla="*/ 798089 h 1596178"/>
                    <a:gd name="connsiteX0" fmla="*/ 6402 w 4679242"/>
                    <a:gd name="connsiteY0" fmla="*/ 798089 h 1596178"/>
                    <a:gd name="connsiteX1" fmla="*/ 2342822 w 4679242"/>
                    <a:gd name="connsiteY1" fmla="*/ 0 h 1596178"/>
                    <a:gd name="connsiteX2" fmla="*/ 4679242 w 4679242"/>
                    <a:gd name="connsiteY2" fmla="*/ 798089 h 1596178"/>
                    <a:gd name="connsiteX3" fmla="*/ 2342822 w 4679242"/>
                    <a:gd name="connsiteY3" fmla="*/ 1596178 h 1596178"/>
                    <a:gd name="connsiteX4" fmla="*/ 6402 w 4679242"/>
                    <a:gd name="connsiteY4" fmla="*/ 798089 h 1596178"/>
                    <a:gd name="connsiteX0" fmla="*/ 4461 w 4721216"/>
                    <a:gd name="connsiteY0" fmla="*/ 878805 h 1597317"/>
                    <a:gd name="connsiteX1" fmla="*/ 2384796 w 4721216"/>
                    <a:gd name="connsiteY1" fmla="*/ 351 h 1597317"/>
                    <a:gd name="connsiteX2" fmla="*/ 4721216 w 4721216"/>
                    <a:gd name="connsiteY2" fmla="*/ 798440 h 1597317"/>
                    <a:gd name="connsiteX3" fmla="*/ 2384796 w 4721216"/>
                    <a:gd name="connsiteY3" fmla="*/ 1596529 h 1597317"/>
                    <a:gd name="connsiteX4" fmla="*/ 4461 w 4721216"/>
                    <a:gd name="connsiteY4" fmla="*/ 878805 h 1597317"/>
                    <a:gd name="connsiteX0" fmla="*/ 6801 w 4723556"/>
                    <a:gd name="connsiteY0" fmla="*/ 878805 h 1599143"/>
                    <a:gd name="connsiteX1" fmla="*/ 2387136 w 4723556"/>
                    <a:gd name="connsiteY1" fmla="*/ 351 h 1599143"/>
                    <a:gd name="connsiteX2" fmla="*/ 4723556 w 4723556"/>
                    <a:gd name="connsiteY2" fmla="*/ 798440 h 1599143"/>
                    <a:gd name="connsiteX3" fmla="*/ 2387136 w 4723556"/>
                    <a:gd name="connsiteY3" fmla="*/ 1596529 h 1599143"/>
                    <a:gd name="connsiteX4" fmla="*/ 6801 w 4723556"/>
                    <a:gd name="connsiteY4" fmla="*/ 878805 h 1599143"/>
                    <a:gd name="connsiteX0" fmla="*/ 6435 w 4723190"/>
                    <a:gd name="connsiteY0" fmla="*/ 878805 h 1597538"/>
                    <a:gd name="connsiteX1" fmla="*/ 2386770 w 4723190"/>
                    <a:gd name="connsiteY1" fmla="*/ 351 h 1597538"/>
                    <a:gd name="connsiteX2" fmla="*/ 4723190 w 4723190"/>
                    <a:gd name="connsiteY2" fmla="*/ 798440 h 1597538"/>
                    <a:gd name="connsiteX3" fmla="*/ 2386770 w 4723190"/>
                    <a:gd name="connsiteY3" fmla="*/ 1596529 h 1597538"/>
                    <a:gd name="connsiteX4" fmla="*/ 6435 w 4723190"/>
                    <a:gd name="connsiteY4" fmla="*/ 878805 h 1597538"/>
                    <a:gd name="connsiteX0" fmla="*/ 2053 w 4718808"/>
                    <a:gd name="connsiteY0" fmla="*/ 878805 h 1598158"/>
                    <a:gd name="connsiteX1" fmla="*/ 2382388 w 4718808"/>
                    <a:gd name="connsiteY1" fmla="*/ 351 h 1598158"/>
                    <a:gd name="connsiteX2" fmla="*/ 4718808 w 4718808"/>
                    <a:gd name="connsiteY2" fmla="*/ 798440 h 1598158"/>
                    <a:gd name="connsiteX3" fmla="*/ 2382388 w 4718808"/>
                    <a:gd name="connsiteY3" fmla="*/ 1596529 h 1598158"/>
                    <a:gd name="connsiteX4" fmla="*/ 2053 w 4718808"/>
                    <a:gd name="connsiteY4" fmla="*/ 878805 h 1598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18808" h="1598158">
                      <a:moveTo>
                        <a:pt x="2053" y="878805"/>
                      </a:moveTo>
                      <a:cubicBezTo>
                        <a:pt x="70544" y="202512"/>
                        <a:pt x="1596262" y="13745"/>
                        <a:pt x="2382388" y="351"/>
                      </a:cubicBezTo>
                      <a:cubicBezTo>
                        <a:pt x="3168514" y="-13043"/>
                        <a:pt x="4718808" y="357668"/>
                        <a:pt x="4718808" y="798440"/>
                      </a:cubicBezTo>
                      <a:cubicBezTo>
                        <a:pt x="4718808" y="1239212"/>
                        <a:pt x="3168514" y="1583135"/>
                        <a:pt x="2382388" y="1596529"/>
                      </a:cubicBezTo>
                      <a:cubicBezTo>
                        <a:pt x="1596262" y="1609923"/>
                        <a:pt x="-66438" y="1555098"/>
                        <a:pt x="2053" y="878805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6">
                  <a:extLst>
                    <a:ext uri="{FF2B5EF4-FFF2-40B4-BE49-F238E27FC236}">
                      <a16:creationId xmlns:a16="http://schemas.microsoft.com/office/drawing/2014/main" id="{E9F74955-DC60-4522-887D-B395DE0C984F}"/>
                    </a:ext>
                  </a:extLst>
                </p:cNvPr>
                <p:cNvSpPr/>
                <p:nvPr/>
              </p:nvSpPr>
              <p:spPr>
                <a:xfrm>
                  <a:off x="1539003" y="105967"/>
                  <a:ext cx="9609980" cy="6534253"/>
                </a:xfrm>
                <a:custGeom>
                  <a:avLst/>
                  <a:gdLst>
                    <a:gd name="connsiteX0" fmla="*/ 0 w 8723086"/>
                    <a:gd name="connsiteY0" fmla="*/ 2721429 h 5442857"/>
                    <a:gd name="connsiteX1" fmla="*/ 4361543 w 8723086"/>
                    <a:gd name="connsiteY1" fmla="*/ 0 h 5442857"/>
                    <a:gd name="connsiteX2" fmla="*/ 8723086 w 8723086"/>
                    <a:gd name="connsiteY2" fmla="*/ 2721429 h 5442857"/>
                    <a:gd name="connsiteX3" fmla="*/ 4361543 w 8723086"/>
                    <a:gd name="connsiteY3" fmla="*/ 5442858 h 5442857"/>
                    <a:gd name="connsiteX4" fmla="*/ 0 w 8723086"/>
                    <a:gd name="connsiteY4" fmla="*/ 2721429 h 5442857"/>
                    <a:gd name="connsiteX0" fmla="*/ 1073 w 8724159"/>
                    <a:gd name="connsiteY0" fmla="*/ 2721429 h 5881008"/>
                    <a:gd name="connsiteX1" fmla="*/ 4362616 w 8724159"/>
                    <a:gd name="connsiteY1" fmla="*/ 0 h 5881008"/>
                    <a:gd name="connsiteX2" fmla="*/ 8724159 w 8724159"/>
                    <a:gd name="connsiteY2" fmla="*/ 2721429 h 5881008"/>
                    <a:gd name="connsiteX3" fmla="*/ 4062578 w 8724159"/>
                    <a:gd name="connsiteY3" fmla="*/ 5881008 h 5881008"/>
                    <a:gd name="connsiteX4" fmla="*/ 1073 w 8724159"/>
                    <a:gd name="connsiteY4" fmla="*/ 2721429 h 5881008"/>
                    <a:gd name="connsiteX0" fmla="*/ 567 w 8725500"/>
                    <a:gd name="connsiteY0" fmla="*/ 2721429 h 6081650"/>
                    <a:gd name="connsiteX1" fmla="*/ 4362110 w 8725500"/>
                    <a:gd name="connsiteY1" fmla="*/ 0 h 6081650"/>
                    <a:gd name="connsiteX2" fmla="*/ 8723653 w 8725500"/>
                    <a:gd name="connsiteY2" fmla="*/ 2721429 h 6081650"/>
                    <a:gd name="connsiteX3" fmla="*/ 5026593 w 8725500"/>
                    <a:gd name="connsiteY3" fmla="*/ 5427208 h 6081650"/>
                    <a:gd name="connsiteX4" fmla="*/ 4062072 w 8725500"/>
                    <a:gd name="connsiteY4" fmla="*/ 5881008 h 6081650"/>
                    <a:gd name="connsiteX5" fmla="*/ 567 w 8725500"/>
                    <a:gd name="connsiteY5" fmla="*/ 2721429 h 6081650"/>
                    <a:gd name="connsiteX0" fmla="*/ 567 w 8729407"/>
                    <a:gd name="connsiteY0" fmla="*/ 2721429 h 6017515"/>
                    <a:gd name="connsiteX1" fmla="*/ 4362110 w 8729407"/>
                    <a:gd name="connsiteY1" fmla="*/ 0 h 6017515"/>
                    <a:gd name="connsiteX2" fmla="*/ 8723653 w 8729407"/>
                    <a:gd name="connsiteY2" fmla="*/ 2721429 h 6017515"/>
                    <a:gd name="connsiteX3" fmla="*/ 5107555 w 8729407"/>
                    <a:gd name="connsiteY3" fmla="*/ 5898695 h 6017515"/>
                    <a:gd name="connsiteX4" fmla="*/ 5026593 w 8729407"/>
                    <a:gd name="connsiteY4" fmla="*/ 5427208 h 6017515"/>
                    <a:gd name="connsiteX5" fmla="*/ 4062072 w 8729407"/>
                    <a:gd name="connsiteY5" fmla="*/ 5881008 h 6017515"/>
                    <a:gd name="connsiteX6" fmla="*/ 567 w 8729407"/>
                    <a:gd name="connsiteY6" fmla="*/ 2721429 h 6017515"/>
                    <a:gd name="connsiteX0" fmla="*/ 567 w 8734659"/>
                    <a:gd name="connsiteY0" fmla="*/ 2721429 h 6053406"/>
                    <a:gd name="connsiteX1" fmla="*/ 4362110 w 8734659"/>
                    <a:gd name="connsiteY1" fmla="*/ 0 h 6053406"/>
                    <a:gd name="connsiteX2" fmla="*/ 8723653 w 8734659"/>
                    <a:gd name="connsiteY2" fmla="*/ 2721429 h 6053406"/>
                    <a:gd name="connsiteX3" fmla="*/ 5517130 w 8734659"/>
                    <a:gd name="connsiteY3" fmla="*/ 5774871 h 6053406"/>
                    <a:gd name="connsiteX4" fmla="*/ 5107555 w 8734659"/>
                    <a:gd name="connsiteY4" fmla="*/ 5898695 h 6053406"/>
                    <a:gd name="connsiteX5" fmla="*/ 5026593 w 8734659"/>
                    <a:gd name="connsiteY5" fmla="*/ 5427208 h 6053406"/>
                    <a:gd name="connsiteX6" fmla="*/ 4062072 w 8734659"/>
                    <a:gd name="connsiteY6" fmla="*/ 5881008 h 6053406"/>
                    <a:gd name="connsiteX7" fmla="*/ 567 w 8734659"/>
                    <a:gd name="connsiteY7" fmla="*/ 2721429 h 6053406"/>
                    <a:gd name="connsiteX0" fmla="*/ 567 w 8734659"/>
                    <a:gd name="connsiteY0" fmla="*/ 2721429 h 6017515"/>
                    <a:gd name="connsiteX1" fmla="*/ 4362110 w 8734659"/>
                    <a:gd name="connsiteY1" fmla="*/ 0 h 6017515"/>
                    <a:gd name="connsiteX2" fmla="*/ 8723653 w 8734659"/>
                    <a:gd name="connsiteY2" fmla="*/ 2721429 h 6017515"/>
                    <a:gd name="connsiteX3" fmla="*/ 5517130 w 8734659"/>
                    <a:gd name="connsiteY3" fmla="*/ 5608183 h 6017515"/>
                    <a:gd name="connsiteX4" fmla="*/ 5107555 w 8734659"/>
                    <a:gd name="connsiteY4" fmla="*/ 5898695 h 6017515"/>
                    <a:gd name="connsiteX5" fmla="*/ 5026593 w 8734659"/>
                    <a:gd name="connsiteY5" fmla="*/ 5427208 h 6017515"/>
                    <a:gd name="connsiteX6" fmla="*/ 4062072 w 8734659"/>
                    <a:gd name="connsiteY6" fmla="*/ 5881008 h 6017515"/>
                    <a:gd name="connsiteX7" fmla="*/ 567 w 8734659"/>
                    <a:gd name="connsiteY7" fmla="*/ 2721429 h 6017515"/>
                    <a:gd name="connsiteX0" fmla="*/ 567 w 8734484"/>
                    <a:gd name="connsiteY0" fmla="*/ 2721429 h 6017515"/>
                    <a:gd name="connsiteX1" fmla="*/ 4362110 w 8734484"/>
                    <a:gd name="connsiteY1" fmla="*/ 0 h 6017515"/>
                    <a:gd name="connsiteX2" fmla="*/ 8723653 w 8734484"/>
                    <a:gd name="connsiteY2" fmla="*/ 2721429 h 6017515"/>
                    <a:gd name="connsiteX3" fmla="*/ 5493317 w 8734484"/>
                    <a:gd name="connsiteY3" fmla="*/ 5803446 h 6017515"/>
                    <a:gd name="connsiteX4" fmla="*/ 5517130 w 8734484"/>
                    <a:gd name="connsiteY4" fmla="*/ 5608183 h 6017515"/>
                    <a:gd name="connsiteX5" fmla="*/ 5107555 w 8734484"/>
                    <a:gd name="connsiteY5" fmla="*/ 5898695 h 6017515"/>
                    <a:gd name="connsiteX6" fmla="*/ 5026593 w 8734484"/>
                    <a:gd name="connsiteY6" fmla="*/ 5427208 h 6017515"/>
                    <a:gd name="connsiteX7" fmla="*/ 4062072 w 8734484"/>
                    <a:gd name="connsiteY7" fmla="*/ 5881008 h 6017515"/>
                    <a:gd name="connsiteX8" fmla="*/ 567 w 8734484"/>
                    <a:gd name="connsiteY8" fmla="*/ 2721429 h 6017515"/>
                    <a:gd name="connsiteX0" fmla="*/ 567 w 8749652"/>
                    <a:gd name="connsiteY0" fmla="*/ 2721429 h 6017515"/>
                    <a:gd name="connsiteX1" fmla="*/ 4362110 w 8749652"/>
                    <a:gd name="connsiteY1" fmla="*/ 0 h 6017515"/>
                    <a:gd name="connsiteX2" fmla="*/ 8723653 w 8749652"/>
                    <a:gd name="connsiteY2" fmla="*/ 2721429 h 6017515"/>
                    <a:gd name="connsiteX3" fmla="*/ 6145158 w 8749652"/>
                    <a:gd name="connsiteY3" fmla="*/ 5289510 h 6017515"/>
                    <a:gd name="connsiteX4" fmla="*/ 5493317 w 8749652"/>
                    <a:gd name="connsiteY4" fmla="*/ 5803446 h 6017515"/>
                    <a:gd name="connsiteX5" fmla="*/ 5517130 w 8749652"/>
                    <a:gd name="connsiteY5" fmla="*/ 5608183 h 6017515"/>
                    <a:gd name="connsiteX6" fmla="*/ 5107555 w 8749652"/>
                    <a:gd name="connsiteY6" fmla="*/ 5898695 h 6017515"/>
                    <a:gd name="connsiteX7" fmla="*/ 5026593 w 8749652"/>
                    <a:gd name="connsiteY7" fmla="*/ 5427208 h 6017515"/>
                    <a:gd name="connsiteX8" fmla="*/ 4062072 w 8749652"/>
                    <a:gd name="connsiteY8" fmla="*/ 5881008 h 6017515"/>
                    <a:gd name="connsiteX9" fmla="*/ 567 w 8749652"/>
                    <a:gd name="connsiteY9" fmla="*/ 2721429 h 6017515"/>
                    <a:gd name="connsiteX0" fmla="*/ 567 w 8759661"/>
                    <a:gd name="connsiteY0" fmla="*/ 2721429 h 6017515"/>
                    <a:gd name="connsiteX1" fmla="*/ 4362110 w 8759661"/>
                    <a:gd name="connsiteY1" fmla="*/ 0 h 6017515"/>
                    <a:gd name="connsiteX2" fmla="*/ 8723653 w 8759661"/>
                    <a:gd name="connsiteY2" fmla="*/ 2721429 h 6017515"/>
                    <a:gd name="connsiteX3" fmla="*/ 6277680 w 8759661"/>
                    <a:gd name="connsiteY3" fmla="*/ 5660571 h 6017515"/>
                    <a:gd name="connsiteX4" fmla="*/ 6145158 w 8759661"/>
                    <a:gd name="connsiteY4" fmla="*/ 5289510 h 6017515"/>
                    <a:gd name="connsiteX5" fmla="*/ 5493317 w 8759661"/>
                    <a:gd name="connsiteY5" fmla="*/ 5803446 h 6017515"/>
                    <a:gd name="connsiteX6" fmla="*/ 5517130 w 8759661"/>
                    <a:gd name="connsiteY6" fmla="*/ 5608183 h 6017515"/>
                    <a:gd name="connsiteX7" fmla="*/ 5107555 w 8759661"/>
                    <a:gd name="connsiteY7" fmla="*/ 5898695 h 6017515"/>
                    <a:gd name="connsiteX8" fmla="*/ 5026593 w 8759661"/>
                    <a:gd name="connsiteY8" fmla="*/ 5427208 h 6017515"/>
                    <a:gd name="connsiteX9" fmla="*/ 4062072 w 8759661"/>
                    <a:gd name="connsiteY9" fmla="*/ 5881008 h 6017515"/>
                    <a:gd name="connsiteX10" fmla="*/ 567 w 8759661"/>
                    <a:gd name="connsiteY10" fmla="*/ 2721429 h 6017515"/>
                    <a:gd name="connsiteX0" fmla="*/ 567 w 8785804"/>
                    <a:gd name="connsiteY0" fmla="*/ 2721429 h 6017515"/>
                    <a:gd name="connsiteX1" fmla="*/ 4362110 w 8785804"/>
                    <a:gd name="connsiteY1" fmla="*/ 0 h 6017515"/>
                    <a:gd name="connsiteX2" fmla="*/ 8723653 w 8785804"/>
                    <a:gd name="connsiteY2" fmla="*/ 2721429 h 6017515"/>
                    <a:gd name="connsiteX3" fmla="*/ 6821019 w 8785804"/>
                    <a:gd name="connsiteY3" fmla="*/ 5143736 h 6017515"/>
                    <a:gd name="connsiteX4" fmla="*/ 6277680 w 8785804"/>
                    <a:gd name="connsiteY4" fmla="*/ 5660571 h 6017515"/>
                    <a:gd name="connsiteX5" fmla="*/ 6145158 w 8785804"/>
                    <a:gd name="connsiteY5" fmla="*/ 5289510 h 6017515"/>
                    <a:gd name="connsiteX6" fmla="*/ 5493317 w 8785804"/>
                    <a:gd name="connsiteY6" fmla="*/ 5803446 h 6017515"/>
                    <a:gd name="connsiteX7" fmla="*/ 5517130 w 8785804"/>
                    <a:gd name="connsiteY7" fmla="*/ 5608183 h 6017515"/>
                    <a:gd name="connsiteX8" fmla="*/ 5107555 w 8785804"/>
                    <a:gd name="connsiteY8" fmla="*/ 5898695 h 6017515"/>
                    <a:gd name="connsiteX9" fmla="*/ 5026593 w 8785804"/>
                    <a:gd name="connsiteY9" fmla="*/ 5427208 h 6017515"/>
                    <a:gd name="connsiteX10" fmla="*/ 4062072 w 8785804"/>
                    <a:gd name="connsiteY10" fmla="*/ 5881008 h 6017515"/>
                    <a:gd name="connsiteX11" fmla="*/ 567 w 8785804"/>
                    <a:gd name="connsiteY11" fmla="*/ 2721429 h 6017515"/>
                    <a:gd name="connsiteX0" fmla="*/ 567 w 8794990"/>
                    <a:gd name="connsiteY0" fmla="*/ 2721429 h 6017515"/>
                    <a:gd name="connsiteX1" fmla="*/ 4362110 w 8794990"/>
                    <a:gd name="connsiteY1" fmla="*/ 0 h 6017515"/>
                    <a:gd name="connsiteX2" fmla="*/ 8723653 w 8794990"/>
                    <a:gd name="connsiteY2" fmla="*/ 2721429 h 6017515"/>
                    <a:gd name="connsiteX3" fmla="*/ 6794514 w 8794990"/>
                    <a:gd name="connsiteY3" fmla="*/ 5435284 h 6017515"/>
                    <a:gd name="connsiteX4" fmla="*/ 6821019 w 8794990"/>
                    <a:gd name="connsiteY4" fmla="*/ 5143736 h 6017515"/>
                    <a:gd name="connsiteX5" fmla="*/ 6277680 w 8794990"/>
                    <a:gd name="connsiteY5" fmla="*/ 5660571 h 6017515"/>
                    <a:gd name="connsiteX6" fmla="*/ 6145158 w 8794990"/>
                    <a:gd name="connsiteY6" fmla="*/ 5289510 h 6017515"/>
                    <a:gd name="connsiteX7" fmla="*/ 5493317 w 8794990"/>
                    <a:gd name="connsiteY7" fmla="*/ 5803446 h 6017515"/>
                    <a:gd name="connsiteX8" fmla="*/ 5517130 w 8794990"/>
                    <a:gd name="connsiteY8" fmla="*/ 5608183 h 6017515"/>
                    <a:gd name="connsiteX9" fmla="*/ 5107555 w 8794990"/>
                    <a:gd name="connsiteY9" fmla="*/ 5898695 h 6017515"/>
                    <a:gd name="connsiteX10" fmla="*/ 5026593 w 8794990"/>
                    <a:gd name="connsiteY10" fmla="*/ 5427208 h 6017515"/>
                    <a:gd name="connsiteX11" fmla="*/ 4062072 w 8794990"/>
                    <a:gd name="connsiteY11" fmla="*/ 5881008 h 6017515"/>
                    <a:gd name="connsiteX12" fmla="*/ 567 w 8794990"/>
                    <a:gd name="connsiteY12" fmla="*/ 2721429 h 6017515"/>
                    <a:gd name="connsiteX0" fmla="*/ 567 w 8816384"/>
                    <a:gd name="connsiteY0" fmla="*/ 2721429 h 6017515"/>
                    <a:gd name="connsiteX1" fmla="*/ 4362110 w 8816384"/>
                    <a:gd name="connsiteY1" fmla="*/ 0 h 6017515"/>
                    <a:gd name="connsiteX2" fmla="*/ 8723653 w 8816384"/>
                    <a:gd name="connsiteY2" fmla="*/ 2721429 h 6017515"/>
                    <a:gd name="connsiteX3" fmla="*/ 7258340 w 8816384"/>
                    <a:gd name="connsiteY3" fmla="*/ 5037719 h 6017515"/>
                    <a:gd name="connsiteX4" fmla="*/ 6794514 w 8816384"/>
                    <a:gd name="connsiteY4" fmla="*/ 5435284 h 6017515"/>
                    <a:gd name="connsiteX5" fmla="*/ 6821019 w 8816384"/>
                    <a:gd name="connsiteY5" fmla="*/ 5143736 h 6017515"/>
                    <a:gd name="connsiteX6" fmla="*/ 6277680 w 8816384"/>
                    <a:gd name="connsiteY6" fmla="*/ 5660571 h 6017515"/>
                    <a:gd name="connsiteX7" fmla="*/ 6145158 w 8816384"/>
                    <a:gd name="connsiteY7" fmla="*/ 5289510 h 6017515"/>
                    <a:gd name="connsiteX8" fmla="*/ 5493317 w 8816384"/>
                    <a:gd name="connsiteY8" fmla="*/ 5803446 h 6017515"/>
                    <a:gd name="connsiteX9" fmla="*/ 5517130 w 8816384"/>
                    <a:gd name="connsiteY9" fmla="*/ 5608183 h 6017515"/>
                    <a:gd name="connsiteX10" fmla="*/ 5107555 w 8816384"/>
                    <a:gd name="connsiteY10" fmla="*/ 5898695 h 6017515"/>
                    <a:gd name="connsiteX11" fmla="*/ 5026593 w 8816384"/>
                    <a:gd name="connsiteY11" fmla="*/ 5427208 h 6017515"/>
                    <a:gd name="connsiteX12" fmla="*/ 4062072 w 8816384"/>
                    <a:gd name="connsiteY12" fmla="*/ 5881008 h 6017515"/>
                    <a:gd name="connsiteX13" fmla="*/ 567 w 8816384"/>
                    <a:gd name="connsiteY13" fmla="*/ 2721429 h 6017515"/>
                    <a:gd name="connsiteX0" fmla="*/ 567 w 8828781"/>
                    <a:gd name="connsiteY0" fmla="*/ 2721429 h 6017515"/>
                    <a:gd name="connsiteX1" fmla="*/ 4362110 w 8828781"/>
                    <a:gd name="connsiteY1" fmla="*/ 0 h 6017515"/>
                    <a:gd name="connsiteX2" fmla="*/ 8723653 w 8828781"/>
                    <a:gd name="connsiteY2" fmla="*/ 2721429 h 6017515"/>
                    <a:gd name="connsiteX3" fmla="*/ 7205331 w 8828781"/>
                    <a:gd name="connsiteY3" fmla="*/ 5302762 h 6017515"/>
                    <a:gd name="connsiteX4" fmla="*/ 7258340 w 8828781"/>
                    <a:gd name="connsiteY4" fmla="*/ 5037719 h 6017515"/>
                    <a:gd name="connsiteX5" fmla="*/ 6794514 w 8828781"/>
                    <a:gd name="connsiteY5" fmla="*/ 5435284 h 6017515"/>
                    <a:gd name="connsiteX6" fmla="*/ 6821019 w 8828781"/>
                    <a:gd name="connsiteY6" fmla="*/ 5143736 h 6017515"/>
                    <a:gd name="connsiteX7" fmla="*/ 6277680 w 8828781"/>
                    <a:gd name="connsiteY7" fmla="*/ 5660571 h 6017515"/>
                    <a:gd name="connsiteX8" fmla="*/ 6145158 w 8828781"/>
                    <a:gd name="connsiteY8" fmla="*/ 5289510 h 6017515"/>
                    <a:gd name="connsiteX9" fmla="*/ 5493317 w 8828781"/>
                    <a:gd name="connsiteY9" fmla="*/ 5803446 h 6017515"/>
                    <a:gd name="connsiteX10" fmla="*/ 5517130 w 8828781"/>
                    <a:gd name="connsiteY10" fmla="*/ 5608183 h 6017515"/>
                    <a:gd name="connsiteX11" fmla="*/ 5107555 w 8828781"/>
                    <a:gd name="connsiteY11" fmla="*/ 5898695 h 6017515"/>
                    <a:gd name="connsiteX12" fmla="*/ 5026593 w 8828781"/>
                    <a:gd name="connsiteY12" fmla="*/ 5427208 h 6017515"/>
                    <a:gd name="connsiteX13" fmla="*/ 4062072 w 8828781"/>
                    <a:gd name="connsiteY13" fmla="*/ 5881008 h 6017515"/>
                    <a:gd name="connsiteX14" fmla="*/ 567 w 8828781"/>
                    <a:gd name="connsiteY14" fmla="*/ 2721429 h 6017515"/>
                    <a:gd name="connsiteX0" fmla="*/ 567 w 8848289"/>
                    <a:gd name="connsiteY0" fmla="*/ 2721429 h 6017515"/>
                    <a:gd name="connsiteX1" fmla="*/ 4362110 w 8848289"/>
                    <a:gd name="connsiteY1" fmla="*/ 0 h 6017515"/>
                    <a:gd name="connsiteX2" fmla="*/ 8723653 w 8848289"/>
                    <a:gd name="connsiteY2" fmla="*/ 2721429 h 6017515"/>
                    <a:gd name="connsiteX3" fmla="*/ 7536636 w 8848289"/>
                    <a:gd name="connsiteY3" fmla="*/ 4666658 h 6017515"/>
                    <a:gd name="connsiteX4" fmla="*/ 7205331 w 8848289"/>
                    <a:gd name="connsiteY4" fmla="*/ 5302762 h 6017515"/>
                    <a:gd name="connsiteX5" fmla="*/ 7258340 w 8848289"/>
                    <a:gd name="connsiteY5" fmla="*/ 5037719 h 6017515"/>
                    <a:gd name="connsiteX6" fmla="*/ 6794514 w 8848289"/>
                    <a:gd name="connsiteY6" fmla="*/ 5435284 h 6017515"/>
                    <a:gd name="connsiteX7" fmla="*/ 6821019 w 8848289"/>
                    <a:gd name="connsiteY7" fmla="*/ 5143736 h 6017515"/>
                    <a:gd name="connsiteX8" fmla="*/ 6277680 w 8848289"/>
                    <a:gd name="connsiteY8" fmla="*/ 5660571 h 6017515"/>
                    <a:gd name="connsiteX9" fmla="*/ 6145158 w 8848289"/>
                    <a:gd name="connsiteY9" fmla="*/ 5289510 h 6017515"/>
                    <a:gd name="connsiteX10" fmla="*/ 5493317 w 8848289"/>
                    <a:gd name="connsiteY10" fmla="*/ 5803446 h 6017515"/>
                    <a:gd name="connsiteX11" fmla="*/ 5517130 w 8848289"/>
                    <a:gd name="connsiteY11" fmla="*/ 5608183 h 6017515"/>
                    <a:gd name="connsiteX12" fmla="*/ 5107555 w 8848289"/>
                    <a:gd name="connsiteY12" fmla="*/ 5898695 h 6017515"/>
                    <a:gd name="connsiteX13" fmla="*/ 5026593 w 8848289"/>
                    <a:gd name="connsiteY13" fmla="*/ 5427208 h 6017515"/>
                    <a:gd name="connsiteX14" fmla="*/ 4062072 w 8848289"/>
                    <a:gd name="connsiteY14" fmla="*/ 5881008 h 6017515"/>
                    <a:gd name="connsiteX15" fmla="*/ 567 w 8848289"/>
                    <a:gd name="connsiteY15" fmla="*/ 2721429 h 6017515"/>
                    <a:gd name="connsiteX0" fmla="*/ 567 w 8870118"/>
                    <a:gd name="connsiteY0" fmla="*/ 2721429 h 6017515"/>
                    <a:gd name="connsiteX1" fmla="*/ 4362110 w 8870118"/>
                    <a:gd name="connsiteY1" fmla="*/ 0 h 6017515"/>
                    <a:gd name="connsiteX2" fmla="*/ 8723653 w 8870118"/>
                    <a:gd name="connsiteY2" fmla="*/ 2721429 h 6017515"/>
                    <a:gd name="connsiteX3" fmla="*/ 7722166 w 8870118"/>
                    <a:gd name="connsiteY3" fmla="*/ 4905197 h 6017515"/>
                    <a:gd name="connsiteX4" fmla="*/ 7536636 w 8870118"/>
                    <a:gd name="connsiteY4" fmla="*/ 4666658 h 6017515"/>
                    <a:gd name="connsiteX5" fmla="*/ 7205331 w 8870118"/>
                    <a:gd name="connsiteY5" fmla="*/ 5302762 h 6017515"/>
                    <a:gd name="connsiteX6" fmla="*/ 7258340 w 8870118"/>
                    <a:gd name="connsiteY6" fmla="*/ 5037719 h 6017515"/>
                    <a:gd name="connsiteX7" fmla="*/ 6794514 w 8870118"/>
                    <a:gd name="connsiteY7" fmla="*/ 5435284 h 6017515"/>
                    <a:gd name="connsiteX8" fmla="*/ 6821019 w 8870118"/>
                    <a:gd name="connsiteY8" fmla="*/ 5143736 h 6017515"/>
                    <a:gd name="connsiteX9" fmla="*/ 6277680 w 8870118"/>
                    <a:gd name="connsiteY9" fmla="*/ 5660571 h 6017515"/>
                    <a:gd name="connsiteX10" fmla="*/ 6145158 w 8870118"/>
                    <a:gd name="connsiteY10" fmla="*/ 5289510 h 6017515"/>
                    <a:gd name="connsiteX11" fmla="*/ 5493317 w 8870118"/>
                    <a:gd name="connsiteY11" fmla="*/ 5803446 h 6017515"/>
                    <a:gd name="connsiteX12" fmla="*/ 5517130 w 8870118"/>
                    <a:gd name="connsiteY12" fmla="*/ 5608183 h 6017515"/>
                    <a:gd name="connsiteX13" fmla="*/ 5107555 w 8870118"/>
                    <a:gd name="connsiteY13" fmla="*/ 5898695 h 6017515"/>
                    <a:gd name="connsiteX14" fmla="*/ 5026593 w 8870118"/>
                    <a:gd name="connsiteY14" fmla="*/ 5427208 h 6017515"/>
                    <a:gd name="connsiteX15" fmla="*/ 4062072 w 8870118"/>
                    <a:gd name="connsiteY15" fmla="*/ 5881008 h 6017515"/>
                    <a:gd name="connsiteX16" fmla="*/ 567 w 8870118"/>
                    <a:gd name="connsiteY16" fmla="*/ 2721429 h 6017515"/>
                    <a:gd name="connsiteX0" fmla="*/ 567 w 8920965"/>
                    <a:gd name="connsiteY0" fmla="*/ 2721429 h 6017515"/>
                    <a:gd name="connsiteX1" fmla="*/ 4362110 w 8920965"/>
                    <a:gd name="connsiteY1" fmla="*/ 0 h 6017515"/>
                    <a:gd name="connsiteX2" fmla="*/ 8723653 w 8920965"/>
                    <a:gd name="connsiteY2" fmla="*/ 2721429 h 6017515"/>
                    <a:gd name="connsiteX3" fmla="*/ 8040217 w 8920965"/>
                    <a:gd name="connsiteY3" fmla="*/ 4375110 h 6017515"/>
                    <a:gd name="connsiteX4" fmla="*/ 7722166 w 8920965"/>
                    <a:gd name="connsiteY4" fmla="*/ 4905197 h 6017515"/>
                    <a:gd name="connsiteX5" fmla="*/ 7536636 w 8920965"/>
                    <a:gd name="connsiteY5" fmla="*/ 4666658 h 6017515"/>
                    <a:gd name="connsiteX6" fmla="*/ 7205331 w 8920965"/>
                    <a:gd name="connsiteY6" fmla="*/ 5302762 h 6017515"/>
                    <a:gd name="connsiteX7" fmla="*/ 7258340 w 8920965"/>
                    <a:gd name="connsiteY7" fmla="*/ 5037719 h 6017515"/>
                    <a:gd name="connsiteX8" fmla="*/ 6794514 w 8920965"/>
                    <a:gd name="connsiteY8" fmla="*/ 5435284 h 6017515"/>
                    <a:gd name="connsiteX9" fmla="*/ 6821019 w 8920965"/>
                    <a:gd name="connsiteY9" fmla="*/ 5143736 h 6017515"/>
                    <a:gd name="connsiteX10" fmla="*/ 6277680 w 8920965"/>
                    <a:gd name="connsiteY10" fmla="*/ 5660571 h 6017515"/>
                    <a:gd name="connsiteX11" fmla="*/ 6145158 w 8920965"/>
                    <a:gd name="connsiteY11" fmla="*/ 5289510 h 6017515"/>
                    <a:gd name="connsiteX12" fmla="*/ 5493317 w 8920965"/>
                    <a:gd name="connsiteY12" fmla="*/ 5803446 h 6017515"/>
                    <a:gd name="connsiteX13" fmla="*/ 5517130 w 8920965"/>
                    <a:gd name="connsiteY13" fmla="*/ 5608183 h 6017515"/>
                    <a:gd name="connsiteX14" fmla="*/ 5107555 w 8920965"/>
                    <a:gd name="connsiteY14" fmla="*/ 5898695 h 6017515"/>
                    <a:gd name="connsiteX15" fmla="*/ 5026593 w 8920965"/>
                    <a:gd name="connsiteY15" fmla="*/ 5427208 h 6017515"/>
                    <a:gd name="connsiteX16" fmla="*/ 4062072 w 8920965"/>
                    <a:gd name="connsiteY16" fmla="*/ 5881008 h 6017515"/>
                    <a:gd name="connsiteX17" fmla="*/ 567 w 8920965"/>
                    <a:gd name="connsiteY17" fmla="*/ 2721429 h 6017515"/>
                    <a:gd name="connsiteX0" fmla="*/ 567 w 8943288"/>
                    <a:gd name="connsiteY0" fmla="*/ 2721429 h 6017515"/>
                    <a:gd name="connsiteX1" fmla="*/ 4362110 w 8943288"/>
                    <a:gd name="connsiteY1" fmla="*/ 0 h 6017515"/>
                    <a:gd name="connsiteX2" fmla="*/ 8723653 w 8943288"/>
                    <a:gd name="connsiteY2" fmla="*/ 2721429 h 6017515"/>
                    <a:gd name="connsiteX3" fmla="*/ 8212495 w 8943288"/>
                    <a:gd name="connsiteY3" fmla="*/ 4520884 h 6017515"/>
                    <a:gd name="connsiteX4" fmla="*/ 8040217 w 8943288"/>
                    <a:gd name="connsiteY4" fmla="*/ 4375110 h 6017515"/>
                    <a:gd name="connsiteX5" fmla="*/ 7722166 w 8943288"/>
                    <a:gd name="connsiteY5" fmla="*/ 4905197 h 6017515"/>
                    <a:gd name="connsiteX6" fmla="*/ 7536636 w 8943288"/>
                    <a:gd name="connsiteY6" fmla="*/ 4666658 h 6017515"/>
                    <a:gd name="connsiteX7" fmla="*/ 7205331 w 8943288"/>
                    <a:gd name="connsiteY7" fmla="*/ 5302762 h 6017515"/>
                    <a:gd name="connsiteX8" fmla="*/ 7258340 w 8943288"/>
                    <a:gd name="connsiteY8" fmla="*/ 5037719 h 6017515"/>
                    <a:gd name="connsiteX9" fmla="*/ 6794514 w 8943288"/>
                    <a:gd name="connsiteY9" fmla="*/ 5435284 h 6017515"/>
                    <a:gd name="connsiteX10" fmla="*/ 6821019 w 8943288"/>
                    <a:gd name="connsiteY10" fmla="*/ 5143736 h 6017515"/>
                    <a:gd name="connsiteX11" fmla="*/ 6277680 w 8943288"/>
                    <a:gd name="connsiteY11" fmla="*/ 5660571 h 6017515"/>
                    <a:gd name="connsiteX12" fmla="*/ 6145158 w 8943288"/>
                    <a:gd name="connsiteY12" fmla="*/ 5289510 h 6017515"/>
                    <a:gd name="connsiteX13" fmla="*/ 5493317 w 8943288"/>
                    <a:gd name="connsiteY13" fmla="*/ 5803446 h 6017515"/>
                    <a:gd name="connsiteX14" fmla="*/ 5517130 w 8943288"/>
                    <a:gd name="connsiteY14" fmla="*/ 5608183 h 6017515"/>
                    <a:gd name="connsiteX15" fmla="*/ 5107555 w 8943288"/>
                    <a:gd name="connsiteY15" fmla="*/ 5898695 h 6017515"/>
                    <a:gd name="connsiteX16" fmla="*/ 5026593 w 8943288"/>
                    <a:gd name="connsiteY16" fmla="*/ 5427208 h 6017515"/>
                    <a:gd name="connsiteX17" fmla="*/ 4062072 w 8943288"/>
                    <a:gd name="connsiteY17" fmla="*/ 5881008 h 6017515"/>
                    <a:gd name="connsiteX18" fmla="*/ 567 w 8943288"/>
                    <a:gd name="connsiteY18" fmla="*/ 2721429 h 6017515"/>
                    <a:gd name="connsiteX0" fmla="*/ 567 w 8983026"/>
                    <a:gd name="connsiteY0" fmla="*/ 2721429 h 6017515"/>
                    <a:gd name="connsiteX1" fmla="*/ 4362110 w 8983026"/>
                    <a:gd name="connsiteY1" fmla="*/ 0 h 6017515"/>
                    <a:gd name="connsiteX2" fmla="*/ 8723653 w 8983026"/>
                    <a:gd name="connsiteY2" fmla="*/ 2721429 h 6017515"/>
                    <a:gd name="connsiteX3" fmla="*/ 8411277 w 8983026"/>
                    <a:gd name="connsiteY3" fmla="*/ 4255841 h 6017515"/>
                    <a:gd name="connsiteX4" fmla="*/ 8212495 w 8983026"/>
                    <a:gd name="connsiteY4" fmla="*/ 4520884 h 6017515"/>
                    <a:gd name="connsiteX5" fmla="*/ 8040217 w 8983026"/>
                    <a:gd name="connsiteY5" fmla="*/ 4375110 h 6017515"/>
                    <a:gd name="connsiteX6" fmla="*/ 7722166 w 8983026"/>
                    <a:gd name="connsiteY6" fmla="*/ 4905197 h 6017515"/>
                    <a:gd name="connsiteX7" fmla="*/ 7536636 w 8983026"/>
                    <a:gd name="connsiteY7" fmla="*/ 4666658 h 6017515"/>
                    <a:gd name="connsiteX8" fmla="*/ 7205331 w 8983026"/>
                    <a:gd name="connsiteY8" fmla="*/ 5302762 h 6017515"/>
                    <a:gd name="connsiteX9" fmla="*/ 7258340 w 8983026"/>
                    <a:gd name="connsiteY9" fmla="*/ 5037719 h 6017515"/>
                    <a:gd name="connsiteX10" fmla="*/ 6794514 w 8983026"/>
                    <a:gd name="connsiteY10" fmla="*/ 5435284 h 6017515"/>
                    <a:gd name="connsiteX11" fmla="*/ 6821019 w 8983026"/>
                    <a:gd name="connsiteY11" fmla="*/ 5143736 h 6017515"/>
                    <a:gd name="connsiteX12" fmla="*/ 6277680 w 8983026"/>
                    <a:gd name="connsiteY12" fmla="*/ 5660571 h 6017515"/>
                    <a:gd name="connsiteX13" fmla="*/ 6145158 w 8983026"/>
                    <a:gd name="connsiteY13" fmla="*/ 5289510 h 6017515"/>
                    <a:gd name="connsiteX14" fmla="*/ 5493317 w 8983026"/>
                    <a:gd name="connsiteY14" fmla="*/ 5803446 h 6017515"/>
                    <a:gd name="connsiteX15" fmla="*/ 5517130 w 8983026"/>
                    <a:gd name="connsiteY15" fmla="*/ 5608183 h 6017515"/>
                    <a:gd name="connsiteX16" fmla="*/ 5107555 w 8983026"/>
                    <a:gd name="connsiteY16" fmla="*/ 5898695 h 6017515"/>
                    <a:gd name="connsiteX17" fmla="*/ 5026593 w 8983026"/>
                    <a:gd name="connsiteY17" fmla="*/ 5427208 h 6017515"/>
                    <a:gd name="connsiteX18" fmla="*/ 4062072 w 8983026"/>
                    <a:gd name="connsiteY18" fmla="*/ 5881008 h 6017515"/>
                    <a:gd name="connsiteX19" fmla="*/ 567 w 8983026"/>
                    <a:gd name="connsiteY19" fmla="*/ 2721429 h 6017515"/>
                    <a:gd name="connsiteX0" fmla="*/ 567 w 9008501"/>
                    <a:gd name="connsiteY0" fmla="*/ 2721429 h 6017515"/>
                    <a:gd name="connsiteX1" fmla="*/ 4362110 w 9008501"/>
                    <a:gd name="connsiteY1" fmla="*/ 0 h 6017515"/>
                    <a:gd name="connsiteX2" fmla="*/ 8723653 w 9008501"/>
                    <a:gd name="connsiteY2" fmla="*/ 2721429 h 6017515"/>
                    <a:gd name="connsiteX3" fmla="*/ 8504042 w 9008501"/>
                    <a:gd name="connsiteY3" fmla="*/ 4401614 h 6017515"/>
                    <a:gd name="connsiteX4" fmla="*/ 8411277 w 9008501"/>
                    <a:gd name="connsiteY4" fmla="*/ 4255841 h 6017515"/>
                    <a:gd name="connsiteX5" fmla="*/ 8212495 w 9008501"/>
                    <a:gd name="connsiteY5" fmla="*/ 4520884 h 6017515"/>
                    <a:gd name="connsiteX6" fmla="*/ 8040217 w 9008501"/>
                    <a:gd name="connsiteY6" fmla="*/ 4375110 h 6017515"/>
                    <a:gd name="connsiteX7" fmla="*/ 7722166 w 9008501"/>
                    <a:gd name="connsiteY7" fmla="*/ 4905197 h 6017515"/>
                    <a:gd name="connsiteX8" fmla="*/ 7536636 w 9008501"/>
                    <a:gd name="connsiteY8" fmla="*/ 4666658 h 6017515"/>
                    <a:gd name="connsiteX9" fmla="*/ 7205331 w 9008501"/>
                    <a:gd name="connsiteY9" fmla="*/ 5302762 h 6017515"/>
                    <a:gd name="connsiteX10" fmla="*/ 7258340 w 9008501"/>
                    <a:gd name="connsiteY10" fmla="*/ 5037719 h 6017515"/>
                    <a:gd name="connsiteX11" fmla="*/ 6794514 w 9008501"/>
                    <a:gd name="connsiteY11" fmla="*/ 5435284 h 6017515"/>
                    <a:gd name="connsiteX12" fmla="*/ 6821019 w 9008501"/>
                    <a:gd name="connsiteY12" fmla="*/ 5143736 h 6017515"/>
                    <a:gd name="connsiteX13" fmla="*/ 6277680 w 9008501"/>
                    <a:gd name="connsiteY13" fmla="*/ 5660571 h 6017515"/>
                    <a:gd name="connsiteX14" fmla="*/ 6145158 w 9008501"/>
                    <a:gd name="connsiteY14" fmla="*/ 5289510 h 6017515"/>
                    <a:gd name="connsiteX15" fmla="*/ 5493317 w 9008501"/>
                    <a:gd name="connsiteY15" fmla="*/ 5803446 h 6017515"/>
                    <a:gd name="connsiteX16" fmla="*/ 5517130 w 9008501"/>
                    <a:gd name="connsiteY16" fmla="*/ 5608183 h 6017515"/>
                    <a:gd name="connsiteX17" fmla="*/ 5107555 w 9008501"/>
                    <a:gd name="connsiteY17" fmla="*/ 5898695 h 6017515"/>
                    <a:gd name="connsiteX18" fmla="*/ 5026593 w 9008501"/>
                    <a:gd name="connsiteY18" fmla="*/ 5427208 h 6017515"/>
                    <a:gd name="connsiteX19" fmla="*/ 4062072 w 9008501"/>
                    <a:gd name="connsiteY19" fmla="*/ 5881008 h 6017515"/>
                    <a:gd name="connsiteX20" fmla="*/ 567 w 9008501"/>
                    <a:gd name="connsiteY20" fmla="*/ 2721429 h 6017515"/>
                    <a:gd name="connsiteX0" fmla="*/ 567 w 9073659"/>
                    <a:gd name="connsiteY0" fmla="*/ 2721429 h 6017515"/>
                    <a:gd name="connsiteX1" fmla="*/ 4362110 w 9073659"/>
                    <a:gd name="connsiteY1" fmla="*/ 0 h 6017515"/>
                    <a:gd name="connsiteX2" fmla="*/ 8723653 w 9073659"/>
                    <a:gd name="connsiteY2" fmla="*/ 2721429 h 6017515"/>
                    <a:gd name="connsiteX3" fmla="*/ 8729329 w 9073659"/>
                    <a:gd name="connsiteY3" fmla="*/ 3314936 h 6017515"/>
                    <a:gd name="connsiteX4" fmla="*/ 8504042 w 9073659"/>
                    <a:gd name="connsiteY4" fmla="*/ 4401614 h 6017515"/>
                    <a:gd name="connsiteX5" fmla="*/ 8411277 w 9073659"/>
                    <a:gd name="connsiteY5" fmla="*/ 4255841 h 6017515"/>
                    <a:gd name="connsiteX6" fmla="*/ 8212495 w 9073659"/>
                    <a:gd name="connsiteY6" fmla="*/ 4520884 h 6017515"/>
                    <a:gd name="connsiteX7" fmla="*/ 8040217 w 9073659"/>
                    <a:gd name="connsiteY7" fmla="*/ 4375110 h 6017515"/>
                    <a:gd name="connsiteX8" fmla="*/ 7722166 w 9073659"/>
                    <a:gd name="connsiteY8" fmla="*/ 4905197 h 6017515"/>
                    <a:gd name="connsiteX9" fmla="*/ 7536636 w 9073659"/>
                    <a:gd name="connsiteY9" fmla="*/ 4666658 h 6017515"/>
                    <a:gd name="connsiteX10" fmla="*/ 7205331 w 9073659"/>
                    <a:gd name="connsiteY10" fmla="*/ 5302762 h 6017515"/>
                    <a:gd name="connsiteX11" fmla="*/ 7258340 w 9073659"/>
                    <a:gd name="connsiteY11" fmla="*/ 5037719 h 6017515"/>
                    <a:gd name="connsiteX12" fmla="*/ 6794514 w 9073659"/>
                    <a:gd name="connsiteY12" fmla="*/ 5435284 h 6017515"/>
                    <a:gd name="connsiteX13" fmla="*/ 6821019 w 9073659"/>
                    <a:gd name="connsiteY13" fmla="*/ 5143736 h 6017515"/>
                    <a:gd name="connsiteX14" fmla="*/ 6277680 w 9073659"/>
                    <a:gd name="connsiteY14" fmla="*/ 5660571 h 6017515"/>
                    <a:gd name="connsiteX15" fmla="*/ 6145158 w 9073659"/>
                    <a:gd name="connsiteY15" fmla="*/ 5289510 h 6017515"/>
                    <a:gd name="connsiteX16" fmla="*/ 5493317 w 9073659"/>
                    <a:gd name="connsiteY16" fmla="*/ 5803446 h 6017515"/>
                    <a:gd name="connsiteX17" fmla="*/ 5517130 w 9073659"/>
                    <a:gd name="connsiteY17" fmla="*/ 5608183 h 6017515"/>
                    <a:gd name="connsiteX18" fmla="*/ 5107555 w 9073659"/>
                    <a:gd name="connsiteY18" fmla="*/ 5898695 h 6017515"/>
                    <a:gd name="connsiteX19" fmla="*/ 5026593 w 9073659"/>
                    <a:gd name="connsiteY19" fmla="*/ 5427208 h 6017515"/>
                    <a:gd name="connsiteX20" fmla="*/ 4062072 w 9073659"/>
                    <a:gd name="connsiteY20" fmla="*/ 5881008 h 6017515"/>
                    <a:gd name="connsiteX21" fmla="*/ 567 w 9073659"/>
                    <a:gd name="connsiteY21" fmla="*/ 2721429 h 6017515"/>
                    <a:gd name="connsiteX0" fmla="*/ 567 w 9158695"/>
                    <a:gd name="connsiteY0" fmla="*/ 2721429 h 6017515"/>
                    <a:gd name="connsiteX1" fmla="*/ 4362110 w 9158695"/>
                    <a:gd name="connsiteY1" fmla="*/ 0 h 6017515"/>
                    <a:gd name="connsiteX2" fmla="*/ 8723653 w 9158695"/>
                    <a:gd name="connsiteY2" fmla="*/ 2721429 h 6017515"/>
                    <a:gd name="connsiteX3" fmla="*/ 8994373 w 9158695"/>
                    <a:gd name="connsiteY3" fmla="*/ 3460710 h 6017515"/>
                    <a:gd name="connsiteX4" fmla="*/ 8729329 w 9158695"/>
                    <a:gd name="connsiteY4" fmla="*/ 3314936 h 6017515"/>
                    <a:gd name="connsiteX5" fmla="*/ 8504042 w 9158695"/>
                    <a:gd name="connsiteY5" fmla="*/ 4401614 h 6017515"/>
                    <a:gd name="connsiteX6" fmla="*/ 8411277 w 9158695"/>
                    <a:gd name="connsiteY6" fmla="*/ 4255841 h 6017515"/>
                    <a:gd name="connsiteX7" fmla="*/ 8212495 w 9158695"/>
                    <a:gd name="connsiteY7" fmla="*/ 4520884 h 6017515"/>
                    <a:gd name="connsiteX8" fmla="*/ 8040217 w 9158695"/>
                    <a:gd name="connsiteY8" fmla="*/ 4375110 h 6017515"/>
                    <a:gd name="connsiteX9" fmla="*/ 7722166 w 9158695"/>
                    <a:gd name="connsiteY9" fmla="*/ 4905197 h 6017515"/>
                    <a:gd name="connsiteX10" fmla="*/ 7536636 w 9158695"/>
                    <a:gd name="connsiteY10" fmla="*/ 4666658 h 6017515"/>
                    <a:gd name="connsiteX11" fmla="*/ 7205331 w 9158695"/>
                    <a:gd name="connsiteY11" fmla="*/ 5302762 h 6017515"/>
                    <a:gd name="connsiteX12" fmla="*/ 7258340 w 9158695"/>
                    <a:gd name="connsiteY12" fmla="*/ 5037719 h 6017515"/>
                    <a:gd name="connsiteX13" fmla="*/ 6794514 w 9158695"/>
                    <a:gd name="connsiteY13" fmla="*/ 5435284 h 6017515"/>
                    <a:gd name="connsiteX14" fmla="*/ 6821019 w 9158695"/>
                    <a:gd name="connsiteY14" fmla="*/ 5143736 h 6017515"/>
                    <a:gd name="connsiteX15" fmla="*/ 6277680 w 9158695"/>
                    <a:gd name="connsiteY15" fmla="*/ 5660571 h 6017515"/>
                    <a:gd name="connsiteX16" fmla="*/ 6145158 w 9158695"/>
                    <a:gd name="connsiteY16" fmla="*/ 5289510 h 6017515"/>
                    <a:gd name="connsiteX17" fmla="*/ 5493317 w 9158695"/>
                    <a:gd name="connsiteY17" fmla="*/ 5803446 h 6017515"/>
                    <a:gd name="connsiteX18" fmla="*/ 5517130 w 9158695"/>
                    <a:gd name="connsiteY18" fmla="*/ 5608183 h 6017515"/>
                    <a:gd name="connsiteX19" fmla="*/ 5107555 w 9158695"/>
                    <a:gd name="connsiteY19" fmla="*/ 5898695 h 6017515"/>
                    <a:gd name="connsiteX20" fmla="*/ 5026593 w 9158695"/>
                    <a:gd name="connsiteY20" fmla="*/ 5427208 h 6017515"/>
                    <a:gd name="connsiteX21" fmla="*/ 4062072 w 9158695"/>
                    <a:gd name="connsiteY21" fmla="*/ 5881008 h 6017515"/>
                    <a:gd name="connsiteX22" fmla="*/ 567 w 9158695"/>
                    <a:gd name="connsiteY22" fmla="*/ 2721429 h 6017515"/>
                    <a:gd name="connsiteX0" fmla="*/ 567 w 9135414"/>
                    <a:gd name="connsiteY0" fmla="*/ 2722011 h 6018097"/>
                    <a:gd name="connsiteX1" fmla="*/ 4362110 w 9135414"/>
                    <a:gd name="connsiteY1" fmla="*/ 582 h 6018097"/>
                    <a:gd name="connsiteX2" fmla="*/ 8683896 w 9135414"/>
                    <a:gd name="connsiteY2" fmla="*/ 2483471 h 6018097"/>
                    <a:gd name="connsiteX3" fmla="*/ 8994373 w 9135414"/>
                    <a:gd name="connsiteY3" fmla="*/ 3461292 h 6018097"/>
                    <a:gd name="connsiteX4" fmla="*/ 8729329 w 9135414"/>
                    <a:gd name="connsiteY4" fmla="*/ 3315518 h 6018097"/>
                    <a:gd name="connsiteX5" fmla="*/ 8504042 w 9135414"/>
                    <a:gd name="connsiteY5" fmla="*/ 4402196 h 6018097"/>
                    <a:gd name="connsiteX6" fmla="*/ 8411277 w 9135414"/>
                    <a:gd name="connsiteY6" fmla="*/ 4256423 h 6018097"/>
                    <a:gd name="connsiteX7" fmla="*/ 8212495 w 9135414"/>
                    <a:gd name="connsiteY7" fmla="*/ 4521466 h 6018097"/>
                    <a:gd name="connsiteX8" fmla="*/ 8040217 w 9135414"/>
                    <a:gd name="connsiteY8" fmla="*/ 4375692 h 6018097"/>
                    <a:gd name="connsiteX9" fmla="*/ 7722166 w 9135414"/>
                    <a:gd name="connsiteY9" fmla="*/ 4905779 h 6018097"/>
                    <a:gd name="connsiteX10" fmla="*/ 7536636 w 9135414"/>
                    <a:gd name="connsiteY10" fmla="*/ 4667240 h 6018097"/>
                    <a:gd name="connsiteX11" fmla="*/ 7205331 w 9135414"/>
                    <a:gd name="connsiteY11" fmla="*/ 5303344 h 6018097"/>
                    <a:gd name="connsiteX12" fmla="*/ 7258340 w 9135414"/>
                    <a:gd name="connsiteY12" fmla="*/ 5038301 h 6018097"/>
                    <a:gd name="connsiteX13" fmla="*/ 6794514 w 9135414"/>
                    <a:gd name="connsiteY13" fmla="*/ 5435866 h 6018097"/>
                    <a:gd name="connsiteX14" fmla="*/ 6821019 w 9135414"/>
                    <a:gd name="connsiteY14" fmla="*/ 5144318 h 6018097"/>
                    <a:gd name="connsiteX15" fmla="*/ 6277680 w 9135414"/>
                    <a:gd name="connsiteY15" fmla="*/ 5661153 h 6018097"/>
                    <a:gd name="connsiteX16" fmla="*/ 6145158 w 9135414"/>
                    <a:gd name="connsiteY16" fmla="*/ 5290092 h 6018097"/>
                    <a:gd name="connsiteX17" fmla="*/ 5493317 w 9135414"/>
                    <a:gd name="connsiteY17" fmla="*/ 5804028 h 6018097"/>
                    <a:gd name="connsiteX18" fmla="*/ 5517130 w 9135414"/>
                    <a:gd name="connsiteY18" fmla="*/ 5608765 h 6018097"/>
                    <a:gd name="connsiteX19" fmla="*/ 5107555 w 9135414"/>
                    <a:gd name="connsiteY19" fmla="*/ 5899277 h 6018097"/>
                    <a:gd name="connsiteX20" fmla="*/ 5026593 w 9135414"/>
                    <a:gd name="connsiteY20" fmla="*/ 5427790 h 6018097"/>
                    <a:gd name="connsiteX21" fmla="*/ 4062072 w 9135414"/>
                    <a:gd name="connsiteY21" fmla="*/ 5881590 h 6018097"/>
                    <a:gd name="connsiteX22" fmla="*/ 567 w 9135414"/>
                    <a:gd name="connsiteY22" fmla="*/ 2722011 h 6018097"/>
                    <a:gd name="connsiteX0" fmla="*/ 567 w 9339543"/>
                    <a:gd name="connsiteY0" fmla="*/ 2721499 h 6017585"/>
                    <a:gd name="connsiteX1" fmla="*/ 4362110 w 9339543"/>
                    <a:gd name="connsiteY1" fmla="*/ 70 h 6017585"/>
                    <a:gd name="connsiteX2" fmla="*/ 9113642 w 9339543"/>
                    <a:gd name="connsiteY2" fmla="*/ 2798171 h 6017585"/>
                    <a:gd name="connsiteX3" fmla="*/ 8683896 w 9339543"/>
                    <a:gd name="connsiteY3" fmla="*/ 2482959 h 6017585"/>
                    <a:gd name="connsiteX4" fmla="*/ 8994373 w 9339543"/>
                    <a:gd name="connsiteY4" fmla="*/ 3460780 h 6017585"/>
                    <a:gd name="connsiteX5" fmla="*/ 8729329 w 9339543"/>
                    <a:gd name="connsiteY5" fmla="*/ 3315006 h 6017585"/>
                    <a:gd name="connsiteX6" fmla="*/ 8504042 w 9339543"/>
                    <a:gd name="connsiteY6" fmla="*/ 4401684 h 6017585"/>
                    <a:gd name="connsiteX7" fmla="*/ 8411277 w 9339543"/>
                    <a:gd name="connsiteY7" fmla="*/ 4255911 h 6017585"/>
                    <a:gd name="connsiteX8" fmla="*/ 8212495 w 9339543"/>
                    <a:gd name="connsiteY8" fmla="*/ 4520954 h 6017585"/>
                    <a:gd name="connsiteX9" fmla="*/ 8040217 w 9339543"/>
                    <a:gd name="connsiteY9" fmla="*/ 4375180 h 6017585"/>
                    <a:gd name="connsiteX10" fmla="*/ 7722166 w 9339543"/>
                    <a:gd name="connsiteY10" fmla="*/ 4905267 h 6017585"/>
                    <a:gd name="connsiteX11" fmla="*/ 7536636 w 9339543"/>
                    <a:gd name="connsiteY11" fmla="*/ 4666728 h 6017585"/>
                    <a:gd name="connsiteX12" fmla="*/ 7205331 w 9339543"/>
                    <a:gd name="connsiteY12" fmla="*/ 5302832 h 6017585"/>
                    <a:gd name="connsiteX13" fmla="*/ 7258340 w 9339543"/>
                    <a:gd name="connsiteY13" fmla="*/ 5037789 h 6017585"/>
                    <a:gd name="connsiteX14" fmla="*/ 6794514 w 9339543"/>
                    <a:gd name="connsiteY14" fmla="*/ 5435354 h 6017585"/>
                    <a:gd name="connsiteX15" fmla="*/ 6821019 w 9339543"/>
                    <a:gd name="connsiteY15" fmla="*/ 5143806 h 6017585"/>
                    <a:gd name="connsiteX16" fmla="*/ 6277680 w 9339543"/>
                    <a:gd name="connsiteY16" fmla="*/ 5660641 h 6017585"/>
                    <a:gd name="connsiteX17" fmla="*/ 6145158 w 9339543"/>
                    <a:gd name="connsiteY17" fmla="*/ 5289580 h 6017585"/>
                    <a:gd name="connsiteX18" fmla="*/ 5493317 w 9339543"/>
                    <a:gd name="connsiteY18" fmla="*/ 5803516 h 6017585"/>
                    <a:gd name="connsiteX19" fmla="*/ 5517130 w 9339543"/>
                    <a:gd name="connsiteY19" fmla="*/ 5608253 h 6017585"/>
                    <a:gd name="connsiteX20" fmla="*/ 5107555 w 9339543"/>
                    <a:gd name="connsiteY20" fmla="*/ 5898765 h 6017585"/>
                    <a:gd name="connsiteX21" fmla="*/ 5026593 w 9339543"/>
                    <a:gd name="connsiteY21" fmla="*/ 5427278 h 6017585"/>
                    <a:gd name="connsiteX22" fmla="*/ 4062072 w 9339543"/>
                    <a:gd name="connsiteY22" fmla="*/ 5881078 h 6017585"/>
                    <a:gd name="connsiteX23" fmla="*/ 567 w 9339543"/>
                    <a:gd name="connsiteY23" fmla="*/ 2721499 h 6017585"/>
                    <a:gd name="connsiteX0" fmla="*/ 567 w 9198055"/>
                    <a:gd name="connsiteY0" fmla="*/ 2727602 h 6023688"/>
                    <a:gd name="connsiteX1" fmla="*/ 4362110 w 9198055"/>
                    <a:gd name="connsiteY1" fmla="*/ 6173 h 6023688"/>
                    <a:gd name="connsiteX2" fmla="*/ 8729329 w 9198055"/>
                    <a:gd name="connsiteY2" fmla="*/ 2009144 h 6023688"/>
                    <a:gd name="connsiteX3" fmla="*/ 9113642 w 9198055"/>
                    <a:gd name="connsiteY3" fmla="*/ 2804274 h 6023688"/>
                    <a:gd name="connsiteX4" fmla="*/ 8683896 w 9198055"/>
                    <a:gd name="connsiteY4" fmla="*/ 2489062 h 6023688"/>
                    <a:gd name="connsiteX5" fmla="*/ 8994373 w 9198055"/>
                    <a:gd name="connsiteY5" fmla="*/ 3466883 h 6023688"/>
                    <a:gd name="connsiteX6" fmla="*/ 8729329 w 9198055"/>
                    <a:gd name="connsiteY6" fmla="*/ 3321109 h 6023688"/>
                    <a:gd name="connsiteX7" fmla="*/ 8504042 w 9198055"/>
                    <a:gd name="connsiteY7" fmla="*/ 4407787 h 6023688"/>
                    <a:gd name="connsiteX8" fmla="*/ 8411277 w 9198055"/>
                    <a:gd name="connsiteY8" fmla="*/ 4262014 h 6023688"/>
                    <a:gd name="connsiteX9" fmla="*/ 8212495 w 9198055"/>
                    <a:gd name="connsiteY9" fmla="*/ 4527057 h 6023688"/>
                    <a:gd name="connsiteX10" fmla="*/ 8040217 w 9198055"/>
                    <a:gd name="connsiteY10" fmla="*/ 4381283 h 6023688"/>
                    <a:gd name="connsiteX11" fmla="*/ 7722166 w 9198055"/>
                    <a:gd name="connsiteY11" fmla="*/ 4911370 h 6023688"/>
                    <a:gd name="connsiteX12" fmla="*/ 7536636 w 9198055"/>
                    <a:gd name="connsiteY12" fmla="*/ 4672831 h 6023688"/>
                    <a:gd name="connsiteX13" fmla="*/ 7205331 w 9198055"/>
                    <a:gd name="connsiteY13" fmla="*/ 5308935 h 6023688"/>
                    <a:gd name="connsiteX14" fmla="*/ 7258340 w 9198055"/>
                    <a:gd name="connsiteY14" fmla="*/ 5043892 h 6023688"/>
                    <a:gd name="connsiteX15" fmla="*/ 6794514 w 9198055"/>
                    <a:gd name="connsiteY15" fmla="*/ 5441457 h 6023688"/>
                    <a:gd name="connsiteX16" fmla="*/ 6821019 w 9198055"/>
                    <a:gd name="connsiteY16" fmla="*/ 5149909 h 6023688"/>
                    <a:gd name="connsiteX17" fmla="*/ 6277680 w 9198055"/>
                    <a:gd name="connsiteY17" fmla="*/ 5666744 h 6023688"/>
                    <a:gd name="connsiteX18" fmla="*/ 6145158 w 9198055"/>
                    <a:gd name="connsiteY18" fmla="*/ 5295683 h 6023688"/>
                    <a:gd name="connsiteX19" fmla="*/ 5493317 w 9198055"/>
                    <a:gd name="connsiteY19" fmla="*/ 5809619 h 6023688"/>
                    <a:gd name="connsiteX20" fmla="*/ 5517130 w 9198055"/>
                    <a:gd name="connsiteY20" fmla="*/ 5614356 h 6023688"/>
                    <a:gd name="connsiteX21" fmla="*/ 5107555 w 9198055"/>
                    <a:gd name="connsiteY21" fmla="*/ 5904868 h 6023688"/>
                    <a:gd name="connsiteX22" fmla="*/ 5026593 w 9198055"/>
                    <a:gd name="connsiteY22" fmla="*/ 5433381 h 6023688"/>
                    <a:gd name="connsiteX23" fmla="*/ 4062072 w 9198055"/>
                    <a:gd name="connsiteY23" fmla="*/ 5887181 h 6023688"/>
                    <a:gd name="connsiteX24" fmla="*/ 567 w 9198055"/>
                    <a:gd name="connsiteY24" fmla="*/ 2727602 h 6023688"/>
                    <a:gd name="connsiteX0" fmla="*/ 567 w 9333480"/>
                    <a:gd name="connsiteY0" fmla="*/ 2724712 h 6020798"/>
                    <a:gd name="connsiteX1" fmla="*/ 4362110 w 9333480"/>
                    <a:gd name="connsiteY1" fmla="*/ 3283 h 6020798"/>
                    <a:gd name="connsiteX2" fmla="*/ 9100390 w 9333480"/>
                    <a:gd name="connsiteY2" fmla="*/ 2165280 h 6020798"/>
                    <a:gd name="connsiteX3" fmla="*/ 8729329 w 9333480"/>
                    <a:gd name="connsiteY3" fmla="*/ 2006254 h 6020798"/>
                    <a:gd name="connsiteX4" fmla="*/ 9113642 w 9333480"/>
                    <a:gd name="connsiteY4" fmla="*/ 2801384 h 6020798"/>
                    <a:gd name="connsiteX5" fmla="*/ 8683896 w 9333480"/>
                    <a:gd name="connsiteY5" fmla="*/ 2486172 h 6020798"/>
                    <a:gd name="connsiteX6" fmla="*/ 8994373 w 9333480"/>
                    <a:gd name="connsiteY6" fmla="*/ 3463993 h 6020798"/>
                    <a:gd name="connsiteX7" fmla="*/ 8729329 w 9333480"/>
                    <a:gd name="connsiteY7" fmla="*/ 3318219 h 6020798"/>
                    <a:gd name="connsiteX8" fmla="*/ 8504042 w 9333480"/>
                    <a:gd name="connsiteY8" fmla="*/ 4404897 h 6020798"/>
                    <a:gd name="connsiteX9" fmla="*/ 8411277 w 9333480"/>
                    <a:gd name="connsiteY9" fmla="*/ 4259124 h 6020798"/>
                    <a:gd name="connsiteX10" fmla="*/ 8212495 w 9333480"/>
                    <a:gd name="connsiteY10" fmla="*/ 4524167 h 6020798"/>
                    <a:gd name="connsiteX11" fmla="*/ 8040217 w 9333480"/>
                    <a:gd name="connsiteY11" fmla="*/ 4378393 h 6020798"/>
                    <a:gd name="connsiteX12" fmla="*/ 7722166 w 9333480"/>
                    <a:gd name="connsiteY12" fmla="*/ 4908480 h 6020798"/>
                    <a:gd name="connsiteX13" fmla="*/ 7536636 w 9333480"/>
                    <a:gd name="connsiteY13" fmla="*/ 4669941 h 6020798"/>
                    <a:gd name="connsiteX14" fmla="*/ 7205331 w 9333480"/>
                    <a:gd name="connsiteY14" fmla="*/ 5306045 h 6020798"/>
                    <a:gd name="connsiteX15" fmla="*/ 7258340 w 9333480"/>
                    <a:gd name="connsiteY15" fmla="*/ 5041002 h 6020798"/>
                    <a:gd name="connsiteX16" fmla="*/ 6794514 w 9333480"/>
                    <a:gd name="connsiteY16" fmla="*/ 5438567 h 6020798"/>
                    <a:gd name="connsiteX17" fmla="*/ 6821019 w 9333480"/>
                    <a:gd name="connsiteY17" fmla="*/ 5147019 h 6020798"/>
                    <a:gd name="connsiteX18" fmla="*/ 6277680 w 9333480"/>
                    <a:gd name="connsiteY18" fmla="*/ 5663854 h 6020798"/>
                    <a:gd name="connsiteX19" fmla="*/ 6145158 w 9333480"/>
                    <a:gd name="connsiteY19" fmla="*/ 5292793 h 6020798"/>
                    <a:gd name="connsiteX20" fmla="*/ 5493317 w 9333480"/>
                    <a:gd name="connsiteY20" fmla="*/ 5806729 h 6020798"/>
                    <a:gd name="connsiteX21" fmla="*/ 5517130 w 9333480"/>
                    <a:gd name="connsiteY21" fmla="*/ 5611466 h 6020798"/>
                    <a:gd name="connsiteX22" fmla="*/ 5107555 w 9333480"/>
                    <a:gd name="connsiteY22" fmla="*/ 5901978 h 6020798"/>
                    <a:gd name="connsiteX23" fmla="*/ 5026593 w 9333480"/>
                    <a:gd name="connsiteY23" fmla="*/ 5430491 h 6020798"/>
                    <a:gd name="connsiteX24" fmla="*/ 4062072 w 9333480"/>
                    <a:gd name="connsiteY24" fmla="*/ 5884291 h 6020798"/>
                    <a:gd name="connsiteX25" fmla="*/ 567 w 9333480"/>
                    <a:gd name="connsiteY25" fmla="*/ 2724712 h 6020798"/>
                    <a:gd name="connsiteX0" fmla="*/ 567 w 9117544"/>
                    <a:gd name="connsiteY0" fmla="*/ 2751070 h 6047156"/>
                    <a:gd name="connsiteX1" fmla="*/ 4362110 w 9117544"/>
                    <a:gd name="connsiteY1" fmla="*/ 29641 h 6047156"/>
                    <a:gd name="connsiteX2" fmla="*/ 8119728 w 9117544"/>
                    <a:gd name="connsiteY2" fmla="*/ 1356751 h 6047156"/>
                    <a:gd name="connsiteX3" fmla="*/ 9100390 w 9117544"/>
                    <a:gd name="connsiteY3" fmla="*/ 2191638 h 6047156"/>
                    <a:gd name="connsiteX4" fmla="*/ 8729329 w 9117544"/>
                    <a:gd name="connsiteY4" fmla="*/ 2032612 h 6047156"/>
                    <a:gd name="connsiteX5" fmla="*/ 9113642 w 9117544"/>
                    <a:gd name="connsiteY5" fmla="*/ 2827742 h 6047156"/>
                    <a:gd name="connsiteX6" fmla="*/ 8683896 w 9117544"/>
                    <a:gd name="connsiteY6" fmla="*/ 2512530 h 6047156"/>
                    <a:gd name="connsiteX7" fmla="*/ 8994373 w 9117544"/>
                    <a:gd name="connsiteY7" fmla="*/ 3490351 h 6047156"/>
                    <a:gd name="connsiteX8" fmla="*/ 8729329 w 9117544"/>
                    <a:gd name="connsiteY8" fmla="*/ 3344577 h 6047156"/>
                    <a:gd name="connsiteX9" fmla="*/ 8504042 w 9117544"/>
                    <a:gd name="connsiteY9" fmla="*/ 4431255 h 6047156"/>
                    <a:gd name="connsiteX10" fmla="*/ 8411277 w 9117544"/>
                    <a:gd name="connsiteY10" fmla="*/ 4285482 h 6047156"/>
                    <a:gd name="connsiteX11" fmla="*/ 8212495 w 9117544"/>
                    <a:gd name="connsiteY11" fmla="*/ 4550525 h 6047156"/>
                    <a:gd name="connsiteX12" fmla="*/ 8040217 w 9117544"/>
                    <a:gd name="connsiteY12" fmla="*/ 4404751 h 6047156"/>
                    <a:gd name="connsiteX13" fmla="*/ 7722166 w 9117544"/>
                    <a:gd name="connsiteY13" fmla="*/ 4934838 h 6047156"/>
                    <a:gd name="connsiteX14" fmla="*/ 7536636 w 9117544"/>
                    <a:gd name="connsiteY14" fmla="*/ 4696299 h 6047156"/>
                    <a:gd name="connsiteX15" fmla="*/ 7205331 w 9117544"/>
                    <a:gd name="connsiteY15" fmla="*/ 5332403 h 6047156"/>
                    <a:gd name="connsiteX16" fmla="*/ 7258340 w 9117544"/>
                    <a:gd name="connsiteY16" fmla="*/ 5067360 h 6047156"/>
                    <a:gd name="connsiteX17" fmla="*/ 6794514 w 9117544"/>
                    <a:gd name="connsiteY17" fmla="*/ 5464925 h 6047156"/>
                    <a:gd name="connsiteX18" fmla="*/ 6821019 w 9117544"/>
                    <a:gd name="connsiteY18" fmla="*/ 5173377 h 6047156"/>
                    <a:gd name="connsiteX19" fmla="*/ 6277680 w 9117544"/>
                    <a:gd name="connsiteY19" fmla="*/ 5690212 h 6047156"/>
                    <a:gd name="connsiteX20" fmla="*/ 6145158 w 9117544"/>
                    <a:gd name="connsiteY20" fmla="*/ 5319151 h 6047156"/>
                    <a:gd name="connsiteX21" fmla="*/ 5493317 w 9117544"/>
                    <a:gd name="connsiteY21" fmla="*/ 5833087 h 6047156"/>
                    <a:gd name="connsiteX22" fmla="*/ 5517130 w 9117544"/>
                    <a:gd name="connsiteY22" fmla="*/ 5637824 h 6047156"/>
                    <a:gd name="connsiteX23" fmla="*/ 5107555 w 9117544"/>
                    <a:gd name="connsiteY23" fmla="*/ 5928336 h 6047156"/>
                    <a:gd name="connsiteX24" fmla="*/ 5026593 w 9117544"/>
                    <a:gd name="connsiteY24" fmla="*/ 5456849 h 6047156"/>
                    <a:gd name="connsiteX25" fmla="*/ 4062072 w 9117544"/>
                    <a:gd name="connsiteY25" fmla="*/ 5910649 h 6047156"/>
                    <a:gd name="connsiteX26" fmla="*/ 567 w 9117544"/>
                    <a:gd name="connsiteY26" fmla="*/ 2751070 h 6047156"/>
                    <a:gd name="connsiteX0" fmla="*/ 567 w 9117544"/>
                    <a:gd name="connsiteY0" fmla="*/ 2745796 h 6041882"/>
                    <a:gd name="connsiteX1" fmla="*/ 4362110 w 9117544"/>
                    <a:gd name="connsiteY1" fmla="*/ 24367 h 6041882"/>
                    <a:gd name="connsiteX2" fmla="*/ 8583554 w 9117544"/>
                    <a:gd name="connsiteY2" fmla="*/ 1404486 h 6041882"/>
                    <a:gd name="connsiteX3" fmla="*/ 8119728 w 9117544"/>
                    <a:gd name="connsiteY3" fmla="*/ 1351477 h 6041882"/>
                    <a:gd name="connsiteX4" fmla="*/ 9100390 w 9117544"/>
                    <a:gd name="connsiteY4" fmla="*/ 2186364 h 6041882"/>
                    <a:gd name="connsiteX5" fmla="*/ 8729329 w 9117544"/>
                    <a:gd name="connsiteY5" fmla="*/ 2027338 h 6041882"/>
                    <a:gd name="connsiteX6" fmla="*/ 9113642 w 9117544"/>
                    <a:gd name="connsiteY6" fmla="*/ 2822468 h 6041882"/>
                    <a:gd name="connsiteX7" fmla="*/ 8683896 w 9117544"/>
                    <a:gd name="connsiteY7" fmla="*/ 2507256 h 6041882"/>
                    <a:gd name="connsiteX8" fmla="*/ 8994373 w 9117544"/>
                    <a:gd name="connsiteY8" fmla="*/ 3485077 h 6041882"/>
                    <a:gd name="connsiteX9" fmla="*/ 8729329 w 9117544"/>
                    <a:gd name="connsiteY9" fmla="*/ 3339303 h 6041882"/>
                    <a:gd name="connsiteX10" fmla="*/ 8504042 w 9117544"/>
                    <a:gd name="connsiteY10" fmla="*/ 4425981 h 6041882"/>
                    <a:gd name="connsiteX11" fmla="*/ 8411277 w 9117544"/>
                    <a:gd name="connsiteY11" fmla="*/ 4280208 h 6041882"/>
                    <a:gd name="connsiteX12" fmla="*/ 8212495 w 9117544"/>
                    <a:gd name="connsiteY12" fmla="*/ 4545251 h 6041882"/>
                    <a:gd name="connsiteX13" fmla="*/ 8040217 w 9117544"/>
                    <a:gd name="connsiteY13" fmla="*/ 4399477 h 6041882"/>
                    <a:gd name="connsiteX14" fmla="*/ 7722166 w 9117544"/>
                    <a:gd name="connsiteY14" fmla="*/ 4929564 h 6041882"/>
                    <a:gd name="connsiteX15" fmla="*/ 7536636 w 9117544"/>
                    <a:gd name="connsiteY15" fmla="*/ 4691025 h 6041882"/>
                    <a:gd name="connsiteX16" fmla="*/ 7205331 w 9117544"/>
                    <a:gd name="connsiteY16" fmla="*/ 5327129 h 6041882"/>
                    <a:gd name="connsiteX17" fmla="*/ 7258340 w 9117544"/>
                    <a:gd name="connsiteY17" fmla="*/ 5062086 h 6041882"/>
                    <a:gd name="connsiteX18" fmla="*/ 6794514 w 9117544"/>
                    <a:gd name="connsiteY18" fmla="*/ 5459651 h 6041882"/>
                    <a:gd name="connsiteX19" fmla="*/ 6821019 w 9117544"/>
                    <a:gd name="connsiteY19" fmla="*/ 5168103 h 6041882"/>
                    <a:gd name="connsiteX20" fmla="*/ 6277680 w 9117544"/>
                    <a:gd name="connsiteY20" fmla="*/ 5684938 h 6041882"/>
                    <a:gd name="connsiteX21" fmla="*/ 6145158 w 9117544"/>
                    <a:gd name="connsiteY21" fmla="*/ 5313877 h 6041882"/>
                    <a:gd name="connsiteX22" fmla="*/ 5493317 w 9117544"/>
                    <a:gd name="connsiteY22" fmla="*/ 5827813 h 6041882"/>
                    <a:gd name="connsiteX23" fmla="*/ 5517130 w 9117544"/>
                    <a:gd name="connsiteY23" fmla="*/ 5632550 h 6041882"/>
                    <a:gd name="connsiteX24" fmla="*/ 5107555 w 9117544"/>
                    <a:gd name="connsiteY24" fmla="*/ 5923062 h 6041882"/>
                    <a:gd name="connsiteX25" fmla="*/ 5026593 w 9117544"/>
                    <a:gd name="connsiteY25" fmla="*/ 5451575 h 6041882"/>
                    <a:gd name="connsiteX26" fmla="*/ 4062072 w 9117544"/>
                    <a:gd name="connsiteY26" fmla="*/ 5905375 h 6041882"/>
                    <a:gd name="connsiteX27" fmla="*/ 567 w 9117544"/>
                    <a:gd name="connsiteY27" fmla="*/ 2745796 h 6041882"/>
                    <a:gd name="connsiteX0" fmla="*/ 567 w 9117544"/>
                    <a:gd name="connsiteY0" fmla="*/ 2756176 h 6052262"/>
                    <a:gd name="connsiteX1" fmla="*/ 4362110 w 9117544"/>
                    <a:gd name="connsiteY1" fmla="*/ 34747 h 6052262"/>
                    <a:gd name="connsiteX2" fmla="*/ 8318511 w 9117544"/>
                    <a:gd name="connsiteY2" fmla="*/ 1229335 h 6052262"/>
                    <a:gd name="connsiteX3" fmla="*/ 8583554 w 9117544"/>
                    <a:gd name="connsiteY3" fmla="*/ 1414866 h 6052262"/>
                    <a:gd name="connsiteX4" fmla="*/ 8119728 w 9117544"/>
                    <a:gd name="connsiteY4" fmla="*/ 1361857 h 6052262"/>
                    <a:gd name="connsiteX5" fmla="*/ 9100390 w 9117544"/>
                    <a:gd name="connsiteY5" fmla="*/ 2196744 h 6052262"/>
                    <a:gd name="connsiteX6" fmla="*/ 8729329 w 9117544"/>
                    <a:gd name="connsiteY6" fmla="*/ 2037718 h 6052262"/>
                    <a:gd name="connsiteX7" fmla="*/ 9113642 w 9117544"/>
                    <a:gd name="connsiteY7" fmla="*/ 2832848 h 6052262"/>
                    <a:gd name="connsiteX8" fmla="*/ 8683896 w 9117544"/>
                    <a:gd name="connsiteY8" fmla="*/ 2517636 h 6052262"/>
                    <a:gd name="connsiteX9" fmla="*/ 8994373 w 9117544"/>
                    <a:gd name="connsiteY9" fmla="*/ 3495457 h 6052262"/>
                    <a:gd name="connsiteX10" fmla="*/ 8729329 w 9117544"/>
                    <a:gd name="connsiteY10" fmla="*/ 3349683 h 6052262"/>
                    <a:gd name="connsiteX11" fmla="*/ 8504042 w 9117544"/>
                    <a:gd name="connsiteY11" fmla="*/ 4436361 h 6052262"/>
                    <a:gd name="connsiteX12" fmla="*/ 8411277 w 9117544"/>
                    <a:gd name="connsiteY12" fmla="*/ 4290588 h 6052262"/>
                    <a:gd name="connsiteX13" fmla="*/ 8212495 w 9117544"/>
                    <a:gd name="connsiteY13" fmla="*/ 4555631 h 6052262"/>
                    <a:gd name="connsiteX14" fmla="*/ 8040217 w 9117544"/>
                    <a:gd name="connsiteY14" fmla="*/ 4409857 h 6052262"/>
                    <a:gd name="connsiteX15" fmla="*/ 7722166 w 9117544"/>
                    <a:gd name="connsiteY15" fmla="*/ 4939944 h 6052262"/>
                    <a:gd name="connsiteX16" fmla="*/ 7536636 w 9117544"/>
                    <a:gd name="connsiteY16" fmla="*/ 4701405 h 6052262"/>
                    <a:gd name="connsiteX17" fmla="*/ 7205331 w 9117544"/>
                    <a:gd name="connsiteY17" fmla="*/ 5337509 h 6052262"/>
                    <a:gd name="connsiteX18" fmla="*/ 7258340 w 9117544"/>
                    <a:gd name="connsiteY18" fmla="*/ 5072466 h 6052262"/>
                    <a:gd name="connsiteX19" fmla="*/ 6794514 w 9117544"/>
                    <a:gd name="connsiteY19" fmla="*/ 5470031 h 6052262"/>
                    <a:gd name="connsiteX20" fmla="*/ 6821019 w 9117544"/>
                    <a:gd name="connsiteY20" fmla="*/ 5178483 h 6052262"/>
                    <a:gd name="connsiteX21" fmla="*/ 6277680 w 9117544"/>
                    <a:gd name="connsiteY21" fmla="*/ 5695318 h 6052262"/>
                    <a:gd name="connsiteX22" fmla="*/ 6145158 w 9117544"/>
                    <a:gd name="connsiteY22" fmla="*/ 5324257 h 6052262"/>
                    <a:gd name="connsiteX23" fmla="*/ 5493317 w 9117544"/>
                    <a:gd name="connsiteY23" fmla="*/ 5838193 h 6052262"/>
                    <a:gd name="connsiteX24" fmla="*/ 5517130 w 9117544"/>
                    <a:gd name="connsiteY24" fmla="*/ 5642930 h 6052262"/>
                    <a:gd name="connsiteX25" fmla="*/ 5107555 w 9117544"/>
                    <a:gd name="connsiteY25" fmla="*/ 5933442 h 6052262"/>
                    <a:gd name="connsiteX26" fmla="*/ 5026593 w 9117544"/>
                    <a:gd name="connsiteY26" fmla="*/ 5461955 h 6052262"/>
                    <a:gd name="connsiteX27" fmla="*/ 4062072 w 9117544"/>
                    <a:gd name="connsiteY27" fmla="*/ 5915755 h 6052262"/>
                    <a:gd name="connsiteX28" fmla="*/ 567 w 9117544"/>
                    <a:gd name="connsiteY28" fmla="*/ 2756176 h 6052262"/>
                    <a:gd name="connsiteX0" fmla="*/ 567 w 9117544"/>
                    <a:gd name="connsiteY0" fmla="*/ 2756276 h 6052362"/>
                    <a:gd name="connsiteX1" fmla="*/ 4362110 w 9117544"/>
                    <a:gd name="connsiteY1" fmla="*/ 34847 h 6052362"/>
                    <a:gd name="connsiteX2" fmla="*/ 8676320 w 9117544"/>
                    <a:gd name="connsiteY2" fmla="*/ 1216183 h 6052362"/>
                    <a:gd name="connsiteX3" fmla="*/ 8318511 w 9117544"/>
                    <a:gd name="connsiteY3" fmla="*/ 1229435 h 6052362"/>
                    <a:gd name="connsiteX4" fmla="*/ 8583554 w 9117544"/>
                    <a:gd name="connsiteY4" fmla="*/ 1414966 h 6052362"/>
                    <a:gd name="connsiteX5" fmla="*/ 8119728 w 9117544"/>
                    <a:gd name="connsiteY5" fmla="*/ 1361957 h 6052362"/>
                    <a:gd name="connsiteX6" fmla="*/ 9100390 w 9117544"/>
                    <a:gd name="connsiteY6" fmla="*/ 2196844 h 6052362"/>
                    <a:gd name="connsiteX7" fmla="*/ 8729329 w 9117544"/>
                    <a:gd name="connsiteY7" fmla="*/ 2037818 h 6052362"/>
                    <a:gd name="connsiteX8" fmla="*/ 9113642 w 9117544"/>
                    <a:gd name="connsiteY8" fmla="*/ 2832948 h 6052362"/>
                    <a:gd name="connsiteX9" fmla="*/ 8683896 w 9117544"/>
                    <a:gd name="connsiteY9" fmla="*/ 2517736 h 6052362"/>
                    <a:gd name="connsiteX10" fmla="*/ 8994373 w 9117544"/>
                    <a:gd name="connsiteY10" fmla="*/ 3495557 h 6052362"/>
                    <a:gd name="connsiteX11" fmla="*/ 8729329 w 9117544"/>
                    <a:gd name="connsiteY11" fmla="*/ 3349783 h 6052362"/>
                    <a:gd name="connsiteX12" fmla="*/ 8504042 w 9117544"/>
                    <a:gd name="connsiteY12" fmla="*/ 4436461 h 6052362"/>
                    <a:gd name="connsiteX13" fmla="*/ 8411277 w 9117544"/>
                    <a:gd name="connsiteY13" fmla="*/ 4290688 h 6052362"/>
                    <a:gd name="connsiteX14" fmla="*/ 8212495 w 9117544"/>
                    <a:gd name="connsiteY14" fmla="*/ 4555731 h 6052362"/>
                    <a:gd name="connsiteX15" fmla="*/ 8040217 w 9117544"/>
                    <a:gd name="connsiteY15" fmla="*/ 4409957 h 6052362"/>
                    <a:gd name="connsiteX16" fmla="*/ 7722166 w 9117544"/>
                    <a:gd name="connsiteY16" fmla="*/ 4940044 h 6052362"/>
                    <a:gd name="connsiteX17" fmla="*/ 7536636 w 9117544"/>
                    <a:gd name="connsiteY17" fmla="*/ 4701505 h 6052362"/>
                    <a:gd name="connsiteX18" fmla="*/ 7205331 w 9117544"/>
                    <a:gd name="connsiteY18" fmla="*/ 5337609 h 6052362"/>
                    <a:gd name="connsiteX19" fmla="*/ 7258340 w 9117544"/>
                    <a:gd name="connsiteY19" fmla="*/ 5072566 h 6052362"/>
                    <a:gd name="connsiteX20" fmla="*/ 6794514 w 9117544"/>
                    <a:gd name="connsiteY20" fmla="*/ 5470131 h 6052362"/>
                    <a:gd name="connsiteX21" fmla="*/ 6821019 w 9117544"/>
                    <a:gd name="connsiteY21" fmla="*/ 5178583 h 6052362"/>
                    <a:gd name="connsiteX22" fmla="*/ 6277680 w 9117544"/>
                    <a:gd name="connsiteY22" fmla="*/ 5695418 h 6052362"/>
                    <a:gd name="connsiteX23" fmla="*/ 6145158 w 9117544"/>
                    <a:gd name="connsiteY23" fmla="*/ 5324357 h 6052362"/>
                    <a:gd name="connsiteX24" fmla="*/ 5493317 w 9117544"/>
                    <a:gd name="connsiteY24" fmla="*/ 5838293 h 6052362"/>
                    <a:gd name="connsiteX25" fmla="*/ 5517130 w 9117544"/>
                    <a:gd name="connsiteY25" fmla="*/ 5643030 h 6052362"/>
                    <a:gd name="connsiteX26" fmla="*/ 5107555 w 9117544"/>
                    <a:gd name="connsiteY26" fmla="*/ 5933542 h 6052362"/>
                    <a:gd name="connsiteX27" fmla="*/ 5026593 w 9117544"/>
                    <a:gd name="connsiteY27" fmla="*/ 5462055 h 6052362"/>
                    <a:gd name="connsiteX28" fmla="*/ 4062072 w 9117544"/>
                    <a:gd name="connsiteY28" fmla="*/ 5915855 h 6052362"/>
                    <a:gd name="connsiteX29" fmla="*/ 567 w 9117544"/>
                    <a:gd name="connsiteY29" fmla="*/ 2756276 h 6052362"/>
                    <a:gd name="connsiteX0" fmla="*/ 567 w 9117544"/>
                    <a:gd name="connsiteY0" fmla="*/ 2763406 h 6059492"/>
                    <a:gd name="connsiteX1" fmla="*/ 4362110 w 9117544"/>
                    <a:gd name="connsiteY1" fmla="*/ 41977 h 6059492"/>
                    <a:gd name="connsiteX2" fmla="*/ 7775172 w 9117544"/>
                    <a:gd name="connsiteY2" fmla="*/ 1117296 h 6059492"/>
                    <a:gd name="connsiteX3" fmla="*/ 8676320 w 9117544"/>
                    <a:gd name="connsiteY3" fmla="*/ 1223313 h 6059492"/>
                    <a:gd name="connsiteX4" fmla="*/ 8318511 w 9117544"/>
                    <a:gd name="connsiteY4" fmla="*/ 1236565 h 6059492"/>
                    <a:gd name="connsiteX5" fmla="*/ 8583554 w 9117544"/>
                    <a:gd name="connsiteY5" fmla="*/ 1422096 h 6059492"/>
                    <a:gd name="connsiteX6" fmla="*/ 8119728 w 9117544"/>
                    <a:gd name="connsiteY6" fmla="*/ 1369087 h 6059492"/>
                    <a:gd name="connsiteX7" fmla="*/ 9100390 w 9117544"/>
                    <a:gd name="connsiteY7" fmla="*/ 2203974 h 6059492"/>
                    <a:gd name="connsiteX8" fmla="*/ 8729329 w 9117544"/>
                    <a:gd name="connsiteY8" fmla="*/ 2044948 h 6059492"/>
                    <a:gd name="connsiteX9" fmla="*/ 9113642 w 9117544"/>
                    <a:gd name="connsiteY9" fmla="*/ 2840078 h 6059492"/>
                    <a:gd name="connsiteX10" fmla="*/ 8683896 w 9117544"/>
                    <a:gd name="connsiteY10" fmla="*/ 2524866 h 6059492"/>
                    <a:gd name="connsiteX11" fmla="*/ 8994373 w 9117544"/>
                    <a:gd name="connsiteY11" fmla="*/ 3502687 h 6059492"/>
                    <a:gd name="connsiteX12" fmla="*/ 8729329 w 9117544"/>
                    <a:gd name="connsiteY12" fmla="*/ 3356913 h 6059492"/>
                    <a:gd name="connsiteX13" fmla="*/ 8504042 w 9117544"/>
                    <a:gd name="connsiteY13" fmla="*/ 4443591 h 6059492"/>
                    <a:gd name="connsiteX14" fmla="*/ 8411277 w 9117544"/>
                    <a:gd name="connsiteY14" fmla="*/ 4297818 h 6059492"/>
                    <a:gd name="connsiteX15" fmla="*/ 8212495 w 9117544"/>
                    <a:gd name="connsiteY15" fmla="*/ 4562861 h 6059492"/>
                    <a:gd name="connsiteX16" fmla="*/ 8040217 w 9117544"/>
                    <a:gd name="connsiteY16" fmla="*/ 4417087 h 6059492"/>
                    <a:gd name="connsiteX17" fmla="*/ 7722166 w 9117544"/>
                    <a:gd name="connsiteY17" fmla="*/ 4947174 h 6059492"/>
                    <a:gd name="connsiteX18" fmla="*/ 7536636 w 9117544"/>
                    <a:gd name="connsiteY18" fmla="*/ 4708635 h 6059492"/>
                    <a:gd name="connsiteX19" fmla="*/ 7205331 w 9117544"/>
                    <a:gd name="connsiteY19" fmla="*/ 5344739 h 6059492"/>
                    <a:gd name="connsiteX20" fmla="*/ 7258340 w 9117544"/>
                    <a:gd name="connsiteY20" fmla="*/ 5079696 h 6059492"/>
                    <a:gd name="connsiteX21" fmla="*/ 6794514 w 9117544"/>
                    <a:gd name="connsiteY21" fmla="*/ 5477261 h 6059492"/>
                    <a:gd name="connsiteX22" fmla="*/ 6821019 w 9117544"/>
                    <a:gd name="connsiteY22" fmla="*/ 5185713 h 6059492"/>
                    <a:gd name="connsiteX23" fmla="*/ 6277680 w 9117544"/>
                    <a:gd name="connsiteY23" fmla="*/ 5702548 h 6059492"/>
                    <a:gd name="connsiteX24" fmla="*/ 6145158 w 9117544"/>
                    <a:gd name="connsiteY24" fmla="*/ 5331487 h 6059492"/>
                    <a:gd name="connsiteX25" fmla="*/ 5493317 w 9117544"/>
                    <a:gd name="connsiteY25" fmla="*/ 5845423 h 6059492"/>
                    <a:gd name="connsiteX26" fmla="*/ 5517130 w 9117544"/>
                    <a:gd name="connsiteY26" fmla="*/ 5650160 h 6059492"/>
                    <a:gd name="connsiteX27" fmla="*/ 5107555 w 9117544"/>
                    <a:gd name="connsiteY27" fmla="*/ 5940672 h 6059492"/>
                    <a:gd name="connsiteX28" fmla="*/ 5026593 w 9117544"/>
                    <a:gd name="connsiteY28" fmla="*/ 5469185 h 6059492"/>
                    <a:gd name="connsiteX29" fmla="*/ 4062072 w 9117544"/>
                    <a:gd name="connsiteY29" fmla="*/ 5922985 h 6059492"/>
                    <a:gd name="connsiteX30" fmla="*/ 567 w 9117544"/>
                    <a:gd name="connsiteY30" fmla="*/ 2763406 h 6059492"/>
                    <a:gd name="connsiteX0" fmla="*/ 567 w 9117544"/>
                    <a:gd name="connsiteY0" fmla="*/ 2830247 h 6126333"/>
                    <a:gd name="connsiteX1" fmla="*/ 4362110 w 9117544"/>
                    <a:gd name="connsiteY1" fmla="*/ 108818 h 6126333"/>
                    <a:gd name="connsiteX2" fmla="*/ 7364354 w 9117544"/>
                    <a:gd name="connsiteY2" fmla="*/ 601041 h 6126333"/>
                    <a:gd name="connsiteX3" fmla="*/ 7775172 w 9117544"/>
                    <a:gd name="connsiteY3" fmla="*/ 1184137 h 6126333"/>
                    <a:gd name="connsiteX4" fmla="*/ 8676320 w 9117544"/>
                    <a:gd name="connsiteY4" fmla="*/ 1290154 h 6126333"/>
                    <a:gd name="connsiteX5" fmla="*/ 8318511 w 9117544"/>
                    <a:gd name="connsiteY5" fmla="*/ 1303406 h 6126333"/>
                    <a:gd name="connsiteX6" fmla="*/ 8583554 w 9117544"/>
                    <a:gd name="connsiteY6" fmla="*/ 1488937 h 6126333"/>
                    <a:gd name="connsiteX7" fmla="*/ 8119728 w 9117544"/>
                    <a:gd name="connsiteY7" fmla="*/ 1435928 h 6126333"/>
                    <a:gd name="connsiteX8" fmla="*/ 9100390 w 9117544"/>
                    <a:gd name="connsiteY8" fmla="*/ 2270815 h 6126333"/>
                    <a:gd name="connsiteX9" fmla="*/ 8729329 w 9117544"/>
                    <a:gd name="connsiteY9" fmla="*/ 2111789 h 6126333"/>
                    <a:gd name="connsiteX10" fmla="*/ 9113642 w 9117544"/>
                    <a:gd name="connsiteY10" fmla="*/ 2906919 h 6126333"/>
                    <a:gd name="connsiteX11" fmla="*/ 8683896 w 9117544"/>
                    <a:gd name="connsiteY11" fmla="*/ 2591707 h 6126333"/>
                    <a:gd name="connsiteX12" fmla="*/ 8994373 w 9117544"/>
                    <a:gd name="connsiteY12" fmla="*/ 3569528 h 6126333"/>
                    <a:gd name="connsiteX13" fmla="*/ 8729329 w 9117544"/>
                    <a:gd name="connsiteY13" fmla="*/ 3423754 h 6126333"/>
                    <a:gd name="connsiteX14" fmla="*/ 8504042 w 9117544"/>
                    <a:gd name="connsiteY14" fmla="*/ 4510432 h 6126333"/>
                    <a:gd name="connsiteX15" fmla="*/ 8411277 w 9117544"/>
                    <a:gd name="connsiteY15" fmla="*/ 4364659 h 6126333"/>
                    <a:gd name="connsiteX16" fmla="*/ 8212495 w 9117544"/>
                    <a:gd name="connsiteY16" fmla="*/ 4629702 h 6126333"/>
                    <a:gd name="connsiteX17" fmla="*/ 8040217 w 9117544"/>
                    <a:gd name="connsiteY17" fmla="*/ 4483928 h 6126333"/>
                    <a:gd name="connsiteX18" fmla="*/ 7722166 w 9117544"/>
                    <a:gd name="connsiteY18" fmla="*/ 5014015 h 6126333"/>
                    <a:gd name="connsiteX19" fmla="*/ 7536636 w 9117544"/>
                    <a:gd name="connsiteY19" fmla="*/ 4775476 h 6126333"/>
                    <a:gd name="connsiteX20" fmla="*/ 7205331 w 9117544"/>
                    <a:gd name="connsiteY20" fmla="*/ 5411580 h 6126333"/>
                    <a:gd name="connsiteX21" fmla="*/ 7258340 w 9117544"/>
                    <a:gd name="connsiteY21" fmla="*/ 5146537 h 6126333"/>
                    <a:gd name="connsiteX22" fmla="*/ 6794514 w 9117544"/>
                    <a:gd name="connsiteY22" fmla="*/ 5544102 h 6126333"/>
                    <a:gd name="connsiteX23" fmla="*/ 6821019 w 9117544"/>
                    <a:gd name="connsiteY23" fmla="*/ 5252554 h 6126333"/>
                    <a:gd name="connsiteX24" fmla="*/ 6277680 w 9117544"/>
                    <a:gd name="connsiteY24" fmla="*/ 5769389 h 6126333"/>
                    <a:gd name="connsiteX25" fmla="*/ 6145158 w 9117544"/>
                    <a:gd name="connsiteY25" fmla="*/ 5398328 h 6126333"/>
                    <a:gd name="connsiteX26" fmla="*/ 5493317 w 9117544"/>
                    <a:gd name="connsiteY26" fmla="*/ 5912264 h 6126333"/>
                    <a:gd name="connsiteX27" fmla="*/ 5517130 w 9117544"/>
                    <a:gd name="connsiteY27" fmla="*/ 5717001 h 6126333"/>
                    <a:gd name="connsiteX28" fmla="*/ 5107555 w 9117544"/>
                    <a:gd name="connsiteY28" fmla="*/ 6007513 h 6126333"/>
                    <a:gd name="connsiteX29" fmla="*/ 5026593 w 9117544"/>
                    <a:gd name="connsiteY29" fmla="*/ 5536026 h 6126333"/>
                    <a:gd name="connsiteX30" fmla="*/ 4062072 w 9117544"/>
                    <a:gd name="connsiteY30" fmla="*/ 5989826 h 6126333"/>
                    <a:gd name="connsiteX31" fmla="*/ 567 w 9117544"/>
                    <a:gd name="connsiteY31" fmla="*/ 2830247 h 6126333"/>
                    <a:gd name="connsiteX0" fmla="*/ 567 w 9117544"/>
                    <a:gd name="connsiteY0" fmla="*/ 2827462 h 6123548"/>
                    <a:gd name="connsiteX1" fmla="*/ 4362110 w 9117544"/>
                    <a:gd name="connsiteY1" fmla="*/ 106033 h 6123548"/>
                    <a:gd name="connsiteX2" fmla="*/ 7616146 w 9117544"/>
                    <a:gd name="connsiteY2" fmla="*/ 558501 h 6123548"/>
                    <a:gd name="connsiteX3" fmla="*/ 7364354 w 9117544"/>
                    <a:gd name="connsiteY3" fmla="*/ 598256 h 6123548"/>
                    <a:gd name="connsiteX4" fmla="*/ 7775172 w 9117544"/>
                    <a:gd name="connsiteY4" fmla="*/ 1181352 h 6123548"/>
                    <a:gd name="connsiteX5" fmla="*/ 8676320 w 9117544"/>
                    <a:gd name="connsiteY5" fmla="*/ 1287369 h 6123548"/>
                    <a:gd name="connsiteX6" fmla="*/ 8318511 w 9117544"/>
                    <a:gd name="connsiteY6" fmla="*/ 1300621 h 6123548"/>
                    <a:gd name="connsiteX7" fmla="*/ 8583554 w 9117544"/>
                    <a:gd name="connsiteY7" fmla="*/ 1486152 h 6123548"/>
                    <a:gd name="connsiteX8" fmla="*/ 8119728 w 9117544"/>
                    <a:gd name="connsiteY8" fmla="*/ 1433143 h 6123548"/>
                    <a:gd name="connsiteX9" fmla="*/ 9100390 w 9117544"/>
                    <a:gd name="connsiteY9" fmla="*/ 2268030 h 6123548"/>
                    <a:gd name="connsiteX10" fmla="*/ 8729329 w 9117544"/>
                    <a:gd name="connsiteY10" fmla="*/ 2109004 h 6123548"/>
                    <a:gd name="connsiteX11" fmla="*/ 9113642 w 9117544"/>
                    <a:gd name="connsiteY11" fmla="*/ 2904134 h 6123548"/>
                    <a:gd name="connsiteX12" fmla="*/ 8683896 w 9117544"/>
                    <a:gd name="connsiteY12" fmla="*/ 2588922 h 6123548"/>
                    <a:gd name="connsiteX13" fmla="*/ 8994373 w 9117544"/>
                    <a:gd name="connsiteY13" fmla="*/ 3566743 h 6123548"/>
                    <a:gd name="connsiteX14" fmla="*/ 8729329 w 9117544"/>
                    <a:gd name="connsiteY14" fmla="*/ 3420969 h 6123548"/>
                    <a:gd name="connsiteX15" fmla="*/ 8504042 w 9117544"/>
                    <a:gd name="connsiteY15" fmla="*/ 4507647 h 6123548"/>
                    <a:gd name="connsiteX16" fmla="*/ 8411277 w 9117544"/>
                    <a:gd name="connsiteY16" fmla="*/ 4361874 h 6123548"/>
                    <a:gd name="connsiteX17" fmla="*/ 8212495 w 9117544"/>
                    <a:gd name="connsiteY17" fmla="*/ 4626917 h 6123548"/>
                    <a:gd name="connsiteX18" fmla="*/ 8040217 w 9117544"/>
                    <a:gd name="connsiteY18" fmla="*/ 4481143 h 6123548"/>
                    <a:gd name="connsiteX19" fmla="*/ 7722166 w 9117544"/>
                    <a:gd name="connsiteY19" fmla="*/ 5011230 h 6123548"/>
                    <a:gd name="connsiteX20" fmla="*/ 7536636 w 9117544"/>
                    <a:gd name="connsiteY20" fmla="*/ 4772691 h 6123548"/>
                    <a:gd name="connsiteX21" fmla="*/ 7205331 w 9117544"/>
                    <a:gd name="connsiteY21" fmla="*/ 5408795 h 6123548"/>
                    <a:gd name="connsiteX22" fmla="*/ 7258340 w 9117544"/>
                    <a:gd name="connsiteY22" fmla="*/ 5143752 h 6123548"/>
                    <a:gd name="connsiteX23" fmla="*/ 6794514 w 9117544"/>
                    <a:gd name="connsiteY23" fmla="*/ 5541317 h 6123548"/>
                    <a:gd name="connsiteX24" fmla="*/ 6821019 w 9117544"/>
                    <a:gd name="connsiteY24" fmla="*/ 5249769 h 6123548"/>
                    <a:gd name="connsiteX25" fmla="*/ 6277680 w 9117544"/>
                    <a:gd name="connsiteY25" fmla="*/ 5766604 h 6123548"/>
                    <a:gd name="connsiteX26" fmla="*/ 6145158 w 9117544"/>
                    <a:gd name="connsiteY26" fmla="*/ 5395543 h 6123548"/>
                    <a:gd name="connsiteX27" fmla="*/ 5493317 w 9117544"/>
                    <a:gd name="connsiteY27" fmla="*/ 5909479 h 6123548"/>
                    <a:gd name="connsiteX28" fmla="*/ 5517130 w 9117544"/>
                    <a:gd name="connsiteY28" fmla="*/ 5714216 h 6123548"/>
                    <a:gd name="connsiteX29" fmla="*/ 5107555 w 9117544"/>
                    <a:gd name="connsiteY29" fmla="*/ 6004728 h 6123548"/>
                    <a:gd name="connsiteX30" fmla="*/ 5026593 w 9117544"/>
                    <a:gd name="connsiteY30" fmla="*/ 5533241 h 6123548"/>
                    <a:gd name="connsiteX31" fmla="*/ 4062072 w 9117544"/>
                    <a:gd name="connsiteY31" fmla="*/ 5987041 h 6123548"/>
                    <a:gd name="connsiteX32" fmla="*/ 567 w 9117544"/>
                    <a:gd name="connsiteY32" fmla="*/ 2827462 h 6123548"/>
                    <a:gd name="connsiteX0" fmla="*/ 567 w 9117544"/>
                    <a:gd name="connsiteY0" fmla="*/ 2878842 h 6174928"/>
                    <a:gd name="connsiteX1" fmla="*/ 4362110 w 9117544"/>
                    <a:gd name="connsiteY1" fmla="*/ 157413 h 6174928"/>
                    <a:gd name="connsiteX2" fmla="*/ 7125815 w 9117544"/>
                    <a:gd name="connsiteY2" fmla="*/ 358088 h 6174928"/>
                    <a:gd name="connsiteX3" fmla="*/ 7616146 w 9117544"/>
                    <a:gd name="connsiteY3" fmla="*/ 609881 h 6174928"/>
                    <a:gd name="connsiteX4" fmla="*/ 7364354 w 9117544"/>
                    <a:gd name="connsiteY4" fmla="*/ 649636 h 6174928"/>
                    <a:gd name="connsiteX5" fmla="*/ 7775172 w 9117544"/>
                    <a:gd name="connsiteY5" fmla="*/ 1232732 h 6174928"/>
                    <a:gd name="connsiteX6" fmla="*/ 8676320 w 9117544"/>
                    <a:gd name="connsiteY6" fmla="*/ 1338749 h 6174928"/>
                    <a:gd name="connsiteX7" fmla="*/ 8318511 w 9117544"/>
                    <a:gd name="connsiteY7" fmla="*/ 1352001 h 6174928"/>
                    <a:gd name="connsiteX8" fmla="*/ 8583554 w 9117544"/>
                    <a:gd name="connsiteY8" fmla="*/ 1537532 h 6174928"/>
                    <a:gd name="connsiteX9" fmla="*/ 8119728 w 9117544"/>
                    <a:gd name="connsiteY9" fmla="*/ 1484523 h 6174928"/>
                    <a:gd name="connsiteX10" fmla="*/ 9100390 w 9117544"/>
                    <a:gd name="connsiteY10" fmla="*/ 2319410 h 6174928"/>
                    <a:gd name="connsiteX11" fmla="*/ 8729329 w 9117544"/>
                    <a:gd name="connsiteY11" fmla="*/ 2160384 h 6174928"/>
                    <a:gd name="connsiteX12" fmla="*/ 9113642 w 9117544"/>
                    <a:gd name="connsiteY12" fmla="*/ 2955514 h 6174928"/>
                    <a:gd name="connsiteX13" fmla="*/ 8683896 w 9117544"/>
                    <a:gd name="connsiteY13" fmla="*/ 2640302 h 6174928"/>
                    <a:gd name="connsiteX14" fmla="*/ 8994373 w 9117544"/>
                    <a:gd name="connsiteY14" fmla="*/ 3618123 h 6174928"/>
                    <a:gd name="connsiteX15" fmla="*/ 8729329 w 9117544"/>
                    <a:gd name="connsiteY15" fmla="*/ 3472349 h 6174928"/>
                    <a:gd name="connsiteX16" fmla="*/ 8504042 w 9117544"/>
                    <a:gd name="connsiteY16" fmla="*/ 4559027 h 6174928"/>
                    <a:gd name="connsiteX17" fmla="*/ 8411277 w 9117544"/>
                    <a:gd name="connsiteY17" fmla="*/ 4413254 h 6174928"/>
                    <a:gd name="connsiteX18" fmla="*/ 8212495 w 9117544"/>
                    <a:gd name="connsiteY18" fmla="*/ 4678297 h 6174928"/>
                    <a:gd name="connsiteX19" fmla="*/ 8040217 w 9117544"/>
                    <a:gd name="connsiteY19" fmla="*/ 4532523 h 6174928"/>
                    <a:gd name="connsiteX20" fmla="*/ 7722166 w 9117544"/>
                    <a:gd name="connsiteY20" fmla="*/ 5062610 h 6174928"/>
                    <a:gd name="connsiteX21" fmla="*/ 7536636 w 9117544"/>
                    <a:gd name="connsiteY21" fmla="*/ 4824071 h 6174928"/>
                    <a:gd name="connsiteX22" fmla="*/ 7205331 w 9117544"/>
                    <a:gd name="connsiteY22" fmla="*/ 5460175 h 6174928"/>
                    <a:gd name="connsiteX23" fmla="*/ 7258340 w 9117544"/>
                    <a:gd name="connsiteY23" fmla="*/ 5195132 h 6174928"/>
                    <a:gd name="connsiteX24" fmla="*/ 6794514 w 9117544"/>
                    <a:gd name="connsiteY24" fmla="*/ 5592697 h 6174928"/>
                    <a:gd name="connsiteX25" fmla="*/ 6821019 w 9117544"/>
                    <a:gd name="connsiteY25" fmla="*/ 5301149 h 6174928"/>
                    <a:gd name="connsiteX26" fmla="*/ 6277680 w 9117544"/>
                    <a:gd name="connsiteY26" fmla="*/ 5817984 h 6174928"/>
                    <a:gd name="connsiteX27" fmla="*/ 6145158 w 9117544"/>
                    <a:gd name="connsiteY27" fmla="*/ 5446923 h 6174928"/>
                    <a:gd name="connsiteX28" fmla="*/ 5493317 w 9117544"/>
                    <a:gd name="connsiteY28" fmla="*/ 5960859 h 6174928"/>
                    <a:gd name="connsiteX29" fmla="*/ 5517130 w 9117544"/>
                    <a:gd name="connsiteY29" fmla="*/ 5765596 h 6174928"/>
                    <a:gd name="connsiteX30" fmla="*/ 5107555 w 9117544"/>
                    <a:gd name="connsiteY30" fmla="*/ 6056108 h 6174928"/>
                    <a:gd name="connsiteX31" fmla="*/ 5026593 w 9117544"/>
                    <a:gd name="connsiteY31" fmla="*/ 5584621 h 6174928"/>
                    <a:gd name="connsiteX32" fmla="*/ 4062072 w 9117544"/>
                    <a:gd name="connsiteY32" fmla="*/ 6038421 h 6174928"/>
                    <a:gd name="connsiteX33" fmla="*/ 567 w 9117544"/>
                    <a:gd name="connsiteY33" fmla="*/ 2878842 h 6174928"/>
                    <a:gd name="connsiteX0" fmla="*/ 567 w 9117544"/>
                    <a:gd name="connsiteY0" fmla="*/ 2889189 h 6185275"/>
                    <a:gd name="connsiteX1" fmla="*/ 4362110 w 9117544"/>
                    <a:gd name="connsiteY1" fmla="*/ 167760 h 6185275"/>
                    <a:gd name="connsiteX2" fmla="*/ 7364354 w 9117544"/>
                    <a:gd name="connsiteY2" fmla="*/ 302174 h 6185275"/>
                    <a:gd name="connsiteX3" fmla="*/ 7125815 w 9117544"/>
                    <a:gd name="connsiteY3" fmla="*/ 368435 h 6185275"/>
                    <a:gd name="connsiteX4" fmla="*/ 7616146 w 9117544"/>
                    <a:gd name="connsiteY4" fmla="*/ 620228 h 6185275"/>
                    <a:gd name="connsiteX5" fmla="*/ 7364354 w 9117544"/>
                    <a:gd name="connsiteY5" fmla="*/ 659983 h 6185275"/>
                    <a:gd name="connsiteX6" fmla="*/ 7775172 w 9117544"/>
                    <a:gd name="connsiteY6" fmla="*/ 1243079 h 6185275"/>
                    <a:gd name="connsiteX7" fmla="*/ 8676320 w 9117544"/>
                    <a:gd name="connsiteY7" fmla="*/ 1349096 h 6185275"/>
                    <a:gd name="connsiteX8" fmla="*/ 8318511 w 9117544"/>
                    <a:gd name="connsiteY8" fmla="*/ 1362348 h 6185275"/>
                    <a:gd name="connsiteX9" fmla="*/ 8583554 w 9117544"/>
                    <a:gd name="connsiteY9" fmla="*/ 1547879 h 6185275"/>
                    <a:gd name="connsiteX10" fmla="*/ 8119728 w 9117544"/>
                    <a:gd name="connsiteY10" fmla="*/ 1494870 h 6185275"/>
                    <a:gd name="connsiteX11" fmla="*/ 9100390 w 9117544"/>
                    <a:gd name="connsiteY11" fmla="*/ 2329757 h 6185275"/>
                    <a:gd name="connsiteX12" fmla="*/ 8729329 w 9117544"/>
                    <a:gd name="connsiteY12" fmla="*/ 2170731 h 6185275"/>
                    <a:gd name="connsiteX13" fmla="*/ 9113642 w 9117544"/>
                    <a:gd name="connsiteY13" fmla="*/ 2965861 h 6185275"/>
                    <a:gd name="connsiteX14" fmla="*/ 8683896 w 9117544"/>
                    <a:gd name="connsiteY14" fmla="*/ 2650649 h 6185275"/>
                    <a:gd name="connsiteX15" fmla="*/ 8994373 w 9117544"/>
                    <a:gd name="connsiteY15" fmla="*/ 3628470 h 6185275"/>
                    <a:gd name="connsiteX16" fmla="*/ 8729329 w 9117544"/>
                    <a:gd name="connsiteY16" fmla="*/ 3482696 h 6185275"/>
                    <a:gd name="connsiteX17" fmla="*/ 8504042 w 9117544"/>
                    <a:gd name="connsiteY17" fmla="*/ 4569374 h 6185275"/>
                    <a:gd name="connsiteX18" fmla="*/ 8411277 w 9117544"/>
                    <a:gd name="connsiteY18" fmla="*/ 4423601 h 6185275"/>
                    <a:gd name="connsiteX19" fmla="*/ 8212495 w 9117544"/>
                    <a:gd name="connsiteY19" fmla="*/ 4688644 h 6185275"/>
                    <a:gd name="connsiteX20" fmla="*/ 8040217 w 9117544"/>
                    <a:gd name="connsiteY20" fmla="*/ 4542870 h 6185275"/>
                    <a:gd name="connsiteX21" fmla="*/ 7722166 w 9117544"/>
                    <a:gd name="connsiteY21" fmla="*/ 5072957 h 6185275"/>
                    <a:gd name="connsiteX22" fmla="*/ 7536636 w 9117544"/>
                    <a:gd name="connsiteY22" fmla="*/ 4834418 h 6185275"/>
                    <a:gd name="connsiteX23" fmla="*/ 7205331 w 9117544"/>
                    <a:gd name="connsiteY23" fmla="*/ 5470522 h 6185275"/>
                    <a:gd name="connsiteX24" fmla="*/ 7258340 w 9117544"/>
                    <a:gd name="connsiteY24" fmla="*/ 5205479 h 6185275"/>
                    <a:gd name="connsiteX25" fmla="*/ 6794514 w 9117544"/>
                    <a:gd name="connsiteY25" fmla="*/ 5603044 h 6185275"/>
                    <a:gd name="connsiteX26" fmla="*/ 6821019 w 9117544"/>
                    <a:gd name="connsiteY26" fmla="*/ 5311496 h 6185275"/>
                    <a:gd name="connsiteX27" fmla="*/ 6277680 w 9117544"/>
                    <a:gd name="connsiteY27" fmla="*/ 5828331 h 6185275"/>
                    <a:gd name="connsiteX28" fmla="*/ 6145158 w 9117544"/>
                    <a:gd name="connsiteY28" fmla="*/ 5457270 h 6185275"/>
                    <a:gd name="connsiteX29" fmla="*/ 5493317 w 9117544"/>
                    <a:gd name="connsiteY29" fmla="*/ 5971206 h 6185275"/>
                    <a:gd name="connsiteX30" fmla="*/ 5517130 w 9117544"/>
                    <a:gd name="connsiteY30" fmla="*/ 5775943 h 6185275"/>
                    <a:gd name="connsiteX31" fmla="*/ 5107555 w 9117544"/>
                    <a:gd name="connsiteY31" fmla="*/ 6066455 h 6185275"/>
                    <a:gd name="connsiteX32" fmla="*/ 5026593 w 9117544"/>
                    <a:gd name="connsiteY32" fmla="*/ 5594968 h 6185275"/>
                    <a:gd name="connsiteX33" fmla="*/ 4062072 w 9117544"/>
                    <a:gd name="connsiteY33" fmla="*/ 6048768 h 6185275"/>
                    <a:gd name="connsiteX34" fmla="*/ 567 w 9117544"/>
                    <a:gd name="connsiteY34" fmla="*/ 2889189 h 6185275"/>
                    <a:gd name="connsiteX0" fmla="*/ 567 w 9117544"/>
                    <a:gd name="connsiteY0" fmla="*/ 2941631 h 6237717"/>
                    <a:gd name="connsiteX1" fmla="*/ 4362110 w 9117544"/>
                    <a:gd name="connsiteY1" fmla="*/ 220202 h 6237717"/>
                    <a:gd name="connsiteX2" fmla="*/ 5866859 w 9117544"/>
                    <a:gd name="connsiteY2" fmla="*/ 182339 h 6237717"/>
                    <a:gd name="connsiteX3" fmla="*/ 7364354 w 9117544"/>
                    <a:gd name="connsiteY3" fmla="*/ 354616 h 6237717"/>
                    <a:gd name="connsiteX4" fmla="*/ 7125815 w 9117544"/>
                    <a:gd name="connsiteY4" fmla="*/ 420877 h 6237717"/>
                    <a:gd name="connsiteX5" fmla="*/ 7616146 w 9117544"/>
                    <a:gd name="connsiteY5" fmla="*/ 672670 h 6237717"/>
                    <a:gd name="connsiteX6" fmla="*/ 7364354 w 9117544"/>
                    <a:gd name="connsiteY6" fmla="*/ 712425 h 6237717"/>
                    <a:gd name="connsiteX7" fmla="*/ 7775172 w 9117544"/>
                    <a:gd name="connsiteY7" fmla="*/ 1295521 h 6237717"/>
                    <a:gd name="connsiteX8" fmla="*/ 8676320 w 9117544"/>
                    <a:gd name="connsiteY8" fmla="*/ 1401538 h 6237717"/>
                    <a:gd name="connsiteX9" fmla="*/ 8318511 w 9117544"/>
                    <a:gd name="connsiteY9" fmla="*/ 1414790 h 6237717"/>
                    <a:gd name="connsiteX10" fmla="*/ 8583554 w 9117544"/>
                    <a:gd name="connsiteY10" fmla="*/ 1600321 h 6237717"/>
                    <a:gd name="connsiteX11" fmla="*/ 8119728 w 9117544"/>
                    <a:gd name="connsiteY11" fmla="*/ 1547312 h 6237717"/>
                    <a:gd name="connsiteX12" fmla="*/ 9100390 w 9117544"/>
                    <a:gd name="connsiteY12" fmla="*/ 2382199 h 6237717"/>
                    <a:gd name="connsiteX13" fmla="*/ 8729329 w 9117544"/>
                    <a:gd name="connsiteY13" fmla="*/ 2223173 h 6237717"/>
                    <a:gd name="connsiteX14" fmla="*/ 9113642 w 9117544"/>
                    <a:gd name="connsiteY14" fmla="*/ 3018303 h 6237717"/>
                    <a:gd name="connsiteX15" fmla="*/ 8683896 w 9117544"/>
                    <a:gd name="connsiteY15" fmla="*/ 2703091 h 6237717"/>
                    <a:gd name="connsiteX16" fmla="*/ 8994373 w 9117544"/>
                    <a:gd name="connsiteY16" fmla="*/ 3680912 h 6237717"/>
                    <a:gd name="connsiteX17" fmla="*/ 8729329 w 9117544"/>
                    <a:gd name="connsiteY17" fmla="*/ 3535138 h 6237717"/>
                    <a:gd name="connsiteX18" fmla="*/ 8504042 w 9117544"/>
                    <a:gd name="connsiteY18" fmla="*/ 4621816 h 6237717"/>
                    <a:gd name="connsiteX19" fmla="*/ 8411277 w 9117544"/>
                    <a:gd name="connsiteY19" fmla="*/ 4476043 h 6237717"/>
                    <a:gd name="connsiteX20" fmla="*/ 8212495 w 9117544"/>
                    <a:gd name="connsiteY20" fmla="*/ 4741086 h 6237717"/>
                    <a:gd name="connsiteX21" fmla="*/ 8040217 w 9117544"/>
                    <a:gd name="connsiteY21" fmla="*/ 4595312 h 6237717"/>
                    <a:gd name="connsiteX22" fmla="*/ 7722166 w 9117544"/>
                    <a:gd name="connsiteY22" fmla="*/ 5125399 h 6237717"/>
                    <a:gd name="connsiteX23" fmla="*/ 7536636 w 9117544"/>
                    <a:gd name="connsiteY23" fmla="*/ 4886860 h 6237717"/>
                    <a:gd name="connsiteX24" fmla="*/ 7205331 w 9117544"/>
                    <a:gd name="connsiteY24" fmla="*/ 5522964 h 6237717"/>
                    <a:gd name="connsiteX25" fmla="*/ 7258340 w 9117544"/>
                    <a:gd name="connsiteY25" fmla="*/ 5257921 h 6237717"/>
                    <a:gd name="connsiteX26" fmla="*/ 6794514 w 9117544"/>
                    <a:gd name="connsiteY26" fmla="*/ 5655486 h 6237717"/>
                    <a:gd name="connsiteX27" fmla="*/ 6821019 w 9117544"/>
                    <a:gd name="connsiteY27" fmla="*/ 5363938 h 6237717"/>
                    <a:gd name="connsiteX28" fmla="*/ 6277680 w 9117544"/>
                    <a:gd name="connsiteY28" fmla="*/ 5880773 h 6237717"/>
                    <a:gd name="connsiteX29" fmla="*/ 6145158 w 9117544"/>
                    <a:gd name="connsiteY29" fmla="*/ 5509712 h 6237717"/>
                    <a:gd name="connsiteX30" fmla="*/ 5493317 w 9117544"/>
                    <a:gd name="connsiteY30" fmla="*/ 6023648 h 6237717"/>
                    <a:gd name="connsiteX31" fmla="*/ 5517130 w 9117544"/>
                    <a:gd name="connsiteY31" fmla="*/ 5828385 h 6237717"/>
                    <a:gd name="connsiteX32" fmla="*/ 5107555 w 9117544"/>
                    <a:gd name="connsiteY32" fmla="*/ 6118897 h 6237717"/>
                    <a:gd name="connsiteX33" fmla="*/ 5026593 w 9117544"/>
                    <a:gd name="connsiteY33" fmla="*/ 5647410 h 6237717"/>
                    <a:gd name="connsiteX34" fmla="*/ 4062072 w 9117544"/>
                    <a:gd name="connsiteY34" fmla="*/ 6101210 h 6237717"/>
                    <a:gd name="connsiteX35" fmla="*/ 567 w 9117544"/>
                    <a:gd name="connsiteY35" fmla="*/ 2941631 h 6237717"/>
                    <a:gd name="connsiteX0" fmla="*/ 567 w 9117544"/>
                    <a:gd name="connsiteY0" fmla="*/ 2995182 h 6291268"/>
                    <a:gd name="connsiteX1" fmla="*/ 4362110 w 9117544"/>
                    <a:gd name="connsiteY1" fmla="*/ 273753 h 6291268"/>
                    <a:gd name="connsiteX2" fmla="*/ 6092146 w 9117544"/>
                    <a:gd name="connsiteY2" fmla="*/ 90116 h 6291268"/>
                    <a:gd name="connsiteX3" fmla="*/ 5866859 w 9117544"/>
                    <a:gd name="connsiteY3" fmla="*/ 235890 h 6291268"/>
                    <a:gd name="connsiteX4" fmla="*/ 7364354 w 9117544"/>
                    <a:gd name="connsiteY4" fmla="*/ 408167 h 6291268"/>
                    <a:gd name="connsiteX5" fmla="*/ 7125815 w 9117544"/>
                    <a:gd name="connsiteY5" fmla="*/ 474428 h 6291268"/>
                    <a:gd name="connsiteX6" fmla="*/ 7616146 w 9117544"/>
                    <a:gd name="connsiteY6" fmla="*/ 726221 h 6291268"/>
                    <a:gd name="connsiteX7" fmla="*/ 7364354 w 9117544"/>
                    <a:gd name="connsiteY7" fmla="*/ 765976 h 6291268"/>
                    <a:gd name="connsiteX8" fmla="*/ 7775172 w 9117544"/>
                    <a:gd name="connsiteY8" fmla="*/ 1349072 h 6291268"/>
                    <a:gd name="connsiteX9" fmla="*/ 8676320 w 9117544"/>
                    <a:gd name="connsiteY9" fmla="*/ 1455089 h 6291268"/>
                    <a:gd name="connsiteX10" fmla="*/ 8318511 w 9117544"/>
                    <a:gd name="connsiteY10" fmla="*/ 1468341 h 6291268"/>
                    <a:gd name="connsiteX11" fmla="*/ 8583554 w 9117544"/>
                    <a:gd name="connsiteY11" fmla="*/ 1653872 h 6291268"/>
                    <a:gd name="connsiteX12" fmla="*/ 8119728 w 9117544"/>
                    <a:gd name="connsiteY12" fmla="*/ 1600863 h 6291268"/>
                    <a:gd name="connsiteX13" fmla="*/ 9100390 w 9117544"/>
                    <a:gd name="connsiteY13" fmla="*/ 2435750 h 6291268"/>
                    <a:gd name="connsiteX14" fmla="*/ 8729329 w 9117544"/>
                    <a:gd name="connsiteY14" fmla="*/ 2276724 h 6291268"/>
                    <a:gd name="connsiteX15" fmla="*/ 9113642 w 9117544"/>
                    <a:gd name="connsiteY15" fmla="*/ 3071854 h 6291268"/>
                    <a:gd name="connsiteX16" fmla="*/ 8683896 w 9117544"/>
                    <a:gd name="connsiteY16" fmla="*/ 2756642 h 6291268"/>
                    <a:gd name="connsiteX17" fmla="*/ 8994373 w 9117544"/>
                    <a:gd name="connsiteY17" fmla="*/ 3734463 h 6291268"/>
                    <a:gd name="connsiteX18" fmla="*/ 8729329 w 9117544"/>
                    <a:gd name="connsiteY18" fmla="*/ 3588689 h 6291268"/>
                    <a:gd name="connsiteX19" fmla="*/ 8504042 w 9117544"/>
                    <a:gd name="connsiteY19" fmla="*/ 4675367 h 6291268"/>
                    <a:gd name="connsiteX20" fmla="*/ 8411277 w 9117544"/>
                    <a:gd name="connsiteY20" fmla="*/ 4529594 h 6291268"/>
                    <a:gd name="connsiteX21" fmla="*/ 8212495 w 9117544"/>
                    <a:gd name="connsiteY21" fmla="*/ 4794637 h 6291268"/>
                    <a:gd name="connsiteX22" fmla="*/ 8040217 w 9117544"/>
                    <a:gd name="connsiteY22" fmla="*/ 4648863 h 6291268"/>
                    <a:gd name="connsiteX23" fmla="*/ 7722166 w 9117544"/>
                    <a:gd name="connsiteY23" fmla="*/ 5178950 h 6291268"/>
                    <a:gd name="connsiteX24" fmla="*/ 7536636 w 9117544"/>
                    <a:gd name="connsiteY24" fmla="*/ 4940411 h 6291268"/>
                    <a:gd name="connsiteX25" fmla="*/ 7205331 w 9117544"/>
                    <a:gd name="connsiteY25" fmla="*/ 5576515 h 6291268"/>
                    <a:gd name="connsiteX26" fmla="*/ 7258340 w 9117544"/>
                    <a:gd name="connsiteY26" fmla="*/ 5311472 h 6291268"/>
                    <a:gd name="connsiteX27" fmla="*/ 6794514 w 9117544"/>
                    <a:gd name="connsiteY27" fmla="*/ 5709037 h 6291268"/>
                    <a:gd name="connsiteX28" fmla="*/ 6821019 w 9117544"/>
                    <a:gd name="connsiteY28" fmla="*/ 5417489 h 6291268"/>
                    <a:gd name="connsiteX29" fmla="*/ 6277680 w 9117544"/>
                    <a:gd name="connsiteY29" fmla="*/ 5934324 h 6291268"/>
                    <a:gd name="connsiteX30" fmla="*/ 6145158 w 9117544"/>
                    <a:gd name="connsiteY30" fmla="*/ 5563263 h 6291268"/>
                    <a:gd name="connsiteX31" fmla="*/ 5493317 w 9117544"/>
                    <a:gd name="connsiteY31" fmla="*/ 6077199 h 6291268"/>
                    <a:gd name="connsiteX32" fmla="*/ 5517130 w 9117544"/>
                    <a:gd name="connsiteY32" fmla="*/ 5881936 h 6291268"/>
                    <a:gd name="connsiteX33" fmla="*/ 5107555 w 9117544"/>
                    <a:gd name="connsiteY33" fmla="*/ 6172448 h 6291268"/>
                    <a:gd name="connsiteX34" fmla="*/ 5026593 w 9117544"/>
                    <a:gd name="connsiteY34" fmla="*/ 5700961 h 6291268"/>
                    <a:gd name="connsiteX35" fmla="*/ 4062072 w 9117544"/>
                    <a:gd name="connsiteY35" fmla="*/ 6154761 h 6291268"/>
                    <a:gd name="connsiteX36" fmla="*/ 567 w 9117544"/>
                    <a:gd name="connsiteY36" fmla="*/ 2995182 h 6291268"/>
                    <a:gd name="connsiteX0" fmla="*/ 567 w 9117544"/>
                    <a:gd name="connsiteY0" fmla="*/ 3043425 h 6339511"/>
                    <a:gd name="connsiteX1" fmla="*/ 4362110 w 9117544"/>
                    <a:gd name="connsiteY1" fmla="*/ 321996 h 6339511"/>
                    <a:gd name="connsiteX2" fmla="*/ 5774093 w 9117544"/>
                    <a:gd name="connsiteY2" fmla="*/ 32342 h 6339511"/>
                    <a:gd name="connsiteX3" fmla="*/ 6092146 w 9117544"/>
                    <a:gd name="connsiteY3" fmla="*/ 138359 h 6339511"/>
                    <a:gd name="connsiteX4" fmla="*/ 5866859 w 9117544"/>
                    <a:gd name="connsiteY4" fmla="*/ 284133 h 6339511"/>
                    <a:gd name="connsiteX5" fmla="*/ 7364354 w 9117544"/>
                    <a:gd name="connsiteY5" fmla="*/ 456410 h 6339511"/>
                    <a:gd name="connsiteX6" fmla="*/ 7125815 w 9117544"/>
                    <a:gd name="connsiteY6" fmla="*/ 522671 h 6339511"/>
                    <a:gd name="connsiteX7" fmla="*/ 7616146 w 9117544"/>
                    <a:gd name="connsiteY7" fmla="*/ 774464 h 6339511"/>
                    <a:gd name="connsiteX8" fmla="*/ 7364354 w 9117544"/>
                    <a:gd name="connsiteY8" fmla="*/ 814219 h 6339511"/>
                    <a:gd name="connsiteX9" fmla="*/ 7775172 w 9117544"/>
                    <a:gd name="connsiteY9" fmla="*/ 1397315 h 6339511"/>
                    <a:gd name="connsiteX10" fmla="*/ 8676320 w 9117544"/>
                    <a:gd name="connsiteY10" fmla="*/ 1503332 h 6339511"/>
                    <a:gd name="connsiteX11" fmla="*/ 8318511 w 9117544"/>
                    <a:gd name="connsiteY11" fmla="*/ 1516584 h 6339511"/>
                    <a:gd name="connsiteX12" fmla="*/ 8583554 w 9117544"/>
                    <a:gd name="connsiteY12" fmla="*/ 1702115 h 6339511"/>
                    <a:gd name="connsiteX13" fmla="*/ 8119728 w 9117544"/>
                    <a:gd name="connsiteY13" fmla="*/ 1649106 h 6339511"/>
                    <a:gd name="connsiteX14" fmla="*/ 9100390 w 9117544"/>
                    <a:gd name="connsiteY14" fmla="*/ 2483993 h 6339511"/>
                    <a:gd name="connsiteX15" fmla="*/ 8729329 w 9117544"/>
                    <a:gd name="connsiteY15" fmla="*/ 2324967 h 6339511"/>
                    <a:gd name="connsiteX16" fmla="*/ 9113642 w 9117544"/>
                    <a:gd name="connsiteY16" fmla="*/ 3120097 h 6339511"/>
                    <a:gd name="connsiteX17" fmla="*/ 8683896 w 9117544"/>
                    <a:gd name="connsiteY17" fmla="*/ 2804885 h 6339511"/>
                    <a:gd name="connsiteX18" fmla="*/ 8994373 w 9117544"/>
                    <a:gd name="connsiteY18" fmla="*/ 3782706 h 6339511"/>
                    <a:gd name="connsiteX19" fmla="*/ 8729329 w 9117544"/>
                    <a:gd name="connsiteY19" fmla="*/ 3636932 h 6339511"/>
                    <a:gd name="connsiteX20" fmla="*/ 8504042 w 9117544"/>
                    <a:gd name="connsiteY20" fmla="*/ 4723610 h 6339511"/>
                    <a:gd name="connsiteX21" fmla="*/ 8411277 w 9117544"/>
                    <a:gd name="connsiteY21" fmla="*/ 4577837 h 6339511"/>
                    <a:gd name="connsiteX22" fmla="*/ 8212495 w 9117544"/>
                    <a:gd name="connsiteY22" fmla="*/ 4842880 h 6339511"/>
                    <a:gd name="connsiteX23" fmla="*/ 8040217 w 9117544"/>
                    <a:gd name="connsiteY23" fmla="*/ 4697106 h 6339511"/>
                    <a:gd name="connsiteX24" fmla="*/ 7722166 w 9117544"/>
                    <a:gd name="connsiteY24" fmla="*/ 5227193 h 6339511"/>
                    <a:gd name="connsiteX25" fmla="*/ 7536636 w 9117544"/>
                    <a:gd name="connsiteY25" fmla="*/ 4988654 h 6339511"/>
                    <a:gd name="connsiteX26" fmla="*/ 7205331 w 9117544"/>
                    <a:gd name="connsiteY26" fmla="*/ 5624758 h 6339511"/>
                    <a:gd name="connsiteX27" fmla="*/ 7258340 w 9117544"/>
                    <a:gd name="connsiteY27" fmla="*/ 5359715 h 6339511"/>
                    <a:gd name="connsiteX28" fmla="*/ 6794514 w 9117544"/>
                    <a:gd name="connsiteY28" fmla="*/ 5757280 h 6339511"/>
                    <a:gd name="connsiteX29" fmla="*/ 6821019 w 9117544"/>
                    <a:gd name="connsiteY29" fmla="*/ 5465732 h 6339511"/>
                    <a:gd name="connsiteX30" fmla="*/ 6277680 w 9117544"/>
                    <a:gd name="connsiteY30" fmla="*/ 5982567 h 6339511"/>
                    <a:gd name="connsiteX31" fmla="*/ 6145158 w 9117544"/>
                    <a:gd name="connsiteY31" fmla="*/ 5611506 h 6339511"/>
                    <a:gd name="connsiteX32" fmla="*/ 5493317 w 9117544"/>
                    <a:gd name="connsiteY32" fmla="*/ 6125442 h 6339511"/>
                    <a:gd name="connsiteX33" fmla="*/ 5517130 w 9117544"/>
                    <a:gd name="connsiteY33" fmla="*/ 5930179 h 6339511"/>
                    <a:gd name="connsiteX34" fmla="*/ 5107555 w 9117544"/>
                    <a:gd name="connsiteY34" fmla="*/ 6220691 h 6339511"/>
                    <a:gd name="connsiteX35" fmla="*/ 5026593 w 9117544"/>
                    <a:gd name="connsiteY35" fmla="*/ 5749204 h 6339511"/>
                    <a:gd name="connsiteX36" fmla="*/ 4062072 w 9117544"/>
                    <a:gd name="connsiteY36" fmla="*/ 6203004 h 6339511"/>
                    <a:gd name="connsiteX37" fmla="*/ 567 w 9117544"/>
                    <a:gd name="connsiteY37" fmla="*/ 3043425 h 6339511"/>
                    <a:gd name="connsiteX0" fmla="*/ 567 w 9117544"/>
                    <a:gd name="connsiteY0" fmla="*/ 3242465 h 6538551"/>
                    <a:gd name="connsiteX1" fmla="*/ 4362110 w 9117544"/>
                    <a:gd name="connsiteY1" fmla="*/ 521036 h 6538551"/>
                    <a:gd name="connsiteX2" fmla="*/ 5959624 w 9117544"/>
                    <a:gd name="connsiteY2" fmla="*/ 6096 h 6538551"/>
                    <a:gd name="connsiteX3" fmla="*/ 5774093 w 9117544"/>
                    <a:gd name="connsiteY3" fmla="*/ 231382 h 6538551"/>
                    <a:gd name="connsiteX4" fmla="*/ 6092146 w 9117544"/>
                    <a:gd name="connsiteY4" fmla="*/ 337399 h 6538551"/>
                    <a:gd name="connsiteX5" fmla="*/ 5866859 w 9117544"/>
                    <a:gd name="connsiteY5" fmla="*/ 483173 h 6538551"/>
                    <a:gd name="connsiteX6" fmla="*/ 7364354 w 9117544"/>
                    <a:gd name="connsiteY6" fmla="*/ 655450 h 6538551"/>
                    <a:gd name="connsiteX7" fmla="*/ 7125815 w 9117544"/>
                    <a:gd name="connsiteY7" fmla="*/ 721711 h 6538551"/>
                    <a:gd name="connsiteX8" fmla="*/ 7616146 w 9117544"/>
                    <a:gd name="connsiteY8" fmla="*/ 973504 h 6538551"/>
                    <a:gd name="connsiteX9" fmla="*/ 7364354 w 9117544"/>
                    <a:gd name="connsiteY9" fmla="*/ 1013259 h 6538551"/>
                    <a:gd name="connsiteX10" fmla="*/ 7775172 w 9117544"/>
                    <a:gd name="connsiteY10" fmla="*/ 1596355 h 6538551"/>
                    <a:gd name="connsiteX11" fmla="*/ 8676320 w 9117544"/>
                    <a:gd name="connsiteY11" fmla="*/ 1702372 h 6538551"/>
                    <a:gd name="connsiteX12" fmla="*/ 8318511 w 9117544"/>
                    <a:gd name="connsiteY12" fmla="*/ 1715624 h 6538551"/>
                    <a:gd name="connsiteX13" fmla="*/ 8583554 w 9117544"/>
                    <a:gd name="connsiteY13" fmla="*/ 1901155 h 6538551"/>
                    <a:gd name="connsiteX14" fmla="*/ 8119728 w 9117544"/>
                    <a:gd name="connsiteY14" fmla="*/ 1848146 h 6538551"/>
                    <a:gd name="connsiteX15" fmla="*/ 9100390 w 9117544"/>
                    <a:gd name="connsiteY15" fmla="*/ 2683033 h 6538551"/>
                    <a:gd name="connsiteX16" fmla="*/ 8729329 w 9117544"/>
                    <a:gd name="connsiteY16" fmla="*/ 2524007 h 6538551"/>
                    <a:gd name="connsiteX17" fmla="*/ 9113642 w 9117544"/>
                    <a:gd name="connsiteY17" fmla="*/ 3319137 h 6538551"/>
                    <a:gd name="connsiteX18" fmla="*/ 8683896 w 9117544"/>
                    <a:gd name="connsiteY18" fmla="*/ 3003925 h 6538551"/>
                    <a:gd name="connsiteX19" fmla="*/ 8994373 w 9117544"/>
                    <a:gd name="connsiteY19" fmla="*/ 3981746 h 6538551"/>
                    <a:gd name="connsiteX20" fmla="*/ 8729329 w 9117544"/>
                    <a:gd name="connsiteY20" fmla="*/ 3835972 h 6538551"/>
                    <a:gd name="connsiteX21" fmla="*/ 8504042 w 9117544"/>
                    <a:gd name="connsiteY21" fmla="*/ 4922650 h 6538551"/>
                    <a:gd name="connsiteX22" fmla="*/ 8411277 w 9117544"/>
                    <a:gd name="connsiteY22" fmla="*/ 4776877 h 6538551"/>
                    <a:gd name="connsiteX23" fmla="*/ 8212495 w 9117544"/>
                    <a:gd name="connsiteY23" fmla="*/ 5041920 h 6538551"/>
                    <a:gd name="connsiteX24" fmla="*/ 8040217 w 9117544"/>
                    <a:gd name="connsiteY24" fmla="*/ 4896146 h 6538551"/>
                    <a:gd name="connsiteX25" fmla="*/ 7722166 w 9117544"/>
                    <a:gd name="connsiteY25" fmla="*/ 5426233 h 6538551"/>
                    <a:gd name="connsiteX26" fmla="*/ 7536636 w 9117544"/>
                    <a:gd name="connsiteY26" fmla="*/ 5187694 h 6538551"/>
                    <a:gd name="connsiteX27" fmla="*/ 7205331 w 9117544"/>
                    <a:gd name="connsiteY27" fmla="*/ 5823798 h 6538551"/>
                    <a:gd name="connsiteX28" fmla="*/ 7258340 w 9117544"/>
                    <a:gd name="connsiteY28" fmla="*/ 5558755 h 6538551"/>
                    <a:gd name="connsiteX29" fmla="*/ 6794514 w 9117544"/>
                    <a:gd name="connsiteY29" fmla="*/ 5956320 h 6538551"/>
                    <a:gd name="connsiteX30" fmla="*/ 6821019 w 9117544"/>
                    <a:gd name="connsiteY30" fmla="*/ 5664772 h 6538551"/>
                    <a:gd name="connsiteX31" fmla="*/ 6277680 w 9117544"/>
                    <a:gd name="connsiteY31" fmla="*/ 6181607 h 6538551"/>
                    <a:gd name="connsiteX32" fmla="*/ 6145158 w 9117544"/>
                    <a:gd name="connsiteY32" fmla="*/ 5810546 h 6538551"/>
                    <a:gd name="connsiteX33" fmla="*/ 5493317 w 9117544"/>
                    <a:gd name="connsiteY33" fmla="*/ 6324482 h 6538551"/>
                    <a:gd name="connsiteX34" fmla="*/ 5517130 w 9117544"/>
                    <a:gd name="connsiteY34" fmla="*/ 6129219 h 6538551"/>
                    <a:gd name="connsiteX35" fmla="*/ 5107555 w 9117544"/>
                    <a:gd name="connsiteY35" fmla="*/ 6419731 h 6538551"/>
                    <a:gd name="connsiteX36" fmla="*/ 5026593 w 9117544"/>
                    <a:gd name="connsiteY36" fmla="*/ 5948244 h 6538551"/>
                    <a:gd name="connsiteX37" fmla="*/ 4062072 w 9117544"/>
                    <a:gd name="connsiteY37" fmla="*/ 6402044 h 6538551"/>
                    <a:gd name="connsiteX38" fmla="*/ 567 w 9117544"/>
                    <a:gd name="connsiteY38" fmla="*/ 3242465 h 6538551"/>
                    <a:gd name="connsiteX0" fmla="*/ 567 w 9117544"/>
                    <a:gd name="connsiteY0" fmla="*/ 3238795 h 6534881"/>
                    <a:gd name="connsiteX1" fmla="*/ 4362110 w 9117544"/>
                    <a:gd name="connsiteY1" fmla="*/ 517366 h 6534881"/>
                    <a:gd name="connsiteX2" fmla="*/ 5442789 w 9117544"/>
                    <a:gd name="connsiteY2" fmla="*/ 174704 h 6534881"/>
                    <a:gd name="connsiteX3" fmla="*/ 5959624 w 9117544"/>
                    <a:gd name="connsiteY3" fmla="*/ 2426 h 6534881"/>
                    <a:gd name="connsiteX4" fmla="*/ 5774093 w 9117544"/>
                    <a:gd name="connsiteY4" fmla="*/ 227712 h 6534881"/>
                    <a:gd name="connsiteX5" fmla="*/ 6092146 w 9117544"/>
                    <a:gd name="connsiteY5" fmla="*/ 333729 h 6534881"/>
                    <a:gd name="connsiteX6" fmla="*/ 5866859 w 9117544"/>
                    <a:gd name="connsiteY6" fmla="*/ 479503 h 6534881"/>
                    <a:gd name="connsiteX7" fmla="*/ 7364354 w 9117544"/>
                    <a:gd name="connsiteY7" fmla="*/ 651780 h 6534881"/>
                    <a:gd name="connsiteX8" fmla="*/ 7125815 w 9117544"/>
                    <a:gd name="connsiteY8" fmla="*/ 718041 h 6534881"/>
                    <a:gd name="connsiteX9" fmla="*/ 7616146 w 9117544"/>
                    <a:gd name="connsiteY9" fmla="*/ 969834 h 6534881"/>
                    <a:gd name="connsiteX10" fmla="*/ 7364354 w 9117544"/>
                    <a:gd name="connsiteY10" fmla="*/ 1009589 h 6534881"/>
                    <a:gd name="connsiteX11" fmla="*/ 7775172 w 9117544"/>
                    <a:gd name="connsiteY11" fmla="*/ 1592685 h 6534881"/>
                    <a:gd name="connsiteX12" fmla="*/ 8676320 w 9117544"/>
                    <a:gd name="connsiteY12" fmla="*/ 1698702 h 6534881"/>
                    <a:gd name="connsiteX13" fmla="*/ 8318511 w 9117544"/>
                    <a:gd name="connsiteY13" fmla="*/ 1711954 h 6534881"/>
                    <a:gd name="connsiteX14" fmla="*/ 8583554 w 9117544"/>
                    <a:gd name="connsiteY14" fmla="*/ 1897485 h 6534881"/>
                    <a:gd name="connsiteX15" fmla="*/ 8119728 w 9117544"/>
                    <a:gd name="connsiteY15" fmla="*/ 1844476 h 6534881"/>
                    <a:gd name="connsiteX16" fmla="*/ 9100390 w 9117544"/>
                    <a:gd name="connsiteY16" fmla="*/ 2679363 h 6534881"/>
                    <a:gd name="connsiteX17" fmla="*/ 8729329 w 9117544"/>
                    <a:gd name="connsiteY17" fmla="*/ 2520337 h 6534881"/>
                    <a:gd name="connsiteX18" fmla="*/ 9113642 w 9117544"/>
                    <a:gd name="connsiteY18" fmla="*/ 3315467 h 6534881"/>
                    <a:gd name="connsiteX19" fmla="*/ 8683896 w 9117544"/>
                    <a:gd name="connsiteY19" fmla="*/ 3000255 h 6534881"/>
                    <a:gd name="connsiteX20" fmla="*/ 8994373 w 9117544"/>
                    <a:gd name="connsiteY20" fmla="*/ 3978076 h 6534881"/>
                    <a:gd name="connsiteX21" fmla="*/ 8729329 w 9117544"/>
                    <a:gd name="connsiteY21" fmla="*/ 3832302 h 6534881"/>
                    <a:gd name="connsiteX22" fmla="*/ 8504042 w 9117544"/>
                    <a:gd name="connsiteY22" fmla="*/ 4918980 h 6534881"/>
                    <a:gd name="connsiteX23" fmla="*/ 8411277 w 9117544"/>
                    <a:gd name="connsiteY23" fmla="*/ 4773207 h 6534881"/>
                    <a:gd name="connsiteX24" fmla="*/ 8212495 w 9117544"/>
                    <a:gd name="connsiteY24" fmla="*/ 5038250 h 6534881"/>
                    <a:gd name="connsiteX25" fmla="*/ 8040217 w 9117544"/>
                    <a:gd name="connsiteY25" fmla="*/ 4892476 h 6534881"/>
                    <a:gd name="connsiteX26" fmla="*/ 7722166 w 9117544"/>
                    <a:gd name="connsiteY26" fmla="*/ 5422563 h 6534881"/>
                    <a:gd name="connsiteX27" fmla="*/ 7536636 w 9117544"/>
                    <a:gd name="connsiteY27" fmla="*/ 5184024 h 6534881"/>
                    <a:gd name="connsiteX28" fmla="*/ 7205331 w 9117544"/>
                    <a:gd name="connsiteY28" fmla="*/ 5820128 h 6534881"/>
                    <a:gd name="connsiteX29" fmla="*/ 7258340 w 9117544"/>
                    <a:gd name="connsiteY29" fmla="*/ 5555085 h 6534881"/>
                    <a:gd name="connsiteX30" fmla="*/ 6794514 w 9117544"/>
                    <a:gd name="connsiteY30" fmla="*/ 5952650 h 6534881"/>
                    <a:gd name="connsiteX31" fmla="*/ 6821019 w 9117544"/>
                    <a:gd name="connsiteY31" fmla="*/ 5661102 h 6534881"/>
                    <a:gd name="connsiteX32" fmla="*/ 6277680 w 9117544"/>
                    <a:gd name="connsiteY32" fmla="*/ 6177937 h 6534881"/>
                    <a:gd name="connsiteX33" fmla="*/ 6145158 w 9117544"/>
                    <a:gd name="connsiteY33" fmla="*/ 5806876 h 6534881"/>
                    <a:gd name="connsiteX34" fmla="*/ 5493317 w 9117544"/>
                    <a:gd name="connsiteY34" fmla="*/ 6320812 h 6534881"/>
                    <a:gd name="connsiteX35" fmla="*/ 5517130 w 9117544"/>
                    <a:gd name="connsiteY35" fmla="*/ 6125549 h 6534881"/>
                    <a:gd name="connsiteX36" fmla="*/ 5107555 w 9117544"/>
                    <a:gd name="connsiteY36" fmla="*/ 6416061 h 6534881"/>
                    <a:gd name="connsiteX37" fmla="*/ 5026593 w 9117544"/>
                    <a:gd name="connsiteY37" fmla="*/ 5944574 h 6534881"/>
                    <a:gd name="connsiteX38" fmla="*/ 4062072 w 9117544"/>
                    <a:gd name="connsiteY38" fmla="*/ 6398374 h 6534881"/>
                    <a:gd name="connsiteX39" fmla="*/ 567 w 9117544"/>
                    <a:gd name="connsiteY39" fmla="*/ 3238795 h 6534881"/>
                    <a:gd name="connsiteX0" fmla="*/ 567 w 9117544"/>
                    <a:gd name="connsiteY0" fmla="*/ 3238795 h 6534881"/>
                    <a:gd name="connsiteX1" fmla="*/ 4362110 w 9117544"/>
                    <a:gd name="connsiteY1" fmla="*/ 517366 h 6534881"/>
                    <a:gd name="connsiteX2" fmla="*/ 5442789 w 9117544"/>
                    <a:gd name="connsiteY2" fmla="*/ 174704 h 6534881"/>
                    <a:gd name="connsiteX3" fmla="*/ 5959624 w 9117544"/>
                    <a:gd name="connsiteY3" fmla="*/ 2426 h 6534881"/>
                    <a:gd name="connsiteX4" fmla="*/ 5774093 w 9117544"/>
                    <a:gd name="connsiteY4" fmla="*/ 227712 h 6534881"/>
                    <a:gd name="connsiteX5" fmla="*/ 6092146 w 9117544"/>
                    <a:gd name="connsiteY5" fmla="*/ 333729 h 6534881"/>
                    <a:gd name="connsiteX6" fmla="*/ 5866859 w 9117544"/>
                    <a:gd name="connsiteY6" fmla="*/ 479503 h 6534881"/>
                    <a:gd name="connsiteX7" fmla="*/ 7364354 w 9117544"/>
                    <a:gd name="connsiteY7" fmla="*/ 651780 h 6534881"/>
                    <a:gd name="connsiteX8" fmla="*/ 7125815 w 9117544"/>
                    <a:gd name="connsiteY8" fmla="*/ 718041 h 6534881"/>
                    <a:gd name="connsiteX9" fmla="*/ 7616146 w 9117544"/>
                    <a:gd name="connsiteY9" fmla="*/ 969834 h 6534881"/>
                    <a:gd name="connsiteX10" fmla="*/ 7364354 w 9117544"/>
                    <a:gd name="connsiteY10" fmla="*/ 1009589 h 6534881"/>
                    <a:gd name="connsiteX11" fmla="*/ 7775172 w 9117544"/>
                    <a:gd name="connsiteY11" fmla="*/ 1592685 h 6534881"/>
                    <a:gd name="connsiteX12" fmla="*/ 8676320 w 9117544"/>
                    <a:gd name="connsiteY12" fmla="*/ 1698702 h 6534881"/>
                    <a:gd name="connsiteX13" fmla="*/ 8318511 w 9117544"/>
                    <a:gd name="connsiteY13" fmla="*/ 1711954 h 6534881"/>
                    <a:gd name="connsiteX14" fmla="*/ 8583554 w 9117544"/>
                    <a:gd name="connsiteY14" fmla="*/ 1897485 h 6534881"/>
                    <a:gd name="connsiteX15" fmla="*/ 8119728 w 9117544"/>
                    <a:gd name="connsiteY15" fmla="*/ 1844476 h 6534881"/>
                    <a:gd name="connsiteX16" fmla="*/ 9100390 w 9117544"/>
                    <a:gd name="connsiteY16" fmla="*/ 2679363 h 6534881"/>
                    <a:gd name="connsiteX17" fmla="*/ 8729329 w 9117544"/>
                    <a:gd name="connsiteY17" fmla="*/ 2520337 h 6534881"/>
                    <a:gd name="connsiteX18" fmla="*/ 9113642 w 9117544"/>
                    <a:gd name="connsiteY18" fmla="*/ 3315467 h 6534881"/>
                    <a:gd name="connsiteX19" fmla="*/ 8683896 w 9117544"/>
                    <a:gd name="connsiteY19" fmla="*/ 3000255 h 6534881"/>
                    <a:gd name="connsiteX20" fmla="*/ 8994373 w 9117544"/>
                    <a:gd name="connsiteY20" fmla="*/ 3978076 h 6534881"/>
                    <a:gd name="connsiteX21" fmla="*/ 8729329 w 9117544"/>
                    <a:gd name="connsiteY21" fmla="*/ 3832302 h 6534881"/>
                    <a:gd name="connsiteX22" fmla="*/ 8504042 w 9117544"/>
                    <a:gd name="connsiteY22" fmla="*/ 4918980 h 6534881"/>
                    <a:gd name="connsiteX23" fmla="*/ 8411277 w 9117544"/>
                    <a:gd name="connsiteY23" fmla="*/ 4773207 h 6534881"/>
                    <a:gd name="connsiteX24" fmla="*/ 8212495 w 9117544"/>
                    <a:gd name="connsiteY24" fmla="*/ 5038250 h 6534881"/>
                    <a:gd name="connsiteX25" fmla="*/ 8040217 w 9117544"/>
                    <a:gd name="connsiteY25" fmla="*/ 4892476 h 6534881"/>
                    <a:gd name="connsiteX26" fmla="*/ 7722166 w 9117544"/>
                    <a:gd name="connsiteY26" fmla="*/ 5422563 h 6534881"/>
                    <a:gd name="connsiteX27" fmla="*/ 7536636 w 9117544"/>
                    <a:gd name="connsiteY27" fmla="*/ 5184024 h 6534881"/>
                    <a:gd name="connsiteX28" fmla="*/ 7205331 w 9117544"/>
                    <a:gd name="connsiteY28" fmla="*/ 5820128 h 6534881"/>
                    <a:gd name="connsiteX29" fmla="*/ 7258340 w 9117544"/>
                    <a:gd name="connsiteY29" fmla="*/ 5555085 h 6534881"/>
                    <a:gd name="connsiteX30" fmla="*/ 6794514 w 9117544"/>
                    <a:gd name="connsiteY30" fmla="*/ 5952650 h 6534881"/>
                    <a:gd name="connsiteX31" fmla="*/ 6821019 w 9117544"/>
                    <a:gd name="connsiteY31" fmla="*/ 5661102 h 6534881"/>
                    <a:gd name="connsiteX32" fmla="*/ 6277680 w 9117544"/>
                    <a:gd name="connsiteY32" fmla="*/ 6177937 h 6534881"/>
                    <a:gd name="connsiteX33" fmla="*/ 6145158 w 9117544"/>
                    <a:gd name="connsiteY33" fmla="*/ 5806876 h 6534881"/>
                    <a:gd name="connsiteX34" fmla="*/ 5493317 w 9117544"/>
                    <a:gd name="connsiteY34" fmla="*/ 6320812 h 6534881"/>
                    <a:gd name="connsiteX35" fmla="*/ 5517130 w 9117544"/>
                    <a:gd name="connsiteY35" fmla="*/ 6125549 h 6534881"/>
                    <a:gd name="connsiteX36" fmla="*/ 5107555 w 9117544"/>
                    <a:gd name="connsiteY36" fmla="*/ 6416061 h 6534881"/>
                    <a:gd name="connsiteX37" fmla="*/ 5026593 w 9117544"/>
                    <a:gd name="connsiteY37" fmla="*/ 5944574 h 6534881"/>
                    <a:gd name="connsiteX38" fmla="*/ 4062072 w 9117544"/>
                    <a:gd name="connsiteY38" fmla="*/ 6398374 h 6534881"/>
                    <a:gd name="connsiteX39" fmla="*/ 567 w 9117544"/>
                    <a:gd name="connsiteY39" fmla="*/ 3238795 h 6534881"/>
                    <a:gd name="connsiteX0" fmla="*/ 567 w 9117544"/>
                    <a:gd name="connsiteY0" fmla="*/ 3361723 h 6657809"/>
                    <a:gd name="connsiteX1" fmla="*/ 4362110 w 9117544"/>
                    <a:gd name="connsiteY1" fmla="*/ 640294 h 6657809"/>
                    <a:gd name="connsiteX2" fmla="*/ 5707833 w 9117544"/>
                    <a:gd name="connsiteY2" fmla="*/ 6084 h 6657809"/>
                    <a:gd name="connsiteX3" fmla="*/ 5442789 w 9117544"/>
                    <a:gd name="connsiteY3" fmla="*/ 297632 h 6657809"/>
                    <a:gd name="connsiteX4" fmla="*/ 5959624 w 9117544"/>
                    <a:gd name="connsiteY4" fmla="*/ 125354 h 6657809"/>
                    <a:gd name="connsiteX5" fmla="*/ 5774093 w 9117544"/>
                    <a:gd name="connsiteY5" fmla="*/ 350640 h 6657809"/>
                    <a:gd name="connsiteX6" fmla="*/ 6092146 w 9117544"/>
                    <a:gd name="connsiteY6" fmla="*/ 456657 h 6657809"/>
                    <a:gd name="connsiteX7" fmla="*/ 5866859 w 9117544"/>
                    <a:gd name="connsiteY7" fmla="*/ 602431 h 6657809"/>
                    <a:gd name="connsiteX8" fmla="*/ 7364354 w 9117544"/>
                    <a:gd name="connsiteY8" fmla="*/ 774708 h 6657809"/>
                    <a:gd name="connsiteX9" fmla="*/ 7125815 w 9117544"/>
                    <a:gd name="connsiteY9" fmla="*/ 840969 h 6657809"/>
                    <a:gd name="connsiteX10" fmla="*/ 7616146 w 9117544"/>
                    <a:gd name="connsiteY10" fmla="*/ 1092762 h 6657809"/>
                    <a:gd name="connsiteX11" fmla="*/ 7364354 w 9117544"/>
                    <a:gd name="connsiteY11" fmla="*/ 1132517 h 6657809"/>
                    <a:gd name="connsiteX12" fmla="*/ 7775172 w 9117544"/>
                    <a:gd name="connsiteY12" fmla="*/ 1715613 h 6657809"/>
                    <a:gd name="connsiteX13" fmla="*/ 8676320 w 9117544"/>
                    <a:gd name="connsiteY13" fmla="*/ 1821630 h 6657809"/>
                    <a:gd name="connsiteX14" fmla="*/ 8318511 w 9117544"/>
                    <a:gd name="connsiteY14" fmla="*/ 1834882 h 6657809"/>
                    <a:gd name="connsiteX15" fmla="*/ 8583554 w 9117544"/>
                    <a:gd name="connsiteY15" fmla="*/ 2020413 h 6657809"/>
                    <a:gd name="connsiteX16" fmla="*/ 8119728 w 9117544"/>
                    <a:gd name="connsiteY16" fmla="*/ 1967404 h 6657809"/>
                    <a:gd name="connsiteX17" fmla="*/ 9100390 w 9117544"/>
                    <a:gd name="connsiteY17" fmla="*/ 2802291 h 6657809"/>
                    <a:gd name="connsiteX18" fmla="*/ 8729329 w 9117544"/>
                    <a:gd name="connsiteY18" fmla="*/ 2643265 h 6657809"/>
                    <a:gd name="connsiteX19" fmla="*/ 9113642 w 9117544"/>
                    <a:gd name="connsiteY19" fmla="*/ 3438395 h 6657809"/>
                    <a:gd name="connsiteX20" fmla="*/ 8683896 w 9117544"/>
                    <a:gd name="connsiteY20" fmla="*/ 3123183 h 6657809"/>
                    <a:gd name="connsiteX21" fmla="*/ 8994373 w 9117544"/>
                    <a:gd name="connsiteY21" fmla="*/ 4101004 h 6657809"/>
                    <a:gd name="connsiteX22" fmla="*/ 8729329 w 9117544"/>
                    <a:gd name="connsiteY22" fmla="*/ 3955230 h 6657809"/>
                    <a:gd name="connsiteX23" fmla="*/ 8504042 w 9117544"/>
                    <a:gd name="connsiteY23" fmla="*/ 5041908 h 6657809"/>
                    <a:gd name="connsiteX24" fmla="*/ 8411277 w 9117544"/>
                    <a:gd name="connsiteY24" fmla="*/ 4896135 h 6657809"/>
                    <a:gd name="connsiteX25" fmla="*/ 8212495 w 9117544"/>
                    <a:gd name="connsiteY25" fmla="*/ 5161178 h 6657809"/>
                    <a:gd name="connsiteX26" fmla="*/ 8040217 w 9117544"/>
                    <a:gd name="connsiteY26" fmla="*/ 5015404 h 6657809"/>
                    <a:gd name="connsiteX27" fmla="*/ 7722166 w 9117544"/>
                    <a:gd name="connsiteY27" fmla="*/ 5545491 h 6657809"/>
                    <a:gd name="connsiteX28" fmla="*/ 7536636 w 9117544"/>
                    <a:gd name="connsiteY28" fmla="*/ 5306952 h 6657809"/>
                    <a:gd name="connsiteX29" fmla="*/ 7205331 w 9117544"/>
                    <a:gd name="connsiteY29" fmla="*/ 5943056 h 6657809"/>
                    <a:gd name="connsiteX30" fmla="*/ 7258340 w 9117544"/>
                    <a:gd name="connsiteY30" fmla="*/ 5678013 h 6657809"/>
                    <a:gd name="connsiteX31" fmla="*/ 6794514 w 9117544"/>
                    <a:gd name="connsiteY31" fmla="*/ 6075578 h 6657809"/>
                    <a:gd name="connsiteX32" fmla="*/ 6821019 w 9117544"/>
                    <a:gd name="connsiteY32" fmla="*/ 5784030 h 6657809"/>
                    <a:gd name="connsiteX33" fmla="*/ 6277680 w 9117544"/>
                    <a:gd name="connsiteY33" fmla="*/ 6300865 h 6657809"/>
                    <a:gd name="connsiteX34" fmla="*/ 6145158 w 9117544"/>
                    <a:gd name="connsiteY34" fmla="*/ 5929804 h 6657809"/>
                    <a:gd name="connsiteX35" fmla="*/ 5493317 w 9117544"/>
                    <a:gd name="connsiteY35" fmla="*/ 6443740 h 6657809"/>
                    <a:gd name="connsiteX36" fmla="*/ 5517130 w 9117544"/>
                    <a:gd name="connsiteY36" fmla="*/ 6248477 h 6657809"/>
                    <a:gd name="connsiteX37" fmla="*/ 5107555 w 9117544"/>
                    <a:gd name="connsiteY37" fmla="*/ 6538989 h 6657809"/>
                    <a:gd name="connsiteX38" fmla="*/ 5026593 w 9117544"/>
                    <a:gd name="connsiteY38" fmla="*/ 6067502 h 6657809"/>
                    <a:gd name="connsiteX39" fmla="*/ 4062072 w 9117544"/>
                    <a:gd name="connsiteY39" fmla="*/ 6521302 h 6657809"/>
                    <a:gd name="connsiteX40" fmla="*/ 567 w 9117544"/>
                    <a:gd name="connsiteY40" fmla="*/ 3361723 h 6657809"/>
                    <a:gd name="connsiteX0" fmla="*/ 567 w 9117544"/>
                    <a:gd name="connsiteY0" fmla="*/ 3355693 h 6651779"/>
                    <a:gd name="connsiteX1" fmla="*/ 4362110 w 9117544"/>
                    <a:gd name="connsiteY1" fmla="*/ 634264 h 6651779"/>
                    <a:gd name="connsiteX2" fmla="*/ 5018720 w 9117544"/>
                    <a:gd name="connsiteY2" fmla="*/ 371115 h 6651779"/>
                    <a:gd name="connsiteX3" fmla="*/ 5707833 w 9117544"/>
                    <a:gd name="connsiteY3" fmla="*/ 54 h 6651779"/>
                    <a:gd name="connsiteX4" fmla="*/ 5442789 w 9117544"/>
                    <a:gd name="connsiteY4" fmla="*/ 291602 h 6651779"/>
                    <a:gd name="connsiteX5" fmla="*/ 5959624 w 9117544"/>
                    <a:gd name="connsiteY5" fmla="*/ 119324 h 6651779"/>
                    <a:gd name="connsiteX6" fmla="*/ 5774093 w 9117544"/>
                    <a:gd name="connsiteY6" fmla="*/ 344610 h 6651779"/>
                    <a:gd name="connsiteX7" fmla="*/ 6092146 w 9117544"/>
                    <a:gd name="connsiteY7" fmla="*/ 450627 h 6651779"/>
                    <a:gd name="connsiteX8" fmla="*/ 5866859 w 9117544"/>
                    <a:gd name="connsiteY8" fmla="*/ 596401 h 6651779"/>
                    <a:gd name="connsiteX9" fmla="*/ 7364354 w 9117544"/>
                    <a:gd name="connsiteY9" fmla="*/ 768678 h 6651779"/>
                    <a:gd name="connsiteX10" fmla="*/ 7125815 w 9117544"/>
                    <a:gd name="connsiteY10" fmla="*/ 834939 h 6651779"/>
                    <a:gd name="connsiteX11" fmla="*/ 7616146 w 9117544"/>
                    <a:gd name="connsiteY11" fmla="*/ 1086732 h 6651779"/>
                    <a:gd name="connsiteX12" fmla="*/ 7364354 w 9117544"/>
                    <a:gd name="connsiteY12" fmla="*/ 1126487 h 6651779"/>
                    <a:gd name="connsiteX13" fmla="*/ 7775172 w 9117544"/>
                    <a:gd name="connsiteY13" fmla="*/ 1709583 h 6651779"/>
                    <a:gd name="connsiteX14" fmla="*/ 8676320 w 9117544"/>
                    <a:gd name="connsiteY14" fmla="*/ 1815600 h 6651779"/>
                    <a:gd name="connsiteX15" fmla="*/ 8318511 w 9117544"/>
                    <a:gd name="connsiteY15" fmla="*/ 1828852 h 6651779"/>
                    <a:gd name="connsiteX16" fmla="*/ 8583554 w 9117544"/>
                    <a:gd name="connsiteY16" fmla="*/ 2014383 h 6651779"/>
                    <a:gd name="connsiteX17" fmla="*/ 8119728 w 9117544"/>
                    <a:gd name="connsiteY17" fmla="*/ 1961374 h 6651779"/>
                    <a:gd name="connsiteX18" fmla="*/ 9100390 w 9117544"/>
                    <a:gd name="connsiteY18" fmla="*/ 2796261 h 6651779"/>
                    <a:gd name="connsiteX19" fmla="*/ 8729329 w 9117544"/>
                    <a:gd name="connsiteY19" fmla="*/ 2637235 h 6651779"/>
                    <a:gd name="connsiteX20" fmla="*/ 9113642 w 9117544"/>
                    <a:gd name="connsiteY20" fmla="*/ 3432365 h 6651779"/>
                    <a:gd name="connsiteX21" fmla="*/ 8683896 w 9117544"/>
                    <a:gd name="connsiteY21" fmla="*/ 3117153 h 6651779"/>
                    <a:gd name="connsiteX22" fmla="*/ 8994373 w 9117544"/>
                    <a:gd name="connsiteY22" fmla="*/ 4094974 h 6651779"/>
                    <a:gd name="connsiteX23" fmla="*/ 8729329 w 9117544"/>
                    <a:gd name="connsiteY23" fmla="*/ 3949200 h 6651779"/>
                    <a:gd name="connsiteX24" fmla="*/ 8504042 w 9117544"/>
                    <a:gd name="connsiteY24" fmla="*/ 5035878 h 6651779"/>
                    <a:gd name="connsiteX25" fmla="*/ 8411277 w 9117544"/>
                    <a:gd name="connsiteY25" fmla="*/ 4890105 h 6651779"/>
                    <a:gd name="connsiteX26" fmla="*/ 8212495 w 9117544"/>
                    <a:gd name="connsiteY26" fmla="*/ 5155148 h 6651779"/>
                    <a:gd name="connsiteX27" fmla="*/ 8040217 w 9117544"/>
                    <a:gd name="connsiteY27" fmla="*/ 5009374 h 6651779"/>
                    <a:gd name="connsiteX28" fmla="*/ 7722166 w 9117544"/>
                    <a:gd name="connsiteY28" fmla="*/ 5539461 h 6651779"/>
                    <a:gd name="connsiteX29" fmla="*/ 7536636 w 9117544"/>
                    <a:gd name="connsiteY29" fmla="*/ 5300922 h 6651779"/>
                    <a:gd name="connsiteX30" fmla="*/ 7205331 w 9117544"/>
                    <a:gd name="connsiteY30" fmla="*/ 5937026 h 6651779"/>
                    <a:gd name="connsiteX31" fmla="*/ 7258340 w 9117544"/>
                    <a:gd name="connsiteY31" fmla="*/ 5671983 h 6651779"/>
                    <a:gd name="connsiteX32" fmla="*/ 6794514 w 9117544"/>
                    <a:gd name="connsiteY32" fmla="*/ 6069548 h 6651779"/>
                    <a:gd name="connsiteX33" fmla="*/ 6821019 w 9117544"/>
                    <a:gd name="connsiteY33" fmla="*/ 5778000 h 6651779"/>
                    <a:gd name="connsiteX34" fmla="*/ 6277680 w 9117544"/>
                    <a:gd name="connsiteY34" fmla="*/ 6294835 h 6651779"/>
                    <a:gd name="connsiteX35" fmla="*/ 6145158 w 9117544"/>
                    <a:gd name="connsiteY35" fmla="*/ 5923774 h 6651779"/>
                    <a:gd name="connsiteX36" fmla="*/ 5493317 w 9117544"/>
                    <a:gd name="connsiteY36" fmla="*/ 6437710 h 6651779"/>
                    <a:gd name="connsiteX37" fmla="*/ 5517130 w 9117544"/>
                    <a:gd name="connsiteY37" fmla="*/ 6242447 h 6651779"/>
                    <a:gd name="connsiteX38" fmla="*/ 5107555 w 9117544"/>
                    <a:gd name="connsiteY38" fmla="*/ 6532959 h 6651779"/>
                    <a:gd name="connsiteX39" fmla="*/ 5026593 w 9117544"/>
                    <a:gd name="connsiteY39" fmla="*/ 6061472 h 6651779"/>
                    <a:gd name="connsiteX40" fmla="*/ 4062072 w 9117544"/>
                    <a:gd name="connsiteY40" fmla="*/ 6515272 h 6651779"/>
                    <a:gd name="connsiteX41" fmla="*/ 567 w 9117544"/>
                    <a:gd name="connsiteY41" fmla="*/ 3355693 h 6651779"/>
                    <a:gd name="connsiteX0" fmla="*/ 567 w 9117544"/>
                    <a:gd name="connsiteY0" fmla="*/ 3355689 h 6651775"/>
                    <a:gd name="connsiteX1" fmla="*/ 4362110 w 9117544"/>
                    <a:gd name="connsiteY1" fmla="*/ 634260 h 6651775"/>
                    <a:gd name="connsiteX2" fmla="*/ 4740424 w 9117544"/>
                    <a:gd name="connsiteY2" fmla="*/ 251842 h 6651775"/>
                    <a:gd name="connsiteX3" fmla="*/ 5018720 w 9117544"/>
                    <a:gd name="connsiteY3" fmla="*/ 371111 h 6651775"/>
                    <a:gd name="connsiteX4" fmla="*/ 5707833 w 9117544"/>
                    <a:gd name="connsiteY4" fmla="*/ 50 h 6651775"/>
                    <a:gd name="connsiteX5" fmla="*/ 5442789 w 9117544"/>
                    <a:gd name="connsiteY5" fmla="*/ 291598 h 6651775"/>
                    <a:gd name="connsiteX6" fmla="*/ 5959624 w 9117544"/>
                    <a:gd name="connsiteY6" fmla="*/ 119320 h 6651775"/>
                    <a:gd name="connsiteX7" fmla="*/ 5774093 w 9117544"/>
                    <a:gd name="connsiteY7" fmla="*/ 344606 h 6651775"/>
                    <a:gd name="connsiteX8" fmla="*/ 6092146 w 9117544"/>
                    <a:gd name="connsiteY8" fmla="*/ 450623 h 6651775"/>
                    <a:gd name="connsiteX9" fmla="*/ 5866859 w 9117544"/>
                    <a:gd name="connsiteY9" fmla="*/ 596397 h 6651775"/>
                    <a:gd name="connsiteX10" fmla="*/ 7364354 w 9117544"/>
                    <a:gd name="connsiteY10" fmla="*/ 768674 h 6651775"/>
                    <a:gd name="connsiteX11" fmla="*/ 7125815 w 9117544"/>
                    <a:gd name="connsiteY11" fmla="*/ 834935 h 6651775"/>
                    <a:gd name="connsiteX12" fmla="*/ 7616146 w 9117544"/>
                    <a:gd name="connsiteY12" fmla="*/ 1086728 h 6651775"/>
                    <a:gd name="connsiteX13" fmla="*/ 7364354 w 9117544"/>
                    <a:gd name="connsiteY13" fmla="*/ 1126483 h 6651775"/>
                    <a:gd name="connsiteX14" fmla="*/ 7775172 w 9117544"/>
                    <a:gd name="connsiteY14" fmla="*/ 1709579 h 6651775"/>
                    <a:gd name="connsiteX15" fmla="*/ 8676320 w 9117544"/>
                    <a:gd name="connsiteY15" fmla="*/ 1815596 h 6651775"/>
                    <a:gd name="connsiteX16" fmla="*/ 8318511 w 9117544"/>
                    <a:gd name="connsiteY16" fmla="*/ 1828848 h 6651775"/>
                    <a:gd name="connsiteX17" fmla="*/ 8583554 w 9117544"/>
                    <a:gd name="connsiteY17" fmla="*/ 2014379 h 6651775"/>
                    <a:gd name="connsiteX18" fmla="*/ 8119728 w 9117544"/>
                    <a:gd name="connsiteY18" fmla="*/ 1961370 h 6651775"/>
                    <a:gd name="connsiteX19" fmla="*/ 9100390 w 9117544"/>
                    <a:gd name="connsiteY19" fmla="*/ 2796257 h 6651775"/>
                    <a:gd name="connsiteX20" fmla="*/ 8729329 w 9117544"/>
                    <a:gd name="connsiteY20" fmla="*/ 2637231 h 6651775"/>
                    <a:gd name="connsiteX21" fmla="*/ 9113642 w 9117544"/>
                    <a:gd name="connsiteY21" fmla="*/ 3432361 h 6651775"/>
                    <a:gd name="connsiteX22" fmla="*/ 8683896 w 9117544"/>
                    <a:gd name="connsiteY22" fmla="*/ 3117149 h 6651775"/>
                    <a:gd name="connsiteX23" fmla="*/ 8994373 w 9117544"/>
                    <a:gd name="connsiteY23" fmla="*/ 4094970 h 6651775"/>
                    <a:gd name="connsiteX24" fmla="*/ 8729329 w 9117544"/>
                    <a:gd name="connsiteY24" fmla="*/ 3949196 h 6651775"/>
                    <a:gd name="connsiteX25" fmla="*/ 8504042 w 9117544"/>
                    <a:gd name="connsiteY25" fmla="*/ 5035874 h 6651775"/>
                    <a:gd name="connsiteX26" fmla="*/ 8411277 w 9117544"/>
                    <a:gd name="connsiteY26" fmla="*/ 4890101 h 6651775"/>
                    <a:gd name="connsiteX27" fmla="*/ 8212495 w 9117544"/>
                    <a:gd name="connsiteY27" fmla="*/ 5155144 h 6651775"/>
                    <a:gd name="connsiteX28" fmla="*/ 8040217 w 9117544"/>
                    <a:gd name="connsiteY28" fmla="*/ 5009370 h 6651775"/>
                    <a:gd name="connsiteX29" fmla="*/ 7722166 w 9117544"/>
                    <a:gd name="connsiteY29" fmla="*/ 5539457 h 6651775"/>
                    <a:gd name="connsiteX30" fmla="*/ 7536636 w 9117544"/>
                    <a:gd name="connsiteY30" fmla="*/ 5300918 h 6651775"/>
                    <a:gd name="connsiteX31" fmla="*/ 7205331 w 9117544"/>
                    <a:gd name="connsiteY31" fmla="*/ 5937022 h 6651775"/>
                    <a:gd name="connsiteX32" fmla="*/ 7258340 w 9117544"/>
                    <a:gd name="connsiteY32" fmla="*/ 5671979 h 6651775"/>
                    <a:gd name="connsiteX33" fmla="*/ 6794514 w 9117544"/>
                    <a:gd name="connsiteY33" fmla="*/ 6069544 h 6651775"/>
                    <a:gd name="connsiteX34" fmla="*/ 6821019 w 9117544"/>
                    <a:gd name="connsiteY34" fmla="*/ 5777996 h 6651775"/>
                    <a:gd name="connsiteX35" fmla="*/ 6277680 w 9117544"/>
                    <a:gd name="connsiteY35" fmla="*/ 6294831 h 6651775"/>
                    <a:gd name="connsiteX36" fmla="*/ 6145158 w 9117544"/>
                    <a:gd name="connsiteY36" fmla="*/ 5923770 h 6651775"/>
                    <a:gd name="connsiteX37" fmla="*/ 5493317 w 9117544"/>
                    <a:gd name="connsiteY37" fmla="*/ 6437706 h 6651775"/>
                    <a:gd name="connsiteX38" fmla="*/ 5517130 w 9117544"/>
                    <a:gd name="connsiteY38" fmla="*/ 6242443 h 6651775"/>
                    <a:gd name="connsiteX39" fmla="*/ 5107555 w 9117544"/>
                    <a:gd name="connsiteY39" fmla="*/ 6532955 h 6651775"/>
                    <a:gd name="connsiteX40" fmla="*/ 5026593 w 9117544"/>
                    <a:gd name="connsiteY40" fmla="*/ 6061468 h 6651775"/>
                    <a:gd name="connsiteX41" fmla="*/ 4062072 w 9117544"/>
                    <a:gd name="connsiteY41" fmla="*/ 6515268 h 6651775"/>
                    <a:gd name="connsiteX42" fmla="*/ 567 w 9117544"/>
                    <a:gd name="connsiteY42" fmla="*/ 3355689 h 6651775"/>
                    <a:gd name="connsiteX0" fmla="*/ 567 w 9117544"/>
                    <a:gd name="connsiteY0" fmla="*/ 3355689 h 6651775"/>
                    <a:gd name="connsiteX1" fmla="*/ 4362110 w 9117544"/>
                    <a:gd name="connsiteY1" fmla="*/ 634260 h 6651775"/>
                    <a:gd name="connsiteX2" fmla="*/ 4846441 w 9117544"/>
                    <a:gd name="connsiteY2" fmla="*/ 636155 h 6651775"/>
                    <a:gd name="connsiteX3" fmla="*/ 4740424 w 9117544"/>
                    <a:gd name="connsiteY3" fmla="*/ 251842 h 6651775"/>
                    <a:gd name="connsiteX4" fmla="*/ 5018720 w 9117544"/>
                    <a:gd name="connsiteY4" fmla="*/ 371111 h 6651775"/>
                    <a:gd name="connsiteX5" fmla="*/ 5707833 w 9117544"/>
                    <a:gd name="connsiteY5" fmla="*/ 50 h 6651775"/>
                    <a:gd name="connsiteX6" fmla="*/ 5442789 w 9117544"/>
                    <a:gd name="connsiteY6" fmla="*/ 291598 h 6651775"/>
                    <a:gd name="connsiteX7" fmla="*/ 5959624 w 9117544"/>
                    <a:gd name="connsiteY7" fmla="*/ 119320 h 6651775"/>
                    <a:gd name="connsiteX8" fmla="*/ 5774093 w 9117544"/>
                    <a:gd name="connsiteY8" fmla="*/ 344606 h 6651775"/>
                    <a:gd name="connsiteX9" fmla="*/ 6092146 w 9117544"/>
                    <a:gd name="connsiteY9" fmla="*/ 450623 h 6651775"/>
                    <a:gd name="connsiteX10" fmla="*/ 5866859 w 9117544"/>
                    <a:gd name="connsiteY10" fmla="*/ 596397 h 6651775"/>
                    <a:gd name="connsiteX11" fmla="*/ 7364354 w 9117544"/>
                    <a:gd name="connsiteY11" fmla="*/ 768674 h 6651775"/>
                    <a:gd name="connsiteX12" fmla="*/ 7125815 w 9117544"/>
                    <a:gd name="connsiteY12" fmla="*/ 834935 h 6651775"/>
                    <a:gd name="connsiteX13" fmla="*/ 7616146 w 9117544"/>
                    <a:gd name="connsiteY13" fmla="*/ 1086728 h 6651775"/>
                    <a:gd name="connsiteX14" fmla="*/ 7364354 w 9117544"/>
                    <a:gd name="connsiteY14" fmla="*/ 1126483 h 6651775"/>
                    <a:gd name="connsiteX15" fmla="*/ 7775172 w 9117544"/>
                    <a:gd name="connsiteY15" fmla="*/ 1709579 h 6651775"/>
                    <a:gd name="connsiteX16" fmla="*/ 8676320 w 9117544"/>
                    <a:gd name="connsiteY16" fmla="*/ 1815596 h 6651775"/>
                    <a:gd name="connsiteX17" fmla="*/ 8318511 w 9117544"/>
                    <a:gd name="connsiteY17" fmla="*/ 1828848 h 6651775"/>
                    <a:gd name="connsiteX18" fmla="*/ 8583554 w 9117544"/>
                    <a:gd name="connsiteY18" fmla="*/ 2014379 h 6651775"/>
                    <a:gd name="connsiteX19" fmla="*/ 8119728 w 9117544"/>
                    <a:gd name="connsiteY19" fmla="*/ 1961370 h 6651775"/>
                    <a:gd name="connsiteX20" fmla="*/ 9100390 w 9117544"/>
                    <a:gd name="connsiteY20" fmla="*/ 2796257 h 6651775"/>
                    <a:gd name="connsiteX21" fmla="*/ 8729329 w 9117544"/>
                    <a:gd name="connsiteY21" fmla="*/ 2637231 h 6651775"/>
                    <a:gd name="connsiteX22" fmla="*/ 9113642 w 9117544"/>
                    <a:gd name="connsiteY22" fmla="*/ 3432361 h 6651775"/>
                    <a:gd name="connsiteX23" fmla="*/ 8683896 w 9117544"/>
                    <a:gd name="connsiteY23" fmla="*/ 3117149 h 6651775"/>
                    <a:gd name="connsiteX24" fmla="*/ 8994373 w 9117544"/>
                    <a:gd name="connsiteY24" fmla="*/ 4094970 h 6651775"/>
                    <a:gd name="connsiteX25" fmla="*/ 8729329 w 9117544"/>
                    <a:gd name="connsiteY25" fmla="*/ 3949196 h 6651775"/>
                    <a:gd name="connsiteX26" fmla="*/ 8504042 w 9117544"/>
                    <a:gd name="connsiteY26" fmla="*/ 5035874 h 6651775"/>
                    <a:gd name="connsiteX27" fmla="*/ 8411277 w 9117544"/>
                    <a:gd name="connsiteY27" fmla="*/ 4890101 h 6651775"/>
                    <a:gd name="connsiteX28" fmla="*/ 8212495 w 9117544"/>
                    <a:gd name="connsiteY28" fmla="*/ 5155144 h 6651775"/>
                    <a:gd name="connsiteX29" fmla="*/ 8040217 w 9117544"/>
                    <a:gd name="connsiteY29" fmla="*/ 5009370 h 6651775"/>
                    <a:gd name="connsiteX30" fmla="*/ 7722166 w 9117544"/>
                    <a:gd name="connsiteY30" fmla="*/ 5539457 h 6651775"/>
                    <a:gd name="connsiteX31" fmla="*/ 7536636 w 9117544"/>
                    <a:gd name="connsiteY31" fmla="*/ 5300918 h 6651775"/>
                    <a:gd name="connsiteX32" fmla="*/ 7205331 w 9117544"/>
                    <a:gd name="connsiteY32" fmla="*/ 5937022 h 6651775"/>
                    <a:gd name="connsiteX33" fmla="*/ 7258340 w 9117544"/>
                    <a:gd name="connsiteY33" fmla="*/ 5671979 h 6651775"/>
                    <a:gd name="connsiteX34" fmla="*/ 6794514 w 9117544"/>
                    <a:gd name="connsiteY34" fmla="*/ 6069544 h 6651775"/>
                    <a:gd name="connsiteX35" fmla="*/ 6821019 w 9117544"/>
                    <a:gd name="connsiteY35" fmla="*/ 5777996 h 6651775"/>
                    <a:gd name="connsiteX36" fmla="*/ 6277680 w 9117544"/>
                    <a:gd name="connsiteY36" fmla="*/ 6294831 h 6651775"/>
                    <a:gd name="connsiteX37" fmla="*/ 6145158 w 9117544"/>
                    <a:gd name="connsiteY37" fmla="*/ 5923770 h 6651775"/>
                    <a:gd name="connsiteX38" fmla="*/ 5493317 w 9117544"/>
                    <a:gd name="connsiteY38" fmla="*/ 6437706 h 6651775"/>
                    <a:gd name="connsiteX39" fmla="*/ 5517130 w 9117544"/>
                    <a:gd name="connsiteY39" fmla="*/ 6242443 h 6651775"/>
                    <a:gd name="connsiteX40" fmla="*/ 5107555 w 9117544"/>
                    <a:gd name="connsiteY40" fmla="*/ 6532955 h 6651775"/>
                    <a:gd name="connsiteX41" fmla="*/ 5026593 w 9117544"/>
                    <a:gd name="connsiteY41" fmla="*/ 6061468 h 6651775"/>
                    <a:gd name="connsiteX42" fmla="*/ 4062072 w 9117544"/>
                    <a:gd name="connsiteY42" fmla="*/ 6515268 h 6651775"/>
                    <a:gd name="connsiteX43" fmla="*/ 567 w 9117544"/>
                    <a:gd name="connsiteY43" fmla="*/ 3355689 h 6651775"/>
                    <a:gd name="connsiteX0" fmla="*/ 1789 w 9118766"/>
                    <a:gd name="connsiteY0" fmla="*/ 3355689 h 6651775"/>
                    <a:gd name="connsiteX1" fmla="*/ 4601871 w 9118766"/>
                    <a:gd name="connsiteY1" fmla="*/ 528242 h 6651775"/>
                    <a:gd name="connsiteX2" fmla="*/ 4847663 w 9118766"/>
                    <a:gd name="connsiteY2" fmla="*/ 636155 h 6651775"/>
                    <a:gd name="connsiteX3" fmla="*/ 4741646 w 9118766"/>
                    <a:gd name="connsiteY3" fmla="*/ 251842 h 6651775"/>
                    <a:gd name="connsiteX4" fmla="*/ 5019942 w 9118766"/>
                    <a:gd name="connsiteY4" fmla="*/ 371111 h 6651775"/>
                    <a:gd name="connsiteX5" fmla="*/ 5709055 w 9118766"/>
                    <a:gd name="connsiteY5" fmla="*/ 50 h 6651775"/>
                    <a:gd name="connsiteX6" fmla="*/ 5444011 w 9118766"/>
                    <a:gd name="connsiteY6" fmla="*/ 291598 h 6651775"/>
                    <a:gd name="connsiteX7" fmla="*/ 5960846 w 9118766"/>
                    <a:gd name="connsiteY7" fmla="*/ 119320 h 6651775"/>
                    <a:gd name="connsiteX8" fmla="*/ 5775315 w 9118766"/>
                    <a:gd name="connsiteY8" fmla="*/ 344606 h 6651775"/>
                    <a:gd name="connsiteX9" fmla="*/ 6093368 w 9118766"/>
                    <a:gd name="connsiteY9" fmla="*/ 450623 h 6651775"/>
                    <a:gd name="connsiteX10" fmla="*/ 5868081 w 9118766"/>
                    <a:gd name="connsiteY10" fmla="*/ 596397 h 6651775"/>
                    <a:gd name="connsiteX11" fmla="*/ 7365576 w 9118766"/>
                    <a:gd name="connsiteY11" fmla="*/ 768674 h 6651775"/>
                    <a:gd name="connsiteX12" fmla="*/ 7127037 w 9118766"/>
                    <a:gd name="connsiteY12" fmla="*/ 834935 h 6651775"/>
                    <a:gd name="connsiteX13" fmla="*/ 7617368 w 9118766"/>
                    <a:gd name="connsiteY13" fmla="*/ 1086728 h 6651775"/>
                    <a:gd name="connsiteX14" fmla="*/ 7365576 w 9118766"/>
                    <a:gd name="connsiteY14" fmla="*/ 1126483 h 6651775"/>
                    <a:gd name="connsiteX15" fmla="*/ 7776394 w 9118766"/>
                    <a:gd name="connsiteY15" fmla="*/ 1709579 h 6651775"/>
                    <a:gd name="connsiteX16" fmla="*/ 8677542 w 9118766"/>
                    <a:gd name="connsiteY16" fmla="*/ 1815596 h 6651775"/>
                    <a:gd name="connsiteX17" fmla="*/ 8319733 w 9118766"/>
                    <a:gd name="connsiteY17" fmla="*/ 1828848 h 6651775"/>
                    <a:gd name="connsiteX18" fmla="*/ 8584776 w 9118766"/>
                    <a:gd name="connsiteY18" fmla="*/ 2014379 h 6651775"/>
                    <a:gd name="connsiteX19" fmla="*/ 8120950 w 9118766"/>
                    <a:gd name="connsiteY19" fmla="*/ 1961370 h 6651775"/>
                    <a:gd name="connsiteX20" fmla="*/ 9101612 w 9118766"/>
                    <a:gd name="connsiteY20" fmla="*/ 2796257 h 6651775"/>
                    <a:gd name="connsiteX21" fmla="*/ 8730551 w 9118766"/>
                    <a:gd name="connsiteY21" fmla="*/ 2637231 h 6651775"/>
                    <a:gd name="connsiteX22" fmla="*/ 9114864 w 9118766"/>
                    <a:gd name="connsiteY22" fmla="*/ 3432361 h 6651775"/>
                    <a:gd name="connsiteX23" fmla="*/ 8685118 w 9118766"/>
                    <a:gd name="connsiteY23" fmla="*/ 3117149 h 6651775"/>
                    <a:gd name="connsiteX24" fmla="*/ 8995595 w 9118766"/>
                    <a:gd name="connsiteY24" fmla="*/ 4094970 h 6651775"/>
                    <a:gd name="connsiteX25" fmla="*/ 8730551 w 9118766"/>
                    <a:gd name="connsiteY25" fmla="*/ 3949196 h 6651775"/>
                    <a:gd name="connsiteX26" fmla="*/ 8505264 w 9118766"/>
                    <a:gd name="connsiteY26" fmla="*/ 5035874 h 6651775"/>
                    <a:gd name="connsiteX27" fmla="*/ 8412499 w 9118766"/>
                    <a:gd name="connsiteY27" fmla="*/ 4890101 h 6651775"/>
                    <a:gd name="connsiteX28" fmla="*/ 8213717 w 9118766"/>
                    <a:gd name="connsiteY28" fmla="*/ 5155144 h 6651775"/>
                    <a:gd name="connsiteX29" fmla="*/ 8041439 w 9118766"/>
                    <a:gd name="connsiteY29" fmla="*/ 5009370 h 6651775"/>
                    <a:gd name="connsiteX30" fmla="*/ 7723388 w 9118766"/>
                    <a:gd name="connsiteY30" fmla="*/ 5539457 h 6651775"/>
                    <a:gd name="connsiteX31" fmla="*/ 7537858 w 9118766"/>
                    <a:gd name="connsiteY31" fmla="*/ 5300918 h 6651775"/>
                    <a:gd name="connsiteX32" fmla="*/ 7206553 w 9118766"/>
                    <a:gd name="connsiteY32" fmla="*/ 5937022 h 6651775"/>
                    <a:gd name="connsiteX33" fmla="*/ 7259562 w 9118766"/>
                    <a:gd name="connsiteY33" fmla="*/ 5671979 h 6651775"/>
                    <a:gd name="connsiteX34" fmla="*/ 6795736 w 9118766"/>
                    <a:gd name="connsiteY34" fmla="*/ 6069544 h 6651775"/>
                    <a:gd name="connsiteX35" fmla="*/ 6822241 w 9118766"/>
                    <a:gd name="connsiteY35" fmla="*/ 5777996 h 6651775"/>
                    <a:gd name="connsiteX36" fmla="*/ 6278902 w 9118766"/>
                    <a:gd name="connsiteY36" fmla="*/ 6294831 h 6651775"/>
                    <a:gd name="connsiteX37" fmla="*/ 6146380 w 9118766"/>
                    <a:gd name="connsiteY37" fmla="*/ 5923770 h 6651775"/>
                    <a:gd name="connsiteX38" fmla="*/ 5494539 w 9118766"/>
                    <a:gd name="connsiteY38" fmla="*/ 6437706 h 6651775"/>
                    <a:gd name="connsiteX39" fmla="*/ 5518352 w 9118766"/>
                    <a:gd name="connsiteY39" fmla="*/ 6242443 h 6651775"/>
                    <a:gd name="connsiteX40" fmla="*/ 5108777 w 9118766"/>
                    <a:gd name="connsiteY40" fmla="*/ 6532955 h 6651775"/>
                    <a:gd name="connsiteX41" fmla="*/ 5027815 w 9118766"/>
                    <a:gd name="connsiteY41" fmla="*/ 6061468 h 6651775"/>
                    <a:gd name="connsiteX42" fmla="*/ 4063294 w 9118766"/>
                    <a:gd name="connsiteY42" fmla="*/ 6515268 h 6651775"/>
                    <a:gd name="connsiteX43" fmla="*/ 1789 w 9118766"/>
                    <a:gd name="connsiteY43" fmla="*/ 3355689 h 6651775"/>
                    <a:gd name="connsiteX0" fmla="*/ 1505 w 9118482"/>
                    <a:gd name="connsiteY0" fmla="*/ 3355689 h 6651775"/>
                    <a:gd name="connsiteX1" fmla="*/ 4555831 w 9118482"/>
                    <a:gd name="connsiteY1" fmla="*/ 384363 h 6651775"/>
                    <a:gd name="connsiteX2" fmla="*/ 4601587 w 9118482"/>
                    <a:gd name="connsiteY2" fmla="*/ 528242 h 6651775"/>
                    <a:gd name="connsiteX3" fmla="*/ 4847379 w 9118482"/>
                    <a:gd name="connsiteY3" fmla="*/ 636155 h 6651775"/>
                    <a:gd name="connsiteX4" fmla="*/ 4741362 w 9118482"/>
                    <a:gd name="connsiteY4" fmla="*/ 251842 h 6651775"/>
                    <a:gd name="connsiteX5" fmla="*/ 5019658 w 9118482"/>
                    <a:gd name="connsiteY5" fmla="*/ 371111 h 6651775"/>
                    <a:gd name="connsiteX6" fmla="*/ 5708771 w 9118482"/>
                    <a:gd name="connsiteY6" fmla="*/ 50 h 6651775"/>
                    <a:gd name="connsiteX7" fmla="*/ 5443727 w 9118482"/>
                    <a:gd name="connsiteY7" fmla="*/ 291598 h 6651775"/>
                    <a:gd name="connsiteX8" fmla="*/ 5960562 w 9118482"/>
                    <a:gd name="connsiteY8" fmla="*/ 119320 h 6651775"/>
                    <a:gd name="connsiteX9" fmla="*/ 5775031 w 9118482"/>
                    <a:gd name="connsiteY9" fmla="*/ 344606 h 6651775"/>
                    <a:gd name="connsiteX10" fmla="*/ 6093084 w 9118482"/>
                    <a:gd name="connsiteY10" fmla="*/ 450623 h 6651775"/>
                    <a:gd name="connsiteX11" fmla="*/ 5867797 w 9118482"/>
                    <a:gd name="connsiteY11" fmla="*/ 596397 h 6651775"/>
                    <a:gd name="connsiteX12" fmla="*/ 7365292 w 9118482"/>
                    <a:gd name="connsiteY12" fmla="*/ 768674 h 6651775"/>
                    <a:gd name="connsiteX13" fmla="*/ 7126753 w 9118482"/>
                    <a:gd name="connsiteY13" fmla="*/ 834935 h 6651775"/>
                    <a:gd name="connsiteX14" fmla="*/ 7617084 w 9118482"/>
                    <a:gd name="connsiteY14" fmla="*/ 1086728 h 6651775"/>
                    <a:gd name="connsiteX15" fmla="*/ 7365292 w 9118482"/>
                    <a:gd name="connsiteY15" fmla="*/ 1126483 h 6651775"/>
                    <a:gd name="connsiteX16" fmla="*/ 7776110 w 9118482"/>
                    <a:gd name="connsiteY16" fmla="*/ 1709579 h 6651775"/>
                    <a:gd name="connsiteX17" fmla="*/ 8677258 w 9118482"/>
                    <a:gd name="connsiteY17" fmla="*/ 1815596 h 6651775"/>
                    <a:gd name="connsiteX18" fmla="*/ 8319449 w 9118482"/>
                    <a:gd name="connsiteY18" fmla="*/ 1828848 h 6651775"/>
                    <a:gd name="connsiteX19" fmla="*/ 8584492 w 9118482"/>
                    <a:gd name="connsiteY19" fmla="*/ 2014379 h 6651775"/>
                    <a:gd name="connsiteX20" fmla="*/ 8120666 w 9118482"/>
                    <a:gd name="connsiteY20" fmla="*/ 1961370 h 6651775"/>
                    <a:gd name="connsiteX21" fmla="*/ 9101328 w 9118482"/>
                    <a:gd name="connsiteY21" fmla="*/ 2796257 h 6651775"/>
                    <a:gd name="connsiteX22" fmla="*/ 8730267 w 9118482"/>
                    <a:gd name="connsiteY22" fmla="*/ 2637231 h 6651775"/>
                    <a:gd name="connsiteX23" fmla="*/ 9114580 w 9118482"/>
                    <a:gd name="connsiteY23" fmla="*/ 3432361 h 6651775"/>
                    <a:gd name="connsiteX24" fmla="*/ 8684834 w 9118482"/>
                    <a:gd name="connsiteY24" fmla="*/ 3117149 h 6651775"/>
                    <a:gd name="connsiteX25" fmla="*/ 8995311 w 9118482"/>
                    <a:gd name="connsiteY25" fmla="*/ 4094970 h 6651775"/>
                    <a:gd name="connsiteX26" fmla="*/ 8730267 w 9118482"/>
                    <a:gd name="connsiteY26" fmla="*/ 3949196 h 6651775"/>
                    <a:gd name="connsiteX27" fmla="*/ 8504980 w 9118482"/>
                    <a:gd name="connsiteY27" fmla="*/ 5035874 h 6651775"/>
                    <a:gd name="connsiteX28" fmla="*/ 8412215 w 9118482"/>
                    <a:gd name="connsiteY28" fmla="*/ 4890101 h 6651775"/>
                    <a:gd name="connsiteX29" fmla="*/ 8213433 w 9118482"/>
                    <a:gd name="connsiteY29" fmla="*/ 5155144 h 6651775"/>
                    <a:gd name="connsiteX30" fmla="*/ 8041155 w 9118482"/>
                    <a:gd name="connsiteY30" fmla="*/ 5009370 h 6651775"/>
                    <a:gd name="connsiteX31" fmla="*/ 7723104 w 9118482"/>
                    <a:gd name="connsiteY31" fmla="*/ 5539457 h 6651775"/>
                    <a:gd name="connsiteX32" fmla="*/ 7537574 w 9118482"/>
                    <a:gd name="connsiteY32" fmla="*/ 5300918 h 6651775"/>
                    <a:gd name="connsiteX33" fmla="*/ 7206269 w 9118482"/>
                    <a:gd name="connsiteY33" fmla="*/ 5937022 h 6651775"/>
                    <a:gd name="connsiteX34" fmla="*/ 7259278 w 9118482"/>
                    <a:gd name="connsiteY34" fmla="*/ 5671979 h 6651775"/>
                    <a:gd name="connsiteX35" fmla="*/ 6795452 w 9118482"/>
                    <a:gd name="connsiteY35" fmla="*/ 6069544 h 6651775"/>
                    <a:gd name="connsiteX36" fmla="*/ 6821957 w 9118482"/>
                    <a:gd name="connsiteY36" fmla="*/ 5777996 h 6651775"/>
                    <a:gd name="connsiteX37" fmla="*/ 6278618 w 9118482"/>
                    <a:gd name="connsiteY37" fmla="*/ 6294831 h 6651775"/>
                    <a:gd name="connsiteX38" fmla="*/ 6146096 w 9118482"/>
                    <a:gd name="connsiteY38" fmla="*/ 5923770 h 6651775"/>
                    <a:gd name="connsiteX39" fmla="*/ 5494255 w 9118482"/>
                    <a:gd name="connsiteY39" fmla="*/ 6437706 h 6651775"/>
                    <a:gd name="connsiteX40" fmla="*/ 5518068 w 9118482"/>
                    <a:gd name="connsiteY40" fmla="*/ 6242443 h 6651775"/>
                    <a:gd name="connsiteX41" fmla="*/ 5108493 w 9118482"/>
                    <a:gd name="connsiteY41" fmla="*/ 6532955 h 6651775"/>
                    <a:gd name="connsiteX42" fmla="*/ 5027531 w 9118482"/>
                    <a:gd name="connsiteY42" fmla="*/ 6061468 h 6651775"/>
                    <a:gd name="connsiteX43" fmla="*/ 4063010 w 9118482"/>
                    <a:gd name="connsiteY43" fmla="*/ 6515268 h 6651775"/>
                    <a:gd name="connsiteX44" fmla="*/ 1505 w 9118482"/>
                    <a:gd name="connsiteY44" fmla="*/ 3355689 h 6651775"/>
                    <a:gd name="connsiteX0" fmla="*/ 292 w 9117269"/>
                    <a:gd name="connsiteY0" fmla="*/ 3355689 h 6651775"/>
                    <a:gd name="connsiteX1" fmla="*/ 4276323 w 9117269"/>
                    <a:gd name="connsiteY1" fmla="*/ 437372 h 6651775"/>
                    <a:gd name="connsiteX2" fmla="*/ 4554618 w 9117269"/>
                    <a:gd name="connsiteY2" fmla="*/ 384363 h 6651775"/>
                    <a:gd name="connsiteX3" fmla="*/ 4600374 w 9117269"/>
                    <a:gd name="connsiteY3" fmla="*/ 528242 h 6651775"/>
                    <a:gd name="connsiteX4" fmla="*/ 4846166 w 9117269"/>
                    <a:gd name="connsiteY4" fmla="*/ 636155 h 6651775"/>
                    <a:gd name="connsiteX5" fmla="*/ 4740149 w 9117269"/>
                    <a:gd name="connsiteY5" fmla="*/ 251842 h 6651775"/>
                    <a:gd name="connsiteX6" fmla="*/ 5018445 w 9117269"/>
                    <a:gd name="connsiteY6" fmla="*/ 371111 h 6651775"/>
                    <a:gd name="connsiteX7" fmla="*/ 5707558 w 9117269"/>
                    <a:gd name="connsiteY7" fmla="*/ 50 h 6651775"/>
                    <a:gd name="connsiteX8" fmla="*/ 5442514 w 9117269"/>
                    <a:gd name="connsiteY8" fmla="*/ 291598 h 6651775"/>
                    <a:gd name="connsiteX9" fmla="*/ 5959349 w 9117269"/>
                    <a:gd name="connsiteY9" fmla="*/ 119320 h 6651775"/>
                    <a:gd name="connsiteX10" fmla="*/ 5773818 w 9117269"/>
                    <a:gd name="connsiteY10" fmla="*/ 344606 h 6651775"/>
                    <a:gd name="connsiteX11" fmla="*/ 6091871 w 9117269"/>
                    <a:gd name="connsiteY11" fmla="*/ 450623 h 6651775"/>
                    <a:gd name="connsiteX12" fmla="*/ 5866584 w 9117269"/>
                    <a:gd name="connsiteY12" fmla="*/ 596397 h 6651775"/>
                    <a:gd name="connsiteX13" fmla="*/ 7364079 w 9117269"/>
                    <a:gd name="connsiteY13" fmla="*/ 768674 h 6651775"/>
                    <a:gd name="connsiteX14" fmla="*/ 7125540 w 9117269"/>
                    <a:gd name="connsiteY14" fmla="*/ 834935 h 6651775"/>
                    <a:gd name="connsiteX15" fmla="*/ 7615871 w 9117269"/>
                    <a:gd name="connsiteY15" fmla="*/ 1086728 h 6651775"/>
                    <a:gd name="connsiteX16" fmla="*/ 7364079 w 9117269"/>
                    <a:gd name="connsiteY16" fmla="*/ 1126483 h 6651775"/>
                    <a:gd name="connsiteX17" fmla="*/ 7774897 w 9117269"/>
                    <a:gd name="connsiteY17" fmla="*/ 1709579 h 6651775"/>
                    <a:gd name="connsiteX18" fmla="*/ 8676045 w 9117269"/>
                    <a:gd name="connsiteY18" fmla="*/ 1815596 h 6651775"/>
                    <a:gd name="connsiteX19" fmla="*/ 8318236 w 9117269"/>
                    <a:gd name="connsiteY19" fmla="*/ 1828848 h 6651775"/>
                    <a:gd name="connsiteX20" fmla="*/ 8583279 w 9117269"/>
                    <a:gd name="connsiteY20" fmla="*/ 2014379 h 6651775"/>
                    <a:gd name="connsiteX21" fmla="*/ 8119453 w 9117269"/>
                    <a:gd name="connsiteY21" fmla="*/ 1961370 h 6651775"/>
                    <a:gd name="connsiteX22" fmla="*/ 9100115 w 9117269"/>
                    <a:gd name="connsiteY22" fmla="*/ 2796257 h 6651775"/>
                    <a:gd name="connsiteX23" fmla="*/ 8729054 w 9117269"/>
                    <a:gd name="connsiteY23" fmla="*/ 2637231 h 6651775"/>
                    <a:gd name="connsiteX24" fmla="*/ 9113367 w 9117269"/>
                    <a:gd name="connsiteY24" fmla="*/ 3432361 h 6651775"/>
                    <a:gd name="connsiteX25" fmla="*/ 8683621 w 9117269"/>
                    <a:gd name="connsiteY25" fmla="*/ 3117149 h 6651775"/>
                    <a:gd name="connsiteX26" fmla="*/ 8994098 w 9117269"/>
                    <a:gd name="connsiteY26" fmla="*/ 4094970 h 6651775"/>
                    <a:gd name="connsiteX27" fmla="*/ 8729054 w 9117269"/>
                    <a:gd name="connsiteY27" fmla="*/ 3949196 h 6651775"/>
                    <a:gd name="connsiteX28" fmla="*/ 8503767 w 9117269"/>
                    <a:gd name="connsiteY28" fmla="*/ 5035874 h 6651775"/>
                    <a:gd name="connsiteX29" fmla="*/ 8411002 w 9117269"/>
                    <a:gd name="connsiteY29" fmla="*/ 4890101 h 6651775"/>
                    <a:gd name="connsiteX30" fmla="*/ 8212220 w 9117269"/>
                    <a:gd name="connsiteY30" fmla="*/ 5155144 h 6651775"/>
                    <a:gd name="connsiteX31" fmla="*/ 8039942 w 9117269"/>
                    <a:gd name="connsiteY31" fmla="*/ 5009370 h 6651775"/>
                    <a:gd name="connsiteX32" fmla="*/ 7721891 w 9117269"/>
                    <a:gd name="connsiteY32" fmla="*/ 5539457 h 6651775"/>
                    <a:gd name="connsiteX33" fmla="*/ 7536361 w 9117269"/>
                    <a:gd name="connsiteY33" fmla="*/ 5300918 h 6651775"/>
                    <a:gd name="connsiteX34" fmla="*/ 7205056 w 9117269"/>
                    <a:gd name="connsiteY34" fmla="*/ 5937022 h 6651775"/>
                    <a:gd name="connsiteX35" fmla="*/ 7258065 w 9117269"/>
                    <a:gd name="connsiteY35" fmla="*/ 5671979 h 6651775"/>
                    <a:gd name="connsiteX36" fmla="*/ 6794239 w 9117269"/>
                    <a:gd name="connsiteY36" fmla="*/ 6069544 h 6651775"/>
                    <a:gd name="connsiteX37" fmla="*/ 6820744 w 9117269"/>
                    <a:gd name="connsiteY37" fmla="*/ 5777996 h 6651775"/>
                    <a:gd name="connsiteX38" fmla="*/ 6277405 w 9117269"/>
                    <a:gd name="connsiteY38" fmla="*/ 6294831 h 6651775"/>
                    <a:gd name="connsiteX39" fmla="*/ 6144883 w 9117269"/>
                    <a:gd name="connsiteY39" fmla="*/ 5923770 h 6651775"/>
                    <a:gd name="connsiteX40" fmla="*/ 5493042 w 9117269"/>
                    <a:gd name="connsiteY40" fmla="*/ 6437706 h 6651775"/>
                    <a:gd name="connsiteX41" fmla="*/ 5516855 w 9117269"/>
                    <a:gd name="connsiteY41" fmla="*/ 6242443 h 6651775"/>
                    <a:gd name="connsiteX42" fmla="*/ 5107280 w 9117269"/>
                    <a:gd name="connsiteY42" fmla="*/ 6532955 h 6651775"/>
                    <a:gd name="connsiteX43" fmla="*/ 5026318 w 9117269"/>
                    <a:gd name="connsiteY43" fmla="*/ 6061468 h 6651775"/>
                    <a:gd name="connsiteX44" fmla="*/ 4061797 w 9117269"/>
                    <a:gd name="connsiteY44" fmla="*/ 6515268 h 6651775"/>
                    <a:gd name="connsiteX45" fmla="*/ 292 w 9117269"/>
                    <a:gd name="connsiteY45" fmla="*/ 3355689 h 6651775"/>
                    <a:gd name="connsiteX0" fmla="*/ 755 w 9117732"/>
                    <a:gd name="connsiteY0" fmla="*/ 3355689 h 6651775"/>
                    <a:gd name="connsiteX1" fmla="*/ 4409308 w 9117732"/>
                    <a:gd name="connsiteY1" fmla="*/ 265094 h 6651775"/>
                    <a:gd name="connsiteX2" fmla="*/ 4276786 w 9117732"/>
                    <a:gd name="connsiteY2" fmla="*/ 437372 h 6651775"/>
                    <a:gd name="connsiteX3" fmla="*/ 4555081 w 9117732"/>
                    <a:gd name="connsiteY3" fmla="*/ 384363 h 6651775"/>
                    <a:gd name="connsiteX4" fmla="*/ 4600837 w 9117732"/>
                    <a:gd name="connsiteY4" fmla="*/ 528242 h 6651775"/>
                    <a:gd name="connsiteX5" fmla="*/ 4846629 w 9117732"/>
                    <a:gd name="connsiteY5" fmla="*/ 636155 h 6651775"/>
                    <a:gd name="connsiteX6" fmla="*/ 4740612 w 9117732"/>
                    <a:gd name="connsiteY6" fmla="*/ 251842 h 6651775"/>
                    <a:gd name="connsiteX7" fmla="*/ 5018908 w 9117732"/>
                    <a:gd name="connsiteY7" fmla="*/ 371111 h 6651775"/>
                    <a:gd name="connsiteX8" fmla="*/ 5708021 w 9117732"/>
                    <a:gd name="connsiteY8" fmla="*/ 50 h 6651775"/>
                    <a:gd name="connsiteX9" fmla="*/ 5442977 w 9117732"/>
                    <a:gd name="connsiteY9" fmla="*/ 291598 h 6651775"/>
                    <a:gd name="connsiteX10" fmla="*/ 5959812 w 9117732"/>
                    <a:gd name="connsiteY10" fmla="*/ 119320 h 6651775"/>
                    <a:gd name="connsiteX11" fmla="*/ 5774281 w 9117732"/>
                    <a:gd name="connsiteY11" fmla="*/ 344606 h 6651775"/>
                    <a:gd name="connsiteX12" fmla="*/ 6092334 w 9117732"/>
                    <a:gd name="connsiteY12" fmla="*/ 450623 h 6651775"/>
                    <a:gd name="connsiteX13" fmla="*/ 5867047 w 9117732"/>
                    <a:gd name="connsiteY13" fmla="*/ 596397 h 6651775"/>
                    <a:gd name="connsiteX14" fmla="*/ 7364542 w 9117732"/>
                    <a:gd name="connsiteY14" fmla="*/ 768674 h 6651775"/>
                    <a:gd name="connsiteX15" fmla="*/ 7126003 w 9117732"/>
                    <a:gd name="connsiteY15" fmla="*/ 834935 h 6651775"/>
                    <a:gd name="connsiteX16" fmla="*/ 7616334 w 9117732"/>
                    <a:gd name="connsiteY16" fmla="*/ 1086728 h 6651775"/>
                    <a:gd name="connsiteX17" fmla="*/ 7364542 w 9117732"/>
                    <a:gd name="connsiteY17" fmla="*/ 1126483 h 6651775"/>
                    <a:gd name="connsiteX18" fmla="*/ 7775360 w 9117732"/>
                    <a:gd name="connsiteY18" fmla="*/ 1709579 h 6651775"/>
                    <a:gd name="connsiteX19" fmla="*/ 8676508 w 9117732"/>
                    <a:gd name="connsiteY19" fmla="*/ 1815596 h 6651775"/>
                    <a:gd name="connsiteX20" fmla="*/ 8318699 w 9117732"/>
                    <a:gd name="connsiteY20" fmla="*/ 1828848 h 6651775"/>
                    <a:gd name="connsiteX21" fmla="*/ 8583742 w 9117732"/>
                    <a:gd name="connsiteY21" fmla="*/ 2014379 h 6651775"/>
                    <a:gd name="connsiteX22" fmla="*/ 8119916 w 9117732"/>
                    <a:gd name="connsiteY22" fmla="*/ 1961370 h 6651775"/>
                    <a:gd name="connsiteX23" fmla="*/ 9100578 w 9117732"/>
                    <a:gd name="connsiteY23" fmla="*/ 2796257 h 6651775"/>
                    <a:gd name="connsiteX24" fmla="*/ 8729517 w 9117732"/>
                    <a:gd name="connsiteY24" fmla="*/ 2637231 h 6651775"/>
                    <a:gd name="connsiteX25" fmla="*/ 9113830 w 9117732"/>
                    <a:gd name="connsiteY25" fmla="*/ 3432361 h 6651775"/>
                    <a:gd name="connsiteX26" fmla="*/ 8684084 w 9117732"/>
                    <a:gd name="connsiteY26" fmla="*/ 3117149 h 6651775"/>
                    <a:gd name="connsiteX27" fmla="*/ 8994561 w 9117732"/>
                    <a:gd name="connsiteY27" fmla="*/ 4094970 h 6651775"/>
                    <a:gd name="connsiteX28" fmla="*/ 8729517 w 9117732"/>
                    <a:gd name="connsiteY28" fmla="*/ 3949196 h 6651775"/>
                    <a:gd name="connsiteX29" fmla="*/ 8504230 w 9117732"/>
                    <a:gd name="connsiteY29" fmla="*/ 5035874 h 6651775"/>
                    <a:gd name="connsiteX30" fmla="*/ 8411465 w 9117732"/>
                    <a:gd name="connsiteY30" fmla="*/ 4890101 h 6651775"/>
                    <a:gd name="connsiteX31" fmla="*/ 8212683 w 9117732"/>
                    <a:gd name="connsiteY31" fmla="*/ 5155144 h 6651775"/>
                    <a:gd name="connsiteX32" fmla="*/ 8040405 w 9117732"/>
                    <a:gd name="connsiteY32" fmla="*/ 5009370 h 6651775"/>
                    <a:gd name="connsiteX33" fmla="*/ 7722354 w 9117732"/>
                    <a:gd name="connsiteY33" fmla="*/ 5539457 h 6651775"/>
                    <a:gd name="connsiteX34" fmla="*/ 7536824 w 9117732"/>
                    <a:gd name="connsiteY34" fmla="*/ 5300918 h 6651775"/>
                    <a:gd name="connsiteX35" fmla="*/ 7205519 w 9117732"/>
                    <a:gd name="connsiteY35" fmla="*/ 5937022 h 6651775"/>
                    <a:gd name="connsiteX36" fmla="*/ 7258528 w 9117732"/>
                    <a:gd name="connsiteY36" fmla="*/ 5671979 h 6651775"/>
                    <a:gd name="connsiteX37" fmla="*/ 6794702 w 9117732"/>
                    <a:gd name="connsiteY37" fmla="*/ 6069544 h 6651775"/>
                    <a:gd name="connsiteX38" fmla="*/ 6821207 w 9117732"/>
                    <a:gd name="connsiteY38" fmla="*/ 5777996 h 6651775"/>
                    <a:gd name="connsiteX39" fmla="*/ 6277868 w 9117732"/>
                    <a:gd name="connsiteY39" fmla="*/ 6294831 h 6651775"/>
                    <a:gd name="connsiteX40" fmla="*/ 6145346 w 9117732"/>
                    <a:gd name="connsiteY40" fmla="*/ 5923770 h 6651775"/>
                    <a:gd name="connsiteX41" fmla="*/ 5493505 w 9117732"/>
                    <a:gd name="connsiteY41" fmla="*/ 6437706 h 6651775"/>
                    <a:gd name="connsiteX42" fmla="*/ 5517318 w 9117732"/>
                    <a:gd name="connsiteY42" fmla="*/ 6242443 h 6651775"/>
                    <a:gd name="connsiteX43" fmla="*/ 5107743 w 9117732"/>
                    <a:gd name="connsiteY43" fmla="*/ 6532955 h 6651775"/>
                    <a:gd name="connsiteX44" fmla="*/ 5026781 w 9117732"/>
                    <a:gd name="connsiteY44" fmla="*/ 6061468 h 6651775"/>
                    <a:gd name="connsiteX45" fmla="*/ 4062260 w 9117732"/>
                    <a:gd name="connsiteY45" fmla="*/ 6515268 h 6651775"/>
                    <a:gd name="connsiteX46" fmla="*/ 755 w 9117732"/>
                    <a:gd name="connsiteY46" fmla="*/ 3355689 h 6651775"/>
                    <a:gd name="connsiteX0" fmla="*/ 12 w 9116989"/>
                    <a:gd name="connsiteY0" fmla="*/ 3355689 h 6651775"/>
                    <a:gd name="connsiteX1" fmla="*/ 4103765 w 9116989"/>
                    <a:gd name="connsiteY1" fmla="*/ 371111 h 6651775"/>
                    <a:gd name="connsiteX2" fmla="*/ 4408565 w 9116989"/>
                    <a:gd name="connsiteY2" fmla="*/ 265094 h 6651775"/>
                    <a:gd name="connsiteX3" fmla="*/ 4276043 w 9116989"/>
                    <a:gd name="connsiteY3" fmla="*/ 437372 h 6651775"/>
                    <a:gd name="connsiteX4" fmla="*/ 4554338 w 9116989"/>
                    <a:gd name="connsiteY4" fmla="*/ 384363 h 6651775"/>
                    <a:gd name="connsiteX5" fmla="*/ 4600094 w 9116989"/>
                    <a:gd name="connsiteY5" fmla="*/ 528242 h 6651775"/>
                    <a:gd name="connsiteX6" fmla="*/ 4845886 w 9116989"/>
                    <a:gd name="connsiteY6" fmla="*/ 636155 h 6651775"/>
                    <a:gd name="connsiteX7" fmla="*/ 4739869 w 9116989"/>
                    <a:gd name="connsiteY7" fmla="*/ 251842 h 6651775"/>
                    <a:gd name="connsiteX8" fmla="*/ 5018165 w 9116989"/>
                    <a:gd name="connsiteY8" fmla="*/ 371111 h 6651775"/>
                    <a:gd name="connsiteX9" fmla="*/ 5707278 w 9116989"/>
                    <a:gd name="connsiteY9" fmla="*/ 50 h 6651775"/>
                    <a:gd name="connsiteX10" fmla="*/ 5442234 w 9116989"/>
                    <a:gd name="connsiteY10" fmla="*/ 291598 h 6651775"/>
                    <a:gd name="connsiteX11" fmla="*/ 5959069 w 9116989"/>
                    <a:gd name="connsiteY11" fmla="*/ 119320 h 6651775"/>
                    <a:gd name="connsiteX12" fmla="*/ 5773538 w 9116989"/>
                    <a:gd name="connsiteY12" fmla="*/ 344606 h 6651775"/>
                    <a:gd name="connsiteX13" fmla="*/ 6091591 w 9116989"/>
                    <a:gd name="connsiteY13" fmla="*/ 450623 h 6651775"/>
                    <a:gd name="connsiteX14" fmla="*/ 5866304 w 9116989"/>
                    <a:gd name="connsiteY14" fmla="*/ 596397 h 6651775"/>
                    <a:gd name="connsiteX15" fmla="*/ 7363799 w 9116989"/>
                    <a:gd name="connsiteY15" fmla="*/ 768674 h 6651775"/>
                    <a:gd name="connsiteX16" fmla="*/ 7125260 w 9116989"/>
                    <a:gd name="connsiteY16" fmla="*/ 834935 h 6651775"/>
                    <a:gd name="connsiteX17" fmla="*/ 7615591 w 9116989"/>
                    <a:gd name="connsiteY17" fmla="*/ 1086728 h 6651775"/>
                    <a:gd name="connsiteX18" fmla="*/ 7363799 w 9116989"/>
                    <a:gd name="connsiteY18" fmla="*/ 1126483 h 6651775"/>
                    <a:gd name="connsiteX19" fmla="*/ 7774617 w 9116989"/>
                    <a:gd name="connsiteY19" fmla="*/ 1709579 h 6651775"/>
                    <a:gd name="connsiteX20" fmla="*/ 8675765 w 9116989"/>
                    <a:gd name="connsiteY20" fmla="*/ 1815596 h 6651775"/>
                    <a:gd name="connsiteX21" fmla="*/ 8317956 w 9116989"/>
                    <a:gd name="connsiteY21" fmla="*/ 1828848 h 6651775"/>
                    <a:gd name="connsiteX22" fmla="*/ 8582999 w 9116989"/>
                    <a:gd name="connsiteY22" fmla="*/ 2014379 h 6651775"/>
                    <a:gd name="connsiteX23" fmla="*/ 8119173 w 9116989"/>
                    <a:gd name="connsiteY23" fmla="*/ 1961370 h 6651775"/>
                    <a:gd name="connsiteX24" fmla="*/ 9099835 w 9116989"/>
                    <a:gd name="connsiteY24" fmla="*/ 2796257 h 6651775"/>
                    <a:gd name="connsiteX25" fmla="*/ 8728774 w 9116989"/>
                    <a:gd name="connsiteY25" fmla="*/ 2637231 h 6651775"/>
                    <a:gd name="connsiteX26" fmla="*/ 9113087 w 9116989"/>
                    <a:gd name="connsiteY26" fmla="*/ 3432361 h 6651775"/>
                    <a:gd name="connsiteX27" fmla="*/ 8683341 w 9116989"/>
                    <a:gd name="connsiteY27" fmla="*/ 3117149 h 6651775"/>
                    <a:gd name="connsiteX28" fmla="*/ 8993818 w 9116989"/>
                    <a:gd name="connsiteY28" fmla="*/ 4094970 h 6651775"/>
                    <a:gd name="connsiteX29" fmla="*/ 8728774 w 9116989"/>
                    <a:gd name="connsiteY29" fmla="*/ 3949196 h 6651775"/>
                    <a:gd name="connsiteX30" fmla="*/ 8503487 w 9116989"/>
                    <a:gd name="connsiteY30" fmla="*/ 5035874 h 6651775"/>
                    <a:gd name="connsiteX31" fmla="*/ 8410722 w 9116989"/>
                    <a:gd name="connsiteY31" fmla="*/ 4890101 h 6651775"/>
                    <a:gd name="connsiteX32" fmla="*/ 8211940 w 9116989"/>
                    <a:gd name="connsiteY32" fmla="*/ 5155144 h 6651775"/>
                    <a:gd name="connsiteX33" fmla="*/ 8039662 w 9116989"/>
                    <a:gd name="connsiteY33" fmla="*/ 5009370 h 6651775"/>
                    <a:gd name="connsiteX34" fmla="*/ 7721611 w 9116989"/>
                    <a:gd name="connsiteY34" fmla="*/ 5539457 h 6651775"/>
                    <a:gd name="connsiteX35" fmla="*/ 7536081 w 9116989"/>
                    <a:gd name="connsiteY35" fmla="*/ 5300918 h 6651775"/>
                    <a:gd name="connsiteX36" fmla="*/ 7204776 w 9116989"/>
                    <a:gd name="connsiteY36" fmla="*/ 5937022 h 6651775"/>
                    <a:gd name="connsiteX37" fmla="*/ 7257785 w 9116989"/>
                    <a:gd name="connsiteY37" fmla="*/ 5671979 h 6651775"/>
                    <a:gd name="connsiteX38" fmla="*/ 6793959 w 9116989"/>
                    <a:gd name="connsiteY38" fmla="*/ 6069544 h 6651775"/>
                    <a:gd name="connsiteX39" fmla="*/ 6820464 w 9116989"/>
                    <a:gd name="connsiteY39" fmla="*/ 5777996 h 6651775"/>
                    <a:gd name="connsiteX40" fmla="*/ 6277125 w 9116989"/>
                    <a:gd name="connsiteY40" fmla="*/ 6294831 h 6651775"/>
                    <a:gd name="connsiteX41" fmla="*/ 6144603 w 9116989"/>
                    <a:gd name="connsiteY41" fmla="*/ 5923770 h 6651775"/>
                    <a:gd name="connsiteX42" fmla="*/ 5492762 w 9116989"/>
                    <a:gd name="connsiteY42" fmla="*/ 6437706 h 6651775"/>
                    <a:gd name="connsiteX43" fmla="*/ 5516575 w 9116989"/>
                    <a:gd name="connsiteY43" fmla="*/ 6242443 h 6651775"/>
                    <a:gd name="connsiteX44" fmla="*/ 5107000 w 9116989"/>
                    <a:gd name="connsiteY44" fmla="*/ 6532955 h 6651775"/>
                    <a:gd name="connsiteX45" fmla="*/ 5026038 w 9116989"/>
                    <a:gd name="connsiteY45" fmla="*/ 6061468 h 6651775"/>
                    <a:gd name="connsiteX46" fmla="*/ 4061517 w 9116989"/>
                    <a:gd name="connsiteY46" fmla="*/ 6515268 h 6651775"/>
                    <a:gd name="connsiteX47" fmla="*/ 12 w 9116989"/>
                    <a:gd name="connsiteY47" fmla="*/ 3355689 h 6651775"/>
                    <a:gd name="connsiteX0" fmla="*/ 214 w 9117191"/>
                    <a:gd name="connsiteY0" fmla="*/ 3355689 h 6651775"/>
                    <a:gd name="connsiteX1" fmla="*/ 3878680 w 9117191"/>
                    <a:gd name="connsiteY1" fmla="*/ 198833 h 6651775"/>
                    <a:gd name="connsiteX2" fmla="*/ 4103967 w 9117191"/>
                    <a:gd name="connsiteY2" fmla="*/ 371111 h 6651775"/>
                    <a:gd name="connsiteX3" fmla="*/ 4408767 w 9117191"/>
                    <a:gd name="connsiteY3" fmla="*/ 265094 h 6651775"/>
                    <a:gd name="connsiteX4" fmla="*/ 4276245 w 9117191"/>
                    <a:gd name="connsiteY4" fmla="*/ 437372 h 6651775"/>
                    <a:gd name="connsiteX5" fmla="*/ 4554540 w 9117191"/>
                    <a:gd name="connsiteY5" fmla="*/ 384363 h 6651775"/>
                    <a:gd name="connsiteX6" fmla="*/ 4600296 w 9117191"/>
                    <a:gd name="connsiteY6" fmla="*/ 528242 h 6651775"/>
                    <a:gd name="connsiteX7" fmla="*/ 4846088 w 9117191"/>
                    <a:gd name="connsiteY7" fmla="*/ 636155 h 6651775"/>
                    <a:gd name="connsiteX8" fmla="*/ 4740071 w 9117191"/>
                    <a:gd name="connsiteY8" fmla="*/ 251842 h 6651775"/>
                    <a:gd name="connsiteX9" fmla="*/ 5018367 w 9117191"/>
                    <a:gd name="connsiteY9" fmla="*/ 371111 h 6651775"/>
                    <a:gd name="connsiteX10" fmla="*/ 5707480 w 9117191"/>
                    <a:gd name="connsiteY10" fmla="*/ 50 h 6651775"/>
                    <a:gd name="connsiteX11" fmla="*/ 5442436 w 9117191"/>
                    <a:gd name="connsiteY11" fmla="*/ 291598 h 6651775"/>
                    <a:gd name="connsiteX12" fmla="*/ 5959271 w 9117191"/>
                    <a:gd name="connsiteY12" fmla="*/ 119320 h 6651775"/>
                    <a:gd name="connsiteX13" fmla="*/ 5773740 w 9117191"/>
                    <a:gd name="connsiteY13" fmla="*/ 344606 h 6651775"/>
                    <a:gd name="connsiteX14" fmla="*/ 6091793 w 9117191"/>
                    <a:gd name="connsiteY14" fmla="*/ 450623 h 6651775"/>
                    <a:gd name="connsiteX15" fmla="*/ 5866506 w 9117191"/>
                    <a:gd name="connsiteY15" fmla="*/ 596397 h 6651775"/>
                    <a:gd name="connsiteX16" fmla="*/ 7364001 w 9117191"/>
                    <a:gd name="connsiteY16" fmla="*/ 768674 h 6651775"/>
                    <a:gd name="connsiteX17" fmla="*/ 7125462 w 9117191"/>
                    <a:gd name="connsiteY17" fmla="*/ 834935 h 6651775"/>
                    <a:gd name="connsiteX18" fmla="*/ 7615793 w 9117191"/>
                    <a:gd name="connsiteY18" fmla="*/ 1086728 h 6651775"/>
                    <a:gd name="connsiteX19" fmla="*/ 7364001 w 9117191"/>
                    <a:gd name="connsiteY19" fmla="*/ 1126483 h 6651775"/>
                    <a:gd name="connsiteX20" fmla="*/ 7774819 w 9117191"/>
                    <a:gd name="connsiteY20" fmla="*/ 1709579 h 6651775"/>
                    <a:gd name="connsiteX21" fmla="*/ 8675967 w 9117191"/>
                    <a:gd name="connsiteY21" fmla="*/ 1815596 h 6651775"/>
                    <a:gd name="connsiteX22" fmla="*/ 8318158 w 9117191"/>
                    <a:gd name="connsiteY22" fmla="*/ 1828848 h 6651775"/>
                    <a:gd name="connsiteX23" fmla="*/ 8583201 w 9117191"/>
                    <a:gd name="connsiteY23" fmla="*/ 2014379 h 6651775"/>
                    <a:gd name="connsiteX24" fmla="*/ 8119375 w 9117191"/>
                    <a:gd name="connsiteY24" fmla="*/ 1961370 h 6651775"/>
                    <a:gd name="connsiteX25" fmla="*/ 9100037 w 9117191"/>
                    <a:gd name="connsiteY25" fmla="*/ 2796257 h 6651775"/>
                    <a:gd name="connsiteX26" fmla="*/ 8728976 w 9117191"/>
                    <a:gd name="connsiteY26" fmla="*/ 2637231 h 6651775"/>
                    <a:gd name="connsiteX27" fmla="*/ 9113289 w 9117191"/>
                    <a:gd name="connsiteY27" fmla="*/ 3432361 h 6651775"/>
                    <a:gd name="connsiteX28" fmla="*/ 8683543 w 9117191"/>
                    <a:gd name="connsiteY28" fmla="*/ 3117149 h 6651775"/>
                    <a:gd name="connsiteX29" fmla="*/ 8994020 w 9117191"/>
                    <a:gd name="connsiteY29" fmla="*/ 4094970 h 6651775"/>
                    <a:gd name="connsiteX30" fmla="*/ 8728976 w 9117191"/>
                    <a:gd name="connsiteY30" fmla="*/ 3949196 h 6651775"/>
                    <a:gd name="connsiteX31" fmla="*/ 8503689 w 9117191"/>
                    <a:gd name="connsiteY31" fmla="*/ 5035874 h 6651775"/>
                    <a:gd name="connsiteX32" fmla="*/ 8410924 w 9117191"/>
                    <a:gd name="connsiteY32" fmla="*/ 4890101 h 6651775"/>
                    <a:gd name="connsiteX33" fmla="*/ 8212142 w 9117191"/>
                    <a:gd name="connsiteY33" fmla="*/ 5155144 h 6651775"/>
                    <a:gd name="connsiteX34" fmla="*/ 8039864 w 9117191"/>
                    <a:gd name="connsiteY34" fmla="*/ 5009370 h 6651775"/>
                    <a:gd name="connsiteX35" fmla="*/ 7721813 w 9117191"/>
                    <a:gd name="connsiteY35" fmla="*/ 5539457 h 6651775"/>
                    <a:gd name="connsiteX36" fmla="*/ 7536283 w 9117191"/>
                    <a:gd name="connsiteY36" fmla="*/ 5300918 h 6651775"/>
                    <a:gd name="connsiteX37" fmla="*/ 7204978 w 9117191"/>
                    <a:gd name="connsiteY37" fmla="*/ 5937022 h 6651775"/>
                    <a:gd name="connsiteX38" fmla="*/ 7257987 w 9117191"/>
                    <a:gd name="connsiteY38" fmla="*/ 5671979 h 6651775"/>
                    <a:gd name="connsiteX39" fmla="*/ 6794161 w 9117191"/>
                    <a:gd name="connsiteY39" fmla="*/ 6069544 h 6651775"/>
                    <a:gd name="connsiteX40" fmla="*/ 6820666 w 9117191"/>
                    <a:gd name="connsiteY40" fmla="*/ 5777996 h 6651775"/>
                    <a:gd name="connsiteX41" fmla="*/ 6277327 w 9117191"/>
                    <a:gd name="connsiteY41" fmla="*/ 6294831 h 6651775"/>
                    <a:gd name="connsiteX42" fmla="*/ 6144805 w 9117191"/>
                    <a:gd name="connsiteY42" fmla="*/ 5923770 h 6651775"/>
                    <a:gd name="connsiteX43" fmla="*/ 5492964 w 9117191"/>
                    <a:gd name="connsiteY43" fmla="*/ 6437706 h 6651775"/>
                    <a:gd name="connsiteX44" fmla="*/ 5516777 w 9117191"/>
                    <a:gd name="connsiteY44" fmla="*/ 6242443 h 6651775"/>
                    <a:gd name="connsiteX45" fmla="*/ 5107202 w 9117191"/>
                    <a:gd name="connsiteY45" fmla="*/ 6532955 h 6651775"/>
                    <a:gd name="connsiteX46" fmla="*/ 5026240 w 9117191"/>
                    <a:gd name="connsiteY46" fmla="*/ 6061468 h 6651775"/>
                    <a:gd name="connsiteX47" fmla="*/ 4061719 w 9117191"/>
                    <a:gd name="connsiteY47" fmla="*/ 6515268 h 6651775"/>
                    <a:gd name="connsiteX48" fmla="*/ 214 w 9117191"/>
                    <a:gd name="connsiteY48" fmla="*/ 3355689 h 6651775"/>
                    <a:gd name="connsiteX0" fmla="*/ 213 w 9117190"/>
                    <a:gd name="connsiteY0" fmla="*/ 3355689 h 6651775"/>
                    <a:gd name="connsiteX1" fmla="*/ 3878679 w 9117190"/>
                    <a:gd name="connsiteY1" fmla="*/ 331355 h 6651775"/>
                    <a:gd name="connsiteX2" fmla="*/ 3878679 w 9117190"/>
                    <a:gd name="connsiteY2" fmla="*/ 198833 h 6651775"/>
                    <a:gd name="connsiteX3" fmla="*/ 4103966 w 9117190"/>
                    <a:gd name="connsiteY3" fmla="*/ 371111 h 6651775"/>
                    <a:gd name="connsiteX4" fmla="*/ 4408766 w 9117190"/>
                    <a:gd name="connsiteY4" fmla="*/ 265094 h 6651775"/>
                    <a:gd name="connsiteX5" fmla="*/ 4276244 w 9117190"/>
                    <a:gd name="connsiteY5" fmla="*/ 437372 h 6651775"/>
                    <a:gd name="connsiteX6" fmla="*/ 4554539 w 9117190"/>
                    <a:gd name="connsiteY6" fmla="*/ 384363 h 6651775"/>
                    <a:gd name="connsiteX7" fmla="*/ 4600295 w 9117190"/>
                    <a:gd name="connsiteY7" fmla="*/ 528242 h 6651775"/>
                    <a:gd name="connsiteX8" fmla="*/ 4846087 w 9117190"/>
                    <a:gd name="connsiteY8" fmla="*/ 636155 h 6651775"/>
                    <a:gd name="connsiteX9" fmla="*/ 4740070 w 9117190"/>
                    <a:gd name="connsiteY9" fmla="*/ 251842 h 6651775"/>
                    <a:gd name="connsiteX10" fmla="*/ 5018366 w 9117190"/>
                    <a:gd name="connsiteY10" fmla="*/ 371111 h 6651775"/>
                    <a:gd name="connsiteX11" fmla="*/ 5707479 w 9117190"/>
                    <a:gd name="connsiteY11" fmla="*/ 50 h 6651775"/>
                    <a:gd name="connsiteX12" fmla="*/ 5442435 w 9117190"/>
                    <a:gd name="connsiteY12" fmla="*/ 291598 h 6651775"/>
                    <a:gd name="connsiteX13" fmla="*/ 5959270 w 9117190"/>
                    <a:gd name="connsiteY13" fmla="*/ 119320 h 6651775"/>
                    <a:gd name="connsiteX14" fmla="*/ 5773739 w 9117190"/>
                    <a:gd name="connsiteY14" fmla="*/ 344606 h 6651775"/>
                    <a:gd name="connsiteX15" fmla="*/ 6091792 w 9117190"/>
                    <a:gd name="connsiteY15" fmla="*/ 450623 h 6651775"/>
                    <a:gd name="connsiteX16" fmla="*/ 5866505 w 9117190"/>
                    <a:gd name="connsiteY16" fmla="*/ 596397 h 6651775"/>
                    <a:gd name="connsiteX17" fmla="*/ 7364000 w 9117190"/>
                    <a:gd name="connsiteY17" fmla="*/ 768674 h 6651775"/>
                    <a:gd name="connsiteX18" fmla="*/ 7125461 w 9117190"/>
                    <a:gd name="connsiteY18" fmla="*/ 834935 h 6651775"/>
                    <a:gd name="connsiteX19" fmla="*/ 7615792 w 9117190"/>
                    <a:gd name="connsiteY19" fmla="*/ 1086728 h 6651775"/>
                    <a:gd name="connsiteX20" fmla="*/ 7364000 w 9117190"/>
                    <a:gd name="connsiteY20" fmla="*/ 1126483 h 6651775"/>
                    <a:gd name="connsiteX21" fmla="*/ 7774818 w 9117190"/>
                    <a:gd name="connsiteY21" fmla="*/ 1709579 h 6651775"/>
                    <a:gd name="connsiteX22" fmla="*/ 8675966 w 9117190"/>
                    <a:gd name="connsiteY22" fmla="*/ 1815596 h 6651775"/>
                    <a:gd name="connsiteX23" fmla="*/ 8318157 w 9117190"/>
                    <a:gd name="connsiteY23" fmla="*/ 1828848 h 6651775"/>
                    <a:gd name="connsiteX24" fmla="*/ 8583200 w 9117190"/>
                    <a:gd name="connsiteY24" fmla="*/ 2014379 h 6651775"/>
                    <a:gd name="connsiteX25" fmla="*/ 8119374 w 9117190"/>
                    <a:gd name="connsiteY25" fmla="*/ 1961370 h 6651775"/>
                    <a:gd name="connsiteX26" fmla="*/ 9100036 w 9117190"/>
                    <a:gd name="connsiteY26" fmla="*/ 2796257 h 6651775"/>
                    <a:gd name="connsiteX27" fmla="*/ 8728975 w 9117190"/>
                    <a:gd name="connsiteY27" fmla="*/ 2637231 h 6651775"/>
                    <a:gd name="connsiteX28" fmla="*/ 9113288 w 9117190"/>
                    <a:gd name="connsiteY28" fmla="*/ 3432361 h 6651775"/>
                    <a:gd name="connsiteX29" fmla="*/ 8683542 w 9117190"/>
                    <a:gd name="connsiteY29" fmla="*/ 3117149 h 6651775"/>
                    <a:gd name="connsiteX30" fmla="*/ 8994019 w 9117190"/>
                    <a:gd name="connsiteY30" fmla="*/ 4094970 h 6651775"/>
                    <a:gd name="connsiteX31" fmla="*/ 8728975 w 9117190"/>
                    <a:gd name="connsiteY31" fmla="*/ 3949196 h 6651775"/>
                    <a:gd name="connsiteX32" fmla="*/ 8503688 w 9117190"/>
                    <a:gd name="connsiteY32" fmla="*/ 5035874 h 6651775"/>
                    <a:gd name="connsiteX33" fmla="*/ 8410923 w 9117190"/>
                    <a:gd name="connsiteY33" fmla="*/ 4890101 h 6651775"/>
                    <a:gd name="connsiteX34" fmla="*/ 8212141 w 9117190"/>
                    <a:gd name="connsiteY34" fmla="*/ 5155144 h 6651775"/>
                    <a:gd name="connsiteX35" fmla="*/ 8039863 w 9117190"/>
                    <a:gd name="connsiteY35" fmla="*/ 5009370 h 6651775"/>
                    <a:gd name="connsiteX36" fmla="*/ 7721812 w 9117190"/>
                    <a:gd name="connsiteY36" fmla="*/ 5539457 h 6651775"/>
                    <a:gd name="connsiteX37" fmla="*/ 7536282 w 9117190"/>
                    <a:gd name="connsiteY37" fmla="*/ 5300918 h 6651775"/>
                    <a:gd name="connsiteX38" fmla="*/ 7204977 w 9117190"/>
                    <a:gd name="connsiteY38" fmla="*/ 5937022 h 6651775"/>
                    <a:gd name="connsiteX39" fmla="*/ 7257986 w 9117190"/>
                    <a:gd name="connsiteY39" fmla="*/ 5671979 h 6651775"/>
                    <a:gd name="connsiteX40" fmla="*/ 6794160 w 9117190"/>
                    <a:gd name="connsiteY40" fmla="*/ 6069544 h 6651775"/>
                    <a:gd name="connsiteX41" fmla="*/ 6820665 w 9117190"/>
                    <a:gd name="connsiteY41" fmla="*/ 5777996 h 6651775"/>
                    <a:gd name="connsiteX42" fmla="*/ 6277326 w 9117190"/>
                    <a:gd name="connsiteY42" fmla="*/ 6294831 h 6651775"/>
                    <a:gd name="connsiteX43" fmla="*/ 6144804 w 9117190"/>
                    <a:gd name="connsiteY43" fmla="*/ 5923770 h 6651775"/>
                    <a:gd name="connsiteX44" fmla="*/ 5492963 w 9117190"/>
                    <a:gd name="connsiteY44" fmla="*/ 6437706 h 6651775"/>
                    <a:gd name="connsiteX45" fmla="*/ 5516776 w 9117190"/>
                    <a:gd name="connsiteY45" fmla="*/ 6242443 h 6651775"/>
                    <a:gd name="connsiteX46" fmla="*/ 5107201 w 9117190"/>
                    <a:gd name="connsiteY46" fmla="*/ 6532955 h 6651775"/>
                    <a:gd name="connsiteX47" fmla="*/ 5026239 w 9117190"/>
                    <a:gd name="connsiteY47" fmla="*/ 6061468 h 6651775"/>
                    <a:gd name="connsiteX48" fmla="*/ 4061718 w 9117190"/>
                    <a:gd name="connsiteY48" fmla="*/ 6515268 h 6651775"/>
                    <a:gd name="connsiteX49" fmla="*/ 213 w 9117190"/>
                    <a:gd name="connsiteY49" fmla="*/ 3355689 h 6651775"/>
                    <a:gd name="connsiteX0" fmla="*/ 5677 w 9122654"/>
                    <a:gd name="connsiteY0" fmla="*/ 3355689 h 6651775"/>
                    <a:gd name="connsiteX1" fmla="*/ 3195029 w 9122654"/>
                    <a:gd name="connsiteY1" fmla="*/ 278346 h 6651775"/>
                    <a:gd name="connsiteX2" fmla="*/ 3884143 w 9122654"/>
                    <a:gd name="connsiteY2" fmla="*/ 331355 h 6651775"/>
                    <a:gd name="connsiteX3" fmla="*/ 3884143 w 9122654"/>
                    <a:gd name="connsiteY3" fmla="*/ 198833 h 6651775"/>
                    <a:gd name="connsiteX4" fmla="*/ 4109430 w 9122654"/>
                    <a:gd name="connsiteY4" fmla="*/ 371111 h 6651775"/>
                    <a:gd name="connsiteX5" fmla="*/ 4414230 w 9122654"/>
                    <a:gd name="connsiteY5" fmla="*/ 265094 h 6651775"/>
                    <a:gd name="connsiteX6" fmla="*/ 4281708 w 9122654"/>
                    <a:gd name="connsiteY6" fmla="*/ 437372 h 6651775"/>
                    <a:gd name="connsiteX7" fmla="*/ 4560003 w 9122654"/>
                    <a:gd name="connsiteY7" fmla="*/ 384363 h 6651775"/>
                    <a:gd name="connsiteX8" fmla="*/ 4605759 w 9122654"/>
                    <a:gd name="connsiteY8" fmla="*/ 528242 h 6651775"/>
                    <a:gd name="connsiteX9" fmla="*/ 4851551 w 9122654"/>
                    <a:gd name="connsiteY9" fmla="*/ 636155 h 6651775"/>
                    <a:gd name="connsiteX10" fmla="*/ 4745534 w 9122654"/>
                    <a:gd name="connsiteY10" fmla="*/ 251842 h 6651775"/>
                    <a:gd name="connsiteX11" fmla="*/ 5023830 w 9122654"/>
                    <a:gd name="connsiteY11" fmla="*/ 371111 h 6651775"/>
                    <a:gd name="connsiteX12" fmla="*/ 5712943 w 9122654"/>
                    <a:gd name="connsiteY12" fmla="*/ 50 h 6651775"/>
                    <a:gd name="connsiteX13" fmla="*/ 5447899 w 9122654"/>
                    <a:gd name="connsiteY13" fmla="*/ 291598 h 6651775"/>
                    <a:gd name="connsiteX14" fmla="*/ 5964734 w 9122654"/>
                    <a:gd name="connsiteY14" fmla="*/ 119320 h 6651775"/>
                    <a:gd name="connsiteX15" fmla="*/ 5779203 w 9122654"/>
                    <a:gd name="connsiteY15" fmla="*/ 344606 h 6651775"/>
                    <a:gd name="connsiteX16" fmla="*/ 6097256 w 9122654"/>
                    <a:gd name="connsiteY16" fmla="*/ 450623 h 6651775"/>
                    <a:gd name="connsiteX17" fmla="*/ 5871969 w 9122654"/>
                    <a:gd name="connsiteY17" fmla="*/ 596397 h 6651775"/>
                    <a:gd name="connsiteX18" fmla="*/ 7369464 w 9122654"/>
                    <a:gd name="connsiteY18" fmla="*/ 768674 h 6651775"/>
                    <a:gd name="connsiteX19" fmla="*/ 7130925 w 9122654"/>
                    <a:gd name="connsiteY19" fmla="*/ 834935 h 6651775"/>
                    <a:gd name="connsiteX20" fmla="*/ 7621256 w 9122654"/>
                    <a:gd name="connsiteY20" fmla="*/ 1086728 h 6651775"/>
                    <a:gd name="connsiteX21" fmla="*/ 7369464 w 9122654"/>
                    <a:gd name="connsiteY21" fmla="*/ 1126483 h 6651775"/>
                    <a:gd name="connsiteX22" fmla="*/ 7780282 w 9122654"/>
                    <a:gd name="connsiteY22" fmla="*/ 1709579 h 6651775"/>
                    <a:gd name="connsiteX23" fmla="*/ 8681430 w 9122654"/>
                    <a:gd name="connsiteY23" fmla="*/ 1815596 h 6651775"/>
                    <a:gd name="connsiteX24" fmla="*/ 8323621 w 9122654"/>
                    <a:gd name="connsiteY24" fmla="*/ 1828848 h 6651775"/>
                    <a:gd name="connsiteX25" fmla="*/ 8588664 w 9122654"/>
                    <a:gd name="connsiteY25" fmla="*/ 2014379 h 6651775"/>
                    <a:gd name="connsiteX26" fmla="*/ 8124838 w 9122654"/>
                    <a:gd name="connsiteY26" fmla="*/ 1961370 h 6651775"/>
                    <a:gd name="connsiteX27" fmla="*/ 9105500 w 9122654"/>
                    <a:gd name="connsiteY27" fmla="*/ 2796257 h 6651775"/>
                    <a:gd name="connsiteX28" fmla="*/ 8734439 w 9122654"/>
                    <a:gd name="connsiteY28" fmla="*/ 2637231 h 6651775"/>
                    <a:gd name="connsiteX29" fmla="*/ 9118752 w 9122654"/>
                    <a:gd name="connsiteY29" fmla="*/ 3432361 h 6651775"/>
                    <a:gd name="connsiteX30" fmla="*/ 8689006 w 9122654"/>
                    <a:gd name="connsiteY30" fmla="*/ 3117149 h 6651775"/>
                    <a:gd name="connsiteX31" fmla="*/ 8999483 w 9122654"/>
                    <a:gd name="connsiteY31" fmla="*/ 4094970 h 6651775"/>
                    <a:gd name="connsiteX32" fmla="*/ 8734439 w 9122654"/>
                    <a:gd name="connsiteY32" fmla="*/ 3949196 h 6651775"/>
                    <a:gd name="connsiteX33" fmla="*/ 8509152 w 9122654"/>
                    <a:gd name="connsiteY33" fmla="*/ 5035874 h 6651775"/>
                    <a:gd name="connsiteX34" fmla="*/ 8416387 w 9122654"/>
                    <a:gd name="connsiteY34" fmla="*/ 4890101 h 6651775"/>
                    <a:gd name="connsiteX35" fmla="*/ 8217605 w 9122654"/>
                    <a:gd name="connsiteY35" fmla="*/ 5155144 h 6651775"/>
                    <a:gd name="connsiteX36" fmla="*/ 8045327 w 9122654"/>
                    <a:gd name="connsiteY36" fmla="*/ 5009370 h 6651775"/>
                    <a:gd name="connsiteX37" fmla="*/ 7727276 w 9122654"/>
                    <a:gd name="connsiteY37" fmla="*/ 5539457 h 6651775"/>
                    <a:gd name="connsiteX38" fmla="*/ 7541746 w 9122654"/>
                    <a:gd name="connsiteY38" fmla="*/ 5300918 h 6651775"/>
                    <a:gd name="connsiteX39" fmla="*/ 7210441 w 9122654"/>
                    <a:gd name="connsiteY39" fmla="*/ 5937022 h 6651775"/>
                    <a:gd name="connsiteX40" fmla="*/ 7263450 w 9122654"/>
                    <a:gd name="connsiteY40" fmla="*/ 5671979 h 6651775"/>
                    <a:gd name="connsiteX41" fmla="*/ 6799624 w 9122654"/>
                    <a:gd name="connsiteY41" fmla="*/ 6069544 h 6651775"/>
                    <a:gd name="connsiteX42" fmla="*/ 6826129 w 9122654"/>
                    <a:gd name="connsiteY42" fmla="*/ 5777996 h 6651775"/>
                    <a:gd name="connsiteX43" fmla="*/ 6282790 w 9122654"/>
                    <a:gd name="connsiteY43" fmla="*/ 6294831 h 6651775"/>
                    <a:gd name="connsiteX44" fmla="*/ 6150268 w 9122654"/>
                    <a:gd name="connsiteY44" fmla="*/ 5923770 h 6651775"/>
                    <a:gd name="connsiteX45" fmla="*/ 5498427 w 9122654"/>
                    <a:gd name="connsiteY45" fmla="*/ 6437706 h 6651775"/>
                    <a:gd name="connsiteX46" fmla="*/ 5522240 w 9122654"/>
                    <a:gd name="connsiteY46" fmla="*/ 6242443 h 6651775"/>
                    <a:gd name="connsiteX47" fmla="*/ 5112665 w 9122654"/>
                    <a:gd name="connsiteY47" fmla="*/ 6532955 h 6651775"/>
                    <a:gd name="connsiteX48" fmla="*/ 5031703 w 9122654"/>
                    <a:gd name="connsiteY48" fmla="*/ 6061468 h 6651775"/>
                    <a:gd name="connsiteX49" fmla="*/ 4067182 w 9122654"/>
                    <a:gd name="connsiteY49" fmla="*/ 6515268 h 6651775"/>
                    <a:gd name="connsiteX50" fmla="*/ 5677 w 9122654"/>
                    <a:gd name="connsiteY50" fmla="*/ 3355689 h 6651775"/>
                    <a:gd name="connsiteX0" fmla="*/ 5096 w 9122073"/>
                    <a:gd name="connsiteY0" fmla="*/ 3403746 h 6699832"/>
                    <a:gd name="connsiteX1" fmla="*/ 3220952 w 9122073"/>
                    <a:gd name="connsiteY1" fmla="*/ 193881 h 6699832"/>
                    <a:gd name="connsiteX2" fmla="*/ 3194448 w 9122073"/>
                    <a:gd name="connsiteY2" fmla="*/ 326403 h 6699832"/>
                    <a:gd name="connsiteX3" fmla="*/ 3883562 w 9122073"/>
                    <a:gd name="connsiteY3" fmla="*/ 379412 h 6699832"/>
                    <a:gd name="connsiteX4" fmla="*/ 3883562 w 9122073"/>
                    <a:gd name="connsiteY4" fmla="*/ 246890 h 6699832"/>
                    <a:gd name="connsiteX5" fmla="*/ 4108849 w 9122073"/>
                    <a:gd name="connsiteY5" fmla="*/ 419168 h 6699832"/>
                    <a:gd name="connsiteX6" fmla="*/ 4413649 w 9122073"/>
                    <a:gd name="connsiteY6" fmla="*/ 313151 h 6699832"/>
                    <a:gd name="connsiteX7" fmla="*/ 4281127 w 9122073"/>
                    <a:gd name="connsiteY7" fmla="*/ 485429 h 6699832"/>
                    <a:gd name="connsiteX8" fmla="*/ 4559422 w 9122073"/>
                    <a:gd name="connsiteY8" fmla="*/ 432420 h 6699832"/>
                    <a:gd name="connsiteX9" fmla="*/ 4605178 w 9122073"/>
                    <a:gd name="connsiteY9" fmla="*/ 576299 h 6699832"/>
                    <a:gd name="connsiteX10" fmla="*/ 4850970 w 9122073"/>
                    <a:gd name="connsiteY10" fmla="*/ 684212 h 6699832"/>
                    <a:gd name="connsiteX11" fmla="*/ 4744953 w 9122073"/>
                    <a:gd name="connsiteY11" fmla="*/ 299899 h 6699832"/>
                    <a:gd name="connsiteX12" fmla="*/ 5023249 w 9122073"/>
                    <a:gd name="connsiteY12" fmla="*/ 419168 h 6699832"/>
                    <a:gd name="connsiteX13" fmla="*/ 5712362 w 9122073"/>
                    <a:gd name="connsiteY13" fmla="*/ 48107 h 6699832"/>
                    <a:gd name="connsiteX14" fmla="*/ 5447318 w 9122073"/>
                    <a:gd name="connsiteY14" fmla="*/ 339655 h 6699832"/>
                    <a:gd name="connsiteX15" fmla="*/ 5964153 w 9122073"/>
                    <a:gd name="connsiteY15" fmla="*/ 167377 h 6699832"/>
                    <a:gd name="connsiteX16" fmla="*/ 5778622 w 9122073"/>
                    <a:gd name="connsiteY16" fmla="*/ 392663 h 6699832"/>
                    <a:gd name="connsiteX17" fmla="*/ 6096675 w 9122073"/>
                    <a:gd name="connsiteY17" fmla="*/ 498680 h 6699832"/>
                    <a:gd name="connsiteX18" fmla="*/ 5871388 w 9122073"/>
                    <a:gd name="connsiteY18" fmla="*/ 644454 h 6699832"/>
                    <a:gd name="connsiteX19" fmla="*/ 7368883 w 9122073"/>
                    <a:gd name="connsiteY19" fmla="*/ 816731 h 6699832"/>
                    <a:gd name="connsiteX20" fmla="*/ 7130344 w 9122073"/>
                    <a:gd name="connsiteY20" fmla="*/ 882992 h 6699832"/>
                    <a:gd name="connsiteX21" fmla="*/ 7620675 w 9122073"/>
                    <a:gd name="connsiteY21" fmla="*/ 1134785 h 6699832"/>
                    <a:gd name="connsiteX22" fmla="*/ 7368883 w 9122073"/>
                    <a:gd name="connsiteY22" fmla="*/ 1174540 h 6699832"/>
                    <a:gd name="connsiteX23" fmla="*/ 7779701 w 9122073"/>
                    <a:gd name="connsiteY23" fmla="*/ 1757636 h 6699832"/>
                    <a:gd name="connsiteX24" fmla="*/ 8680849 w 9122073"/>
                    <a:gd name="connsiteY24" fmla="*/ 1863653 h 6699832"/>
                    <a:gd name="connsiteX25" fmla="*/ 8323040 w 9122073"/>
                    <a:gd name="connsiteY25" fmla="*/ 1876905 h 6699832"/>
                    <a:gd name="connsiteX26" fmla="*/ 8588083 w 9122073"/>
                    <a:gd name="connsiteY26" fmla="*/ 2062436 h 6699832"/>
                    <a:gd name="connsiteX27" fmla="*/ 8124257 w 9122073"/>
                    <a:gd name="connsiteY27" fmla="*/ 2009427 h 6699832"/>
                    <a:gd name="connsiteX28" fmla="*/ 9104919 w 9122073"/>
                    <a:gd name="connsiteY28" fmla="*/ 2844314 h 6699832"/>
                    <a:gd name="connsiteX29" fmla="*/ 8733858 w 9122073"/>
                    <a:gd name="connsiteY29" fmla="*/ 2685288 h 6699832"/>
                    <a:gd name="connsiteX30" fmla="*/ 9118171 w 9122073"/>
                    <a:gd name="connsiteY30" fmla="*/ 3480418 h 6699832"/>
                    <a:gd name="connsiteX31" fmla="*/ 8688425 w 9122073"/>
                    <a:gd name="connsiteY31" fmla="*/ 3165206 h 6699832"/>
                    <a:gd name="connsiteX32" fmla="*/ 8998902 w 9122073"/>
                    <a:gd name="connsiteY32" fmla="*/ 4143027 h 6699832"/>
                    <a:gd name="connsiteX33" fmla="*/ 8733858 w 9122073"/>
                    <a:gd name="connsiteY33" fmla="*/ 3997253 h 6699832"/>
                    <a:gd name="connsiteX34" fmla="*/ 8508571 w 9122073"/>
                    <a:gd name="connsiteY34" fmla="*/ 5083931 h 6699832"/>
                    <a:gd name="connsiteX35" fmla="*/ 8415806 w 9122073"/>
                    <a:gd name="connsiteY35" fmla="*/ 4938158 h 6699832"/>
                    <a:gd name="connsiteX36" fmla="*/ 8217024 w 9122073"/>
                    <a:gd name="connsiteY36" fmla="*/ 5203201 h 6699832"/>
                    <a:gd name="connsiteX37" fmla="*/ 8044746 w 9122073"/>
                    <a:gd name="connsiteY37" fmla="*/ 5057427 h 6699832"/>
                    <a:gd name="connsiteX38" fmla="*/ 7726695 w 9122073"/>
                    <a:gd name="connsiteY38" fmla="*/ 5587514 h 6699832"/>
                    <a:gd name="connsiteX39" fmla="*/ 7541165 w 9122073"/>
                    <a:gd name="connsiteY39" fmla="*/ 5348975 h 6699832"/>
                    <a:gd name="connsiteX40" fmla="*/ 7209860 w 9122073"/>
                    <a:gd name="connsiteY40" fmla="*/ 5985079 h 6699832"/>
                    <a:gd name="connsiteX41" fmla="*/ 7262869 w 9122073"/>
                    <a:gd name="connsiteY41" fmla="*/ 5720036 h 6699832"/>
                    <a:gd name="connsiteX42" fmla="*/ 6799043 w 9122073"/>
                    <a:gd name="connsiteY42" fmla="*/ 6117601 h 6699832"/>
                    <a:gd name="connsiteX43" fmla="*/ 6825548 w 9122073"/>
                    <a:gd name="connsiteY43" fmla="*/ 5826053 h 6699832"/>
                    <a:gd name="connsiteX44" fmla="*/ 6282209 w 9122073"/>
                    <a:gd name="connsiteY44" fmla="*/ 6342888 h 6699832"/>
                    <a:gd name="connsiteX45" fmla="*/ 6149687 w 9122073"/>
                    <a:gd name="connsiteY45" fmla="*/ 5971827 h 6699832"/>
                    <a:gd name="connsiteX46" fmla="*/ 5497846 w 9122073"/>
                    <a:gd name="connsiteY46" fmla="*/ 6485763 h 6699832"/>
                    <a:gd name="connsiteX47" fmla="*/ 5521659 w 9122073"/>
                    <a:gd name="connsiteY47" fmla="*/ 6290500 h 6699832"/>
                    <a:gd name="connsiteX48" fmla="*/ 5112084 w 9122073"/>
                    <a:gd name="connsiteY48" fmla="*/ 6581012 h 6699832"/>
                    <a:gd name="connsiteX49" fmla="*/ 5031122 w 9122073"/>
                    <a:gd name="connsiteY49" fmla="*/ 6109525 h 6699832"/>
                    <a:gd name="connsiteX50" fmla="*/ 4066601 w 9122073"/>
                    <a:gd name="connsiteY50" fmla="*/ 6563325 h 6699832"/>
                    <a:gd name="connsiteX51" fmla="*/ 5096 w 9122073"/>
                    <a:gd name="connsiteY51" fmla="*/ 3403746 h 6699832"/>
                    <a:gd name="connsiteX0" fmla="*/ 11039 w 9128016"/>
                    <a:gd name="connsiteY0" fmla="*/ 3355689 h 6651775"/>
                    <a:gd name="connsiteX1" fmla="*/ 2882338 w 9128016"/>
                    <a:gd name="connsiteY1" fmla="*/ 357859 h 6651775"/>
                    <a:gd name="connsiteX2" fmla="*/ 3226895 w 9128016"/>
                    <a:gd name="connsiteY2" fmla="*/ 145824 h 6651775"/>
                    <a:gd name="connsiteX3" fmla="*/ 3200391 w 9128016"/>
                    <a:gd name="connsiteY3" fmla="*/ 278346 h 6651775"/>
                    <a:gd name="connsiteX4" fmla="*/ 3889505 w 9128016"/>
                    <a:gd name="connsiteY4" fmla="*/ 331355 h 6651775"/>
                    <a:gd name="connsiteX5" fmla="*/ 3889505 w 9128016"/>
                    <a:gd name="connsiteY5" fmla="*/ 198833 h 6651775"/>
                    <a:gd name="connsiteX6" fmla="*/ 4114792 w 9128016"/>
                    <a:gd name="connsiteY6" fmla="*/ 371111 h 6651775"/>
                    <a:gd name="connsiteX7" fmla="*/ 4419592 w 9128016"/>
                    <a:gd name="connsiteY7" fmla="*/ 265094 h 6651775"/>
                    <a:gd name="connsiteX8" fmla="*/ 4287070 w 9128016"/>
                    <a:gd name="connsiteY8" fmla="*/ 437372 h 6651775"/>
                    <a:gd name="connsiteX9" fmla="*/ 4565365 w 9128016"/>
                    <a:gd name="connsiteY9" fmla="*/ 384363 h 6651775"/>
                    <a:gd name="connsiteX10" fmla="*/ 4611121 w 9128016"/>
                    <a:gd name="connsiteY10" fmla="*/ 528242 h 6651775"/>
                    <a:gd name="connsiteX11" fmla="*/ 4856913 w 9128016"/>
                    <a:gd name="connsiteY11" fmla="*/ 636155 h 6651775"/>
                    <a:gd name="connsiteX12" fmla="*/ 4750896 w 9128016"/>
                    <a:gd name="connsiteY12" fmla="*/ 251842 h 6651775"/>
                    <a:gd name="connsiteX13" fmla="*/ 5029192 w 9128016"/>
                    <a:gd name="connsiteY13" fmla="*/ 371111 h 6651775"/>
                    <a:gd name="connsiteX14" fmla="*/ 5718305 w 9128016"/>
                    <a:gd name="connsiteY14" fmla="*/ 50 h 6651775"/>
                    <a:gd name="connsiteX15" fmla="*/ 5453261 w 9128016"/>
                    <a:gd name="connsiteY15" fmla="*/ 291598 h 6651775"/>
                    <a:gd name="connsiteX16" fmla="*/ 5970096 w 9128016"/>
                    <a:gd name="connsiteY16" fmla="*/ 119320 h 6651775"/>
                    <a:gd name="connsiteX17" fmla="*/ 5784565 w 9128016"/>
                    <a:gd name="connsiteY17" fmla="*/ 344606 h 6651775"/>
                    <a:gd name="connsiteX18" fmla="*/ 6102618 w 9128016"/>
                    <a:gd name="connsiteY18" fmla="*/ 450623 h 6651775"/>
                    <a:gd name="connsiteX19" fmla="*/ 5877331 w 9128016"/>
                    <a:gd name="connsiteY19" fmla="*/ 596397 h 6651775"/>
                    <a:gd name="connsiteX20" fmla="*/ 7374826 w 9128016"/>
                    <a:gd name="connsiteY20" fmla="*/ 768674 h 6651775"/>
                    <a:gd name="connsiteX21" fmla="*/ 7136287 w 9128016"/>
                    <a:gd name="connsiteY21" fmla="*/ 834935 h 6651775"/>
                    <a:gd name="connsiteX22" fmla="*/ 7626618 w 9128016"/>
                    <a:gd name="connsiteY22" fmla="*/ 1086728 h 6651775"/>
                    <a:gd name="connsiteX23" fmla="*/ 7374826 w 9128016"/>
                    <a:gd name="connsiteY23" fmla="*/ 1126483 h 6651775"/>
                    <a:gd name="connsiteX24" fmla="*/ 7785644 w 9128016"/>
                    <a:gd name="connsiteY24" fmla="*/ 1709579 h 6651775"/>
                    <a:gd name="connsiteX25" fmla="*/ 8686792 w 9128016"/>
                    <a:gd name="connsiteY25" fmla="*/ 1815596 h 6651775"/>
                    <a:gd name="connsiteX26" fmla="*/ 8328983 w 9128016"/>
                    <a:gd name="connsiteY26" fmla="*/ 1828848 h 6651775"/>
                    <a:gd name="connsiteX27" fmla="*/ 8594026 w 9128016"/>
                    <a:gd name="connsiteY27" fmla="*/ 2014379 h 6651775"/>
                    <a:gd name="connsiteX28" fmla="*/ 8130200 w 9128016"/>
                    <a:gd name="connsiteY28" fmla="*/ 1961370 h 6651775"/>
                    <a:gd name="connsiteX29" fmla="*/ 9110862 w 9128016"/>
                    <a:gd name="connsiteY29" fmla="*/ 2796257 h 6651775"/>
                    <a:gd name="connsiteX30" fmla="*/ 8739801 w 9128016"/>
                    <a:gd name="connsiteY30" fmla="*/ 2637231 h 6651775"/>
                    <a:gd name="connsiteX31" fmla="*/ 9124114 w 9128016"/>
                    <a:gd name="connsiteY31" fmla="*/ 3432361 h 6651775"/>
                    <a:gd name="connsiteX32" fmla="*/ 8694368 w 9128016"/>
                    <a:gd name="connsiteY32" fmla="*/ 3117149 h 6651775"/>
                    <a:gd name="connsiteX33" fmla="*/ 9004845 w 9128016"/>
                    <a:gd name="connsiteY33" fmla="*/ 4094970 h 6651775"/>
                    <a:gd name="connsiteX34" fmla="*/ 8739801 w 9128016"/>
                    <a:gd name="connsiteY34" fmla="*/ 3949196 h 6651775"/>
                    <a:gd name="connsiteX35" fmla="*/ 8514514 w 9128016"/>
                    <a:gd name="connsiteY35" fmla="*/ 5035874 h 6651775"/>
                    <a:gd name="connsiteX36" fmla="*/ 8421749 w 9128016"/>
                    <a:gd name="connsiteY36" fmla="*/ 4890101 h 6651775"/>
                    <a:gd name="connsiteX37" fmla="*/ 8222967 w 9128016"/>
                    <a:gd name="connsiteY37" fmla="*/ 5155144 h 6651775"/>
                    <a:gd name="connsiteX38" fmla="*/ 8050689 w 9128016"/>
                    <a:gd name="connsiteY38" fmla="*/ 5009370 h 6651775"/>
                    <a:gd name="connsiteX39" fmla="*/ 7732638 w 9128016"/>
                    <a:gd name="connsiteY39" fmla="*/ 5539457 h 6651775"/>
                    <a:gd name="connsiteX40" fmla="*/ 7547108 w 9128016"/>
                    <a:gd name="connsiteY40" fmla="*/ 5300918 h 6651775"/>
                    <a:gd name="connsiteX41" fmla="*/ 7215803 w 9128016"/>
                    <a:gd name="connsiteY41" fmla="*/ 5937022 h 6651775"/>
                    <a:gd name="connsiteX42" fmla="*/ 7268812 w 9128016"/>
                    <a:gd name="connsiteY42" fmla="*/ 5671979 h 6651775"/>
                    <a:gd name="connsiteX43" fmla="*/ 6804986 w 9128016"/>
                    <a:gd name="connsiteY43" fmla="*/ 6069544 h 6651775"/>
                    <a:gd name="connsiteX44" fmla="*/ 6831491 w 9128016"/>
                    <a:gd name="connsiteY44" fmla="*/ 5777996 h 6651775"/>
                    <a:gd name="connsiteX45" fmla="*/ 6288152 w 9128016"/>
                    <a:gd name="connsiteY45" fmla="*/ 6294831 h 6651775"/>
                    <a:gd name="connsiteX46" fmla="*/ 6155630 w 9128016"/>
                    <a:gd name="connsiteY46" fmla="*/ 5923770 h 6651775"/>
                    <a:gd name="connsiteX47" fmla="*/ 5503789 w 9128016"/>
                    <a:gd name="connsiteY47" fmla="*/ 6437706 h 6651775"/>
                    <a:gd name="connsiteX48" fmla="*/ 5527602 w 9128016"/>
                    <a:gd name="connsiteY48" fmla="*/ 6242443 h 6651775"/>
                    <a:gd name="connsiteX49" fmla="*/ 5118027 w 9128016"/>
                    <a:gd name="connsiteY49" fmla="*/ 6532955 h 6651775"/>
                    <a:gd name="connsiteX50" fmla="*/ 5037065 w 9128016"/>
                    <a:gd name="connsiteY50" fmla="*/ 6061468 h 6651775"/>
                    <a:gd name="connsiteX51" fmla="*/ 4072544 w 9128016"/>
                    <a:gd name="connsiteY51" fmla="*/ 6515268 h 6651775"/>
                    <a:gd name="connsiteX52" fmla="*/ 11039 w 9128016"/>
                    <a:gd name="connsiteY52" fmla="*/ 3355689 h 6651775"/>
                    <a:gd name="connsiteX0" fmla="*/ 24720 w 9141697"/>
                    <a:gd name="connsiteY0" fmla="*/ 3355689 h 6651775"/>
                    <a:gd name="connsiteX1" fmla="*/ 2405689 w 9141697"/>
                    <a:gd name="connsiteY1" fmla="*/ 318103 h 6651775"/>
                    <a:gd name="connsiteX2" fmla="*/ 2896019 w 9141697"/>
                    <a:gd name="connsiteY2" fmla="*/ 357859 h 6651775"/>
                    <a:gd name="connsiteX3" fmla="*/ 3240576 w 9141697"/>
                    <a:gd name="connsiteY3" fmla="*/ 145824 h 6651775"/>
                    <a:gd name="connsiteX4" fmla="*/ 3214072 w 9141697"/>
                    <a:gd name="connsiteY4" fmla="*/ 278346 h 6651775"/>
                    <a:gd name="connsiteX5" fmla="*/ 3903186 w 9141697"/>
                    <a:gd name="connsiteY5" fmla="*/ 331355 h 6651775"/>
                    <a:gd name="connsiteX6" fmla="*/ 3903186 w 9141697"/>
                    <a:gd name="connsiteY6" fmla="*/ 198833 h 6651775"/>
                    <a:gd name="connsiteX7" fmla="*/ 4128473 w 9141697"/>
                    <a:gd name="connsiteY7" fmla="*/ 371111 h 6651775"/>
                    <a:gd name="connsiteX8" fmla="*/ 4433273 w 9141697"/>
                    <a:gd name="connsiteY8" fmla="*/ 265094 h 6651775"/>
                    <a:gd name="connsiteX9" fmla="*/ 4300751 w 9141697"/>
                    <a:gd name="connsiteY9" fmla="*/ 437372 h 6651775"/>
                    <a:gd name="connsiteX10" fmla="*/ 4579046 w 9141697"/>
                    <a:gd name="connsiteY10" fmla="*/ 384363 h 6651775"/>
                    <a:gd name="connsiteX11" fmla="*/ 4624802 w 9141697"/>
                    <a:gd name="connsiteY11" fmla="*/ 528242 h 6651775"/>
                    <a:gd name="connsiteX12" fmla="*/ 4870594 w 9141697"/>
                    <a:gd name="connsiteY12" fmla="*/ 636155 h 6651775"/>
                    <a:gd name="connsiteX13" fmla="*/ 4764577 w 9141697"/>
                    <a:gd name="connsiteY13" fmla="*/ 251842 h 6651775"/>
                    <a:gd name="connsiteX14" fmla="*/ 5042873 w 9141697"/>
                    <a:gd name="connsiteY14" fmla="*/ 371111 h 6651775"/>
                    <a:gd name="connsiteX15" fmla="*/ 5731986 w 9141697"/>
                    <a:gd name="connsiteY15" fmla="*/ 50 h 6651775"/>
                    <a:gd name="connsiteX16" fmla="*/ 5466942 w 9141697"/>
                    <a:gd name="connsiteY16" fmla="*/ 291598 h 6651775"/>
                    <a:gd name="connsiteX17" fmla="*/ 5983777 w 9141697"/>
                    <a:gd name="connsiteY17" fmla="*/ 119320 h 6651775"/>
                    <a:gd name="connsiteX18" fmla="*/ 5798246 w 9141697"/>
                    <a:gd name="connsiteY18" fmla="*/ 344606 h 6651775"/>
                    <a:gd name="connsiteX19" fmla="*/ 6116299 w 9141697"/>
                    <a:gd name="connsiteY19" fmla="*/ 450623 h 6651775"/>
                    <a:gd name="connsiteX20" fmla="*/ 5891012 w 9141697"/>
                    <a:gd name="connsiteY20" fmla="*/ 596397 h 6651775"/>
                    <a:gd name="connsiteX21" fmla="*/ 7388507 w 9141697"/>
                    <a:gd name="connsiteY21" fmla="*/ 768674 h 6651775"/>
                    <a:gd name="connsiteX22" fmla="*/ 7149968 w 9141697"/>
                    <a:gd name="connsiteY22" fmla="*/ 834935 h 6651775"/>
                    <a:gd name="connsiteX23" fmla="*/ 7640299 w 9141697"/>
                    <a:gd name="connsiteY23" fmla="*/ 1086728 h 6651775"/>
                    <a:gd name="connsiteX24" fmla="*/ 7388507 w 9141697"/>
                    <a:gd name="connsiteY24" fmla="*/ 1126483 h 6651775"/>
                    <a:gd name="connsiteX25" fmla="*/ 7799325 w 9141697"/>
                    <a:gd name="connsiteY25" fmla="*/ 1709579 h 6651775"/>
                    <a:gd name="connsiteX26" fmla="*/ 8700473 w 9141697"/>
                    <a:gd name="connsiteY26" fmla="*/ 1815596 h 6651775"/>
                    <a:gd name="connsiteX27" fmla="*/ 8342664 w 9141697"/>
                    <a:gd name="connsiteY27" fmla="*/ 1828848 h 6651775"/>
                    <a:gd name="connsiteX28" fmla="*/ 8607707 w 9141697"/>
                    <a:gd name="connsiteY28" fmla="*/ 2014379 h 6651775"/>
                    <a:gd name="connsiteX29" fmla="*/ 8143881 w 9141697"/>
                    <a:gd name="connsiteY29" fmla="*/ 1961370 h 6651775"/>
                    <a:gd name="connsiteX30" fmla="*/ 9124543 w 9141697"/>
                    <a:gd name="connsiteY30" fmla="*/ 2796257 h 6651775"/>
                    <a:gd name="connsiteX31" fmla="*/ 8753482 w 9141697"/>
                    <a:gd name="connsiteY31" fmla="*/ 2637231 h 6651775"/>
                    <a:gd name="connsiteX32" fmla="*/ 9137795 w 9141697"/>
                    <a:gd name="connsiteY32" fmla="*/ 3432361 h 6651775"/>
                    <a:gd name="connsiteX33" fmla="*/ 8708049 w 9141697"/>
                    <a:gd name="connsiteY33" fmla="*/ 3117149 h 6651775"/>
                    <a:gd name="connsiteX34" fmla="*/ 9018526 w 9141697"/>
                    <a:gd name="connsiteY34" fmla="*/ 4094970 h 6651775"/>
                    <a:gd name="connsiteX35" fmla="*/ 8753482 w 9141697"/>
                    <a:gd name="connsiteY35" fmla="*/ 3949196 h 6651775"/>
                    <a:gd name="connsiteX36" fmla="*/ 8528195 w 9141697"/>
                    <a:gd name="connsiteY36" fmla="*/ 5035874 h 6651775"/>
                    <a:gd name="connsiteX37" fmla="*/ 8435430 w 9141697"/>
                    <a:gd name="connsiteY37" fmla="*/ 4890101 h 6651775"/>
                    <a:gd name="connsiteX38" fmla="*/ 8236648 w 9141697"/>
                    <a:gd name="connsiteY38" fmla="*/ 5155144 h 6651775"/>
                    <a:gd name="connsiteX39" fmla="*/ 8064370 w 9141697"/>
                    <a:gd name="connsiteY39" fmla="*/ 5009370 h 6651775"/>
                    <a:gd name="connsiteX40" fmla="*/ 7746319 w 9141697"/>
                    <a:gd name="connsiteY40" fmla="*/ 5539457 h 6651775"/>
                    <a:gd name="connsiteX41" fmla="*/ 7560789 w 9141697"/>
                    <a:gd name="connsiteY41" fmla="*/ 5300918 h 6651775"/>
                    <a:gd name="connsiteX42" fmla="*/ 7229484 w 9141697"/>
                    <a:gd name="connsiteY42" fmla="*/ 5937022 h 6651775"/>
                    <a:gd name="connsiteX43" fmla="*/ 7282493 w 9141697"/>
                    <a:gd name="connsiteY43" fmla="*/ 5671979 h 6651775"/>
                    <a:gd name="connsiteX44" fmla="*/ 6818667 w 9141697"/>
                    <a:gd name="connsiteY44" fmla="*/ 6069544 h 6651775"/>
                    <a:gd name="connsiteX45" fmla="*/ 6845172 w 9141697"/>
                    <a:gd name="connsiteY45" fmla="*/ 5777996 h 6651775"/>
                    <a:gd name="connsiteX46" fmla="*/ 6301833 w 9141697"/>
                    <a:gd name="connsiteY46" fmla="*/ 6294831 h 6651775"/>
                    <a:gd name="connsiteX47" fmla="*/ 6169311 w 9141697"/>
                    <a:gd name="connsiteY47" fmla="*/ 5923770 h 6651775"/>
                    <a:gd name="connsiteX48" fmla="*/ 5517470 w 9141697"/>
                    <a:gd name="connsiteY48" fmla="*/ 6437706 h 6651775"/>
                    <a:gd name="connsiteX49" fmla="*/ 5541283 w 9141697"/>
                    <a:gd name="connsiteY49" fmla="*/ 6242443 h 6651775"/>
                    <a:gd name="connsiteX50" fmla="*/ 5131708 w 9141697"/>
                    <a:gd name="connsiteY50" fmla="*/ 6532955 h 6651775"/>
                    <a:gd name="connsiteX51" fmla="*/ 5050746 w 9141697"/>
                    <a:gd name="connsiteY51" fmla="*/ 6061468 h 6651775"/>
                    <a:gd name="connsiteX52" fmla="*/ 4086225 w 9141697"/>
                    <a:gd name="connsiteY52" fmla="*/ 6515268 h 6651775"/>
                    <a:gd name="connsiteX53" fmla="*/ 24720 w 9141697"/>
                    <a:gd name="connsiteY53" fmla="*/ 3355689 h 6651775"/>
                    <a:gd name="connsiteX0" fmla="*/ 22095 w 9139072"/>
                    <a:gd name="connsiteY0" fmla="*/ 3355689 h 6651775"/>
                    <a:gd name="connsiteX1" fmla="*/ 2456074 w 9139072"/>
                    <a:gd name="connsiteY1" fmla="*/ 437372 h 6651775"/>
                    <a:gd name="connsiteX2" fmla="*/ 2403064 w 9139072"/>
                    <a:gd name="connsiteY2" fmla="*/ 318103 h 6651775"/>
                    <a:gd name="connsiteX3" fmla="*/ 2893394 w 9139072"/>
                    <a:gd name="connsiteY3" fmla="*/ 357859 h 6651775"/>
                    <a:gd name="connsiteX4" fmla="*/ 3237951 w 9139072"/>
                    <a:gd name="connsiteY4" fmla="*/ 145824 h 6651775"/>
                    <a:gd name="connsiteX5" fmla="*/ 3211447 w 9139072"/>
                    <a:gd name="connsiteY5" fmla="*/ 278346 h 6651775"/>
                    <a:gd name="connsiteX6" fmla="*/ 3900561 w 9139072"/>
                    <a:gd name="connsiteY6" fmla="*/ 331355 h 6651775"/>
                    <a:gd name="connsiteX7" fmla="*/ 3900561 w 9139072"/>
                    <a:gd name="connsiteY7" fmla="*/ 198833 h 6651775"/>
                    <a:gd name="connsiteX8" fmla="*/ 4125848 w 9139072"/>
                    <a:gd name="connsiteY8" fmla="*/ 371111 h 6651775"/>
                    <a:gd name="connsiteX9" fmla="*/ 4430648 w 9139072"/>
                    <a:gd name="connsiteY9" fmla="*/ 265094 h 6651775"/>
                    <a:gd name="connsiteX10" fmla="*/ 4298126 w 9139072"/>
                    <a:gd name="connsiteY10" fmla="*/ 437372 h 6651775"/>
                    <a:gd name="connsiteX11" fmla="*/ 4576421 w 9139072"/>
                    <a:gd name="connsiteY11" fmla="*/ 384363 h 6651775"/>
                    <a:gd name="connsiteX12" fmla="*/ 4622177 w 9139072"/>
                    <a:gd name="connsiteY12" fmla="*/ 528242 h 6651775"/>
                    <a:gd name="connsiteX13" fmla="*/ 4867969 w 9139072"/>
                    <a:gd name="connsiteY13" fmla="*/ 636155 h 6651775"/>
                    <a:gd name="connsiteX14" fmla="*/ 4761952 w 9139072"/>
                    <a:gd name="connsiteY14" fmla="*/ 251842 h 6651775"/>
                    <a:gd name="connsiteX15" fmla="*/ 5040248 w 9139072"/>
                    <a:gd name="connsiteY15" fmla="*/ 371111 h 6651775"/>
                    <a:gd name="connsiteX16" fmla="*/ 5729361 w 9139072"/>
                    <a:gd name="connsiteY16" fmla="*/ 50 h 6651775"/>
                    <a:gd name="connsiteX17" fmla="*/ 5464317 w 9139072"/>
                    <a:gd name="connsiteY17" fmla="*/ 291598 h 6651775"/>
                    <a:gd name="connsiteX18" fmla="*/ 5981152 w 9139072"/>
                    <a:gd name="connsiteY18" fmla="*/ 119320 h 6651775"/>
                    <a:gd name="connsiteX19" fmla="*/ 5795621 w 9139072"/>
                    <a:gd name="connsiteY19" fmla="*/ 344606 h 6651775"/>
                    <a:gd name="connsiteX20" fmla="*/ 6113674 w 9139072"/>
                    <a:gd name="connsiteY20" fmla="*/ 450623 h 6651775"/>
                    <a:gd name="connsiteX21" fmla="*/ 5888387 w 9139072"/>
                    <a:gd name="connsiteY21" fmla="*/ 596397 h 6651775"/>
                    <a:gd name="connsiteX22" fmla="*/ 7385882 w 9139072"/>
                    <a:gd name="connsiteY22" fmla="*/ 768674 h 6651775"/>
                    <a:gd name="connsiteX23" fmla="*/ 7147343 w 9139072"/>
                    <a:gd name="connsiteY23" fmla="*/ 834935 h 6651775"/>
                    <a:gd name="connsiteX24" fmla="*/ 7637674 w 9139072"/>
                    <a:gd name="connsiteY24" fmla="*/ 1086728 h 6651775"/>
                    <a:gd name="connsiteX25" fmla="*/ 7385882 w 9139072"/>
                    <a:gd name="connsiteY25" fmla="*/ 1126483 h 6651775"/>
                    <a:gd name="connsiteX26" fmla="*/ 7796700 w 9139072"/>
                    <a:gd name="connsiteY26" fmla="*/ 1709579 h 6651775"/>
                    <a:gd name="connsiteX27" fmla="*/ 8697848 w 9139072"/>
                    <a:gd name="connsiteY27" fmla="*/ 1815596 h 6651775"/>
                    <a:gd name="connsiteX28" fmla="*/ 8340039 w 9139072"/>
                    <a:gd name="connsiteY28" fmla="*/ 1828848 h 6651775"/>
                    <a:gd name="connsiteX29" fmla="*/ 8605082 w 9139072"/>
                    <a:gd name="connsiteY29" fmla="*/ 2014379 h 6651775"/>
                    <a:gd name="connsiteX30" fmla="*/ 8141256 w 9139072"/>
                    <a:gd name="connsiteY30" fmla="*/ 1961370 h 6651775"/>
                    <a:gd name="connsiteX31" fmla="*/ 9121918 w 9139072"/>
                    <a:gd name="connsiteY31" fmla="*/ 2796257 h 6651775"/>
                    <a:gd name="connsiteX32" fmla="*/ 8750857 w 9139072"/>
                    <a:gd name="connsiteY32" fmla="*/ 2637231 h 6651775"/>
                    <a:gd name="connsiteX33" fmla="*/ 9135170 w 9139072"/>
                    <a:gd name="connsiteY33" fmla="*/ 3432361 h 6651775"/>
                    <a:gd name="connsiteX34" fmla="*/ 8705424 w 9139072"/>
                    <a:gd name="connsiteY34" fmla="*/ 3117149 h 6651775"/>
                    <a:gd name="connsiteX35" fmla="*/ 9015901 w 9139072"/>
                    <a:gd name="connsiteY35" fmla="*/ 4094970 h 6651775"/>
                    <a:gd name="connsiteX36" fmla="*/ 8750857 w 9139072"/>
                    <a:gd name="connsiteY36" fmla="*/ 3949196 h 6651775"/>
                    <a:gd name="connsiteX37" fmla="*/ 8525570 w 9139072"/>
                    <a:gd name="connsiteY37" fmla="*/ 5035874 h 6651775"/>
                    <a:gd name="connsiteX38" fmla="*/ 8432805 w 9139072"/>
                    <a:gd name="connsiteY38" fmla="*/ 4890101 h 6651775"/>
                    <a:gd name="connsiteX39" fmla="*/ 8234023 w 9139072"/>
                    <a:gd name="connsiteY39" fmla="*/ 5155144 h 6651775"/>
                    <a:gd name="connsiteX40" fmla="*/ 8061745 w 9139072"/>
                    <a:gd name="connsiteY40" fmla="*/ 5009370 h 6651775"/>
                    <a:gd name="connsiteX41" fmla="*/ 7743694 w 9139072"/>
                    <a:gd name="connsiteY41" fmla="*/ 5539457 h 6651775"/>
                    <a:gd name="connsiteX42" fmla="*/ 7558164 w 9139072"/>
                    <a:gd name="connsiteY42" fmla="*/ 5300918 h 6651775"/>
                    <a:gd name="connsiteX43" fmla="*/ 7226859 w 9139072"/>
                    <a:gd name="connsiteY43" fmla="*/ 5937022 h 6651775"/>
                    <a:gd name="connsiteX44" fmla="*/ 7279868 w 9139072"/>
                    <a:gd name="connsiteY44" fmla="*/ 5671979 h 6651775"/>
                    <a:gd name="connsiteX45" fmla="*/ 6816042 w 9139072"/>
                    <a:gd name="connsiteY45" fmla="*/ 6069544 h 6651775"/>
                    <a:gd name="connsiteX46" fmla="*/ 6842547 w 9139072"/>
                    <a:gd name="connsiteY46" fmla="*/ 5777996 h 6651775"/>
                    <a:gd name="connsiteX47" fmla="*/ 6299208 w 9139072"/>
                    <a:gd name="connsiteY47" fmla="*/ 6294831 h 6651775"/>
                    <a:gd name="connsiteX48" fmla="*/ 6166686 w 9139072"/>
                    <a:gd name="connsiteY48" fmla="*/ 5923770 h 6651775"/>
                    <a:gd name="connsiteX49" fmla="*/ 5514845 w 9139072"/>
                    <a:gd name="connsiteY49" fmla="*/ 6437706 h 6651775"/>
                    <a:gd name="connsiteX50" fmla="*/ 5538658 w 9139072"/>
                    <a:gd name="connsiteY50" fmla="*/ 6242443 h 6651775"/>
                    <a:gd name="connsiteX51" fmla="*/ 5129083 w 9139072"/>
                    <a:gd name="connsiteY51" fmla="*/ 6532955 h 6651775"/>
                    <a:gd name="connsiteX52" fmla="*/ 5048121 w 9139072"/>
                    <a:gd name="connsiteY52" fmla="*/ 6061468 h 6651775"/>
                    <a:gd name="connsiteX53" fmla="*/ 4083600 w 9139072"/>
                    <a:gd name="connsiteY53" fmla="*/ 6515268 h 6651775"/>
                    <a:gd name="connsiteX54" fmla="*/ 22095 w 9139072"/>
                    <a:gd name="connsiteY54" fmla="*/ 3355689 h 6651775"/>
                    <a:gd name="connsiteX0" fmla="*/ 36753 w 9153730"/>
                    <a:gd name="connsiteY0" fmla="*/ 3355689 h 6651775"/>
                    <a:gd name="connsiteX1" fmla="*/ 2112922 w 9153730"/>
                    <a:gd name="connsiteY1" fmla="*/ 516885 h 6651775"/>
                    <a:gd name="connsiteX2" fmla="*/ 2470732 w 9153730"/>
                    <a:gd name="connsiteY2" fmla="*/ 437372 h 6651775"/>
                    <a:gd name="connsiteX3" fmla="*/ 2417722 w 9153730"/>
                    <a:gd name="connsiteY3" fmla="*/ 318103 h 6651775"/>
                    <a:gd name="connsiteX4" fmla="*/ 2908052 w 9153730"/>
                    <a:gd name="connsiteY4" fmla="*/ 357859 h 6651775"/>
                    <a:gd name="connsiteX5" fmla="*/ 3252609 w 9153730"/>
                    <a:gd name="connsiteY5" fmla="*/ 145824 h 6651775"/>
                    <a:gd name="connsiteX6" fmla="*/ 3226105 w 9153730"/>
                    <a:gd name="connsiteY6" fmla="*/ 278346 h 6651775"/>
                    <a:gd name="connsiteX7" fmla="*/ 3915219 w 9153730"/>
                    <a:gd name="connsiteY7" fmla="*/ 331355 h 6651775"/>
                    <a:gd name="connsiteX8" fmla="*/ 3915219 w 9153730"/>
                    <a:gd name="connsiteY8" fmla="*/ 198833 h 6651775"/>
                    <a:gd name="connsiteX9" fmla="*/ 4140506 w 9153730"/>
                    <a:gd name="connsiteY9" fmla="*/ 371111 h 6651775"/>
                    <a:gd name="connsiteX10" fmla="*/ 4445306 w 9153730"/>
                    <a:gd name="connsiteY10" fmla="*/ 265094 h 6651775"/>
                    <a:gd name="connsiteX11" fmla="*/ 4312784 w 9153730"/>
                    <a:gd name="connsiteY11" fmla="*/ 437372 h 6651775"/>
                    <a:gd name="connsiteX12" fmla="*/ 4591079 w 9153730"/>
                    <a:gd name="connsiteY12" fmla="*/ 384363 h 6651775"/>
                    <a:gd name="connsiteX13" fmla="*/ 4636835 w 9153730"/>
                    <a:gd name="connsiteY13" fmla="*/ 528242 h 6651775"/>
                    <a:gd name="connsiteX14" fmla="*/ 4882627 w 9153730"/>
                    <a:gd name="connsiteY14" fmla="*/ 636155 h 6651775"/>
                    <a:gd name="connsiteX15" fmla="*/ 4776610 w 9153730"/>
                    <a:gd name="connsiteY15" fmla="*/ 251842 h 6651775"/>
                    <a:gd name="connsiteX16" fmla="*/ 5054906 w 9153730"/>
                    <a:gd name="connsiteY16" fmla="*/ 371111 h 6651775"/>
                    <a:gd name="connsiteX17" fmla="*/ 5744019 w 9153730"/>
                    <a:gd name="connsiteY17" fmla="*/ 50 h 6651775"/>
                    <a:gd name="connsiteX18" fmla="*/ 5478975 w 9153730"/>
                    <a:gd name="connsiteY18" fmla="*/ 291598 h 6651775"/>
                    <a:gd name="connsiteX19" fmla="*/ 5995810 w 9153730"/>
                    <a:gd name="connsiteY19" fmla="*/ 119320 h 6651775"/>
                    <a:gd name="connsiteX20" fmla="*/ 5810279 w 9153730"/>
                    <a:gd name="connsiteY20" fmla="*/ 344606 h 6651775"/>
                    <a:gd name="connsiteX21" fmla="*/ 6128332 w 9153730"/>
                    <a:gd name="connsiteY21" fmla="*/ 450623 h 6651775"/>
                    <a:gd name="connsiteX22" fmla="*/ 5903045 w 9153730"/>
                    <a:gd name="connsiteY22" fmla="*/ 596397 h 6651775"/>
                    <a:gd name="connsiteX23" fmla="*/ 7400540 w 9153730"/>
                    <a:gd name="connsiteY23" fmla="*/ 768674 h 6651775"/>
                    <a:gd name="connsiteX24" fmla="*/ 7162001 w 9153730"/>
                    <a:gd name="connsiteY24" fmla="*/ 834935 h 6651775"/>
                    <a:gd name="connsiteX25" fmla="*/ 7652332 w 9153730"/>
                    <a:gd name="connsiteY25" fmla="*/ 1086728 h 6651775"/>
                    <a:gd name="connsiteX26" fmla="*/ 7400540 w 9153730"/>
                    <a:gd name="connsiteY26" fmla="*/ 1126483 h 6651775"/>
                    <a:gd name="connsiteX27" fmla="*/ 7811358 w 9153730"/>
                    <a:gd name="connsiteY27" fmla="*/ 1709579 h 6651775"/>
                    <a:gd name="connsiteX28" fmla="*/ 8712506 w 9153730"/>
                    <a:gd name="connsiteY28" fmla="*/ 1815596 h 6651775"/>
                    <a:gd name="connsiteX29" fmla="*/ 8354697 w 9153730"/>
                    <a:gd name="connsiteY29" fmla="*/ 1828848 h 6651775"/>
                    <a:gd name="connsiteX30" fmla="*/ 8619740 w 9153730"/>
                    <a:gd name="connsiteY30" fmla="*/ 2014379 h 6651775"/>
                    <a:gd name="connsiteX31" fmla="*/ 8155914 w 9153730"/>
                    <a:gd name="connsiteY31" fmla="*/ 1961370 h 6651775"/>
                    <a:gd name="connsiteX32" fmla="*/ 9136576 w 9153730"/>
                    <a:gd name="connsiteY32" fmla="*/ 2796257 h 6651775"/>
                    <a:gd name="connsiteX33" fmla="*/ 8765515 w 9153730"/>
                    <a:gd name="connsiteY33" fmla="*/ 2637231 h 6651775"/>
                    <a:gd name="connsiteX34" fmla="*/ 9149828 w 9153730"/>
                    <a:gd name="connsiteY34" fmla="*/ 3432361 h 6651775"/>
                    <a:gd name="connsiteX35" fmla="*/ 8720082 w 9153730"/>
                    <a:gd name="connsiteY35" fmla="*/ 3117149 h 6651775"/>
                    <a:gd name="connsiteX36" fmla="*/ 9030559 w 9153730"/>
                    <a:gd name="connsiteY36" fmla="*/ 4094970 h 6651775"/>
                    <a:gd name="connsiteX37" fmla="*/ 8765515 w 9153730"/>
                    <a:gd name="connsiteY37" fmla="*/ 3949196 h 6651775"/>
                    <a:gd name="connsiteX38" fmla="*/ 8540228 w 9153730"/>
                    <a:gd name="connsiteY38" fmla="*/ 5035874 h 6651775"/>
                    <a:gd name="connsiteX39" fmla="*/ 8447463 w 9153730"/>
                    <a:gd name="connsiteY39" fmla="*/ 4890101 h 6651775"/>
                    <a:gd name="connsiteX40" fmla="*/ 8248681 w 9153730"/>
                    <a:gd name="connsiteY40" fmla="*/ 5155144 h 6651775"/>
                    <a:gd name="connsiteX41" fmla="*/ 8076403 w 9153730"/>
                    <a:gd name="connsiteY41" fmla="*/ 5009370 h 6651775"/>
                    <a:gd name="connsiteX42" fmla="*/ 7758352 w 9153730"/>
                    <a:gd name="connsiteY42" fmla="*/ 5539457 h 6651775"/>
                    <a:gd name="connsiteX43" fmla="*/ 7572822 w 9153730"/>
                    <a:gd name="connsiteY43" fmla="*/ 5300918 h 6651775"/>
                    <a:gd name="connsiteX44" fmla="*/ 7241517 w 9153730"/>
                    <a:gd name="connsiteY44" fmla="*/ 5937022 h 6651775"/>
                    <a:gd name="connsiteX45" fmla="*/ 7294526 w 9153730"/>
                    <a:gd name="connsiteY45" fmla="*/ 5671979 h 6651775"/>
                    <a:gd name="connsiteX46" fmla="*/ 6830700 w 9153730"/>
                    <a:gd name="connsiteY46" fmla="*/ 6069544 h 6651775"/>
                    <a:gd name="connsiteX47" fmla="*/ 6857205 w 9153730"/>
                    <a:gd name="connsiteY47" fmla="*/ 5777996 h 6651775"/>
                    <a:gd name="connsiteX48" fmla="*/ 6313866 w 9153730"/>
                    <a:gd name="connsiteY48" fmla="*/ 6294831 h 6651775"/>
                    <a:gd name="connsiteX49" fmla="*/ 6181344 w 9153730"/>
                    <a:gd name="connsiteY49" fmla="*/ 5923770 h 6651775"/>
                    <a:gd name="connsiteX50" fmla="*/ 5529503 w 9153730"/>
                    <a:gd name="connsiteY50" fmla="*/ 6437706 h 6651775"/>
                    <a:gd name="connsiteX51" fmla="*/ 5553316 w 9153730"/>
                    <a:gd name="connsiteY51" fmla="*/ 6242443 h 6651775"/>
                    <a:gd name="connsiteX52" fmla="*/ 5143741 w 9153730"/>
                    <a:gd name="connsiteY52" fmla="*/ 6532955 h 6651775"/>
                    <a:gd name="connsiteX53" fmla="*/ 5062779 w 9153730"/>
                    <a:gd name="connsiteY53" fmla="*/ 6061468 h 6651775"/>
                    <a:gd name="connsiteX54" fmla="*/ 4098258 w 9153730"/>
                    <a:gd name="connsiteY54" fmla="*/ 6515268 h 6651775"/>
                    <a:gd name="connsiteX55" fmla="*/ 36753 w 9153730"/>
                    <a:gd name="connsiteY55" fmla="*/ 3355689 h 6651775"/>
                    <a:gd name="connsiteX0" fmla="*/ 31645 w 9148622"/>
                    <a:gd name="connsiteY0" fmla="*/ 3355689 h 6651775"/>
                    <a:gd name="connsiteX1" fmla="*/ 2200579 w 9148622"/>
                    <a:gd name="connsiteY1" fmla="*/ 609650 h 6651775"/>
                    <a:gd name="connsiteX2" fmla="*/ 2107814 w 9148622"/>
                    <a:gd name="connsiteY2" fmla="*/ 516885 h 6651775"/>
                    <a:gd name="connsiteX3" fmla="*/ 2465624 w 9148622"/>
                    <a:gd name="connsiteY3" fmla="*/ 437372 h 6651775"/>
                    <a:gd name="connsiteX4" fmla="*/ 2412614 w 9148622"/>
                    <a:gd name="connsiteY4" fmla="*/ 318103 h 6651775"/>
                    <a:gd name="connsiteX5" fmla="*/ 2902944 w 9148622"/>
                    <a:gd name="connsiteY5" fmla="*/ 357859 h 6651775"/>
                    <a:gd name="connsiteX6" fmla="*/ 3247501 w 9148622"/>
                    <a:gd name="connsiteY6" fmla="*/ 145824 h 6651775"/>
                    <a:gd name="connsiteX7" fmla="*/ 3220997 w 9148622"/>
                    <a:gd name="connsiteY7" fmla="*/ 278346 h 6651775"/>
                    <a:gd name="connsiteX8" fmla="*/ 3910111 w 9148622"/>
                    <a:gd name="connsiteY8" fmla="*/ 331355 h 6651775"/>
                    <a:gd name="connsiteX9" fmla="*/ 3910111 w 9148622"/>
                    <a:gd name="connsiteY9" fmla="*/ 198833 h 6651775"/>
                    <a:gd name="connsiteX10" fmla="*/ 4135398 w 9148622"/>
                    <a:gd name="connsiteY10" fmla="*/ 371111 h 6651775"/>
                    <a:gd name="connsiteX11" fmla="*/ 4440198 w 9148622"/>
                    <a:gd name="connsiteY11" fmla="*/ 265094 h 6651775"/>
                    <a:gd name="connsiteX12" fmla="*/ 4307676 w 9148622"/>
                    <a:gd name="connsiteY12" fmla="*/ 437372 h 6651775"/>
                    <a:gd name="connsiteX13" fmla="*/ 4585971 w 9148622"/>
                    <a:gd name="connsiteY13" fmla="*/ 384363 h 6651775"/>
                    <a:gd name="connsiteX14" fmla="*/ 4631727 w 9148622"/>
                    <a:gd name="connsiteY14" fmla="*/ 528242 h 6651775"/>
                    <a:gd name="connsiteX15" fmla="*/ 4877519 w 9148622"/>
                    <a:gd name="connsiteY15" fmla="*/ 636155 h 6651775"/>
                    <a:gd name="connsiteX16" fmla="*/ 4771502 w 9148622"/>
                    <a:gd name="connsiteY16" fmla="*/ 251842 h 6651775"/>
                    <a:gd name="connsiteX17" fmla="*/ 5049798 w 9148622"/>
                    <a:gd name="connsiteY17" fmla="*/ 371111 h 6651775"/>
                    <a:gd name="connsiteX18" fmla="*/ 5738911 w 9148622"/>
                    <a:gd name="connsiteY18" fmla="*/ 50 h 6651775"/>
                    <a:gd name="connsiteX19" fmla="*/ 5473867 w 9148622"/>
                    <a:gd name="connsiteY19" fmla="*/ 291598 h 6651775"/>
                    <a:gd name="connsiteX20" fmla="*/ 5990702 w 9148622"/>
                    <a:gd name="connsiteY20" fmla="*/ 119320 h 6651775"/>
                    <a:gd name="connsiteX21" fmla="*/ 5805171 w 9148622"/>
                    <a:gd name="connsiteY21" fmla="*/ 344606 h 6651775"/>
                    <a:gd name="connsiteX22" fmla="*/ 6123224 w 9148622"/>
                    <a:gd name="connsiteY22" fmla="*/ 450623 h 6651775"/>
                    <a:gd name="connsiteX23" fmla="*/ 5897937 w 9148622"/>
                    <a:gd name="connsiteY23" fmla="*/ 596397 h 6651775"/>
                    <a:gd name="connsiteX24" fmla="*/ 7395432 w 9148622"/>
                    <a:gd name="connsiteY24" fmla="*/ 768674 h 6651775"/>
                    <a:gd name="connsiteX25" fmla="*/ 7156893 w 9148622"/>
                    <a:gd name="connsiteY25" fmla="*/ 834935 h 6651775"/>
                    <a:gd name="connsiteX26" fmla="*/ 7647224 w 9148622"/>
                    <a:gd name="connsiteY26" fmla="*/ 1086728 h 6651775"/>
                    <a:gd name="connsiteX27" fmla="*/ 7395432 w 9148622"/>
                    <a:gd name="connsiteY27" fmla="*/ 1126483 h 6651775"/>
                    <a:gd name="connsiteX28" fmla="*/ 7806250 w 9148622"/>
                    <a:gd name="connsiteY28" fmla="*/ 1709579 h 6651775"/>
                    <a:gd name="connsiteX29" fmla="*/ 8707398 w 9148622"/>
                    <a:gd name="connsiteY29" fmla="*/ 1815596 h 6651775"/>
                    <a:gd name="connsiteX30" fmla="*/ 8349589 w 9148622"/>
                    <a:gd name="connsiteY30" fmla="*/ 1828848 h 6651775"/>
                    <a:gd name="connsiteX31" fmla="*/ 8614632 w 9148622"/>
                    <a:gd name="connsiteY31" fmla="*/ 2014379 h 6651775"/>
                    <a:gd name="connsiteX32" fmla="*/ 8150806 w 9148622"/>
                    <a:gd name="connsiteY32" fmla="*/ 1961370 h 6651775"/>
                    <a:gd name="connsiteX33" fmla="*/ 9131468 w 9148622"/>
                    <a:gd name="connsiteY33" fmla="*/ 2796257 h 6651775"/>
                    <a:gd name="connsiteX34" fmla="*/ 8760407 w 9148622"/>
                    <a:gd name="connsiteY34" fmla="*/ 2637231 h 6651775"/>
                    <a:gd name="connsiteX35" fmla="*/ 9144720 w 9148622"/>
                    <a:gd name="connsiteY35" fmla="*/ 3432361 h 6651775"/>
                    <a:gd name="connsiteX36" fmla="*/ 8714974 w 9148622"/>
                    <a:gd name="connsiteY36" fmla="*/ 3117149 h 6651775"/>
                    <a:gd name="connsiteX37" fmla="*/ 9025451 w 9148622"/>
                    <a:gd name="connsiteY37" fmla="*/ 4094970 h 6651775"/>
                    <a:gd name="connsiteX38" fmla="*/ 8760407 w 9148622"/>
                    <a:gd name="connsiteY38" fmla="*/ 3949196 h 6651775"/>
                    <a:gd name="connsiteX39" fmla="*/ 8535120 w 9148622"/>
                    <a:gd name="connsiteY39" fmla="*/ 5035874 h 6651775"/>
                    <a:gd name="connsiteX40" fmla="*/ 8442355 w 9148622"/>
                    <a:gd name="connsiteY40" fmla="*/ 4890101 h 6651775"/>
                    <a:gd name="connsiteX41" fmla="*/ 8243573 w 9148622"/>
                    <a:gd name="connsiteY41" fmla="*/ 5155144 h 6651775"/>
                    <a:gd name="connsiteX42" fmla="*/ 8071295 w 9148622"/>
                    <a:gd name="connsiteY42" fmla="*/ 5009370 h 6651775"/>
                    <a:gd name="connsiteX43" fmla="*/ 7753244 w 9148622"/>
                    <a:gd name="connsiteY43" fmla="*/ 5539457 h 6651775"/>
                    <a:gd name="connsiteX44" fmla="*/ 7567714 w 9148622"/>
                    <a:gd name="connsiteY44" fmla="*/ 5300918 h 6651775"/>
                    <a:gd name="connsiteX45" fmla="*/ 7236409 w 9148622"/>
                    <a:gd name="connsiteY45" fmla="*/ 5937022 h 6651775"/>
                    <a:gd name="connsiteX46" fmla="*/ 7289418 w 9148622"/>
                    <a:gd name="connsiteY46" fmla="*/ 5671979 h 6651775"/>
                    <a:gd name="connsiteX47" fmla="*/ 6825592 w 9148622"/>
                    <a:gd name="connsiteY47" fmla="*/ 6069544 h 6651775"/>
                    <a:gd name="connsiteX48" fmla="*/ 6852097 w 9148622"/>
                    <a:gd name="connsiteY48" fmla="*/ 5777996 h 6651775"/>
                    <a:gd name="connsiteX49" fmla="*/ 6308758 w 9148622"/>
                    <a:gd name="connsiteY49" fmla="*/ 6294831 h 6651775"/>
                    <a:gd name="connsiteX50" fmla="*/ 6176236 w 9148622"/>
                    <a:gd name="connsiteY50" fmla="*/ 5923770 h 6651775"/>
                    <a:gd name="connsiteX51" fmla="*/ 5524395 w 9148622"/>
                    <a:gd name="connsiteY51" fmla="*/ 6437706 h 6651775"/>
                    <a:gd name="connsiteX52" fmla="*/ 5548208 w 9148622"/>
                    <a:gd name="connsiteY52" fmla="*/ 6242443 h 6651775"/>
                    <a:gd name="connsiteX53" fmla="*/ 5138633 w 9148622"/>
                    <a:gd name="connsiteY53" fmla="*/ 6532955 h 6651775"/>
                    <a:gd name="connsiteX54" fmla="*/ 5057671 w 9148622"/>
                    <a:gd name="connsiteY54" fmla="*/ 6061468 h 6651775"/>
                    <a:gd name="connsiteX55" fmla="*/ 4093150 w 9148622"/>
                    <a:gd name="connsiteY55" fmla="*/ 6515268 h 6651775"/>
                    <a:gd name="connsiteX56" fmla="*/ 31645 w 9148622"/>
                    <a:gd name="connsiteY56" fmla="*/ 3355689 h 6651775"/>
                    <a:gd name="connsiteX0" fmla="*/ 63160 w 9180137"/>
                    <a:gd name="connsiteY0" fmla="*/ 3355689 h 6651775"/>
                    <a:gd name="connsiteX1" fmla="*/ 1688755 w 9180137"/>
                    <a:gd name="connsiteY1" fmla="*/ 808433 h 6651775"/>
                    <a:gd name="connsiteX2" fmla="*/ 2232094 w 9180137"/>
                    <a:gd name="connsiteY2" fmla="*/ 609650 h 6651775"/>
                    <a:gd name="connsiteX3" fmla="*/ 2139329 w 9180137"/>
                    <a:gd name="connsiteY3" fmla="*/ 516885 h 6651775"/>
                    <a:gd name="connsiteX4" fmla="*/ 2497139 w 9180137"/>
                    <a:gd name="connsiteY4" fmla="*/ 437372 h 6651775"/>
                    <a:gd name="connsiteX5" fmla="*/ 2444129 w 9180137"/>
                    <a:gd name="connsiteY5" fmla="*/ 318103 h 6651775"/>
                    <a:gd name="connsiteX6" fmla="*/ 2934459 w 9180137"/>
                    <a:gd name="connsiteY6" fmla="*/ 357859 h 6651775"/>
                    <a:gd name="connsiteX7" fmla="*/ 3279016 w 9180137"/>
                    <a:gd name="connsiteY7" fmla="*/ 145824 h 6651775"/>
                    <a:gd name="connsiteX8" fmla="*/ 3252512 w 9180137"/>
                    <a:gd name="connsiteY8" fmla="*/ 278346 h 6651775"/>
                    <a:gd name="connsiteX9" fmla="*/ 3941626 w 9180137"/>
                    <a:gd name="connsiteY9" fmla="*/ 331355 h 6651775"/>
                    <a:gd name="connsiteX10" fmla="*/ 3941626 w 9180137"/>
                    <a:gd name="connsiteY10" fmla="*/ 198833 h 6651775"/>
                    <a:gd name="connsiteX11" fmla="*/ 4166913 w 9180137"/>
                    <a:gd name="connsiteY11" fmla="*/ 371111 h 6651775"/>
                    <a:gd name="connsiteX12" fmla="*/ 4471713 w 9180137"/>
                    <a:gd name="connsiteY12" fmla="*/ 265094 h 6651775"/>
                    <a:gd name="connsiteX13" fmla="*/ 4339191 w 9180137"/>
                    <a:gd name="connsiteY13" fmla="*/ 437372 h 6651775"/>
                    <a:gd name="connsiteX14" fmla="*/ 4617486 w 9180137"/>
                    <a:gd name="connsiteY14" fmla="*/ 384363 h 6651775"/>
                    <a:gd name="connsiteX15" fmla="*/ 4663242 w 9180137"/>
                    <a:gd name="connsiteY15" fmla="*/ 528242 h 6651775"/>
                    <a:gd name="connsiteX16" fmla="*/ 4909034 w 9180137"/>
                    <a:gd name="connsiteY16" fmla="*/ 636155 h 6651775"/>
                    <a:gd name="connsiteX17" fmla="*/ 4803017 w 9180137"/>
                    <a:gd name="connsiteY17" fmla="*/ 251842 h 6651775"/>
                    <a:gd name="connsiteX18" fmla="*/ 5081313 w 9180137"/>
                    <a:gd name="connsiteY18" fmla="*/ 371111 h 6651775"/>
                    <a:gd name="connsiteX19" fmla="*/ 5770426 w 9180137"/>
                    <a:gd name="connsiteY19" fmla="*/ 50 h 6651775"/>
                    <a:gd name="connsiteX20" fmla="*/ 5505382 w 9180137"/>
                    <a:gd name="connsiteY20" fmla="*/ 291598 h 6651775"/>
                    <a:gd name="connsiteX21" fmla="*/ 6022217 w 9180137"/>
                    <a:gd name="connsiteY21" fmla="*/ 119320 h 6651775"/>
                    <a:gd name="connsiteX22" fmla="*/ 5836686 w 9180137"/>
                    <a:gd name="connsiteY22" fmla="*/ 344606 h 6651775"/>
                    <a:gd name="connsiteX23" fmla="*/ 6154739 w 9180137"/>
                    <a:gd name="connsiteY23" fmla="*/ 450623 h 6651775"/>
                    <a:gd name="connsiteX24" fmla="*/ 5929452 w 9180137"/>
                    <a:gd name="connsiteY24" fmla="*/ 596397 h 6651775"/>
                    <a:gd name="connsiteX25" fmla="*/ 7426947 w 9180137"/>
                    <a:gd name="connsiteY25" fmla="*/ 768674 h 6651775"/>
                    <a:gd name="connsiteX26" fmla="*/ 7188408 w 9180137"/>
                    <a:gd name="connsiteY26" fmla="*/ 834935 h 6651775"/>
                    <a:gd name="connsiteX27" fmla="*/ 7678739 w 9180137"/>
                    <a:gd name="connsiteY27" fmla="*/ 1086728 h 6651775"/>
                    <a:gd name="connsiteX28" fmla="*/ 7426947 w 9180137"/>
                    <a:gd name="connsiteY28" fmla="*/ 1126483 h 6651775"/>
                    <a:gd name="connsiteX29" fmla="*/ 7837765 w 9180137"/>
                    <a:gd name="connsiteY29" fmla="*/ 1709579 h 6651775"/>
                    <a:gd name="connsiteX30" fmla="*/ 8738913 w 9180137"/>
                    <a:gd name="connsiteY30" fmla="*/ 1815596 h 6651775"/>
                    <a:gd name="connsiteX31" fmla="*/ 8381104 w 9180137"/>
                    <a:gd name="connsiteY31" fmla="*/ 1828848 h 6651775"/>
                    <a:gd name="connsiteX32" fmla="*/ 8646147 w 9180137"/>
                    <a:gd name="connsiteY32" fmla="*/ 2014379 h 6651775"/>
                    <a:gd name="connsiteX33" fmla="*/ 8182321 w 9180137"/>
                    <a:gd name="connsiteY33" fmla="*/ 1961370 h 6651775"/>
                    <a:gd name="connsiteX34" fmla="*/ 9162983 w 9180137"/>
                    <a:gd name="connsiteY34" fmla="*/ 2796257 h 6651775"/>
                    <a:gd name="connsiteX35" fmla="*/ 8791922 w 9180137"/>
                    <a:gd name="connsiteY35" fmla="*/ 2637231 h 6651775"/>
                    <a:gd name="connsiteX36" fmla="*/ 9176235 w 9180137"/>
                    <a:gd name="connsiteY36" fmla="*/ 3432361 h 6651775"/>
                    <a:gd name="connsiteX37" fmla="*/ 8746489 w 9180137"/>
                    <a:gd name="connsiteY37" fmla="*/ 3117149 h 6651775"/>
                    <a:gd name="connsiteX38" fmla="*/ 9056966 w 9180137"/>
                    <a:gd name="connsiteY38" fmla="*/ 4094970 h 6651775"/>
                    <a:gd name="connsiteX39" fmla="*/ 8791922 w 9180137"/>
                    <a:gd name="connsiteY39" fmla="*/ 3949196 h 6651775"/>
                    <a:gd name="connsiteX40" fmla="*/ 8566635 w 9180137"/>
                    <a:gd name="connsiteY40" fmla="*/ 5035874 h 6651775"/>
                    <a:gd name="connsiteX41" fmla="*/ 8473870 w 9180137"/>
                    <a:gd name="connsiteY41" fmla="*/ 4890101 h 6651775"/>
                    <a:gd name="connsiteX42" fmla="*/ 8275088 w 9180137"/>
                    <a:gd name="connsiteY42" fmla="*/ 5155144 h 6651775"/>
                    <a:gd name="connsiteX43" fmla="*/ 8102810 w 9180137"/>
                    <a:gd name="connsiteY43" fmla="*/ 5009370 h 6651775"/>
                    <a:gd name="connsiteX44" fmla="*/ 7784759 w 9180137"/>
                    <a:gd name="connsiteY44" fmla="*/ 5539457 h 6651775"/>
                    <a:gd name="connsiteX45" fmla="*/ 7599229 w 9180137"/>
                    <a:gd name="connsiteY45" fmla="*/ 5300918 h 6651775"/>
                    <a:gd name="connsiteX46" fmla="*/ 7267924 w 9180137"/>
                    <a:gd name="connsiteY46" fmla="*/ 5937022 h 6651775"/>
                    <a:gd name="connsiteX47" fmla="*/ 7320933 w 9180137"/>
                    <a:gd name="connsiteY47" fmla="*/ 5671979 h 6651775"/>
                    <a:gd name="connsiteX48" fmla="*/ 6857107 w 9180137"/>
                    <a:gd name="connsiteY48" fmla="*/ 6069544 h 6651775"/>
                    <a:gd name="connsiteX49" fmla="*/ 6883612 w 9180137"/>
                    <a:gd name="connsiteY49" fmla="*/ 5777996 h 6651775"/>
                    <a:gd name="connsiteX50" fmla="*/ 6340273 w 9180137"/>
                    <a:gd name="connsiteY50" fmla="*/ 6294831 h 6651775"/>
                    <a:gd name="connsiteX51" fmla="*/ 6207751 w 9180137"/>
                    <a:gd name="connsiteY51" fmla="*/ 5923770 h 6651775"/>
                    <a:gd name="connsiteX52" fmla="*/ 5555910 w 9180137"/>
                    <a:gd name="connsiteY52" fmla="*/ 6437706 h 6651775"/>
                    <a:gd name="connsiteX53" fmla="*/ 5579723 w 9180137"/>
                    <a:gd name="connsiteY53" fmla="*/ 6242443 h 6651775"/>
                    <a:gd name="connsiteX54" fmla="*/ 5170148 w 9180137"/>
                    <a:gd name="connsiteY54" fmla="*/ 6532955 h 6651775"/>
                    <a:gd name="connsiteX55" fmla="*/ 5089186 w 9180137"/>
                    <a:gd name="connsiteY55" fmla="*/ 6061468 h 6651775"/>
                    <a:gd name="connsiteX56" fmla="*/ 4124665 w 9180137"/>
                    <a:gd name="connsiteY56" fmla="*/ 6515268 h 6651775"/>
                    <a:gd name="connsiteX57" fmla="*/ 63160 w 9180137"/>
                    <a:gd name="connsiteY57" fmla="*/ 3355689 h 6651775"/>
                    <a:gd name="connsiteX0" fmla="*/ 60489 w 9177466"/>
                    <a:gd name="connsiteY0" fmla="*/ 3355689 h 6651775"/>
                    <a:gd name="connsiteX1" fmla="*/ 1686085 w 9177466"/>
                    <a:gd name="connsiteY1" fmla="*/ 543390 h 6651775"/>
                    <a:gd name="connsiteX2" fmla="*/ 1686084 w 9177466"/>
                    <a:gd name="connsiteY2" fmla="*/ 808433 h 6651775"/>
                    <a:gd name="connsiteX3" fmla="*/ 2229423 w 9177466"/>
                    <a:gd name="connsiteY3" fmla="*/ 609650 h 6651775"/>
                    <a:gd name="connsiteX4" fmla="*/ 2136658 w 9177466"/>
                    <a:gd name="connsiteY4" fmla="*/ 516885 h 6651775"/>
                    <a:gd name="connsiteX5" fmla="*/ 2494468 w 9177466"/>
                    <a:gd name="connsiteY5" fmla="*/ 437372 h 6651775"/>
                    <a:gd name="connsiteX6" fmla="*/ 2441458 w 9177466"/>
                    <a:gd name="connsiteY6" fmla="*/ 318103 h 6651775"/>
                    <a:gd name="connsiteX7" fmla="*/ 2931788 w 9177466"/>
                    <a:gd name="connsiteY7" fmla="*/ 357859 h 6651775"/>
                    <a:gd name="connsiteX8" fmla="*/ 3276345 w 9177466"/>
                    <a:gd name="connsiteY8" fmla="*/ 145824 h 6651775"/>
                    <a:gd name="connsiteX9" fmla="*/ 3249841 w 9177466"/>
                    <a:gd name="connsiteY9" fmla="*/ 278346 h 6651775"/>
                    <a:gd name="connsiteX10" fmla="*/ 3938955 w 9177466"/>
                    <a:gd name="connsiteY10" fmla="*/ 331355 h 6651775"/>
                    <a:gd name="connsiteX11" fmla="*/ 3938955 w 9177466"/>
                    <a:gd name="connsiteY11" fmla="*/ 198833 h 6651775"/>
                    <a:gd name="connsiteX12" fmla="*/ 4164242 w 9177466"/>
                    <a:gd name="connsiteY12" fmla="*/ 371111 h 6651775"/>
                    <a:gd name="connsiteX13" fmla="*/ 4469042 w 9177466"/>
                    <a:gd name="connsiteY13" fmla="*/ 265094 h 6651775"/>
                    <a:gd name="connsiteX14" fmla="*/ 4336520 w 9177466"/>
                    <a:gd name="connsiteY14" fmla="*/ 437372 h 6651775"/>
                    <a:gd name="connsiteX15" fmla="*/ 4614815 w 9177466"/>
                    <a:gd name="connsiteY15" fmla="*/ 384363 h 6651775"/>
                    <a:gd name="connsiteX16" fmla="*/ 4660571 w 9177466"/>
                    <a:gd name="connsiteY16" fmla="*/ 528242 h 6651775"/>
                    <a:gd name="connsiteX17" fmla="*/ 4906363 w 9177466"/>
                    <a:gd name="connsiteY17" fmla="*/ 636155 h 6651775"/>
                    <a:gd name="connsiteX18" fmla="*/ 4800346 w 9177466"/>
                    <a:gd name="connsiteY18" fmla="*/ 251842 h 6651775"/>
                    <a:gd name="connsiteX19" fmla="*/ 5078642 w 9177466"/>
                    <a:gd name="connsiteY19" fmla="*/ 371111 h 6651775"/>
                    <a:gd name="connsiteX20" fmla="*/ 5767755 w 9177466"/>
                    <a:gd name="connsiteY20" fmla="*/ 50 h 6651775"/>
                    <a:gd name="connsiteX21" fmla="*/ 5502711 w 9177466"/>
                    <a:gd name="connsiteY21" fmla="*/ 291598 h 6651775"/>
                    <a:gd name="connsiteX22" fmla="*/ 6019546 w 9177466"/>
                    <a:gd name="connsiteY22" fmla="*/ 119320 h 6651775"/>
                    <a:gd name="connsiteX23" fmla="*/ 5834015 w 9177466"/>
                    <a:gd name="connsiteY23" fmla="*/ 344606 h 6651775"/>
                    <a:gd name="connsiteX24" fmla="*/ 6152068 w 9177466"/>
                    <a:gd name="connsiteY24" fmla="*/ 450623 h 6651775"/>
                    <a:gd name="connsiteX25" fmla="*/ 5926781 w 9177466"/>
                    <a:gd name="connsiteY25" fmla="*/ 596397 h 6651775"/>
                    <a:gd name="connsiteX26" fmla="*/ 7424276 w 9177466"/>
                    <a:gd name="connsiteY26" fmla="*/ 768674 h 6651775"/>
                    <a:gd name="connsiteX27" fmla="*/ 7185737 w 9177466"/>
                    <a:gd name="connsiteY27" fmla="*/ 834935 h 6651775"/>
                    <a:gd name="connsiteX28" fmla="*/ 7676068 w 9177466"/>
                    <a:gd name="connsiteY28" fmla="*/ 1086728 h 6651775"/>
                    <a:gd name="connsiteX29" fmla="*/ 7424276 w 9177466"/>
                    <a:gd name="connsiteY29" fmla="*/ 1126483 h 6651775"/>
                    <a:gd name="connsiteX30" fmla="*/ 7835094 w 9177466"/>
                    <a:gd name="connsiteY30" fmla="*/ 1709579 h 6651775"/>
                    <a:gd name="connsiteX31" fmla="*/ 8736242 w 9177466"/>
                    <a:gd name="connsiteY31" fmla="*/ 1815596 h 6651775"/>
                    <a:gd name="connsiteX32" fmla="*/ 8378433 w 9177466"/>
                    <a:gd name="connsiteY32" fmla="*/ 1828848 h 6651775"/>
                    <a:gd name="connsiteX33" fmla="*/ 8643476 w 9177466"/>
                    <a:gd name="connsiteY33" fmla="*/ 2014379 h 6651775"/>
                    <a:gd name="connsiteX34" fmla="*/ 8179650 w 9177466"/>
                    <a:gd name="connsiteY34" fmla="*/ 1961370 h 6651775"/>
                    <a:gd name="connsiteX35" fmla="*/ 9160312 w 9177466"/>
                    <a:gd name="connsiteY35" fmla="*/ 2796257 h 6651775"/>
                    <a:gd name="connsiteX36" fmla="*/ 8789251 w 9177466"/>
                    <a:gd name="connsiteY36" fmla="*/ 2637231 h 6651775"/>
                    <a:gd name="connsiteX37" fmla="*/ 9173564 w 9177466"/>
                    <a:gd name="connsiteY37" fmla="*/ 3432361 h 6651775"/>
                    <a:gd name="connsiteX38" fmla="*/ 8743818 w 9177466"/>
                    <a:gd name="connsiteY38" fmla="*/ 3117149 h 6651775"/>
                    <a:gd name="connsiteX39" fmla="*/ 9054295 w 9177466"/>
                    <a:gd name="connsiteY39" fmla="*/ 4094970 h 6651775"/>
                    <a:gd name="connsiteX40" fmla="*/ 8789251 w 9177466"/>
                    <a:gd name="connsiteY40" fmla="*/ 3949196 h 6651775"/>
                    <a:gd name="connsiteX41" fmla="*/ 8563964 w 9177466"/>
                    <a:gd name="connsiteY41" fmla="*/ 5035874 h 6651775"/>
                    <a:gd name="connsiteX42" fmla="*/ 8471199 w 9177466"/>
                    <a:gd name="connsiteY42" fmla="*/ 4890101 h 6651775"/>
                    <a:gd name="connsiteX43" fmla="*/ 8272417 w 9177466"/>
                    <a:gd name="connsiteY43" fmla="*/ 5155144 h 6651775"/>
                    <a:gd name="connsiteX44" fmla="*/ 8100139 w 9177466"/>
                    <a:gd name="connsiteY44" fmla="*/ 5009370 h 6651775"/>
                    <a:gd name="connsiteX45" fmla="*/ 7782088 w 9177466"/>
                    <a:gd name="connsiteY45" fmla="*/ 5539457 h 6651775"/>
                    <a:gd name="connsiteX46" fmla="*/ 7596558 w 9177466"/>
                    <a:gd name="connsiteY46" fmla="*/ 5300918 h 6651775"/>
                    <a:gd name="connsiteX47" fmla="*/ 7265253 w 9177466"/>
                    <a:gd name="connsiteY47" fmla="*/ 5937022 h 6651775"/>
                    <a:gd name="connsiteX48" fmla="*/ 7318262 w 9177466"/>
                    <a:gd name="connsiteY48" fmla="*/ 5671979 h 6651775"/>
                    <a:gd name="connsiteX49" fmla="*/ 6854436 w 9177466"/>
                    <a:gd name="connsiteY49" fmla="*/ 6069544 h 6651775"/>
                    <a:gd name="connsiteX50" fmla="*/ 6880941 w 9177466"/>
                    <a:gd name="connsiteY50" fmla="*/ 5777996 h 6651775"/>
                    <a:gd name="connsiteX51" fmla="*/ 6337602 w 9177466"/>
                    <a:gd name="connsiteY51" fmla="*/ 6294831 h 6651775"/>
                    <a:gd name="connsiteX52" fmla="*/ 6205080 w 9177466"/>
                    <a:gd name="connsiteY52" fmla="*/ 5923770 h 6651775"/>
                    <a:gd name="connsiteX53" fmla="*/ 5553239 w 9177466"/>
                    <a:gd name="connsiteY53" fmla="*/ 6437706 h 6651775"/>
                    <a:gd name="connsiteX54" fmla="*/ 5577052 w 9177466"/>
                    <a:gd name="connsiteY54" fmla="*/ 6242443 h 6651775"/>
                    <a:gd name="connsiteX55" fmla="*/ 5167477 w 9177466"/>
                    <a:gd name="connsiteY55" fmla="*/ 6532955 h 6651775"/>
                    <a:gd name="connsiteX56" fmla="*/ 5086515 w 9177466"/>
                    <a:gd name="connsiteY56" fmla="*/ 6061468 h 6651775"/>
                    <a:gd name="connsiteX57" fmla="*/ 4121994 w 9177466"/>
                    <a:gd name="connsiteY57" fmla="*/ 6515268 h 6651775"/>
                    <a:gd name="connsiteX58" fmla="*/ 60489 w 9177466"/>
                    <a:gd name="connsiteY58" fmla="*/ 3355689 h 6651775"/>
                    <a:gd name="connsiteX0" fmla="*/ 76011 w 9192988"/>
                    <a:gd name="connsiteY0" fmla="*/ 3355689 h 6651775"/>
                    <a:gd name="connsiteX1" fmla="*/ 1502823 w 9192988"/>
                    <a:gd name="connsiteY1" fmla="*/ 993963 h 6651775"/>
                    <a:gd name="connsiteX2" fmla="*/ 1701607 w 9192988"/>
                    <a:gd name="connsiteY2" fmla="*/ 543390 h 6651775"/>
                    <a:gd name="connsiteX3" fmla="*/ 1701606 w 9192988"/>
                    <a:gd name="connsiteY3" fmla="*/ 808433 h 6651775"/>
                    <a:gd name="connsiteX4" fmla="*/ 2244945 w 9192988"/>
                    <a:gd name="connsiteY4" fmla="*/ 609650 h 6651775"/>
                    <a:gd name="connsiteX5" fmla="*/ 2152180 w 9192988"/>
                    <a:gd name="connsiteY5" fmla="*/ 516885 h 6651775"/>
                    <a:gd name="connsiteX6" fmla="*/ 2509990 w 9192988"/>
                    <a:gd name="connsiteY6" fmla="*/ 437372 h 6651775"/>
                    <a:gd name="connsiteX7" fmla="*/ 2456980 w 9192988"/>
                    <a:gd name="connsiteY7" fmla="*/ 318103 h 6651775"/>
                    <a:gd name="connsiteX8" fmla="*/ 2947310 w 9192988"/>
                    <a:gd name="connsiteY8" fmla="*/ 357859 h 6651775"/>
                    <a:gd name="connsiteX9" fmla="*/ 3291867 w 9192988"/>
                    <a:gd name="connsiteY9" fmla="*/ 145824 h 6651775"/>
                    <a:gd name="connsiteX10" fmla="*/ 3265363 w 9192988"/>
                    <a:gd name="connsiteY10" fmla="*/ 278346 h 6651775"/>
                    <a:gd name="connsiteX11" fmla="*/ 3954477 w 9192988"/>
                    <a:gd name="connsiteY11" fmla="*/ 331355 h 6651775"/>
                    <a:gd name="connsiteX12" fmla="*/ 3954477 w 9192988"/>
                    <a:gd name="connsiteY12" fmla="*/ 198833 h 6651775"/>
                    <a:gd name="connsiteX13" fmla="*/ 4179764 w 9192988"/>
                    <a:gd name="connsiteY13" fmla="*/ 371111 h 6651775"/>
                    <a:gd name="connsiteX14" fmla="*/ 4484564 w 9192988"/>
                    <a:gd name="connsiteY14" fmla="*/ 265094 h 6651775"/>
                    <a:gd name="connsiteX15" fmla="*/ 4352042 w 9192988"/>
                    <a:gd name="connsiteY15" fmla="*/ 437372 h 6651775"/>
                    <a:gd name="connsiteX16" fmla="*/ 4630337 w 9192988"/>
                    <a:gd name="connsiteY16" fmla="*/ 384363 h 6651775"/>
                    <a:gd name="connsiteX17" fmla="*/ 4676093 w 9192988"/>
                    <a:gd name="connsiteY17" fmla="*/ 528242 h 6651775"/>
                    <a:gd name="connsiteX18" fmla="*/ 4921885 w 9192988"/>
                    <a:gd name="connsiteY18" fmla="*/ 636155 h 6651775"/>
                    <a:gd name="connsiteX19" fmla="*/ 4815868 w 9192988"/>
                    <a:gd name="connsiteY19" fmla="*/ 251842 h 6651775"/>
                    <a:gd name="connsiteX20" fmla="*/ 5094164 w 9192988"/>
                    <a:gd name="connsiteY20" fmla="*/ 371111 h 6651775"/>
                    <a:gd name="connsiteX21" fmla="*/ 5783277 w 9192988"/>
                    <a:gd name="connsiteY21" fmla="*/ 50 h 6651775"/>
                    <a:gd name="connsiteX22" fmla="*/ 5518233 w 9192988"/>
                    <a:gd name="connsiteY22" fmla="*/ 291598 h 6651775"/>
                    <a:gd name="connsiteX23" fmla="*/ 6035068 w 9192988"/>
                    <a:gd name="connsiteY23" fmla="*/ 119320 h 6651775"/>
                    <a:gd name="connsiteX24" fmla="*/ 5849537 w 9192988"/>
                    <a:gd name="connsiteY24" fmla="*/ 344606 h 6651775"/>
                    <a:gd name="connsiteX25" fmla="*/ 6167590 w 9192988"/>
                    <a:gd name="connsiteY25" fmla="*/ 450623 h 6651775"/>
                    <a:gd name="connsiteX26" fmla="*/ 5942303 w 9192988"/>
                    <a:gd name="connsiteY26" fmla="*/ 596397 h 6651775"/>
                    <a:gd name="connsiteX27" fmla="*/ 7439798 w 9192988"/>
                    <a:gd name="connsiteY27" fmla="*/ 768674 h 6651775"/>
                    <a:gd name="connsiteX28" fmla="*/ 7201259 w 9192988"/>
                    <a:gd name="connsiteY28" fmla="*/ 834935 h 6651775"/>
                    <a:gd name="connsiteX29" fmla="*/ 7691590 w 9192988"/>
                    <a:gd name="connsiteY29" fmla="*/ 1086728 h 6651775"/>
                    <a:gd name="connsiteX30" fmla="*/ 7439798 w 9192988"/>
                    <a:gd name="connsiteY30" fmla="*/ 1126483 h 6651775"/>
                    <a:gd name="connsiteX31" fmla="*/ 7850616 w 9192988"/>
                    <a:gd name="connsiteY31" fmla="*/ 1709579 h 6651775"/>
                    <a:gd name="connsiteX32" fmla="*/ 8751764 w 9192988"/>
                    <a:gd name="connsiteY32" fmla="*/ 1815596 h 6651775"/>
                    <a:gd name="connsiteX33" fmla="*/ 8393955 w 9192988"/>
                    <a:gd name="connsiteY33" fmla="*/ 1828848 h 6651775"/>
                    <a:gd name="connsiteX34" fmla="*/ 8658998 w 9192988"/>
                    <a:gd name="connsiteY34" fmla="*/ 2014379 h 6651775"/>
                    <a:gd name="connsiteX35" fmla="*/ 8195172 w 9192988"/>
                    <a:gd name="connsiteY35" fmla="*/ 1961370 h 6651775"/>
                    <a:gd name="connsiteX36" fmla="*/ 9175834 w 9192988"/>
                    <a:gd name="connsiteY36" fmla="*/ 2796257 h 6651775"/>
                    <a:gd name="connsiteX37" fmla="*/ 8804773 w 9192988"/>
                    <a:gd name="connsiteY37" fmla="*/ 2637231 h 6651775"/>
                    <a:gd name="connsiteX38" fmla="*/ 9189086 w 9192988"/>
                    <a:gd name="connsiteY38" fmla="*/ 3432361 h 6651775"/>
                    <a:gd name="connsiteX39" fmla="*/ 8759340 w 9192988"/>
                    <a:gd name="connsiteY39" fmla="*/ 3117149 h 6651775"/>
                    <a:gd name="connsiteX40" fmla="*/ 9069817 w 9192988"/>
                    <a:gd name="connsiteY40" fmla="*/ 4094970 h 6651775"/>
                    <a:gd name="connsiteX41" fmla="*/ 8804773 w 9192988"/>
                    <a:gd name="connsiteY41" fmla="*/ 3949196 h 6651775"/>
                    <a:gd name="connsiteX42" fmla="*/ 8579486 w 9192988"/>
                    <a:gd name="connsiteY42" fmla="*/ 5035874 h 6651775"/>
                    <a:gd name="connsiteX43" fmla="*/ 8486721 w 9192988"/>
                    <a:gd name="connsiteY43" fmla="*/ 4890101 h 6651775"/>
                    <a:gd name="connsiteX44" fmla="*/ 8287939 w 9192988"/>
                    <a:gd name="connsiteY44" fmla="*/ 5155144 h 6651775"/>
                    <a:gd name="connsiteX45" fmla="*/ 8115661 w 9192988"/>
                    <a:gd name="connsiteY45" fmla="*/ 5009370 h 6651775"/>
                    <a:gd name="connsiteX46" fmla="*/ 7797610 w 9192988"/>
                    <a:gd name="connsiteY46" fmla="*/ 5539457 h 6651775"/>
                    <a:gd name="connsiteX47" fmla="*/ 7612080 w 9192988"/>
                    <a:gd name="connsiteY47" fmla="*/ 5300918 h 6651775"/>
                    <a:gd name="connsiteX48" fmla="*/ 7280775 w 9192988"/>
                    <a:gd name="connsiteY48" fmla="*/ 5937022 h 6651775"/>
                    <a:gd name="connsiteX49" fmla="*/ 7333784 w 9192988"/>
                    <a:gd name="connsiteY49" fmla="*/ 5671979 h 6651775"/>
                    <a:gd name="connsiteX50" fmla="*/ 6869958 w 9192988"/>
                    <a:gd name="connsiteY50" fmla="*/ 6069544 h 6651775"/>
                    <a:gd name="connsiteX51" fmla="*/ 6896463 w 9192988"/>
                    <a:gd name="connsiteY51" fmla="*/ 5777996 h 6651775"/>
                    <a:gd name="connsiteX52" fmla="*/ 6353124 w 9192988"/>
                    <a:gd name="connsiteY52" fmla="*/ 6294831 h 6651775"/>
                    <a:gd name="connsiteX53" fmla="*/ 6220602 w 9192988"/>
                    <a:gd name="connsiteY53" fmla="*/ 5923770 h 6651775"/>
                    <a:gd name="connsiteX54" fmla="*/ 5568761 w 9192988"/>
                    <a:gd name="connsiteY54" fmla="*/ 6437706 h 6651775"/>
                    <a:gd name="connsiteX55" fmla="*/ 5592574 w 9192988"/>
                    <a:gd name="connsiteY55" fmla="*/ 6242443 h 6651775"/>
                    <a:gd name="connsiteX56" fmla="*/ 5182999 w 9192988"/>
                    <a:gd name="connsiteY56" fmla="*/ 6532955 h 6651775"/>
                    <a:gd name="connsiteX57" fmla="*/ 5102037 w 9192988"/>
                    <a:gd name="connsiteY57" fmla="*/ 6061468 h 6651775"/>
                    <a:gd name="connsiteX58" fmla="*/ 4137516 w 9192988"/>
                    <a:gd name="connsiteY58" fmla="*/ 6515268 h 6651775"/>
                    <a:gd name="connsiteX59" fmla="*/ 76011 w 9192988"/>
                    <a:gd name="connsiteY59" fmla="*/ 3355689 h 6651775"/>
                    <a:gd name="connsiteX0" fmla="*/ 110994 w 9227971"/>
                    <a:gd name="connsiteY0" fmla="*/ 3355689 h 6651775"/>
                    <a:gd name="connsiteX1" fmla="*/ 1179998 w 9227971"/>
                    <a:gd name="connsiteY1" fmla="*/ 954207 h 6651775"/>
                    <a:gd name="connsiteX2" fmla="*/ 1537806 w 9227971"/>
                    <a:gd name="connsiteY2" fmla="*/ 993963 h 6651775"/>
                    <a:gd name="connsiteX3" fmla="*/ 1736590 w 9227971"/>
                    <a:gd name="connsiteY3" fmla="*/ 543390 h 6651775"/>
                    <a:gd name="connsiteX4" fmla="*/ 1736589 w 9227971"/>
                    <a:gd name="connsiteY4" fmla="*/ 808433 h 6651775"/>
                    <a:gd name="connsiteX5" fmla="*/ 2279928 w 9227971"/>
                    <a:gd name="connsiteY5" fmla="*/ 609650 h 6651775"/>
                    <a:gd name="connsiteX6" fmla="*/ 2187163 w 9227971"/>
                    <a:gd name="connsiteY6" fmla="*/ 516885 h 6651775"/>
                    <a:gd name="connsiteX7" fmla="*/ 2544973 w 9227971"/>
                    <a:gd name="connsiteY7" fmla="*/ 437372 h 6651775"/>
                    <a:gd name="connsiteX8" fmla="*/ 2491963 w 9227971"/>
                    <a:gd name="connsiteY8" fmla="*/ 318103 h 6651775"/>
                    <a:gd name="connsiteX9" fmla="*/ 2982293 w 9227971"/>
                    <a:gd name="connsiteY9" fmla="*/ 357859 h 6651775"/>
                    <a:gd name="connsiteX10" fmla="*/ 3326850 w 9227971"/>
                    <a:gd name="connsiteY10" fmla="*/ 145824 h 6651775"/>
                    <a:gd name="connsiteX11" fmla="*/ 3300346 w 9227971"/>
                    <a:gd name="connsiteY11" fmla="*/ 278346 h 6651775"/>
                    <a:gd name="connsiteX12" fmla="*/ 3989460 w 9227971"/>
                    <a:gd name="connsiteY12" fmla="*/ 331355 h 6651775"/>
                    <a:gd name="connsiteX13" fmla="*/ 3989460 w 9227971"/>
                    <a:gd name="connsiteY13" fmla="*/ 198833 h 6651775"/>
                    <a:gd name="connsiteX14" fmla="*/ 4214747 w 9227971"/>
                    <a:gd name="connsiteY14" fmla="*/ 371111 h 6651775"/>
                    <a:gd name="connsiteX15" fmla="*/ 4519547 w 9227971"/>
                    <a:gd name="connsiteY15" fmla="*/ 265094 h 6651775"/>
                    <a:gd name="connsiteX16" fmla="*/ 4387025 w 9227971"/>
                    <a:gd name="connsiteY16" fmla="*/ 437372 h 6651775"/>
                    <a:gd name="connsiteX17" fmla="*/ 4665320 w 9227971"/>
                    <a:gd name="connsiteY17" fmla="*/ 384363 h 6651775"/>
                    <a:gd name="connsiteX18" fmla="*/ 4711076 w 9227971"/>
                    <a:gd name="connsiteY18" fmla="*/ 528242 h 6651775"/>
                    <a:gd name="connsiteX19" fmla="*/ 4956868 w 9227971"/>
                    <a:gd name="connsiteY19" fmla="*/ 636155 h 6651775"/>
                    <a:gd name="connsiteX20" fmla="*/ 4850851 w 9227971"/>
                    <a:gd name="connsiteY20" fmla="*/ 251842 h 6651775"/>
                    <a:gd name="connsiteX21" fmla="*/ 5129147 w 9227971"/>
                    <a:gd name="connsiteY21" fmla="*/ 371111 h 6651775"/>
                    <a:gd name="connsiteX22" fmla="*/ 5818260 w 9227971"/>
                    <a:gd name="connsiteY22" fmla="*/ 50 h 6651775"/>
                    <a:gd name="connsiteX23" fmla="*/ 5553216 w 9227971"/>
                    <a:gd name="connsiteY23" fmla="*/ 291598 h 6651775"/>
                    <a:gd name="connsiteX24" fmla="*/ 6070051 w 9227971"/>
                    <a:gd name="connsiteY24" fmla="*/ 119320 h 6651775"/>
                    <a:gd name="connsiteX25" fmla="*/ 5884520 w 9227971"/>
                    <a:gd name="connsiteY25" fmla="*/ 344606 h 6651775"/>
                    <a:gd name="connsiteX26" fmla="*/ 6202573 w 9227971"/>
                    <a:gd name="connsiteY26" fmla="*/ 450623 h 6651775"/>
                    <a:gd name="connsiteX27" fmla="*/ 5977286 w 9227971"/>
                    <a:gd name="connsiteY27" fmla="*/ 596397 h 6651775"/>
                    <a:gd name="connsiteX28" fmla="*/ 7474781 w 9227971"/>
                    <a:gd name="connsiteY28" fmla="*/ 768674 h 6651775"/>
                    <a:gd name="connsiteX29" fmla="*/ 7236242 w 9227971"/>
                    <a:gd name="connsiteY29" fmla="*/ 834935 h 6651775"/>
                    <a:gd name="connsiteX30" fmla="*/ 7726573 w 9227971"/>
                    <a:gd name="connsiteY30" fmla="*/ 1086728 h 6651775"/>
                    <a:gd name="connsiteX31" fmla="*/ 7474781 w 9227971"/>
                    <a:gd name="connsiteY31" fmla="*/ 1126483 h 6651775"/>
                    <a:gd name="connsiteX32" fmla="*/ 7885599 w 9227971"/>
                    <a:gd name="connsiteY32" fmla="*/ 1709579 h 6651775"/>
                    <a:gd name="connsiteX33" fmla="*/ 8786747 w 9227971"/>
                    <a:gd name="connsiteY33" fmla="*/ 1815596 h 6651775"/>
                    <a:gd name="connsiteX34" fmla="*/ 8428938 w 9227971"/>
                    <a:gd name="connsiteY34" fmla="*/ 1828848 h 6651775"/>
                    <a:gd name="connsiteX35" fmla="*/ 8693981 w 9227971"/>
                    <a:gd name="connsiteY35" fmla="*/ 2014379 h 6651775"/>
                    <a:gd name="connsiteX36" fmla="*/ 8230155 w 9227971"/>
                    <a:gd name="connsiteY36" fmla="*/ 1961370 h 6651775"/>
                    <a:gd name="connsiteX37" fmla="*/ 9210817 w 9227971"/>
                    <a:gd name="connsiteY37" fmla="*/ 2796257 h 6651775"/>
                    <a:gd name="connsiteX38" fmla="*/ 8839756 w 9227971"/>
                    <a:gd name="connsiteY38" fmla="*/ 2637231 h 6651775"/>
                    <a:gd name="connsiteX39" fmla="*/ 9224069 w 9227971"/>
                    <a:gd name="connsiteY39" fmla="*/ 3432361 h 6651775"/>
                    <a:gd name="connsiteX40" fmla="*/ 8794323 w 9227971"/>
                    <a:gd name="connsiteY40" fmla="*/ 3117149 h 6651775"/>
                    <a:gd name="connsiteX41" fmla="*/ 9104800 w 9227971"/>
                    <a:gd name="connsiteY41" fmla="*/ 4094970 h 6651775"/>
                    <a:gd name="connsiteX42" fmla="*/ 8839756 w 9227971"/>
                    <a:gd name="connsiteY42" fmla="*/ 3949196 h 6651775"/>
                    <a:gd name="connsiteX43" fmla="*/ 8614469 w 9227971"/>
                    <a:gd name="connsiteY43" fmla="*/ 5035874 h 6651775"/>
                    <a:gd name="connsiteX44" fmla="*/ 8521704 w 9227971"/>
                    <a:gd name="connsiteY44" fmla="*/ 4890101 h 6651775"/>
                    <a:gd name="connsiteX45" fmla="*/ 8322922 w 9227971"/>
                    <a:gd name="connsiteY45" fmla="*/ 5155144 h 6651775"/>
                    <a:gd name="connsiteX46" fmla="*/ 8150644 w 9227971"/>
                    <a:gd name="connsiteY46" fmla="*/ 5009370 h 6651775"/>
                    <a:gd name="connsiteX47" fmla="*/ 7832593 w 9227971"/>
                    <a:gd name="connsiteY47" fmla="*/ 5539457 h 6651775"/>
                    <a:gd name="connsiteX48" fmla="*/ 7647063 w 9227971"/>
                    <a:gd name="connsiteY48" fmla="*/ 5300918 h 6651775"/>
                    <a:gd name="connsiteX49" fmla="*/ 7315758 w 9227971"/>
                    <a:gd name="connsiteY49" fmla="*/ 5937022 h 6651775"/>
                    <a:gd name="connsiteX50" fmla="*/ 7368767 w 9227971"/>
                    <a:gd name="connsiteY50" fmla="*/ 5671979 h 6651775"/>
                    <a:gd name="connsiteX51" fmla="*/ 6904941 w 9227971"/>
                    <a:gd name="connsiteY51" fmla="*/ 6069544 h 6651775"/>
                    <a:gd name="connsiteX52" fmla="*/ 6931446 w 9227971"/>
                    <a:gd name="connsiteY52" fmla="*/ 5777996 h 6651775"/>
                    <a:gd name="connsiteX53" fmla="*/ 6388107 w 9227971"/>
                    <a:gd name="connsiteY53" fmla="*/ 6294831 h 6651775"/>
                    <a:gd name="connsiteX54" fmla="*/ 6255585 w 9227971"/>
                    <a:gd name="connsiteY54" fmla="*/ 5923770 h 6651775"/>
                    <a:gd name="connsiteX55" fmla="*/ 5603744 w 9227971"/>
                    <a:gd name="connsiteY55" fmla="*/ 6437706 h 6651775"/>
                    <a:gd name="connsiteX56" fmla="*/ 5627557 w 9227971"/>
                    <a:gd name="connsiteY56" fmla="*/ 6242443 h 6651775"/>
                    <a:gd name="connsiteX57" fmla="*/ 5217982 w 9227971"/>
                    <a:gd name="connsiteY57" fmla="*/ 6532955 h 6651775"/>
                    <a:gd name="connsiteX58" fmla="*/ 5137020 w 9227971"/>
                    <a:gd name="connsiteY58" fmla="*/ 6061468 h 6651775"/>
                    <a:gd name="connsiteX59" fmla="*/ 4172499 w 9227971"/>
                    <a:gd name="connsiteY59" fmla="*/ 6515268 h 6651775"/>
                    <a:gd name="connsiteX60" fmla="*/ 110994 w 9227971"/>
                    <a:gd name="connsiteY60" fmla="*/ 3355689 h 6651775"/>
                    <a:gd name="connsiteX0" fmla="*/ 84122 w 9201099"/>
                    <a:gd name="connsiteY0" fmla="*/ 3355689 h 6651775"/>
                    <a:gd name="connsiteX1" fmla="*/ 1378414 w 9201099"/>
                    <a:gd name="connsiteY1" fmla="*/ 1033720 h 6651775"/>
                    <a:gd name="connsiteX2" fmla="*/ 1153126 w 9201099"/>
                    <a:gd name="connsiteY2" fmla="*/ 954207 h 6651775"/>
                    <a:gd name="connsiteX3" fmla="*/ 1510934 w 9201099"/>
                    <a:gd name="connsiteY3" fmla="*/ 993963 h 6651775"/>
                    <a:gd name="connsiteX4" fmla="*/ 1709718 w 9201099"/>
                    <a:gd name="connsiteY4" fmla="*/ 543390 h 6651775"/>
                    <a:gd name="connsiteX5" fmla="*/ 1709717 w 9201099"/>
                    <a:gd name="connsiteY5" fmla="*/ 808433 h 6651775"/>
                    <a:gd name="connsiteX6" fmla="*/ 2253056 w 9201099"/>
                    <a:gd name="connsiteY6" fmla="*/ 609650 h 6651775"/>
                    <a:gd name="connsiteX7" fmla="*/ 2160291 w 9201099"/>
                    <a:gd name="connsiteY7" fmla="*/ 516885 h 6651775"/>
                    <a:gd name="connsiteX8" fmla="*/ 2518101 w 9201099"/>
                    <a:gd name="connsiteY8" fmla="*/ 437372 h 6651775"/>
                    <a:gd name="connsiteX9" fmla="*/ 2465091 w 9201099"/>
                    <a:gd name="connsiteY9" fmla="*/ 318103 h 6651775"/>
                    <a:gd name="connsiteX10" fmla="*/ 2955421 w 9201099"/>
                    <a:gd name="connsiteY10" fmla="*/ 357859 h 6651775"/>
                    <a:gd name="connsiteX11" fmla="*/ 3299978 w 9201099"/>
                    <a:gd name="connsiteY11" fmla="*/ 145824 h 6651775"/>
                    <a:gd name="connsiteX12" fmla="*/ 3273474 w 9201099"/>
                    <a:gd name="connsiteY12" fmla="*/ 278346 h 6651775"/>
                    <a:gd name="connsiteX13" fmla="*/ 3962588 w 9201099"/>
                    <a:gd name="connsiteY13" fmla="*/ 331355 h 6651775"/>
                    <a:gd name="connsiteX14" fmla="*/ 3962588 w 9201099"/>
                    <a:gd name="connsiteY14" fmla="*/ 198833 h 6651775"/>
                    <a:gd name="connsiteX15" fmla="*/ 4187875 w 9201099"/>
                    <a:gd name="connsiteY15" fmla="*/ 371111 h 6651775"/>
                    <a:gd name="connsiteX16" fmla="*/ 4492675 w 9201099"/>
                    <a:gd name="connsiteY16" fmla="*/ 265094 h 6651775"/>
                    <a:gd name="connsiteX17" fmla="*/ 4360153 w 9201099"/>
                    <a:gd name="connsiteY17" fmla="*/ 437372 h 6651775"/>
                    <a:gd name="connsiteX18" fmla="*/ 4638448 w 9201099"/>
                    <a:gd name="connsiteY18" fmla="*/ 384363 h 6651775"/>
                    <a:gd name="connsiteX19" fmla="*/ 4684204 w 9201099"/>
                    <a:gd name="connsiteY19" fmla="*/ 528242 h 6651775"/>
                    <a:gd name="connsiteX20" fmla="*/ 4929996 w 9201099"/>
                    <a:gd name="connsiteY20" fmla="*/ 636155 h 6651775"/>
                    <a:gd name="connsiteX21" fmla="*/ 4823979 w 9201099"/>
                    <a:gd name="connsiteY21" fmla="*/ 251842 h 6651775"/>
                    <a:gd name="connsiteX22" fmla="*/ 5102275 w 9201099"/>
                    <a:gd name="connsiteY22" fmla="*/ 371111 h 6651775"/>
                    <a:gd name="connsiteX23" fmla="*/ 5791388 w 9201099"/>
                    <a:gd name="connsiteY23" fmla="*/ 50 h 6651775"/>
                    <a:gd name="connsiteX24" fmla="*/ 5526344 w 9201099"/>
                    <a:gd name="connsiteY24" fmla="*/ 291598 h 6651775"/>
                    <a:gd name="connsiteX25" fmla="*/ 6043179 w 9201099"/>
                    <a:gd name="connsiteY25" fmla="*/ 119320 h 6651775"/>
                    <a:gd name="connsiteX26" fmla="*/ 5857648 w 9201099"/>
                    <a:gd name="connsiteY26" fmla="*/ 344606 h 6651775"/>
                    <a:gd name="connsiteX27" fmla="*/ 6175701 w 9201099"/>
                    <a:gd name="connsiteY27" fmla="*/ 450623 h 6651775"/>
                    <a:gd name="connsiteX28" fmla="*/ 5950414 w 9201099"/>
                    <a:gd name="connsiteY28" fmla="*/ 596397 h 6651775"/>
                    <a:gd name="connsiteX29" fmla="*/ 7447909 w 9201099"/>
                    <a:gd name="connsiteY29" fmla="*/ 768674 h 6651775"/>
                    <a:gd name="connsiteX30" fmla="*/ 7209370 w 9201099"/>
                    <a:gd name="connsiteY30" fmla="*/ 834935 h 6651775"/>
                    <a:gd name="connsiteX31" fmla="*/ 7699701 w 9201099"/>
                    <a:gd name="connsiteY31" fmla="*/ 1086728 h 6651775"/>
                    <a:gd name="connsiteX32" fmla="*/ 7447909 w 9201099"/>
                    <a:gd name="connsiteY32" fmla="*/ 1126483 h 6651775"/>
                    <a:gd name="connsiteX33" fmla="*/ 7858727 w 9201099"/>
                    <a:gd name="connsiteY33" fmla="*/ 1709579 h 6651775"/>
                    <a:gd name="connsiteX34" fmla="*/ 8759875 w 9201099"/>
                    <a:gd name="connsiteY34" fmla="*/ 1815596 h 6651775"/>
                    <a:gd name="connsiteX35" fmla="*/ 8402066 w 9201099"/>
                    <a:gd name="connsiteY35" fmla="*/ 1828848 h 6651775"/>
                    <a:gd name="connsiteX36" fmla="*/ 8667109 w 9201099"/>
                    <a:gd name="connsiteY36" fmla="*/ 2014379 h 6651775"/>
                    <a:gd name="connsiteX37" fmla="*/ 8203283 w 9201099"/>
                    <a:gd name="connsiteY37" fmla="*/ 1961370 h 6651775"/>
                    <a:gd name="connsiteX38" fmla="*/ 9183945 w 9201099"/>
                    <a:gd name="connsiteY38" fmla="*/ 2796257 h 6651775"/>
                    <a:gd name="connsiteX39" fmla="*/ 8812884 w 9201099"/>
                    <a:gd name="connsiteY39" fmla="*/ 2637231 h 6651775"/>
                    <a:gd name="connsiteX40" fmla="*/ 9197197 w 9201099"/>
                    <a:gd name="connsiteY40" fmla="*/ 3432361 h 6651775"/>
                    <a:gd name="connsiteX41" fmla="*/ 8767451 w 9201099"/>
                    <a:gd name="connsiteY41" fmla="*/ 3117149 h 6651775"/>
                    <a:gd name="connsiteX42" fmla="*/ 9077928 w 9201099"/>
                    <a:gd name="connsiteY42" fmla="*/ 4094970 h 6651775"/>
                    <a:gd name="connsiteX43" fmla="*/ 8812884 w 9201099"/>
                    <a:gd name="connsiteY43" fmla="*/ 3949196 h 6651775"/>
                    <a:gd name="connsiteX44" fmla="*/ 8587597 w 9201099"/>
                    <a:gd name="connsiteY44" fmla="*/ 5035874 h 6651775"/>
                    <a:gd name="connsiteX45" fmla="*/ 8494832 w 9201099"/>
                    <a:gd name="connsiteY45" fmla="*/ 4890101 h 6651775"/>
                    <a:gd name="connsiteX46" fmla="*/ 8296050 w 9201099"/>
                    <a:gd name="connsiteY46" fmla="*/ 5155144 h 6651775"/>
                    <a:gd name="connsiteX47" fmla="*/ 8123772 w 9201099"/>
                    <a:gd name="connsiteY47" fmla="*/ 5009370 h 6651775"/>
                    <a:gd name="connsiteX48" fmla="*/ 7805721 w 9201099"/>
                    <a:gd name="connsiteY48" fmla="*/ 5539457 h 6651775"/>
                    <a:gd name="connsiteX49" fmla="*/ 7620191 w 9201099"/>
                    <a:gd name="connsiteY49" fmla="*/ 5300918 h 6651775"/>
                    <a:gd name="connsiteX50" fmla="*/ 7288886 w 9201099"/>
                    <a:gd name="connsiteY50" fmla="*/ 5937022 h 6651775"/>
                    <a:gd name="connsiteX51" fmla="*/ 7341895 w 9201099"/>
                    <a:gd name="connsiteY51" fmla="*/ 5671979 h 6651775"/>
                    <a:gd name="connsiteX52" fmla="*/ 6878069 w 9201099"/>
                    <a:gd name="connsiteY52" fmla="*/ 6069544 h 6651775"/>
                    <a:gd name="connsiteX53" fmla="*/ 6904574 w 9201099"/>
                    <a:gd name="connsiteY53" fmla="*/ 5777996 h 6651775"/>
                    <a:gd name="connsiteX54" fmla="*/ 6361235 w 9201099"/>
                    <a:gd name="connsiteY54" fmla="*/ 6294831 h 6651775"/>
                    <a:gd name="connsiteX55" fmla="*/ 6228713 w 9201099"/>
                    <a:gd name="connsiteY55" fmla="*/ 5923770 h 6651775"/>
                    <a:gd name="connsiteX56" fmla="*/ 5576872 w 9201099"/>
                    <a:gd name="connsiteY56" fmla="*/ 6437706 h 6651775"/>
                    <a:gd name="connsiteX57" fmla="*/ 5600685 w 9201099"/>
                    <a:gd name="connsiteY57" fmla="*/ 6242443 h 6651775"/>
                    <a:gd name="connsiteX58" fmla="*/ 5191110 w 9201099"/>
                    <a:gd name="connsiteY58" fmla="*/ 6532955 h 6651775"/>
                    <a:gd name="connsiteX59" fmla="*/ 5110148 w 9201099"/>
                    <a:gd name="connsiteY59" fmla="*/ 6061468 h 6651775"/>
                    <a:gd name="connsiteX60" fmla="*/ 4145627 w 9201099"/>
                    <a:gd name="connsiteY60" fmla="*/ 6515268 h 6651775"/>
                    <a:gd name="connsiteX61" fmla="*/ 84122 w 9201099"/>
                    <a:gd name="connsiteY61" fmla="*/ 3355689 h 6651775"/>
                    <a:gd name="connsiteX0" fmla="*/ 194284 w 9311261"/>
                    <a:gd name="connsiteY0" fmla="*/ 3355689 h 6651775"/>
                    <a:gd name="connsiteX1" fmla="*/ 733202 w 9311261"/>
                    <a:gd name="connsiteY1" fmla="*/ 1325268 h 6651775"/>
                    <a:gd name="connsiteX2" fmla="*/ 1488576 w 9311261"/>
                    <a:gd name="connsiteY2" fmla="*/ 1033720 h 6651775"/>
                    <a:gd name="connsiteX3" fmla="*/ 1263288 w 9311261"/>
                    <a:gd name="connsiteY3" fmla="*/ 954207 h 6651775"/>
                    <a:gd name="connsiteX4" fmla="*/ 1621096 w 9311261"/>
                    <a:gd name="connsiteY4" fmla="*/ 993963 h 6651775"/>
                    <a:gd name="connsiteX5" fmla="*/ 1819880 w 9311261"/>
                    <a:gd name="connsiteY5" fmla="*/ 543390 h 6651775"/>
                    <a:gd name="connsiteX6" fmla="*/ 1819879 w 9311261"/>
                    <a:gd name="connsiteY6" fmla="*/ 808433 h 6651775"/>
                    <a:gd name="connsiteX7" fmla="*/ 2363218 w 9311261"/>
                    <a:gd name="connsiteY7" fmla="*/ 609650 h 6651775"/>
                    <a:gd name="connsiteX8" fmla="*/ 2270453 w 9311261"/>
                    <a:gd name="connsiteY8" fmla="*/ 516885 h 6651775"/>
                    <a:gd name="connsiteX9" fmla="*/ 2628263 w 9311261"/>
                    <a:gd name="connsiteY9" fmla="*/ 437372 h 6651775"/>
                    <a:gd name="connsiteX10" fmla="*/ 2575253 w 9311261"/>
                    <a:gd name="connsiteY10" fmla="*/ 318103 h 6651775"/>
                    <a:gd name="connsiteX11" fmla="*/ 3065583 w 9311261"/>
                    <a:gd name="connsiteY11" fmla="*/ 357859 h 6651775"/>
                    <a:gd name="connsiteX12" fmla="*/ 3410140 w 9311261"/>
                    <a:gd name="connsiteY12" fmla="*/ 145824 h 6651775"/>
                    <a:gd name="connsiteX13" fmla="*/ 3383636 w 9311261"/>
                    <a:gd name="connsiteY13" fmla="*/ 278346 h 6651775"/>
                    <a:gd name="connsiteX14" fmla="*/ 4072750 w 9311261"/>
                    <a:gd name="connsiteY14" fmla="*/ 331355 h 6651775"/>
                    <a:gd name="connsiteX15" fmla="*/ 4072750 w 9311261"/>
                    <a:gd name="connsiteY15" fmla="*/ 198833 h 6651775"/>
                    <a:gd name="connsiteX16" fmla="*/ 4298037 w 9311261"/>
                    <a:gd name="connsiteY16" fmla="*/ 371111 h 6651775"/>
                    <a:gd name="connsiteX17" fmla="*/ 4602837 w 9311261"/>
                    <a:gd name="connsiteY17" fmla="*/ 265094 h 6651775"/>
                    <a:gd name="connsiteX18" fmla="*/ 4470315 w 9311261"/>
                    <a:gd name="connsiteY18" fmla="*/ 437372 h 6651775"/>
                    <a:gd name="connsiteX19" fmla="*/ 4748610 w 9311261"/>
                    <a:gd name="connsiteY19" fmla="*/ 384363 h 6651775"/>
                    <a:gd name="connsiteX20" fmla="*/ 4794366 w 9311261"/>
                    <a:gd name="connsiteY20" fmla="*/ 528242 h 6651775"/>
                    <a:gd name="connsiteX21" fmla="*/ 5040158 w 9311261"/>
                    <a:gd name="connsiteY21" fmla="*/ 636155 h 6651775"/>
                    <a:gd name="connsiteX22" fmla="*/ 4934141 w 9311261"/>
                    <a:gd name="connsiteY22" fmla="*/ 251842 h 6651775"/>
                    <a:gd name="connsiteX23" fmla="*/ 5212437 w 9311261"/>
                    <a:gd name="connsiteY23" fmla="*/ 371111 h 6651775"/>
                    <a:gd name="connsiteX24" fmla="*/ 5901550 w 9311261"/>
                    <a:gd name="connsiteY24" fmla="*/ 50 h 6651775"/>
                    <a:gd name="connsiteX25" fmla="*/ 5636506 w 9311261"/>
                    <a:gd name="connsiteY25" fmla="*/ 291598 h 6651775"/>
                    <a:gd name="connsiteX26" fmla="*/ 6153341 w 9311261"/>
                    <a:gd name="connsiteY26" fmla="*/ 119320 h 6651775"/>
                    <a:gd name="connsiteX27" fmla="*/ 5967810 w 9311261"/>
                    <a:gd name="connsiteY27" fmla="*/ 344606 h 6651775"/>
                    <a:gd name="connsiteX28" fmla="*/ 6285863 w 9311261"/>
                    <a:gd name="connsiteY28" fmla="*/ 450623 h 6651775"/>
                    <a:gd name="connsiteX29" fmla="*/ 6060576 w 9311261"/>
                    <a:gd name="connsiteY29" fmla="*/ 596397 h 6651775"/>
                    <a:gd name="connsiteX30" fmla="*/ 7558071 w 9311261"/>
                    <a:gd name="connsiteY30" fmla="*/ 768674 h 6651775"/>
                    <a:gd name="connsiteX31" fmla="*/ 7319532 w 9311261"/>
                    <a:gd name="connsiteY31" fmla="*/ 834935 h 6651775"/>
                    <a:gd name="connsiteX32" fmla="*/ 7809863 w 9311261"/>
                    <a:gd name="connsiteY32" fmla="*/ 1086728 h 6651775"/>
                    <a:gd name="connsiteX33" fmla="*/ 7558071 w 9311261"/>
                    <a:gd name="connsiteY33" fmla="*/ 1126483 h 6651775"/>
                    <a:gd name="connsiteX34" fmla="*/ 7968889 w 9311261"/>
                    <a:gd name="connsiteY34" fmla="*/ 1709579 h 6651775"/>
                    <a:gd name="connsiteX35" fmla="*/ 8870037 w 9311261"/>
                    <a:gd name="connsiteY35" fmla="*/ 1815596 h 6651775"/>
                    <a:gd name="connsiteX36" fmla="*/ 8512228 w 9311261"/>
                    <a:gd name="connsiteY36" fmla="*/ 1828848 h 6651775"/>
                    <a:gd name="connsiteX37" fmla="*/ 8777271 w 9311261"/>
                    <a:gd name="connsiteY37" fmla="*/ 2014379 h 6651775"/>
                    <a:gd name="connsiteX38" fmla="*/ 8313445 w 9311261"/>
                    <a:gd name="connsiteY38" fmla="*/ 1961370 h 6651775"/>
                    <a:gd name="connsiteX39" fmla="*/ 9294107 w 9311261"/>
                    <a:gd name="connsiteY39" fmla="*/ 2796257 h 6651775"/>
                    <a:gd name="connsiteX40" fmla="*/ 8923046 w 9311261"/>
                    <a:gd name="connsiteY40" fmla="*/ 2637231 h 6651775"/>
                    <a:gd name="connsiteX41" fmla="*/ 9307359 w 9311261"/>
                    <a:gd name="connsiteY41" fmla="*/ 3432361 h 6651775"/>
                    <a:gd name="connsiteX42" fmla="*/ 8877613 w 9311261"/>
                    <a:gd name="connsiteY42" fmla="*/ 3117149 h 6651775"/>
                    <a:gd name="connsiteX43" fmla="*/ 9188090 w 9311261"/>
                    <a:gd name="connsiteY43" fmla="*/ 4094970 h 6651775"/>
                    <a:gd name="connsiteX44" fmla="*/ 8923046 w 9311261"/>
                    <a:gd name="connsiteY44" fmla="*/ 3949196 h 6651775"/>
                    <a:gd name="connsiteX45" fmla="*/ 8697759 w 9311261"/>
                    <a:gd name="connsiteY45" fmla="*/ 5035874 h 6651775"/>
                    <a:gd name="connsiteX46" fmla="*/ 8604994 w 9311261"/>
                    <a:gd name="connsiteY46" fmla="*/ 4890101 h 6651775"/>
                    <a:gd name="connsiteX47" fmla="*/ 8406212 w 9311261"/>
                    <a:gd name="connsiteY47" fmla="*/ 5155144 h 6651775"/>
                    <a:gd name="connsiteX48" fmla="*/ 8233934 w 9311261"/>
                    <a:gd name="connsiteY48" fmla="*/ 5009370 h 6651775"/>
                    <a:gd name="connsiteX49" fmla="*/ 7915883 w 9311261"/>
                    <a:gd name="connsiteY49" fmla="*/ 5539457 h 6651775"/>
                    <a:gd name="connsiteX50" fmla="*/ 7730353 w 9311261"/>
                    <a:gd name="connsiteY50" fmla="*/ 5300918 h 6651775"/>
                    <a:gd name="connsiteX51" fmla="*/ 7399048 w 9311261"/>
                    <a:gd name="connsiteY51" fmla="*/ 5937022 h 6651775"/>
                    <a:gd name="connsiteX52" fmla="*/ 7452057 w 9311261"/>
                    <a:gd name="connsiteY52" fmla="*/ 5671979 h 6651775"/>
                    <a:gd name="connsiteX53" fmla="*/ 6988231 w 9311261"/>
                    <a:gd name="connsiteY53" fmla="*/ 6069544 h 6651775"/>
                    <a:gd name="connsiteX54" fmla="*/ 7014736 w 9311261"/>
                    <a:gd name="connsiteY54" fmla="*/ 5777996 h 6651775"/>
                    <a:gd name="connsiteX55" fmla="*/ 6471397 w 9311261"/>
                    <a:gd name="connsiteY55" fmla="*/ 6294831 h 6651775"/>
                    <a:gd name="connsiteX56" fmla="*/ 6338875 w 9311261"/>
                    <a:gd name="connsiteY56" fmla="*/ 5923770 h 6651775"/>
                    <a:gd name="connsiteX57" fmla="*/ 5687034 w 9311261"/>
                    <a:gd name="connsiteY57" fmla="*/ 6437706 h 6651775"/>
                    <a:gd name="connsiteX58" fmla="*/ 5710847 w 9311261"/>
                    <a:gd name="connsiteY58" fmla="*/ 6242443 h 6651775"/>
                    <a:gd name="connsiteX59" fmla="*/ 5301272 w 9311261"/>
                    <a:gd name="connsiteY59" fmla="*/ 6532955 h 6651775"/>
                    <a:gd name="connsiteX60" fmla="*/ 5220310 w 9311261"/>
                    <a:gd name="connsiteY60" fmla="*/ 6061468 h 6651775"/>
                    <a:gd name="connsiteX61" fmla="*/ 4255789 w 9311261"/>
                    <a:gd name="connsiteY61" fmla="*/ 6515268 h 6651775"/>
                    <a:gd name="connsiteX62" fmla="*/ 194284 w 9311261"/>
                    <a:gd name="connsiteY62" fmla="*/ 3355689 h 6651775"/>
                    <a:gd name="connsiteX0" fmla="*/ 109990 w 9226967"/>
                    <a:gd name="connsiteY0" fmla="*/ 3355689 h 6651775"/>
                    <a:gd name="connsiteX1" fmla="*/ 1112734 w 9226967"/>
                    <a:gd name="connsiteY1" fmla="*/ 1325268 h 6651775"/>
                    <a:gd name="connsiteX2" fmla="*/ 648908 w 9226967"/>
                    <a:gd name="connsiteY2" fmla="*/ 1325268 h 6651775"/>
                    <a:gd name="connsiteX3" fmla="*/ 1404282 w 9226967"/>
                    <a:gd name="connsiteY3" fmla="*/ 1033720 h 6651775"/>
                    <a:gd name="connsiteX4" fmla="*/ 1178994 w 9226967"/>
                    <a:gd name="connsiteY4" fmla="*/ 954207 h 6651775"/>
                    <a:gd name="connsiteX5" fmla="*/ 1536802 w 9226967"/>
                    <a:gd name="connsiteY5" fmla="*/ 993963 h 6651775"/>
                    <a:gd name="connsiteX6" fmla="*/ 1735586 w 9226967"/>
                    <a:gd name="connsiteY6" fmla="*/ 543390 h 6651775"/>
                    <a:gd name="connsiteX7" fmla="*/ 1735585 w 9226967"/>
                    <a:gd name="connsiteY7" fmla="*/ 808433 h 6651775"/>
                    <a:gd name="connsiteX8" fmla="*/ 2278924 w 9226967"/>
                    <a:gd name="connsiteY8" fmla="*/ 609650 h 6651775"/>
                    <a:gd name="connsiteX9" fmla="*/ 2186159 w 9226967"/>
                    <a:gd name="connsiteY9" fmla="*/ 516885 h 6651775"/>
                    <a:gd name="connsiteX10" fmla="*/ 2543969 w 9226967"/>
                    <a:gd name="connsiteY10" fmla="*/ 437372 h 6651775"/>
                    <a:gd name="connsiteX11" fmla="*/ 2490959 w 9226967"/>
                    <a:gd name="connsiteY11" fmla="*/ 318103 h 6651775"/>
                    <a:gd name="connsiteX12" fmla="*/ 2981289 w 9226967"/>
                    <a:gd name="connsiteY12" fmla="*/ 357859 h 6651775"/>
                    <a:gd name="connsiteX13" fmla="*/ 3325846 w 9226967"/>
                    <a:gd name="connsiteY13" fmla="*/ 145824 h 6651775"/>
                    <a:gd name="connsiteX14" fmla="*/ 3299342 w 9226967"/>
                    <a:gd name="connsiteY14" fmla="*/ 278346 h 6651775"/>
                    <a:gd name="connsiteX15" fmla="*/ 3988456 w 9226967"/>
                    <a:gd name="connsiteY15" fmla="*/ 331355 h 6651775"/>
                    <a:gd name="connsiteX16" fmla="*/ 3988456 w 9226967"/>
                    <a:gd name="connsiteY16" fmla="*/ 198833 h 6651775"/>
                    <a:gd name="connsiteX17" fmla="*/ 4213743 w 9226967"/>
                    <a:gd name="connsiteY17" fmla="*/ 371111 h 6651775"/>
                    <a:gd name="connsiteX18" fmla="*/ 4518543 w 9226967"/>
                    <a:gd name="connsiteY18" fmla="*/ 265094 h 6651775"/>
                    <a:gd name="connsiteX19" fmla="*/ 4386021 w 9226967"/>
                    <a:gd name="connsiteY19" fmla="*/ 437372 h 6651775"/>
                    <a:gd name="connsiteX20" fmla="*/ 4664316 w 9226967"/>
                    <a:gd name="connsiteY20" fmla="*/ 384363 h 6651775"/>
                    <a:gd name="connsiteX21" fmla="*/ 4710072 w 9226967"/>
                    <a:gd name="connsiteY21" fmla="*/ 528242 h 6651775"/>
                    <a:gd name="connsiteX22" fmla="*/ 4955864 w 9226967"/>
                    <a:gd name="connsiteY22" fmla="*/ 636155 h 6651775"/>
                    <a:gd name="connsiteX23" fmla="*/ 4849847 w 9226967"/>
                    <a:gd name="connsiteY23" fmla="*/ 251842 h 6651775"/>
                    <a:gd name="connsiteX24" fmla="*/ 5128143 w 9226967"/>
                    <a:gd name="connsiteY24" fmla="*/ 371111 h 6651775"/>
                    <a:gd name="connsiteX25" fmla="*/ 5817256 w 9226967"/>
                    <a:gd name="connsiteY25" fmla="*/ 50 h 6651775"/>
                    <a:gd name="connsiteX26" fmla="*/ 5552212 w 9226967"/>
                    <a:gd name="connsiteY26" fmla="*/ 291598 h 6651775"/>
                    <a:gd name="connsiteX27" fmla="*/ 6069047 w 9226967"/>
                    <a:gd name="connsiteY27" fmla="*/ 119320 h 6651775"/>
                    <a:gd name="connsiteX28" fmla="*/ 5883516 w 9226967"/>
                    <a:gd name="connsiteY28" fmla="*/ 344606 h 6651775"/>
                    <a:gd name="connsiteX29" fmla="*/ 6201569 w 9226967"/>
                    <a:gd name="connsiteY29" fmla="*/ 450623 h 6651775"/>
                    <a:gd name="connsiteX30" fmla="*/ 5976282 w 9226967"/>
                    <a:gd name="connsiteY30" fmla="*/ 596397 h 6651775"/>
                    <a:gd name="connsiteX31" fmla="*/ 7473777 w 9226967"/>
                    <a:gd name="connsiteY31" fmla="*/ 768674 h 6651775"/>
                    <a:gd name="connsiteX32" fmla="*/ 7235238 w 9226967"/>
                    <a:gd name="connsiteY32" fmla="*/ 834935 h 6651775"/>
                    <a:gd name="connsiteX33" fmla="*/ 7725569 w 9226967"/>
                    <a:gd name="connsiteY33" fmla="*/ 1086728 h 6651775"/>
                    <a:gd name="connsiteX34" fmla="*/ 7473777 w 9226967"/>
                    <a:gd name="connsiteY34" fmla="*/ 1126483 h 6651775"/>
                    <a:gd name="connsiteX35" fmla="*/ 7884595 w 9226967"/>
                    <a:gd name="connsiteY35" fmla="*/ 1709579 h 6651775"/>
                    <a:gd name="connsiteX36" fmla="*/ 8785743 w 9226967"/>
                    <a:gd name="connsiteY36" fmla="*/ 1815596 h 6651775"/>
                    <a:gd name="connsiteX37" fmla="*/ 8427934 w 9226967"/>
                    <a:gd name="connsiteY37" fmla="*/ 1828848 h 6651775"/>
                    <a:gd name="connsiteX38" fmla="*/ 8692977 w 9226967"/>
                    <a:gd name="connsiteY38" fmla="*/ 2014379 h 6651775"/>
                    <a:gd name="connsiteX39" fmla="*/ 8229151 w 9226967"/>
                    <a:gd name="connsiteY39" fmla="*/ 1961370 h 6651775"/>
                    <a:gd name="connsiteX40" fmla="*/ 9209813 w 9226967"/>
                    <a:gd name="connsiteY40" fmla="*/ 2796257 h 6651775"/>
                    <a:gd name="connsiteX41" fmla="*/ 8838752 w 9226967"/>
                    <a:gd name="connsiteY41" fmla="*/ 2637231 h 6651775"/>
                    <a:gd name="connsiteX42" fmla="*/ 9223065 w 9226967"/>
                    <a:gd name="connsiteY42" fmla="*/ 3432361 h 6651775"/>
                    <a:gd name="connsiteX43" fmla="*/ 8793319 w 9226967"/>
                    <a:gd name="connsiteY43" fmla="*/ 3117149 h 6651775"/>
                    <a:gd name="connsiteX44" fmla="*/ 9103796 w 9226967"/>
                    <a:gd name="connsiteY44" fmla="*/ 4094970 h 6651775"/>
                    <a:gd name="connsiteX45" fmla="*/ 8838752 w 9226967"/>
                    <a:gd name="connsiteY45" fmla="*/ 3949196 h 6651775"/>
                    <a:gd name="connsiteX46" fmla="*/ 8613465 w 9226967"/>
                    <a:gd name="connsiteY46" fmla="*/ 5035874 h 6651775"/>
                    <a:gd name="connsiteX47" fmla="*/ 8520700 w 9226967"/>
                    <a:gd name="connsiteY47" fmla="*/ 4890101 h 6651775"/>
                    <a:gd name="connsiteX48" fmla="*/ 8321918 w 9226967"/>
                    <a:gd name="connsiteY48" fmla="*/ 5155144 h 6651775"/>
                    <a:gd name="connsiteX49" fmla="*/ 8149640 w 9226967"/>
                    <a:gd name="connsiteY49" fmla="*/ 5009370 h 6651775"/>
                    <a:gd name="connsiteX50" fmla="*/ 7831589 w 9226967"/>
                    <a:gd name="connsiteY50" fmla="*/ 5539457 h 6651775"/>
                    <a:gd name="connsiteX51" fmla="*/ 7646059 w 9226967"/>
                    <a:gd name="connsiteY51" fmla="*/ 5300918 h 6651775"/>
                    <a:gd name="connsiteX52" fmla="*/ 7314754 w 9226967"/>
                    <a:gd name="connsiteY52" fmla="*/ 5937022 h 6651775"/>
                    <a:gd name="connsiteX53" fmla="*/ 7367763 w 9226967"/>
                    <a:gd name="connsiteY53" fmla="*/ 5671979 h 6651775"/>
                    <a:gd name="connsiteX54" fmla="*/ 6903937 w 9226967"/>
                    <a:gd name="connsiteY54" fmla="*/ 6069544 h 6651775"/>
                    <a:gd name="connsiteX55" fmla="*/ 6930442 w 9226967"/>
                    <a:gd name="connsiteY55" fmla="*/ 5777996 h 6651775"/>
                    <a:gd name="connsiteX56" fmla="*/ 6387103 w 9226967"/>
                    <a:gd name="connsiteY56" fmla="*/ 6294831 h 6651775"/>
                    <a:gd name="connsiteX57" fmla="*/ 6254581 w 9226967"/>
                    <a:gd name="connsiteY57" fmla="*/ 5923770 h 6651775"/>
                    <a:gd name="connsiteX58" fmla="*/ 5602740 w 9226967"/>
                    <a:gd name="connsiteY58" fmla="*/ 6437706 h 6651775"/>
                    <a:gd name="connsiteX59" fmla="*/ 5626553 w 9226967"/>
                    <a:gd name="connsiteY59" fmla="*/ 6242443 h 6651775"/>
                    <a:gd name="connsiteX60" fmla="*/ 5216978 w 9226967"/>
                    <a:gd name="connsiteY60" fmla="*/ 6532955 h 6651775"/>
                    <a:gd name="connsiteX61" fmla="*/ 5136016 w 9226967"/>
                    <a:gd name="connsiteY61" fmla="*/ 6061468 h 6651775"/>
                    <a:gd name="connsiteX62" fmla="*/ 4171495 w 9226967"/>
                    <a:gd name="connsiteY62" fmla="*/ 6515268 h 6651775"/>
                    <a:gd name="connsiteX63" fmla="*/ 109990 w 9226967"/>
                    <a:gd name="connsiteY63" fmla="*/ 3355689 h 6651775"/>
                    <a:gd name="connsiteX0" fmla="*/ 130786 w 9247763"/>
                    <a:gd name="connsiteY0" fmla="*/ 3355689 h 6651775"/>
                    <a:gd name="connsiteX1" fmla="*/ 1133530 w 9247763"/>
                    <a:gd name="connsiteY1" fmla="*/ 1325268 h 6651775"/>
                    <a:gd name="connsiteX2" fmla="*/ 669704 w 9247763"/>
                    <a:gd name="connsiteY2" fmla="*/ 1325268 h 6651775"/>
                    <a:gd name="connsiteX3" fmla="*/ 1425078 w 9247763"/>
                    <a:gd name="connsiteY3" fmla="*/ 1033720 h 6651775"/>
                    <a:gd name="connsiteX4" fmla="*/ 1199790 w 9247763"/>
                    <a:gd name="connsiteY4" fmla="*/ 954207 h 6651775"/>
                    <a:gd name="connsiteX5" fmla="*/ 1557598 w 9247763"/>
                    <a:gd name="connsiteY5" fmla="*/ 993963 h 6651775"/>
                    <a:gd name="connsiteX6" fmla="*/ 1756382 w 9247763"/>
                    <a:gd name="connsiteY6" fmla="*/ 543390 h 6651775"/>
                    <a:gd name="connsiteX7" fmla="*/ 1756381 w 9247763"/>
                    <a:gd name="connsiteY7" fmla="*/ 808433 h 6651775"/>
                    <a:gd name="connsiteX8" fmla="*/ 2299720 w 9247763"/>
                    <a:gd name="connsiteY8" fmla="*/ 609650 h 6651775"/>
                    <a:gd name="connsiteX9" fmla="*/ 2206955 w 9247763"/>
                    <a:gd name="connsiteY9" fmla="*/ 516885 h 6651775"/>
                    <a:gd name="connsiteX10" fmla="*/ 2564765 w 9247763"/>
                    <a:gd name="connsiteY10" fmla="*/ 437372 h 6651775"/>
                    <a:gd name="connsiteX11" fmla="*/ 2511755 w 9247763"/>
                    <a:gd name="connsiteY11" fmla="*/ 318103 h 6651775"/>
                    <a:gd name="connsiteX12" fmla="*/ 3002085 w 9247763"/>
                    <a:gd name="connsiteY12" fmla="*/ 357859 h 6651775"/>
                    <a:gd name="connsiteX13" fmla="*/ 3346642 w 9247763"/>
                    <a:gd name="connsiteY13" fmla="*/ 145824 h 6651775"/>
                    <a:gd name="connsiteX14" fmla="*/ 3320138 w 9247763"/>
                    <a:gd name="connsiteY14" fmla="*/ 278346 h 6651775"/>
                    <a:gd name="connsiteX15" fmla="*/ 4009252 w 9247763"/>
                    <a:gd name="connsiteY15" fmla="*/ 331355 h 6651775"/>
                    <a:gd name="connsiteX16" fmla="*/ 4009252 w 9247763"/>
                    <a:gd name="connsiteY16" fmla="*/ 198833 h 6651775"/>
                    <a:gd name="connsiteX17" fmla="*/ 4234539 w 9247763"/>
                    <a:gd name="connsiteY17" fmla="*/ 371111 h 6651775"/>
                    <a:gd name="connsiteX18" fmla="*/ 4539339 w 9247763"/>
                    <a:gd name="connsiteY18" fmla="*/ 265094 h 6651775"/>
                    <a:gd name="connsiteX19" fmla="*/ 4406817 w 9247763"/>
                    <a:gd name="connsiteY19" fmla="*/ 437372 h 6651775"/>
                    <a:gd name="connsiteX20" fmla="*/ 4685112 w 9247763"/>
                    <a:gd name="connsiteY20" fmla="*/ 384363 h 6651775"/>
                    <a:gd name="connsiteX21" fmla="*/ 4730868 w 9247763"/>
                    <a:gd name="connsiteY21" fmla="*/ 528242 h 6651775"/>
                    <a:gd name="connsiteX22" fmla="*/ 4976660 w 9247763"/>
                    <a:gd name="connsiteY22" fmla="*/ 636155 h 6651775"/>
                    <a:gd name="connsiteX23" fmla="*/ 4870643 w 9247763"/>
                    <a:gd name="connsiteY23" fmla="*/ 251842 h 6651775"/>
                    <a:gd name="connsiteX24" fmla="*/ 5148939 w 9247763"/>
                    <a:gd name="connsiteY24" fmla="*/ 371111 h 6651775"/>
                    <a:gd name="connsiteX25" fmla="*/ 5838052 w 9247763"/>
                    <a:gd name="connsiteY25" fmla="*/ 50 h 6651775"/>
                    <a:gd name="connsiteX26" fmla="*/ 5573008 w 9247763"/>
                    <a:gd name="connsiteY26" fmla="*/ 291598 h 6651775"/>
                    <a:gd name="connsiteX27" fmla="*/ 6089843 w 9247763"/>
                    <a:gd name="connsiteY27" fmla="*/ 119320 h 6651775"/>
                    <a:gd name="connsiteX28" fmla="*/ 5904312 w 9247763"/>
                    <a:gd name="connsiteY28" fmla="*/ 344606 h 6651775"/>
                    <a:gd name="connsiteX29" fmla="*/ 6222365 w 9247763"/>
                    <a:gd name="connsiteY29" fmla="*/ 450623 h 6651775"/>
                    <a:gd name="connsiteX30" fmla="*/ 5997078 w 9247763"/>
                    <a:gd name="connsiteY30" fmla="*/ 596397 h 6651775"/>
                    <a:gd name="connsiteX31" fmla="*/ 7494573 w 9247763"/>
                    <a:gd name="connsiteY31" fmla="*/ 768674 h 6651775"/>
                    <a:gd name="connsiteX32" fmla="*/ 7256034 w 9247763"/>
                    <a:gd name="connsiteY32" fmla="*/ 834935 h 6651775"/>
                    <a:gd name="connsiteX33" fmla="*/ 7746365 w 9247763"/>
                    <a:gd name="connsiteY33" fmla="*/ 1086728 h 6651775"/>
                    <a:gd name="connsiteX34" fmla="*/ 7494573 w 9247763"/>
                    <a:gd name="connsiteY34" fmla="*/ 1126483 h 6651775"/>
                    <a:gd name="connsiteX35" fmla="*/ 7905391 w 9247763"/>
                    <a:gd name="connsiteY35" fmla="*/ 1709579 h 6651775"/>
                    <a:gd name="connsiteX36" fmla="*/ 8806539 w 9247763"/>
                    <a:gd name="connsiteY36" fmla="*/ 1815596 h 6651775"/>
                    <a:gd name="connsiteX37" fmla="*/ 8448730 w 9247763"/>
                    <a:gd name="connsiteY37" fmla="*/ 1828848 h 6651775"/>
                    <a:gd name="connsiteX38" fmla="*/ 8713773 w 9247763"/>
                    <a:gd name="connsiteY38" fmla="*/ 2014379 h 6651775"/>
                    <a:gd name="connsiteX39" fmla="*/ 8249947 w 9247763"/>
                    <a:gd name="connsiteY39" fmla="*/ 1961370 h 6651775"/>
                    <a:gd name="connsiteX40" fmla="*/ 9230609 w 9247763"/>
                    <a:gd name="connsiteY40" fmla="*/ 2796257 h 6651775"/>
                    <a:gd name="connsiteX41" fmla="*/ 8859548 w 9247763"/>
                    <a:gd name="connsiteY41" fmla="*/ 2637231 h 6651775"/>
                    <a:gd name="connsiteX42" fmla="*/ 9243861 w 9247763"/>
                    <a:gd name="connsiteY42" fmla="*/ 3432361 h 6651775"/>
                    <a:gd name="connsiteX43" fmla="*/ 8814115 w 9247763"/>
                    <a:gd name="connsiteY43" fmla="*/ 3117149 h 6651775"/>
                    <a:gd name="connsiteX44" fmla="*/ 9124592 w 9247763"/>
                    <a:gd name="connsiteY44" fmla="*/ 4094970 h 6651775"/>
                    <a:gd name="connsiteX45" fmla="*/ 8859548 w 9247763"/>
                    <a:gd name="connsiteY45" fmla="*/ 3949196 h 6651775"/>
                    <a:gd name="connsiteX46" fmla="*/ 8634261 w 9247763"/>
                    <a:gd name="connsiteY46" fmla="*/ 5035874 h 6651775"/>
                    <a:gd name="connsiteX47" fmla="*/ 8541496 w 9247763"/>
                    <a:gd name="connsiteY47" fmla="*/ 4890101 h 6651775"/>
                    <a:gd name="connsiteX48" fmla="*/ 8342714 w 9247763"/>
                    <a:gd name="connsiteY48" fmla="*/ 5155144 h 6651775"/>
                    <a:gd name="connsiteX49" fmla="*/ 8170436 w 9247763"/>
                    <a:gd name="connsiteY49" fmla="*/ 5009370 h 6651775"/>
                    <a:gd name="connsiteX50" fmla="*/ 7852385 w 9247763"/>
                    <a:gd name="connsiteY50" fmla="*/ 5539457 h 6651775"/>
                    <a:gd name="connsiteX51" fmla="*/ 7666855 w 9247763"/>
                    <a:gd name="connsiteY51" fmla="*/ 5300918 h 6651775"/>
                    <a:gd name="connsiteX52" fmla="*/ 7335550 w 9247763"/>
                    <a:gd name="connsiteY52" fmla="*/ 5937022 h 6651775"/>
                    <a:gd name="connsiteX53" fmla="*/ 7388559 w 9247763"/>
                    <a:gd name="connsiteY53" fmla="*/ 5671979 h 6651775"/>
                    <a:gd name="connsiteX54" fmla="*/ 6924733 w 9247763"/>
                    <a:gd name="connsiteY54" fmla="*/ 6069544 h 6651775"/>
                    <a:gd name="connsiteX55" fmla="*/ 6951238 w 9247763"/>
                    <a:gd name="connsiteY55" fmla="*/ 5777996 h 6651775"/>
                    <a:gd name="connsiteX56" fmla="*/ 6407899 w 9247763"/>
                    <a:gd name="connsiteY56" fmla="*/ 6294831 h 6651775"/>
                    <a:gd name="connsiteX57" fmla="*/ 6275377 w 9247763"/>
                    <a:gd name="connsiteY57" fmla="*/ 5923770 h 6651775"/>
                    <a:gd name="connsiteX58" fmla="*/ 5623536 w 9247763"/>
                    <a:gd name="connsiteY58" fmla="*/ 6437706 h 6651775"/>
                    <a:gd name="connsiteX59" fmla="*/ 5647349 w 9247763"/>
                    <a:gd name="connsiteY59" fmla="*/ 6242443 h 6651775"/>
                    <a:gd name="connsiteX60" fmla="*/ 5237774 w 9247763"/>
                    <a:gd name="connsiteY60" fmla="*/ 6532955 h 6651775"/>
                    <a:gd name="connsiteX61" fmla="*/ 5156812 w 9247763"/>
                    <a:gd name="connsiteY61" fmla="*/ 6061468 h 6651775"/>
                    <a:gd name="connsiteX62" fmla="*/ 4192291 w 9247763"/>
                    <a:gd name="connsiteY62" fmla="*/ 6515268 h 6651775"/>
                    <a:gd name="connsiteX63" fmla="*/ 130786 w 9247763"/>
                    <a:gd name="connsiteY63" fmla="*/ 3355689 h 6651775"/>
                    <a:gd name="connsiteX0" fmla="*/ 172808 w 9289785"/>
                    <a:gd name="connsiteY0" fmla="*/ 3355689 h 6651775"/>
                    <a:gd name="connsiteX1" fmla="*/ 791239 w 9289785"/>
                    <a:gd name="connsiteY1" fmla="*/ 1524050 h 6651775"/>
                    <a:gd name="connsiteX2" fmla="*/ 1175552 w 9289785"/>
                    <a:gd name="connsiteY2" fmla="*/ 1325268 h 6651775"/>
                    <a:gd name="connsiteX3" fmla="*/ 711726 w 9289785"/>
                    <a:gd name="connsiteY3" fmla="*/ 1325268 h 6651775"/>
                    <a:gd name="connsiteX4" fmla="*/ 1467100 w 9289785"/>
                    <a:gd name="connsiteY4" fmla="*/ 1033720 h 6651775"/>
                    <a:gd name="connsiteX5" fmla="*/ 1241812 w 9289785"/>
                    <a:gd name="connsiteY5" fmla="*/ 954207 h 6651775"/>
                    <a:gd name="connsiteX6" fmla="*/ 1599620 w 9289785"/>
                    <a:gd name="connsiteY6" fmla="*/ 993963 h 6651775"/>
                    <a:gd name="connsiteX7" fmla="*/ 1798404 w 9289785"/>
                    <a:gd name="connsiteY7" fmla="*/ 543390 h 6651775"/>
                    <a:gd name="connsiteX8" fmla="*/ 1798403 w 9289785"/>
                    <a:gd name="connsiteY8" fmla="*/ 808433 h 6651775"/>
                    <a:gd name="connsiteX9" fmla="*/ 2341742 w 9289785"/>
                    <a:gd name="connsiteY9" fmla="*/ 609650 h 6651775"/>
                    <a:gd name="connsiteX10" fmla="*/ 2248977 w 9289785"/>
                    <a:gd name="connsiteY10" fmla="*/ 516885 h 6651775"/>
                    <a:gd name="connsiteX11" fmla="*/ 2606787 w 9289785"/>
                    <a:gd name="connsiteY11" fmla="*/ 437372 h 6651775"/>
                    <a:gd name="connsiteX12" fmla="*/ 2553777 w 9289785"/>
                    <a:gd name="connsiteY12" fmla="*/ 318103 h 6651775"/>
                    <a:gd name="connsiteX13" fmla="*/ 3044107 w 9289785"/>
                    <a:gd name="connsiteY13" fmla="*/ 357859 h 6651775"/>
                    <a:gd name="connsiteX14" fmla="*/ 3388664 w 9289785"/>
                    <a:gd name="connsiteY14" fmla="*/ 145824 h 6651775"/>
                    <a:gd name="connsiteX15" fmla="*/ 3362160 w 9289785"/>
                    <a:gd name="connsiteY15" fmla="*/ 278346 h 6651775"/>
                    <a:gd name="connsiteX16" fmla="*/ 4051274 w 9289785"/>
                    <a:gd name="connsiteY16" fmla="*/ 331355 h 6651775"/>
                    <a:gd name="connsiteX17" fmla="*/ 4051274 w 9289785"/>
                    <a:gd name="connsiteY17" fmla="*/ 198833 h 6651775"/>
                    <a:gd name="connsiteX18" fmla="*/ 4276561 w 9289785"/>
                    <a:gd name="connsiteY18" fmla="*/ 371111 h 6651775"/>
                    <a:gd name="connsiteX19" fmla="*/ 4581361 w 9289785"/>
                    <a:gd name="connsiteY19" fmla="*/ 265094 h 6651775"/>
                    <a:gd name="connsiteX20" fmla="*/ 4448839 w 9289785"/>
                    <a:gd name="connsiteY20" fmla="*/ 437372 h 6651775"/>
                    <a:gd name="connsiteX21" fmla="*/ 4727134 w 9289785"/>
                    <a:gd name="connsiteY21" fmla="*/ 384363 h 6651775"/>
                    <a:gd name="connsiteX22" fmla="*/ 4772890 w 9289785"/>
                    <a:gd name="connsiteY22" fmla="*/ 528242 h 6651775"/>
                    <a:gd name="connsiteX23" fmla="*/ 5018682 w 9289785"/>
                    <a:gd name="connsiteY23" fmla="*/ 636155 h 6651775"/>
                    <a:gd name="connsiteX24" fmla="*/ 4912665 w 9289785"/>
                    <a:gd name="connsiteY24" fmla="*/ 251842 h 6651775"/>
                    <a:gd name="connsiteX25" fmla="*/ 5190961 w 9289785"/>
                    <a:gd name="connsiteY25" fmla="*/ 371111 h 6651775"/>
                    <a:gd name="connsiteX26" fmla="*/ 5880074 w 9289785"/>
                    <a:gd name="connsiteY26" fmla="*/ 50 h 6651775"/>
                    <a:gd name="connsiteX27" fmla="*/ 5615030 w 9289785"/>
                    <a:gd name="connsiteY27" fmla="*/ 291598 h 6651775"/>
                    <a:gd name="connsiteX28" fmla="*/ 6131865 w 9289785"/>
                    <a:gd name="connsiteY28" fmla="*/ 119320 h 6651775"/>
                    <a:gd name="connsiteX29" fmla="*/ 5946334 w 9289785"/>
                    <a:gd name="connsiteY29" fmla="*/ 344606 h 6651775"/>
                    <a:gd name="connsiteX30" fmla="*/ 6264387 w 9289785"/>
                    <a:gd name="connsiteY30" fmla="*/ 450623 h 6651775"/>
                    <a:gd name="connsiteX31" fmla="*/ 6039100 w 9289785"/>
                    <a:gd name="connsiteY31" fmla="*/ 596397 h 6651775"/>
                    <a:gd name="connsiteX32" fmla="*/ 7536595 w 9289785"/>
                    <a:gd name="connsiteY32" fmla="*/ 768674 h 6651775"/>
                    <a:gd name="connsiteX33" fmla="*/ 7298056 w 9289785"/>
                    <a:gd name="connsiteY33" fmla="*/ 834935 h 6651775"/>
                    <a:gd name="connsiteX34" fmla="*/ 7788387 w 9289785"/>
                    <a:gd name="connsiteY34" fmla="*/ 1086728 h 6651775"/>
                    <a:gd name="connsiteX35" fmla="*/ 7536595 w 9289785"/>
                    <a:gd name="connsiteY35" fmla="*/ 1126483 h 6651775"/>
                    <a:gd name="connsiteX36" fmla="*/ 7947413 w 9289785"/>
                    <a:gd name="connsiteY36" fmla="*/ 1709579 h 6651775"/>
                    <a:gd name="connsiteX37" fmla="*/ 8848561 w 9289785"/>
                    <a:gd name="connsiteY37" fmla="*/ 1815596 h 6651775"/>
                    <a:gd name="connsiteX38" fmla="*/ 8490752 w 9289785"/>
                    <a:gd name="connsiteY38" fmla="*/ 1828848 h 6651775"/>
                    <a:gd name="connsiteX39" fmla="*/ 8755795 w 9289785"/>
                    <a:gd name="connsiteY39" fmla="*/ 2014379 h 6651775"/>
                    <a:gd name="connsiteX40" fmla="*/ 8291969 w 9289785"/>
                    <a:gd name="connsiteY40" fmla="*/ 1961370 h 6651775"/>
                    <a:gd name="connsiteX41" fmla="*/ 9272631 w 9289785"/>
                    <a:gd name="connsiteY41" fmla="*/ 2796257 h 6651775"/>
                    <a:gd name="connsiteX42" fmla="*/ 8901570 w 9289785"/>
                    <a:gd name="connsiteY42" fmla="*/ 2637231 h 6651775"/>
                    <a:gd name="connsiteX43" fmla="*/ 9285883 w 9289785"/>
                    <a:gd name="connsiteY43" fmla="*/ 3432361 h 6651775"/>
                    <a:gd name="connsiteX44" fmla="*/ 8856137 w 9289785"/>
                    <a:gd name="connsiteY44" fmla="*/ 3117149 h 6651775"/>
                    <a:gd name="connsiteX45" fmla="*/ 9166614 w 9289785"/>
                    <a:gd name="connsiteY45" fmla="*/ 4094970 h 6651775"/>
                    <a:gd name="connsiteX46" fmla="*/ 8901570 w 9289785"/>
                    <a:gd name="connsiteY46" fmla="*/ 3949196 h 6651775"/>
                    <a:gd name="connsiteX47" fmla="*/ 8676283 w 9289785"/>
                    <a:gd name="connsiteY47" fmla="*/ 5035874 h 6651775"/>
                    <a:gd name="connsiteX48" fmla="*/ 8583518 w 9289785"/>
                    <a:gd name="connsiteY48" fmla="*/ 4890101 h 6651775"/>
                    <a:gd name="connsiteX49" fmla="*/ 8384736 w 9289785"/>
                    <a:gd name="connsiteY49" fmla="*/ 5155144 h 6651775"/>
                    <a:gd name="connsiteX50" fmla="*/ 8212458 w 9289785"/>
                    <a:gd name="connsiteY50" fmla="*/ 5009370 h 6651775"/>
                    <a:gd name="connsiteX51" fmla="*/ 7894407 w 9289785"/>
                    <a:gd name="connsiteY51" fmla="*/ 5539457 h 6651775"/>
                    <a:gd name="connsiteX52" fmla="*/ 7708877 w 9289785"/>
                    <a:gd name="connsiteY52" fmla="*/ 5300918 h 6651775"/>
                    <a:gd name="connsiteX53" fmla="*/ 7377572 w 9289785"/>
                    <a:gd name="connsiteY53" fmla="*/ 5937022 h 6651775"/>
                    <a:gd name="connsiteX54" fmla="*/ 7430581 w 9289785"/>
                    <a:gd name="connsiteY54" fmla="*/ 5671979 h 6651775"/>
                    <a:gd name="connsiteX55" fmla="*/ 6966755 w 9289785"/>
                    <a:gd name="connsiteY55" fmla="*/ 6069544 h 6651775"/>
                    <a:gd name="connsiteX56" fmla="*/ 6993260 w 9289785"/>
                    <a:gd name="connsiteY56" fmla="*/ 5777996 h 6651775"/>
                    <a:gd name="connsiteX57" fmla="*/ 6449921 w 9289785"/>
                    <a:gd name="connsiteY57" fmla="*/ 6294831 h 6651775"/>
                    <a:gd name="connsiteX58" fmla="*/ 6317399 w 9289785"/>
                    <a:gd name="connsiteY58" fmla="*/ 5923770 h 6651775"/>
                    <a:gd name="connsiteX59" fmla="*/ 5665558 w 9289785"/>
                    <a:gd name="connsiteY59" fmla="*/ 6437706 h 6651775"/>
                    <a:gd name="connsiteX60" fmla="*/ 5689371 w 9289785"/>
                    <a:gd name="connsiteY60" fmla="*/ 6242443 h 6651775"/>
                    <a:gd name="connsiteX61" fmla="*/ 5279796 w 9289785"/>
                    <a:gd name="connsiteY61" fmla="*/ 6532955 h 6651775"/>
                    <a:gd name="connsiteX62" fmla="*/ 5198834 w 9289785"/>
                    <a:gd name="connsiteY62" fmla="*/ 6061468 h 6651775"/>
                    <a:gd name="connsiteX63" fmla="*/ 4234313 w 9289785"/>
                    <a:gd name="connsiteY63" fmla="*/ 6515268 h 6651775"/>
                    <a:gd name="connsiteX64" fmla="*/ 172808 w 9289785"/>
                    <a:gd name="connsiteY64" fmla="*/ 3355689 h 6651775"/>
                    <a:gd name="connsiteX0" fmla="*/ 146463 w 9263440"/>
                    <a:gd name="connsiteY0" fmla="*/ 3355689 h 6651775"/>
                    <a:gd name="connsiteX1" fmla="*/ 884163 w 9263440"/>
                    <a:gd name="connsiteY1" fmla="*/ 1577059 h 6651775"/>
                    <a:gd name="connsiteX2" fmla="*/ 764894 w 9263440"/>
                    <a:gd name="connsiteY2" fmla="*/ 1524050 h 6651775"/>
                    <a:gd name="connsiteX3" fmla="*/ 1149207 w 9263440"/>
                    <a:gd name="connsiteY3" fmla="*/ 1325268 h 6651775"/>
                    <a:gd name="connsiteX4" fmla="*/ 685381 w 9263440"/>
                    <a:gd name="connsiteY4" fmla="*/ 1325268 h 6651775"/>
                    <a:gd name="connsiteX5" fmla="*/ 1440755 w 9263440"/>
                    <a:gd name="connsiteY5" fmla="*/ 1033720 h 6651775"/>
                    <a:gd name="connsiteX6" fmla="*/ 1215467 w 9263440"/>
                    <a:gd name="connsiteY6" fmla="*/ 954207 h 6651775"/>
                    <a:gd name="connsiteX7" fmla="*/ 1573275 w 9263440"/>
                    <a:gd name="connsiteY7" fmla="*/ 993963 h 6651775"/>
                    <a:gd name="connsiteX8" fmla="*/ 1772059 w 9263440"/>
                    <a:gd name="connsiteY8" fmla="*/ 543390 h 6651775"/>
                    <a:gd name="connsiteX9" fmla="*/ 1772058 w 9263440"/>
                    <a:gd name="connsiteY9" fmla="*/ 808433 h 6651775"/>
                    <a:gd name="connsiteX10" fmla="*/ 2315397 w 9263440"/>
                    <a:gd name="connsiteY10" fmla="*/ 609650 h 6651775"/>
                    <a:gd name="connsiteX11" fmla="*/ 2222632 w 9263440"/>
                    <a:gd name="connsiteY11" fmla="*/ 516885 h 6651775"/>
                    <a:gd name="connsiteX12" fmla="*/ 2580442 w 9263440"/>
                    <a:gd name="connsiteY12" fmla="*/ 437372 h 6651775"/>
                    <a:gd name="connsiteX13" fmla="*/ 2527432 w 9263440"/>
                    <a:gd name="connsiteY13" fmla="*/ 318103 h 6651775"/>
                    <a:gd name="connsiteX14" fmla="*/ 3017762 w 9263440"/>
                    <a:gd name="connsiteY14" fmla="*/ 357859 h 6651775"/>
                    <a:gd name="connsiteX15" fmla="*/ 3362319 w 9263440"/>
                    <a:gd name="connsiteY15" fmla="*/ 145824 h 6651775"/>
                    <a:gd name="connsiteX16" fmla="*/ 3335815 w 9263440"/>
                    <a:gd name="connsiteY16" fmla="*/ 278346 h 6651775"/>
                    <a:gd name="connsiteX17" fmla="*/ 4024929 w 9263440"/>
                    <a:gd name="connsiteY17" fmla="*/ 331355 h 6651775"/>
                    <a:gd name="connsiteX18" fmla="*/ 4024929 w 9263440"/>
                    <a:gd name="connsiteY18" fmla="*/ 198833 h 6651775"/>
                    <a:gd name="connsiteX19" fmla="*/ 4250216 w 9263440"/>
                    <a:gd name="connsiteY19" fmla="*/ 371111 h 6651775"/>
                    <a:gd name="connsiteX20" fmla="*/ 4555016 w 9263440"/>
                    <a:gd name="connsiteY20" fmla="*/ 265094 h 6651775"/>
                    <a:gd name="connsiteX21" fmla="*/ 4422494 w 9263440"/>
                    <a:gd name="connsiteY21" fmla="*/ 437372 h 6651775"/>
                    <a:gd name="connsiteX22" fmla="*/ 4700789 w 9263440"/>
                    <a:gd name="connsiteY22" fmla="*/ 384363 h 6651775"/>
                    <a:gd name="connsiteX23" fmla="*/ 4746545 w 9263440"/>
                    <a:gd name="connsiteY23" fmla="*/ 528242 h 6651775"/>
                    <a:gd name="connsiteX24" fmla="*/ 4992337 w 9263440"/>
                    <a:gd name="connsiteY24" fmla="*/ 636155 h 6651775"/>
                    <a:gd name="connsiteX25" fmla="*/ 4886320 w 9263440"/>
                    <a:gd name="connsiteY25" fmla="*/ 251842 h 6651775"/>
                    <a:gd name="connsiteX26" fmla="*/ 5164616 w 9263440"/>
                    <a:gd name="connsiteY26" fmla="*/ 371111 h 6651775"/>
                    <a:gd name="connsiteX27" fmla="*/ 5853729 w 9263440"/>
                    <a:gd name="connsiteY27" fmla="*/ 50 h 6651775"/>
                    <a:gd name="connsiteX28" fmla="*/ 5588685 w 9263440"/>
                    <a:gd name="connsiteY28" fmla="*/ 291598 h 6651775"/>
                    <a:gd name="connsiteX29" fmla="*/ 6105520 w 9263440"/>
                    <a:gd name="connsiteY29" fmla="*/ 119320 h 6651775"/>
                    <a:gd name="connsiteX30" fmla="*/ 5919989 w 9263440"/>
                    <a:gd name="connsiteY30" fmla="*/ 344606 h 6651775"/>
                    <a:gd name="connsiteX31" fmla="*/ 6238042 w 9263440"/>
                    <a:gd name="connsiteY31" fmla="*/ 450623 h 6651775"/>
                    <a:gd name="connsiteX32" fmla="*/ 6012755 w 9263440"/>
                    <a:gd name="connsiteY32" fmla="*/ 596397 h 6651775"/>
                    <a:gd name="connsiteX33" fmla="*/ 7510250 w 9263440"/>
                    <a:gd name="connsiteY33" fmla="*/ 768674 h 6651775"/>
                    <a:gd name="connsiteX34" fmla="*/ 7271711 w 9263440"/>
                    <a:gd name="connsiteY34" fmla="*/ 834935 h 6651775"/>
                    <a:gd name="connsiteX35" fmla="*/ 7762042 w 9263440"/>
                    <a:gd name="connsiteY35" fmla="*/ 1086728 h 6651775"/>
                    <a:gd name="connsiteX36" fmla="*/ 7510250 w 9263440"/>
                    <a:gd name="connsiteY36" fmla="*/ 1126483 h 6651775"/>
                    <a:gd name="connsiteX37" fmla="*/ 7921068 w 9263440"/>
                    <a:gd name="connsiteY37" fmla="*/ 1709579 h 6651775"/>
                    <a:gd name="connsiteX38" fmla="*/ 8822216 w 9263440"/>
                    <a:gd name="connsiteY38" fmla="*/ 1815596 h 6651775"/>
                    <a:gd name="connsiteX39" fmla="*/ 8464407 w 9263440"/>
                    <a:gd name="connsiteY39" fmla="*/ 1828848 h 6651775"/>
                    <a:gd name="connsiteX40" fmla="*/ 8729450 w 9263440"/>
                    <a:gd name="connsiteY40" fmla="*/ 2014379 h 6651775"/>
                    <a:gd name="connsiteX41" fmla="*/ 8265624 w 9263440"/>
                    <a:gd name="connsiteY41" fmla="*/ 1961370 h 6651775"/>
                    <a:gd name="connsiteX42" fmla="*/ 9246286 w 9263440"/>
                    <a:gd name="connsiteY42" fmla="*/ 2796257 h 6651775"/>
                    <a:gd name="connsiteX43" fmla="*/ 8875225 w 9263440"/>
                    <a:gd name="connsiteY43" fmla="*/ 2637231 h 6651775"/>
                    <a:gd name="connsiteX44" fmla="*/ 9259538 w 9263440"/>
                    <a:gd name="connsiteY44" fmla="*/ 3432361 h 6651775"/>
                    <a:gd name="connsiteX45" fmla="*/ 8829792 w 9263440"/>
                    <a:gd name="connsiteY45" fmla="*/ 3117149 h 6651775"/>
                    <a:gd name="connsiteX46" fmla="*/ 9140269 w 9263440"/>
                    <a:gd name="connsiteY46" fmla="*/ 4094970 h 6651775"/>
                    <a:gd name="connsiteX47" fmla="*/ 8875225 w 9263440"/>
                    <a:gd name="connsiteY47" fmla="*/ 3949196 h 6651775"/>
                    <a:gd name="connsiteX48" fmla="*/ 8649938 w 9263440"/>
                    <a:gd name="connsiteY48" fmla="*/ 5035874 h 6651775"/>
                    <a:gd name="connsiteX49" fmla="*/ 8557173 w 9263440"/>
                    <a:gd name="connsiteY49" fmla="*/ 4890101 h 6651775"/>
                    <a:gd name="connsiteX50" fmla="*/ 8358391 w 9263440"/>
                    <a:gd name="connsiteY50" fmla="*/ 5155144 h 6651775"/>
                    <a:gd name="connsiteX51" fmla="*/ 8186113 w 9263440"/>
                    <a:gd name="connsiteY51" fmla="*/ 5009370 h 6651775"/>
                    <a:gd name="connsiteX52" fmla="*/ 7868062 w 9263440"/>
                    <a:gd name="connsiteY52" fmla="*/ 5539457 h 6651775"/>
                    <a:gd name="connsiteX53" fmla="*/ 7682532 w 9263440"/>
                    <a:gd name="connsiteY53" fmla="*/ 5300918 h 6651775"/>
                    <a:gd name="connsiteX54" fmla="*/ 7351227 w 9263440"/>
                    <a:gd name="connsiteY54" fmla="*/ 5937022 h 6651775"/>
                    <a:gd name="connsiteX55" fmla="*/ 7404236 w 9263440"/>
                    <a:gd name="connsiteY55" fmla="*/ 5671979 h 6651775"/>
                    <a:gd name="connsiteX56" fmla="*/ 6940410 w 9263440"/>
                    <a:gd name="connsiteY56" fmla="*/ 6069544 h 6651775"/>
                    <a:gd name="connsiteX57" fmla="*/ 6966915 w 9263440"/>
                    <a:gd name="connsiteY57" fmla="*/ 5777996 h 6651775"/>
                    <a:gd name="connsiteX58" fmla="*/ 6423576 w 9263440"/>
                    <a:gd name="connsiteY58" fmla="*/ 6294831 h 6651775"/>
                    <a:gd name="connsiteX59" fmla="*/ 6291054 w 9263440"/>
                    <a:gd name="connsiteY59" fmla="*/ 5923770 h 6651775"/>
                    <a:gd name="connsiteX60" fmla="*/ 5639213 w 9263440"/>
                    <a:gd name="connsiteY60" fmla="*/ 6437706 h 6651775"/>
                    <a:gd name="connsiteX61" fmla="*/ 5663026 w 9263440"/>
                    <a:gd name="connsiteY61" fmla="*/ 6242443 h 6651775"/>
                    <a:gd name="connsiteX62" fmla="*/ 5253451 w 9263440"/>
                    <a:gd name="connsiteY62" fmla="*/ 6532955 h 6651775"/>
                    <a:gd name="connsiteX63" fmla="*/ 5172489 w 9263440"/>
                    <a:gd name="connsiteY63" fmla="*/ 6061468 h 6651775"/>
                    <a:gd name="connsiteX64" fmla="*/ 4207968 w 9263440"/>
                    <a:gd name="connsiteY64" fmla="*/ 6515268 h 6651775"/>
                    <a:gd name="connsiteX65" fmla="*/ 146463 w 9263440"/>
                    <a:gd name="connsiteY65" fmla="*/ 3355689 h 6651775"/>
                    <a:gd name="connsiteX0" fmla="*/ 290000 w 9406977"/>
                    <a:gd name="connsiteY0" fmla="*/ 3355689 h 6651775"/>
                    <a:gd name="connsiteX1" fmla="*/ 404847 w 9406977"/>
                    <a:gd name="connsiteY1" fmla="*/ 1815598 h 6651775"/>
                    <a:gd name="connsiteX2" fmla="*/ 1027700 w 9406977"/>
                    <a:gd name="connsiteY2" fmla="*/ 1577059 h 6651775"/>
                    <a:gd name="connsiteX3" fmla="*/ 908431 w 9406977"/>
                    <a:gd name="connsiteY3" fmla="*/ 1524050 h 6651775"/>
                    <a:gd name="connsiteX4" fmla="*/ 1292744 w 9406977"/>
                    <a:gd name="connsiteY4" fmla="*/ 1325268 h 6651775"/>
                    <a:gd name="connsiteX5" fmla="*/ 828918 w 9406977"/>
                    <a:gd name="connsiteY5" fmla="*/ 1325268 h 6651775"/>
                    <a:gd name="connsiteX6" fmla="*/ 1584292 w 9406977"/>
                    <a:gd name="connsiteY6" fmla="*/ 1033720 h 6651775"/>
                    <a:gd name="connsiteX7" fmla="*/ 1359004 w 9406977"/>
                    <a:gd name="connsiteY7" fmla="*/ 954207 h 6651775"/>
                    <a:gd name="connsiteX8" fmla="*/ 1716812 w 9406977"/>
                    <a:gd name="connsiteY8" fmla="*/ 993963 h 6651775"/>
                    <a:gd name="connsiteX9" fmla="*/ 1915596 w 9406977"/>
                    <a:gd name="connsiteY9" fmla="*/ 543390 h 6651775"/>
                    <a:gd name="connsiteX10" fmla="*/ 1915595 w 9406977"/>
                    <a:gd name="connsiteY10" fmla="*/ 808433 h 6651775"/>
                    <a:gd name="connsiteX11" fmla="*/ 2458934 w 9406977"/>
                    <a:gd name="connsiteY11" fmla="*/ 609650 h 6651775"/>
                    <a:gd name="connsiteX12" fmla="*/ 2366169 w 9406977"/>
                    <a:gd name="connsiteY12" fmla="*/ 516885 h 6651775"/>
                    <a:gd name="connsiteX13" fmla="*/ 2723979 w 9406977"/>
                    <a:gd name="connsiteY13" fmla="*/ 437372 h 6651775"/>
                    <a:gd name="connsiteX14" fmla="*/ 2670969 w 9406977"/>
                    <a:gd name="connsiteY14" fmla="*/ 318103 h 6651775"/>
                    <a:gd name="connsiteX15" fmla="*/ 3161299 w 9406977"/>
                    <a:gd name="connsiteY15" fmla="*/ 357859 h 6651775"/>
                    <a:gd name="connsiteX16" fmla="*/ 3505856 w 9406977"/>
                    <a:gd name="connsiteY16" fmla="*/ 145824 h 6651775"/>
                    <a:gd name="connsiteX17" fmla="*/ 3479352 w 9406977"/>
                    <a:gd name="connsiteY17" fmla="*/ 278346 h 6651775"/>
                    <a:gd name="connsiteX18" fmla="*/ 4168466 w 9406977"/>
                    <a:gd name="connsiteY18" fmla="*/ 331355 h 6651775"/>
                    <a:gd name="connsiteX19" fmla="*/ 4168466 w 9406977"/>
                    <a:gd name="connsiteY19" fmla="*/ 198833 h 6651775"/>
                    <a:gd name="connsiteX20" fmla="*/ 4393753 w 9406977"/>
                    <a:gd name="connsiteY20" fmla="*/ 371111 h 6651775"/>
                    <a:gd name="connsiteX21" fmla="*/ 4698553 w 9406977"/>
                    <a:gd name="connsiteY21" fmla="*/ 265094 h 6651775"/>
                    <a:gd name="connsiteX22" fmla="*/ 4566031 w 9406977"/>
                    <a:gd name="connsiteY22" fmla="*/ 437372 h 6651775"/>
                    <a:gd name="connsiteX23" fmla="*/ 4844326 w 9406977"/>
                    <a:gd name="connsiteY23" fmla="*/ 384363 h 6651775"/>
                    <a:gd name="connsiteX24" fmla="*/ 4890082 w 9406977"/>
                    <a:gd name="connsiteY24" fmla="*/ 528242 h 6651775"/>
                    <a:gd name="connsiteX25" fmla="*/ 5135874 w 9406977"/>
                    <a:gd name="connsiteY25" fmla="*/ 636155 h 6651775"/>
                    <a:gd name="connsiteX26" fmla="*/ 5029857 w 9406977"/>
                    <a:gd name="connsiteY26" fmla="*/ 251842 h 6651775"/>
                    <a:gd name="connsiteX27" fmla="*/ 5308153 w 9406977"/>
                    <a:gd name="connsiteY27" fmla="*/ 371111 h 6651775"/>
                    <a:gd name="connsiteX28" fmla="*/ 5997266 w 9406977"/>
                    <a:gd name="connsiteY28" fmla="*/ 50 h 6651775"/>
                    <a:gd name="connsiteX29" fmla="*/ 5732222 w 9406977"/>
                    <a:gd name="connsiteY29" fmla="*/ 291598 h 6651775"/>
                    <a:gd name="connsiteX30" fmla="*/ 6249057 w 9406977"/>
                    <a:gd name="connsiteY30" fmla="*/ 119320 h 6651775"/>
                    <a:gd name="connsiteX31" fmla="*/ 6063526 w 9406977"/>
                    <a:gd name="connsiteY31" fmla="*/ 344606 h 6651775"/>
                    <a:gd name="connsiteX32" fmla="*/ 6381579 w 9406977"/>
                    <a:gd name="connsiteY32" fmla="*/ 450623 h 6651775"/>
                    <a:gd name="connsiteX33" fmla="*/ 6156292 w 9406977"/>
                    <a:gd name="connsiteY33" fmla="*/ 596397 h 6651775"/>
                    <a:gd name="connsiteX34" fmla="*/ 7653787 w 9406977"/>
                    <a:gd name="connsiteY34" fmla="*/ 768674 h 6651775"/>
                    <a:gd name="connsiteX35" fmla="*/ 7415248 w 9406977"/>
                    <a:gd name="connsiteY35" fmla="*/ 834935 h 6651775"/>
                    <a:gd name="connsiteX36" fmla="*/ 7905579 w 9406977"/>
                    <a:gd name="connsiteY36" fmla="*/ 1086728 h 6651775"/>
                    <a:gd name="connsiteX37" fmla="*/ 7653787 w 9406977"/>
                    <a:gd name="connsiteY37" fmla="*/ 1126483 h 6651775"/>
                    <a:gd name="connsiteX38" fmla="*/ 8064605 w 9406977"/>
                    <a:gd name="connsiteY38" fmla="*/ 1709579 h 6651775"/>
                    <a:gd name="connsiteX39" fmla="*/ 8965753 w 9406977"/>
                    <a:gd name="connsiteY39" fmla="*/ 1815596 h 6651775"/>
                    <a:gd name="connsiteX40" fmla="*/ 8607944 w 9406977"/>
                    <a:gd name="connsiteY40" fmla="*/ 1828848 h 6651775"/>
                    <a:gd name="connsiteX41" fmla="*/ 8872987 w 9406977"/>
                    <a:gd name="connsiteY41" fmla="*/ 2014379 h 6651775"/>
                    <a:gd name="connsiteX42" fmla="*/ 8409161 w 9406977"/>
                    <a:gd name="connsiteY42" fmla="*/ 1961370 h 6651775"/>
                    <a:gd name="connsiteX43" fmla="*/ 9389823 w 9406977"/>
                    <a:gd name="connsiteY43" fmla="*/ 2796257 h 6651775"/>
                    <a:gd name="connsiteX44" fmla="*/ 9018762 w 9406977"/>
                    <a:gd name="connsiteY44" fmla="*/ 2637231 h 6651775"/>
                    <a:gd name="connsiteX45" fmla="*/ 9403075 w 9406977"/>
                    <a:gd name="connsiteY45" fmla="*/ 3432361 h 6651775"/>
                    <a:gd name="connsiteX46" fmla="*/ 8973329 w 9406977"/>
                    <a:gd name="connsiteY46" fmla="*/ 3117149 h 6651775"/>
                    <a:gd name="connsiteX47" fmla="*/ 9283806 w 9406977"/>
                    <a:gd name="connsiteY47" fmla="*/ 4094970 h 6651775"/>
                    <a:gd name="connsiteX48" fmla="*/ 9018762 w 9406977"/>
                    <a:gd name="connsiteY48" fmla="*/ 3949196 h 6651775"/>
                    <a:gd name="connsiteX49" fmla="*/ 8793475 w 9406977"/>
                    <a:gd name="connsiteY49" fmla="*/ 5035874 h 6651775"/>
                    <a:gd name="connsiteX50" fmla="*/ 8700710 w 9406977"/>
                    <a:gd name="connsiteY50" fmla="*/ 4890101 h 6651775"/>
                    <a:gd name="connsiteX51" fmla="*/ 8501928 w 9406977"/>
                    <a:gd name="connsiteY51" fmla="*/ 5155144 h 6651775"/>
                    <a:gd name="connsiteX52" fmla="*/ 8329650 w 9406977"/>
                    <a:gd name="connsiteY52" fmla="*/ 5009370 h 6651775"/>
                    <a:gd name="connsiteX53" fmla="*/ 8011599 w 9406977"/>
                    <a:gd name="connsiteY53" fmla="*/ 5539457 h 6651775"/>
                    <a:gd name="connsiteX54" fmla="*/ 7826069 w 9406977"/>
                    <a:gd name="connsiteY54" fmla="*/ 5300918 h 6651775"/>
                    <a:gd name="connsiteX55" fmla="*/ 7494764 w 9406977"/>
                    <a:gd name="connsiteY55" fmla="*/ 5937022 h 6651775"/>
                    <a:gd name="connsiteX56" fmla="*/ 7547773 w 9406977"/>
                    <a:gd name="connsiteY56" fmla="*/ 5671979 h 6651775"/>
                    <a:gd name="connsiteX57" fmla="*/ 7083947 w 9406977"/>
                    <a:gd name="connsiteY57" fmla="*/ 6069544 h 6651775"/>
                    <a:gd name="connsiteX58" fmla="*/ 7110452 w 9406977"/>
                    <a:gd name="connsiteY58" fmla="*/ 5777996 h 6651775"/>
                    <a:gd name="connsiteX59" fmla="*/ 6567113 w 9406977"/>
                    <a:gd name="connsiteY59" fmla="*/ 6294831 h 6651775"/>
                    <a:gd name="connsiteX60" fmla="*/ 6434591 w 9406977"/>
                    <a:gd name="connsiteY60" fmla="*/ 5923770 h 6651775"/>
                    <a:gd name="connsiteX61" fmla="*/ 5782750 w 9406977"/>
                    <a:gd name="connsiteY61" fmla="*/ 6437706 h 6651775"/>
                    <a:gd name="connsiteX62" fmla="*/ 5806563 w 9406977"/>
                    <a:gd name="connsiteY62" fmla="*/ 6242443 h 6651775"/>
                    <a:gd name="connsiteX63" fmla="*/ 5396988 w 9406977"/>
                    <a:gd name="connsiteY63" fmla="*/ 6532955 h 6651775"/>
                    <a:gd name="connsiteX64" fmla="*/ 5316026 w 9406977"/>
                    <a:gd name="connsiteY64" fmla="*/ 6061468 h 6651775"/>
                    <a:gd name="connsiteX65" fmla="*/ 4351505 w 9406977"/>
                    <a:gd name="connsiteY65" fmla="*/ 6515268 h 6651775"/>
                    <a:gd name="connsiteX66" fmla="*/ 290000 w 9406977"/>
                    <a:gd name="connsiteY66" fmla="*/ 3355689 h 6651775"/>
                    <a:gd name="connsiteX0" fmla="*/ 176321 w 9293298"/>
                    <a:gd name="connsiteY0" fmla="*/ 3355689 h 6651775"/>
                    <a:gd name="connsiteX1" fmla="*/ 688734 w 9293298"/>
                    <a:gd name="connsiteY1" fmla="*/ 1855355 h 6651775"/>
                    <a:gd name="connsiteX2" fmla="*/ 291168 w 9293298"/>
                    <a:gd name="connsiteY2" fmla="*/ 1815598 h 6651775"/>
                    <a:gd name="connsiteX3" fmla="*/ 914021 w 9293298"/>
                    <a:gd name="connsiteY3" fmla="*/ 1577059 h 6651775"/>
                    <a:gd name="connsiteX4" fmla="*/ 794752 w 9293298"/>
                    <a:gd name="connsiteY4" fmla="*/ 1524050 h 6651775"/>
                    <a:gd name="connsiteX5" fmla="*/ 1179065 w 9293298"/>
                    <a:gd name="connsiteY5" fmla="*/ 1325268 h 6651775"/>
                    <a:gd name="connsiteX6" fmla="*/ 715239 w 9293298"/>
                    <a:gd name="connsiteY6" fmla="*/ 1325268 h 6651775"/>
                    <a:gd name="connsiteX7" fmla="*/ 1470613 w 9293298"/>
                    <a:gd name="connsiteY7" fmla="*/ 1033720 h 6651775"/>
                    <a:gd name="connsiteX8" fmla="*/ 1245325 w 9293298"/>
                    <a:gd name="connsiteY8" fmla="*/ 954207 h 6651775"/>
                    <a:gd name="connsiteX9" fmla="*/ 1603133 w 9293298"/>
                    <a:gd name="connsiteY9" fmla="*/ 993963 h 6651775"/>
                    <a:gd name="connsiteX10" fmla="*/ 1801917 w 9293298"/>
                    <a:gd name="connsiteY10" fmla="*/ 543390 h 6651775"/>
                    <a:gd name="connsiteX11" fmla="*/ 1801916 w 9293298"/>
                    <a:gd name="connsiteY11" fmla="*/ 808433 h 6651775"/>
                    <a:gd name="connsiteX12" fmla="*/ 2345255 w 9293298"/>
                    <a:gd name="connsiteY12" fmla="*/ 609650 h 6651775"/>
                    <a:gd name="connsiteX13" fmla="*/ 2252490 w 9293298"/>
                    <a:gd name="connsiteY13" fmla="*/ 516885 h 6651775"/>
                    <a:gd name="connsiteX14" fmla="*/ 2610300 w 9293298"/>
                    <a:gd name="connsiteY14" fmla="*/ 437372 h 6651775"/>
                    <a:gd name="connsiteX15" fmla="*/ 2557290 w 9293298"/>
                    <a:gd name="connsiteY15" fmla="*/ 318103 h 6651775"/>
                    <a:gd name="connsiteX16" fmla="*/ 3047620 w 9293298"/>
                    <a:gd name="connsiteY16" fmla="*/ 357859 h 6651775"/>
                    <a:gd name="connsiteX17" fmla="*/ 3392177 w 9293298"/>
                    <a:gd name="connsiteY17" fmla="*/ 145824 h 6651775"/>
                    <a:gd name="connsiteX18" fmla="*/ 3365673 w 9293298"/>
                    <a:gd name="connsiteY18" fmla="*/ 278346 h 6651775"/>
                    <a:gd name="connsiteX19" fmla="*/ 4054787 w 9293298"/>
                    <a:gd name="connsiteY19" fmla="*/ 331355 h 6651775"/>
                    <a:gd name="connsiteX20" fmla="*/ 4054787 w 9293298"/>
                    <a:gd name="connsiteY20" fmla="*/ 198833 h 6651775"/>
                    <a:gd name="connsiteX21" fmla="*/ 4280074 w 9293298"/>
                    <a:gd name="connsiteY21" fmla="*/ 371111 h 6651775"/>
                    <a:gd name="connsiteX22" fmla="*/ 4584874 w 9293298"/>
                    <a:gd name="connsiteY22" fmla="*/ 265094 h 6651775"/>
                    <a:gd name="connsiteX23" fmla="*/ 4452352 w 9293298"/>
                    <a:gd name="connsiteY23" fmla="*/ 437372 h 6651775"/>
                    <a:gd name="connsiteX24" fmla="*/ 4730647 w 9293298"/>
                    <a:gd name="connsiteY24" fmla="*/ 384363 h 6651775"/>
                    <a:gd name="connsiteX25" fmla="*/ 4776403 w 9293298"/>
                    <a:gd name="connsiteY25" fmla="*/ 528242 h 6651775"/>
                    <a:gd name="connsiteX26" fmla="*/ 5022195 w 9293298"/>
                    <a:gd name="connsiteY26" fmla="*/ 636155 h 6651775"/>
                    <a:gd name="connsiteX27" fmla="*/ 4916178 w 9293298"/>
                    <a:gd name="connsiteY27" fmla="*/ 251842 h 6651775"/>
                    <a:gd name="connsiteX28" fmla="*/ 5194474 w 9293298"/>
                    <a:gd name="connsiteY28" fmla="*/ 371111 h 6651775"/>
                    <a:gd name="connsiteX29" fmla="*/ 5883587 w 9293298"/>
                    <a:gd name="connsiteY29" fmla="*/ 50 h 6651775"/>
                    <a:gd name="connsiteX30" fmla="*/ 5618543 w 9293298"/>
                    <a:gd name="connsiteY30" fmla="*/ 291598 h 6651775"/>
                    <a:gd name="connsiteX31" fmla="*/ 6135378 w 9293298"/>
                    <a:gd name="connsiteY31" fmla="*/ 119320 h 6651775"/>
                    <a:gd name="connsiteX32" fmla="*/ 5949847 w 9293298"/>
                    <a:gd name="connsiteY32" fmla="*/ 344606 h 6651775"/>
                    <a:gd name="connsiteX33" fmla="*/ 6267900 w 9293298"/>
                    <a:gd name="connsiteY33" fmla="*/ 450623 h 6651775"/>
                    <a:gd name="connsiteX34" fmla="*/ 6042613 w 9293298"/>
                    <a:gd name="connsiteY34" fmla="*/ 596397 h 6651775"/>
                    <a:gd name="connsiteX35" fmla="*/ 7540108 w 9293298"/>
                    <a:gd name="connsiteY35" fmla="*/ 768674 h 6651775"/>
                    <a:gd name="connsiteX36" fmla="*/ 7301569 w 9293298"/>
                    <a:gd name="connsiteY36" fmla="*/ 834935 h 6651775"/>
                    <a:gd name="connsiteX37" fmla="*/ 7791900 w 9293298"/>
                    <a:gd name="connsiteY37" fmla="*/ 1086728 h 6651775"/>
                    <a:gd name="connsiteX38" fmla="*/ 7540108 w 9293298"/>
                    <a:gd name="connsiteY38" fmla="*/ 1126483 h 6651775"/>
                    <a:gd name="connsiteX39" fmla="*/ 7950926 w 9293298"/>
                    <a:gd name="connsiteY39" fmla="*/ 1709579 h 6651775"/>
                    <a:gd name="connsiteX40" fmla="*/ 8852074 w 9293298"/>
                    <a:gd name="connsiteY40" fmla="*/ 1815596 h 6651775"/>
                    <a:gd name="connsiteX41" fmla="*/ 8494265 w 9293298"/>
                    <a:gd name="connsiteY41" fmla="*/ 1828848 h 6651775"/>
                    <a:gd name="connsiteX42" fmla="*/ 8759308 w 9293298"/>
                    <a:gd name="connsiteY42" fmla="*/ 2014379 h 6651775"/>
                    <a:gd name="connsiteX43" fmla="*/ 8295482 w 9293298"/>
                    <a:gd name="connsiteY43" fmla="*/ 1961370 h 6651775"/>
                    <a:gd name="connsiteX44" fmla="*/ 9276144 w 9293298"/>
                    <a:gd name="connsiteY44" fmla="*/ 2796257 h 6651775"/>
                    <a:gd name="connsiteX45" fmla="*/ 8905083 w 9293298"/>
                    <a:gd name="connsiteY45" fmla="*/ 2637231 h 6651775"/>
                    <a:gd name="connsiteX46" fmla="*/ 9289396 w 9293298"/>
                    <a:gd name="connsiteY46" fmla="*/ 3432361 h 6651775"/>
                    <a:gd name="connsiteX47" fmla="*/ 8859650 w 9293298"/>
                    <a:gd name="connsiteY47" fmla="*/ 3117149 h 6651775"/>
                    <a:gd name="connsiteX48" fmla="*/ 9170127 w 9293298"/>
                    <a:gd name="connsiteY48" fmla="*/ 4094970 h 6651775"/>
                    <a:gd name="connsiteX49" fmla="*/ 8905083 w 9293298"/>
                    <a:gd name="connsiteY49" fmla="*/ 3949196 h 6651775"/>
                    <a:gd name="connsiteX50" fmla="*/ 8679796 w 9293298"/>
                    <a:gd name="connsiteY50" fmla="*/ 5035874 h 6651775"/>
                    <a:gd name="connsiteX51" fmla="*/ 8587031 w 9293298"/>
                    <a:gd name="connsiteY51" fmla="*/ 4890101 h 6651775"/>
                    <a:gd name="connsiteX52" fmla="*/ 8388249 w 9293298"/>
                    <a:gd name="connsiteY52" fmla="*/ 5155144 h 6651775"/>
                    <a:gd name="connsiteX53" fmla="*/ 8215971 w 9293298"/>
                    <a:gd name="connsiteY53" fmla="*/ 5009370 h 6651775"/>
                    <a:gd name="connsiteX54" fmla="*/ 7897920 w 9293298"/>
                    <a:gd name="connsiteY54" fmla="*/ 5539457 h 6651775"/>
                    <a:gd name="connsiteX55" fmla="*/ 7712390 w 9293298"/>
                    <a:gd name="connsiteY55" fmla="*/ 5300918 h 6651775"/>
                    <a:gd name="connsiteX56" fmla="*/ 7381085 w 9293298"/>
                    <a:gd name="connsiteY56" fmla="*/ 5937022 h 6651775"/>
                    <a:gd name="connsiteX57" fmla="*/ 7434094 w 9293298"/>
                    <a:gd name="connsiteY57" fmla="*/ 5671979 h 6651775"/>
                    <a:gd name="connsiteX58" fmla="*/ 6970268 w 9293298"/>
                    <a:gd name="connsiteY58" fmla="*/ 6069544 h 6651775"/>
                    <a:gd name="connsiteX59" fmla="*/ 6996773 w 9293298"/>
                    <a:gd name="connsiteY59" fmla="*/ 5777996 h 6651775"/>
                    <a:gd name="connsiteX60" fmla="*/ 6453434 w 9293298"/>
                    <a:gd name="connsiteY60" fmla="*/ 6294831 h 6651775"/>
                    <a:gd name="connsiteX61" fmla="*/ 6320912 w 9293298"/>
                    <a:gd name="connsiteY61" fmla="*/ 5923770 h 6651775"/>
                    <a:gd name="connsiteX62" fmla="*/ 5669071 w 9293298"/>
                    <a:gd name="connsiteY62" fmla="*/ 6437706 h 6651775"/>
                    <a:gd name="connsiteX63" fmla="*/ 5692884 w 9293298"/>
                    <a:gd name="connsiteY63" fmla="*/ 6242443 h 6651775"/>
                    <a:gd name="connsiteX64" fmla="*/ 5283309 w 9293298"/>
                    <a:gd name="connsiteY64" fmla="*/ 6532955 h 6651775"/>
                    <a:gd name="connsiteX65" fmla="*/ 5202347 w 9293298"/>
                    <a:gd name="connsiteY65" fmla="*/ 6061468 h 6651775"/>
                    <a:gd name="connsiteX66" fmla="*/ 4237826 w 9293298"/>
                    <a:gd name="connsiteY66" fmla="*/ 6515268 h 6651775"/>
                    <a:gd name="connsiteX67" fmla="*/ 176321 w 9293298"/>
                    <a:gd name="connsiteY67" fmla="*/ 3355689 h 6651775"/>
                    <a:gd name="connsiteX0" fmla="*/ 405413 w 9522390"/>
                    <a:gd name="connsiteY0" fmla="*/ 3355689 h 6651775"/>
                    <a:gd name="connsiteX1" fmla="*/ 202208 w 9522390"/>
                    <a:gd name="connsiteY1" fmla="*/ 2279424 h 6651775"/>
                    <a:gd name="connsiteX2" fmla="*/ 917826 w 9522390"/>
                    <a:gd name="connsiteY2" fmla="*/ 1855355 h 6651775"/>
                    <a:gd name="connsiteX3" fmla="*/ 520260 w 9522390"/>
                    <a:gd name="connsiteY3" fmla="*/ 1815598 h 6651775"/>
                    <a:gd name="connsiteX4" fmla="*/ 1143113 w 9522390"/>
                    <a:gd name="connsiteY4" fmla="*/ 1577059 h 6651775"/>
                    <a:gd name="connsiteX5" fmla="*/ 1023844 w 9522390"/>
                    <a:gd name="connsiteY5" fmla="*/ 1524050 h 6651775"/>
                    <a:gd name="connsiteX6" fmla="*/ 1408157 w 9522390"/>
                    <a:gd name="connsiteY6" fmla="*/ 1325268 h 6651775"/>
                    <a:gd name="connsiteX7" fmla="*/ 944331 w 9522390"/>
                    <a:gd name="connsiteY7" fmla="*/ 1325268 h 6651775"/>
                    <a:gd name="connsiteX8" fmla="*/ 1699705 w 9522390"/>
                    <a:gd name="connsiteY8" fmla="*/ 1033720 h 6651775"/>
                    <a:gd name="connsiteX9" fmla="*/ 1474417 w 9522390"/>
                    <a:gd name="connsiteY9" fmla="*/ 954207 h 6651775"/>
                    <a:gd name="connsiteX10" fmla="*/ 1832225 w 9522390"/>
                    <a:gd name="connsiteY10" fmla="*/ 993963 h 6651775"/>
                    <a:gd name="connsiteX11" fmla="*/ 2031009 w 9522390"/>
                    <a:gd name="connsiteY11" fmla="*/ 543390 h 6651775"/>
                    <a:gd name="connsiteX12" fmla="*/ 2031008 w 9522390"/>
                    <a:gd name="connsiteY12" fmla="*/ 808433 h 6651775"/>
                    <a:gd name="connsiteX13" fmla="*/ 2574347 w 9522390"/>
                    <a:gd name="connsiteY13" fmla="*/ 609650 h 6651775"/>
                    <a:gd name="connsiteX14" fmla="*/ 2481582 w 9522390"/>
                    <a:gd name="connsiteY14" fmla="*/ 516885 h 6651775"/>
                    <a:gd name="connsiteX15" fmla="*/ 2839392 w 9522390"/>
                    <a:gd name="connsiteY15" fmla="*/ 437372 h 6651775"/>
                    <a:gd name="connsiteX16" fmla="*/ 2786382 w 9522390"/>
                    <a:gd name="connsiteY16" fmla="*/ 318103 h 6651775"/>
                    <a:gd name="connsiteX17" fmla="*/ 3276712 w 9522390"/>
                    <a:gd name="connsiteY17" fmla="*/ 357859 h 6651775"/>
                    <a:gd name="connsiteX18" fmla="*/ 3621269 w 9522390"/>
                    <a:gd name="connsiteY18" fmla="*/ 145824 h 6651775"/>
                    <a:gd name="connsiteX19" fmla="*/ 3594765 w 9522390"/>
                    <a:gd name="connsiteY19" fmla="*/ 278346 h 6651775"/>
                    <a:gd name="connsiteX20" fmla="*/ 4283879 w 9522390"/>
                    <a:gd name="connsiteY20" fmla="*/ 331355 h 6651775"/>
                    <a:gd name="connsiteX21" fmla="*/ 4283879 w 9522390"/>
                    <a:gd name="connsiteY21" fmla="*/ 198833 h 6651775"/>
                    <a:gd name="connsiteX22" fmla="*/ 4509166 w 9522390"/>
                    <a:gd name="connsiteY22" fmla="*/ 371111 h 6651775"/>
                    <a:gd name="connsiteX23" fmla="*/ 4813966 w 9522390"/>
                    <a:gd name="connsiteY23" fmla="*/ 265094 h 6651775"/>
                    <a:gd name="connsiteX24" fmla="*/ 4681444 w 9522390"/>
                    <a:gd name="connsiteY24" fmla="*/ 437372 h 6651775"/>
                    <a:gd name="connsiteX25" fmla="*/ 4959739 w 9522390"/>
                    <a:gd name="connsiteY25" fmla="*/ 384363 h 6651775"/>
                    <a:gd name="connsiteX26" fmla="*/ 5005495 w 9522390"/>
                    <a:gd name="connsiteY26" fmla="*/ 528242 h 6651775"/>
                    <a:gd name="connsiteX27" fmla="*/ 5251287 w 9522390"/>
                    <a:gd name="connsiteY27" fmla="*/ 636155 h 6651775"/>
                    <a:gd name="connsiteX28" fmla="*/ 5145270 w 9522390"/>
                    <a:gd name="connsiteY28" fmla="*/ 251842 h 6651775"/>
                    <a:gd name="connsiteX29" fmla="*/ 5423566 w 9522390"/>
                    <a:gd name="connsiteY29" fmla="*/ 371111 h 6651775"/>
                    <a:gd name="connsiteX30" fmla="*/ 6112679 w 9522390"/>
                    <a:gd name="connsiteY30" fmla="*/ 50 h 6651775"/>
                    <a:gd name="connsiteX31" fmla="*/ 5847635 w 9522390"/>
                    <a:gd name="connsiteY31" fmla="*/ 291598 h 6651775"/>
                    <a:gd name="connsiteX32" fmla="*/ 6364470 w 9522390"/>
                    <a:gd name="connsiteY32" fmla="*/ 119320 h 6651775"/>
                    <a:gd name="connsiteX33" fmla="*/ 6178939 w 9522390"/>
                    <a:gd name="connsiteY33" fmla="*/ 344606 h 6651775"/>
                    <a:gd name="connsiteX34" fmla="*/ 6496992 w 9522390"/>
                    <a:gd name="connsiteY34" fmla="*/ 450623 h 6651775"/>
                    <a:gd name="connsiteX35" fmla="*/ 6271705 w 9522390"/>
                    <a:gd name="connsiteY35" fmla="*/ 596397 h 6651775"/>
                    <a:gd name="connsiteX36" fmla="*/ 7769200 w 9522390"/>
                    <a:gd name="connsiteY36" fmla="*/ 768674 h 6651775"/>
                    <a:gd name="connsiteX37" fmla="*/ 7530661 w 9522390"/>
                    <a:gd name="connsiteY37" fmla="*/ 834935 h 6651775"/>
                    <a:gd name="connsiteX38" fmla="*/ 8020992 w 9522390"/>
                    <a:gd name="connsiteY38" fmla="*/ 1086728 h 6651775"/>
                    <a:gd name="connsiteX39" fmla="*/ 7769200 w 9522390"/>
                    <a:gd name="connsiteY39" fmla="*/ 1126483 h 6651775"/>
                    <a:gd name="connsiteX40" fmla="*/ 8180018 w 9522390"/>
                    <a:gd name="connsiteY40" fmla="*/ 1709579 h 6651775"/>
                    <a:gd name="connsiteX41" fmla="*/ 9081166 w 9522390"/>
                    <a:gd name="connsiteY41" fmla="*/ 1815596 h 6651775"/>
                    <a:gd name="connsiteX42" fmla="*/ 8723357 w 9522390"/>
                    <a:gd name="connsiteY42" fmla="*/ 1828848 h 6651775"/>
                    <a:gd name="connsiteX43" fmla="*/ 8988400 w 9522390"/>
                    <a:gd name="connsiteY43" fmla="*/ 2014379 h 6651775"/>
                    <a:gd name="connsiteX44" fmla="*/ 8524574 w 9522390"/>
                    <a:gd name="connsiteY44" fmla="*/ 1961370 h 6651775"/>
                    <a:gd name="connsiteX45" fmla="*/ 9505236 w 9522390"/>
                    <a:gd name="connsiteY45" fmla="*/ 2796257 h 6651775"/>
                    <a:gd name="connsiteX46" fmla="*/ 9134175 w 9522390"/>
                    <a:gd name="connsiteY46" fmla="*/ 2637231 h 6651775"/>
                    <a:gd name="connsiteX47" fmla="*/ 9518488 w 9522390"/>
                    <a:gd name="connsiteY47" fmla="*/ 3432361 h 6651775"/>
                    <a:gd name="connsiteX48" fmla="*/ 9088742 w 9522390"/>
                    <a:gd name="connsiteY48" fmla="*/ 3117149 h 6651775"/>
                    <a:gd name="connsiteX49" fmla="*/ 9399219 w 9522390"/>
                    <a:gd name="connsiteY49" fmla="*/ 4094970 h 6651775"/>
                    <a:gd name="connsiteX50" fmla="*/ 9134175 w 9522390"/>
                    <a:gd name="connsiteY50" fmla="*/ 3949196 h 6651775"/>
                    <a:gd name="connsiteX51" fmla="*/ 8908888 w 9522390"/>
                    <a:gd name="connsiteY51" fmla="*/ 5035874 h 6651775"/>
                    <a:gd name="connsiteX52" fmla="*/ 8816123 w 9522390"/>
                    <a:gd name="connsiteY52" fmla="*/ 4890101 h 6651775"/>
                    <a:gd name="connsiteX53" fmla="*/ 8617341 w 9522390"/>
                    <a:gd name="connsiteY53" fmla="*/ 5155144 h 6651775"/>
                    <a:gd name="connsiteX54" fmla="*/ 8445063 w 9522390"/>
                    <a:gd name="connsiteY54" fmla="*/ 5009370 h 6651775"/>
                    <a:gd name="connsiteX55" fmla="*/ 8127012 w 9522390"/>
                    <a:gd name="connsiteY55" fmla="*/ 5539457 h 6651775"/>
                    <a:gd name="connsiteX56" fmla="*/ 7941482 w 9522390"/>
                    <a:gd name="connsiteY56" fmla="*/ 5300918 h 6651775"/>
                    <a:gd name="connsiteX57" fmla="*/ 7610177 w 9522390"/>
                    <a:gd name="connsiteY57" fmla="*/ 5937022 h 6651775"/>
                    <a:gd name="connsiteX58" fmla="*/ 7663186 w 9522390"/>
                    <a:gd name="connsiteY58" fmla="*/ 5671979 h 6651775"/>
                    <a:gd name="connsiteX59" fmla="*/ 7199360 w 9522390"/>
                    <a:gd name="connsiteY59" fmla="*/ 6069544 h 6651775"/>
                    <a:gd name="connsiteX60" fmla="*/ 7225865 w 9522390"/>
                    <a:gd name="connsiteY60" fmla="*/ 5777996 h 6651775"/>
                    <a:gd name="connsiteX61" fmla="*/ 6682526 w 9522390"/>
                    <a:gd name="connsiteY61" fmla="*/ 6294831 h 6651775"/>
                    <a:gd name="connsiteX62" fmla="*/ 6550004 w 9522390"/>
                    <a:gd name="connsiteY62" fmla="*/ 5923770 h 6651775"/>
                    <a:gd name="connsiteX63" fmla="*/ 5898163 w 9522390"/>
                    <a:gd name="connsiteY63" fmla="*/ 6437706 h 6651775"/>
                    <a:gd name="connsiteX64" fmla="*/ 5921976 w 9522390"/>
                    <a:gd name="connsiteY64" fmla="*/ 6242443 h 6651775"/>
                    <a:gd name="connsiteX65" fmla="*/ 5512401 w 9522390"/>
                    <a:gd name="connsiteY65" fmla="*/ 6532955 h 6651775"/>
                    <a:gd name="connsiteX66" fmla="*/ 5431439 w 9522390"/>
                    <a:gd name="connsiteY66" fmla="*/ 6061468 h 6651775"/>
                    <a:gd name="connsiteX67" fmla="*/ 4466918 w 9522390"/>
                    <a:gd name="connsiteY67" fmla="*/ 6515268 h 6651775"/>
                    <a:gd name="connsiteX68" fmla="*/ 405413 w 9522390"/>
                    <a:gd name="connsiteY68" fmla="*/ 3355689 h 6651775"/>
                    <a:gd name="connsiteX0" fmla="*/ 227988 w 9344965"/>
                    <a:gd name="connsiteY0" fmla="*/ 3355689 h 6651775"/>
                    <a:gd name="connsiteX1" fmla="*/ 488609 w 9344965"/>
                    <a:gd name="connsiteY1" fmla="*/ 2305929 h 6651775"/>
                    <a:gd name="connsiteX2" fmla="*/ 24783 w 9344965"/>
                    <a:gd name="connsiteY2" fmla="*/ 2279424 h 6651775"/>
                    <a:gd name="connsiteX3" fmla="*/ 740401 w 9344965"/>
                    <a:gd name="connsiteY3" fmla="*/ 1855355 h 6651775"/>
                    <a:gd name="connsiteX4" fmla="*/ 342835 w 9344965"/>
                    <a:gd name="connsiteY4" fmla="*/ 1815598 h 6651775"/>
                    <a:gd name="connsiteX5" fmla="*/ 965688 w 9344965"/>
                    <a:gd name="connsiteY5" fmla="*/ 1577059 h 6651775"/>
                    <a:gd name="connsiteX6" fmla="*/ 846419 w 9344965"/>
                    <a:gd name="connsiteY6" fmla="*/ 1524050 h 6651775"/>
                    <a:gd name="connsiteX7" fmla="*/ 1230732 w 9344965"/>
                    <a:gd name="connsiteY7" fmla="*/ 1325268 h 6651775"/>
                    <a:gd name="connsiteX8" fmla="*/ 766906 w 9344965"/>
                    <a:gd name="connsiteY8" fmla="*/ 1325268 h 6651775"/>
                    <a:gd name="connsiteX9" fmla="*/ 1522280 w 9344965"/>
                    <a:gd name="connsiteY9" fmla="*/ 1033720 h 6651775"/>
                    <a:gd name="connsiteX10" fmla="*/ 1296992 w 9344965"/>
                    <a:gd name="connsiteY10" fmla="*/ 954207 h 6651775"/>
                    <a:gd name="connsiteX11" fmla="*/ 1654800 w 9344965"/>
                    <a:gd name="connsiteY11" fmla="*/ 993963 h 6651775"/>
                    <a:gd name="connsiteX12" fmla="*/ 1853584 w 9344965"/>
                    <a:gd name="connsiteY12" fmla="*/ 543390 h 6651775"/>
                    <a:gd name="connsiteX13" fmla="*/ 1853583 w 9344965"/>
                    <a:gd name="connsiteY13" fmla="*/ 808433 h 6651775"/>
                    <a:gd name="connsiteX14" fmla="*/ 2396922 w 9344965"/>
                    <a:gd name="connsiteY14" fmla="*/ 609650 h 6651775"/>
                    <a:gd name="connsiteX15" fmla="*/ 2304157 w 9344965"/>
                    <a:gd name="connsiteY15" fmla="*/ 516885 h 6651775"/>
                    <a:gd name="connsiteX16" fmla="*/ 2661967 w 9344965"/>
                    <a:gd name="connsiteY16" fmla="*/ 437372 h 6651775"/>
                    <a:gd name="connsiteX17" fmla="*/ 2608957 w 9344965"/>
                    <a:gd name="connsiteY17" fmla="*/ 318103 h 6651775"/>
                    <a:gd name="connsiteX18" fmla="*/ 3099287 w 9344965"/>
                    <a:gd name="connsiteY18" fmla="*/ 357859 h 6651775"/>
                    <a:gd name="connsiteX19" fmla="*/ 3443844 w 9344965"/>
                    <a:gd name="connsiteY19" fmla="*/ 145824 h 6651775"/>
                    <a:gd name="connsiteX20" fmla="*/ 3417340 w 9344965"/>
                    <a:gd name="connsiteY20" fmla="*/ 278346 h 6651775"/>
                    <a:gd name="connsiteX21" fmla="*/ 4106454 w 9344965"/>
                    <a:gd name="connsiteY21" fmla="*/ 331355 h 6651775"/>
                    <a:gd name="connsiteX22" fmla="*/ 4106454 w 9344965"/>
                    <a:gd name="connsiteY22" fmla="*/ 198833 h 6651775"/>
                    <a:gd name="connsiteX23" fmla="*/ 4331741 w 9344965"/>
                    <a:gd name="connsiteY23" fmla="*/ 371111 h 6651775"/>
                    <a:gd name="connsiteX24" fmla="*/ 4636541 w 9344965"/>
                    <a:gd name="connsiteY24" fmla="*/ 265094 h 6651775"/>
                    <a:gd name="connsiteX25" fmla="*/ 4504019 w 9344965"/>
                    <a:gd name="connsiteY25" fmla="*/ 437372 h 6651775"/>
                    <a:gd name="connsiteX26" fmla="*/ 4782314 w 9344965"/>
                    <a:gd name="connsiteY26" fmla="*/ 384363 h 6651775"/>
                    <a:gd name="connsiteX27" fmla="*/ 4828070 w 9344965"/>
                    <a:gd name="connsiteY27" fmla="*/ 528242 h 6651775"/>
                    <a:gd name="connsiteX28" fmla="*/ 5073862 w 9344965"/>
                    <a:gd name="connsiteY28" fmla="*/ 636155 h 6651775"/>
                    <a:gd name="connsiteX29" fmla="*/ 4967845 w 9344965"/>
                    <a:gd name="connsiteY29" fmla="*/ 251842 h 6651775"/>
                    <a:gd name="connsiteX30" fmla="*/ 5246141 w 9344965"/>
                    <a:gd name="connsiteY30" fmla="*/ 371111 h 6651775"/>
                    <a:gd name="connsiteX31" fmla="*/ 5935254 w 9344965"/>
                    <a:gd name="connsiteY31" fmla="*/ 50 h 6651775"/>
                    <a:gd name="connsiteX32" fmla="*/ 5670210 w 9344965"/>
                    <a:gd name="connsiteY32" fmla="*/ 291598 h 6651775"/>
                    <a:gd name="connsiteX33" fmla="*/ 6187045 w 9344965"/>
                    <a:gd name="connsiteY33" fmla="*/ 119320 h 6651775"/>
                    <a:gd name="connsiteX34" fmla="*/ 6001514 w 9344965"/>
                    <a:gd name="connsiteY34" fmla="*/ 344606 h 6651775"/>
                    <a:gd name="connsiteX35" fmla="*/ 6319567 w 9344965"/>
                    <a:gd name="connsiteY35" fmla="*/ 450623 h 6651775"/>
                    <a:gd name="connsiteX36" fmla="*/ 6094280 w 9344965"/>
                    <a:gd name="connsiteY36" fmla="*/ 596397 h 6651775"/>
                    <a:gd name="connsiteX37" fmla="*/ 7591775 w 9344965"/>
                    <a:gd name="connsiteY37" fmla="*/ 768674 h 6651775"/>
                    <a:gd name="connsiteX38" fmla="*/ 7353236 w 9344965"/>
                    <a:gd name="connsiteY38" fmla="*/ 834935 h 6651775"/>
                    <a:gd name="connsiteX39" fmla="*/ 7843567 w 9344965"/>
                    <a:gd name="connsiteY39" fmla="*/ 1086728 h 6651775"/>
                    <a:gd name="connsiteX40" fmla="*/ 7591775 w 9344965"/>
                    <a:gd name="connsiteY40" fmla="*/ 1126483 h 6651775"/>
                    <a:gd name="connsiteX41" fmla="*/ 8002593 w 9344965"/>
                    <a:gd name="connsiteY41" fmla="*/ 1709579 h 6651775"/>
                    <a:gd name="connsiteX42" fmla="*/ 8903741 w 9344965"/>
                    <a:gd name="connsiteY42" fmla="*/ 1815596 h 6651775"/>
                    <a:gd name="connsiteX43" fmla="*/ 8545932 w 9344965"/>
                    <a:gd name="connsiteY43" fmla="*/ 1828848 h 6651775"/>
                    <a:gd name="connsiteX44" fmla="*/ 8810975 w 9344965"/>
                    <a:gd name="connsiteY44" fmla="*/ 2014379 h 6651775"/>
                    <a:gd name="connsiteX45" fmla="*/ 8347149 w 9344965"/>
                    <a:gd name="connsiteY45" fmla="*/ 1961370 h 6651775"/>
                    <a:gd name="connsiteX46" fmla="*/ 9327811 w 9344965"/>
                    <a:gd name="connsiteY46" fmla="*/ 2796257 h 6651775"/>
                    <a:gd name="connsiteX47" fmla="*/ 8956750 w 9344965"/>
                    <a:gd name="connsiteY47" fmla="*/ 2637231 h 6651775"/>
                    <a:gd name="connsiteX48" fmla="*/ 9341063 w 9344965"/>
                    <a:gd name="connsiteY48" fmla="*/ 3432361 h 6651775"/>
                    <a:gd name="connsiteX49" fmla="*/ 8911317 w 9344965"/>
                    <a:gd name="connsiteY49" fmla="*/ 3117149 h 6651775"/>
                    <a:gd name="connsiteX50" fmla="*/ 9221794 w 9344965"/>
                    <a:gd name="connsiteY50" fmla="*/ 4094970 h 6651775"/>
                    <a:gd name="connsiteX51" fmla="*/ 8956750 w 9344965"/>
                    <a:gd name="connsiteY51" fmla="*/ 3949196 h 6651775"/>
                    <a:gd name="connsiteX52" fmla="*/ 8731463 w 9344965"/>
                    <a:gd name="connsiteY52" fmla="*/ 5035874 h 6651775"/>
                    <a:gd name="connsiteX53" fmla="*/ 8638698 w 9344965"/>
                    <a:gd name="connsiteY53" fmla="*/ 4890101 h 6651775"/>
                    <a:gd name="connsiteX54" fmla="*/ 8439916 w 9344965"/>
                    <a:gd name="connsiteY54" fmla="*/ 5155144 h 6651775"/>
                    <a:gd name="connsiteX55" fmla="*/ 8267638 w 9344965"/>
                    <a:gd name="connsiteY55" fmla="*/ 5009370 h 6651775"/>
                    <a:gd name="connsiteX56" fmla="*/ 7949587 w 9344965"/>
                    <a:gd name="connsiteY56" fmla="*/ 5539457 h 6651775"/>
                    <a:gd name="connsiteX57" fmla="*/ 7764057 w 9344965"/>
                    <a:gd name="connsiteY57" fmla="*/ 5300918 h 6651775"/>
                    <a:gd name="connsiteX58" fmla="*/ 7432752 w 9344965"/>
                    <a:gd name="connsiteY58" fmla="*/ 5937022 h 6651775"/>
                    <a:gd name="connsiteX59" fmla="*/ 7485761 w 9344965"/>
                    <a:gd name="connsiteY59" fmla="*/ 5671979 h 6651775"/>
                    <a:gd name="connsiteX60" fmla="*/ 7021935 w 9344965"/>
                    <a:gd name="connsiteY60" fmla="*/ 6069544 h 6651775"/>
                    <a:gd name="connsiteX61" fmla="*/ 7048440 w 9344965"/>
                    <a:gd name="connsiteY61" fmla="*/ 5777996 h 6651775"/>
                    <a:gd name="connsiteX62" fmla="*/ 6505101 w 9344965"/>
                    <a:gd name="connsiteY62" fmla="*/ 6294831 h 6651775"/>
                    <a:gd name="connsiteX63" fmla="*/ 6372579 w 9344965"/>
                    <a:gd name="connsiteY63" fmla="*/ 5923770 h 6651775"/>
                    <a:gd name="connsiteX64" fmla="*/ 5720738 w 9344965"/>
                    <a:gd name="connsiteY64" fmla="*/ 6437706 h 6651775"/>
                    <a:gd name="connsiteX65" fmla="*/ 5744551 w 9344965"/>
                    <a:gd name="connsiteY65" fmla="*/ 6242443 h 6651775"/>
                    <a:gd name="connsiteX66" fmla="*/ 5334976 w 9344965"/>
                    <a:gd name="connsiteY66" fmla="*/ 6532955 h 6651775"/>
                    <a:gd name="connsiteX67" fmla="*/ 5254014 w 9344965"/>
                    <a:gd name="connsiteY67" fmla="*/ 6061468 h 6651775"/>
                    <a:gd name="connsiteX68" fmla="*/ 4289493 w 9344965"/>
                    <a:gd name="connsiteY68" fmla="*/ 6515268 h 6651775"/>
                    <a:gd name="connsiteX69" fmla="*/ 227988 w 9344965"/>
                    <a:gd name="connsiteY69" fmla="*/ 3355689 h 6651775"/>
                    <a:gd name="connsiteX0" fmla="*/ 336520 w 9453497"/>
                    <a:gd name="connsiteY0" fmla="*/ 3355689 h 6651775"/>
                    <a:gd name="connsiteX1" fmla="*/ 265837 w 9453497"/>
                    <a:gd name="connsiteY1" fmla="*/ 2517963 h 6651775"/>
                    <a:gd name="connsiteX2" fmla="*/ 597141 w 9453497"/>
                    <a:gd name="connsiteY2" fmla="*/ 2305929 h 6651775"/>
                    <a:gd name="connsiteX3" fmla="*/ 133315 w 9453497"/>
                    <a:gd name="connsiteY3" fmla="*/ 2279424 h 6651775"/>
                    <a:gd name="connsiteX4" fmla="*/ 848933 w 9453497"/>
                    <a:gd name="connsiteY4" fmla="*/ 1855355 h 6651775"/>
                    <a:gd name="connsiteX5" fmla="*/ 451367 w 9453497"/>
                    <a:gd name="connsiteY5" fmla="*/ 1815598 h 6651775"/>
                    <a:gd name="connsiteX6" fmla="*/ 1074220 w 9453497"/>
                    <a:gd name="connsiteY6" fmla="*/ 1577059 h 6651775"/>
                    <a:gd name="connsiteX7" fmla="*/ 954951 w 9453497"/>
                    <a:gd name="connsiteY7" fmla="*/ 1524050 h 6651775"/>
                    <a:gd name="connsiteX8" fmla="*/ 1339264 w 9453497"/>
                    <a:gd name="connsiteY8" fmla="*/ 1325268 h 6651775"/>
                    <a:gd name="connsiteX9" fmla="*/ 875438 w 9453497"/>
                    <a:gd name="connsiteY9" fmla="*/ 1325268 h 6651775"/>
                    <a:gd name="connsiteX10" fmla="*/ 1630812 w 9453497"/>
                    <a:gd name="connsiteY10" fmla="*/ 1033720 h 6651775"/>
                    <a:gd name="connsiteX11" fmla="*/ 1405524 w 9453497"/>
                    <a:gd name="connsiteY11" fmla="*/ 954207 h 6651775"/>
                    <a:gd name="connsiteX12" fmla="*/ 1763332 w 9453497"/>
                    <a:gd name="connsiteY12" fmla="*/ 993963 h 6651775"/>
                    <a:gd name="connsiteX13" fmla="*/ 1962116 w 9453497"/>
                    <a:gd name="connsiteY13" fmla="*/ 543390 h 6651775"/>
                    <a:gd name="connsiteX14" fmla="*/ 1962115 w 9453497"/>
                    <a:gd name="connsiteY14" fmla="*/ 808433 h 6651775"/>
                    <a:gd name="connsiteX15" fmla="*/ 2505454 w 9453497"/>
                    <a:gd name="connsiteY15" fmla="*/ 609650 h 6651775"/>
                    <a:gd name="connsiteX16" fmla="*/ 2412689 w 9453497"/>
                    <a:gd name="connsiteY16" fmla="*/ 516885 h 6651775"/>
                    <a:gd name="connsiteX17" fmla="*/ 2770499 w 9453497"/>
                    <a:gd name="connsiteY17" fmla="*/ 437372 h 6651775"/>
                    <a:gd name="connsiteX18" fmla="*/ 2717489 w 9453497"/>
                    <a:gd name="connsiteY18" fmla="*/ 318103 h 6651775"/>
                    <a:gd name="connsiteX19" fmla="*/ 3207819 w 9453497"/>
                    <a:gd name="connsiteY19" fmla="*/ 357859 h 6651775"/>
                    <a:gd name="connsiteX20" fmla="*/ 3552376 w 9453497"/>
                    <a:gd name="connsiteY20" fmla="*/ 145824 h 6651775"/>
                    <a:gd name="connsiteX21" fmla="*/ 3525872 w 9453497"/>
                    <a:gd name="connsiteY21" fmla="*/ 278346 h 6651775"/>
                    <a:gd name="connsiteX22" fmla="*/ 4214986 w 9453497"/>
                    <a:gd name="connsiteY22" fmla="*/ 331355 h 6651775"/>
                    <a:gd name="connsiteX23" fmla="*/ 4214986 w 9453497"/>
                    <a:gd name="connsiteY23" fmla="*/ 198833 h 6651775"/>
                    <a:gd name="connsiteX24" fmla="*/ 4440273 w 9453497"/>
                    <a:gd name="connsiteY24" fmla="*/ 371111 h 6651775"/>
                    <a:gd name="connsiteX25" fmla="*/ 4745073 w 9453497"/>
                    <a:gd name="connsiteY25" fmla="*/ 265094 h 6651775"/>
                    <a:gd name="connsiteX26" fmla="*/ 4612551 w 9453497"/>
                    <a:gd name="connsiteY26" fmla="*/ 437372 h 6651775"/>
                    <a:gd name="connsiteX27" fmla="*/ 4890846 w 9453497"/>
                    <a:gd name="connsiteY27" fmla="*/ 384363 h 6651775"/>
                    <a:gd name="connsiteX28" fmla="*/ 4936602 w 9453497"/>
                    <a:gd name="connsiteY28" fmla="*/ 528242 h 6651775"/>
                    <a:gd name="connsiteX29" fmla="*/ 5182394 w 9453497"/>
                    <a:gd name="connsiteY29" fmla="*/ 636155 h 6651775"/>
                    <a:gd name="connsiteX30" fmla="*/ 5076377 w 9453497"/>
                    <a:gd name="connsiteY30" fmla="*/ 251842 h 6651775"/>
                    <a:gd name="connsiteX31" fmla="*/ 5354673 w 9453497"/>
                    <a:gd name="connsiteY31" fmla="*/ 371111 h 6651775"/>
                    <a:gd name="connsiteX32" fmla="*/ 6043786 w 9453497"/>
                    <a:gd name="connsiteY32" fmla="*/ 50 h 6651775"/>
                    <a:gd name="connsiteX33" fmla="*/ 5778742 w 9453497"/>
                    <a:gd name="connsiteY33" fmla="*/ 291598 h 6651775"/>
                    <a:gd name="connsiteX34" fmla="*/ 6295577 w 9453497"/>
                    <a:gd name="connsiteY34" fmla="*/ 119320 h 6651775"/>
                    <a:gd name="connsiteX35" fmla="*/ 6110046 w 9453497"/>
                    <a:gd name="connsiteY35" fmla="*/ 344606 h 6651775"/>
                    <a:gd name="connsiteX36" fmla="*/ 6428099 w 9453497"/>
                    <a:gd name="connsiteY36" fmla="*/ 450623 h 6651775"/>
                    <a:gd name="connsiteX37" fmla="*/ 6202812 w 9453497"/>
                    <a:gd name="connsiteY37" fmla="*/ 596397 h 6651775"/>
                    <a:gd name="connsiteX38" fmla="*/ 7700307 w 9453497"/>
                    <a:gd name="connsiteY38" fmla="*/ 768674 h 6651775"/>
                    <a:gd name="connsiteX39" fmla="*/ 7461768 w 9453497"/>
                    <a:gd name="connsiteY39" fmla="*/ 834935 h 6651775"/>
                    <a:gd name="connsiteX40" fmla="*/ 7952099 w 9453497"/>
                    <a:gd name="connsiteY40" fmla="*/ 1086728 h 6651775"/>
                    <a:gd name="connsiteX41" fmla="*/ 7700307 w 9453497"/>
                    <a:gd name="connsiteY41" fmla="*/ 1126483 h 6651775"/>
                    <a:gd name="connsiteX42" fmla="*/ 8111125 w 9453497"/>
                    <a:gd name="connsiteY42" fmla="*/ 1709579 h 6651775"/>
                    <a:gd name="connsiteX43" fmla="*/ 9012273 w 9453497"/>
                    <a:gd name="connsiteY43" fmla="*/ 1815596 h 6651775"/>
                    <a:gd name="connsiteX44" fmla="*/ 8654464 w 9453497"/>
                    <a:gd name="connsiteY44" fmla="*/ 1828848 h 6651775"/>
                    <a:gd name="connsiteX45" fmla="*/ 8919507 w 9453497"/>
                    <a:gd name="connsiteY45" fmla="*/ 2014379 h 6651775"/>
                    <a:gd name="connsiteX46" fmla="*/ 8455681 w 9453497"/>
                    <a:gd name="connsiteY46" fmla="*/ 1961370 h 6651775"/>
                    <a:gd name="connsiteX47" fmla="*/ 9436343 w 9453497"/>
                    <a:gd name="connsiteY47" fmla="*/ 2796257 h 6651775"/>
                    <a:gd name="connsiteX48" fmla="*/ 9065282 w 9453497"/>
                    <a:gd name="connsiteY48" fmla="*/ 2637231 h 6651775"/>
                    <a:gd name="connsiteX49" fmla="*/ 9449595 w 9453497"/>
                    <a:gd name="connsiteY49" fmla="*/ 3432361 h 6651775"/>
                    <a:gd name="connsiteX50" fmla="*/ 9019849 w 9453497"/>
                    <a:gd name="connsiteY50" fmla="*/ 3117149 h 6651775"/>
                    <a:gd name="connsiteX51" fmla="*/ 9330326 w 9453497"/>
                    <a:gd name="connsiteY51" fmla="*/ 4094970 h 6651775"/>
                    <a:gd name="connsiteX52" fmla="*/ 9065282 w 9453497"/>
                    <a:gd name="connsiteY52" fmla="*/ 3949196 h 6651775"/>
                    <a:gd name="connsiteX53" fmla="*/ 8839995 w 9453497"/>
                    <a:gd name="connsiteY53" fmla="*/ 5035874 h 6651775"/>
                    <a:gd name="connsiteX54" fmla="*/ 8747230 w 9453497"/>
                    <a:gd name="connsiteY54" fmla="*/ 4890101 h 6651775"/>
                    <a:gd name="connsiteX55" fmla="*/ 8548448 w 9453497"/>
                    <a:gd name="connsiteY55" fmla="*/ 5155144 h 6651775"/>
                    <a:gd name="connsiteX56" fmla="*/ 8376170 w 9453497"/>
                    <a:gd name="connsiteY56" fmla="*/ 5009370 h 6651775"/>
                    <a:gd name="connsiteX57" fmla="*/ 8058119 w 9453497"/>
                    <a:gd name="connsiteY57" fmla="*/ 5539457 h 6651775"/>
                    <a:gd name="connsiteX58" fmla="*/ 7872589 w 9453497"/>
                    <a:gd name="connsiteY58" fmla="*/ 5300918 h 6651775"/>
                    <a:gd name="connsiteX59" fmla="*/ 7541284 w 9453497"/>
                    <a:gd name="connsiteY59" fmla="*/ 5937022 h 6651775"/>
                    <a:gd name="connsiteX60" fmla="*/ 7594293 w 9453497"/>
                    <a:gd name="connsiteY60" fmla="*/ 5671979 h 6651775"/>
                    <a:gd name="connsiteX61" fmla="*/ 7130467 w 9453497"/>
                    <a:gd name="connsiteY61" fmla="*/ 6069544 h 6651775"/>
                    <a:gd name="connsiteX62" fmla="*/ 7156972 w 9453497"/>
                    <a:gd name="connsiteY62" fmla="*/ 5777996 h 6651775"/>
                    <a:gd name="connsiteX63" fmla="*/ 6613633 w 9453497"/>
                    <a:gd name="connsiteY63" fmla="*/ 6294831 h 6651775"/>
                    <a:gd name="connsiteX64" fmla="*/ 6481111 w 9453497"/>
                    <a:gd name="connsiteY64" fmla="*/ 5923770 h 6651775"/>
                    <a:gd name="connsiteX65" fmla="*/ 5829270 w 9453497"/>
                    <a:gd name="connsiteY65" fmla="*/ 6437706 h 6651775"/>
                    <a:gd name="connsiteX66" fmla="*/ 5853083 w 9453497"/>
                    <a:gd name="connsiteY66" fmla="*/ 6242443 h 6651775"/>
                    <a:gd name="connsiteX67" fmla="*/ 5443508 w 9453497"/>
                    <a:gd name="connsiteY67" fmla="*/ 6532955 h 6651775"/>
                    <a:gd name="connsiteX68" fmla="*/ 5362546 w 9453497"/>
                    <a:gd name="connsiteY68" fmla="*/ 6061468 h 6651775"/>
                    <a:gd name="connsiteX69" fmla="*/ 4398025 w 9453497"/>
                    <a:gd name="connsiteY69" fmla="*/ 6515268 h 6651775"/>
                    <a:gd name="connsiteX70" fmla="*/ 336520 w 9453497"/>
                    <a:gd name="connsiteY70" fmla="*/ 3355689 h 6651775"/>
                    <a:gd name="connsiteX0" fmla="*/ 248491 w 9365468"/>
                    <a:gd name="connsiteY0" fmla="*/ 3355689 h 6651775"/>
                    <a:gd name="connsiteX1" fmla="*/ 416347 w 9365468"/>
                    <a:gd name="connsiteY1" fmla="*/ 2517963 h 6651775"/>
                    <a:gd name="connsiteX2" fmla="*/ 177808 w 9365468"/>
                    <a:gd name="connsiteY2" fmla="*/ 2517963 h 6651775"/>
                    <a:gd name="connsiteX3" fmla="*/ 509112 w 9365468"/>
                    <a:gd name="connsiteY3" fmla="*/ 2305929 h 6651775"/>
                    <a:gd name="connsiteX4" fmla="*/ 45286 w 9365468"/>
                    <a:gd name="connsiteY4" fmla="*/ 2279424 h 6651775"/>
                    <a:gd name="connsiteX5" fmla="*/ 760904 w 9365468"/>
                    <a:gd name="connsiteY5" fmla="*/ 1855355 h 6651775"/>
                    <a:gd name="connsiteX6" fmla="*/ 363338 w 9365468"/>
                    <a:gd name="connsiteY6" fmla="*/ 1815598 h 6651775"/>
                    <a:gd name="connsiteX7" fmla="*/ 986191 w 9365468"/>
                    <a:gd name="connsiteY7" fmla="*/ 1577059 h 6651775"/>
                    <a:gd name="connsiteX8" fmla="*/ 866922 w 9365468"/>
                    <a:gd name="connsiteY8" fmla="*/ 1524050 h 6651775"/>
                    <a:gd name="connsiteX9" fmla="*/ 1251235 w 9365468"/>
                    <a:gd name="connsiteY9" fmla="*/ 1325268 h 6651775"/>
                    <a:gd name="connsiteX10" fmla="*/ 787409 w 9365468"/>
                    <a:gd name="connsiteY10" fmla="*/ 1325268 h 6651775"/>
                    <a:gd name="connsiteX11" fmla="*/ 1542783 w 9365468"/>
                    <a:gd name="connsiteY11" fmla="*/ 1033720 h 6651775"/>
                    <a:gd name="connsiteX12" fmla="*/ 1317495 w 9365468"/>
                    <a:gd name="connsiteY12" fmla="*/ 954207 h 6651775"/>
                    <a:gd name="connsiteX13" fmla="*/ 1675303 w 9365468"/>
                    <a:gd name="connsiteY13" fmla="*/ 993963 h 6651775"/>
                    <a:gd name="connsiteX14" fmla="*/ 1874087 w 9365468"/>
                    <a:gd name="connsiteY14" fmla="*/ 543390 h 6651775"/>
                    <a:gd name="connsiteX15" fmla="*/ 1874086 w 9365468"/>
                    <a:gd name="connsiteY15" fmla="*/ 808433 h 6651775"/>
                    <a:gd name="connsiteX16" fmla="*/ 2417425 w 9365468"/>
                    <a:gd name="connsiteY16" fmla="*/ 609650 h 6651775"/>
                    <a:gd name="connsiteX17" fmla="*/ 2324660 w 9365468"/>
                    <a:gd name="connsiteY17" fmla="*/ 516885 h 6651775"/>
                    <a:gd name="connsiteX18" fmla="*/ 2682470 w 9365468"/>
                    <a:gd name="connsiteY18" fmla="*/ 437372 h 6651775"/>
                    <a:gd name="connsiteX19" fmla="*/ 2629460 w 9365468"/>
                    <a:gd name="connsiteY19" fmla="*/ 318103 h 6651775"/>
                    <a:gd name="connsiteX20" fmla="*/ 3119790 w 9365468"/>
                    <a:gd name="connsiteY20" fmla="*/ 357859 h 6651775"/>
                    <a:gd name="connsiteX21" fmla="*/ 3464347 w 9365468"/>
                    <a:gd name="connsiteY21" fmla="*/ 145824 h 6651775"/>
                    <a:gd name="connsiteX22" fmla="*/ 3437843 w 9365468"/>
                    <a:gd name="connsiteY22" fmla="*/ 278346 h 6651775"/>
                    <a:gd name="connsiteX23" fmla="*/ 4126957 w 9365468"/>
                    <a:gd name="connsiteY23" fmla="*/ 331355 h 6651775"/>
                    <a:gd name="connsiteX24" fmla="*/ 4126957 w 9365468"/>
                    <a:gd name="connsiteY24" fmla="*/ 198833 h 6651775"/>
                    <a:gd name="connsiteX25" fmla="*/ 4352244 w 9365468"/>
                    <a:gd name="connsiteY25" fmla="*/ 371111 h 6651775"/>
                    <a:gd name="connsiteX26" fmla="*/ 4657044 w 9365468"/>
                    <a:gd name="connsiteY26" fmla="*/ 265094 h 6651775"/>
                    <a:gd name="connsiteX27" fmla="*/ 4524522 w 9365468"/>
                    <a:gd name="connsiteY27" fmla="*/ 437372 h 6651775"/>
                    <a:gd name="connsiteX28" fmla="*/ 4802817 w 9365468"/>
                    <a:gd name="connsiteY28" fmla="*/ 384363 h 6651775"/>
                    <a:gd name="connsiteX29" fmla="*/ 4848573 w 9365468"/>
                    <a:gd name="connsiteY29" fmla="*/ 528242 h 6651775"/>
                    <a:gd name="connsiteX30" fmla="*/ 5094365 w 9365468"/>
                    <a:gd name="connsiteY30" fmla="*/ 636155 h 6651775"/>
                    <a:gd name="connsiteX31" fmla="*/ 4988348 w 9365468"/>
                    <a:gd name="connsiteY31" fmla="*/ 251842 h 6651775"/>
                    <a:gd name="connsiteX32" fmla="*/ 5266644 w 9365468"/>
                    <a:gd name="connsiteY32" fmla="*/ 371111 h 6651775"/>
                    <a:gd name="connsiteX33" fmla="*/ 5955757 w 9365468"/>
                    <a:gd name="connsiteY33" fmla="*/ 50 h 6651775"/>
                    <a:gd name="connsiteX34" fmla="*/ 5690713 w 9365468"/>
                    <a:gd name="connsiteY34" fmla="*/ 291598 h 6651775"/>
                    <a:gd name="connsiteX35" fmla="*/ 6207548 w 9365468"/>
                    <a:gd name="connsiteY35" fmla="*/ 119320 h 6651775"/>
                    <a:gd name="connsiteX36" fmla="*/ 6022017 w 9365468"/>
                    <a:gd name="connsiteY36" fmla="*/ 344606 h 6651775"/>
                    <a:gd name="connsiteX37" fmla="*/ 6340070 w 9365468"/>
                    <a:gd name="connsiteY37" fmla="*/ 450623 h 6651775"/>
                    <a:gd name="connsiteX38" fmla="*/ 6114783 w 9365468"/>
                    <a:gd name="connsiteY38" fmla="*/ 596397 h 6651775"/>
                    <a:gd name="connsiteX39" fmla="*/ 7612278 w 9365468"/>
                    <a:gd name="connsiteY39" fmla="*/ 768674 h 6651775"/>
                    <a:gd name="connsiteX40" fmla="*/ 7373739 w 9365468"/>
                    <a:gd name="connsiteY40" fmla="*/ 834935 h 6651775"/>
                    <a:gd name="connsiteX41" fmla="*/ 7864070 w 9365468"/>
                    <a:gd name="connsiteY41" fmla="*/ 1086728 h 6651775"/>
                    <a:gd name="connsiteX42" fmla="*/ 7612278 w 9365468"/>
                    <a:gd name="connsiteY42" fmla="*/ 1126483 h 6651775"/>
                    <a:gd name="connsiteX43" fmla="*/ 8023096 w 9365468"/>
                    <a:gd name="connsiteY43" fmla="*/ 1709579 h 6651775"/>
                    <a:gd name="connsiteX44" fmla="*/ 8924244 w 9365468"/>
                    <a:gd name="connsiteY44" fmla="*/ 1815596 h 6651775"/>
                    <a:gd name="connsiteX45" fmla="*/ 8566435 w 9365468"/>
                    <a:gd name="connsiteY45" fmla="*/ 1828848 h 6651775"/>
                    <a:gd name="connsiteX46" fmla="*/ 8831478 w 9365468"/>
                    <a:gd name="connsiteY46" fmla="*/ 2014379 h 6651775"/>
                    <a:gd name="connsiteX47" fmla="*/ 8367652 w 9365468"/>
                    <a:gd name="connsiteY47" fmla="*/ 1961370 h 6651775"/>
                    <a:gd name="connsiteX48" fmla="*/ 9348314 w 9365468"/>
                    <a:gd name="connsiteY48" fmla="*/ 2796257 h 6651775"/>
                    <a:gd name="connsiteX49" fmla="*/ 8977253 w 9365468"/>
                    <a:gd name="connsiteY49" fmla="*/ 2637231 h 6651775"/>
                    <a:gd name="connsiteX50" fmla="*/ 9361566 w 9365468"/>
                    <a:gd name="connsiteY50" fmla="*/ 3432361 h 6651775"/>
                    <a:gd name="connsiteX51" fmla="*/ 8931820 w 9365468"/>
                    <a:gd name="connsiteY51" fmla="*/ 3117149 h 6651775"/>
                    <a:gd name="connsiteX52" fmla="*/ 9242297 w 9365468"/>
                    <a:gd name="connsiteY52" fmla="*/ 4094970 h 6651775"/>
                    <a:gd name="connsiteX53" fmla="*/ 8977253 w 9365468"/>
                    <a:gd name="connsiteY53" fmla="*/ 3949196 h 6651775"/>
                    <a:gd name="connsiteX54" fmla="*/ 8751966 w 9365468"/>
                    <a:gd name="connsiteY54" fmla="*/ 5035874 h 6651775"/>
                    <a:gd name="connsiteX55" fmla="*/ 8659201 w 9365468"/>
                    <a:gd name="connsiteY55" fmla="*/ 4890101 h 6651775"/>
                    <a:gd name="connsiteX56" fmla="*/ 8460419 w 9365468"/>
                    <a:gd name="connsiteY56" fmla="*/ 5155144 h 6651775"/>
                    <a:gd name="connsiteX57" fmla="*/ 8288141 w 9365468"/>
                    <a:gd name="connsiteY57" fmla="*/ 5009370 h 6651775"/>
                    <a:gd name="connsiteX58" fmla="*/ 7970090 w 9365468"/>
                    <a:gd name="connsiteY58" fmla="*/ 5539457 h 6651775"/>
                    <a:gd name="connsiteX59" fmla="*/ 7784560 w 9365468"/>
                    <a:gd name="connsiteY59" fmla="*/ 5300918 h 6651775"/>
                    <a:gd name="connsiteX60" fmla="*/ 7453255 w 9365468"/>
                    <a:gd name="connsiteY60" fmla="*/ 5937022 h 6651775"/>
                    <a:gd name="connsiteX61" fmla="*/ 7506264 w 9365468"/>
                    <a:gd name="connsiteY61" fmla="*/ 5671979 h 6651775"/>
                    <a:gd name="connsiteX62" fmla="*/ 7042438 w 9365468"/>
                    <a:gd name="connsiteY62" fmla="*/ 6069544 h 6651775"/>
                    <a:gd name="connsiteX63" fmla="*/ 7068943 w 9365468"/>
                    <a:gd name="connsiteY63" fmla="*/ 5777996 h 6651775"/>
                    <a:gd name="connsiteX64" fmla="*/ 6525604 w 9365468"/>
                    <a:gd name="connsiteY64" fmla="*/ 6294831 h 6651775"/>
                    <a:gd name="connsiteX65" fmla="*/ 6393082 w 9365468"/>
                    <a:gd name="connsiteY65" fmla="*/ 5923770 h 6651775"/>
                    <a:gd name="connsiteX66" fmla="*/ 5741241 w 9365468"/>
                    <a:gd name="connsiteY66" fmla="*/ 6437706 h 6651775"/>
                    <a:gd name="connsiteX67" fmla="*/ 5765054 w 9365468"/>
                    <a:gd name="connsiteY67" fmla="*/ 6242443 h 6651775"/>
                    <a:gd name="connsiteX68" fmla="*/ 5355479 w 9365468"/>
                    <a:gd name="connsiteY68" fmla="*/ 6532955 h 6651775"/>
                    <a:gd name="connsiteX69" fmla="*/ 5274517 w 9365468"/>
                    <a:gd name="connsiteY69" fmla="*/ 6061468 h 6651775"/>
                    <a:gd name="connsiteX70" fmla="*/ 4309996 w 9365468"/>
                    <a:gd name="connsiteY70" fmla="*/ 6515268 h 6651775"/>
                    <a:gd name="connsiteX71" fmla="*/ 248491 w 9365468"/>
                    <a:gd name="connsiteY71" fmla="*/ 3355689 h 6651775"/>
                    <a:gd name="connsiteX0" fmla="*/ 499506 w 9616483"/>
                    <a:gd name="connsiteY0" fmla="*/ 3355689 h 6651775"/>
                    <a:gd name="connsiteX1" fmla="*/ 84265 w 9616483"/>
                    <a:gd name="connsiteY1" fmla="*/ 3392607 h 6651775"/>
                    <a:gd name="connsiteX2" fmla="*/ 667362 w 9616483"/>
                    <a:gd name="connsiteY2" fmla="*/ 2517963 h 6651775"/>
                    <a:gd name="connsiteX3" fmla="*/ 428823 w 9616483"/>
                    <a:gd name="connsiteY3" fmla="*/ 2517963 h 6651775"/>
                    <a:gd name="connsiteX4" fmla="*/ 760127 w 9616483"/>
                    <a:gd name="connsiteY4" fmla="*/ 2305929 h 6651775"/>
                    <a:gd name="connsiteX5" fmla="*/ 296301 w 9616483"/>
                    <a:gd name="connsiteY5" fmla="*/ 2279424 h 6651775"/>
                    <a:gd name="connsiteX6" fmla="*/ 1011919 w 9616483"/>
                    <a:gd name="connsiteY6" fmla="*/ 1855355 h 6651775"/>
                    <a:gd name="connsiteX7" fmla="*/ 614353 w 9616483"/>
                    <a:gd name="connsiteY7" fmla="*/ 1815598 h 6651775"/>
                    <a:gd name="connsiteX8" fmla="*/ 1237206 w 9616483"/>
                    <a:gd name="connsiteY8" fmla="*/ 1577059 h 6651775"/>
                    <a:gd name="connsiteX9" fmla="*/ 1117937 w 9616483"/>
                    <a:gd name="connsiteY9" fmla="*/ 1524050 h 6651775"/>
                    <a:gd name="connsiteX10" fmla="*/ 1502250 w 9616483"/>
                    <a:gd name="connsiteY10" fmla="*/ 1325268 h 6651775"/>
                    <a:gd name="connsiteX11" fmla="*/ 1038424 w 9616483"/>
                    <a:gd name="connsiteY11" fmla="*/ 1325268 h 6651775"/>
                    <a:gd name="connsiteX12" fmla="*/ 1793798 w 9616483"/>
                    <a:gd name="connsiteY12" fmla="*/ 1033720 h 6651775"/>
                    <a:gd name="connsiteX13" fmla="*/ 1568510 w 9616483"/>
                    <a:gd name="connsiteY13" fmla="*/ 954207 h 6651775"/>
                    <a:gd name="connsiteX14" fmla="*/ 1926318 w 9616483"/>
                    <a:gd name="connsiteY14" fmla="*/ 993963 h 6651775"/>
                    <a:gd name="connsiteX15" fmla="*/ 2125102 w 9616483"/>
                    <a:gd name="connsiteY15" fmla="*/ 543390 h 6651775"/>
                    <a:gd name="connsiteX16" fmla="*/ 2125101 w 9616483"/>
                    <a:gd name="connsiteY16" fmla="*/ 808433 h 6651775"/>
                    <a:gd name="connsiteX17" fmla="*/ 2668440 w 9616483"/>
                    <a:gd name="connsiteY17" fmla="*/ 609650 h 6651775"/>
                    <a:gd name="connsiteX18" fmla="*/ 2575675 w 9616483"/>
                    <a:gd name="connsiteY18" fmla="*/ 516885 h 6651775"/>
                    <a:gd name="connsiteX19" fmla="*/ 2933485 w 9616483"/>
                    <a:gd name="connsiteY19" fmla="*/ 437372 h 6651775"/>
                    <a:gd name="connsiteX20" fmla="*/ 2880475 w 9616483"/>
                    <a:gd name="connsiteY20" fmla="*/ 318103 h 6651775"/>
                    <a:gd name="connsiteX21" fmla="*/ 3370805 w 9616483"/>
                    <a:gd name="connsiteY21" fmla="*/ 357859 h 6651775"/>
                    <a:gd name="connsiteX22" fmla="*/ 3715362 w 9616483"/>
                    <a:gd name="connsiteY22" fmla="*/ 145824 h 6651775"/>
                    <a:gd name="connsiteX23" fmla="*/ 3688858 w 9616483"/>
                    <a:gd name="connsiteY23" fmla="*/ 278346 h 6651775"/>
                    <a:gd name="connsiteX24" fmla="*/ 4377972 w 9616483"/>
                    <a:gd name="connsiteY24" fmla="*/ 331355 h 6651775"/>
                    <a:gd name="connsiteX25" fmla="*/ 4377972 w 9616483"/>
                    <a:gd name="connsiteY25" fmla="*/ 198833 h 6651775"/>
                    <a:gd name="connsiteX26" fmla="*/ 4603259 w 9616483"/>
                    <a:gd name="connsiteY26" fmla="*/ 371111 h 6651775"/>
                    <a:gd name="connsiteX27" fmla="*/ 4908059 w 9616483"/>
                    <a:gd name="connsiteY27" fmla="*/ 265094 h 6651775"/>
                    <a:gd name="connsiteX28" fmla="*/ 4775537 w 9616483"/>
                    <a:gd name="connsiteY28" fmla="*/ 437372 h 6651775"/>
                    <a:gd name="connsiteX29" fmla="*/ 5053832 w 9616483"/>
                    <a:gd name="connsiteY29" fmla="*/ 384363 h 6651775"/>
                    <a:gd name="connsiteX30" fmla="*/ 5099588 w 9616483"/>
                    <a:gd name="connsiteY30" fmla="*/ 528242 h 6651775"/>
                    <a:gd name="connsiteX31" fmla="*/ 5345380 w 9616483"/>
                    <a:gd name="connsiteY31" fmla="*/ 636155 h 6651775"/>
                    <a:gd name="connsiteX32" fmla="*/ 5239363 w 9616483"/>
                    <a:gd name="connsiteY32" fmla="*/ 251842 h 6651775"/>
                    <a:gd name="connsiteX33" fmla="*/ 5517659 w 9616483"/>
                    <a:gd name="connsiteY33" fmla="*/ 371111 h 6651775"/>
                    <a:gd name="connsiteX34" fmla="*/ 6206772 w 9616483"/>
                    <a:gd name="connsiteY34" fmla="*/ 50 h 6651775"/>
                    <a:gd name="connsiteX35" fmla="*/ 5941728 w 9616483"/>
                    <a:gd name="connsiteY35" fmla="*/ 291598 h 6651775"/>
                    <a:gd name="connsiteX36" fmla="*/ 6458563 w 9616483"/>
                    <a:gd name="connsiteY36" fmla="*/ 119320 h 6651775"/>
                    <a:gd name="connsiteX37" fmla="*/ 6273032 w 9616483"/>
                    <a:gd name="connsiteY37" fmla="*/ 344606 h 6651775"/>
                    <a:gd name="connsiteX38" fmla="*/ 6591085 w 9616483"/>
                    <a:gd name="connsiteY38" fmla="*/ 450623 h 6651775"/>
                    <a:gd name="connsiteX39" fmla="*/ 6365798 w 9616483"/>
                    <a:gd name="connsiteY39" fmla="*/ 596397 h 6651775"/>
                    <a:gd name="connsiteX40" fmla="*/ 7863293 w 9616483"/>
                    <a:gd name="connsiteY40" fmla="*/ 768674 h 6651775"/>
                    <a:gd name="connsiteX41" fmla="*/ 7624754 w 9616483"/>
                    <a:gd name="connsiteY41" fmla="*/ 834935 h 6651775"/>
                    <a:gd name="connsiteX42" fmla="*/ 8115085 w 9616483"/>
                    <a:gd name="connsiteY42" fmla="*/ 1086728 h 6651775"/>
                    <a:gd name="connsiteX43" fmla="*/ 7863293 w 9616483"/>
                    <a:gd name="connsiteY43" fmla="*/ 1126483 h 6651775"/>
                    <a:gd name="connsiteX44" fmla="*/ 8274111 w 9616483"/>
                    <a:gd name="connsiteY44" fmla="*/ 1709579 h 6651775"/>
                    <a:gd name="connsiteX45" fmla="*/ 9175259 w 9616483"/>
                    <a:gd name="connsiteY45" fmla="*/ 1815596 h 6651775"/>
                    <a:gd name="connsiteX46" fmla="*/ 8817450 w 9616483"/>
                    <a:gd name="connsiteY46" fmla="*/ 1828848 h 6651775"/>
                    <a:gd name="connsiteX47" fmla="*/ 9082493 w 9616483"/>
                    <a:gd name="connsiteY47" fmla="*/ 2014379 h 6651775"/>
                    <a:gd name="connsiteX48" fmla="*/ 8618667 w 9616483"/>
                    <a:gd name="connsiteY48" fmla="*/ 1961370 h 6651775"/>
                    <a:gd name="connsiteX49" fmla="*/ 9599329 w 9616483"/>
                    <a:gd name="connsiteY49" fmla="*/ 2796257 h 6651775"/>
                    <a:gd name="connsiteX50" fmla="*/ 9228268 w 9616483"/>
                    <a:gd name="connsiteY50" fmla="*/ 2637231 h 6651775"/>
                    <a:gd name="connsiteX51" fmla="*/ 9612581 w 9616483"/>
                    <a:gd name="connsiteY51" fmla="*/ 3432361 h 6651775"/>
                    <a:gd name="connsiteX52" fmla="*/ 9182835 w 9616483"/>
                    <a:gd name="connsiteY52" fmla="*/ 3117149 h 6651775"/>
                    <a:gd name="connsiteX53" fmla="*/ 9493312 w 9616483"/>
                    <a:gd name="connsiteY53" fmla="*/ 4094970 h 6651775"/>
                    <a:gd name="connsiteX54" fmla="*/ 9228268 w 9616483"/>
                    <a:gd name="connsiteY54" fmla="*/ 3949196 h 6651775"/>
                    <a:gd name="connsiteX55" fmla="*/ 9002981 w 9616483"/>
                    <a:gd name="connsiteY55" fmla="*/ 5035874 h 6651775"/>
                    <a:gd name="connsiteX56" fmla="*/ 8910216 w 9616483"/>
                    <a:gd name="connsiteY56" fmla="*/ 4890101 h 6651775"/>
                    <a:gd name="connsiteX57" fmla="*/ 8711434 w 9616483"/>
                    <a:gd name="connsiteY57" fmla="*/ 5155144 h 6651775"/>
                    <a:gd name="connsiteX58" fmla="*/ 8539156 w 9616483"/>
                    <a:gd name="connsiteY58" fmla="*/ 5009370 h 6651775"/>
                    <a:gd name="connsiteX59" fmla="*/ 8221105 w 9616483"/>
                    <a:gd name="connsiteY59" fmla="*/ 5539457 h 6651775"/>
                    <a:gd name="connsiteX60" fmla="*/ 8035575 w 9616483"/>
                    <a:gd name="connsiteY60" fmla="*/ 5300918 h 6651775"/>
                    <a:gd name="connsiteX61" fmla="*/ 7704270 w 9616483"/>
                    <a:gd name="connsiteY61" fmla="*/ 5937022 h 6651775"/>
                    <a:gd name="connsiteX62" fmla="*/ 7757279 w 9616483"/>
                    <a:gd name="connsiteY62" fmla="*/ 5671979 h 6651775"/>
                    <a:gd name="connsiteX63" fmla="*/ 7293453 w 9616483"/>
                    <a:gd name="connsiteY63" fmla="*/ 6069544 h 6651775"/>
                    <a:gd name="connsiteX64" fmla="*/ 7319958 w 9616483"/>
                    <a:gd name="connsiteY64" fmla="*/ 5777996 h 6651775"/>
                    <a:gd name="connsiteX65" fmla="*/ 6776619 w 9616483"/>
                    <a:gd name="connsiteY65" fmla="*/ 6294831 h 6651775"/>
                    <a:gd name="connsiteX66" fmla="*/ 6644097 w 9616483"/>
                    <a:gd name="connsiteY66" fmla="*/ 5923770 h 6651775"/>
                    <a:gd name="connsiteX67" fmla="*/ 5992256 w 9616483"/>
                    <a:gd name="connsiteY67" fmla="*/ 6437706 h 6651775"/>
                    <a:gd name="connsiteX68" fmla="*/ 6016069 w 9616483"/>
                    <a:gd name="connsiteY68" fmla="*/ 6242443 h 6651775"/>
                    <a:gd name="connsiteX69" fmla="*/ 5606494 w 9616483"/>
                    <a:gd name="connsiteY69" fmla="*/ 6532955 h 6651775"/>
                    <a:gd name="connsiteX70" fmla="*/ 5525532 w 9616483"/>
                    <a:gd name="connsiteY70" fmla="*/ 6061468 h 6651775"/>
                    <a:gd name="connsiteX71" fmla="*/ 4561011 w 9616483"/>
                    <a:gd name="connsiteY71" fmla="*/ 6515268 h 6651775"/>
                    <a:gd name="connsiteX72" fmla="*/ 499506 w 9616483"/>
                    <a:gd name="connsiteY72" fmla="*/ 3355689 h 6651775"/>
                    <a:gd name="connsiteX0" fmla="*/ 499506 w 9616483"/>
                    <a:gd name="connsiteY0" fmla="*/ 3355689 h 6651775"/>
                    <a:gd name="connsiteX1" fmla="*/ 84265 w 9616483"/>
                    <a:gd name="connsiteY1" fmla="*/ 3392607 h 6651775"/>
                    <a:gd name="connsiteX2" fmla="*/ 667362 w 9616483"/>
                    <a:gd name="connsiteY2" fmla="*/ 2517963 h 6651775"/>
                    <a:gd name="connsiteX3" fmla="*/ 428823 w 9616483"/>
                    <a:gd name="connsiteY3" fmla="*/ 2517963 h 6651775"/>
                    <a:gd name="connsiteX4" fmla="*/ 760127 w 9616483"/>
                    <a:gd name="connsiteY4" fmla="*/ 2305929 h 6651775"/>
                    <a:gd name="connsiteX5" fmla="*/ 296301 w 9616483"/>
                    <a:gd name="connsiteY5" fmla="*/ 2279424 h 6651775"/>
                    <a:gd name="connsiteX6" fmla="*/ 1011919 w 9616483"/>
                    <a:gd name="connsiteY6" fmla="*/ 1855355 h 6651775"/>
                    <a:gd name="connsiteX7" fmla="*/ 614353 w 9616483"/>
                    <a:gd name="connsiteY7" fmla="*/ 1815598 h 6651775"/>
                    <a:gd name="connsiteX8" fmla="*/ 1237206 w 9616483"/>
                    <a:gd name="connsiteY8" fmla="*/ 1577059 h 6651775"/>
                    <a:gd name="connsiteX9" fmla="*/ 1117937 w 9616483"/>
                    <a:gd name="connsiteY9" fmla="*/ 1524050 h 6651775"/>
                    <a:gd name="connsiteX10" fmla="*/ 1502250 w 9616483"/>
                    <a:gd name="connsiteY10" fmla="*/ 1325268 h 6651775"/>
                    <a:gd name="connsiteX11" fmla="*/ 1038424 w 9616483"/>
                    <a:gd name="connsiteY11" fmla="*/ 1325268 h 6651775"/>
                    <a:gd name="connsiteX12" fmla="*/ 1793798 w 9616483"/>
                    <a:gd name="connsiteY12" fmla="*/ 1033720 h 6651775"/>
                    <a:gd name="connsiteX13" fmla="*/ 1568510 w 9616483"/>
                    <a:gd name="connsiteY13" fmla="*/ 954207 h 6651775"/>
                    <a:gd name="connsiteX14" fmla="*/ 1926318 w 9616483"/>
                    <a:gd name="connsiteY14" fmla="*/ 993963 h 6651775"/>
                    <a:gd name="connsiteX15" fmla="*/ 2125102 w 9616483"/>
                    <a:gd name="connsiteY15" fmla="*/ 543390 h 6651775"/>
                    <a:gd name="connsiteX16" fmla="*/ 2125101 w 9616483"/>
                    <a:gd name="connsiteY16" fmla="*/ 808433 h 6651775"/>
                    <a:gd name="connsiteX17" fmla="*/ 2668440 w 9616483"/>
                    <a:gd name="connsiteY17" fmla="*/ 609650 h 6651775"/>
                    <a:gd name="connsiteX18" fmla="*/ 2575675 w 9616483"/>
                    <a:gd name="connsiteY18" fmla="*/ 516885 h 6651775"/>
                    <a:gd name="connsiteX19" fmla="*/ 2933485 w 9616483"/>
                    <a:gd name="connsiteY19" fmla="*/ 437372 h 6651775"/>
                    <a:gd name="connsiteX20" fmla="*/ 2880475 w 9616483"/>
                    <a:gd name="connsiteY20" fmla="*/ 318103 h 6651775"/>
                    <a:gd name="connsiteX21" fmla="*/ 3370805 w 9616483"/>
                    <a:gd name="connsiteY21" fmla="*/ 357859 h 6651775"/>
                    <a:gd name="connsiteX22" fmla="*/ 3715362 w 9616483"/>
                    <a:gd name="connsiteY22" fmla="*/ 145824 h 6651775"/>
                    <a:gd name="connsiteX23" fmla="*/ 3688858 w 9616483"/>
                    <a:gd name="connsiteY23" fmla="*/ 278346 h 6651775"/>
                    <a:gd name="connsiteX24" fmla="*/ 4377972 w 9616483"/>
                    <a:gd name="connsiteY24" fmla="*/ 331355 h 6651775"/>
                    <a:gd name="connsiteX25" fmla="*/ 4377972 w 9616483"/>
                    <a:gd name="connsiteY25" fmla="*/ 198833 h 6651775"/>
                    <a:gd name="connsiteX26" fmla="*/ 4603259 w 9616483"/>
                    <a:gd name="connsiteY26" fmla="*/ 371111 h 6651775"/>
                    <a:gd name="connsiteX27" fmla="*/ 4908059 w 9616483"/>
                    <a:gd name="connsiteY27" fmla="*/ 265094 h 6651775"/>
                    <a:gd name="connsiteX28" fmla="*/ 4775537 w 9616483"/>
                    <a:gd name="connsiteY28" fmla="*/ 437372 h 6651775"/>
                    <a:gd name="connsiteX29" fmla="*/ 5053832 w 9616483"/>
                    <a:gd name="connsiteY29" fmla="*/ 384363 h 6651775"/>
                    <a:gd name="connsiteX30" fmla="*/ 5099588 w 9616483"/>
                    <a:gd name="connsiteY30" fmla="*/ 528242 h 6651775"/>
                    <a:gd name="connsiteX31" fmla="*/ 5345380 w 9616483"/>
                    <a:gd name="connsiteY31" fmla="*/ 636155 h 6651775"/>
                    <a:gd name="connsiteX32" fmla="*/ 5239363 w 9616483"/>
                    <a:gd name="connsiteY32" fmla="*/ 251842 h 6651775"/>
                    <a:gd name="connsiteX33" fmla="*/ 5517659 w 9616483"/>
                    <a:gd name="connsiteY33" fmla="*/ 371111 h 6651775"/>
                    <a:gd name="connsiteX34" fmla="*/ 6206772 w 9616483"/>
                    <a:gd name="connsiteY34" fmla="*/ 50 h 6651775"/>
                    <a:gd name="connsiteX35" fmla="*/ 5941728 w 9616483"/>
                    <a:gd name="connsiteY35" fmla="*/ 291598 h 6651775"/>
                    <a:gd name="connsiteX36" fmla="*/ 6458563 w 9616483"/>
                    <a:gd name="connsiteY36" fmla="*/ 119320 h 6651775"/>
                    <a:gd name="connsiteX37" fmla="*/ 6273032 w 9616483"/>
                    <a:gd name="connsiteY37" fmla="*/ 344606 h 6651775"/>
                    <a:gd name="connsiteX38" fmla="*/ 6591085 w 9616483"/>
                    <a:gd name="connsiteY38" fmla="*/ 450623 h 6651775"/>
                    <a:gd name="connsiteX39" fmla="*/ 6365798 w 9616483"/>
                    <a:gd name="connsiteY39" fmla="*/ 596397 h 6651775"/>
                    <a:gd name="connsiteX40" fmla="*/ 7863293 w 9616483"/>
                    <a:gd name="connsiteY40" fmla="*/ 768674 h 6651775"/>
                    <a:gd name="connsiteX41" fmla="*/ 7624754 w 9616483"/>
                    <a:gd name="connsiteY41" fmla="*/ 834935 h 6651775"/>
                    <a:gd name="connsiteX42" fmla="*/ 8115085 w 9616483"/>
                    <a:gd name="connsiteY42" fmla="*/ 1086728 h 6651775"/>
                    <a:gd name="connsiteX43" fmla="*/ 7863293 w 9616483"/>
                    <a:gd name="connsiteY43" fmla="*/ 1126483 h 6651775"/>
                    <a:gd name="connsiteX44" fmla="*/ 8274111 w 9616483"/>
                    <a:gd name="connsiteY44" fmla="*/ 1709579 h 6651775"/>
                    <a:gd name="connsiteX45" fmla="*/ 9175259 w 9616483"/>
                    <a:gd name="connsiteY45" fmla="*/ 1815596 h 6651775"/>
                    <a:gd name="connsiteX46" fmla="*/ 8817450 w 9616483"/>
                    <a:gd name="connsiteY46" fmla="*/ 1828848 h 6651775"/>
                    <a:gd name="connsiteX47" fmla="*/ 9082493 w 9616483"/>
                    <a:gd name="connsiteY47" fmla="*/ 2014379 h 6651775"/>
                    <a:gd name="connsiteX48" fmla="*/ 8618667 w 9616483"/>
                    <a:gd name="connsiteY48" fmla="*/ 1961370 h 6651775"/>
                    <a:gd name="connsiteX49" fmla="*/ 9599329 w 9616483"/>
                    <a:gd name="connsiteY49" fmla="*/ 2796257 h 6651775"/>
                    <a:gd name="connsiteX50" fmla="*/ 9228268 w 9616483"/>
                    <a:gd name="connsiteY50" fmla="*/ 2637231 h 6651775"/>
                    <a:gd name="connsiteX51" fmla="*/ 9612581 w 9616483"/>
                    <a:gd name="connsiteY51" fmla="*/ 3432361 h 6651775"/>
                    <a:gd name="connsiteX52" fmla="*/ 9182835 w 9616483"/>
                    <a:gd name="connsiteY52" fmla="*/ 3117149 h 6651775"/>
                    <a:gd name="connsiteX53" fmla="*/ 9493312 w 9616483"/>
                    <a:gd name="connsiteY53" fmla="*/ 4094970 h 6651775"/>
                    <a:gd name="connsiteX54" fmla="*/ 9228268 w 9616483"/>
                    <a:gd name="connsiteY54" fmla="*/ 3949196 h 6651775"/>
                    <a:gd name="connsiteX55" fmla="*/ 9002981 w 9616483"/>
                    <a:gd name="connsiteY55" fmla="*/ 5035874 h 6651775"/>
                    <a:gd name="connsiteX56" fmla="*/ 8910216 w 9616483"/>
                    <a:gd name="connsiteY56" fmla="*/ 4890101 h 6651775"/>
                    <a:gd name="connsiteX57" fmla="*/ 8711434 w 9616483"/>
                    <a:gd name="connsiteY57" fmla="*/ 5155144 h 6651775"/>
                    <a:gd name="connsiteX58" fmla="*/ 8539156 w 9616483"/>
                    <a:gd name="connsiteY58" fmla="*/ 5009370 h 6651775"/>
                    <a:gd name="connsiteX59" fmla="*/ 8221105 w 9616483"/>
                    <a:gd name="connsiteY59" fmla="*/ 5539457 h 6651775"/>
                    <a:gd name="connsiteX60" fmla="*/ 8035575 w 9616483"/>
                    <a:gd name="connsiteY60" fmla="*/ 5300918 h 6651775"/>
                    <a:gd name="connsiteX61" fmla="*/ 7704270 w 9616483"/>
                    <a:gd name="connsiteY61" fmla="*/ 5937022 h 6651775"/>
                    <a:gd name="connsiteX62" fmla="*/ 7757279 w 9616483"/>
                    <a:gd name="connsiteY62" fmla="*/ 5671979 h 6651775"/>
                    <a:gd name="connsiteX63" fmla="*/ 7293453 w 9616483"/>
                    <a:gd name="connsiteY63" fmla="*/ 6069544 h 6651775"/>
                    <a:gd name="connsiteX64" fmla="*/ 7319958 w 9616483"/>
                    <a:gd name="connsiteY64" fmla="*/ 5777996 h 6651775"/>
                    <a:gd name="connsiteX65" fmla="*/ 6776619 w 9616483"/>
                    <a:gd name="connsiteY65" fmla="*/ 6294831 h 6651775"/>
                    <a:gd name="connsiteX66" fmla="*/ 6644097 w 9616483"/>
                    <a:gd name="connsiteY66" fmla="*/ 5923770 h 6651775"/>
                    <a:gd name="connsiteX67" fmla="*/ 5992256 w 9616483"/>
                    <a:gd name="connsiteY67" fmla="*/ 6437706 h 6651775"/>
                    <a:gd name="connsiteX68" fmla="*/ 6016069 w 9616483"/>
                    <a:gd name="connsiteY68" fmla="*/ 6242443 h 6651775"/>
                    <a:gd name="connsiteX69" fmla="*/ 5606494 w 9616483"/>
                    <a:gd name="connsiteY69" fmla="*/ 6532955 h 6651775"/>
                    <a:gd name="connsiteX70" fmla="*/ 5525532 w 9616483"/>
                    <a:gd name="connsiteY70" fmla="*/ 6061468 h 6651775"/>
                    <a:gd name="connsiteX71" fmla="*/ 4561011 w 9616483"/>
                    <a:gd name="connsiteY71" fmla="*/ 6515268 h 6651775"/>
                    <a:gd name="connsiteX72" fmla="*/ 499506 w 9616483"/>
                    <a:gd name="connsiteY72" fmla="*/ 3355689 h 6651775"/>
                    <a:gd name="connsiteX0" fmla="*/ 493003 w 9609980"/>
                    <a:gd name="connsiteY0" fmla="*/ 3355689 h 6651775"/>
                    <a:gd name="connsiteX1" fmla="*/ 77762 w 9609980"/>
                    <a:gd name="connsiteY1" fmla="*/ 3392607 h 6651775"/>
                    <a:gd name="connsiteX2" fmla="*/ 660859 w 9609980"/>
                    <a:gd name="connsiteY2" fmla="*/ 2517963 h 6651775"/>
                    <a:gd name="connsiteX3" fmla="*/ 422320 w 9609980"/>
                    <a:gd name="connsiteY3" fmla="*/ 2517963 h 6651775"/>
                    <a:gd name="connsiteX4" fmla="*/ 753624 w 9609980"/>
                    <a:gd name="connsiteY4" fmla="*/ 2305929 h 6651775"/>
                    <a:gd name="connsiteX5" fmla="*/ 289798 w 9609980"/>
                    <a:gd name="connsiteY5" fmla="*/ 2279424 h 6651775"/>
                    <a:gd name="connsiteX6" fmla="*/ 1005416 w 9609980"/>
                    <a:gd name="connsiteY6" fmla="*/ 1855355 h 6651775"/>
                    <a:gd name="connsiteX7" fmla="*/ 607850 w 9609980"/>
                    <a:gd name="connsiteY7" fmla="*/ 1815598 h 6651775"/>
                    <a:gd name="connsiteX8" fmla="*/ 1230703 w 9609980"/>
                    <a:gd name="connsiteY8" fmla="*/ 1577059 h 6651775"/>
                    <a:gd name="connsiteX9" fmla="*/ 1111434 w 9609980"/>
                    <a:gd name="connsiteY9" fmla="*/ 1524050 h 6651775"/>
                    <a:gd name="connsiteX10" fmla="*/ 1495747 w 9609980"/>
                    <a:gd name="connsiteY10" fmla="*/ 1325268 h 6651775"/>
                    <a:gd name="connsiteX11" fmla="*/ 1031921 w 9609980"/>
                    <a:gd name="connsiteY11" fmla="*/ 1325268 h 6651775"/>
                    <a:gd name="connsiteX12" fmla="*/ 1787295 w 9609980"/>
                    <a:gd name="connsiteY12" fmla="*/ 1033720 h 6651775"/>
                    <a:gd name="connsiteX13" fmla="*/ 1562007 w 9609980"/>
                    <a:gd name="connsiteY13" fmla="*/ 954207 h 6651775"/>
                    <a:gd name="connsiteX14" fmla="*/ 1919815 w 9609980"/>
                    <a:gd name="connsiteY14" fmla="*/ 993963 h 6651775"/>
                    <a:gd name="connsiteX15" fmla="*/ 2118599 w 9609980"/>
                    <a:gd name="connsiteY15" fmla="*/ 543390 h 6651775"/>
                    <a:gd name="connsiteX16" fmla="*/ 2118598 w 9609980"/>
                    <a:gd name="connsiteY16" fmla="*/ 808433 h 6651775"/>
                    <a:gd name="connsiteX17" fmla="*/ 2661937 w 9609980"/>
                    <a:gd name="connsiteY17" fmla="*/ 609650 h 6651775"/>
                    <a:gd name="connsiteX18" fmla="*/ 2569172 w 9609980"/>
                    <a:gd name="connsiteY18" fmla="*/ 516885 h 6651775"/>
                    <a:gd name="connsiteX19" fmla="*/ 2926982 w 9609980"/>
                    <a:gd name="connsiteY19" fmla="*/ 437372 h 6651775"/>
                    <a:gd name="connsiteX20" fmla="*/ 2873972 w 9609980"/>
                    <a:gd name="connsiteY20" fmla="*/ 318103 h 6651775"/>
                    <a:gd name="connsiteX21" fmla="*/ 3364302 w 9609980"/>
                    <a:gd name="connsiteY21" fmla="*/ 357859 h 6651775"/>
                    <a:gd name="connsiteX22" fmla="*/ 3708859 w 9609980"/>
                    <a:gd name="connsiteY22" fmla="*/ 145824 h 6651775"/>
                    <a:gd name="connsiteX23" fmla="*/ 3682355 w 9609980"/>
                    <a:gd name="connsiteY23" fmla="*/ 278346 h 6651775"/>
                    <a:gd name="connsiteX24" fmla="*/ 4371469 w 9609980"/>
                    <a:gd name="connsiteY24" fmla="*/ 331355 h 6651775"/>
                    <a:gd name="connsiteX25" fmla="*/ 4371469 w 9609980"/>
                    <a:gd name="connsiteY25" fmla="*/ 198833 h 6651775"/>
                    <a:gd name="connsiteX26" fmla="*/ 4596756 w 9609980"/>
                    <a:gd name="connsiteY26" fmla="*/ 371111 h 6651775"/>
                    <a:gd name="connsiteX27" fmla="*/ 4901556 w 9609980"/>
                    <a:gd name="connsiteY27" fmla="*/ 265094 h 6651775"/>
                    <a:gd name="connsiteX28" fmla="*/ 4769034 w 9609980"/>
                    <a:gd name="connsiteY28" fmla="*/ 437372 h 6651775"/>
                    <a:gd name="connsiteX29" fmla="*/ 5047329 w 9609980"/>
                    <a:gd name="connsiteY29" fmla="*/ 384363 h 6651775"/>
                    <a:gd name="connsiteX30" fmla="*/ 5093085 w 9609980"/>
                    <a:gd name="connsiteY30" fmla="*/ 528242 h 6651775"/>
                    <a:gd name="connsiteX31" fmla="*/ 5338877 w 9609980"/>
                    <a:gd name="connsiteY31" fmla="*/ 636155 h 6651775"/>
                    <a:gd name="connsiteX32" fmla="*/ 5232860 w 9609980"/>
                    <a:gd name="connsiteY32" fmla="*/ 251842 h 6651775"/>
                    <a:gd name="connsiteX33" fmla="*/ 5511156 w 9609980"/>
                    <a:gd name="connsiteY33" fmla="*/ 371111 h 6651775"/>
                    <a:gd name="connsiteX34" fmla="*/ 6200269 w 9609980"/>
                    <a:gd name="connsiteY34" fmla="*/ 50 h 6651775"/>
                    <a:gd name="connsiteX35" fmla="*/ 5935225 w 9609980"/>
                    <a:gd name="connsiteY35" fmla="*/ 291598 h 6651775"/>
                    <a:gd name="connsiteX36" fmla="*/ 6452060 w 9609980"/>
                    <a:gd name="connsiteY36" fmla="*/ 119320 h 6651775"/>
                    <a:gd name="connsiteX37" fmla="*/ 6266529 w 9609980"/>
                    <a:gd name="connsiteY37" fmla="*/ 344606 h 6651775"/>
                    <a:gd name="connsiteX38" fmla="*/ 6584582 w 9609980"/>
                    <a:gd name="connsiteY38" fmla="*/ 450623 h 6651775"/>
                    <a:gd name="connsiteX39" fmla="*/ 6359295 w 9609980"/>
                    <a:gd name="connsiteY39" fmla="*/ 596397 h 6651775"/>
                    <a:gd name="connsiteX40" fmla="*/ 7856790 w 9609980"/>
                    <a:gd name="connsiteY40" fmla="*/ 768674 h 6651775"/>
                    <a:gd name="connsiteX41" fmla="*/ 7618251 w 9609980"/>
                    <a:gd name="connsiteY41" fmla="*/ 834935 h 6651775"/>
                    <a:gd name="connsiteX42" fmla="*/ 8108582 w 9609980"/>
                    <a:gd name="connsiteY42" fmla="*/ 1086728 h 6651775"/>
                    <a:gd name="connsiteX43" fmla="*/ 7856790 w 9609980"/>
                    <a:gd name="connsiteY43" fmla="*/ 1126483 h 6651775"/>
                    <a:gd name="connsiteX44" fmla="*/ 8267608 w 9609980"/>
                    <a:gd name="connsiteY44" fmla="*/ 1709579 h 6651775"/>
                    <a:gd name="connsiteX45" fmla="*/ 9168756 w 9609980"/>
                    <a:gd name="connsiteY45" fmla="*/ 1815596 h 6651775"/>
                    <a:gd name="connsiteX46" fmla="*/ 8810947 w 9609980"/>
                    <a:gd name="connsiteY46" fmla="*/ 1828848 h 6651775"/>
                    <a:gd name="connsiteX47" fmla="*/ 9075990 w 9609980"/>
                    <a:gd name="connsiteY47" fmla="*/ 2014379 h 6651775"/>
                    <a:gd name="connsiteX48" fmla="*/ 8612164 w 9609980"/>
                    <a:gd name="connsiteY48" fmla="*/ 1961370 h 6651775"/>
                    <a:gd name="connsiteX49" fmla="*/ 9592826 w 9609980"/>
                    <a:gd name="connsiteY49" fmla="*/ 2796257 h 6651775"/>
                    <a:gd name="connsiteX50" fmla="*/ 9221765 w 9609980"/>
                    <a:gd name="connsiteY50" fmla="*/ 2637231 h 6651775"/>
                    <a:gd name="connsiteX51" fmla="*/ 9606078 w 9609980"/>
                    <a:gd name="connsiteY51" fmla="*/ 3432361 h 6651775"/>
                    <a:gd name="connsiteX52" fmla="*/ 9176332 w 9609980"/>
                    <a:gd name="connsiteY52" fmla="*/ 3117149 h 6651775"/>
                    <a:gd name="connsiteX53" fmla="*/ 9486809 w 9609980"/>
                    <a:gd name="connsiteY53" fmla="*/ 4094970 h 6651775"/>
                    <a:gd name="connsiteX54" fmla="*/ 9221765 w 9609980"/>
                    <a:gd name="connsiteY54" fmla="*/ 3949196 h 6651775"/>
                    <a:gd name="connsiteX55" fmla="*/ 8996478 w 9609980"/>
                    <a:gd name="connsiteY55" fmla="*/ 5035874 h 6651775"/>
                    <a:gd name="connsiteX56" fmla="*/ 8903713 w 9609980"/>
                    <a:gd name="connsiteY56" fmla="*/ 4890101 h 6651775"/>
                    <a:gd name="connsiteX57" fmla="*/ 8704931 w 9609980"/>
                    <a:gd name="connsiteY57" fmla="*/ 5155144 h 6651775"/>
                    <a:gd name="connsiteX58" fmla="*/ 8532653 w 9609980"/>
                    <a:gd name="connsiteY58" fmla="*/ 5009370 h 6651775"/>
                    <a:gd name="connsiteX59" fmla="*/ 8214602 w 9609980"/>
                    <a:gd name="connsiteY59" fmla="*/ 5539457 h 6651775"/>
                    <a:gd name="connsiteX60" fmla="*/ 8029072 w 9609980"/>
                    <a:gd name="connsiteY60" fmla="*/ 5300918 h 6651775"/>
                    <a:gd name="connsiteX61" fmla="*/ 7697767 w 9609980"/>
                    <a:gd name="connsiteY61" fmla="*/ 5937022 h 6651775"/>
                    <a:gd name="connsiteX62" fmla="*/ 7750776 w 9609980"/>
                    <a:gd name="connsiteY62" fmla="*/ 5671979 h 6651775"/>
                    <a:gd name="connsiteX63" fmla="*/ 7286950 w 9609980"/>
                    <a:gd name="connsiteY63" fmla="*/ 6069544 h 6651775"/>
                    <a:gd name="connsiteX64" fmla="*/ 7313455 w 9609980"/>
                    <a:gd name="connsiteY64" fmla="*/ 5777996 h 6651775"/>
                    <a:gd name="connsiteX65" fmla="*/ 6770116 w 9609980"/>
                    <a:gd name="connsiteY65" fmla="*/ 6294831 h 6651775"/>
                    <a:gd name="connsiteX66" fmla="*/ 6637594 w 9609980"/>
                    <a:gd name="connsiteY66" fmla="*/ 5923770 h 6651775"/>
                    <a:gd name="connsiteX67" fmla="*/ 5985753 w 9609980"/>
                    <a:gd name="connsiteY67" fmla="*/ 6437706 h 6651775"/>
                    <a:gd name="connsiteX68" fmla="*/ 6009566 w 9609980"/>
                    <a:gd name="connsiteY68" fmla="*/ 6242443 h 6651775"/>
                    <a:gd name="connsiteX69" fmla="*/ 5599991 w 9609980"/>
                    <a:gd name="connsiteY69" fmla="*/ 6532955 h 6651775"/>
                    <a:gd name="connsiteX70" fmla="*/ 5519029 w 9609980"/>
                    <a:gd name="connsiteY70" fmla="*/ 6061468 h 6651775"/>
                    <a:gd name="connsiteX71" fmla="*/ 4554508 w 9609980"/>
                    <a:gd name="connsiteY71" fmla="*/ 6515268 h 6651775"/>
                    <a:gd name="connsiteX72" fmla="*/ 493003 w 9609980"/>
                    <a:gd name="connsiteY72" fmla="*/ 3355689 h 6651775"/>
                    <a:gd name="connsiteX0" fmla="*/ 519508 w 9609980"/>
                    <a:gd name="connsiteY0" fmla="*/ 3130402 h 6666835"/>
                    <a:gd name="connsiteX1" fmla="*/ 77762 w 9609980"/>
                    <a:gd name="connsiteY1" fmla="*/ 3392607 h 6666835"/>
                    <a:gd name="connsiteX2" fmla="*/ 660859 w 9609980"/>
                    <a:gd name="connsiteY2" fmla="*/ 2517963 h 6666835"/>
                    <a:gd name="connsiteX3" fmla="*/ 422320 w 9609980"/>
                    <a:gd name="connsiteY3" fmla="*/ 2517963 h 6666835"/>
                    <a:gd name="connsiteX4" fmla="*/ 753624 w 9609980"/>
                    <a:gd name="connsiteY4" fmla="*/ 2305929 h 6666835"/>
                    <a:gd name="connsiteX5" fmla="*/ 289798 w 9609980"/>
                    <a:gd name="connsiteY5" fmla="*/ 2279424 h 6666835"/>
                    <a:gd name="connsiteX6" fmla="*/ 1005416 w 9609980"/>
                    <a:gd name="connsiteY6" fmla="*/ 1855355 h 6666835"/>
                    <a:gd name="connsiteX7" fmla="*/ 607850 w 9609980"/>
                    <a:gd name="connsiteY7" fmla="*/ 1815598 h 6666835"/>
                    <a:gd name="connsiteX8" fmla="*/ 1230703 w 9609980"/>
                    <a:gd name="connsiteY8" fmla="*/ 1577059 h 6666835"/>
                    <a:gd name="connsiteX9" fmla="*/ 1111434 w 9609980"/>
                    <a:gd name="connsiteY9" fmla="*/ 1524050 h 6666835"/>
                    <a:gd name="connsiteX10" fmla="*/ 1495747 w 9609980"/>
                    <a:gd name="connsiteY10" fmla="*/ 1325268 h 6666835"/>
                    <a:gd name="connsiteX11" fmla="*/ 1031921 w 9609980"/>
                    <a:gd name="connsiteY11" fmla="*/ 1325268 h 6666835"/>
                    <a:gd name="connsiteX12" fmla="*/ 1787295 w 9609980"/>
                    <a:gd name="connsiteY12" fmla="*/ 1033720 h 6666835"/>
                    <a:gd name="connsiteX13" fmla="*/ 1562007 w 9609980"/>
                    <a:gd name="connsiteY13" fmla="*/ 954207 h 6666835"/>
                    <a:gd name="connsiteX14" fmla="*/ 1919815 w 9609980"/>
                    <a:gd name="connsiteY14" fmla="*/ 993963 h 6666835"/>
                    <a:gd name="connsiteX15" fmla="*/ 2118599 w 9609980"/>
                    <a:gd name="connsiteY15" fmla="*/ 543390 h 6666835"/>
                    <a:gd name="connsiteX16" fmla="*/ 2118598 w 9609980"/>
                    <a:gd name="connsiteY16" fmla="*/ 808433 h 6666835"/>
                    <a:gd name="connsiteX17" fmla="*/ 2661937 w 9609980"/>
                    <a:gd name="connsiteY17" fmla="*/ 609650 h 6666835"/>
                    <a:gd name="connsiteX18" fmla="*/ 2569172 w 9609980"/>
                    <a:gd name="connsiteY18" fmla="*/ 516885 h 6666835"/>
                    <a:gd name="connsiteX19" fmla="*/ 2926982 w 9609980"/>
                    <a:gd name="connsiteY19" fmla="*/ 437372 h 6666835"/>
                    <a:gd name="connsiteX20" fmla="*/ 2873972 w 9609980"/>
                    <a:gd name="connsiteY20" fmla="*/ 318103 h 6666835"/>
                    <a:gd name="connsiteX21" fmla="*/ 3364302 w 9609980"/>
                    <a:gd name="connsiteY21" fmla="*/ 357859 h 6666835"/>
                    <a:gd name="connsiteX22" fmla="*/ 3708859 w 9609980"/>
                    <a:gd name="connsiteY22" fmla="*/ 145824 h 6666835"/>
                    <a:gd name="connsiteX23" fmla="*/ 3682355 w 9609980"/>
                    <a:gd name="connsiteY23" fmla="*/ 278346 h 6666835"/>
                    <a:gd name="connsiteX24" fmla="*/ 4371469 w 9609980"/>
                    <a:gd name="connsiteY24" fmla="*/ 331355 h 6666835"/>
                    <a:gd name="connsiteX25" fmla="*/ 4371469 w 9609980"/>
                    <a:gd name="connsiteY25" fmla="*/ 198833 h 6666835"/>
                    <a:gd name="connsiteX26" fmla="*/ 4596756 w 9609980"/>
                    <a:gd name="connsiteY26" fmla="*/ 371111 h 6666835"/>
                    <a:gd name="connsiteX27" fmla="*/ 4901556 w 9609980"/>
                    <a:gd name="connsiteY27" fmla="*/ 265094 h 6666835"/>
                    <a:gd name="connsiteX28" fmla="*/ 4769034 w 9609980"/>
                    <a:gd name="connsiteY28" fmla="*/ 437372 h 6666835"/>
                    <a:gd name="connsiteX29" fmla="*/ 5047329 w 9609980"/>
                    <a:gd name="connsiteY29" fmla="*/ 384363 h 6666835"/>
                    <a:gd name="connsiteX30" fmla="*/ 5093085 w 9609980"/>
                    <a:gd name="connsiteY30" fmla="*/ 528242 h 6666835"/>
                    <a:gd name="connsiteX31" fmla="*/ 5338877 w 9609980"/>
                    <a:gd name="connsiteY31" fmla="*/ 636155 h 6666835"/>
                    <a:gd name="connsiteX32" fmla="*/ 5232860 w 9609980"/>
                    <a:gd name="connsiteY32" fmla="*/ 251842 h 6666835"/>
                    <a:gd name="connsiteX33" fmla="*/ 5511156 w 9609980"/>
                    <a:gd name="connsiteY33" fmla="*/ 371111 h 6666835"/>
                    <a:gd name="connsiteX34" fmla="*/ 6200269 w 9609980"/>
                    <a:gd name="connsiteY34" fmla="*/ 50 h 6666835"/>
                    <a:gd name="connsiteX35" fmla="*/ 5935225 w 9609980"/>
                    <a:gd name="connsiteY35" fmla="*/ 291598 h 6666835"/>
                    <a:gd name="connsiteX36" fmla="*/ 6452060 w 9609980"/>
                    <a:gd name="connsiteY36" fmla="*/ 119320 h 6666835"/>
                    <a:gd name="connsiteX37" fmla="*/ 6266529 w 9609980"/>
                    <a:gd name="connsiteY37" fmla="*/ 344606 h 6666835"/>
                    <a:gd name="connsiteX38" fmla="*/ 6584582 w 9609980"/>
                    <a:gd name="connsiteY38" fmla="*/ 450623 h 6666835"/>
                    <a:gd name="connsiteX39" fmla="*/ 6359295 w 9609980"/>
                    <a:gd name="connsiteY39" fmla="*/ 596397 h 6666835"/>
                    <a:gd name="connsiteX40" fmla="*/ 7856790 w 9609980"/>
                    <a:gd name="connsiteY40" fmla="*/ 768674 h 6666835"/>
                    <a:gd name="connsiteX41" fmla="*/ 7618251 w 9609980"/>
                    <a:gd name="connsiteY41" fmla="*/ 834935 h 6666835"/>
                    <a:gd name="connsiteX42" fmla="*/ 8108582 w 9609980"/>
                    <a:gd name="connsiteY42" fmla="*/ 1086728 h 6666835"/>
                    <a:gd name="connsiteX43" fmla="*/ 7856790 w 9609980"/>
                    <a:gd name="connsiteY43" fmla="*/ 1126483 h 6666835"/>
                    <a:gd name="connsiteX44" fmla="*/ 8267608 w 9609980"/>
                    <a:gd name="connsiteY44" fmla="*/ 1709579 h 6666835"/>
                    <a:gd name="connsiteX45" fmla="*/ 9168756 w 9609980"/>
                    <a:gd name="connsiteY45" fmla="*/ 1815596 h 6666835"/>
                    <a:gd name="connsiteX46" fmla="*/ 8810947 w 9609980"/>
                    <a:gd name="connsiteY46" fmla="*/ 1828848 h 6666835"/>
                    <a:gd name="connsiteX47" fmla="*/ 9075990 w 9609980"/>
                    <a:gd name="connsiteY47" fmla="*/ 2014379 h 6666835"/>
                    <a:gd name="connsiteX48" fmla="*/ 8612164 w 9609980"/>
                    <a:gd name="connsiteY48" fmla="*/ 1961370 h 6666835"/>
                    <a:gd name="connsiteX49" fmla="*/ 9592826 w 9609980"/>
                    <a:gd name="connsiteY49" fmla="*/ 2796257 h 6666835"/>
                    <a:gd name="connsiteX50" fmla="*/ 9221765 w 9609980"/>
                    <a:gd name="connsiteY50" fmla="*/ 2637231 h 6666835"/>
                    <a:gd name="connsiteX51" fmla="*/ 9606078 w 9609980"/>
                    <a:gd name="connsiteY51" fmla="*/ 3432361 h 6666835"/>
                    <a:gd name="connsiteX52" fmla="*/ 9176332 w 9609980"/>
                    <a:gd name="connsiteY52" fmla="*/ 3117149 h 6666835"/>
                    <a:gd name="connsiteX53" fmla="*/ 9486809 w 9609980"/>
                    <a:gd name="connsiteY53" fmla="*/ 4094970 h 6666835"/>
                    <a:gd name="connsiteX54" fmla="*/ 9221765 w 9609980"/>
                    <a:gd name="connsiteY54" fmla="*/ 3949196 h 6666835"/>
                    <a:gd name="connsiteX55" fmla="*/ 8996478 w 9609980"/>
                    <a:gd name="connsiteY55" fmla="*/ 5035874 h 6666835"/>
                    <a:gd name="connsiteX56" fmla="*/ 8903713 w 9609980"/>
                    <a:gd name="connsiteY56" fmla="*/ 4890101 h 6666835"/>
                    <a:gd name="connsiteX57" fmla="*/ 8704931 w 9609980"/>
                    <a:gd name="connsiteY57" fmla="*/ 5155144 h 6666835"/>
                    <a:gd name="connsiteX58" fmla="*/ 8532653 w 9609980"/>
                    <a:gd name="connsiteY58" fmla="*/ 5009370 h 6666835"/>
                    <a:gd name="connsiteX59" fmla="*/ 8214602 w 9609980"/>
                    <a:gd name="connsiteY59" fmla="*/ 5539457 h 6666835"/>
                    <a:gd name="connsiteX60" fmla="*/ 8029072 w 9609980"/>
                    <a:gd name="connsiteY60" fmla="*/ 5300918 h 6666835"/>
                    <a:gd name="connsiteX61" fmla="*/ 7697767 w 9609980"/>
                    <a:gd name="connsiteY61" fmla="*/ 5937022 h 6666835"/>
                    <a:gd name="connsiteX62" fmla="*/ 7750776 w 9609980"/>
                    <a:gd name="connsiteY62" fmla="*/ 5671979 h 6666835"/>
                    <a:gd name="connsiteX63" fmla="*/ 7286950 w 9609980"/>
                    <a:gd name="connsiteY63" fmla="*/ 6069544 h 6666835"/>
                    <a:gd name="connsiteX64" fmla="*/ 7313455 w 9609980"/>
                    <a:gd name="connsiteY64" fmla="*/ 5777996 h 6666835"/>
                    <a:gd name="connsiteX65" fmla="*/ 6770116 w 9609980"/>
                    <a:gd name="connsiteY65" fmla="*/ 6294831 h 6666835"/>
                    <a:gd name="connsiteX66" fmla="*/ 6637594 w 9609980"/>
                    <a:gd name="connsiteY66" fmla="*/ 5923770 h 6666835"/>
                    <a:gd name="connsiteX67" fmla="*/ 5985753 w 9609980"/>
                    <a:gd name="connsiteY67" fmla="*/ 6437706 h 6666835"/>
                    <a:gd name="connsiteX68" fmla="*/ 6009566 w 9609980"/>
                    <a:gd name="connsiteY68" fmla="*/ 6242443 h 6666835"/>
                    <a:gd name="connsiteX69" fmla="*/ 5599991 w 9609980"/>
                    <a:gd name="connsiteY69" fmla="*/ 6532955 h 6666835"/>
                    <a:gd name="connsiteX70" fmla="*/ 5519029 w 9609980"/>
                    <a:gd name="connsiteY70" fmla="*/ 6061468 h 6666835"/>
                    <a:gd name="connsiteX71" fmla="*/ 4554508 w 9609980"/>
                    <a:gd name="connsiteY71" fmla="*/ 6515268 h 6666835"/>
                    <a:gd name="connsiteX72" fmla="*/ 519508 w 9609980"/>
                    <a:gd name="connsiteY72" fmla="*/ 3130402 h 6666835"/>
                    <a:gd name="connsiteX0" fmla="*/ 519508 w 9609980"/>
                    <a:gd name="connsiteY0" fmla="*/ 3130402 h 6666835"/>
                    <a:gd name="connsiteX1" fmla="*/ 77762 w 9609980"/>
                    <a:gd name="connsiteY1" fmla="*/ 3392607 h 6666835"/>
                    <a:gd name="connsiteX2" fmla="*/ 660859 w 9609980"/>
                    <a:gd name="connsiteY2" fmla="*/ 2517963 h 6666835"/>
                    <a:gd name="connsiteX3" fmla="*/ 422320 w 9609980"/>
                    <a:gd name="connsiteY3" fmla="*/ 2517963 h 6666835"/>
                    <a:gd name="connsiteX4" fmla="*/ 753624 w 9609980"/>
                    <a:gd name="connsiteY4" fmla="*/ 2305929 h 6666835"/>
                    <a:gd name="connsiteX5" fmla="*/ 289798 w 9609980"/>
                    <a:gd name="connsiteY5" fmla="*/ 2279424 h 6666835"/>
                    <a:gd name="connsiteX6" fmla="*/ 1005416 w 9609980"/>
                    <a:gd name="connsiteY6" fmla="*/ 1855355 h 6666835"/>
                    <a:gd name="connsiteX7" fmla="*/ 607850 w 9609980"/>
                    <a:gd name="connsiteY7" fmla="*/ 1815598 h 6666835"/>
                    <a:gd name="connsiteX8" fmla="*/ 1230703 w 9609980"/>
                    <a:gd name="connsiteY8" fmla="*/ 1577059 h 6666835"/>
                    <a:gd name="connsiteX9" fmla="*/ 1111434 w 9609980"/>
                    <a:gd name="connsiteY9" fmla="*/ 1524050 h 6666835"/>
                    <a:gd name="connsiteX10" fmla="*/ 1495747 w 9609980"/>
                    <a:gd name="connsiteY10" fmla="*/ 1325268 h 6666835"/>
                    <a:gd name="connsiteX11" fmla="*/ 1031921 w 9609980"/>
                    <a:gd name="connsiteY11" fmla="*/ 1325268 h 6666835"/>
                    <a:gd name="connsiteX12" fmla="*/ 1787295 w 9609980"/>
                    <a:gd name="connsiteY12" fmla="*/ 1033720 h 6666835"/>
                    <a:gd name="connsiteX13" fmla="*/ 1562007 w 9609980"/>
                    <a:gd name="connsiteY13" fmla="*/ 954207 h 6666835"/>
                    <a:gd name="connsiteX14" fmla="*/ 1919815 w 9609980"/>
                    <a:gd name="connsiteY14" fmla="*/ 993963 h 6666835"/>
                    <a:gd name="connsiteX15" fmla="*/ 2118599 w 9609980"/>
                    <a:gd name="connsiteY15" fmla="*/ 543390 h 6666835"/>
                    <a:gd name="connsiteX16" fmla="*/ 2118598 w 9609980"/>
                    <a:gd name="connsiteY16" fmla="*/ 808433 h 6666835"/>
                    <a:gd name="connsiteX17" fmla="*/ 2661937 w 9609980"/>
                    <a:gd name="connsiteY17" fmla="*/ 609650 h 6666835"/>
                    <a:gd name="connsiteX18" fmla="*/ 2569172 w 9609980"/>
                    <a:gd name="connsiteY18" fmla="*/ 516885 h 6666835"/>
                    <a:gd name="connsiteX19" fmla="*/ 2926982 w 9609980"/>
                    <a:gd name="connsiteY19" fmla="*/ 437372 h 6666835"/>
                    <a:gd name="connsiteX20" fmla="*/ 2873972 w 9609980"/>
                    <a:gd name="connsiteY20" fmla="*/ 318103 h 6666835"/>
                    <a:gd name="connsiteX21" fmla="*/ 3364302 w 9609980"/>
                    <a:gd name="connsiteY21" fmla="*/ 357859 h 6666835"/>
                    <a:gd name="connsiteX22" fmla="*/ 3708859 w 9609980"/>
                    <a:gd name="connsiteY22" fmla="*/ 145824 h 6666835"/>
                    <a:gd name="connsiteX23" fmla="*/ 3682355 w 9609980"/>
                    <a:gd name="connsiteY23" fmla="*/ 278346 h 6666835"/>
                    <a:gd name="connsiteX24" fmla="*/ 4371469 w 9609980"/>
                    <a:gd name="connsiteY24" fmla="*/ 331355 h 6666835"/>
                    <a:gd name="connsiteX25" fmla="*/ 4371469 w 9609980"/>
                    <a:gd name="connsiteY25" fmla="*/ 198833 h 6666835"/>
                    <a:gd name="connsiteX26" fmla="*/ 4596756 w 9609980"/>
                    <a:gd name="connsiteY26" fmla="*/ 371111 h 6666835"/>
                    <a:gd name="connsiteX27" fmla="*/ 4901556 w 9609980"/>
                    <a:gd name="connsiteY27" fmla="*/ 265094 h 6666835"/>
                    <a:gd name="connsiteX28" fmla="*/ 4769034 w 9609980"/>
                    <a:gd name="connsiteY28" fmla="*/ 437372 h 6666835"/>
                    <a:gd name="connsiteX29" fmla="*/ 5047329 w 9609980"/>
                    <a:gd name="connsiteY29" fmla="*/ 384363 h 6666835"/>
                    <a:gd name="connsiteX30" fmla="*/ 5093085 w 9609980"/>
                    <a:gd name="connsiteY30" fmla="*/ 528242 h 6666835"/>
                    <a:gd name="connsiteX31" fmla="*/ 5338877 w 9609980"/>
                    <a:gd name="connsiteY31" fmla="*/ 636155 h 6666835"/>
                    <a:gd name="connsiteX32" fmla="*/ 5232860 w 9609980"/>
                    <a:gd name="connsiteY32" fmla="*/ 251842 h 6666835"/>
                    <a:gd name="connsiteX33" fmla="*/ 5511156 w 9609980"/>
                    <a:gd name="connsiteY33" fmla="*/ 371111 h 6666835"/>
                    <a:gd name="connsiteX34" fmla="*/ 6200269 w 9609980"/>
                    <a:gd name="connsiteY34" fmla="*/ 50 h 6666835"/>
                    <a:gd name="connsiteX35" fmla="*/ 5935225 w 9609980"/>
                    <a:gd name="connsiteY35" fmla="*/ 291598 h 6666835"/>
                    <a:gd name="connsiteX36" fmla="*/ 6452060 w 9609980"/>
                    <a:gd name="connsiteY36" fmla="*/ 119320 h 6666835"/>
                    <a:gd name="connsiteX37" fmla="*/ 6266529 w 9609980"/>
                    <a:gd name="connsiteY37" fmla="*/ 344606 h 6666835"/>
                    <a:gd name="connsiteX38" fmla="*/ 6584582 w 9609980"/>
                    <a:gd name="connsiteY38" fmla="*/ 450623 h 6666835"/>
                    <a:gd name="connsiteX39" fmla="*/ 6359295 w 9609980"/>
                    <a:gd name="connsiteY39" fmla="*/ 596397 h 6666835"/>
                    <a:gd name="connsiteX40" fmla="*/ 7856790 w 9609980"/>
                    <a:gd name="connsiteY40" fmla="*/ 768674 h 6666835"/>
                    <a:gd name="connsiteX41" fmla="*/ 7618251 w 9609980"/>
                    <a:gd name="connsiteY41" fmla="*/ 834935 h 6666835"/>
                    <a:gd name="connsiteX42" fmla="*/ 8108582 w 9609980"/>
                    <a:gd name="connsiteY42" fmla="*/ 1086728 h 6666835"/>
                    <a:gd name="connsiteX43" fmla="*/ 7856790 w 9609980"/>
                    <a:gd name="connsiteY43" fmla="*/ 1126483 h 6666835"/>
                    <a:gd name="connsiteX44" fmla="*/ 8267608 w 9609980"/>
                    <a:gd name="connsiteY44" fmla="*/ 1709579 h 6666835"/>
                    <a:gd name="connsiteX45" fmla="*/ 9168756 w 9609980"/>
                    <a:gd name="connsiteY45" fmla="*/ 1815596 h 6666835"/>
                    <a:gd name="connsiteX46" fmla="*/ 8810947 w 9609980"/>
                    <a:gd name="connsiteY46" fmla="*/ 1828848 h 6666835"/>
                    <a:gd name="connsiteX47" fmla="*/ 9075990 w 9609980"/>
                    <a:gd name="connsiteY47" fmla="*/ 2014379 h 6666835"/>
                    <a:gd name="connsiteX48" fmla="*/ 8612164 w 9609980"/>
                    <a:gd name="connsiteY48" fmla="*/ 1961370 h 6666835"/>
                    <a:gd name="connsiteX49" fmla="*/ 9592826 w 9609980"/>
                    <a:gd name="connsiteY49" fmla="*/ 2796257 h 6666835"/>
                    <a:gd name="connsiteX50" fmla="*/ 9221765 w 9609980"/>
                    <a:gd name="connsiteY50" fmla="*/ 2637231 h 6666835"/>
                    <a:gd name="connsiteX51" fmla="*/ 9606078 w 9609980"/>
                    <a:gd name="connsiteY51" fmla="*/ 3432361 h 6666835"/>
                    <a:gd name="connsiteX52" fmla="*/ 9176332 w 9609980"/>
                    <a:gd name="connsiteY52" fmla="*/ 3117149 h 6666835"/>
                    <a:gd name="connsiteX53" fmla="*/ 9486809 w 9609980"/>
                    <a:gd name="connsiteY53" fmla="*/ 4094970 h 6666835"/>
                    <a:gd name="connsiteX54" fmla="*/ 9221765 w 9609980"/>
                    <a:gd name="connsiteY54" fmla="*/ 3949196 h 6666835"/>
                    <a:gd name="connsiteX55" fmla="*/ 8996478 w 9609980"/>
                    <a:gd name="connsiteY55" fmla="*/ 5035874 h 6666835"/>
                    <a:gd name="connsiteX56" fmla="*/ 8903713 w 9609980"/>
                    <a:gd name="connsiteY56" fmla="*/ 4890101 h 6666835"/>
                    <a:gd name="connsiteX57" fmla="*/ 8704931 w 9609980"/>
                    <a:gd name="connsiteY57" fmla="*/ 5155144 h 6666835"/>
                    <a:gd name="connsiteX58" fmla="*/ 8532653 w 9609980"/>
                    <a:gd name="connsiteY58" fmla="*/ 5009370 h 6666835"/>
                    <a:gd name="connsiteX59" fmla="*/ 8214602 w 9609980"/>
                    <a:gd name="connsiteY59" fmla="*/ 5539457 h 6666835"/>
                    <a:gd name="connsiteX60" fmla="*/ 8029072 w 9609980"/>
                    <a:gd name="connsiteY60" fmla="*/ 5300918 h 6666835"/>
                    <a:gd name="connsiteX61" fmla="*/ 7697767 w 9609980"/>
                    <a:gd name="connsiteY61" fmla="*/ 5937022 h 6666835"/>
                    <a:gd name="connsiteX62" fmla="*/ 7750776 w 9609980"/>
                    <a:gd name="connsiteY62" fmla="*/ 5671979 h 6666835"/>
                    <a:gd name="connsiteX63" fmla="*/ 7286950 w 9609980"/>
                    <a:gd name="connsiteY63" fmla="*/ 6069544 h 6666835"/>
                    <a:gd name="connsiteX64" fmla="*/ 7313455 w 9609980"/>
                    <a:gd name="connsiteY64" fmla="*/ 5777996 h 6666835"/>
                    <a:gd name="connsiteX65" fmla="*/ 6770116 w 9609980"/>
                    <a:gd name="connsiteY65" fmla="*/ 6294831 h 6666835"/>
                    <a:gd name="connsiteX66" fmla="*/ 6637594 w 9609980"/>
                    <a:gd name="connsiteY66" fmla="*/ 5923770 h 6666835"/>
                    <a:gd name="connsiteX67" fmla="*/ 5985753 w 9609980"/>
                    <a:gd name="connsiteY67" fmla="*/ 6437706 h 6666835"/>
                    <a:gd name="connsiteX68" fmla="*/ 6009566 w 9609980"/>
                    <a:gd name="connsiteY68" fmla="*/ 6242443 h 6666835"/>
                    <a:gd name="connsiteX69" fmla="*/ 5599991 w 9609980"/>
                    <a:gd name="connsiteY69" fmla="*/ 6532955 h 6666835"/>
                    <a:gd name="connsiteX70" fmla="*/ 5519029 w 9609980"/>
                    <a:gd name="connsiteY70" fmla="*/ 6061468 h 6666835"/>
                    <a:gd name="connsiteX71" fmla="*/ 4554508 w 9609980"/>
                    <a:gd name="connsiteY71" fmla="*/ 6515268 h 6666835"/>
                    <a:gd name="connsiteX72" fmla="*/ 519508 w 9609980"/>
                    <a:gd name="connsiteY72" fmla="*/ 3130402 h 6666835"/>
                    <a:gd name="connsiteX0" fmla="*/ 519508 w 9609980"/>
                    <a:gd name="connsiteY0" fmla="*/ 3130402 h 6666835"/>
                    <a:gd name="connsiteX1" fmla="*/ 77762 w 9609980"/>
                    <a:gd name="connsiteY1" fmla="*/ 3392607 h 6666835"/>
                    <a:gd name="connsiteX2" fmla="*/ 660859 w 9609980"/>
                    <a:gd name="connsiteY2" fmla="*/ 2517963 h 6666835"/>
                    <a:gd name="connsiteX3" fmla="*/ 422320 w 9609980"/>
                    <a:gd name="connsiteY3" fmla="*/ 2517963 h 6666835"/>
                    <a:gd name="connsiteX4" fmla="*/ 753624 w 9609980"/>
                    <a:gd name="connsiteY4" fmla="*/ 2305929 h 6666835"/>
                    <a:gd name="connsiteX5" fmla="*/ 289798 w 9609980"/>
                    <a:gd name="connsiteY5" fmla="*/ 2279424 h 6666835"/>
                    <a:gd name="connsiteX6" fmla="*/ 1005416 w 9609980"/>
                    <a:gd name="connsiteY6" fmla="*/ 1855355 h 6666835"/>
                    <a:gd name="connsiteX7" fmla="*/ 607850 w 9609980"/>
                    <a:gd name="connsiteY7" fmla="*/ 1815598 h 6666835"/>
                    <a:gd name="connsiteX8" fmla="*/ 1230703 w 9609980"/>
                    <a:gd name="connsiteY8" fmla="*/ 1577059 h 6666835"/>
                    <a:gd name="connsiteX9" fmla="*/ 1111434 w 9609980"/>
                    <a:gd name="connsiteY9" fmla="*/ 1524050 h 6666835"/>
                    <a:gd name="connsiteX10" fmla="*/ 1495747 w 9609980"/>
                    <a:gd name="connsiteY10" fmla="*/ 1325268 h 6666835"/>
                    <a:gd name="connsiteX11" fmla="*/ 1031921 w 9609980"/>
                    <a:gd name="connsiteY11" fmla="*/ 1325268 h 6666835"/>
                    <a:gd name="connsiteX12" fmla="*/ 1787295 w 9609980"/>
                    <a:gd name="connsiteY12" fmla="*/ 1033720 h 6666835"/>
                    <a:gd name="connsiteX13" fmla="*/ 1562007 w 9609980"/>
                    <a:gd name="connsiteY13" fmla="*/ 954207 h 6666835"/>
                    <a:gd name="connsiteX14" fmla="*/ 1919815 w 9609980"/>
                    <a:gd name="connsiteY14" fmla="*/ 993963 h 6666835"/>
                    <a:gd name="connsiteX15" fmla="*/ 2118599 w 9609980"/>
                    <a:gd name="connsiteY15" fmla="*/ 543390 h 6666835"/>
                    <a:gd name="connsiteX16" fmla="*/ 2118598 w 9609980"/>
                    <a:gd name="connsiteY16" fmla="*/ 808433 h 6666835"/>
                    <a:gd name="connsiteX17" fmla="*/ 2661937 w 9609980"/>
                    <a:gd name="connsiteY17" fmla="*/ 609650 h 6666835"/>
                    <a:gd name="connsiteX18" fmla="*/ 2569172 w 9609980"/>
                    <a:gd name="connsiteY18" fmla="*/ 516885 h 6666835"/>
                    <a:gd name="connsiteX19" fmla="*/ 2926982 w 9609980"/>
                    <a:gd name="connsiteY19" fmla="*/ 437372 h 6666835"/>
                    <a:gd name="connsiteX20" fmla="*/ 2873972 w 9609980"/>
                    <a:gd name="connsiteY20" fmla="*/ 318103 h 6666835"/>
                    <a:gd name="connsiteX21" fmla="*/ 3364302 w 9609980"/>
                    <a:gd name="connsiteY21" fmla="*/ 357859 h 6666835"/>
                    <a:gd name="connsiteX22" fmla="*/ 3708859 w 9609980"/>
                    <a:gd name="connsiteY22" fmla="*/ 145824 h 6666835"/>
                    <a:gd name="connsiteX23" fmla="*/ 3682355 w 9609980"/>
                    <a:gd name="connsiteY23" fmla="*/ 278346 h 6666835"/>
                    <a:gd name="connsiteX24" fmla="*/ 4371469 w 9609980"/>
                    <a:gd name="connsiteY24" fmla="*/ 331355 h 6666835"/>
                    <a:gd name="connsiteX25" fmla="*/ 4371469 w 9609980"/>
                    <a:gd name="connsiteY25" fmla="*/ 198833 h 6666835"/>
                    <a:gd name="connsiteX26" fmla="*/ 4596756 w 9609980"/>
                    <a:gd name="connsiteY26" fmla="*/ 371111 h 6666835"/>
                    <a:gd name="connsiteX27" fmla="*/ 4901556 w 9609980"/>
                    <a:gd name="connsiteY27" fmla="*/ 265094 h 6666835"/>
                    <a:gd name="connsiteX28" fmla="*/ 4769034 w 9609980"/>
                    <a:gd name="connsiteY28" fmla="*/ 437372 h 6666835"/>
                    <a:gd name="connsiteX29" fmla="*/ 5047329 w 9609980"/>
                    <a:gd name="connsiteY29" fmla="*/ 384363 h 6666835"/>
                    <a:gd name="connsiteX30" fmla="*/ 5093085 w 9609980"/>
                    <a:gd name="connsiteY30" fmla="*/ 528242 h 6666835"/>
                    <a:gd name="connsiteX31" fmla="*/ 5338877 w 9609980"/>
                    <a:gd name="connsiteY31" fmla="*/ 636155 h 6666835"/>
                    <a:gd name="connsiteX32" fmla="*/ 5232860 w 9609980"/>
                    <a:gd name="connsiteY32" fmla="*/ 251842 h 6666835"/>
                    <a:gd name="connsiteX33" fmla="*/ 5511156 w 9609980"/>
                    <a:gd name="connsiteY33" fmla="*/ 371111 h 6666835"/>
                    <a:gd name="connsiteX34" fmla="*/ 6200269 w 9609980"/>
                    <a:gd name="connsiteY34" fmla="*/ 50 h 6666835"/>
                    <a:gd name="connsiteX35" fmla="*/ 5935225 w 9609980"/>
                    <a:gd name="connsiteY35" fmla="*/ 291598 h 6666835"/>
                    <a:gd name="connsiteX36" fmla="*/ 6452060 w 9609980"/>
                    <a:gd name="connsiteY36" fmla="*/ 119320 h 6666835"/>
                    <a:gd name="connsiteX37" fmla="*/ 6266529 w 9609980"/>
                    <a:gd name="connsiteY37" fmla="*/ 344606 h 6666835"/>
                    <a:gd name="connsiteX38" fmla="*/ 6584582 w 9609980"/>
                    <a:gd name="connsiteY38" fmla="*/ 450623 h 6666835"/>
                    <a:gd name="connsiteX39" fmla="*/ 6359295 w 9609980"/>
                    <a:gd name="connsiteY39" fmla="*/ 596397 h 6666835"/>
                    <a:gd name="connsiteX40" fmla="*/ 7856790 w 9609980"/>
                    <a:gd name="connsiteY40" fmla="*/ 768674 h 6666835"/>
                    <a:gd name="connsiteX41" fmla="*/ 7618251 w 9609980"/>
                    <a:gd name="connsiteY41" fmla="*/ 834935 h 6666835"/>
                    <a:gd name="connsiteX42" fmla="*/ 8108582 w 9609980"/>
                    <a:gd name="connsiteY42" fmla="*/ 1086728 h 6666835"/>
                    <a:gd name="connsiteX43" fmla="*/ 7856790 w 9609980"/>
                    <a:gd name="connsiteY43" fmla="*/ 1126483 h 6666835"/>
                    <a:gd name="connsiteX44" fmla="*/ 8267608 w 9609980"/>
                    <a:gd name="connsiteY44" fmla="*/ 1709579 h 6666835"/>
                    <a:gd name="connsiteX45" fmla="*/ 9168756 w 9609980"/>
                    <a:gd name="connsiteY45" fmla="*/ 1815596 h 6666835"/>
                    <a:gd name="connsiteX46" fmla="*/ 8810947 w 9609980"/>
                    <a:gd name="connsiteY46" fmla="*/ 1828848 h 6666835"/>
                    <a:gd name="connsiteX47" fmla="*/ 9075990 w 9609980"/>
                    <a:gd name="connsiteY47" fmla="*/ 2014379 h 6666835"/>
                    <a:gd name="connsiteX48" fmla="*/ 8612164 w 9609980"/>
                    <a:gd name="connsiteY48" fmla="*/ 1961370 h 6666835"/>
                    <a:gd name="connsiteX49" fmla="*/ 9592826 w 9609980"/>
                    <a:gd name="connsiteY49" fmla="*/ 2796257 h 6666835"/>
                    <a:gd name="connsiteX50" fmla="*/ 9221765 w 9609980"/>
                    <a:gd name="connsiteY50" fmla="*/ 2637231 h 6666835"/>
                    <a:gd name="connsiteX51" fmla="*/ 9606078 w 9609980"/>
                    <a:gd name="connsiteY51" fmla="*/ 3432361 h 6666835"/>
                    <a:gd name="connsiteX52" fmla="*/ 9176332 w 9609980"/>
                    <a:gd name="connsiteY52" fmla="*/ 3117149 h 6666835"/>
                    <a:gd name="connsiteX53" fmla="*/ 9486809 w 9609980"/>
                    <a:gd name="connsiteY53" fmla="*/ 4094970 h 6666835"/>
                    <a:gd name="connsiteX54" fmla="*/ 9221765 w 9609980"/>
                    <a:gd name="connsiteY54" fmla="*/ 3949196 h 6666835"/>
                    <a:gd name="connsiteX55" fmla="*/ 8996478 w 9609980"/>
                    <a:gd name="connsiteY55" fmla="*/ 5035874 h 6666835"/>
                    <a:gd name="connsiteX56" fmla="*/ 8903713 w 9609980"/>
                    <a:gd name="connsiteY56" fmla="*/ 4890101 h 6666835"/>
                    <a:gd name="connsiteX57" fmla="*/ 8704931 w 9609980"/>
                    <a:gd name="connsiteY57" fmla="*/ 5155144 h 6666835"/>
                    <a:gd name="connsiteX58" fmla="*/ 8532653 w 9609980"/>
                    <a:gd name="connsiteY58" fmla="*/ 5009370 h 6666835"/>
                    <a:gd name="connsiteX59" fmla="*/ 8214602 w 9609980"/>
                    <a:gd name="connsiteY59" fmla="*/ 5539457 h 6666835"/>
                    <a:gd name="connsiteX60" fmla="*/ 8029072 w 9609980"/>
                    <a:gd name="connsiteY60" fmla="*/ 5300918 h 6666835"/>
                    <a:gd name="connsiteX61" fmla="*/ 7697767 w 9609980"/>
                    <a:gd name="connsiteY61" fmla="*/ 5937022 h 6666835"/>
                    <a:gd name="connsiteX62" fmla="*/ 7750776 w 9609980"/>
                    <a:gd name="connsiteY62" fmla="*/ 5671979 h 6666835"/>
                    <a:gd name="connsiteX63" fmla="*/ 7286950 w 9609980"/>
                    <a:gd name="connsiteY63" fmla="*/ 6069544 h 6666835"/>
                    <a:gd name="connsiteX64" fmla="*/ 7313455 w 9609980"/>
                    <a:gd name="connsiteY64" fmla="*/ 5777996 h 6666835"/>
                    <a:gd name="connsiteX65" fmla="*/ 6770116 w 9609980"/>
                    <a:gd name="connsiteY65" fmla="*/ 6294831 h 6666835"/>
                    <a:gd name="connsiteX66" fmla="*/ 6637594 w 9609980"/>
                    <a:gd name="connsiteY66" fmla="*/ 5923770 h 6666835"/>
                    <a:gd name="connsiteX67" fmla="*/ 5985753 w 9609980"/>
                    <a:gd name="connsiteY67" fmla="*/ 6437706 h 6666835"/>
                    <a:gd name="connsiteX68" fmla="*/ 6009566 w 9609980"/>
                    <a:gd name="connsiteY68" fmla="*/ 6242443 h 6666835"/>
                    <a:gd name="connsiteX69" fmla="*/ 5599991 w 9609980"/>
                    <a:gd name="connsiteY69" fmla="*/ 6532955 h 6666835"/>
                    <a:gd name="connsiteX70" fmla="*/ 5519029 w 9609980"/>
                    <a:gd name="connsiteY70" fmla="*/ 6061468 h 6666835"/>
                    <a:gd name="connsiteX71" fmla="*/ 4554508 w 9609980"/>
                    <a:gd name="connsiteY71" fmla="*/ 6515268 h 6666835"/>
                    <a:gd name="connsiteX72" fmla="*/ 519508 w 9609980"/>
                    <a:gd name="connsiteY72" fmla="*/ 3130402 h 6666835"/>
                    <a:gd name="connsiteX0" fmla="*/ 519508 w 9609980"/>
                    <a:gd name="connsiteY0" fmla="*/ 3130402 h 6596508"/>
                    <a:gd name="connsiteX1" fmla="*/ 77762 w 9609980"/>
                    <a:gd name="connsiteY1" fmla="*/ 3392607 h 6596508"/>
                    <a:gd name="connsiteX2" fmla="*/ 660859 w 9609980"/>
                    <a:gd name="connsiteY2" fmla="*/ 2517963 h 6596508"/>
                    <a:gd name="connsiteX3" fmla="*/ 422320 w 9609980"/>
                    <a:gd name="connsiteY3" fmla="*/ 2517963 h 6596508"/>
                    <a:gd name="connsiteX4" fmla="*/ 753624 w 9609980"/>
                    <a:gd name="connsiteY4" fmla="*/ 2305929 h 6596508"/>
                    <a:gd name="connsiteX5" fmla="*/ 289798 w 9609980"/>
                    <a:gd name="connsiteY5" fmla="*/ 2279424 h 6596508"/>
                    <a:gd name="connsiteX6" fmla="*/ 1005416 w 9609980"/>
                    <a:gd name="connsiteY6" fmla="*/ 1855355 h 6596508"/>
                    <a:gd name="connsiteX7" fmla="*/ 607850 w 9609980"/>
                    <a:gd name="connsiteY7" fmla="*/ 1815598 h 6596508"/>
                    <a:gd name="connsiteX8" fmla="*/ 1230703 w 9609980"/>
                    <a:gd name="connsiteY8" fmla="*/ 1577059 h 6596508"/>
                    <a:gd name="connsiteX9" fmla="*/ 1111434 w 9609980"/>
                    <a:gd name="connsiteY9" fmla="*/ 1524050 h 6596508"/>
                    <a:gd name="connsiteX10" fmla="*/ 1495747 w 9609980"/>
                    <a:gd name="connsiteY10" fmla="*/ 1325268 h 6596508"/>
                    <a:gd name="connsiteX11" fmla="*/ 1031921 w 9609980"/>
                    <a:gd name="connsiteY11" fmla="*/ 1325268 h 6596508"/>
                    <a:gd name="connsiteX12" fmla="*/ 1787295 w 9609980"/>
                    <a:gd name="connsiteY12" fmla="*/ 1033720 h 6596508"/>
                    <a:gd name="connsiteX13" fmla="*/ 1562007 w 9609980"/>
                    <a:gd name="connsiteY13" fmla="*/ 954207 h 6596508"/>
                    <a:gd name="connsiteX14" fmla="*/ 1919815 w 9609980"/>
                    <a:gd name="connsiteY14" fmla="*/ 993963 h 6596508"/>
                    <a:gd name="connsiteX15" fmla="*/ 2118599 w 9609980"/>
                    <a:gd name="connsiteY15" fmla="*/ 543390 h 6596508"/>
                    <a:gd name="connsiteX16" fmla="*/ 2118598 w 9609980"/>
                    <a:gd name="connsiteY16" fmla="*/ 808433 h 6596508"/>
                    <a:gd name="connsiteX17" fmla="*/ 2661937 w 9609980"/>
                    <a:gd name="connsiteY17" fmla="*/ 609650 h 6596508"/>
                    <a:gd name="connsiteX18" fmla="*/ 2569172 w 9609980"/>
                    <a:gd name="connsiteY18" fmla="*/ 516885 h 6596508"/>
                    <a:gd name="connsiteX19" fmla="*/ 2926982 w 9609980"/>
                    <a:gd name="connsiteY19" fmla="*/ 437372 h 6596508"/>
                    <a:gd name="connsiteX20" fmla="*/ 2873972 w 9609980"/>
                    <a:gd name="connsiteY20" fmla="*/ 318103 h 6596508"/>
                    <a:gd name="connsiteX21" fmla="*/ 3364302 w 9609980"/>
                    <a:gd name="connsiteY21" fmla="*/ 357859 h 6596508"/>
                    <a:gd name="connsiteX22" fmla="*/ 3708859 w 9609980"/>
                    <a:gd name="connsiteY22" fmla="*/ 145824 h 6596508"/>
                    <a:gd name="connsiteX23" fmla="*/ 3682355 w 9609980"/>
                    <a:gd name="connsiteY23" fmla="*/ 278346 h 6596508"/>
                    <a:gd name="connsiteX24" fmla="*/ 4371469 w 9609980"/>
                    <a:gd name="connsiteY24" fmla="*/ 331355 h 6596508"/>
                    <a:gd name="connsiteX25" fmla="*/ 4371469 w 9609980"/>
                    <a:gd name="connsiteY25" fmla="*/ 198833 h 6596508"/>
                    <a:gd name="connsiteX26" fmla="*/ 4596756 w 9609980"/>
                    <a:gd name="connsiteY26" fmla="*/ 371111 h 6596508"/>
                    <a:gd name="connsiteX27" fmla="*/ 4901556 w 9609980"/>
                    <a:gd name="connsiteY27" fmla="*/ 265094 h 6596508"/>
                    <a:gd name="connsiteX28" fmla="*/ 4769034 w 9609980"/>
                    <a:gd name="connsiteY28" fmla="*/ 437372 h 6596508"/>
                    <a:gd name="connsiteX29" fmla="*/ 5047329 w 9609980"/>
                    <a:gd name="connsiteY29" fmla="*/ 384363 h 6596508"/>
                    <a:gd name="connsiteX30" fmla="*/ 5093085 w 9609980"/>
                    <a:gd name="connsiteY30" fmla="*/ 528242 h 6596508"/>
                    <a:gd name="connsiteX31" fmla="*/ 5338877 w 9609980"/>
                    <a:gd name="connsiteY31" fmla="*/ 636155 h 6596508"/>
                    <a:gd name="connsiteX32" fmla="*/ 5232860 w 9609980"/>
                    <a:gd name="connsiteY32" fmla="*/ 251842 h 6596508"/>
                    <a:gd name="connsiteX33" fmla="*/ 5511156 w 9609980"/>
                    <a:gd name="connsiteY33" fmla="*/ 371111 h 6596508"/>
                    <a:gd name="connsiteX34" fmla="*/ 6200269 w 9609980"/>
                    <a:gd name="connsiteY34" fmla="*/ 50 h 6596508"/>
                    <a:gd name="connsiteX35" fmla="*/ 5935225 w 9609980"/>
                    <a:gd name="connsiteY35" fmla="*/ 291598 h 6596508"/>
                    <a:gd name="connsiteX36" fmla="*/ 6452060 w 9609980"/>
                    <a:gd name="connsiteY36" fmla="*/ 119320 h 6596508"/>
                    <a:gd name="connsiteX37" fmla="*/ 6266529 w 9609980"/>
                    <a:gd name="connsiteY37" fmla="*/ 344606 h 6596508"/>
                    <a:gd name="connsiteX38" fmla="*/ 6584582 w 9609980"/>
                    <a:gd name="connsiteY38" fmla="*/ 450623 h 6596508"/>
                    <a:gd name="connsiteX39" fmla="*/ 6359295 w 9609980"/>
                    <a:gd name="connsiteY39" fmla="*/ 596397 h 6596508"/>
                    <a:gd name="connsiteX40" fmla="*/ 7856790 w 9609980"/>
                    <a:gd name="connsiteY40" fmla="*/ 768674 h 6596508"/>
                    <a:gd name="connsiteX41" fmla="*/ 7618251 w 9609980"/>
                    <a:gd name="connsiteY41" fmla="*/ 834935 h 6596508"/>
                    <a:gd name="connsiteX42" fmla="*/ 8108582 w 9609980"/>
                    <a:gd name="connsiteY42" fmla="*/ 1086728 h 6596508"/>
                    <a:gd name="connsiteX43" fmla="*/ 7856790 w 9609980"/>
                    <a:gd name="connsiteY43" fmla="*/ 1126483 h 6596508"/>
                    <a:gd name="connsiteX44" fmla="*/ 8267608 w 9609980"/>
                    <a:gd name="connsiteY44" fmla="*/ 1709579 h 6596508"/>
                    <a:gd name="connsiteX45" fmla="*/ 9168756 w 9609980"/>
                    <a:gd name="connsiteY45" fmla="*/ 1815596 h 6596508"/>
                    <a:gd name="connsiteX46" fmla="*/ 8810947 w 9609980"/>
                    <a:gd name="connsiteY46" fmla="*/ 1828848 h 6596508"/>
                    <a:gd name="connsiteX47" fmla="*/ 9075990 w 9609980"/>
                    <a:gd name="connsiteY47" fmla="*/ 2014379 h 6596508"/>
                    <a:gd name="connsiteX48" fmla="*/ 8612164 w 9609980"/>
                    <a:gd name="connsiteY48" fmla="*/ 1961370 h 6596508"/>
                    <a:gd name="connsiteX49" fmla="*/ 9592826 w 9609980"/>
                    <a:gd name="connsiteY49" fmla="*/ 2796257 h 6596508"/>
                    <a:gd name="connsiteX50" fmla="*/ 9221765 w 9609980"/>
                    <a:gd name="connsiteY50" fmla="*/ 2637231 h 6596508"/>
                    <a:gd name="connsiteX51" fmla="*/ 9606078 w 9609980"/>
                    <a:gd name="connsiteY51" fmla="*/ 3432361 h 6596508"/>
                    <a:gd name="connsiteX52" fmla="*/ 9176332 w 9609980"/>
                    <a:gd name="connsiteY52" fmla="*/ 3117149 h 6596508"/>
                    <a:gd name="connsiteX53" fmla="*/ 9486809 w 9609980"/>
                    <a:gd name="connsiteY53" fmla="*/ 4094970 h 6596508"/>
                    <a:gd name="connsiteX54" fmla="*/ 9221765 w 9609980"/>
                    <a:gd name="connsiteY54" fmla="*/ 3949196 h 6596508"/>
                    <a:gd name="connsiteX55" fmla="*/ 8996478 w 9609980"/>
                    <a:gd name="connsiteY55" fmla="*/ 5035874 h 6596508"/>
                    <a:gd name="connsiteX56" fmla="*/ 8903713 w 9609980"/>
                    <a:gd name="connsiteY56" fmla="*/ 4890101 h 6596508"/>
                    <a:gd name="connsiteX57" fmla="*/ 8704931 w 9609980"/>
                    <a:gd name="connsiteY57" fmla="*/ 5155144 h 6596508"/>
                    <a:gd name="connsiteX58" fmla="*/ 8532653 w 9609980"/>
                    <a:gd name="connsiteY58" fmla="*/ 5009370 h 6596508"/>
                    <a:gd name="connsiteX59" fmla="*/ 8214602 w 9609980"/>
                    <a:gd name="connsiteY59" fmla="*/ 5539457 h 6596508"/>
                    <a:gd name="connsiteX60" fmla="*/ 8029072 w 9609980"/>
                    <a:gd name="connsiteY60" fmla="*/ 5300918 h 6596508"/>
                    <a:gd name="connsiteX61" fmla="*/ 7697767 w 9609980"/>
                    <a:gd name="connsiteY61" fmla="*/ 5937022 h 6596508"/>
                    <a:gd name="connsiteX62" fmla="*/ 7750776 w 9609980"/>
                    <a:gd name="connsiteY62" fmla="*/ 5671979 h 6596508"/>
                    <a:gd name="connsiteX63" fmla="*/ 7286950 w 9609980"/>
                    <a:gd name="connsiteY63" fmla="*/ 6069544 h 6596508"/>
                    <a:gd name="connsiteX64" fmla="*/ 7313455 w 9609980"/>
                    <a:gd name="connsiteY64" fmla="*/ 5777996 h 6596508"/>
                    <a:gd name="connsiteX65" fmla="*/ 6770116 w 9609980"/>
                    <a:gd name="connsiteY65" fmla="*/ 6294831 h 6596508"/>
                    <a:gd name="connsiteX66" fmla="*/ 6637594 w 9609980"/>
                    <a:gd name="connsiteY66" fmla="*/ 5923770 h 6596508"/>
                    <a:gd name="connsiteX67" fmla="*/ 5985753 w 9609980"/>
                    <a:gd name="connsiteY67" fmla="*/ 6437706 h 6596508"/>
                    <a:gd name="connsiteX68" fmla="*/ 6009566 w 9609980"/>
                    <a:gd name="connsiteY68" fmla="*/ 6242443 h 6596508"/>
                    <a:gd name="connsiteX69" fmla="*/ 5599991 w 9609980"/>
                    <a:gd name="connsiteY69" fmla="*/ 6532955 h 6596508"/>
                    <a:gd name="connsiteX70" fmla="*/ 5519029 w 9609980"/>
                    <a:gd name="connsiteY70" fmla="*/ 6061468 h 6596508"/>
                    <a:gd name="connsiteX71" fmla="*/ 4554508 w 9609980"/>
                    <a:gd name="connsiteY71" fmla="*/ 6515268 h 6596508"/>
                    <a:gd name="connsiteX72" fmla="*/ 236788 w 9609980"/>
                    <a:gd name="connsiteY72" fmla="*/ 4214242 h 6596508"/>
                    <a:gd name="connsiteX73" fmla="*/ 519508 w 9609980"/>
                    <a:gd name="connsiteY73" fmla="*/ 3130402 h 6596508"/>
                    <a:gd name="connsiteX0" fmla="*/ 519508 w 9609980"/>
                    <a:gd name="connsiteY0" fmla="*/ 3130402 h 6596508"/>
                    <a:gd name="connsiteX1" fmla="*/ 77762 w 9609980"/>
                    <a:gd name="connsiteY1" fmla="*/ 3392607 h 6596508"/>
                    <a:gd name="connsiteX2" fmla="*/ 660859 w 9609980"/>
                    <a:gd name="connsiteY2" fmla="*/ 2517963 h 6596508"/>
                    <a:gd name="connsiteX3" fmla="*/ 422320 w 9609980"/>
                    <a:gd name="connsiteY3" fmla="*/ 2517963 h 6596508"/>
                    <a:gd name="connsiteX4" fmla="*/ 753624 w 9609980"/>
                    <a:gd name="connsiteY4" fmla="*/ 2305929 h 6596508"/>
                    <a:gd name="connsiteX5" fmla="*/ 289798 w 9609980"/>
                    <a:gd name="connsiteY5" fmla="*/ 2279424 h 6596508"/>
                    <a:gd name="connsiteX6" fmla="*/ 1005416 w 9609980"/>
                    <a:gd name="connsiteY6" fmla="*/ 1855355 h 6596508"/>
                    <a:gd name="connsiteX7" fmla="*/ 607850 w 9609980"/>
                    <a:gd name="connsiteY7" fmla="*/ 1815598 h 6596508"/>
                    <a:gd name="connsiteX8" fmla="*/ 1230703 w 9609980"/>
                    <a:gd name="connsiteY8" fmla="*/ 1577059 h 6596508"/>
                    <a:gd name="connsiteX9" fmla="*/ 1111434 w 9609980"/>
                    <a:gd name="connsiteY9" fmla="*/ 1524050 h 6596508"/>
                    <a:gd name="connsiteX10" fmla="*/ 1495747 w 9609980"/>
                    <a:gd name="connsiteY10" fmla="*/ 1325268 h 6596508"/>
                    <a:gd name="connsiteX11" fmla="*/ 1031921 w 9609980"/>
                    <a:gd name="connsiteY11" fmla="*/ 1325268 h 6596508"/>
                    <a:gd name="connsiteX12" fmla="*/ 1787295 w 9609980"/>
                    <a:gd name="connsiteY12" fmla="*/ 1033720 h 6596508"/>
                    <a:gd name="connsiteX13" fmla="*/ 1562007 w 9609980"/>
                    <a:gd name="connsiteY13" fmla="*/ 954207 h 6596508"/>
                    <a:gd name="connsiteX14" fmla="*/ 1919815 w 9609980"/>
                    <a:gd name="connsiteY14" fmla="*/ 993963 h 6596508"/>
                    <a:gd name="connsiteX15" fmla="*/ 2118599 w 9609980"/>
                    <a:gd name="connsiteY15" fmla="*/ 543390 h 6596508"/>
                    <a:gd name="connsiteX16" fmla="*/ 2118598 w 9609980"/>
                    <a:gd name="connsiteY16" fmla="*/ 808433 h 6596508"/>
                    <a:gd name="connsiteX17" fmla="*/ 2661937 w 9609980"/>
                    <a:gd name="connsiteY17" fmla="*/ 609650 h 6596508"/>
                    <a:gd name="connsiteX18" fmla="*/ 2569172 w 9609980"/>
                    <a:gd name="connsiteY18" fmla="*/ 516885 h 6596508"/>
                    <a:gd name="connsiteX19" fmla="*/ 2926982 w 9609980"/>
                    <a:gd name="connsiteY19" fmla="*/ 437372 h 6596508"/>
                    <a:gd name="connsiteX20" fmla="*/ 2873972 w 9609980"/>
                    <a:gd name="connsiteY20" fmla="*/ 318103 h 6596508"/>
                    <a:gd name="connsiteX21" fmla="*/ 3364302 w 9609980"/>
                    <a:gd name="connsiteY21" fmla="*/ 357859 h 6596508"/>
                    <a:gd name="connsiteX22" fmla="*/ 3708859 w 9609980"/>
                    <a:gd name="connsiteY22" fmla="*/ 145824 h 6596508"/>
                    <a:gd name="connsiteX23" fmla="*/ 3682355 w 9609980"/>
                    <a:gd name="connsiteY23" fmla="*/ 278346 h 6596508"/>
                    <a:gd name="connsiteX24" fmla="*/ 4371469 w 9609980"/>
                    <a:gd name="connsiteY24" fmla="*/ 331355 h 6596508"/>
                    <a:gd name="connsiteX25" fmla="*/ 4371469 w 9609980"/>
                    <a:gd name="connsiteY25" fmla="*/ 198833 h 6596508"/>
                    <a:gd name="connsiteX26" fmla="*/ 4596756 w 9609980"/>
                    <a:gd name="connsiteY26" fmla="*/ 371111 h 6596508"/>
                    <a:gd name="connsiteX27" fmla="*/ 4901556 w 9609980"/>
                    <a:gd name="connsiteY27" fmla="*/ 265094 h 6596508"/>
                    <a:gd name="connsiteX28" fmla="*/ 4769034 w 9609980"/>
                    <a:gd name="connsiteY28" fmla="*/ 437372 h 6596508"/>
                    <a:gd name="connsiteX29" fmla="*/ 5047329 w 9609980"/>
                    <a:gd name="connsiteY29" fmla="*/ 384363 h 6596508"/>
                    <a:gd name="connsiteX30" fmla="*/ 5093085 w 9609980"/>
                    <a:gd name="connsiteY30" fmla="*/ 528242 h 6596508"/>
                    <a:gd name="connsiteX31" fmla="*/ 5338877 w 9609980"/>
                    <a:gd name="connsiteY31" fmla="*/ 636155 h 6596508"/>
                    <a:gd name="connsiteX32" fmla="*/ 5232860 w 9609980"/>
                    <a:gd name="connsiteY32" fmla="*/ 251842 h 6596508"/>
                    <a:gd name="connsiteX33" fmla="*/ 5511156 w 9609980"/>
                    <a:gd name="connsiteY33" fmla="*/ 371111 h 6596508"/>
                    <a:gd name="connsiteX34" fmla="*/ 6200269 w 9609980"/>
                    <a:gd name="connsiteY34" fmla="*/ 50 h 6596508"/>
                    <a:gd name="connsiteX35" fmla="*/ 5935225 w 9609980"/>
                    <a:gd name="connsiteY35" fmla="*/ 291598 h 6596508"/>
                    <a:gd name="connsiteX36" fmla="*/ 6452060 w 9609980"/>
                    <a:gd name="connsiteY36" fmla="*/ 119320 h 6596508"/>
                    <a:gd name="connsiteX37" fmla="*/ 6266529 w 9609980"/>
                    <a:gd name="connsiteY37" fmla="*/ 344606 h 6596508"/>
                    <a:gd name="connsiteX38" fmla="*/ 6584582 w 9609980"/>
                    <a:gd name="connsiteY38" fmla="*/ 450623 h 6596508"/>
                    <a:gd name="connsiteX39" fmla="*/ 6359295 w 9609980"/>
                    <a:gd name="connsiteY39" fmla="*/ 596397 h 6596508"/>
                    <a:gd name="connsiteX40" fmla="*/ 7856790 w 9609980"/>
                    <a:gd name="connsiteY40" fmla="*/ 768674 h 6596508"/>
                    <a:gd name="connsiteX41" fmla="*/ 7618251 w 9609980"/>
                    <a:gd name="connsiteY41" fmla="*/ 834935 h 6596508"/>
                    <a:gd name="connsiteX42" fmla="*/ 8108582 w 9609980"/>
                    <a:gd name="connsiteY42" fmla="*/ 1086728 h 6596508"/>
                    <a:gd name="connsiteX43" fmla="*/ 7856790 w 9609980"/>
                    <a:gd name="connsiteY43" fmla="*/ 1126483 h 6596508"/>
                    <a:gd name="connsiteX44" fmla="*/ 8267608 w 9609980"/>
                    <a:gd name="connsiteY44" fmla="*/ 1709579 h 6596508"/>
                    <a:gd name="connsiteX45" fmla="*/ 9168756 w 9609980"/>
                    <a:gd name="connsiteY45" fmla="*/ 1815596 h 6596508"/>
                    <a:gd name="connsiteX46" fmla="*/ 8810947 w 9609980"/>
                    <a:gd name="connsiteY46" fmla="*/ 1828848 h 6596508"/>
                    <a:gd name="connsiteX47" fmla="*/ 9075990 w 9609980"/>
                    <a:gd name="connsiteY47" fmla="*/ 2014379 h 6596508"/>
                    <a:gd name="connsiteX48" fmla="*/ 8612164 w 9609980"/>
                    <a:gd name="connsiteY48" fmla="*/ 1961370 h 6596508"/>
                    <a:gd name="connsiteX49" fmla="*/ 9592826 w 9609980"/>
                    <a:gd name="connsiteY49" fmla="*/ 2796257 h 6596508"/>
                    <a:gd name="connsiteX50" fmla="*/ 9221765 w 9609980"/>
                    <a:gd name="connsiteY50" fmla="*/ 2637231 h 6596508"/>
                    <a:gd name="connsiteX51" fmla="*/ 9606078 w 9609980"/>
                    <a:gd name="connsiteY51" fmla="*/ 3432361 h 6596508"/>
                    <a:gd name="connsiteX52" fmla="*/ 9176332 w 9609980"/>
                    <a:gd name="connsiteY52" fmla="*/ 3117149 h 6596508"/>
                    <a:gd name="connsiteX53" fmla="*/ 9486809 w 9609980"/>
                    <a:gd name="connsiteY53" fmla="*/ 4094970 h 6596508"/>
                    <a:gd name="connsiteX54" fmla="*/ 9221765 w 9609980"/>
                    <a:gd name="connsiteY54" fmla="*/ 3949196 h 6596508"/>
                    <a:gd name="connsiteX55" fmla="*/ 8996478 w 9609980"/>
                    <a:gd name="connsiteY55" fmla="*/ 5035874 h 6596508"/>
                    <a:gd name="connsiteX56" fmla="*/ 8903713 w 9609980"/>
                    <a:gd name="connsiteY56" fmla="*/ 4890101 h 6596508"/>
                    <a:gd name="connsiteX57" fmla="*/ 8704931 w 9609980"/>
                    <a:gd name="connsiteY57" fmla="*/ 5155144 h 6596508"/>
                    <a:gd name="connsiteX58" fmla="*/ 8532653 w 9609980"/>
                    <a:gd name="connsiteY58" fmla="*/ 5009370 h 6596508"/>
                    <a:gd name="connsiteX59" fmla="*/ 8214602 w 9609980"/>
                    <a:gd name="connsiteY59" fmla="*/ 5539457 h 6596508"/>
                    <a:gd name="connsiteX60" fmla="*/ 8029072 w 9609980"/>
                    <a:gd name="connsiteY60" fmla="*/ 5300918 h 6596508"/>
                    <a:gd name="connsiteX61" fmla="*/ 7697767 w 9609980"/>
                    <a:gd name="connsiteY61" fmla="*/ 5937022 h 6596508"/>
                    <a:gd name="connsiteX62" fmla="*/ 7750776 w 9609980"/>
                    <a:gd name="connsiteY62" fmla="*/ 5671979 h 6596508"/>
                    <a:gd name="connsiteX63" fmla="*/ 7286950 w 9609980"/>
                    <a:gd name="connsiteY63" fmla="*/ 6069544 h 6596508"/>
                    <a:gd name="connsiteX64" fmla="*/ 7313455 w 9609980"/>
                    <a:gd name="connsiteY64" fmla="*/ 5777996 h 6596508"/>
                    <a:gd name="connsiteX65" fmla="*/ 6770116 w 9609980"/>
                    <a:gd name="connsiteY65" fmla="*/ 6294831 h 6596508"/>
                    <a:gd name="connsiteX66" fmla="*/ 6637594 w 9609980"/>
                    <a:gd name="connsiteY66" fmla="*/ 5923770 h 6596508"/>
                    <a:gd name="connsiteX67" fmla="*/ 5985753 w 9609980"/>
                    <a:gd name="connsiteY67" fmla="*/ 6437706 h 6596508"/>
                    <a:gd name="connsiteX68" fmla="*/ 6009566 w 9609980"/>
                    <a:gd name="connsiteY68" fmla="*/ 6242443 h 6596508"/>
                    <a:gd name="connsiteX69" fmla="*/ 5599991 w 9609980"/>
                    <a:gd name="connsiteY69" fmla="*/ 6532955 h 6596508"/>
                    <a:gd name="connsiteX70" fmla="*/ 5519029 w 9609980"/>
                    <a:gd name="connsiteY70" fmla="*/ 6061468 h 6596508"/>
                    <a:gd name="connsiteX71" fmla="*/ 4554508 w 9609980"/>
                    <a:gd name="connsiteY71" fmla="*/ 6515268 h 6596508"/>
                    <a:gd name="connsiteX72" fmla="*/ 236788 w 9609980"/>
                    <a:gd name="connsiteY72" fmla="*/ 4214242 h 6596508"/>
                    <a:gd name="connsiteX73" fmla="*/ 519508 w 9609980"/>
                    <a:gd name="connsiteY73" fmla="*/ 3130402 h 6596508"/>
                    <a:gd name="connsiteX0" fmla="*/ 519508 w 9609980"/>
                    <a:gd name="connsiteY0" fmla="*/ 3130402 h 6609763"/>
                    <a:gd name="connsiteX1" fmla="*/ 77762 w 9609980"/>
                    <a:gd name="connsiteY1" fmla="*/ 3392607 h 6609763"/>
                    <a:gd name="connsiteX2" fmla="*/ 660859 w 9609980"/>
                    <a:gd name="connsiteY2" fmla="*/ 2517963 h 6609763"/>
                    <a:gd name="connsiteX3" fmla="*/ 422320 w 9609980"/>
                    <a:gd name="connsiteY3" fmla="*/ 2517963 h 6609763"/>
                    <a:gd name="connsiteX4" fmla="*/ 753624 w 9609980"/>
                    <a:gd name="connsiteY4" fmla="*/ 2305929 h 6609763"/>
                    <a:gd name="connsiteX5" fmla="*/ 289798 w 9609980"/>
                    <a:gd name="connsiteY5" fmla="*/ 2279424 h 6609763"/>
                    <a:gd name="connsiteX6" fmla="*/ 1005416 w 9609980"/>
                    <a:gd name="connsiteY6" fmla="*/ 1855355 h 6609763"/>
                    <a:gd name="connsiteX7" fmla="*/ 607850 w 9609980"/>
                    <a:gd name="connsiteY7" fmla="*/ 1815598 h 6609763"/>
                    <a:gd name="connsiteX8" fmla="*/ 1230703 w 9609980"/>
                    <a:gd name="connsiteY8" fmla="*/ 1577059 h 6609763"/>
                    <a:gd name="connsiteX9" fmla="*/ 1111434 w 9609980"/>
                    <a:gd name="connsiteY9" fmla="*/ 1524050 h 6609763"/>
                    <a:gd name="connsiteX10" fmla="*/ 1495747 w 9609980"/>
                    <a:gd name="connsiteY10" fmla="*/ 1325268 h 6609763"/>
                    <a:gd name="connsiteX11" fmla="*/ 1031921 w 9609980"/>
                    <a:gd name="connsiteY11" fmla="*/ 1325268 h 6609763"/>
                    <a:gd name="connsiteX12" fmla="*/ 1787295 w 9609980"/>
                    <a:gd name="connsiteY12" fmla="*/ 1033720 h 6609763"/>
                    <a:gd name="connsiteX13" fmla="*/ 1562007 w 9609980"/>
                    <a:gd name="connsiteY13" fmla="*/ 954207 h 6609763"/>
                    <a:gd name="connsiteX14" fmla="*/ 1919815 w 9609980"/>
                    <a:gd name="connsiteY14" fmla="*/ 993963 h 6609763"/>
                    <a:gd name="connsiteX15" fmla="*/ 2118599 w 9609980"/>
                    <a:gd name="connsiteY15" fmla="*/ 543390 h 6609763"/>
                    <a:gd name="connsiteX16" fmla="*/ 2118598 w 9609980"/>
                    <a:gd name="connsiteY16" fmla="*/ 808433 h 6609763"/>
                    <a:gd name="connsiteX17" fmla="*/ 2661937 w 9609980"/>
                    <a:gd name="connsiteY17" fmla="*/ 609650 h 6609763"/>
                    <a:gd name="connsiteX18" fmla="*/ 2569172 w 9609980"/>
                    <a:gd name="connsiteY18" fmla="*/ 516885 h 6609763"/>
                    <a:gd name="connsiteX19" fmla="*/ 2926982 w 9609980"/>
                    <a:gd name="connsiteY19" fmla="*/ 437372 h 6609763"/>
                    <a:gd name="connsiteX20" fmla="*/ 2873972 w 9609980"/>
                    <a:gd name="connsiteY20" fmla="*/ 318103 h 6609763"/>
                    <a:gd name="connsiteX21" fmla="*/ 3364302 w 9609980"/>
                    <a:gd name="connsiteY21" fmla="*/ 357859 h 6609763"/>
                    <a:gd name="connsiteX22" fmla="*/ 3708859 w 9609980"/>
                    <a:gd name="connsiteY22" fmla="*/ 145824 h 6609763"/>
                    <a:gd name="connsiteX23" fmla="*/ 3682355 w 9609980"/>
                    <a:gd name="connsiteY23" fmla="*/ 278346 h 6609763"/>
                    <a:gd name="connsiteX24" fmla="*/ 4371469 w 9609980"/>
                    <a:gd name="connsiteY24" fmla="*/ 331355 h 6609763"/>
                    <a:gd name="connsiteX25" fmla="*/ 4371469 w 9609980"/>
                    <a:gd name="connsiteY25" fmla="*/ 198833 h 6609763"/>
                    <a:gd name="connsiteX26" fmla="*/ 4596756 w 9609980"/>
                    <a:gd name="connsiteY26" fmla="*/ 371111 h 6609763"/>
                    <a:gd name="connsiteX27" fmla="*/ 4901556 w 9609980"/>
                    <a:gd name="connsiteY27" fmla="*/ 265094 h 6609763"/>
                    <a:gd name="connsiteX28" fmla="*/ 4769034 w 9609980"/>
                    <a:gd name="connsiteY28" fmla="*/ 437372 h 6609763"/>
                    <a:gd name="connsiteX29" fmla="*/ 5047329 w 9609980"/>
                    <a:gd name="connsiteY29" fmla="*/ 384363 h 6609763"/>
                    <a:gd name="connsiteX30" fmla="*/ 5093085 w 9609980"/>
                    <a:gd name="connsiteY30" fmla="*/ 528242 h 6609763"/>
                    <a:gd name="connsiteX31" fmla="*/ 5338877 w 9609980"/>
                    <a:gd name="connsiteY31" fmla="*/ 636155 h 6609763"/>
                    <a:gd name="connsiteX32" fmla="*/ 5232860 w 9609980"/>
                    <a:gd name="connsiteY32" fmla="*/ 251842 h 6609763"/>
                    <a:gd name="connsiteX33" fmla="*/ 5511156 w 9609980"/>
                    <a:gd name="connsiteY33" fmla="*/ 371111 h 6609763"/>
                    <a:gd name="connsiteX34" fmla="*/ 6200269 w 9609980"/>
                    <a:gd name="connsiteY34" fmla="*/ 50 h 6609763"/>
                    <a:gd name="connsiteX35" fmla="*/ 5935225 w 9609980"/>
                    <a:gd name="connsiteY35" fmla="*/ 291598 h 6609763"/>
                    <a:gd name="connsiteX36" fmla="*/ 6452060 w 9609980"/>
                    <a:gd name="connsiteY36" fmla="*/ 119320 h 6609763"/>
                    <a:gd name="connsiteX37" fmla="*/ 6266529 w 9609980"/>
                    <a:gd name="connsiteY37" fmla="*/ 344606 h 6609763"/>
                    <a:gd name="connsiteX38" fmla="*/ 6584582 w 9609980"/>
                    <a:gd name="connsiteY38" fmla="*/ 450623 h 6609763"/>
                    <a:gd name="connsiteX39" fmla="*/ 6359295 w 9609980"/>
                    <a:gd name="connsiteY39" fmla="*/ 596397 h 6609763"/>
                    <a:gd name="connsiteX40" fmla="*/ 7856790 w 9609980"/>
                    <a:gd name="connsiteY40" fmla="*/ 768674 h 6609763"/>
                    <a:gd name="connsiteX41" fmla="*/ 7618251 w 9609980"/>
                    <a:gd name="connsiteY41" fmla="*/ 834935 h 6609763"/>
                    <a:gd name="connsiteX42" fmla="*/ 8108582 w 9609980"/>
                    <a:gd name="connsiteY42" fmla="*/ 1086728 h 6609763"/>
                    <a:gd name="connsiteX43" fmla="*/ 7856790 w 9609980"/>
                    <a:gd name="connsiteY43" fmla="*/ 1126483 h 6609763"/>
                    <a:gd name="connsiteX44" fmla="*/ 8267608 w 9609980"/>
                    <a:gd name="connsiteY44" fmla="*/ 1709579 h 6609763"/>
                    <a:gd name="connsiteX45" fmla="*/ 9168756 w 9609980"/>
                    <a:gd name="connsiteY45" fmla="*/ 1815596 h 6609763"/>
                    <a:gd name="connsiteX46" fmla="*/ 8810947 w 9609980"/>
                    <a:gd name="connsiteY46" fmla="*/ 1828848 h 6609763"/>
                    <a:gd name="connsiteX47" fmla="*/ 9075990 w 9609980"/>
                    <a:gd name="connsiteY47" fmla="*/ 2014379 h 6609763"/>
                    <a:gd name="connsiteX48" fmla="*/ 8612164 w 9609980"/>
                    <a:gd name="connsiteY48" fmla="*/ 1961370 h 6609763"/>
                    <a:gd name="connsiteX49" fmla="*/ 9592826 w 9609980"/>
                    <a:gd name="connsiteY49" fmla="*/ 2796257 h 6609763"/>
                    <a:gd name="connsiteX50" fmla="*/ 9221765 w 9609980"/>
                    <a:gd name="connsiteY50" fmla="*/ 2637231 h 6609763"/>
                    <a:gd name="connsiteX51" fmla="*/ 9606078 w 9609980"/>
                    <a:gd name="connsiteY51" fmla="*/ 3432361 h 6609763"/>
                    <a:gd name="connsiteX52" fmla="*/ 9176332 w 9609980"/>
                    <a:gd name="connsiteY52" fmla="*/ 3117149 h 6609763"/>
                    <a:gd name="connsiteX53" fmla="*/ 9486809 w 9609980"/>
                    <a:gd name="connsiteY53" fmla="*/ 4094970 h 6609763"/>
                    <a:gd name="connsiteX54" fmla="*/ 9221765 w 9609980"/>
                    <a:gd name="connsiteY54" fmla="*/ 3949196 h 6609763"/>
                    <a:gd name="connsiteX55" fmla="*/ 8996478 w 9609980"/>
                    <a:gd name="connsiteY55" fmla="*/ 5035874 h 6609763"/>
                    <a:gd name="connsiteX56" fmla="*/ 8903713 w 9609980"/>
                    <a:gd name="connsiteY56" fmla="*/ 4890101 h 6609763"/>
                    <a:gd name="connsiteX57" fmla="*/ 8704931 w 9609980"/>
                    <a:gd name="connsiteY57" fmla="*/ 5155144 h 6609763"/>
                    <a:gd name="connsiteX58" fmla="*/ 8532653 w 9609980"/>
                    <a:gd name="connsiteY58" fmla="*/ 5009370 h 6609763"/>
                    <a:gd name="connsiteX59" fmla="*/ 8214602 w 9609980"/>
                    <a:gd name="connsiteY59" fmla="*/ 5539457 h 6609763"/>
                    <a:gd name="connsiteX60" fmla="*/ 8029072 w 9609980"/>
                    <a:gd name="connsiteY60" fmla="*/ 5300918 h 6609763"/>
                    <a:gd name="connsiteX61" fmla="*/ 7697767 w 9609980"/>
                    <a:gd name="connsiteY61" fmla="*/ 5937022 h 6609763"/>
                    <a:gd name="connsiteX62" fmla="*/ 7750776 w 9609980"/>
                    <a:gd name="connsiteY62" fmla="*/ 5671979 h 6609763"/>
                    <a:gd name="connsiteX63" fmla="*/ 7286950 w 9609980"/>
                    <a:gd name="connsiteY63" fmla="*/ 6069544 h 6609763"/>
                    <a:gd name="connsiteX64" fmla="*/ 7313455 w 9609980"/>
                    <a:gd name="connsiteY64" fmla="*/ 5777996 h 6609763"/>
                    <a:gd name="connsiteX65" fmla="*/ 6770116 w 9609980"/>
                    <a:gd name="connsiteY65" fmla="*/ 6294831 h 6609763"/>
                    <a:gd name="connsiteX66" fmla="*/ 6637594 w 9609980"/>
                    <a:gd name="connsiteY66" fmla="*/ 5923770 h 6609763"/>
                    <a:gd name="connsiteX67" fmla="*/ 5985753 w 9609980"/>
                    <a:gd name="connsiteY67" fmla="*/ 6437706 h 6609763"/>
                    <a:gd name="connsiteX68" fmla="*/ 6009566 w 9609980"/>
                    <a:gd name="connsiteY68" fmla="*/ 6242443 h 6609763"/>
                    <a:gd name="connsiteX69" fmla="*/ 5599991 w 9609980"/>
                    <a:gd name="connsiteY69" fmla="*/ 6532955 h 6609763"/>
                    <a:gd name="connsiteX70" fmla="*/ 5519029 w 9609980"/>
                    <a:gd name="connsiteY70" fmla="*/ 6061468 h 6609763"/>
                    <a:gd name="connsiteX71" fmla="*/ 4554508 w 9609980"/>
                    <a:gd name="connsiteY71" fmla="*/ 6515268 h 6609763"/>
                    <a:gd name="connsiteX72" fmla="*/ 435571 w 9609980"/>
                    <a:gd name="connsiteY72" fmla="*/ 4002207 h 6609763"/>
                    <a:gd name="connsiteX73" fmla="*/ 236788 w 9609980"/>
                    <a:gd name="connsiteY73" fmla="*/ 4214242 h 6609763"/>
                    <a:gd name="connsiteX74" fmla="*/ 519508 w 9609980"/>
                    <a:gd name="connsiteY74" fmla="*/ 3130402 h 6609763"/>
                    <a:gd name="connsiteX0" fmla="*/ 519508 w 9609980"/>
                    <a:gd name="connsiteY0" fmla="*/ 3130402 h 6609763"/>
                    <a:gd name="connsiteX1" fmla="*/ 77762 w 9609980"/>
                    <a:gd name="connsiteY1" fmla="*/ 3392607 h 6609763"/>
                    <a:gd name="connsiteX2" fmla="*/ 660859 w 9609980"/>
                    <a:gd name="connsiteY2" fmla="*/ 2517963 h 6609763"/>
                    <a:gd name="connsiteX3" fmla="*/ 422320 w 9609980"/>
                    <a:gd name="connsiteY3" fmla="*/ 2517963 h 6609763"/>
                    <a:gd name="connsiteX4" fmla="*/ 753624 w 9609980"/>
                    <a:gd name="connsiteY4" fmla="*/ 2305929 h 6609763"/>
                    <a:gd name="connsiteX5" fmla="*/ 289798 w 9609980"/>
                    <a:gd name="connsiteY5" fmla="*/ 2279424 h 6609763"/>
                    <a:gd name="connsiteX6" fmla="*/ 1005416 w 9609980"/>
                    <a:gd name="connsiteY6" fmla="*/ 1855355 h 6609763"/>
                    <a:gd name="connsiteX7" fmla="*/ 607850 w 9609980"/>
                    <a:gd name="connsiteY7" fmla="*/ 1815598 h 6609763"/>
                    <a:gd name="connsiteX8" fmla="*/ 1230703 w 9609980"/>
                    <a:gd name="connsiteY8" fmla="*/ 1577059 h 6609763"/>
                    <a:gd name="connsiteX9" fmla="*/ 1111434 w 9609980"/>
                    <a:gd name="connsiteY9" fmla="*/ 1524050 h 6609763"/>
                    <a:gd name="connsiteX10" fmla="*/ 1495747 w 9609980"/>
                    <a:gd name="connsiteY10" fmla="*/ 1325268 h 6609763"/>
                    <a:gd name="connsiteX11" fmla="*/ 1031921 w 9609980"/>
                    <a:gd name="connsiteY11" fmla="*/ 1325268 h 6609763"/>
                    <a:gd name="connsiteX12" fmla="*/ 1787295 w 9609980"/>
                    <a:gd name="connsiteY12" fmla="*/ 1033720 h 6609763"/>
                    <a:gd name="connsiteX13" fmla="*/ 1562007 w 9609980"/>
                    <a:gd name="connsiteY13" fmla="*/ 954207 h 6609763"/>
                    <a:gd name="connsiteX14" fmla="*/ 1919815 w 9609980"/>
                    <a:gd name="connsiteY14" fmla="*/ 993963 h 6609763"/>
                    <a:gd name="connsiteX15" fmla="*/ 2118599 w 9609980"/>
                    <a:gd name="connsiteY15" fmla="*/ 543390 h 6609763"/>
                    <a:gd name="connsiteX16" fmla="*/ 2118598 w 9609980"/>
                    <a:gd name="connsiteY16" fmla="*/ 808433 h 6609763"/>
                    <a:gd name="connsiteX17" fmla="*/ 2661937 w 9609980"/>
                    <a:gd name="connsiteY17" fmla="*/ 609650 h 6609763"/>
                    <a:gd name="connsiteX18" fmla="*/ 2569172 w 9609980"/>
                    <a:gd name="connsiteY18" fmla="*/ 516885 h 6609763"/>
                    <a:gd name="connsiteX19" fmla="*/ 2926982 w 9609980"/>
                    <a:gd name="connsiteY19" fmla="*/ 437372 h 6609763"/>
                    <a:gd name="connsiteX20" fmla="*/ 2873972 w 9609980"/>
                    <a:gd name="connsiteY20" fmla="*/ 318103 h 6609763"/>
                    <a:gd name="connsiteX21" fmla="*/ 3364302 w 9609980"/>
                    <a:gd name="connsiteY21" fmla="*/ 357859 h 6609763"/>
                    <a:gd name="connsiteX22" fmla="*/ 3708859 w 9609980"/>
                    <a:gd name="connsiteY22" fmla="*/ 145824 h 6609763"/>
                    <a:gd name="connsiteX23" fmla="*/ 3682355 w 9609980"/>
                    <a:gd name="connsiteY23" fmla="*/ 278346 h 6609763"/>
                    <a:gd name="connsiteX24" fmla="*/ 4371469 w 9609980"/>
                    <a:gd name="connsiteY24" fmla="*/ 331355 h 6609763"/>
                    <a:gd name="connsiteX25" fmla="*/ 4371469 w 9609980"/>
                    <a:gd name="connsiteY25" fmla="*/ 198833 h 6609763"/>
                    <a:gd name="connsiteX26" fmla="*/ 4596756 w 9609980"/>
                    <a:gd name="connsiteY26" fmla="*/ 371111 h 6609763"/>
                    <a:gd name="connsiteX27" fmla="*/ 4901556 w 9609980"/>
                    <a:gd name="connsiteY27" fmla="*/ 265094 h 6609763"/>
                    <a:gd name="connsiteX28" fmla="*/ 4769034 w 9609980"/>
                    <a:gd name="connsiteY28" fmla="*/ 437372 h 6609763"/>
                    <a:gd name="connsiteX29" fmla="*/ 5047329 w 9609980"/>
                    <a:gd name="connsiteY29" fmla="*/ 384363 h 6609763"/>
                    <a:gd name="connsiteX30" fmla="*/ 5093085 w 9609980"/>
                    <a:gd name="connsiteY30" fmla="*/ 528242 h 6609763"/>
                    <a:gd name="connsiteX31" fmla="*/ 5338877 w 9609980"/>
                    <a:gd name="connsiteY31" fmla="*/ 636155 h 6609763"/>
                    <a:gd name="connsiteX32" fmla="*/ 5232860 w 9609980"/>
                    <a:gd name="connsiteY32" fmla="*/ 251842 h 6609763"/>
                    <a:gd name="connsiteX33" fmla="*/ 5511156 w 9609980"/>
                    <a:gd name="connsiteY33" fmla="*/ 371111 h 6609763"/>
                    <a:gd name="connsiteX34" fmla="*/ 6200269 w 9609980"/>
                    <a:gd name="connsiteY34" fmla="*/ 50 h 6609763"/>
                    <a:gd name="connsiteX35" fmla="*/ 5935225 w 9609980"/>
                    <a:gd name="connsiteY35" fmla="*/ 291598 h 6609763"/>
                    <a:gd name="connsiteX36" fmla="*/ 6452060 w 9609980"/>
                    <a:gd name="connsiteY36" fmla="*/ 119320 h 6609763"/>
                    <a:gd name="connsiteX37" fmla="*/ 6266529 w 9609980"/>
                    <a:gd name="connsiteY37" fmla="*/ 344606 h 6609763"/>
                    <a:gd name="connsiteX38" fmla="*/ 6584582 w 9609980"/>
                    <a:gd name="connsiteY38" fmla="*/ 450623 h 6609763"/>
                    <a:gd name="connsiteX39" fmla="*/ 6359295 w 9609980"/>
                    <a:gd name="connsiteY39" fmla="*/ 596397 h 6609763"/>
                    <a:gd name="connsiteX40" fmla="*/ 7856790 w 9609980"/>
                    <a:gd name="connsiteY40" fmla="*/ 768674 h 6609763"/>
                    <a:gd name="connsiteX41" fmla="*/ 7618251 w 9609980"/>
                    <a:gd name="connsiteY41" fmla="*/ 834935 h 6609763"/>
                    <a:gd name="connsiteX42" fmla="*/ 8108582 w 9609980"/>
                    <a:gd name="connsiteY42" fmla="*/ 1086728 h 6609763"/>
                    <a:gd name="connsiteX43" fmla="*/ 7856790 w 9609980"/>
                    <a:gd name="connsiteY43" fmla="*/ 1126483 h 6609763"/>
                    <a:gd name="connsiteX44" fmla="*/ 8267608 w 9609980"/>
                    <a:gd name="connsiteY44" fmla="*/ 1709579 h 6609763"/>
                    <a:gd name="connsiteX45" fmla="*/ 9168756 w 9609980"/>
                    <a:gd name="connsiteY45" fmla="*/ 1815596 h 6609763"/>
                    <a:gd name="connsiteX46" fmla="*/ 8810947 w 9609980"/>
                    <a:gd name="connsiteY46" fmla="*/ 1828848 h 6609763"/>
                    <a:gd name="connsiteX47" fmla="*/ 9075990 w 9609980"/>
                    <a:gd name="connsiteY47" fmla="*/ 2014379 h 6609763"/>
                    <a:gd name="connsiteX48" fmla="*/ 8612164 w 9609980"/>
                    <a:gd name="connsiteY48" fmla="*/ 1961370 h 6609763"/>
                    <a:gd name="connsiteX49" fmla="*/ 9592826 w 9609980"/>
                    <a:gd name="connsiteY49" fmla="*/ 2796257 h 6609763"/>
                    <a:gd name="connsiteX50" fmla="*/ 9221765 w 9609980"/>
                    <a:gd name="connsiteY50" fmla="*/ 2637231 h 6609763"/>
                    <a:gd name="connsiteX51" fmla="*/ 9606078 w 9609980"/>
                    <a:gd name="connsiteY51" fmla="*/ 3432361 h 6609763"/>
                    <a:gd name="connsiteX52" fmla="*/ 9176332 w 9609980"/>
                    <a:gd name="connsiteY52" fmla="*/ 3117149 h 6609763"/>
                    <a:gd name="connsiteX53" fmla="*/ 9486809 w 9609980"/>
                    <a:gd name="connsiteY53" fmla="*/ 4094970 h 6609763"/>
                    <a:gd name="connsiteX54" fmla="*/ 9221765 w 9609980"/>
                    <a:gd name="connsiteY54" fmla="*/ 3949196 h 6609763"/>
                    <a:gd name="connsiteX55" fmla="*/ 8996478 w 9609980"/>
                    <a:gd name="connsiteY55" fmla="*/ 5035874 h 6609763"/>
                    <a:gd name="connsiteX56" fmla="*/ 8903713 w 9609980"/>
                    <a:gd name="connsiteY56" fmla="*/ 4890101 h 6609763"/>
                    <a:gd name="connsiteX57" fmla="*/ 8704931 w 9609980"/>
                    <a:gd name="connsiteY57" fmla="*/ 5155144 h 6609763"/>
                    <a:gd name="connsiteX58" fmla="*/ 8532653 w 9609980"/>
                    <a:gd name="connsiteY58" fmla="*/ 5009370 h 6609763"/>
                    <a:gd name="connsiteX59" fmla="*/ 8214602 w 9609980"/>
                    <a:gd name="connsiteY59" fmla="*/ 5539457 h 6609763"/>
                    <a:gd name="connsiteX60" fmla="*/ 8029072 w 9609980"/>
                    <a:gd name="connsiteY60" fmla="*/ 5300918 h 6609763"/>
                    <a:gd name="connsiteX61" fmla="*/ 7697767 w 9609980"/>
                    <a:gd name="connsiteY61" fmla="*/ 5937022 h 6609763"/>
                    <a:gd name="connsiteX62" fmla="*/ 7750776 w 9609980"/>
                    <a:gd name="connsiteY62" fmla="*/ 5671979 h 6609763"/>
                    <a:gd name="connsiteX63" fmla="*/ 7286950 w 9609980"/>
                    <a:gd name="connsiteY63" fmla="*/ 6069544 h 6609763"/>
                    <a:gd name="connsiteX64" fmla="*/ 7313455 w 9609980"/>
                    <a:gd name="connsiteY64" fmla="*/ 5777996 h 6609763"/>
                    <a:gd name="connsiteX65" fmla="*/ 6770116 w 9609980"/>
                    <a:gd name="connsiteY65" fmla="*/ 6294831 h 6609763"/>
                    <a:gd name="connsiteX66" fmla="*/ 6637594 w 9609980"/>
                    <a:gd name="connsiteY66" fmla="*/ 5923770 h 6609763"/>
                    <a:gd name="connsiteX67" fmla="*/ 5985753 w 9609980"/>
                    <a:gd name="connsiteY67" fmla="*/ 6437706 h 6609763"/>
                    <a:gd name="connsiteX68" fmla="*/ 6009566 w 9609980"/>
                    <a:gd name="connsiteY68" fmla="*/ 6242443 h 6609763"/>
                    <a:gd name="connsiteX69" fmla="*/ 5599991 w 9609980"/>
                    <a:gd name="connsiteY69" fmla="*/ 6532955 h 6609763"/>
                    <a:gd name="connsiteX70" fmla="*/ 5519029 w 9609980"/>
                    <a:gd name="connsiteY70" fmla="*/ 6061468 h 6609763"/>
                    <a:gd name="connsiteX71" fmla="*/ 4554508 w 9609980"/>
                    <a:gd name="connsiteY71" fmla="*/ 6515268 h 6609763"/>
                    <a:gd name="connsiteX72" fmla="*/ 435571 w 9609980"/>
                    <a:gd name="connsiteY72" fmla="*/ 4002207 h 6609763"/>
                    <a:gd name="connsiteX73" fmla="*/ 236788 w 9609980"/>
                    <a:gd name="connsiteY73" fmla="*/ 4214242 h 6609763"/>
                    <a:gd name="connsiteX74" fmla="*/ 519508 w 9609980"/>
                    <a:gd name="connsiteY74" fmla="*/ 3130402 h 6609763"/>
                    <a:gd name="connsiteX0" fmla="*/ 519508 w 9609980"/>
                    <a:gd name="connsiteY0" fmla="*/ 3130402 h 6556346"/>
                    <a:gd name="connsiteX1" fmla="*/ 77762 w 9609980"/>
                    <a:gd name="connsiteY1" fmla="*/ 3392607 h 6556346"/>
                    <a:gd name="connsiteX2" fmla="*/ 660859 w 9609980"/>
                    <a:gd name="connsiteY2" fmla="*/ 2517963 h 6556346"/>
                    <a:gd name="connsiteX3" fmla="*/ 422320 w 9609980"/>
                    <a:gd name="connsiteY3" fmla="*/ 2517963 h 6556346"/>
                    <a:gd name="connsiteX4" fmla="*/ 753624 w 9609980"/>
                    <a:gd name="connsiteY4" fmla="*/ 2305929 h 6556346"/>
                    <a:gd name="connsiteX5" fmla="*/ 289798 w 9609980"/>
                    <a:gd name="connsiteY5" fmla="*/ 2279424 h 6556346"/>
                    <a:gd name="connsiteX6" fmla="*/ 1005416 w 9609980"/>
                    <a:gd name="connsiteY6" fmla="*/ 1855355 h 6556346"/>
                    <a:gd name="connsiteX7" fmla="*/ 607850 w 9609980"/>
                    <a:gd name="connsiteY7" fmla="*/ 1815598 h 6556346"/>
                    <a:gd name="connsiteX8" fmla="*/ 1230703 w 9609980"/>
                    <a:gd name="connsiteY8" fmla="*/ 1577059 h 6556346"/>
                    <a:gd name="connsiteX9" fmla="*/ 1111434 w 9609980"/>
                    <a:gd name="connsiteY9" fmla="*/ 1524050 h 6556346"/>
                    <a:gd name="connsiteX10" fmla="*/ 1495747 w 9609980"/>
                    <a:gd name="connsiteY10" fmla="*/ 1325268 h 6556346"/>
                    <a:gd name="connsiteX11" fmla="*/ 1031921 w 9609980"/>
                    <a:gd name="connsiteY11" fmla="*/ 1325268 h 6556346"/>
                    <a:gd name="connsiteX12" fmla="*/ 1787295 w 9609980"/>
                    <a:gd name="connsiteY12" fmla="*/ 1033720 h 6556346"/>
                    <a:gd name="connsiteX13" fmla="*/ 1562007 w 9609980"/>
                    <a:gd name="connsiteY13" fmla="*/ 954207 h 6556346"/>
                    <a:gd name="connsiteX14" fmla="*/ 1919815 w 9609980"/>
                    <a:gd name="connsiteY14" fmla="*/ 993963 h 6556346"/>
                    <a:gd name="connsiteX15" fmla="*/ 2118599 w 9609980"/>
                    <a:gd name="connsiteY15" fmla="*/ 543390 h 6556346"/>
                    <a:gd name="connsiteX16" fmla="*/ 2118598 w 9609980"/>
                    <a:gd name="connsiteY16" fmla="*/ 808433 h 6556346"/>
                    <a:gd name="connsiteX17" fmla="*/ 2661937 w 9609980"/>
                    <a:gd name="connsiteY17" fmla="*/ 609650 h 6556346"/>
                    <a:gd name="connsiteX18" fmla="*/ 2569172 w 9609980"/>
                    <a:gd name="connsiteY18" fmla="*/ 516885 h 6556346"/>
                    <a:gd name="connsiteX19" fmla="*/ 2926982 w 9609980"/>
                    <a:gd name="connsiteY19" fmla="*/ 437372 h 6556346"/>
                    <a:gd name="connsiteX20" fmla="*/ 2873972 w 9609980"/>
                    <a:gd name="connsiteY20" fmla="*/ 318103 h 6556346"/>
                    <a:gd name="connsiteX21" fmla="*/ 3364302 w 9609980"/>
                    <a:gd name="connsiteY21" fmla="*/ 357859 h 6556346"/>
                    <a:gd name="connsiteX22" fmla="*/ 3708859 w 9609980"/>
                    <a:gd name="connsiteY22" fmla="*/ 145824 h 6556346"/>
                    <a:gd name="connsiteX23" fmla="*/ 3682355 w 9609980"/>
                    <a:gd name="connsiteY23" fmla="*/ 278346 h 6556346"/>
                    <a:gd name="connsiteX24" fmla="*/ 4371469 w 9609980"/>
                    <a:gd name="connsiteY24" fmla="*/ 331355 h 6556346"/>
                    <a:gd name="connsiteX25" fmla="*/ 4371469 w 9609980"/>
                    <a:gd name="connsiteY25" fmla="*/ 198833 h 6556346"/>
                    <a:gd name="connsiteX26" fmla="*/ 4596756 w 9609980"/>
                    <a:gd name="connsiteY26" fmla="*/ 371111 h 6556346"/>
                    <a:gd name="connsiteX27" fmla="*/ 4901556 w 9609980"/>
                    <a:gd name="connsiteY27" fmla="*/ 265094 h 6556346"/>
                    <a:gd name="connsiteX28" fmla="*/ 4769034 w 9609980"/>
                    <a:gd name="connsiteY28" fmla="*/ 437372 h 6556346"/>
                    <a:gd name="connsiteX29" fmla="*/ 5047329 w 9609980"/>
                    <a:gd name="connsiteY29" fmla="*/ 384363 h 6556346"/>
                    <a:gd name="connsiteX30" fmla="*/ 5093085 w 9609980"/>
                    <a:gd name="connsiteY30" fmla="*/ 528242 h 6556346"/>
                    <a:gd name="connsiteX31" fmla="*/ 5338877 w 9609980"/>
                    <a:gd name="connsiteY31" fmla="*/ 636155 h 6556346"/>
                    <a:gd name="connsiteX32" fmla="*/ 5232860 w 9609980"/>
                    <a:gd name="connsiteY32" fmla="*/ 251842 h 6556346"/>
                    <a:gd name="connsiteX33" fmla="*/ 5511156 w 9609980"/>
                    <a:gd name="connsiteY33" fmla="*/ 371111 h 6556346"/>
                    <a:gd name="connsiteX34" fmla="*/ 6200269 w 9609980"/>
                    <a:gd name="connsiteY34" fmla="*/ 50 h 6556346"/>
                    <a:gd name="connsiteX35" fmla="*/ 5935225 w 9609980"/>
                    <a:gd name="connsiteY35" fmla="*/ 291598 h 6556346"/>
                    <a:gd name="connsiteX36" fmla="*/ 6452060 w 9609980"/>
                    <a:gd name="connsiteY36" fmla="*/ 119320 h 6556346"/>
                    <a:gd name="connsiteX37" fmla="*/ 6266529 w 9609980"/>
                    <a:gd name="connsiteY37" fmla="*/ 344606 h 6556346"/>
                    <a:gd name="connsiteX38" fmla="*/ 6584582 w 9609980"/>
                    <a:gd name="connsiteY38" fmla="*/ 450623 h 6556346"/>
                    <a:gd name="connsiteX39" fmla="*/ 6359295 w 9609980"/>
                    <a:gd name="connsiteY39" fmla="*/ 596397 h 6556346"/>
                    <a:gd name="connsiteX40" fmla="*/ 7856790 w 9609980"/>
                    <a:gd name="connsiteY40" fmla="*/ 768674 h 6556346"/>
                    <a:gd name="connsiteX41" fmla="*/ 7618251 w 9609980"/>
                    <a:gd name="connsiteY41" fmla="*/ 834935 h 6556346"/>
                    <a:gd name="connsiteX42" fmla="*/ 8108582 w 9609980"/>
                    <a:gd name="connsiteY42" fmla="*/ 1086728 h 6556346"/>
                    <a:gd name="connsiteX43" fmla="*/ 7856790 w 9609980"/>
                    <a:gd name="connsiteY43" fmla="*/ 1126483 h 6556346"/>
                    <a:gd name="connsiteX44" fmla="*/ 8267608 w 9609980"/>
                    <a:gd name="connsiteY44" fmla="*/ 1709579 h 6556346"/>
                    <a:gd name="connsiteX45" fmla="*/ 9168756 w 9609980"/>
                    <a:gd name="connsiteY45" fmla="*/ 1815596 h 6556346"/>
                    <a:gd name="connsiteX46" fmla="*/ 8810947 w 9609980"/>
                    <a:gd name="connsiteY46" fmla="*/ 1828848 h 6556346"/>
                    <a:gd name="connsiteX47" fmla="*/ 9075990 w 9609980"/>
                    <a:gd name="connsiteY47" fmla="*/ 2014379 h 6556346"/>
                    <a:gd name="connsiteX48" fmla="*/ 8612164 w 9609980"/>
                    <a:gd name="connsiteY48" fmla="*/ 1961370 h 6556346"/>
                    <a:gd name="connsiteX49" fmla="*/ 9592826 w 9609980"/>
                    <a:gd name="connsiteY49" fmla="*/ 2796257 h 6556346"/>
                    <a:gd name="connsiteX50" fmla="*/ 9221765 w 9609980"/>
                    <a:gd name="connsiteY50" fmla="*/ 2637231 h 6556346"/>
                    <a:gd name="connsiteX51" fmla="*/ 9606078 w 9609980"/>
                    <a:gd name="connsiteY51" fmla="*/ 3432361 h 6556346"/>
                    <a:gd name="connsiteX52" fmla="*/ 9176332 w 9609980"/>
                    <a:gd name="connsiteY52" fmla="*/ 3117149 h 6556346"/>
                    <a:gd name="connsiteX53" fmla="*/ 9486809 w 9609980"/>
                    <a:gd name="connsiteY53" fmla="*/ 4094970 h 6556346"/>
                    <a:gd name="connsiteX54" fmla="*/ 9221765 w 9609980"/>
                    <a:gd name="connsiteY54" fmla="*/ 3949196 h 6556346"/>
                    <a:gd name="connsiteX55" fmla="*/ 8996478 w 9609980"/>
                    <a:gd name="connsiteY55" fmla="*/ 5035874 h 6556346"/>
                    <a:gd name="connsiteX56" fmla="*/ 8903713 w 9609980"/>
                    <a:gd name="connsiteY56" fmla="*/ 4890101 h 6556346"/>
                    <a:gd name="connsiteX57" fmla="*/ 8704931 w 9609980"/>
                    <a:gd name="connsiteY57" fmla="*/ 5155144 h 6556346"/>
                    <a:gd name="connsiteX58" fmla="*/ 8532653 w 9609980"/>
                    <a:gd name="connsiteY58" fmla="*/ 5009370 h 6556346"/>
                    <a:gd name="connsiteX59" fmla="*/ 8214602 w 9609980"/>
                    <a:gd name="connsiteY59" fmla="*/ 5539457 h 6556346"/>
                    <a:gd name="connsiteX60" fmla="*/ 8029072 w 9609980"/>
                    <a:gd name="connsiteY60" fmla="*/ 5300918 h 6556346"/>
                    <a:gd name="connsiteX61" fmla="*/ 7697767 w 9609980"/>
                    <a:gd name="connsiteY61" fmla="*/ 5937022 h 6556346"/>
                    <a:gd name="connsiteX62" fmla="*/ 7750776 w 9609980"/>
                    <a:gd name="connsiteY62" fmla="*/ 5671979 h 6556346"/>
                    <a:gd name="connsiteX63" fmla="*/ 7286950 w 9609980"/>
                    <a:gd name="connsiteY63" fmla="*/ 6069544 h 6556346"/>
                    <a:gd name="connsiteX64" fmla="*/ 7313455 w 9609980"/>
                    <a:gd name="connsiteY64" fmla="*/ 5777996 h 6556346"/>
                    <a:gd name="connsiteX65" fmla="*/ 6770116 w 9609980"/>
                    <a:gd name="connsiteY65" fmla="*/ 6294831 h 6556346"/>
                    <a:gd name="connsiteX66" fmla="*/ 6637594 w 9609980"/>
                    <a:gd name="connsiteY66" fmla="*/ 5923770 h 6556346"/>
                    <a:gd name="connsiteX67" fmla="*/ 5985753 w 9609980"/>
                    <a:gd name="connsiteY67" fmla="*/ 6437706 h 6556346"/>
                    <a:gd name="connsiteX68" fmla="*/ 6009566 w 9609980"/>
                    <a:gd name="connsiteY68" fmla="*/ 6242443 h 6556346"/>
                    <a:gd name="connsiteX69" fmla="*/ 5599991 w 9609980"/>
                    <a:gd name="connsiteY69" fmla="*/ 6532955 h 6556346"/>
                    <a:gd name="connsiteX70" fmla="*/ 5519029 w 9609980"/>
                    <a:gd name="connsiteY70" fmla="*/ 6061468 h 6556346"/>
                    <a:gd name="connsiteX71" fmla="*/ 4554508 w 9609980"/>
                    <a:gd name="connsiteY71" fmla="*/ 6515268 h 6556346"/>
                    <a:gd name="connsiteX72" fmla="*/ 621101 w 9609980"/>
                    <a:gd name="connsiteY72" fmla="*/ 4903355 h 6556346"/>
                    <a:gd name="connsiteX73" fmla="*/ 435571 w 9609980"/>
                    <a:gd name="connsiteY73" fmla="*/ 4002207 h 6556346"/>
                    <a:gd name="connsiteX74" fmla="*/ 236788 w 9609980"/>
                    <a:gd name="connsiteY74" fmla="*/ 4214242 h 6556346"/>
                    <a:gd name="connsiteX75" fmla="*/ 519508 w 9609980"/>
                    <a:gd name="connsiteY75" fmla="*/ 3130402 h 6556346"/>
                    <a:gd name="connsiteX0" fmla="*/ 519508 w 9609980"/>
                    <a:gd name="connsiteY0" fmla="*/ 3130402 h 6578875"/>
                    <a:gd name="connsiteX1" fmla="*/ 77762 w 9609980"/>
                    <a:gd name="connsiteY1" fmla="*/ 3392607 h 6578875"/>
                    <a:gd name="connsiteX2" fmla="*/ 660859 w 9609980"/>
                    <a:gd name="connsiteY2" fmla="*/ 2517963 h 6578875"/>
                    <a:gd name="connsiteX3" fmla="*/ 422320 w 9609980"/>
                    <a:gd name="connsiteY3" fmla="*/ 2517963 h 6578875"/>
                    <a:gd name="connsiteX4" fmla="*/ 753624 w 9609980"/>
                    <a:gd name="connsiteY4" fmla="*/ 2305929 h 6578875"/>
                    <a:gd name="connsiteX5" fmla="*/ 289798 w 9609980"/>
                    <a:gd name="connsiteY5" fmla="*/ 2279424 h 6578875"/>
                    <a:gd name="connsiteX6" fmla="*/ 1005416 w 9609980"/>
                    <a:gd name="connsiteY6" fmla="*/ 1855355 h 6578875"/>
                    <a:gd name="connsiteX7" fmla="*/ 607850 w 9609980"/>
                    <a:gd name="connsiteY7" fmla="*/ 1815598 h 6578875"/>
                    <a:gd name="connsiteX8" fmla="*/ 1230703 w 9609980"/>
                    <a:gd name="connsiteY8" fmla="*/ 1577059 h 6578875"/>
                    <a:gd name="connsiteX9" fmla="*/ 1111434 w 9609980"/>
                    <a:gd name="connsiteY9" fmla="*/ 1524050 h 6578875"/>
                    <a:gd name="connsiteX10" fmla="*/ 1495747 w 9609980"/>
                    <a:gd name="connsiteY10" fmla="*/ 1325268 h 6578875"/>
                    <a:gd name="connsiteX11" fmla="*/ 1031921 w 9609980"/>
                    <a:gd name="connsiteY11" fmla="*/ 1325268 h 6578875"/>
                    <a:gd name="connsiteX12" fmla="*/ 1787295 w 9609980"/>
                    <a:gd name="connsiteY12" fmla="*/ 1033720 h 6578875"/>
                    <a:gd name="connsiteX13" fmla="*/ 1562007 w 9609980"/>
                    <a:gd name="connsiteY13" fmla="*/ 954207 h 6578875"/>
                    <a:gd name="connsiteX14" fmla="*/ 1919815 w 9609980"/>
                    <a:gd name="connsiteY14" fmla="*/ 993963 h 6578875"/>
                    <a:gd name="connsiteX15" fmla="*/ 2118599 w 9609980"/>
                    <a:gd name="connsiteY15" fmla="*/ 543390 h 6578875"/>
                    <a:gd name="connsiteX16" fmla="*/ 2118598 w 9609980"/>
                    <a:gd name="connsiteY16" fmla="*/ 808433 h 6578875"/>
                    <a:gd name="connsiteX17" fmla="*/ 2661937 w 9609980"/>
                    <a:gd name="connsiteY17" fmla="*/ 609650 h 6578875"/>
                    <a:gd name="connsiteX18" fmla="*/ 2569172 w 9609980"/>
                    <a:gd name="connsiteY18" fmla="*/ 516885 h 6578875"/>
                    <a:gd name="connsiteX19" fmla="*/ 2926982 w 9609980"/>
                    <a:gd name="connsiteY19" fmla="*/ 437372 h 6578875"/>
                    <a:gd name="connsiteX20" fmla="*/ 2873972 w 9609980"/>
                    <a:gd name="connsiteY20" fmla="*/ 318103 h 6578875"/>
                    <a:gd name="connsiteX21" fmla="*/ 3364302 w 9609980"/>
                    <a:gd name="connsiteY21" fmla="*/ 357859 h 6578875"/>
                    <a:gd name="connsiteX22" fmla="*/ 3708859 w 9609980"/>
                    <a:gd name="connsiteY22" fmla="*/ 145824 h 6578875"/>
                    <a:gd name="connsiteX23" fmla="*/ 3682355 w 9609980"/>
                    <a:gd name="connsiteY23" fmla="*/ 278346 h 6578875"/>
                    <a:gd name="connsiteX24" fmla="*/ 4371469 w 9609980"/>
                    <a:gd name="connsiteY24" fmla="*/ 331355 h 6578875"/>
                    <a:gd name="connsiteX25" fmla="*/ 4371469 w 9609980"/>
                    <a:gd name="connsiteY25" fmla="*/ 198833 h 6578875"/>
                    <a:gd name="connsiteX26" fmla="*/ 4596756 w 9609980"/>
                    <a:gd name="connsiteY26" fmla="*/ 371111 h 6578875"/>
                    <a:gd name="connsiteX27" fmla="*/ 4901556 w 9609980"/>
                    <a:gd name="connsiteY27" fmla="*/ 265094 h 6578875"/>
                    <a:gd name="connsiteX28" fmla="*/ 4769034 w 9609980"/>
                    <a:gd name="connsiteY28" fmla="*/ 437372 h 6578875"/>
                    <a:gd name="connsiteX29" fmla="*/ 5047329 w 9609980"/>
                    <a:gd name="connsiteY29" fmla="*/ 384363 h 6578875"/>
                    <a:gd name="connsiteX30" fmla="*/ 5093085 w 9609980"/>
                    <a:gd name="connsiteY30" fmla="*/ 528242 h 6578875"/>
                    <a:gd name="connsiteX31" fmla="*/ 5338877 w 9609980"/>
                    <a:gd name="connsiteY31" fmla="*/ 636155 h 6578875"/>
                    <a:gd name="connsiteX32" fmla="*/ 5232860 w 9609980"/>
                    <a:gd name="connsiteY32" fmla="*/ 251842 h 6578875"/>
                    <a:gd name="connsiteX33" fmla="*/ 5511156 w 9609980"/>
                    <a:gd name="connsiteY33" fmla="*/ 371111 h 6578875"/>
                    <a:gd name="connsiteX34" fmla="*/ 6200269 w 9609980"/>
                    <a:gd name="connsiteY34" fmla="*/ 50 h 6578875"/>
                    <a:gd name="connsiteX35" fmla="*/ 5935225 w 9609980"/>
                    <a:gd name="connsiteY35" fmla="*/ 291598 h 6578875"/>
                    <a:gd name="connsiteX36" fmla="*/ 6452060 w 9609980"/>
                    <a:gd name="connsiteY36" fmla="*/ 119320 h 6578875"/>
                    <a:gd name="connsiteX37" fmla="*/ 6266529 w 9609980"/>
                    <a:gd name="connsiteY37" fmla="*/ 344606 h 6578875"/>
                    <a:gd name="connsiteX38" fmla="*/ 6584582 w 9609980"/>
                    <a:gd name="connsiteY38" fmla="*/ 450623 h 6578875"/>
                    <a:gd name="connsiteX39" fmla="*/ 6359295 w 9609980"/>
                    <a:gd name="connsiteY39" fmla="*/ 596397 h 6578875"/>
                    <a:gd name="connsiteX40" fmla="*/ 7856790 w 9609980"/>
                    <a:gd name="connsiteY40" fmla="*/ 768674 h 6578875"/>
                    <a:gd name="connsiteX41" fmla="*/ 7618251 w 9609980"/>
                    <a:gd name="connsiteY41" fmla="*/ 834935 h 6578875"/>
                    <a:gd name="connsiteX42" fmla="*/ 8108582 w 9609980"/>
                    <a:gd name="connsiteY42" fmla="*/ 1086728 h 6578875"/>
                    <a:gd name="connsiteX43" fmla="*/ 7856790 w 9609980"/>
                    <a:gd name="connsiteY43" fmla="*/ 1126483 h 6578875"/>
                    <a:gd name="connsiteX44" fmla="*/ 8267608 w 9609980"/>
                    <a:gd name="connsiteY44" fmla="*/ 1709579 h 6578875"/>
                    <a:gd name="connsiteX45" fmla="*/ 9168756 w 9609980"/>
                    <a:gd name="connsiteY45" fmla="*/ 1815596 h 6578875"/>
                    <a:gd name="connsiteX46" fmla="*/ 8810947 w 9609980"/>
                    <a:gd name="connsiteY46" fmla="*/ 1828848 h 6578875"/>
                    <a:gd name="connsiteX47" fmla="*/ 9075990 w 9609980"/>
                    <a:gd name="connsiteY47" fmla="*/ 2014379 h 6578875"/>
                    <a:gd name="connsiteX48" fmla="*/ 8612164 w 9609980"/>
                    <a:gd name="connsiteY48" fmla="*/ 1961370 h 6578875"/>
                    <a:gd name="connsiteX49" fmla="*/ 9592826 w 9609980"/>
                    <a:gd name="connsiteY49" fmla="*/ 2796257 h 6578875"/>
                    <a:gd name="connsiteX50" fmla="*/ 9221765 w 9609980"/>
                    <a:gd name="connsiteY50" fmla="*/ 2637231 h 6578875"/>
                    <a:gd name="connsiteX51" fmla="*/ 9606078 w 9609980"/>
                    <a:gd name="connsiteY51" fmla="*/ 3432361 h 6578875"/>
                    <a:gd name="connsiteX52" fmla="*/ 9176332 w 9609980"/>
                    <a:gd name="connsiteY52" fmla="*/ 3117149 h 6578875"/>
                    <a:gd name="connsiteX53" fmla="*/ 9486809 w 9609980"/>
                    <a:gd name="connsiteY53" fmla="*/ 4094970 h 6578875"/>
                    <a:gd name="connsiteX54" fmla="*/ 9221765 w 9609980"/>
                    <a:gd name="connsiteY54" fmla="*/ 3949196 h 6578875"/>
                    <a:gd name="connsiteX55" fmla="*/ 8996478 w 9609980"/>
                    <a:gd name="connsiteY55" fmla="*/ 5035874 h 6578875"/>
                    <a:gd name="connsiteX56" fmla="*/ 8903713 w 9609980"/>
                    <a:gd name="connsiteY56" fmla="*/ 4890101 h 6578875"/>
                    <a:gd name="connsiteX57" fmla="*/ 8704931 w 9609980"/>
                    <a:gd name="connsiteY57" fmla="*/ 5155144 h 6578875"/>
                    <a:gd name="connsiteX58" fmla="*/ 8532653 w 9609980"/>
                    <a:gd name="connsiteY58" fmla="*/ 5009370 h 6578875"/>
                    <a:gd name="connsiteX59" fmla="*/ 8214602 w 9609980"/>
                    <a:gd name="connsiteY59" fmla="*/ 5539457 h 6578875"/>
                    <a:gd name="connsiteX60" fmla="*/ 8029072 w 9609980"/>
                    <a:gd name="connsiteY60" fmla="*/ 5300918 h 6578875"/>
                    <a:gd name="connsiteX61" fmla="*/ 7697767 w 9609980"/>
                    <a:gd name="connsiteY61" fmla="*/ 5937022 h 6578875"/>
                    <a:gd name="connsiteX62" fmla="*/ 7750776 w 9609980"/>
                    <a:gd name="connsiteY62" fmla="*/ 5671979 h 6578875"/>
                    <a:gd name="connsiteX63" fmla="*/ 7286950 w 9609980"/>
                    <a:gd name="connsiteY63" fmla="*/ 6069544 h 6578875"/>
                    <a:gd name="connsiteX64" fmla="*/ 7313455 w 9609980"/>
                    <a:gd name="connsiteY64" fmla="*/ 5777996 h 6578875"/>
                    <a:gd name="connsiteX65" fmla="*/ 6770116 w 9609980"/>
                    <a:gd name="connsiteY65" fmla="*/ 6294831 h 6578875"/>
                    <a:gd name="connsiteX66" fmla="*/ 6637594 w 9609980"/>
                    <a:gd name="connsiteY66" fmla="*/ 5923770 h 6578875"/>
                    <a:gd name="connsiteX67" fmla="*/ 5985753 w 9609980"/>
                    <a:gd name="connsiteY67" fmla="*/ 6437706 h 6578875"/>
                    <a:gd name="connsiteX68" fmla="*/ 6009566 w 9609980"/>
                    <a:gd name="connsiteY68" fmla="*/ 6242443 h 6578875"/>
                    <a:gd name="connsiteX69" fmla="*/ 5599991 w 9609980"/>
                    <a:gd name="connsiteY69" fmla="*/ 6532955 h 6578875"/>
                    <a:gd name="connsiteX70" fmla="*/ 5519029 w 9609980"/>
                    <a:gd name="connsiteY70" fmla="*/ 6061468 h 6578875"/>
                    <a:gd name="connsiteX71" fmla="*/ 4554508 w 9609980"/>
                    <a:gd name="connsiteY71" fmla="*/ 6515268 h 6578875"/>
                    <a:gd name="connsiteX72" fmla="*/ 727119 w 9609980"/>
                    <a:gd name="connsiteY72" fmla="*/ 4505790 h 6578875"/>
                    <a:gd name="connsiteX73" fmla="*/ 621101 w 9609980"/>
                    <a:gd name="connsiteY73" fmla="*/ 4903355 h 6578875"/>
                    <a:gd name="connsiteX74" fmla="*/ 435571 w 9609980"/>
                    <a:gd name="connsiteY74" fmla="*/ 4002207 h 6578875"/>
                    <a:gd name="connsiteX75" fmla="*/ 236788 w 9609980"/>
                    <a:gd name="connsiteY75" fmla="*/ 4214242 h 6578875"/>
                    <a:gd name="connsiteX76" fmla="*/ 519508 w 9609980"/>
                    <a:gd name="connsiteY76" fmla="*/ 3130402 h 6578875"/>
                    <a:gd name="connsiteX0" fmla="*/ 519508 w 9609980"/>
                    <a:gd name="connsiteY0" fmla="*/ 3130402 h 6578875"/>
                    <a:gd name="connsiteX1" fmla="*/ 77762 w 9609980"/>
                    <a:gd name="connsiteY1" fmla="*/ 3392607 h 6578875"/>
                    <a:gd name="connsiteX2" fmla="*/ 660859 w 9609980"/>
                    <a:gd name="connsiteY2" fmla="*/ 2517963 h 6578875"/>
                    <a:gd name="connsiteX3" fmla="*/ 422320 w 9609980"/>
                    <a:gd name="connsiteY3" fmla="*/ 2517963 h 6578875"/>
                    <a:gd name="connsiteX4" fmla="*/ 753624 w 9609980"/>
                    <a:gd name="connsiteY4" fmla="*/ 2305929 h 6578875"/>
                    <a:gd name="connsiteX5" fmla="*/ 289798 w 9609980"/>
                    <a:gd name="connsiteY5" fmla="*/ 2279424 h 6578875"/>
                    <a:gd name="connsiteX6" fmla="*/ 1005416 w 9609980"/>
                    <a:gd name="connsiteY6" fmla="*/ 1855355 h 6578875"/>
                    <a:gd name="connsiteX7" fmla="*/ 607850 w 9609980"/>
                    <a:gd name="connsiteY7" fmla="*/ 1815598 h 6578875"/>
                    <a:gd name="connsiteX8" fmla="*/ 1230703 w 9609980"/>
                    <a:gd name="connsiteY8" fmla="*/ 1577059 h 6578875"/>
                    <a:gd name="connsiteX9" fmla="*/ 1111434 w 9609980"/>
                    <a:gd name="connsiteY9" fmla="*/ 1524050 h 6578875"/>
                    <a:gd name="connsiteX10" fmla="*/ 1495747 w 9609980"/>
                    <a:gd name="connsiteY10" fmla="*/ 1325268 h 6578875"/>
                    <a:gd name="connsiteX11" fmla="*/ 1031921 w 9609980"/>
                    <a:gd name="connsiteY11" fmla="*/ 1325268 h 6578875"/>
                    <a:gd name="connsiteX12" fmla="*/ 1787295 w 9609980"/>
                    <a:gd name="connsiteY12" fmla="*/ 1033720 h 6578875"/>
                    <a:gd name="connsiteX13" fmla="*/ 1562007 w 9609980"/>
                    <a:gd name="connsiteY13" fmla="*/ 954207 h 6578875"/>
                    <a:gd name="connsiteX14" fmla="*/ 1919815 w 9609980"/>
                    <a:gd name="connsiteY14" fmla="*/ 993963 h 6578875"/>
                    <a:gd name="connsiteX15" fmla="*/ 2118599 w 9609980"/>
                    <a:gd name="connsiteY15" fmla="*/ 543390 h 6578875"/>
                    <a:gd name="connsiteX16" fmla="*/ 2118598 w 9609980"/>
                    <a:gd name="connsiteY16" fmla="*/ 808433 h 6578875"/>
                    <a:gd name="connsiteX17" fmla="*/ 2661937 w 9609980"/>
                    <a:gd name="connsiteY17" fmla="*/ 609650 h 6578875"/>
                    <a:gd name="connsiteX18" fmla="*/ 2569172 w 9609980"/>
                    <a:gd name="connsiteY18" fmla="*/ 516885 h 6578875"/>
                    <a:gd name="connsiteX19" fmla="*/ 2926982 w 9609980"/>
                    <a:gd name="connsiteY19" fmla="*/ 437372 h 6578875"/>
                    <a:gd name="connsiteX20" fmla="*/ 2873972 w 9609980"/>
                    <a:gd name="connsiteY20" fmla="*/ 318103 h 6578875"/>
                    <a:gd name="connsiteX21" fmla="*/ 3364302 w 9609980"/>
                    <a:gd name="connsiteY21" fmla="*/ 357859 h 6578875"/>
                    <a:gd name="connsiteX22" fmla="*/ 3708859 w 9609980"/>
                    <a:gd name="connsiteY22" fmla="*/ 145824 h 6578875"/>
                    <a:gd name="connsiteX23" fmla="*/ 3682355 w 9609980"/>
                    <a:gd name="connsiteY23" fmla="*/ 278346 h 6578875"/>
                    <a:gd name="connsiteX24" fmla="*/ 4371469 w 9609980"/>
                    <a:gd name="connsiteY24" fmla="*/ 331355 h 6578875"/>
                    <a:gd name="connsiteX25" fmla="*/ 4371469 w 9609980"/>
                    <a:gd name="connsiteY25" fmla="*/ 198833 h 6578875"/>
                    <a:gd name="connsiteX26" fmla="*/ 4596756 w 9609980"/>
                    <a:gd name="connsiteY26" fmla="*/ 371111 h 6578875"/>
                    <a:gd name="connsiteX27" fmla="*/ 4901556 w 9609980"/>
                    <a:gd name="connsiteY27" fmla="*/ 265094 h 6578875"/>
                    <a:gd name="connsiteX28" fmla="*/ 4769034 w 9609980"/>
                    <a:gd name="connsiteY28" fmla="*/ 437372 h 6578875"/>
                    <a:gd name="connsiteX29" fmla="*/ 5047329 w 9609980"/>
                    <a:gd name="connsiteY29" fmla="*/ 384363 h 6578875"/>
                    <a:gd name="connsiteX30" fmla="*/ 5093085 w 9609980"/>
                    <a:gd name="connsiteY30" fmla="*/ 528242 h 6578875"/>
                    <a:gd name="connsiteX31" fmla="*/ 5338877 w 9609980"/>
                    <a:gd name="connsiteY31" fmla="*/ 636155 h 6578875"/>
                    <a:gd name="connsiteX32" fmla="*/ 5232860 w 9609980"/>
                    <a:gd name="connsiteY32" fmla="*/ 251842 h 6578875"/>
                    <a:gd name="connsiteX33" fmla="*/ 5511156 w 9609980"/>
                    <a:gd name="connsiteY33" fmla="*/ 371111 h 6578875"/>
                    <a:gd name="connsiteX34" fmla="*/ 6200269 w 9609980"/>
                    <a:gd name="connsiteY34" fmla="*/ 50 h 6578875"/>
                    <a:gd name="connsiteX35" fmla="*/ 5935225 w 9609980"/>
                    <a:gd name="connsiteY35" fmla="*/ 291598 h 6578875"/>
                    <a:gd name="connsiteX36" fmla="*/ 6452060 w 9609980"/>
                    <a:gd name="connsiteY36" fmla="*/ 119320 h 6578875"/>
                    <a:gd name="connsiteX37" fmla="*/ 6266529 w 9609980"/>
                    <a:gd name="connsiteY37" fmla="*/ 344606 h 6578875"/>
                    <a:gd name="connsiteX38" fmla="*/ 6584582 w 9609980"/>
                    <a:gd name="connsiteY38" fmla="*/ 450623 h 6578875"/>
                    <a:gd name="connsiteX39" fmla="*/ 6359295 w 9609980"/>
                    <a:gd name="connsiteY39" fmla="*/ 596397 h 6578875"/>
                    <a:gd name="connsiteX40" fmla="*/ 7856790 w 9609980"/>
                    <a:gd name="connsiteY40" fmla="*/ 768674 h 6578875"/>
                    <a:gd name="connsiteX41" fmla="*/ 7618251 w 9609980"/>
                    <a:gd name="connsiteY41" fmla="*/ 834935 h 6578875"/>
                    <a:gd name="connsiteX42" fmla="*/ 8108582 w 9609980"/>
                    <a:gd name="connsiteY42" fmla="*/ 1086728 h 6578875"/>
                    <a:gd name="connsiteX43" fmla="*/ 7856790 w 9609980"/>
                    <a:gd name="connsiteY43" fmla="*/ 1126483 h 6578875"/>
                    <a:gd name="connsiteX44" fmla="*/ 8267608 w 9609980"/>
                    <a:gd name="connsiteY44" fmla="*/ 1709579 h 6578875"/>
                    <a:gd name="connsiteX45" fmla="*/ 9168756 w 9609980"/>
                    <a:gd name="connsiteY45" fmla="*/ 1815596 h 6578875"/>
                    <a:gd name="connsiteX46" fmla="*/ 8810947 w 9609980"/>
                    <a:gd name="connsiteY46" fmla="*/ 1828848 h 6578875"/>
                    <a:gd name="connsiteX47" fmla="*/ 9075990 w 9609980"/>
                    <a:gd name="connsiteY47" fmla="*/ 2014379 h 6578875"/>
                    <a:gd name="connsiteX48" fmla="*/ 8612164 w 9609980"/>
                    <a:gd name="connsiteY48" fmla="*/ 1961370 h 6578875"/>
                    <a:gd name="connsiteX49" fmla="*/ 9592826 w 9609980"/>
                    <a:gd name="connsiteY49" fmla="*/ 2796257 h 6578875"/>
                    <a:gd name="connsiteX50" fmla="*/ 9221765 w 9609980"/>
                    <a:gd name="connsiteY50" fmla="*/ 2637231 h 6578875"/>
                    <a:gd name="connsiteX51" fmla="*/ 9606078 w 9609980"/>
                    <a:gd name="connsiteY51" fmla="*/ 3432361 h 6578875"/>
                    <a:gd name="connsiteX52" fmla="*/ 9176332 w 9609980"/>
                    <a:gd name="connsiteY52" fmla="*/ 3117149 h 6578875"/>
                    <a:gd name="connsiteX53" fmla="*/ 9486809 w 9609980"/>
                    <a:gd name="connsiteY53" fmla="*/ 4094970 h 6578875"/>
                    <a:gd name="connsiteX54" fmla="*/ 9221765 w 9609980"/>
                    <a:gd name="connsiteY54" fmla="*/ 3949196 h 6578875"/>
                    <a:gd name="connsiteX55" fmla="*/ 8996478 w 9609980"/>
                    <a:gd name="connsiteY55" fmla="*/ 5035874 h 6578875"/>
                    <a:gd name="connsiteX56" fmla="*/ 8903713 w 9609980"/>
                    <a:gd name="connsiteY56" fmla="*/ 4890101 h 6578875"/>
                    <a:gd name="connsiteX57" fmla="*/ 8704931 w 9609980"/>
                    <a:gd name="connsiteY57" fmla="*/ 5155144 h 6578875"/>
                    <a:gd name="connsiteX58" fmla="*/ 8532653 w 9609980"/>
                    <a:gd name="connsiteY58" fmla="*/ 5009370 h 6578875"/>
                    <a:gd name="connsiteX59" fmla="*/ 8214602 w 9609980"/>
                    <a:gd name="connsiteY59" fmla="*/ 5539457 h 6578875"/>
                    <a:gd name="connsiteX60" fmla="*/ 8029072 w 9609980"/>
                    <a:gd name="connsiteY60" fmla="*/ 5300918 h 6578875"/>
                    <a:gd name="connsiteX61" fmla="*/ 7697767 w 9609980"/>
                    <a:gd name="connsiteY61" fmla="*/ 5937022 h 6578875"/>
                    <a:gd name="connsiteX62" fmla="*/ 7750776 w 9609980"/>
                    <a:gd name="connsiteY62" fmla="*/ 5671979 h 6578875"/>
                    <a:gd name="connsiteX63" fmla="*/ 7286950 w 9609980"/>
                    <a:gd name="connsiteY63" fmla="*/ 6069544 h 6578875"/>
                    <a:gd name="connsiteX64" fmla="*/ 7313455 w 9609980"/>
                    <a:gd name="connsiteY64" fmla="*/ 5777996 h 6578875"/>
                    <a:gd name="connsiteX65" fmla="*/ 6770116 w 9609980"/>
                    <a:gd name="connsiteY65" fmla="*/ 6294831 h 6578875"/>
                    <a:gd name="connsiteX66" fmla="*/ 6637594 w 9609980"/>
                    <a:gd name="connsiteY66" fmla="*/ 5923770 h 6578875"/>
                    <a:gd name="connsiteX67" fmla="*/ 5985753 w 9609980"/>
                    <a:gd name="connsiteY67" fmla="*/ 6437706 h 6578875"/>
                    <a:gd name="connsiteX68" fmla="*/ 6009566 w 9609980"/>
                    <a:gd name="connsiteY68" fmla="*/ 6242443 h 6578875"/>
                    <a:gd name="connsiteX69" fmla="*/ 5599991 w 9609980"/>
                    <a:gd name="connsiteY69" fmla="*/ 6532955 h 6578875"/>
                    <a:gd name="connsiteX70" fmla="*/ 5519029 w 9609980"/>
                    <a:gd name="connsiteY70" fmla="*/ 6061468 h 6578875"/>
                    <a:gd name="connsiteX71" fmla="*/ 4554508 w 9609980"/>
                    <a:gd name="connsiteY71" fmla="*/ 6515268 h 6578875"/>
                    <a:gd name="connsiteX72" fmla="*/ 727119 w 9609980"/>
                    <a:gd name="connsiteY72" fmla="*/ 4505790 h 6578875"/>
                    <a:gd name="connsiteX73" fmla="*/ 621101 w 9609980"/>
                    <a:gd name="connsiteY73" fmla="*/ 4903355 h 6578875"/>
                    <a:gd name="connsiteX74" fmla="*/ 435571 w 9609980"/>
                    <a:gd name="connsiteY74" fmla="*/ 4002207 h 6578875"/>
                    <a:gd name="connsiteX75" fmla="*/ 236788 w 9609980"/>
                    <a:gd name="connsiteY75" fmla="*/ 4214242 h 6578875"/>
                    <a:gd name="connsiteX76" fmla="*/ 519508 w 9609980"/>
                    <a:gd name="connsiteY76" fmla="*/ 3130402 h 6578875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204197 w 9609980"/>
                    <a:gd name="connsiteY72" fmla="*/ 5420190 h 6534253"/>
                    <a:gd name="connsiteX73" fmla="*/ 727119 w 9609980"/>
                    <a:gd name="connsiteY73" fmla="*/ 4505790 h 6534253"/>
                    <a:gd name="connsiteX74" fmla="*/ 621101 w 9609980"/>
                    <a:gd name="connsiteY74" fmla="*/ 4903355 h 6534253"/>
                    <a:gd name="connsiteX75" fmla="*/ 435571 w 9609980"/>
                    <a:gd name="connsiteY75" fmla="*/ 4002207 h 6534253"/>
                    <a:gd name="connsiteX76" fmla="*/ 236788 w 9609980"/>
                    <a:gd name="connsiteY76" fmla="*/ 4214242 h 6534253"/>
                    <a:gd name="connsiteX77" fmla="*/ 519508 w 9609980"/>
                    <a:gd name="connsiteY77" fmla="*/ 3130402 h 6534253"/>
                    <a:gd name="connsiteX0" fmla="*/ 519508 w 9609980"/>
                    <a:gd name="connsiteY0" fmla="*/ 3130402 h 6538319"/>
                    <a:gd name="connsiteX1" fmla="*/ 77762 w 9609980"/>
                    <a:gd name="connsiteY1" fmla="*/ 3392607 h 6538319"/>
                    <a:gd name="connsiteX2" fmla="*/ 660859 w 9609980"/>
                    <a:gd name="connsiteY2" fmla="*/ 2517963 h 6538319"/>
                    <a:gd name="connsiteX3" fmla="*/ 422320 w 9609980"/>
                    <a:gd name="connsiteY3" fmla="*/ 2517963 h 6538319"/>
                    <a:gd name="connsiteX4" fmla="*/ 753624 w 9609980"/>
                    <a:gd name="connsiteY4" fmla="*/ 2305929 h 6538319"/>
                    <a:gd name="connsiteX5" fmla="*/ 289798 w 9609980"/>
                    <a:gd name="connsiteY5" fmla="*/ 2279424 h 6538319"/>
                    <a:gd name="connsiteX6" fmla="*/ 1005416 w 9609980"/>
                    <a:gd name="connsiteY6" fmla="*/ 1855355 h 6538319"/>
                    <a:gd name="connsiteX7" fmla="*/ 607850 w 9609980"/>
                    <a:gd name="connsiteY7" fmla="*/ 1815598 h 6538319"/>
                    <a:gd name="connsiteX8" fmla="*/ 1230703 w 9609980"/>
                    <a:gd name="connsiteY8" fmla="*/ 1577059 h 6538319"/>
                    <a:gd name="connsiteX9" fmla="*/ 1111434 w 9609980"/>
                    <a:gd name="connsiteY9" fmla="*/ 1524050 h 6538319"/>
                    <a:gd name="connsiteX10" fmla="*/ 1495747 w 9609980"/>
                    <a:gd name="connsiteY10" fmla="*/ 1325268 h 6538319"/>
                    <a:gd name="connsiteX11" fmla="*/ 1031921 w 9609980"/>
                    <a:gd name="connsiteY11" fmla="*/ 1325268 h 6538319"/>
                    <a:gd name="connsiteX12" fmla="*/ 1787295 w 9609980"/>
                    <a:gd name="connsiteY12" fmla="*/ 1033720 h 6538319"/>
                    <a:gd name="connsiteX13" fmla="*/ 1562007 w 9609980"/>
                    <a:gd name="connsiteY13" fmla="*/ 954207 h 6538319"/>
                    <a:gd name="connsiteX14" fmla="*/ 1919815 w 9609980"/>
                    <a:gd name="connsiteY14" fmla="*/ 993963 h 6538319"/>
                    <a:gd name="connsiteX15" fmla="*/ 2118599 w 9609980"/>
                    <a:gd name="connsiteY15" fmla="*/ 543390 h 6538319"/>
                    <a:gd name="connsiteX16" fmla="*/ 2118598 w 9609980"/>
                    <a:gd name="connsiteY16" fmla="*/ 808433 h 6538319"/>
                    <a:gd name="connsiteX17" fmla="*/ 2661937 w 9609980"/>
                    <a:gd name="connsiteY17" fmla="*/ 609650 h 6538319"/>
                    <a:gd name="connsiteX18" fmla="*/ 2569172 w 9609980"/>
                    <a:gd name="connsiteY18" fmla="*/ 516885 h 6538319"/>
                    <a:gd name="connsiteX19" fmla="*/ 2926982 w 9609980"/>
                    <a:gd name="connsiteY19" fmla="*/ 437372 h 6538319"/>
                    <a:gd name="connsiteX20" fmla="*/ 2873972 w 9609980"/>
                    <a:gd name="connsiteY20" fmla="*/ 318103 h 6538319"/>
                    <a:gd name="connsiteX21" fmla="*/ 3364302 w 9609980"/>
                    <a:gd name="connsiteY21" fmla="*/ 357859 h 6538319"/>
                    <a:gd name="connsiteX22" fmla="*/ 3708859 w 9609980"/>
                    <a:gd name="connsiteY22" fmla="*/ 145824 h 6538319"/>
                    <a:gd name="connsiteX23" fmla="*/ 3682355 w 9609980"/>
                    <a:gd name="connsiteY23" fmla="*/ 278346 h 6538319"/>
                    <a:gd name="connsiteX24" fmla="*/ 4371469 w 9609980"/>
                    <a:gd name="connsiteY24" fmla="*/ 331355 h 6538319"/>
                    <a:gd name="connsiteX25" fmla="*/ 4371469 w 9609980"/>
                    <a:gd name="connsiteY25" fmla="*/ 198833 h 6538319"/>
                    <a:gd name="connsiteX26" fmla="*/ 4596756 w 9609980"/>
                    <a:gd name="connsiteY26" fmla="*/ 371111 h 6538319"/>
                    <a:gd name="connsiteX27" fmla="*/ 4901556 w 9609980"/>
                    <a:gd name="connsiteY27" fmla="*/ 265094 h 6538319"/>
                    <a:gd name="connsiteX28" fmla="*/ 4769034 w 9609980"/>
                    <a:gd name="connsiteY28" fmla="*/ 437372 h 6538319"/>
                    <a:gd name="connsiteX29" fmla="*/ 5047329 w 9609980"/>
                    <a:gd name="connsiteY29" fmla="*/ 384363 h 6538319"/>
                    <a:gd name="connsiteX30" fmla="*/ 5093085 w 9609980"/>
                    <a:gd name="connsiteY30" fmla="*/ 528242 h 6538319"/>
                    <a:gd name="connsiteX31" fmla="*/ 5338877 w 9609980"/>
                    <a:gd name="connsiteY31" fmla="*/ 636155 h 6538319"/>
                    <a:gd name="connsiteX32" fmla="*/ 5232860 w 9609980"/>
                    <a:gd name="connsiteY32" fmla="*/ 251842 h 6538319"/>
                    <a:gd name="connsiteX33" fmla="*/ 5511156 w 9609980"/>
                    <a:gd name="connsiteY33" fmla="*/ 371111 h 6538319"/>
                    <a:gd name="connsiteX34" fmla="*/ 6200269 w 9609980"/>
                    <a:gd name="connsiteY34" fmla="*/ 50 h 6538319"/>
                    <a:gd name="connsiteX35" fmla="*/ 5935225 w 9609980"/>
                    <a:gd name="connsiteY35" fmla="*/ 291598 h 6538319"/>
                    <a:gd name="connsiteX36" fmla="*/ 6452060 w 9609980"/>
                    <a:gd name="connsiteY36" fmla="*/ 119320 h 6538319"/>
                    <a:gd name="connsiteX37" fmla="*/ 6266529 w 9609980"/>
                    <a:gd name="connsiteY37" fmla="*/ 344606 h 6538319"/>
                    <a:gd name="connsiteX38" fmla="*/ 6584582 w 9609980"/>
                    <a:gd name="connsiteY38" fmla="*/ 450623 h 6538319"/>
                    <a:gd name="connsiteX39" fmla="*/ 6359295 w 9609980"/>
                    <a:gd name="connsiteY39" fmla="*/ 596397 h 6538319"/>
                    <a:gd name="connsiteX40" fmla="*/ 7856790 w 9609980"/>
                    <a:gd name="connsiteY40" fmla="*/ 768674 h 6538319"/>
                    <a:gd name="connsiteX41" fmla="*/ 7618251 w 9609980"/>
                    <a:gd name="connsiteY41" fmla="*/ 834935 h 6538319"/>
                    <a:gd name="connsiteX42" fmla="*/ 8108582 w 9609980"/>
                    <a:gd name="connsiteY42" fmla="*/ 1086728 h 6538319"/>
                    <a:gd name="connsiteX43" fmla="*/ 7856790 w 9609980"/>
                    <a:gd name="connsiteY43" fmla="*/ 1126483 h 6538319"/>
                    <a:gd name="connsiteX44" fmla="*/ 8267608 w 9609980"/>
                    <a:gd name="connsiteY44" fmla="*/ 1709579 h 6538319"/>
                    <a:gd name="connsiteX45" fmla="*/ 9168756 w 9609980"/>
                    <a:gd name="connsiteY45" fmla="*/ 1815596 h 6538319"/>
                    <a:gd name="connsiteX46" fmla="*/ 8810947 w 9609980"/>
                    <a:gd name="connsiteY46" fmla="*/ 1828848 h 6538319"/>
                    <a:gd name="connsiteX47" fmla="*/ 9075990 w 9609980"/>
                    <a:gd name="connsiteY47" fmla="*/ 2014379 h 6538319"/>
                    <a:gd name="connsiteX48" fmla="*/ 8612164 w 9609980"/>
                    <a:gd name="connsiteY48" fmla="*/ 1961370 h 6538319"/>
                    <a:gd name="connsiteX49" fmla="*/ 9592826 w 9609980"/>
                    <a:gd name="connsiteY49" fmla="*/ 2796257 h 6538319"/>
                    <a:gd name="connsiteX50" fmla="*/ 9221765 w 9609980"/>
                    <a:gd name="connsiteY50" fmla="*/ 2637231 h 6538319"/>
                    <a:gd name="connsiteX51" fmla="*/ 9606078 w 9609980"/>
                    <a:gd name="connsiteY51" fmla="*/ 3432361 h 6538319"/>
                    <a:gd name="connsiteX52" fmla="*/ 9176332 w 9609980"/>
                    <a:gd name="connsiteY52" fmla="*/ 3117149 h 6538319"/>
                    <a:gd name="connsiteX53" fmla="*/ 9486809 w 9609980"/>
                    <a:gd name="connsiteY53" fmla="*/ 4094970 h 6538319"/>
                    <a:gd name="connsiteX54" fmla="*/ 9221765 w 9609980"/>
                    <a:gd name="connsiteY54" fmla="*/ 3949196 h 6538319"/>
                    <a:gd name="connsiteX55" fmla="*/ 8996478 w 9609980"/>
                    <a:gd name="connsiteY55" fmla="*/ 5035874 h 6538319"/>
                    <a:gd name="connsiteX56" fmla="*/ 8903713 w 9609980"/>
                    <a:gd name="connsiteY56" fmla="*/ 4890101 h 6538319"/>
                    <a:gd name="connsiteX57" fmla="*/ 8704931 w 9609980"/>
                    <a:gd name="connsiteY57" fmla="*/ 5155144 h 6538319"/>
                    <a:gd name="connsiteX58" fmla="*/ 8532653 w 9609980"/>
                    <a:gd name="connsiteY58" fmla="*/ 5009370 h 6538319"/>
                    <a:gd name="connsiteX59" fmla="*/ 8214602 w 9609980"/>
                    <a:gd name="connsiteY59" fmla="*/ 5539457 h 6538319"/>
                    <a:gd name="connsiteX60" fmla="*/ 8029072 w 9609980"/>
                    <a:gd name="connsiteY60" fmla="*/ 5300918 h 6538319"/>
                    <a:gd name="connsiteX61" fmla="*/ 7697767 w 9609980"/>
                    <a:gd name="connsiteY61" fmla="*/ 5937022 h 6538319"/>
                    <a:gd name="connsiteX62" fmla="*/ 7750776 w 9609980"/>
                    <a:gd name="connsiteY62" fmla="*/ 5671979 h 6538319"/>
                    <a:gd name="connsiteX63" fmla="*/ 7286950 w 9609980"/>
                    <a:gd name="connsiteY63" fmla="*/ 6069544 h 6538319"/>
                    <a:gd name="connsiteX64" fmla="*/ 7313455 w 9609980"/>
                    <a:gd name="connsiteY64" fmla="*/ 5777996 h 6538319"/>
                    <a:gd name="connsiteX65" fmla="*/ 6770116 w 9609980"/>
                    <a:gd name="connsiteY65" fmla="*/ 6294831 h 6538319"/>
                    <a:gd name="connsiteX66" fmla="*/ 6637594 w 9609980"/>
                    <a:gd name="connsiteY66" fmla="*/ 5923770 h 6538319"/>
                    <a:gd name="connsiteX67" fmla="*/ 5985753 w 9609980"/>
                    <a:gd name="connsiteY67" fmla="*/ 6437706 h 6538319"/>
                    <a:gd name="connsiteX68" fmla="*/ 6009566 w 9609980"/>
                    <a:gd name="connsiteY68" fmla="*/ 6242443 h 6538319"/>
                    <a:gd name="connsiteX69" fmla="*/ 5599991 w 9609980"/>
                    <a:gd name="connsiteY69" fmla="*/ 6532955 h 6538319"/>
                    <a:gd name="connsiteX70" fmla="*/ 5519029 w 9609980"/>
                    <a:gd name="connsiteY70" fmla="*/ 6061468 h 6538319"/>
                    <a:gd name="connsiteX71" fmla="*/ 4554508 w 9609980"/>
                    <a:gd name="connsiteY71" fmla="*/ 6515268 h 6538319"/>
                    <a:gd name="connsiteX72" fmla="*/ 1310214 w 9609980"/>
                    <a:gd name="connsiteY72" fmla="*/ 5261163 h 6538319"/>
                    <a:gd name="connsiteX73" fmla="*/ 1204197 w 9609980"/>
                    <a:gd name="connsiteY73" fmla="*/ 5420190 h 6538319"/>
                    <a:gd name="connsiteX74" fmla="*/ 727119 w 9609980"/>
                    <a:gd name="connsiteY74" fmla="*/ 4505790 h 6538319"/>
                    <a:gd name="connsiteX75" fmla="*/ 621101 w 9609980"/>
                    <a:gd name="connsiteY75" fmla="*/ 4903355 h 6538319"/>
                    <a:gd name="connsiteX76" fmla="*/ 435571 w 9609980"/>
                    <a:gd name="connsiteY76" fmla="*/ 4002207 h 6538319"/>
                    <a:gd name="connsiteX77" fmla="*/ 236788 w 9609980"/>
                    <a:gd name="connsiteY77" fmla="*/ 4214242 h 6538319"/>
                    <a:gd name="connsiteX78" fmla="*/ 519508 w 9609980"/>
                    <a:gd name="connsiteY78" fmla="*/ 3130402 h 6538319"/>
                    <a:gd name="connsiteX0" fmla="*/ 519508 w 9609980"/>
                    <a:gd name="connsiteY0" fmla="*/ 3130402 h 6538319"/>
                    <a:gd name="connsiteX1" fmla="*/ 77762 w 9609980"/>
                    <a:gd name="connsiteY1" fmla="*/ 3392607 h 6538319"/>
                    <a:gd name="connsiteX2" fmla="*/ 660859 w 9609980"/>
                    <a:gd name="connsiteY2" fmla="*/ 2517963 h 6538319"/>
                    <a:gd name="connsiteX3" fmla="*/ 422320 w 9609980"/>
                    <a:gd name="connsiteY3" fmla="*/ 2517963 h 6538319"/>
                    <a:gd name="connsiteX4" fmla="*/ 753624 w 9609980"/>
                    <a:gd name="connsiteY4" fmla="*/ 2305929 h 6538319"/>
                    <a:gd name="connsiteX5" fmla="*/ 289798 w 9609980"/>
                    <a:gd name="connsiteY5" fmla="*/ 2279424 h 6538319"/>
                    <a:gd name="connsiteX6" fmla="*/ 1005416 w 9609980"/>
                    <a:gd name="connsiteY6" fmla="*/ 1855355 h 6538319"/>
                    <a:gd name="connsiteX7" fmla="*/ 607850 w 9609980"/>
                    <a:gd name="connsiteY7" fmla="*/ 1815598 h 6538319"/>
                    <a:gd name="connsiteX8" fmla="*/ 1230703 w 9609980"/>
                    <a:gd name="connsiteY8" fmla="*/ 1577059 h 6538319"/>
                    <a:gd name="connsiteX9" fmla="*/ 1111434 w 9609980"/>
                    <a:gd name="connsiteY9" fmla="*/ 1524050 h 6538319"/>
                    <a:gd name="connsiteX10" fmla="*/ 1495747 w 9609980"/>
                    <a:gd name="connsiteY10" fmla="*/ 1325268 h 6538319"/>
                    <a:gd name="connsiteX11" fmla="*/ 1031921 w 9609980"/>
                    <a:gd name="connsiteY11" fmla="*/ 1325268 h 6538319"/>
                    <a:gd name="connsiteX12" fmla="*/ 1787295 w 9609980"/>
                    <a:gd name="connsiteY12" fmla="*/ 1033720 h 6538319"/>
                    <a:gd name="connsiteX13" fmla="*/ 1562007 w 9609980"/>
                    <a:gd name="connsiteY13" fmla="*/ 954207 h 6538319"/>
                    <a:gd name="connsiteX14" fmla="*/ 1919815 w 9609980"/>
                    <a:gd name="connsiteY14" fmla="*/ 993963 h 6538319"/>
                    <a:gd name="connsiteX15" fmla="*/ 2118599 w 9609980"/>
                    <a:gd name="connsiteY15" fmla="*/ 543390 h 6538319"/>
                    <a:gd name="connsiteX16" fmla="*/ 2118598 w 9609980"/>
                    <a:gd name="connsiteY16" fmla="*/ 808433 h 6538319"/>
                    <a:gd name="connsiteX17" fmla="*/ 2661937 w 9609980"/>
                    <a:gd name="connsiteY17" fmla="*/ 609650 h 6538319"/>
                    <a:gd name="connsiteX18" fmla="*/ 2569172 w 9609980"/>
                    <a:gd name="connsiteY18" fmla="*/ 516885 h 6538319"/>
                    <a:gd name="connsiteX19" fmla="*/ 2926982 w 9609980"/>
                    <a:gd name="connsiteY19" fmla="*/ 437372 h 6538319"/>
                    <a:gd name="connsiteX20" fmla="*/ 2873972 w 9609980"/>
                    <a:gd name="connsiteY20" fmla="*/ 318103 h 6538319"/>
                    <a:gd name="connsiteX21" fmla="*/ 3364302 w 9609980"/>
                    <a:gd name="connsiteY21" fmla="*/ 357859 h 6538319"/>
                    <a:gd name="connsiteX22" fmla="*/ 3708859 w 9609980"/>
                    <a:gd name="connsiteY22" fmla="*/ 145824 h 6538319"/>
                    <a:gd name="connsiteX23" fmla="*/ 3682355 w 9609980"/>
                    <a:gd name="connsiteY23" fmla="*/ 278346 h 6538319"/>
                    <a:gd name="connsiteX24" fmla="*/ 4371469 w 9609980"/>
                    <a:gd name="connsiteY24" fmla="*/ 331355 h 6538319"/>
                    <a:gd name="connsiteX25" fmla="*/ 4371469 w 9609980"/>
                    <a:gd name="connsiteY25" fmla="*/ 198833 h 6538319"/>
                    <a:gd name="connsiteX26" fmla="*/ 4596756 w 9609980"/>
                    <a:gd name="connsiteY26" fmla="*/ 371111 h 6538319"/>
                    <a:gd name="connsiteX27" fmla="*/ 4901556 w 9609980"/>
                    <a:gd name="connsiteY27" fmla="*/ 265094 h 6538319"/>
                    <a:gd name="connsiteX28" fmla="*/ 4769034 w 9609980"/>
                    <a:gd name="connsiteY28" fmla="*/ 437372 h 6538319"/>
                    <a:gd name="connsiteX29" fmla="*/ 5047329 w 9609980"/>
                    <a:gd name="connsiteY29" fmla="*/ 384363 h 6538319"/>
                    <a:gd name="connsiteX30" fmla="*/ 5093085 w 9609980"/>
                    <a:gd name="connsiteY30" fmla="*/ 528242 h 6538319"/>
                    <a:gd name="connsiteX31" fmla="*/ 5338877 w 9609980"/>
                    <a:gd name="connsiteY31" fmla="*/ 636155 h 6538319"/>
                    <a:gd name="connsiteX32" fmla="*/ 5232860 w 9609980"/>
                    <a:gd name="connsiteY32" fmla="*/ 251842 h 6538319"/>
                    <a:gd name="connsiteX33" fmla="*/ 5511156 w 9609980"/>
                    <a:gd name="connsiteY33" fmla="*/ 371111 h 6538319"/>
                    <a:gd name="connsiteX34" fmla="*/ 6200269 w 9609980"/>
                    <a:gd name="connsiteY34" fmla="*/ 50 h 6538319"/>
                    <a:gd name="connsiteX35" fmla="*/ 5935225 w 9609980"/>
                    <a:gd name="connsiteY35" fmla="*/ 291598 h 6538319"/>
                    <a:gd name="connsiteX36" fmla="*/ 6452060 w 9609980"/>
                    <a:gd name="connsiteY36" fmla="*/ 119320 h 6538319"/>
                    <a:gd name="connsiteX37" fmla="*/ 6266529 w 9609980"/>
                    <a:gd name="connsiteY37" fmla="*/ 344606 h 6538319"/>
                    <a:gd name="connsiteX38" fmla="*/ 6584582 w 9609980"/>
                    <a:gd name="connsiteY38" fmla="*/ 450623 h 6538319"/>
                    <a:gd name="connsiteX39" fmla="*/ 6359295 w 9609980"/>
                    <a:gd name="connsiteY39" fmla="*/ 596397 h 6538319"/>
                    <a:gd name="connsiteX40" fmla="*/ 7856790 w 9609980"/>
                    <a:gd name="connsiteY40" fmla="*/ 768674 h 6538319"/>
                    <a:gd name="connsiteX41" fmla="*/ 7618251 w 9609980"/>
                    <a:gd name="connsiteY41" fmla="*/ 834935 h 6538319"/>
                    <a:gd name="connsiteX42" fmla="*/ 8108582 w 9609980"/>
                    <a:gd name="connsiteY42" fmla="*/ 1086728 h 6538319"/>
                    <a:gd name="connsiteX43" fmla="*/ 7856790 w 9609980"/>
                    <a:gd name="connsiteY43" fmla="*/ 1126483 h 6538319"/>
                    <a:gd name="connsiteX44" fmla="*/ 8267608 w 9609980"/>
                    <a:gd name="connsiteY44" fmla="*/ 1709579 h 6538319"/>
                    <a:gd name="connsiteX45" fmla="*/ 9168756 w 9609980"/>
                    <a:gd name="connsiteY45" fmla="*/ 1815596 h 6538319"/>
                    <a:gd name="connsiteX46" fmla="*/ 8810947 w 9609980"/>
                    <a:gd name="connsiteY46" fmla="*/ 1828848 h 6538319"/>
                    <a:gd name="connsiteX47" fmla="*/ 9075990 w 9609980"/>
                    <a:gd name="connsiteY47" fmla="*/ 2014379 h 6538319"/>
                    <a:gd name="connsiteX48" fmla="*/ 8612164 w 9609980"/>
                    <a:gd name="connsiteY48" fmla="*/ 1961370 h 6538319"/>
                    <a:gd name="connsiteX49" fmla="*/ 9592826 w 9609980"/>
                    <a:gd name="connsiteY49" fmla="*/ 2796257 h 6538319"/>
                    <a:gd name="connsiteX50" fmla="*/ 9221765 w 9609980"/>
                    <a:gd name="connsiteY50" fmla="*/ 2637231 h 6538319"/>
                    <a:gd name="connsiteX51" fmla="*/ 9606078 w 9609980"/>
                    <a:gd name="connsiteY51" fmla="*/ 3432361 h 6538319"/>
                    <a:gd name="connsiteX52" fmla="*/ 9176332 w 9609980"/>
                    <a:gd name="connsiteY52" fmla="*/ 3117149 h 6538319"/>
                    <a:gd name="connsiteX53" fmla="*/ 9486809 w 9609980"/>
                    <a:gd name="connsiteY53" fmla="*/ 4094970 h 6538319"/>
                    <a:gd name="connsiteX54" fmla="*/ 9221765 w 9609980"/>
                    <a:gd name="connsiteY54" fmla="*/ 3949196 h 6538319"/>
                    <a:gd name="connsiteX55" fmla="*/ 8996478 w 9609980"/>
                    <a:gd name="connsiteY55" fmla="*/ 5035874 h 6538319"/>
                    <a:gd name="connsiteX56" fmla="*/ 8903713 w 9609980"/>
                    <a:gd name="connsiteY56" fmla="*/ 4890101 h 6538319"/>
                    <a:gd name="connsiteX57" fmla="*/ 8704931 w 9609980"/>
                    <a:gd name="connsiteY57" fmla="*/ 5155144 h 6538319"/>
                    <a:gd name="connsiteX58" fmla="*/ 8532653 w 9609980"/>
                    <a:gd name="connsiteY58" fmla="*/ 5009370 h 6538319"/>
                    <a:gd name="connsiteX59" fmla="*/ 8214602 w 9609980"/>
                    <a:gd name="connsiteY59" fmla="*/ 5539457 h 6538319"/>
                    <a:gd name="connsiteX60" fmla="*/ 8029072 w 9609980"/>
                    <a:gd name="connsiteY60" fmla="*/ 5300918 h 6538319"/>
                    <a:gd name="connsiteX61" fmla="*/ 7697767 w 9609980"/>
                    <a:gd name="connsiteY61" fmla="*/ 5937022 h 6538319"/>
                    <a:gd name="connsiteX62" fmla="*/ 7750776 w 9609980"/>
                    <a:gd name="connsiteY62" fmla="*/ 5671979 h 6538319"/>
                    <a:gd name="connsiteX63" fmla="*/ 7286950 w 9609980"/>
                    <a:gd name="connsiteY63" fmla="*/ 6069544 h 6538319"/>
                    <a:gd name="connsiteX64" fmla="*/ 7313455 w 9609980"/>
                    <a:gd name="connsiteY64" fmla="*/ 5777996 h 6538319"/>
                    <a:gd name="connsiteX65" fmla="*/ 6770116 w 9609980"/>
                    <a:gd name="connsiteY65" fmla="*/ 6294831 h 6538319"/>
                    <a:gd name="connsiteX66" fmla="*/ 6637594 w 9609980"/>
                    <a:gd name="connsiteY66" fmla="*/ 5923770 h 6538319"/>
                    <a:gd name="connsiteX67" fmla="*/ 5985753 w 9609980"/>
                    <a:gd name="connsiteY67" fmla="*/ 6437706 h 6538319"/>
                    <a:gd name="connsiteX68" fmla="*/ 6009566 w 9609980"/>
                    <a:gd name="connsiteY68" fmla="*/ 6242443 h 6538319"/>
                    <a:gd name="connsiteX69" fmla="*/ 5599991 w 9609980"/>
                    <a:gd name="connsiteY69" fmla="*/ 6532955 h 6538319"/>
                    <a:gd name="connsiteX70" fmla="*/ 5519029 w 9609980"/>
                    <a:gd name="connsiteY70" fmla="*/ 6061468 h 6538319"/>
                    <a:gd name="connsiteX71" fmla="*/ 4554508 w 9609980"/>
                    <a:gd name="connsiteY71" fmla="*/ 6515268 h 6538319"/>
                    <a:gd name="connsiteX72" fmla="*/ 1310214 w 9609980"/>
                    <a:gd name="connsiteY72" fmla="*/ 5261163 h 6538319"/>
                    <a:gd name="connsiteX73" fmla="*/ 1204197 w 9609980"/>
                    <a:gd name="connsiteY73" fmla="*/ 5420190 h 6538319"/>
                    <a:gd name="connsiteX74" fmla="*/ 727119 w 9609980"/>
                    <a:gd name="connsiteY74" fmla="*/ 4505790 h 6538319"/>
                    <a:gd name="connsiteX75" fmla="*/ 621101 w 9609980"/>
                    <a:gd name="connsiteY75" fmla="*/ 4903355 h 6538319"/>
                    <a:gd name="connsiteX76" fmla="*/ 435571 w 9609980"/>
                    <a:gd name="connsiteY76" fmla="*/ 4002207 h 6538319"/>
                    <a:gd name="connsiteX77" fmla="*/ 236788 w 9609980"/>
                    <a:gd name="connsiteY77" fmla="*/ 4214242 h 6538319"/>
                    <a:gd name="connsiteX78" fmla="*/ 519508 w 9609980"/>
                    <a:gd name="connsiteY78" fmla="*/ 3130402 h 6538319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800545 w 9609980"/>
                    <a:gd name="connsiteY72" fmla="*/ 6016537 h 6534253"/>
                    <a:gd name="connsiteX73" fmla="*/ 1310214 w 9609980"/>
                    <a:gd name="connsiteY73" fmla="*/ 5261163 h 6534253"/>
                    <a:gd name="connsiteX74" fmla="*/ 1204197 w 9609980"/>
                    <a:gd name="connsiteY74" fmla="*/ 5420190 h 6534253"/>
                    <a:gd name="connsiteX75" fmla="*/ 727119 w 9609980"/>
                    <a:gd name="connsiteY75" fmla="*/ 4505790 h 6534253"/>
                    <a:gd name="connsiteX76" fmla="*/ 621101 w 9609980"/>
                    <a:gd name="connsiteY76" fmla="*/ 4903355 h 6534253"/>
                    <a:gd name="connsiteX77" fmla="*/ 435571 w 9609980"/>
                    <a:gd name="connsiteY77" fmla="*/ 4002207 h 6534253"/>
                    <a:gd name="connsiteX78" fmla="*/ 236788 w 9609980"/>
                    <a:gd name="connsiteY78" fmla="*/ 4214242 h 6534253"/>
                    <a:gd name="connsiteX79" fmla="*/ 519508 w 9609980"/>
                    <a:gd name="connsiteY79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866806 w 9609980"/>
                    <a:gd name="connsiteY72" fmla="*/ 5764746 h 6534253"/>
                    <a:gd name="connsiteX73" fmla="*/ 1800545 w 9609980"/>
                    <a:gd name="connsiteY73" fmla="*/ 6016537 h 6534253"/>
                    <a:gd name="connsiteX74" fmla="*/ 1310214 w 9609980"/>
                    <a:gd name="connsiteY74" fmla="*/ 5261163 h 6534253"/>
                    <a:gd name="connsiteX75" fmla="*/ 1204197 w 9609980"/>
                    <a:gd name="connsiteY75" fmla="*/ 5420190 h 6534253"/>
                    <a:gd name="connsiteX76" fmla="*/ 727119 w 9609980"/>
                    <a:gd name="connsiteY76" fmla="*/ 4505790 h 6534253"/>
                    <a:gd name="connsiteX77" fmla="*/ 621101 w 9609980"/>
                    <a:gd name="connsiteY77" fmla="*/ 4903355 h 6534253"/>
                    <a:gd name="connsiteX78" fmla="*/ 435571 w 9609980"/>
                    <a:gd name="connsiteY78" fmla="*/ 4002207 h 6534253"/>
                    <a:gd name="connsiteX79" fmla="*/ 236788 w 9609980"/>
                    <a:gd name="connsiteY79" fmla="*/ 4214242 h 6534253"/>
                    <a:gd name="connsiteX80" fmla="*/ 519508 w 9609980"/>
                    <a:gd name="connsiteY80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866806 w 9609980"/>
                    <a:gd name="connsiteY72" fmla="*/ 5764746 h 6534253"/>
                    <a:gd name="connsiteX73" fmla="*/ 1800545 w 9609980"/>
                    <a:gd name="connsiteY73" fmla="*/ 6016537 h 6534253"/>
                    <a:gd name="connsiteX74" fmla="*/ 1310214 w 9609980"/>
                    <a:gd name="connsiteY74" fmla="*/ 5261163 h 6534253"/>
                    <a:gd name="connsiteX75" fmla="*/ 1204197 w 9609980"/>
                    <a:gd name="connsiteY75" fmla="*/ 5420190 h 6534253"/>
                    <a:gd name="connsiteX76" fmla="*/ 727119 w 9609980"/>
                    <a:gd name="connsiteY76" fmla="*/ 4505790 h 6534253"/>
                    <a:gd name="connsiteX77" fmla="*/ 621101 w 9609980"/>
                    <a:gd name="connsiteY77" fmla="*/ 4903355 h 6534253"/>
                    <a:gd name="connsiteX78" fmla="*/ 435571 w 9609980"/>
                    <a:gd name="connsiteY78" fmla="*/ 4002207 h 6534253"/>
                    <a:gd name="connsiteX79" fmla="*/ 236788 w 9609980"/>
                    <a:gd name="connsiteY79" fmla="*/ 4214242 h 6534253"/>
                    <a:gd name="connsiteX80" fmla="*/ 519508 w 9609980"/>
                    <a:gd name="connsiteY80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171606 w 9609980"/>
                    <a:gd name="connsiteY72" fmla="*/ 6122555 h 6534253"/>
                    <a:gd name="connsiteX73" fmla="*/ 1866806 w 9609980"/>
                    <a:gd name="connsiteY73" fmla="*/ 5764746 h 6534253"/>
                    <a:gd name="connsiteX74" fmla="*/ 1800545 w 9609980"/>
                    <a:gd name="connsiteY74" fmla="*/ 6016537 h 6534253"/>
                    <a:gd name="connsiteX75" fmla="*/ 1310214 w 9609980"/>
                    <a:gd name="connsiteY75" fmla="*/ 5261163 h 6534253"/>
                    <a:gd name="connsiteX76" fmla="*/ 1204197 w 9609980"/>
                    <a:gd name="connsiteY76" fmla="*/ 5420190 h 6534253"/>
                    <a:gd name="connsiteX77" fmla="*/ 727119 w 9609980"/>
                    <a:gd name="connsiteY77" fmla="*/ 4505790 h 6534253"/>
                    <a:gd name="connsiteX78" fmla="*/ 621101 w 9609980"/>
                    <a:gd name="connsiteY78" fmla="*/ 4903355 h 6534253"/>
                    <a:gd name="connsiteX79" fmla="*/ 435571 w 9609980"/>
                    <a:gd name="connsiteY79" fmla="*/ 4002207 h 6534253"/>
                    <a:gd name="connsiteX80" fmla="*/ 236788 w 9609980"/>
                    <a:gd name="connsiteY80" fmla="*/ 4214242 h 6534253"/>
                    <a:gd name="connsiteX81" fmla="*/ 519508 w 9609980"/>
                    <a:gd name="connsiteY81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158354 w 9609980"/>
                    <a:gd name="connsiteY72" fmla="*/ 5910520 h 6534253"/>
                    <a:gd name="connsiteX73" fmla="*/ 2171606 w 9609980"/>
                    <a:gd name="connsiteY73" fmla="*/ 6122555 h 6534253"/>
                    <a:gd name="connsiteX74" fmla="*/ 1866806 w 9609980"/>
                    <a:gd name="connsiteY74" fmla="*/ 5764746 h 6534253"/>
                    <a:gd name="connsiteX75" fmla="*/ 1800545 w 9609980"/>
                    <a:gd name="connsiteY75" fmla="*/ 6016537 h 6534253"/>
                    <a:gd name="connsiteX76" fmla="*/ 1310214 w 9609980"/>
                    <a:gd name="connsiteY76" fmla="*/ 5261163 h 6534253"/>
                    <a:gd name="connsiteX77" fmla="*/ 1204197 w 9609980"/>
                    <a:gd name="connsiteY77" fmla="*/ 5420190 h 6534253"/>
                    <a:gd name="connsiteX78" fmla="*/ 727119 w 9609980"/>
                    <a:gd name="connsiteY78" fmla="*/ 4505790 h 6534253"/>
                    <a:gd name="connsiteX79" fmla="*/ 621101 w 9609980"/>
                    <a:gd name="connsiteY79" fmla="*/ 4903355 h 6534253"/>
                    <a:gd name="connsiteX80" fmla="*/ 435571 w 9609980"/>
                    <a:gd name="connsiteY80" fmla="*/ 4002207 h 6534253"/>
                    <a:gd name="connsiteX81" fmla="*/ 236788 w 9609980"/>
                    <a:gd name="connsiteY81" fmla="*/ 4214242 h 6534253"/>
                    <a:gd name="connsiteX82" fmla="*/ 519508 w 9609980"/>
                    <a:gd name="connsiteY82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476406 w 9609980"/>
                    <a:gd name="connsiteY72" fmla="*/ 6109303 h 6534253"/>
                    <a:gd name="connsiteX73" fmla="*/ 2158354 w 9609980"/>
                    <a:gd name="connsiteY73" fmla="*/ 5910520 h 6534253"/>
                    <a:gd name="connsiteX74" fmla="*/ 2171606 w 9609980"/>
                    <a:gd name="connsiteY74" fmla="*/ 6122555 h 6534253"/>
                    <a:gd name="connsiteX75" fmla="*/ 1866806 w 9609980"/>
                    <a:gd name="connsiteY75" fmla="*/ 5764746 h 6534253"/>
                    <a:gd name="connsiteX76" fmla="*/ 1800545 w 9609980"/>
                    <a:gd name="connsiteY76" fmla="*/ 6016537 h 6534253"/>
                    <a:gd name="connsiteX77" fmla="*/ 1310214 w 9609980"/>
                    <a:gd name="connsiteY77" fmla="*/ 5261163 h 6534253"/>
                    <a:gd name="connsiteX78" fmla="*/ 1204197 w 9609980"/>
                    <a:gd name="connsiteY78" fmla="*/ 5420190 h 6534253"/>
                    <a:gd name="connsiteX79" fmla="*/ 727119 w 9609980"/>
                    <a:gd name="connsiteY79" fmla="*/ 4505790 h 6534253"/>
                    <a:gd name="connsiteX80" fmla="*/ 621101 w 9609980"/>
                    <a:gd name="connsiteY80" fmla="*/ 4903355 h 6534253"/>
                    <a:gd name="connsiteX81" fmla="*/ 435571 w 9609980"/>
                    <a:gd name="connsiteY81" fmla="*/ 4002207 h 6534253"/>
                    <a:gd name="connsiteX82" fmla="*/ 236788 w 9609980"/>
                    <a:gd name="connsiteY82" fmla="*/ 4214242 h 6534253"/>
                    <a:gd name="connsiteX83" fmla="*/ 519508 w 9609980"/>
                    <a:gd name="connsiteY83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436649 w 9609980"/>
                    <a:gd name="connsiteY72" fmla="*/ 5857511 h 6534253"/>
                    <a:gd name="connsiteX73" fmla="*/ 2476406 w 9609980"/>
                    <a:gd name="connsiteY73" fmla="*/ 6109303 h 6534253"/>
                    <a:gd name="connsiteX74" fmla="*/ 2158354 w 9609980"/>
                    <a:gd name="connsiteY74" fmla="*/ 5910520 h 6534253"/>
                    <a:gd name="connsiteX75" fmla="*/ 2171606 w 9609980"/>
                    <a:gd name="connsiteY75" fmla="*/ 6122555 h 6534253"/>
                    <a:gd name="connsiteX76" fmla="*/ 1866806 w 9609980"/>
                    <a:gd name="connsiteY76" fmla="*/ 5764746 h 6534253"/>
                    <a:gd name="connsiteX77" fmla="*/ 1800545 w 9609980"/>
                    <a:gd name="connsiteY77" fmla="*/ 6016537 h 6534253"/>
                    <a:gd name="connsiteX78" fmla="*/ 1310214 w 9609980"/>
                    <a:gd name="connsiteY78" fmla="*/ 5261163 h 6534253"/>
                    <a:gd name="connsiteX79" fmla="*/ 1204197 w 9609980"/>
                    <a:gd name="connsiteY79" fmla="*/ 5420190 h 6534253"/>
                    <a:gd name="connsiteX80" fmla="*/ 727119 w 9609980"/>
                    <a:gd name="connsiteY80" fmla="*/ 4505790 h 6534253"/>
                    <a:gd name="connsiteX81" fmla="*/ 621101 w 9609980"/>
                    <a:gd name="connsiteY81" fmla="*/ 4903355 h 6534253"/>
                    <a:gd name="connsiteX82" fmla="*/ 435571 w 9609980"/>
                    <a:gd name="connsiteY82" fmla="*/ 4002207 h 6534253"/>
                    <a:gd name="connsiteX83" fmla="*/ 236788 w 9609980"/>
                    <a:gd name="connsiteY83" fmla="*/ 4214242 h 6534253"/>
                    <a:gd name="connsiteX84" fmla="*/ 519508 w 9609980"/>
                    <a:gd name="connsiteY84" fmla="*/ 3130402 h 6534253"/>
                    <a:gd name="connsiteX0" fmla="*/ 519508 w 9609980"/>
                    <a:gd name="connsiteY0" fmla="*/ 3130402 h 6536697"/>
                    <a:gd name="connsiteX1" fmla="*/ 77762 w 9609980"/>
                    <a:gd name="connsiteY1" fmla="*/ 3392607 h 6536697"/>
                    <a:gd name="connsiteX2" fmla="*/ 660859 w 9609980"/>
                    <a:gd name="connsiteY2" fmla="*/ 2517963 h 6536697"/>
                    <a:gd name="connsiteX3" fmla="*/ 422320 w 9609980"/>
                    <a:gd name="connsiteY3" fmla="*/ 2517963 h 6536697"/>
                    <a:gd name="connsiteX4" fmla="*/ 753624 w 9609980"/>
                    <a:gd name="connsiteY4" fmla="*/ 2305929 h 6536697"/>
                    <a:gd name="connsiteX5" fmla="*/ 289798 w 9609980"/>
                    <a:gd name="connsiteY5" fmla="*/ 2279424 h 6536697"/>
                    <a:gd name="connsiteX6" fmla="*/ 1005416 w 9609980"/>
                    <a:gd name="connsiteY6" fmla="*/ 1855355 h 6536697"/>
                    <a:gd name="connsiteX7" fmla="*/ 607850 w 9609980"/>
                    <a:gd name="connsiteY7" fmla="*/ 1815598 h 6536697"/>
                    <a:gd name="connsiteX8" fmla="*/ 1230703 w 9609980"/>
                    <a:gd name="connsiteY8" fmla="*/ 1577059 h 6536697"/>
                    <a:gd name="connsiteX9" fmla="*/ 1111434 w 9609980"/>
                    <a:gd name="connsiteY9" fmla="*/ 1524050 h 6536697"/>
                    <a:gd name="connsiteX10" fmla="*/ 1495747 w 9609980"/>
                    <a:gd name="connsiteY10" fmla="*/ 1325268 h 6536697"/>
                    <a:gd name="connsiteX11" fmla="*/ 1031921 w 9609980"/>
                    <a:gd name="connsiteY11" fmla="*/ 1325268 h 6536697"/>
                    <a:gd name="connsiteX12" fmla="*/ 1787295 w 9609980"/>
                    <a:gd name="connsiteY12" fmla="*/ 1033720 h 6536697"/>
                    <a:gd name="connsiteX13" fmla="*/ 1562007 w 9609980"/>
                    <a:gd name="connsiteY13" fmla="*/ 954207 h 6536697"/>
                    <a:gd name="connsiteX14" fmla="*/ 1919815 w 9609980"/>
                    <a:gd name="connsiteY14" fmla="*/ 993963 h 6536697"/>
                    <a:gd name="connsiteX15" fmla="*/ 2118599 w 9609980"/>
                    <a:gd name="connsiteY15" fmla="*/ 543390 h 6536697"/>
                    <a:gd name="connsiteX16" fmla="*/ 2118598 w 9609980"/>
                    <a:gd name="connsiteY16" fmla="*/ 808433 h 6536697"/>
                    <a:gd name="connsiteX17" fmla="*/ 2661937 w 9609980"/>
                    <a:gd name="connsiteY17" fmla="*/ 609650 h 6536697"/>
                    <a:gd name="connsiteX18" fmla="*/ 2569172 w 9609980"/>
                    <a:gd name="connsiteY18" fmla="*/ 516885 h 6536697"/>
                    <a:gd name="connsiteX19" fmla="*/ 2926982 w 9609980"/>
                    <a:gd name="connsiteY19" fmla="*/ 437372 h 6536697"/>
                    <a:gd name="connsiteX20" fmla="*/ 2873972 w 9609980"/>
                    <a:gd name="connsiteY20" fmla="*/ 318103 h 6536697"/>
                    <a:gd name="connsiteX21" fmla="*/ 3364302 w 9609980"/>
                    <a:gd name="connsiteY21" fmla="*/ 357859 h 6536697"/>
                    <a:gd name="connsiteX22" fmla="*/ 3708859 w 9609980"/>
                    <a:gd name="connsiteY22" fmla="*/ 145824 h 6536697"/>
                    <a:gd name="connsiteX23" fmla="*/ 3682355 w 9609980"/>
                    <a:gd name="connsiteY23" fmla="*/ 278346 h 6536697"/>
                    <a:gd name="connsiteX24" fmla="*/ 4371469 w 9609980"/>
                    <a:gd name="connsiteY24" fmla="*/ 331355 h 6536697"/>
                    <a:gd name="connsiteX25" fmla="*/ 4371469 w 9609980"/>
                    <a:gd name="connsiteY25" fmla="*/ 198833 h 6536697"/>
                    <a:gd name="connsiteX26" fmla="*/ 4596756 w 9609980"/>
                    <a:gd name="connsiteY26" fmla="*/ 371111 h 6536697"/>
                    <a:gd name="connsiteX27" fmla="*/ 4901556 w 9609980"/>
                    <a:gd name="connsiteY27" fmla="*/ 265094 h 6536697"/>
                    <a:gd name="connsiteX28" fmla="*/ 4769034 w 9609980"/>
                    <a:gd name="connsiteY28" fmla="*/ 437372 h 6536697"/>
                    <a:gd name="connsiteX29" fmla="*/ 5047329 w 9609980"/>
                    <a:gd name="connsiteY29" fmla="*/ 384363 h 6536697"/>
                    <a:gd name="connsiteX30" fmla="*/ 5093085 w 9609980"/>
                    <a:gd name="connsiteY30" fmla="*/ 528242 h 6536697"/>
                    <a:gd name="connsiteX31" fmla="*/ 5338877 w 9609980"/>
                    <a:gd name="connsiteY31" fmla="*/ 636155 h 6536697"/>
                    <a:gd name="connsiteX32" fmla="*/ 5232860 w 9609980"/>
                    <a:gd name="connsiteY32" fmla="*/ 251842 h 6536697"/>
                    <a:gd name="connsiteX33" fmla="*/ 5511156 w 9609980"/>
                    <a:gd name="connsiteY33" fmla="*/ 371111 h 6536697"/>
                    <a:gd name="connsiteX34" fmla="*/ 6200269 w 9609980"/>
                    <a:gd name="connsiteY34" fmla="*/ 50 h 6536697"/>
                    <a:gd name="connsiteX35" fmla="*/ 5935225 w 9609980"/>
                    <a:gd name="connsiteY35" fmla="*/ 291598 h 6536697"/>
                    <a:gd name="connsiteX36" fmla="*/ 6452060 w 9609980"/>
                    <a:gd name="connsiteY36" fmla="*/ 119320 h 6536697"/>
                    <a:gd name="connsiteX37" fmla="*/ 6266529 w 9609980"/>
                    <a:gd name="connsiteY37" fmla="*/ 344606 h 6536697"/>
                    <a:gd name="connsiteX38" fmla="*/ 6584582 w 9609980"/>
                    <a:gd name="connsiteY38" fmla="*/ 450623 h 6536697"/>
                    <a:gd name="connsiteX39" fmla="*/ 6359295 w 9609980"/>
                    <a:gd name="connsiteY39" fmla="*/ 596397 h 6536697"/>
                    <a:gd name="connsiteX40" fmla="*/ 7856790 w 9609980"/>
                    <a:gd name="connsiteY40" fmla="*/ 768674 h 6536697"/>
                    <a:gd name="connsiteX41" fmla="*/ 7618251 w 9609980"/>
                    <a:gd name="connsiteY41" fmla="*/ 834935 h 6536697"/>
                    <a:gd name="connsiteX42" fmla="*/ 8108582 w 9609980"/>
                    <a:gd name="connsiteY42" fmla="*/ 1086728 h 6536697"/>
                    <a:gd name="connsiteX43" fmla="*/ 7856790 w 9609980"/>
                    <a:gd name="connsiteY43" fmla="*/ 1126483 h 6536697"/>
                    <a:gd name="connsiteX44" fmla="*/ 8267608 w 9609980"/>
                    <a:gd name="connsiteY44" fmla="*/ 1709579 h 6536697"/>
                    <a:gd name="connsiteX45" fmla="*/ 9168756 w 9609980"/>
                    <a:gd name="connsiteY45" fmla="*/ 1815596 h 6536697"/>
                    <a:gd name="connsiteX46" fmla="*/ 8810947 w 9609980"/>
                    <a:gd name="connsiteY46" fmla="*/ 1828848 h 6536697"/>
                    <a:gd name="connsiteX47" fmla="*/ 9075990 w 9609980"/>
                    <a:gd name="connsiteY47" fmla="*/ 2014379 h 6536697"/>
                    <a:gd name="connsiteX48" fmla="*/ 8612164 w 9609980"/>
                    <a:gd name="connsiteY48" fmla="*/ 1961370 h 6536697"/>
                    <a:gd name="connsiteX49" fmla="*/ 9592826 w 9609980"/>
                    <a:gd name="connsiteY49" fmla="*/ 2796257 h 6536697"/>
                    <a:gd name="connsiteX50" fmla="*/ 9221765 w 9609980"/>
                    <a:gd name="connsiteY50" fmla="*/ 2637231 h 6536697"/>
                    <a:gd name="connsiteX51" fmla="*/ 9606078 w 9609980"/>
                    <a:gd name="connsiteY51" fmla="*/ 3432361 h 6536697"/>
                    <a:gd name="connsiteX52" fmla="*/ 9176332 w 9609980"/>
                    <a:gd name="connsiteY52" fmla="*/ 3117149 h 6536697"/>
                    <a:gd name="connsiteX53" fmla="*/ 9486809 w 9609980"/>
                    <a:gd name="connsiteY53" fmla="*/ 4094970 h 6536697"/>
                    <a:gd name="connsiteX54" fmla="*/ 9221765 w 9609980"/>
                    <a:gd name="connsiteY54" fmla="*/ 3949196 h 6536697"/>
                    <a:gd name="connsiteX55" fmla="*/ 8996478 w 9609980"/>
                    <a:gd name="connsiteY55" fmla="*/ 5035874 h 6536697"/>
                    <a:gd name="connsiteX56" fmla="*/ 8903713 w 9609980"/>
                    <a:gd name="connsiteY56" fmla="*/ 4890101 h 6536697"/>
                    <a:gd name="connsiteX57" fmla="*/ 8704931 w 9609980"/>
                    <a:gd name="connsiteY57" fmla="*/ 5155144 h 6536697"/>
                    <a:gd name="connsiteX58" fmla="*/ 8532653 w 9609980"/>
                    <a:gd name="connsiteY58" fmla="*/ 5009370 h 6536697"/>
                    <a:gd name="connsiteX59" fmla="*/ 8214602 w 9609980"/>
                    <a:gd name="connsiteY59" fmla="*/ 5539457 h 6536697"/>
                    <a:gd name="connsiteX60" fmla="*/ 8029072 w 9609980"/>
                    <a:gd name="connsiteY60" fmla="*/ 5300918 h 6536697"/>
                    <a:gd name="connsiteX61" fmla="*/ 7697767 w 9609980"/>
                    <a:gd name="connsiteY61" fmla="*/ 5937022 h 6536697"/>
                    <a:gd name="connsiteX62" fmla="*/ 7750776 w 9609980"/>
                    <a:gd name="connsiteY62" fmla="*/ 5671979 h 6536697"/>
                    <a:gd name="connsiteX63" fmla="*/ 7286950 w 9609980"/>
                    <a:gd name="connsiteY63" fmla="*/ 6069544 h 6536697"/>
                    <a:gd name="connsiteX64" fmla="*/ 7313455 w 9609980"/>
                    <a:gd name="connsiteY64" fmla="*/ 5777996 h 6536697"/>
                    <a:gd name="connsiteX65" fmla="*/ 6770116 w 9609980"/>
                    <a:gd name="connsiteY65" fmla="*/ 6294831 h 6536697"/>
                    <a:gd name="connsiteX66" fmla="*/ 6637594 w 9609980"/>
                    <a:gd name="connsiteY66" fmla="*/ 5923770 h 6536697"/>
                    <a:gd name="connsiteX67" fmla="*/ 5985753 w 9609980"/>
                    <a:gd name="connsiteY67" fmla="*/ 6437706 h 6536697"/>
                    <a:gd name="connsiteX68" fmla="*/ 6009566 w 9609980"/>
                    <a:gd name="connsiteY68" fmla="*/ 6242443 h 6536697"/>
                    <a:gd name="connsiteX69" fmla="*/ 5599991 w 9609980"/>
                    <a:gd name="connsiteY69" fmla="*/ 6532955 h 6536697"/>
                    <a:gd name="connsiteX70" fmla="*/ 5519029 w 9609980"/>
                    <a:gd name="connsiteY70" fmla="*/ 6061468 h 6536697"/>
                    <a:gd name="connsiteX71" fmla="*/ 4554508 w 9609980"/>
                    <a:gd name="connsiteY71" fmla="*/ 6515268 h 6536697"/>
                    <a:gd name="connsiteX72" fmla="*/ 3536580 w 9609980"/>
                    <a:gd name="connsiteY72" fmla="*/ 6400850 h 6536697"/>
                    <a:gd name="connsiteX73" fmla="*/ 2436649 w 9609980"/>
                    <a:gd name="connsiteY73" fmla="*/ 5857511 h 6536697"/>
                    <a:gd name="connsiteX74" fmla="*/ 2476406 w 9609980"/>
                    <a:gd name="connsiteY74" fmla="*/ 6109303 h 6536697"/>
                    <a:gd name="connsiteX75" fmla="*/ 2158354 w 9609980"/>
                    <a:gd name="connsiteY75" fmla="*/ 5910520 h 6536697"/>
                    <a:gd name="connsiteX76" fmla="*/ 2171606 w 9609980"/>
                    <a:gd name="connsiteY76" fmla="*/ 6122555 h 6536697"/>
                    <a:gd name="connsiteX77" fmla="*/ 1866806 w 9609980"/>
                    <a:gd name="connsiteY77" fmla="*/ 5764746 h 6536697"/>
                    <a:gd name="connsiteX78" fmla="*/ 1800545 w 9609980"/>
                    <a:gd name="connsiteY78" fmla="*/ 6016537 h 6536697"/>
                    <a:gd name="connsiteX79" fmla="*/ 1310214 w 9609980"/>
                    <a:gd name="connsiteY79" fmla="*/ 5261163 h 6536697"/>
                    <a:gd name="connsiteX80" fmla="*/ 1204197 w 9609980"/>
                    <a:gd name="connsiteY80" fmla="*/ 5420190 h 6536697"/>
                    <a:gd name="connsiteX81" fmla="*/ 727119 w 9609980"/>
                    <a:gd name="connsiteY81" fmla="*/ 4505790 h 6536697"/>
                    <a:gd name="connsiteX82" fmla="*/ 621101 w 9609980"/>
                    <a:gd name="connsiteY82" fmla="*/ 4903355 h 6536697"/>
                    <a:gd name="connsiteX83" fmla="*/ 435571 w 9609980"/>
                    <a:gd name="connsiteY83" fmla="*/ 4002207 h 6536697"/>
                    <a:gd name="connsiteX84" fmla="*/ 236788 w 9609980"/>
                    <a:gd name="connsiteY84" fmla="*/ 4214242 h 6536697"/>
                    <a:gd name="connsiteX85" fmla="*/ 519508 w 9609980"/>
                    <a:gd name="connsiteY85" fmla="*/ 3130402 h 6536697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3417310 w 9609980"/>
                    <a:gd name="connsiteY72" fmla="*/ 6109303 h 6534253"/>
                    <a:gd name="connsiteX73" fmla="*/ 3536580 w 9609980"/>
                    <a:gd name="connsiteY73" fmla="*/ 6400850 h 6534253"/>
                    <a:gd name="connsiteX74" fmla="*/ 2436649 w 9609980"/>
                    <a:gd name="connsiteY74" fmla="*/ 5857511 h 6534253"/>
                    <a:gd name="connsiteX75" fmla="*/ 2476406 w 9609980"/>
                    <a:gd name="connsiteY75" fmla="*/ 6109303 h 6534253"/>
                    <a:gd name="connsiteX76" fmla="*/ 2158354 w 9609980"/>
                    <a:gd name="connsiteY76" fmla="*/ 5910520 h 6534253"/>
                    <a:gd name="connsiteX77" fmla="*/ 2171606 w 9609980"/>
                    <a:gd name="connsiteY77" fmla="*/ 6122555 h 6534253"/>
                    <a:gd name="connsiteX78" fmla="*/ 1866806 w 9609980"/>
                    <a:gd name="connsiteY78" fmla="*/ 5764746 h 6534253"/>
                    <a:gd name="connsiteX79" fmla="*/ 1800545 w 9609980"/>
                    <a:gd name="connsiteY79" fmla="*/ 6016537 h 6534253"/>
                    <a:gd name="connsiteX80" fmla="*/ 1310214 w 9609980"/>
                    <a:gd name="connsiteY80" fmla="*/ 5261163 h 6534253"/>
                    <a:gd name="connsiteX81" fmla="*/ 1204197 w 9609980"/>
                    <a:gd name="connsiteY81" fmla="*/ 5420190 h 6534253"/>
                    <a:gd name="connsiteX82" fmla="*/ 727119 w 9609980"/>
                    <a:gd name="connsiteY82" fmla="*/ 4505790 h 6534253"/>
                    <a:gd name="connsiteX83" fmla="*/ 621101 w 9609980"/>
                    <a:gd name="connsiteY83" fmla="*/ 4903355 h 6534253"/>
                    <a:gd name="connsiteX84" fmla="*/ 435571 w 9609980"/>
                    <a:gd name="connsiteY84" fmla="*/ 4002207 h 6534253"/>
                    <a:gd name="connsiteX85" fmla="*/ 236788 w 9609980"/>
                    <a:gd name="connsiteY85" fmla="*/ 4214242 h 6534253"/>
                    <a:gd name="connsiteX86" fmla="*/ 519508 w 9609980"/>
                    <a:gd name="connsiteY86" fmla="*/ 3130402 h 6534253"/>
                    <a:gd name="connsiteX0" fmla="*/ 519508 w 9609980"/>
                    <a:gd name="connsiteY0" fmla="*/ 3130402 h 6536773"/>
                    <a:gd name="connsiteX1" fmla="*/ 77762 w 9609980"/>
                    <a:gd name="connsiteY1" fmla="*/ 3392607 h 6536773"/>
                    <a:gd name="connsiteX2" fmla="*/ 660859 w 9609980"/>
                    <a:gd name="connsiteY2" fmla="*/ 2517963 h 6536773"/>
                    <a:gd name="connsiteX3" fmla="*/ 422320 w 9609980"/>
                    <a:gd name="connsiteY3" fmla="*/ 2517963 h 6536773"/>
                    <a:gd name="connsiteX4" fmla="*/ 753624 w 9609980"/>
                    <a:gd name="connsiteY4" fmla="*/ 2305929 h 6536773"/>
                    <a:gd name="connsiteX5" fmla="*/ 289798 w 9609980"/>
                    <a:gd name="connsiteY5" fmla="*/ 2279424 h 6536773"/>
                    <a:gd name="connsiteX6" fmla="*/ 1005416 w 9609980"/>
                    <a:gd name="connsiteY6" fmla="*/ 1855355 h 6536773"/>
                    <a:gd name="connsiteX7" fmla="*/ 607850 w 9609980"/>
                    <a:gd name="connsiteY7" fmla="*/ 1815598 h 6536773"/>
                    <a:gd name="connsiteX8" fmla="*/ 1230703 w 9609980"/>
                    <a:gd name="connsiteY8" fmla="*/ 1577059 h 6536773"/>
                    <a:gd name="connsiteX9" fmla="*/ 1111434 w 9609980"/>
                    <a:gd name="connsiteY9" fmla="*/ 1524050 h 6536773"/>
                    <a:gd name="connsiteX10" fmla="*/ 1495747 w 9609980"/>
                    <a:gd name="connsiteY10" fmla="*/ 1325268 h 6536773"/>
                    <a:gd name="connsiteX11" fmla="*/ 1031921 w 9609980"/>
                    <a:gd name="connsiteY11" fmla="*/ 1325268 h 6536773"/>
                    <a:gd name="connsiteX12" fmla="*/ 1787295 w 9609980"/>
                    <a:gd name="connsiteY12" fmla="*/ 1033720 h 6536773"/>
                    <a:gd name="connsiteX13" fmla="*/ 1562007 w 9609980"/>
                    <a:gd name="connsiteY13" fmla="*/ 954207 h 6536773"/>
                    <a:gd name="connsiteX14" fmla="*/ 1919815 w 9609980"/>
                    <a:gd name="connsiteY14" fmla="*/ 993963 h 6536773"/>
                    <a:gd name="connsiteX15" fmla="*/ 2118599 w 9609980"/>
                    <a:gd name="connsiteY15" fmla="*/ 543390 h 6536773"/>
                    <a:gd name="connsiteX16" fmla="*/ 2118598 w 9609980"/>
                    <a:gd name="connsiteY16" fmla="*/ 808433 h 6536773"/>
                    <a:gd name="connsiteX17" fmla="*/ 2661937 w 9609980"/>
                    <a:gd name="connsiteY17" fmla="*/ 609650 h 6536773"/>
                    <a:gd name="connsiteX18" fmla="*/ 2569172 w 9609980"/>
                    <a:gd name="connsiteY18" fmla="*/ 516885 h 6536773"/>
                    <a:gd name="connsiteX19" fmla="*/ 2926982 w 9609980"/>
                    <a:gd name="connsiteY19" fmla="*/ 437372 h 6536773"/>
                    <a:gd name="connsiteX20" fmla="*/ 2873972 w 9609980"/>
                    <a:gd name="connsiteY20" fmla="*/ 318103 h 6536773"/>
                    <a:gd name="connsiteX21" fmla="*/ 3364302 w 9609980"/>
                    <a:gd name="connsiteY21" fmla="*/ 357859 h 6536773"/>
                    <a:gd name="connsiteX22" fmla="*/ 3708859 w 9609980"/>
                    <a:gd name="connsiteY22" fmla="*/ 145824 h 6536773"/>
                    <a:gd name="connsiteX23" fmla="*/ 3682355 w 9609980"/>
                    <a:gd name="connsiteY23" fmla="*/ 278346 h 6536773"/>
                    <a:gd name="connsiteX24" fmla="*/ 4371469 w 9609980"/>
                    <a:gd name="connsiteY24" fmla="*/ 331355 h 6536773"/>
                    <a:gd name="connsiteX25" fmla="*/ 4371469 w 9609980"/>
                    <a:gd name="connsiteY25" fmla="*/ 198833 h 6536773"/>
                    <a:gd name="connsiteX26" fmla="*/ 4596756 w 9609980"/>
                    <a:gd name="connsiteY26" fmla="*/ 371111 h 6536773"/>
                    <a:gd name="connsiteX27" fmla="*/ 4901556 w 9609980"/>
                    <a:gd name="connsiteY27" fmla="*/ 265094 h 6536773"/>
                    <a:gd name="connsiteX28" fmla="*/ 4769034 w 9609980"/>
                    <a:gd name="connsiteY28" fmla="*/ 437372 h 6536773"/>
                    <a:gd name="connsiteX29" fmla="*/ 5047329 w 9609980"/>
                    <a:gd name="connsiteY29" fmla="*/ 384363 h 6536773"/>
                    <a:gd name="connsiteX30" fmla="*/ 5093085 w 9609980"/>
                    <a:gd name="connsiteY30" fmla="*/ 528242 h 6536773"/>
                    <a:gd name="connsiteX31" fmla="*/ 5338877 w 9609980"/>
                    <a:gd name="connsiteY31" fmla="*/ 636155 h 6536773"/>
                    <a:gd name="connsiteX32" fmla="*/ 5232860 w 9609980"/>
                    <a:gd name="connsiteY32" fmla="*/ 251842 h 6536773"/>
                    <a:gd name="connsiteX33" fmla="*/ 5511156 w 9609980"/>
                    <a:gd name="connsiteY33" fmla="*/ 371111 h 6536773"/>
                    <a:gd name="connsiteX34" fmla="*/ 6200269 w 9609980"/>
                    <a:gd name="connsiteY34" fmla="*/ 50 h 6536773"/>
                    <a:gd name="connsiteX35" fmla="*/ 5935225 w 9609980"/>
                    <a:gd name="connsiteY35" fmla="*/ 291598 h 6536773"/>
                    <a:gd name="connsiteX36" fmla="*/ 6452060 w 9609980"/>
                    <a:gd name="connsiteY36" fmla="*/ 119320 h 6536773"/>
                    <a:gd name="connsiteX37" fmla="*/ 6266529 w 9609980"/>
                    <a:gd name="connsiteY37" fmla="*/ 344606 h 6536773"/>
                    <a:gd name="connsiteX38" fmla="*/ 6584582 w 9609980"/>
                    <a:gd name="connsiteY38" fmla="*/ 450623 h 6536773"/>
                    <a:gd name="connsiteX39" fmla="*/ 6359295 w 9609980"/>
                    <a:gd name="connsiteY39" fmla="*/ 596397 h 6536773"/>
                    <a:gd name="connsiteX40" fmla="*/ 7856790 w 9609980"/>
                    <a:gd name="connsiteY40" fmla="*/ 768674 h 6536773"/>
                    <a:gd name="connsiteX41" fmla="*/ 7618251 w 9609980"/>
                    <a:gd name="connsiteY41" fmla="*/ 834935 h 6536773"/>
                    <a:gd name="connsiteX42" fmla="*/ 8108582 w 9609980"/>
                    <a:gd name="connsiteY42" fmla="*/ 1086728 h 6536773"/>
                    <a:gd name="connsiteX43" fmla="*/ 7856790 w 9609980"/>
                    <a:gd name="connsiteY43" fmla="*/ 1126483 h 6536773"/>
                    <a:gd name="connsiteX44" fmla="*/ 8267608 w 9609980"/>
                    <a:gd name="connsiteY44" fmla="*/ 1709579 h 6536773"/>
                    <a:gd name="connsiteX45" fmla="*/ 9168756 w 9609980"/>
                    <a:gd name="connsiteY45" fmla="*/ 1815596 h 6536773"/>
                    <a:gd name="connsiteX46" fmla="*/ 8810947 w 9609980"/>
                    <a:gd name="connsiteY46" fmla="*/ 1828848 h 6536773"/>
                    <a:gd name="connsiteX47" fmla="*/ 9075990 w 9609980"/>
                    <a:gd name="connsiteY47" fmla="*/ 2014379 h 6536773"/>
                    <a:gd name="connsiteX48" fmla="*/ 8612164 w 9609980"/>
                    <a:gd name="connsiteY48" fmla="*/ 1961370 h 6536773"/>
                    <a:gd name="connsiteX49" fmla="*/ 9592826 w 9609980"/>
                    <a:gd name="connsiteY49" fmla="*/ 2796257 h 6536773"/>
                    <a:gd name="connsiteX50" fmla="*/ 9221765 w 9609980"/>
                    <a:gd name="connsiteY50" fmla="*/ 2637231 h 6536773"/>
                    <a:gd name="connsiteX51" fmla="*/ 9606078 w 9609980"/>
                    <a:gd name="connsiteY51" fmla="*/ 3432361 h 6536773"/>
                    <a:gd name="connsiteX52" fmla="*/ 9176332 w 9609980"/>
                    <a:gd name="connsiteY52" fmla="*/ 3117149 h 6536773"/>
                    <a:gd name="connsiteX53" fmla="*/ 9486809 w 9609980"/>
                    <a:gd name="connsiteY53" fmla="*/ 4094970 h 6536773"/>
                    <a:gd name="connsiteX54" fmla="*/ 9221765 w 9609980"/>
                    <a:gd name="connsiteY54" fmla="*/ 3949196 h 6536773"/>
                    <a:gd name="connsiteX55" fmla="*/ 8996478 w 9609980"/>
                    <a:gd name="connsiteY55" fmla="*/ 5035874 h 6536773"/>
                    <a:gd name="connsiteX56" fmla="*/ 8903713 w 9609980"/>
                    <a:gd name="connsiteY56" fmla="*/ 4890101 h 6536773"/>
                    <a:gd name="connsiteX57" fmla="*/ 8704931 w 9609980"/>
                    <a:gd name="connsiteY57" fmla="*/ 5155144 h 6536773"/>
                    <a:gd name="connsiteX58" fmla="*/ 8532653 w 9609980"/>
                    <a:gd name="connsiteY58" fmla="*/ 5009370 h 6536773"/>
                    <a:gd name="connsiteX59" fmla="*/ 8214602 w 9609980"/>
                    <a:gd name="connsiteY59" fmla="*/ 5539457 h 6536773"/>
                    <a:gd name="connsiteX60" fmla="*/ 8029072 w 9609980"/>
                    <a:gd name="connsiteY60" fmla="*/ 5300918 h 6536773"/>
                    <a:gd name="connsiteX61" fmla="*/ 7697767 w 9609980"/>
                    <a:gd name="connsiteY61" fmla="*/ 5937022 h 6536773"/>
                    <a:gd name="connsiteX62" fmla="*/ 7750776 w 9609980"/>
                    <a:gd name="connsiteY62" fmla="*/ 5671979 h 6536773"/>
                    <a:gd name="connsiteX63" fmla="*/ 7286950 w 9609980"/>
                    <a:gd name="connsiteY63" fmla="*/ 6069544 h 6536773"/>
                    <a:gd name="connsiteX64" fmla="*/ 7313455 w 9609980"/>
                    <a:gd name="connsiteY64" fmla="*/ 5777996 h 6536773"/>
                    <a:gd name="connsiteX65" fmla="*/ 6770116 w 9609980"/>
                    <a:gd name="connsiteY65" fmla="*/ 6294831 h 6536773"/>
                    <a:gd name="connsiteX66" fmla="*/ 6637594 w 9609980"/>
                    <a:gd name="connsiteY66" fmla="*/ 5923770 h 6536773"/>
                    <a:gd name="connsiteX67" fmla="*/ 5985753 w 9609980"/>
                    <a:gd name="connsiteY67" fmla="*/ 6437706 h 6536773"/>
                    <a:gd name="connsiteX68" fmla="*/ 6009566 w 9609980"/>
                    <a:gd name="connsiteY68" fmla="*/ 6242443 h 6536773"/>
                    <a:gd name="connsiteX69" fmla="*/ 5599991 w 9609980"/>
                    <a:gd name="connsiteY69" fmla="*/ 6532955 h 6536773"/>
                    <a:gd name="connsiteX70" fmla="*/ 5519029 w 9609980"/>
                    <a:gd name="connsiteY70" fmla="*/ 6061468 h 6536773"/>
                    <a:gd name="connsiteX71" fmla="*/ 4554508 w 9609980"/>
                    <a:gd name="connsiteY71" fmla="*/ 6515268 h 6536773"/>
                    <a:gd name="connsiteX72" fmla="*/ 3947397 w 9609980"/>
                    <a:gd name="connsiteY72" fmla="*/ 6427355 h 6536773"/>
                    <a:gd name="connsiteX73" fmla="*/ 3417310 w 9609980"/>
                    <a:gd name="connsiteY73" fmla="*/ 6109303 h 6536773"/>
                    <a:gd name="connsiteX74" fmla="*/ 3536580 w 9609980"/>
                    <a:gd name="connsiteY74" fmla="*/ 6400850 h 6536773"/>
                    <a:gd name="connsiteX75" fmla="*/ 2436649 w 9609980"/>
                    <a:gd name="connsiteY75" fmla="*/ 5857511 h 6536773"/>
                    <a:gd name="connsiteX76" fmla="*/ 2476406 w 9609980"/>
                    <a:gd name="connsiteY76" fmla="*/ 6109303 h 6536773"/>
                    <a:gd name="connsiteX77" fmla="*/ 2158354 w 9609980"/>
                    <a:gd name="connsiteY77" fmla="*/ 5910520 h 6536773"/>
                    <a:gd name="connsiteX78" fmla="*/ 2171606 w 9609980"/>
                    <a:gd name="connsiteY78" fmla="*/ 6122555 h 6536773"/>
                    <a:gd name="connsiteX79" fmla="*/ 1866806 w 9609980"/>
                    <a:gd name="connsiteY79" fmla="*/ 5764746 h 6536773"/>
                    <a:gd name="connsiteX80" fmla="*/ 1800545 w 9609980"/>
                    <a:gd name="connsiteY80" fmla="*/ 6016537 h 6536773"/>
                    <a:gd name="connsiteX81" fmla="*/ 1310214 w 9609980"/>
                    <a:gd name="connsiteY81" fmla="*/ 5261163 h 6536773"/>
                    <a:gd name="connsiteX82" fmla="*/ 1204197 w 9609980"/>
                    <a:gd name="connsiteY82" fmla="*/ 5420190 h 6536773"/>
                    <a:gd name="connsiteX83" fmla="*/ 727119 w 9609980"/>
                    <a:gd name="connsiteY83" fmla="*/ 4505790 h 6536773"/>
                    <a:gd name="connsiteX84" fmla="*/ 621101 w 9609980"/>
                    <a:gd name="connsiteY84" fmla="*/ 4903355 h 6536773"/>
                    <a:gd name="connsiteX85" fmla="*/ 435571 w 9609980"/>
                    <a:gd name="connsiteY85" fmla="*/ 4002207 h 6536773"/>
                    <a:gd name="connsiteX86" fmla="*/ 236788 w 9609980"/>
                    <a:gd name="connsiteY86" fmla="*/ 4214242 h 6536773"/>
                    <a:gd name="connsiteX87" fmla="*/ 519508 w 9609980"/>
                    <a:gd name="connsiteY87" fmla="*/ 3130402 h 653677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4437727 w 9609980"/>
                    <a:gd name="connsiteY72" fmla="*/ 6149059 h 6534253"/>
                    <a:gd name="connsiteX73" fmla="*/ 3947397 w 9609980"/>
                    <a:gd name="connsiteY73" fmla="*/ 6427355 h 6534253"/>
                    <a:gd name="connsiteX74" fmla="*/ 3417310 w 9609980"/>
                    <a:gd name="connsiteY74" fmla="*/ 6109303 h 6534253"/>
                    <a:gd name="connsiteX75" fmla="*/ 3536580 w 9609980"/>
                    <a:gd name="connsiteY75" fmla="*/ 6400850 h 6534253"/>
                    <a:gd name="connsiteX76" fmla="*/ 2436649 w 9609980"/>
                    <a:gd name="connsiteY76" fmla="*/ 5857511 h 6534253"/>
                    <a:gd name="connsiteX77" fmla="*/ 2476406 w 9609980"/>
                    <a:gd name="connsiteY77" fmla="*/ 6109303 h 6534253"/>
                    <a:gd name="connsiteX78" fmla="*/ 2158354 w 9609980"/>
                    <a:gd name="connsiteY78" fmla="*/ 5910520 h 6534253"/>
                    <a:gd name="connsiteX79" fmla="*/ 2171606 w 9609980"/>
                    <a:gd name="connsiteY79" fmla="*/ 6122555 h 6534253"/>
                    <a:gd name="connsiteX80" fmla="*/ 1866806 w 9609980"/>
                    <a:gd name="connsiteY80" fmla="*/ 5764746 h 6534253"/>
                    <a:gd name="connsiteX81" fmla="*/ 1800545 w 9609980"/>
                    <a:gd name="connsiteY81" fmla="*/ 6016537 h 6534253"/>
                    <a:gd name="connsiteX82" fmla="*/ 1310214 w 9609980"/>
                    <a:gd name="connsiteY82" fmla="*/ 5261163 h 6534253"/>
                    <a:gd name="connsiteX83" fmla="*/ 1204197 w 9609980"/>
                    <a:gd name="connsiteY83" fmla="*/ 5420190 h 6534253"/>
                    <a:gd name="connsiteX84" fmla="*/ 727119 w 9609980"/>
                    <a:gd name="connsiteY84" fmla="*/ 4505790 h 6534253"/>
                    <a:gd name="connsiteX85" fmla="*/ 621101 w 9609980"/>
                    <a:gd name="connsiteY85" fmla="*/ 4903355 h 6534253"/>
                    <a:gd name="connsiteX86" fmla="*/ 435571 w 9609980"/>
                    <a:gd name="connsiteY86" fmla="*/ 4002207 h 6534253"/>
                    <a:gd name="connsiteX87" fmla="*/ 236788 w 9609980"/>
                    <a:gd name="connsiteY87" fmla="*/ 4214242 h 6534253"/>
                    <a:gd name="connsiteX88" fmla="*/ 519508 w 9609980"/>
                    <a:gd name="connsiteY88" fmla="*/ 3130402 h 6534253"/>
                    <a:gd name="connsiteX0" fmla="*/ 519508 w 9609980"/>
                    <a:gd name="connsiteY0" fmla="*/ 3130402 h 6551028"/>
                    <a:gd name="connsiteX1" fmla="*/ 77762 w 9609980"/>
                    <a:gd name="connsiteY1" fmla="*/ 3392607 h 6551028"/>
                    <a:gd name="connsiteX2" fmla="*/ 660859 w 9609980"/>
                    <a:gd name="connsiteY2" fmla="*/ 2517963 h 6551028"/>
                    <a:gd name="connsiteX3" fmla="*/ 422320 w 9609980"/>
                    <a:gd name="connsiteY3" fmla="*/ 2517963 h 6551028"/>
                    <a:gd name="connsiteX4" fmla="*/ 753624 w 9609980"/>
                    <a:gd name="connsiteY4" fmla="*/ 2305929 h 6551028"/>
                    <a:gd name="connsiteX5" fmla="*/ 289798 w 9609980"/>
                    <a:gd name="connsiteY5" fmla="*/ 2279424 h 6551028"/>
                    <a:gd name="connsiteX6" fmla="*/ 1005416 w 9609980"/>
                    <a:gd name="connsiteY6" fmla="*/ 1855355 h 6551028"/>
                    <a:gd name="connsiteX7" fmla="*/ 607850 w 9609980"/>
                    <a:gd name="connsiteY7" fmla="*/ 1815598 h 6551028"/>
                    <a:gd name="connsiteX8" fmla="*/ 1230703 w 9609980"/>
                    <a:gd name="connsiteY8" fmla="*/ 1577059 h 6551028"/>
                    <a:gd name="connsiteX9" fmla="*/ 1111434 w 9609980"/>
                    <a:gd name="connsiteY9" fmla="*/ 1524050 h 6551028"/>
                    <a:gd name="connsiteX10" fmla="*/ 1495747 w 9609980"/>
                    <a:gd name="connsiteY10" fmla="*/ 1325268 h 6551028"/>
                    <a:gd name="connsiteX11" fmla="*/ 1031921 w 9609980"/>
                    <a:gd name="connsiteY11" fmla="*/ 1325268 h 6551028"/>
                    <a:gd name="connsiteX12" fmla="*/ 1787295 w 9609980"/>
                    <a:gd name="connsiteY12" fmla="*/ 1033720 h 6551028"/>
                    <a:gd name="connsiteX13" fmla="*/ 1562007 w 9609980"/>
                    <a:gd name="connsiteY13" fmla="*/ 954207 h 6551028"/>
                    <a:gd name="connsiteX14" fmla="*/ 1919815 w 9609980"/>
                    <a:gd name="connsiteY14" fmla="*/ 993963 h 6551028"/>
                    <a:gd name="connsiteX15" fmla="*/ 2118599 w 9609980"/>
                    <a:gd name="connsiteY15" fmla="*/ 543390 h 6551028"/>
                    <a:gd name="connsiteX16" fmla="*/ 2118598 w 9609980"/>
                    <a:gd name="connsiteY16" fmla="*/ 808433 h 6551028"/>
                    <a:gd name="connsiteX17" fmla="*/ 2661937 w 9609980"/>
                    <a:gd name="connsiteY17" fmla="*/ 609650 h 6551028"/>
                    <a:gd name="connsiteX18" fmla="*/ 2569172 w 9609980"/>
                    <a:gd name="connsiteY18" fmla="*/ 516885 h 6551028"/>
                    <a:gd name="connsiteX19" fmla="*/ 2926982 w 9609980"/>
                    <a:gd name="connsiteY19" fmla="*/ 437372 h 6551028"/>
                    <a:gd name="connsiteX20" fmla="*/ 2873972 w 9609980"/>
                    <a:gd name="connsiteY20" fmla="*/ 318103 h 6551028"/>
                    <a:gd name="connsiteX21" fmla="*/ 3364302 w 9609980"/>
                    <a:gd name="connsiteY21" fmla="*/ 357859 h 6551028"/>
                    <a:gd name="connsiteX22" fmla="*/ 3708859 w 9609980"/>
                    <a:gd name="connsiteY22" fmla="*/ 145824 h 6551028"/>
                    <a:gd name="connsiteX23" fmla="*/ 3682355 w 9609980"/>
                    <a:gd name="connsiteY23" fmla="*/ 278346 h 6551028"/>
                    <a:gd name="connsiteX24" fmla="*/ 4371469 w 9609980"/>
                    <a:gd name="connsiteY24" fmla="*/ 331355 h 6551028"/>
                    <a:gd name="connsiteX25" fmla="*/ 4371469 w 9609980"/>
                    <a:gd name="connsiteY25" fmla="*/ 198833 h 6551028"/>
                    <a:gd name="connsiteX26" fmla="*/ 4596756 w 9609980"/>
                    <a:gd name="connsiteY26" fmla="*/ 371111 h 6551028"/>
                    <a:gd name="connsiteX27" fmla="*/ 4901556 w 9609980"/>
                    <a:gd name="connsiteY27" fmla="*/ 265094 h 6551028"/>
                    <a:gd name="connsiteX28" fmla="*/ 4769034 w 9609980"/>
                    <a:gd name="connsiteY28" fmla="*/ 437372 h 6551028"/>
                    <a:gd name="connsiteX29" fmla="*/ 5047329 w 9609980"/>
                    <a:gd name="connsiteY29" fmla="*/ 384363 h 6551028"/>
                    <a:gd name="connsiteX30" fmla="*/ 5093085 w 9609980"/>
                    <a:gd name="connsiteY30" fmla="*/ 528242 h 6551028"/>
                    <a:gd name="connsiteX31" fmla="*/ 5338877 w 9609980"/>
                    <a:gd name="connsiteY31" fmla="*/ 636155 h 6551028"/>
                    <a:gd name="connsiteX32" fmla="*/ 5232860 w 9609980"/>
                    <a:gd name="connsiteY32" fmla="*/ 251842 h 6551028"/>
                    <a:gd name="connsiteX33" fmla="*/ 5511156 w 9609980"/>
                    <a:gd name="connsiteY33" fmla="*/ 371111 h 6551028"/>
                    <a:gd name="connsiteX34" fmla="*/ 6200269 w 9609980"/>
                    <a:gd name="connsiteY34" fmla="*/ 50 h 6551028"/>
                    <a:gd name="connsiteX35" fmla="*/ 5935225 w 9609980"/>
                    <a:gd name="connsiteY35" fmla="*/ 291598 h 6551028"/>
                    <a:gd name="connsiteX36" fmla="*/ 6452060 w 9609980"/>
                    <a:gd name="connsiteY36" fmla="*/ 119320 h 6551028"/>
                    <a:gd name="connsiteX37" fmla="*/ 6266529 w 9609980"/>
                    <a:gd name="connsiteY37" fmla="*/ 344606 h 6551028"/>
                    <a:gd name="connsiteX38" fmla="*/ 6584582 w 9609980"/>
                    <a:gd name="connsiteY38" fmla="*/ 450623 h 6551028"/>
                    <a:gd name="connsiteX39" fmla="*/ 6359295 w 9609980"/>
                    <a:gd name="connsiteY39" fmla="*/ 596397 h 6551028"/>
                    <a:gd name="connsiteX40" fmla="*/ 7856790 w 9609980"/>
                    <a:gd name="connsiteY40" fmla="*/ 768674 h 6551028"/>
                    <a:gd name="connsiteX41" fmla="*/ 7618251 w 9609980"/>
                    <a:gd name="connsiteY41" fmla="*/ 834935 h 6551028"/>
                    <a:gd name="connsiteX42" fmla="*/ 8108582 w 9609980"/>
                    <a:gd name="connsiteY42" fmla="*/ 1086728 h 6551028"/>
                    <a:gd name="connsiteX43" fmla="*/ 7856790 w 9609980"/>
                    <a:gd name="connsiteY43" fmla="*/ 1126483 h 6551028"/>
                    <a:gd name="connsiteX44" fmla="*/ 8267608 w 9609980"/>
                    <a:gd name="connsiteY44" fmla="*/ 1709579 h 6551028"/>
                    <a:gd name="connsiteX45" fmla="*/ 9168756 w 9609980"/>
                    <a:gd name="connsiteY45" fmla="*/ 1815596 h 6551028"/>
                    <a:gd name="connsiteX46" fmla="*/ 8810947 w 9609980"/>
                    <a:gd name="connsiteY46" fmla="*/ 1828848 h 6551028"/>
                    <a:gd name="connsiteX47" fmla="*/ 9075990 w 9609980"/>
                    <a:gd name="connsiteY47" fmla="*/ 2014379 h 6551028"/>
                    <a:gd name="connsiteX48" fmla="*/ 8612164 w 9609980"/>
                    <a:gd name="connsiteY48" fmla="*/ 1961370 h 6551028"/>
                    <a:gd name="connsiteX49" fmla="*/ 9592826 w 9609980"/>
                    <a:gd name="connsiteY49" fmla="*/ 2796257 h 6551028"/>
                    <a:gd name="connsiteX50" fmla="*/ 9221765 w 9609980"/>
                    <a:gd name="connsiteY50" fmla="*/ 2637231 h 6551028"/>
                    <a:gd name="connsiteX51" fmla="*/ 9606078 w 9609980"/>
                    <a:gd name="connsiteY51" fmla="*/ 3432361 h 6551028"/>
                    <a:gd name="connsiteX52" fmla="*/ 9176332 w 9609980"/>
                    <a:gd name="connsiteY52" fmla="*/ 3117149 h 6551028"/>
                    <a:gd name="connsiteX53" fmla="*/ 9486809 w 9609980"/>
                    <a:gd name="connsiteY53" fmla="*/ 4094970 h 6551028"/>
                    <a:gd name="connsiteX54" fmla="*/ 9221765 w 9609980"/>
                    <a:gd name="connsiteY54" fmla="*/ 3949196 h 6551028"/>
                    <a:gd name="connsiteX55" fmla="*/ 8996478 w 9609980"/>
                    <a:gd name="connsiteY55" fmla="*/ 5035874 h 6551028"/>
                    <a:gd name="connsiteX56" fmla="*/ 8903713 w 9609980"/>
                    <a:gd name="connsiteY56" fmla="*/ 4890101 h 6551028"/>
                    <a:gd name="connsiteX57" fmla="*/ 8704931 w 9609980"/>
                    <a:gd name="connsiteY57" fmla="*/ 5155144 h 6551028"/>
                    <a:gd name="connsiteX58" fmla="*/ 8532653 w 9609980"/>
                    <a:gd name="connsiteY58" fmla="*/ 5009370 h 6551028"/>
                    <a:gd name="connsiteX59" fmla="*/ 8214602 w 9609980"/>
                    <a:gd name="connsiteY59" fmla="*/ 5539457 h 6551028"/>
                    <a:gd name="connsiteX60" fmla="*/ 8029072 w 9609980"/>
                    <a:gd name="connsiteY60" fmla="*/ 5300918 h 6551028"/>
                    <a:gd name="connsiteX61" fmla="*/ 7697767 w 9609980"/>
                    <a:gd name="connsiteY61" fmla="*/ 5937022 h 6551028"/>
                    <a:gd name="connsiteX62" fmla="*/ 7750776 w 9609980"/>
                    <a:gd name="connsiteY62" fmla="*/ 5671979 h 6551028"/>
                    <a:gd name="connsiteX63" fmla="*/ 7286950 w 9609980"/>
                    <a:gd name="connsiteY63" fmla="*/ 6069544 h 6551028"/>
                    <a:gd name="connsiteX64" fmla="*/ 7313455 w 9609980"/>
                    <a:gd name="connsiteY64" fmla="*/ 5777996 h 6551028"/>
                    <a:gd name="connsiteX65" fmla="*/ 6770116 w 9609980"/>
                    <a:gd name="connsiteY65" fmla="*/ 6294831 h 6551028"/>
                    <a:gd name="connsiteX66" fmla="*/ 6637594 w 9609980"/>
                    <a:gd name="connsiteY66" fmla="*/ 5923770 h 6551028"/>
                    <a:gd name="connsiteX67" fmla="*/ 5985753 w 9609980"/>
                    <a:gd name="connsiteY67" fmla="*/ 6437706 h 6551028"/>
                    <a:gd name="connsiteX68" fmla="*/ 6009566 w 9609980"/>
                    <a:gd name="connsiteY68" fmla="*/ 6242443 h 6551028"/>
                    <a:gd name="connsiteX69" fmla="*/ 5599991 w 9609980"/>
                    <a:gd name="connsiteY69" fmla="*/ 6532955 h 6551028"/>
                    <a:gd name="connsiteX70" fmla="*/ 5519029 w 9609980"/>
                    <a:gd name="connsiteY70" fmla="*/ 6061468 h 6551028"/>
                    <a:gd name="connsiteX71" fmla="*/ 4554508 w 9609980"/>
                    <a:gd name="connsiteY71" fmla="*/ 6515268 h 6551028"/>
                    <a:gd name="connsiteX72" fmla="*/ 4146180 w 9609980"/>
                    <a:gd name="connsiteY72" fmla="*/ 6480363 h 6551028"/>
                    <a:gd name="connsiteX73" fmla="*/ 4437727 w 9609980"/>
                    <a:gd name="connsiteY73" fmla="*/ 6149059 h 6551028"/>
                    <a:gd name="connsiteX74" fmla="*/ 3947397 w 9609980"/>
                    <a:gd name="connsiteY74" fmla="*/ 6427355 h 6551028"/>
                    <a:gd name="connsiteX75" fmla="*/ 3417310 w 9609980"/>
                    <a:gd name="connsiteY75" fmla="*/ 6109303 h 6551028"/>
                    <a:gd name="connsiteX76" fmla="*/ 3536580 w 9609980"/>
                    <a:gd name="connsiteY76" fmla="*/ 6400850 h 6551028"/>
                    <a:gd name="connsiteX77" fmla="*/ 2436649 w 9609980"/>
                    <a:gd name="connsiteY77" fmla="*/ 5857511 h 6551028"/>
                    <a:gd name="connsiteX78" fmla="*/ 2476406 w 9609980"/>
                    <a:gd name="connsiteY78" fmla="*/ 6109303 h 6551028"/>
                    <a:gd name="connsiteX79" fmla="*/ 2158354 w 9609980"/>
                    <a:gd name="connsiteY79" fmla="*/ 5910520 h 6551028"/>
                    <a:gd name="connsiteX80" fmla="*/ 2171606 w 9609980"/>
                    <a:gd name="connsiteY80" fmla="*/ 6122555 h 6551028"/>
                    <a:gd name="connsiteX81" fmla="*/ 1866806 w 9609980"/>
                    <a:gd name="connsiteY81" fmla="*/ 5764746 h 6551028"/>
                    <a:gd name="connsiteX82" fmla="*/ 1800545 w 9609980"/>
                    <a:gd name="connsiteY82" fmla="*/ 6016537 h 6551028"/>
                    <a:gd name="connsiteX83" fmla="*/ 1310214 w 9609980"/>
                    <a:gd name="connsiteY83" fmla="*/ 5261163 h 6551028"/>
                    <a:gd name="connsiteX84" fmla="*/ 1204197 w 9609980"/>
                    <a:gd name="connsiteY84" fmla="*/ 5420190 h 6551028"/>
                    <a:gd name="connsiteX85" fmla="*/ 727119 w 9609980"/>
                    <a:gd name="connsiteY85" fmla="*/ 4505790 h 6551028"/>
                    <a:gd name="connsiteX86" fmla="*/ 621101 w 9609980"/>
                    <a:gd name="connsiteY86" fmla="*/ 4903355 h 6551028"/>
                    <a:gd name="connsiteX87" fmla="*/ 435571 w 9609980"/>
                    <a:gd name="connsiteY87" fmla="*/ 4002207 h 6551028"/>
                    <a:gd name="connsiteX88" fmla="*/ 236788 w 9609980"/>
                    <a:gd name="connsiteY88" fmla="*/ 4214242 h 6551028"/>
                    <a:gd name="connsiteX89" fmla="*/ 519508 w 9609980"/>
                    <a:gd name="connsiteY89" fmla="*/ 3130402 h 6551028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4769032 w 9609980"/>
                    <a:gd name="connsiteY72" fmla="*/ 6281580 h 6534253"/>
                    <a:gd name="connsiteX73" fmla="*/ 4146180 w 9609980"/>
                    <a:gd name="connsiteY73" fmla="*/ 6480363 h 6534253"/>
                    <a:gd name="connsiteX74" fmla="*/ 4437727 w 9609980"/>
                    <a:gd name="connsiteY74" fmla="*/ 6149059 h 6534253"/>
                    <a:gd name="connsiteX75" fmla="*/ 3947397 w 9609980"/>
                    <a:gd name="connsiteY75" fmla="*/ 6427355 h 6534253"/>
                    <a:gd name="connsiteX76" fmla="*/ 3417310 w 9609980"/>
                    <a:gd name="connsiteY76" fmla="*/ 6109303 h 6534253"/>
                    <a:gd name="connsiteX77" fmla="*/ 3536580 w 9609980"/>
                    <a:gd name="connsiteY77" fmla="*/ 6400850 h 6534253"/>
                    <a:gd name="connsiteX78" fmla="*/ 2436649 w 9609980"/>
                    <a:gd name="connsiteY78" fmla="*/ 5857511 h 6534253"/>
                    <a:gd name="connsiteX79" fmla="*/ 2476406 w 9609980"/>
                    <a:gd name="connsiteY79" fmla="*/ 6109303 h 6534253"/>
                    <a:gd name="connsiteX80" fmla="*/ 2158354 w 9609980"/>
                    <a:gd name="connsiteY80" fmla="*/ 5910520 h 6534253"/>
                    <a:gd name="connsiteX81" fmla="*/ 2171606 w 9609980"/>
                    <a:gd name="connsiteY81" fmla="*/ 6122555 h 6534253"/>
                    <a:gd name="connsiteX82" fmla="*/ 1866806 w 9609980"/>
                    <a:gd name="connsiteY82" fmla="*/ 5764746 h 6534253"/>
                    <a:gd name="connsiteX83" fmla="*/ 1800545 w 9609980"/>
                    <a:gd name="connsiteY83" fmla="*/ 6016537 h 6534253"/>
                    <a:gd name="connsiteX84" fmla="*/ 1310214 w 9609980"/>
                    <a:gd name="connsiteY84" fmla="*/ 5261163 h 6534253"/>
                    <a:gd name="connsiteX85" fmla="*/ 1204197 w 9609980"/>
                    <a:gd name="connsiteY85" fmla="*/ 5420190 h 6534253"/>
                    <a:gd name="connsiteX86" fmla="*/ 727119 w 9609980"/>
                    <a:gd name="connsiteY86" fmla="*/ 4505790 h 6534253"/>
                    <a:gd name="connsiteX87" fmla="*/ 621101 w 9609980"/>
                    <a:gd name="connsiteY87" fmla="*/ 4903355 h 6534253"/>
                    <a:gd name="connsiteX88" fmla="*/ 435571 w 9609980"/>
                    <a:gd name="connsiteY88" fmla="*/ 4002207 h 6534253"/>
                    <a:gd name="connsiteX89" fmla="*/ 236788 w 9609980"/>
                    <a:gd name="connsiteY89" fmla="*/ 4214242 h 6534253"/>
                    <a:gd name="connsiteX90" fmla="*/ 519508 w 9609980"/>
                    <a:gd name="connsiteY90" fmla="*/ 3130402 h 65342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</a:cxnLst>
                  <a:rect l="l" t="t" r="r" b="b"/>
                  <a:pathLst>
                    <a:path w="9609980" h="6534253">
                      <a:moveTo>
                        <a:pt x="519508" y="3130402"/>
                      </a:moveTo>
                      <a:cubicBezTo>
                        <a:pt x="493004" y="2993463"/>
                        <a:pt x="182308" y="3492471"/>
                        <a:pt x="77762" y="3392607"/>
                      </a:cubicBezTo>
                      <a:cubicBezTo>
                        <a:pt x="-265323" y="3080707"/>
                        <a:pt x="636563" y="2608520"/>
                        <a:pt x="660859" y="2517963"/>
                      </a:cubicBezTo>
                      <a:cubicBezTo>
                        <a:pt x="685155" y="2427406"/>
                        <a:pt x="327346" y="2593059"/>
                        <a:pt x="422320" y="2517963"/>
                      </a:cubicBezTo>
                      <a:cubicBezTo>
                        <a:pt x="517294" y="2442867"/>
                        <a:pt x="797798" y="2345686"/>
                        <a:pt x="753624" y="2305929"/>
                      </a:cubicBezTo>
                      <a:cubicBezTo>
                        <a:pt x="709450" y="2266173"/>
                        <a:pt x="139607" y="2416363"/>
                        <a:pt x="289798" y="2279424"/>
                      </a:cubicBezTo>
                      <a:cubicBezTo>
                        <a:pt x="439989" y="2142485"/>
                        <a:pt x="1020877" y="1917198"/>
                        <a:pt x="1005416" y="1855355"/>
                      </a:cubicBezTo>
                      <a:cubicBezTo>
                        <a:pt x="989955" y="1793512"/>
                        <a:pt x="488581" y="1877441"/>
                        <a:pt x="607850" y="1815598"/>
                      </a:cubicBezTo>
                      <a:cubicBezTo>
                        <a:pt x="727119" y="1753755"/>
                        <a:pt x="1206407" y="1641111"/>
                        <a:pt x="1230703" y="1577059"/>
                      </a:cubicBezTo>
                      <a:cubicBezTo>
                        <a:pt x="1254999" y="1513007"/>
                        <a:pt x="1000999" y="1605772"/>
                        <a:pt x="1111434" y="1524050"/>
                      </a:cubicBezTo>
                      <a:cubicBezTo>
                        <a:pt x="1221869" y="1442328"/>
                        <a:pt x="1531086" y="1358398"/>
                        <a:pt x="1495747" y="1325268"/>
                      </a:cubicBezTo>
                      <a:cubicBezTo>
                        <a:pt x="1585567" y="986865"/>
                        <a:pt x="888356" y="1400364"/>
                        <a:pt x="1031921" y="1325268"/>
                      </a:cubicBezTo>
                      <a:cubicBezTo>
                        <a:pt x="1175486" y="1250172"/>
                        <a:pt x="1793921" y="1082311"/>
                        <a:pt x="1787295" y="1033720"/>
                      </a:cubicBezTo>
                      <a:cubicBezTo>
                        <a:pt x="1780669" y="985129"/>
                        <a:pt x="1482494" y="963042"/>
                        <a:pt x="1562007" y="954207"/>
                      </a:cubicBezTo>
                      <a:cubicBezTo>
                        <a:pt x="1641520" y="945372"/>
                        <a:pt x="1853554" y="1113232"/>
                        <a:pt x="1919815" y="993963"/>
                      </a:cubicBezTo>
                      <a:cubicBezTo>
                        <a:pt x="1986076" y="874694"/>
                        <a:pt x="2072216" y="550016"/>
                        <a:pt x="2118599" y="543390"/>
                      </a:cubicBezTo>
                      <a:cubicBezTo>
                        <a:pt x="2164982" y="536764"/>
                        <a:pt x="1999329" y="870276"/>
                        <a:pt x="2118598" y="808433"/>
                      </a:cubicBezTo>
                      <a:cubicBezTo>
                        <a:pt x="2237867" y="746590"/>
                        <a:pt x="2624389" y="673702"/>
                        <a:pt x="2661937" y="609650"/>
                      </a:cubicBezTo>
                      <a:cubicBezTo>
                        <a:pt x="2699485" y="545598"/>
                        <a:pt x="2478615" y="561059"/>
                        <a:pt x="2569172" y="516885"/>
                      </a:cubicBezTo>
                      <a:cubicBezTo>
                        <a:pt x="2659729" y="472711"/>
                        <a:pt x="2893852" y="494798"/>
                        <a:pt x="2926982" y="437372"/>
                      </a:cubicBezTo>
                      <a:cubicBezTo>
                        <a:pt x="2960112" y="379946"/>
                        <a:pt x="2767955" y="331355"/>
                        <a:pt x="2873972" y="318103"/>
                      </a:cubicBezTo>
                      <a:cubicBezTo>
                        <a:pt x="2979989" y="304851"/>
                        <a:pt x="3245032" y="439581"/>
                        <a:pt x="3364302" y="357859"/>
                      </a:cubicBezTo>
                      <a:cubicBezTo>
                        <a:pt x="3483572" y="276137"/>
                        <a:pt x="3591798" y="216502"/>
                        <a:pt x="3708859" y="145824"/>
                      </a:cubicBezTo>
                      <a:cubicBezTo>
                        <a:pt x="3825920" y="75146"/>
                        <a:pt x="3523329" y="302642"/>
                        <a:pt x="3682355" y="278346"/>
                      </a:cubicBezTo>
                      <a:cubicBezTo>
                        <a:pt x="3841381" y="254050"/>
                        <a:pt x="4291956" y="406451"/>
                        <a:pt x="4371469" y="331355"/>
                      </a:cubicBezTo>
                      <a:cubicBezTo>
                        <a:pt x="4450982" y="256259"/>
                        <a:pt x="4283121" y="201042"/>
                        <a:pt x="4371469" y="198833"/>
                      </a:cubicBezTo>
                      <a:cubicBezTo>
                        <a:pt x="4459817" y="196624"/>
                        <a:pt x="4479695" y="430746"/>
                        <a:pt x="4596756" y="371111"/>
                      </a:cubicBezTo>
                      <a:cubicBezTo>
                        <a:pt x="4713817" y="311476"/>
                        <a:pt x="4830878" y="289390"/>
                        <a:pt x="4901556" y="265094"/>
                      </a:cubicBezTo>
                      <a:cubicBezTo>
                        <a:pt x="4972234" y="240798"/>
                        <a:pt x="4671852" y="472711"/>
                        <a:pt x="4769034" y="437372"/>
                      </a:cubicBezTo>
                      <a:cubicBezTo>
                        <a:pt x="4866216" y="402033"/>
                        <a:pt x="4973442" y="393514"/>
                        <a:pt x="5047329" y="384363"/>
                      </a:cubicBezTo>
                      <a:cubicBezTo>
                        <a:pt x="5121216" y="375212"/>
                        <a:pt x="5044494" y="486277"/>
                        <a:pt x="5093085" y="528242"/>
                      </a:cubicBezTo>
                      <a:cubicBezTo>
                        <a:pt x="5141676" y="570207"/>
                        <a:pt x="5275825" y="699891"/>
                        <a:pt x="5338877" y="636155"/>
                      </a:cubicBezTo>
                      <a:cubicBezTo>
                        <a:pt x="5401929" y="572419"/>
                        <a:pt x="5168808" y="265094"/>
                        <a:pt x="5232860" y="251842"/>
                      </a:cubicBezTo>
                      <a:cubicBezTo>
                        <a:pt x="5296912" y="238590"/>
                        <a:pt x="5334460" y="452833"/>
                        <a:pt x="5511156" y="371111"/>
                      </a:cubicBezTo>
                      <a:cubicBezTo>
                        <a:pt x="5687852" y="289389"/>
                        <a:pt x="6129591" y="-4367"/>
                        <a:pt x="6200269" y="50"/>
                      </a:cubicBezTo>
                      <a:cubicBezTo>
                        <a:pt x="6270947" y="4467"/>
                        <a:pt x="5818164" y="307059"/>
                        <a:pt x="5935225" y="291598"/>
                      </a:cubicBezTo>
                      <a:cubicBezTo>
                        <a:pt x="6201477" y="205775"/>
                        <a:pt x="6385799" y="99442"/>
                        <a:pt x="6452060" y="119320"/>
                      </a:cubicBezTo>
                      <a:cubicBezTo>
                        <a:pt x="6518321" y="139198"/>
                        <a:pt x="6131799" y="324728"/>
                        <a:pt x="6266529" y="344606"/>
                      </a:cubicBezTo>
                      <a:cubicBezTo>
                        <a:pt x="6401259" y="364484"/>
                        <a:pt x="6500652" y="413075"/>
                        <a:pt x="6584582" y="450623"/>
                      </a:cubicBezTo>
                      <a:cubicBezTo>
                        <a:pt x="6668512" y="488171"/>
                        <a:pt x="6056704" y="554432"/>
                        <a:pt x="6359295" y="596397"/>
                      </a:cubicBezTo>
                      <a:cubicBezTo>
                        <a:pt x="6661886" y="638362"/>
                        <a:pt x="7655799" y="713457"/>
                        <a:pt x="7856790" y="768674"/>
                      </a:cubicBezTo>
                      <a:cubicBezTo>
                        <a:pt x="8057781" y="823891"/>
                        <a:pt x="7428303" y="764257"/>
                        <a:pt x="7618251" y="834935"/>
                      </a:cubicBezTo>
                      <a:cubicBezTo>
                        <a:pt x="7808199" y="905613"/>
                        <a:pt x="8033486" y="1040346"/>
                        <a:pt x="8108582" y="1086728"/>
                      </a:cubicBezTo>
                      <a:cubicBezTo>
                        <a:pt x="8183678" y="1133110"/>
                        <a:pt x="7728686" y="1009422"/>
                        <a:pt x="7856790" y="1126483"/>
                      </a:cubicBezTo>
                      <a:cubicBezTo>
                        <a:pt x="7984894" y="1243544"/>
                        <a:pt x="7991521" y="1638901"/>
                        <a:pt x="8267608" y="1709579"/>
                      </a:cubicBezTo>
                      <a:cubicBezTo>
                        <a:pt x="8543695" y="1780257"/>
                        <a:pt x="9060530" y="1740500"/>
                        <a:pt x="9168756" y="1815596"/>
                      </a:cubicBezTo>
                      <a:cubicBezTo>
                        <a:pt x="9276982" y="1890692"/>
                        <a:pt x="8698304" y="1764796"/>
                        <a:pt x="8810947" y="1828848"/>
                      </a:cubicBezTo>
                      <a:cubicBezTo>
                        <a:pt x="8923590" y="1892900"/>
                        <a:pt x="9014147" y="1956953"/>
                        <a:pt x="9075990" y="2014379"/>
                      </a:cubicBezTo>
                      <a:cubicBezTo>
                        <a:pt x="9137833" y="2071805"/>
                        <a:pt x="8404547" y="1804553"/>
                        <a:pt x="8612164" y="1961370"/>
                      </a:cubicBezTo>
                      <a:cubicBezTo>
                        <a:pt x="8819782" y="2118187"/>
                        <a:pt x="9504478" y="2736622"/>
                        <a:pt x="9592826" y="2796257"/>
                      </a:cubicBezTo>
                      <a:cubicBezTo>
                        <a:pt x="9681174" y="2855892"/>
                        <a:pt x="9100287" y="2469370"/>
                        <a:pt x="9221765" y="2637231"/>
                      </a:cubicBezTo>
                      <a:cubicBezTo>
                        <a:pt x="9343243" y="2805092"/>
                        <a:pt x="9549598" y="3392131"/>
                        <a:pt x="9606078" y="3432361"/>
                      </a:cubicBezTo>
                      <a:cubicBezTo>
                        <a:pt x="9662558" y="3472591"/>
                        <a:pt x="9085776" y="2924993"/>
                        <a:pt x="9176332" y="3117149"/>
                      </a:cubicBezTo>
                      <a:cubicBezTo>
                        <a:pt x="9266889" y="3309306"/>
                        <a:pt x="9485863" y="3996052"/>
                        <a:pt x="9486809" y="4094970"/>
                      </a:cubicBezTo>
                      <a:cubicBezTo>
                        <a:pt x="9487755" y="4193888"/>
                        <a:pt x="9314530" y="3730535"/>
                        <a:pt x="9221765" y="3949196"/>
                      </a:cubicBezTo>
                      <a:cubicBezTo>
                        <a:pt x="9129000" y="4167857"/>
                        <a:pt x="9087034" y="4923231"/>
                        <a:pt x="8996478" y="5035874"/>
                      </a:cubicBezTo>
                      <a:cubicBezTo>
                        <a:pt x="8905922" y="5148517"/>
                        <a:pt x="8992061" y="4775249"/>
                        <a:pt x="8903713" y="4890101"/>
                      </a:cubicBezTo>
                      <a:cubicBezTo>
                        <a:pt x="8815365" y="5004953"/>
                        <a:pt x="8791070" y="5099927"/>
                        <a:pt x="8704931" y="5155144"/>
                      </a:cubicBezTo>
                      <a:cubicBezTo>
                        <a:pt x="8618792" y="5210361"/>
                        <a:pt x="8643088" y="4856970"/>
                        <a:pt x="8532653" y="5009370"/>
                      </a:cubicBezTo>
                      <a:cubicBezTo>
                        <a:pt x="8422218" y="5161770"/>
                        <a:pt x="8340497" y="5470988"/>
                        <a:pt x="8214602" y="5539457"/>
                      </a:cubicBezTo>
                      <a:cubicBezTo>
                        <a:pt x="8088707" y="5607926"/>
                        <a:pt x="8150550" y="5130849"/>
                        <a:pt x="8029072" y="5300918"/>
                      </a:cubicBezTo>
                      <a:cubicBezTo>
                        <a:pt x="7907594" y="5470987"/>
                        <a:pt x="7775071" y="5888431"/>
                        <a:pt x="7697767" y="5937022"/>
                      </a:cubicBezTo>
                      <a:cubicBezTo>
                        <a:pt x="7620463" y="5985613"/>
                        <a:pt x="7903176" y="5528414"/>
                        <a:pt x="7750776" y="5671979"/>
                      </a:cubicBezTo>
                      <a:cubicBezTo>
                        <a:pt x="7598376" y="5815544"/>
                        <a:pt x="7373089" y="6031996"/>
                        <a:pt x="7286950" y="6069544"/>
                      </a:cubicBezTo>
                      <a:cubicBezTo>
                        <a:pt x="7200811" y="6107092"/>
                        <a:pt x="7474690" y="5627805"/>
                        <a:pt x="7313455" y="5777996"/>
                      </a:cubicBezTo>
                      <a:cubicBezTo>
                        <a:pt x="7152220" y="5928187"/>
                        <a:pt x="6902638" y="6266118"/>
                        <a:pt x="6770116" y="6294831"/>
                      </a:cubicBezTo>
                      <a:cubicBezTo>
                        <a:pt x="6637594" y="6323544"/>
                        <a:pt x="6803660" y="5798358"/>
                        <a:pt x="6637594" y="5923770"/>
                      </a:cubicBezTo>
                      <a:cubicBezTo>
                        <a:pt x="6471528" y="6049182"/>
                        <a:pt x="6090424" y="6391220"/>
                        <a:pt x="5985753" y="6437706"/>
                      </a:cubicBezTo>
                      <a:cubicBezTo>
                        <a:pt x="5881082" y="6484192"/>
                        <a:pt x="6095291" y="6180531"/>
                        <a:pt x="6009566" y="6242443"/>
                      </a:cubicBezTo>
                      <a:cubicBezTo>
                        <a:pt x="5923841" y="6304355"/>
                        <a:pt x="5697622" y="6554386"/>
                        <a:pt x="5599991" y="6532955"/>
                      </a:cubicBezTo>
                      <a:cubicBezTo>
                        <a:pt x="5502360" y="6511524"/>
                        <a:pt x="5727407" y="5958847"/>
                        <a:pt x="5519029" y="6061468"/>
                      </a:cubicBezTo>
                      <a:cubicBezTo>
                        <a:pt x="5310651" y="6164089"/>
                        <a:pt x="4679507" y="6478583"/>
                        <a:pt x="4554508" y="6515268"/>
                      </a:cubicBezTo>
                      <a:cubicBezTo>
                        <a:pt x="4429509" y="6551953"/>
                        <a:pt x="4837087" y="6287397"/>
                        <a:pt x="4769032" y="6281580"/>
                      </a:cubicBezTo>
                      <a:cubicBezTo>
                        <a:pt x="4700977" y="6275763"/>
                        <a:pt x="4128511" y="6546624"/>
                        <a:pt x="4146180" y="6480363"/>
                      </a:cubicBezTo>
                      <a:cubicBezTo>
                        <a:pt x="4163849" y="6414102"/>
                        <a:pt x="4528284" y="6135807"/>
                        <a:pt x="4437727" y="6149059"/>
                      </a:cubicBezTo>
                      <a:cubicBezTo>
                        <a:pt x="4347171" y="6162311"/>
                        <a:pt x="4097588" y="6498033"/>
                        <a:pt x="3947397" y="6427355"/>
                      </a:cubicBezTo>
                      <a:cubicBezTo>
                        <a:pt x="3797206" y="6356677"/>
                        <a:pt x="3503449" y="6107094"/>
                        <a:pt x="3417310" y="6109303"/>
                      </a:cubicBezTo>
                      <a:cubicBezTo>
                        <a:pt x="3331171" y="6111512"/>
                        <a:pt x="3757450" y="6502450"/>
                        <a:pt x="3536580" y="6400850"/>
                      </a:cubicBezTo>
                      <a:cubicBezTo>
                        <a:pt x="3315710" y="6299250"/>
                        <a:pt x="2600092" y="5872972"/>
                        <a:pt x="2436649" y="5857511"/>
                      </a:cubicBezTo>
                      <a:cubicBezTo>
                        <a:pt x="2273206" y="5842050"/>
                        <a:pt x="2569171" y="6153477"/>
                        <a:pt x="2476406" y="6109303"/>
                      </a:cubicBezTo>
                      <a:cubicBezTo>
                        <a:pt x="2383641" y="6065129"/>
                        <a:pt x="2195902" y="5881807"/>
                        <a:pt x="2158354" y="5910520"/>
                      </a:cubicBezTo>
                      <a:cubicBezTo>
                        <a:pt x="2120806" y="5939233"/>
                        <a:pt x="2266580" y="6197651"/>
                        <a:pt x="2171606" y="6122555"/>
                      </a:cubicBezTo>
                      <a:cubicBezTo>
                        <a:pt x="2076632" y="6047459"/>
                        <a:pt x="1919815" y="5729407"/>
                        <a:pt x="1866806" y="5764746"/>
                      </a:cubicBezTo>
                      <a:cubicBezTo>
                        <a:pt x="1633099" y="5721381"/>
                        <a:pt x="1919815" y="6157894"/>
                        <a:pt x="1800545" y="6016537"/>
                      </a:cubicBezTo>
                      <a:cubicBezTo>
                        <a:pt x="1681275" y="5875180"/>
                        <a:pt x="1396353" y="5256746"/>
                        <a:pt x="1310214" y="5261163"/>
                      </a:cubicBezTo>
                      <a:cubicBezTo>
                        <a:pt x="1109637" y="5158163"/>
                        <a:pt x="1310214" y="5588051"/>
                        <a:pt x="1204197" y="5420190"/>
                      </a:cubicBezTo>
                      <a:cubicBezTo>
                        <a:pt x="1098180" y="5252329"/>
                        <a:pt x="808841" y="4468242"/>
                        <a:pt x="727119" y="4505790"/>
                      </a:cubicBezTo>
                      <a:cubicBezTo>
                        <a:pt x="561881" y="4396164"/>
                        <a:pt x="682945" y="5073425"/>
                        <a:pt x="621101" y="4903355"/>
                      </a:cubicBezTo>
                      <a:cubicBezTo>
                        <a:pt x="559258" y="4733286"/>
                        <a:pt x="548215" y="4013251"/>
                        <a:pt x="435571" y="4002207"/>
                      </a:cubicBezTo>
                      <a:cubicBezTo>
                        <a:pt x="299046" y="3976512"/>
                        <a:pt x="240468" y="4430221"/>
                        <a:pt x="236788" y="4214242"/>
                      </a:cubicBezTo>
                      <a:cubicBezTo>
                        <a:pt x="-38147" y="3915142"/>
                        <a:pt x="546012" y="3267341"/>
                        <a:pt x="519508" y="3130402"/>
                      </a:cubicBezTo>
                      <a:close/>
                    </a:path>
                  </a:pathLst>
                </a:custGeom>
                <a:solidFill>
                  <a:srgbClr val="8B532D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CC70BF57-32BE-42B0-99C9-A550B9B32122}"/>
                    </a:ext>
                  </a:extLst>
                </p:cNvPr>
                <p:cNvSpPr/>
                <p:nvPr/>
              </p:nvSpPr>
              <p:spPr>
                <a:xfrm>
                  <a:off x="6271260" y="4114745"/>
                  <a:ext cx="2232660" cy="434395"/>
                </a:xfrm>
                <a:custGeom>
                  <a:avLst/>
                  <a:gdLst>
                    <a:gd name="connsiteX0" fmla="*/ 0 w 2232660"/>
                    <a:gd name="connsiteY0" fmla="*/ 434395 h 434395"/>
                    <a:gd name="connsiteX1" fmla="*/ 731520 w 2232660"/>
                    <a:gd name="connsiteY1" fmla="*/ 91495 h 434395"/>
                    <a:gd name="connsiteX2" fmla="*/ 1524000 w 2232660"/>
                    <a:gd name="connsiteY2" fmla="*/ 55 h 434395"/>
                    <a:gd name="connsiteX3" fmla="*/ 2232660 w 2232660"/>
                    <a:gd name="connsiteY3" fmla="*/ 99115 h 434395"/>
                    <a:gd name="connsiteX4" fmla="*/ 2232660 w 2232660"/>
                    <a:gd name="connsiteY4" fmla="*/ 99115 h 434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660" h="434395">
                      <a:moveTo>
                        <a:pt x="0" y="434395"/>
                      </a:moveTo>
                      <a:cubicBezTo>
                        <a:pt x="238760" y="299140"/>
                        <a:pt x="477520" y="163885"/>
                        <a:pt x="731520" y="91495"/>
                      </a:cubicBezTo>
                      <a:cubicBezTo>
                        <a:pt x="985520" y="19105"/>
                        <a:pt x="1273810" y="-1215"/>
                        <a:pt x="1524000" y="55"/>
                      </a:cubicBezTo>
                      <a:cubicBezTo>
                        <a:pt x="1774190" y="1325"/>
                        <a:pt x="2232660" y="99115"/>
                        <a:pt x="2232660" y="99115"/>
                      </a:cubicBezTo>
                      <a:lnTo>
                        <a:pt x="2232660" y="9911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7C37C116-4371-4167-8DD4-255564575B6D}"/>
                    </a:ext>
                  </a:extLst>
                </p:cNvPr>
                <p:cNvSpPr/>
                <p:nvPr/>
              </p:nvSpPr>
              <p:spPr>
                <a:xfrm>
                  <a:off x="7368438" y="3089010"/>
                  <a:ext cx="2461362" cy="1029905"/>
                </a:xfrm>
                <a:custGeom>
                  <a:avLst/>
                  <a:gdLst>
                    <a:gd name="connsiteX0" fmla="*/ 838302 w 2461362"/>
                    <a:gd name="connsiteY0" fmla="*/ 842910 h 1029905"/>
                    <a:gd name="connsiteX1" fmla="*/ 503022 w 2461362"/>
                    <a:gd name="connsiteY1" fmla="*/ 835290 h 1029905"/>
                    <a:gd name="connsiteX2" fmla="*/ 7722 w 2461362"/>
                    <a:gd name="connsiteY2" fmla="*/ 1025790 h 1029905"/>
                    <a:gd name="connsiteX3" fmla="*/ 205842 w 2461362"/>
                    <a:gd name="connsiteY3" fmla="*/ 949590 h 1029905"/>
                    <a:gd name="connsiteX4" fmla="*/ 274422 w 2461362"/>
                    <a:gd name="connsiteY4" fmla="*/ 759090 h 1029905"/>
                    <a:gd name="connsiteX5" fmla="*/ 335382 w 2461362"/>
                    <a:gd name="connsiteY5" fmla="*/ 705750 h 1029905"/>
                    <a:gd name="connsiteX6" fmla="*/ 449682 w 2461362"/>
                    <a:gd name="connsiteY6" fmla="*/ 591450 h 1029905"/>
                    <a:gd name="connsiteX7" fmla="*/ 845922 w 2461362"/>
                    <a:gd name="connsiteY7" fmla="*/ 446670 h 1029905"/>
                    <a:gd name="connsiteX8" fmla="*/ 1173582 w 2461362"/>
                    <a:gd name="connsiteY8" fmla="*/ 385710 h 1029905"/>
                    <a:gd name="connsiteX9" fmla="*/ 861162 w 2461362"/>
                    <a:gd name="connsiteY9" fmla="*/ 324750 h 1029905"/>
                    <a:gd name="connsiteX10" fmla="*/ 1074522 w 2461362"/>
                    <a:gd name="connsiteY10" fmla="*/ 210450 h 1029905"/>
                    <a:gd name="connsiteX11" fmla="*/ 1493622 w 2461362"/>
                    <a:gd name="connsiteY11" fmla="*/ 187590 h 1029905"/>
                    <a:gd name="connsiteX12" fmla="*/ 1691742 w 2461362"/>
                    <a:gd name="connsiteY12" fmla="*/ 187590 h 1029905"/>
                    <a:gd name="connsiteX13" fmla="*/ 1585062 w 2461362"/>
                    <a:gd name="connsiteY13" fmla="*/ 103770 h 1029905"/>
                    <a:gd name="connsiteX14" fmla="*/ 1874622 w 2461362"/>
                    <a:gd name="connsiteY14" fmla="*/ 80910 h 1029905"/>
                    <a:gd name="connsiteX15" fmla="*/ 1950822 w 2461362"/>
                    <a:gd name="connsiteY15" fmla="*/ 119010 h 1029905"/>
                    <a:gd name="connsiteX16" fmla="*/ 2065122 w 2461362"/>
                    <a:gd name="connsiteY16" fmla="*/ 19950 h 1029905"/>
                    <a:gd name="connsiteX17" fmla="*/ 2110842 w 2461362"/>
                    <a:gd name="connsiteY17" fmla="*/ 12330 h 1029905"/>
                    <a:gd name="connsiteX18" fmla="*/ 2034642 w 2461362"/>
                    <a:gd name="connsiteY18" fmla="*/ 157110 h 1029905"/>
                    <a:gd name="connsiteX19" fmla="*/ 2011782 w 2461362"/>
                    <a:gd name="connsiteY19" fmla="*/ 187590 h 1029905"/>
                    <a:gd name="connsiteX20" fmla="*/ 2202282 w 2461362"/>
                    <a:gd name="connsiteY20" fmla="*/ 88530 h 1029905"/>
                    <a:gd name="connsiteX21" fmla="*/ 2461362 w 2461362"/>
                    <a:gd name="connsiteY21" fmla="*/ 80910 h 1029905"/>
                    <a:gd name="connsiteX22" fmla="*/ 2461362 w 2461362"/>
                    <a:gd name="connsiteY22" fmla="*/ 80910 h 1029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61362" h="1029905">
                      <a:moveTo>
                        <a:pt x="838302" y="842910"/>
                      </a:moveTo>
                      <a:cubicBezTo>
                        <a:pt x="739877" y="823860"/>
                        <a:pt x="641452" y="804810"/>
                        <a:pt x="503022" y="835290"/>
                      </a:cubicBezTo>
                      <a:cubicBezTo>
                        <a:pt x="364592" y="865770"/>
                        <a:pt x="7722" y="1025790"/>
                        <a:pt x="7722" y="1025790"/>
                      </a:cubicBezTo>
                      <a:cubicBezTo>
                        <a:pt x="-41808" y="1044840"/>
                        <a:pt x="161392" y="994040"/>
                        <a:pt x="205842" y="949590"/>
                      </a:cubicBezTo>
                      <a:cubicBezTo>
                        <a:pt x="250292" y="905140"/>
                        <a:pt x="252832" y="799730"/>
                        <a:pt x="274422" y="759090"/>
                      </a:cubicBezTo>
                      <a:cubicBezTo>
                        <a:pt x="296012" y="718450"/>
                        <a:pt x="306172" y="733690"/>
                        <a:pt x="335382" y="705750"/>
                      </a:cubicBezTo>
                      <a:cubicBezTo>
                        <a:pt x="364592" y="677810"/>
                        <a:pt x="364592" y="634630"/>
                        <a:pt x="449682" y="591450"/>
                      </a:cubicBezTo>
                      <a:cubicBezTo>
                        <a:pt x="534772" y="548270"/>
                        <a:pt x="725272" y="480960"/>
                        <a:pt x="845922" y="446670"/>
                      </a:cubicBezTo>
                      <a:cubicBezTo>
                        <a:pt x="966572" y="412380"/>
                        <a:pt x="1171042" y="406030"/>
                        <a:pt x="1173582" y="385710"/>
                      </a:cubicBezTo>
                      <a:cubicBezTo>
                        <a:pt x="1176122" y="365390"/>
                        <a:pt x="877672" y="353960"/>
                        <a:pt x="861162" y="324750"/>
                      </a:cubicBezTo>
                      <a:cubicBezTo>
                        <a:pt x="844652" y="295540"/>
                        <a:pt x="969112" y="233310"/>
                        <a:pt x="1074522" y="210450"/>
                      </a:cubicBezTo>
                      <a:cubicBezTo>
                        <a:pt x="1179932" y="187590"/>
                        <a:pt x="1390752" y="191400"/>
                        <a:pt x="1493622" y="187590"/>
                      </a:cubicBezTo>
                      <a:cubicBezTo>
                        <a:pt x="1596492" y="183780"/>
                        <a:pt x="1676502" y="201560"/>
                        <a:pt x="1691742" y="187590"/>
                      </a:cubicBezTo>
                      <a:cubicBezTo>
                        <a:pt x="1706982" y="173620"/>
                        <a:pt x="1554582" y="121550"/>
                        <a:pt x="1585062" y="103770"/>
                      </a:cubicBezTo>
                      <a:cubicBezTo>
                        <a:pt x="1615542" y="85990"/>
                        <a:pt x="1813662" y="78370"/>
                        <a:pt x="1874622" y="80910"/>
                      </a:cubicBezTo>
                      <a:cubicBezTo>
                        <a:pt x="1935582" y="83450"/>
                        <a:pt x="1919072" y="129170"/>
                        <a:pt x="1950822" y="119010"/>
                      </a:cubicBezTo>
                      <a:cubicBezTo>
                        <a:pt x="1982572" y="108850"/>
                        <a:pt x="2038452" y="37730"/>
                        <a:pt x="2065122" y="19950"/>
                      </a:cubicBezTo>
                      <a:cubicBezTo>
                        <a:pt x="2091792" y="2170"/>
                        <a:pt x="2115922" y="-10530"/>
                        <a:pt x="2110842" y="12330"/>
                      </a:cubicBezTo>
                      <a:cubicBezTo>
                        <a:pt x="2105762" y="35190"/>
                        <a:pt x="2034642" y="157110"/>
                        <a:pt x="2034642" y="157110"/>
                      </a:cubicBezTo>
                      <a:cubicBezTo>
                        <a:pt x="2018132" y="186320"/>
                        <a:pt x="1983842" y="199020"/>
                        <a:pt x="2011782" y="187590"/>
                      </a:cubicBezTo>
                      <a:cubicBezTo>
                        <a:pt x="2039722" y="176160"/>
                        <a:pt x="2127352" y="106310"/>
                        <a:pt x="2202282" y="88530"/>
                      </a:cubicBezTo>
                      <a:cubicBezTo>
                        <a:pt x="2277212" y="70750"/>
                        <a:pt x="2461362" y="80910"/>
                        <a:pt x="2461362" y="80910"/>
                      </a:cubicBezTo>
                      <a:lnTo>
                        <a:pt x="2461362" y="8091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D5BBAEF2-4B45-483D-83B8-1F1373CE5AA3}"/>
                    </a:ext>
                  </a:extLst>
                </p:cNvPr>
                <p:cNvSpPr/>
                <p:nvPr/>
              </p:nvSpPr>
              <p:spPr>
                <a:xfrm>
                  <a:off x="9151620" y="2720340"/>
                  <a:ext cx="419100" cy="220980"/>
                </a:xfrm>
                <a:custGeom>
                  <a:avLst/>
                  <a:gdLst>
                    <a:gd name="connsiteX0" fmla="*/ 419100 w 419100"/>
                    <a:gd name="connsiteY0" fmla="*/ 0 h 220980"/>
                    <a:gd name="connsiteX1" fmla="*/ 160020 w 419100"/>
                    <a:gd name="connsiteY1" fmla="*/ 68580 h 220980"/>
                    <a:gd name="connsiteX2" fmla="*/ 0 w 419100"/>
                    <a:gd name="connsiteY2" fmla="*/ 220980 h 220980"/>
                    <a:gd name="connsiteX3" fmla="*/ 0 w 419100"/>
                    <a:gd name="connsiteY3" fmla="*/ 220980 h 220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0" h="220980">
                      <a:moveTo>
                        <a:pt x="419100" y="0"/>
                      </a:moveTo>
                      <a:cubicBezTo>
                        <a:pt x="324485" y="15875"/>
                        <a:pt x="229870" y="31750"/>
                        <a:pt x="160020" y="68580"/>
                      </a:cubicBezTo>
                      <a:cubicBezTo>
                        <a:pt x="90170" y="105410"/>
                        <a:pt x="0" y="220980"/>
                        <a:pt x="0" y="220980"/>
                      </a:cubicBezTo>
                      <a:lnTo>
                        <a:pt x="0" y="22098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94A13C2A-8B2E-4C8F-8DDA-CBCC30B4BCAB}"/>
                    </a:ext>
                  </a:extLst>
                </p:cNvPr>
                <p:cNvSpPr/>
                <p:nvPr/>
              </p:nvSpPr>
              <p:spPr>
                <a:xfrm>
                  <a:off x="3743274" y="3355288"/>
                  <a:ext cx="2886126" cy="995732"/>
                </a:xfrm>
                <a:custGeom>
                  <a:avLst/>
                  <a:gdLst>
                    <a:gd name="connsiteX0" fmla="*/ 2886126 w 2886126"/>
                    <a:gd name="connsiteY0" fmla="*/ 995732 h 995732"/>
                    <a:gd name="connsiteX1" fmla="*/ 2718486 w 2886126"/>
                    <a:gd name="connsiteY1" fmla="*/ 850952 h 995732"/>
                    <a:gd name="connsiteX2" fmla="*/ 2360346 w 2886126"/>
                    <a:gd name="connsiteY2" fmla="*/ 698552 h 995732"/>
                    <a:gd name="connsiteX3" fmla="*/ 2185086 w 2886126"/>
                    <a:gd name="connsiteY3" fmla="*/ 645212 h 995732"/>
                    <a:gd name="connsiteX4" fmla="*/ 2451786 w 2886126"/>
                    <a:gd name="connsiteY4" fmla="*/ 607112 h 995732"/>
                    <a:gd name="connsiteX5" fmla="*/ 2192706 w 2886126"/>
                    <a:gd name="connsiteY5" fmla="*/ 553772 h 995732"/>
                    <a:gd name="connsiteX6" fmla="*/ 1781226 w 2886126"/>
                    <a:gd name="connsiteY6" fmla="*/ 576632 h 995732"/>
                    <a:gd name="connsiteX7" fmla="*/ 2108886 w 2886126"/>
                    <a:gd name="connsiteY7" fmla="*/ 454712 h 995732"/>
                    <a:gd name="connsiteX8" fmla="*/ 1705026 w 2886126"/>
                    <a:gd name="connsiteY8" fmla="*/ 454712 h 995732"/>
                    <a:gd name="connsiteX9" fmla="*/ 1362126 w 2886126"/>
                    <a:gd name="connsiteY9" fmla="*/ 599492 h 995732"/>
                    <a:gd name="connsiteX10" fmla="*/ 1445946 w 2886126"/>
                    <a:gd name="connsiteY10" fmla="*/ 515672 h 995732"/>
                    <a:gd name="connsiteX11" fmla="*/ 1232586 w 2886126"/>
                    <a:gd name="connsiteY11" fmla="*/ 393752 h 995732"/>
                    <a:gd name="connsiteX12" fmla="*/ 882066 w 2886126"/>
                    <a:gd name="connsiteY12" fmla="*/ 340412 h 995732"/>
                    <a:gd name="connsiteX13" fmla="*/ 653466 w 2886126"/>
                    <a:gd name="connsiteY13" fmla="*/ 340412 h 995732"/>
                    <a:gd name="connsiteX14" fmla="*/ 478206 w 2886126"/>
                    <a:gd name="connsiteY14" fmla="*/ 188012 h 995732"/>
                    <a:gd name="connsiteX15" fmla="*/ 211506 w 2886126"/>
                    <a:gd name="connsiteY15" fmla="*/ 58472 h 995732"/>
                    <a:gd name="connsiteX16" fmla="*/ 21006 w 2886126"/>
                    <a:gd name="connsiteY16" fmla="*/ 5132 h 995732"/>
                    <a:gd name="connsiteX17" fmla="*/ 13386 w 2886126"/>
                    <a:gd name="connsiteY17" fmla="*/ 5132 h 995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886126" h="995732">
                      <a:moveTo>
                        <a:pt x="2886126" y="995732"/>
                      </a:moveTo>
                      <a:cubicBezTo>
                        <a:pt x="2846121" y="948107"/>
                        <a:pt x="2806116" y="900482"/>
                        <a:pt x="2718486" y="850952"/>
                      </a:cubicBezTo>
                      <a:cubicBezTo>
                        <a:pt x="2630856" y="801422"/>
                        <a:pt x="2449246" y="732842"/>
                        <a:pt x="2360346" y="698552"/>
                      </a:cubicBezTo>
                      <a:cubicBezTo>
                        <a:pt x="2271446" y="664262"/>
                        <a:pt x="2169846" y="660452"/>
                        <a:pt x="2185086" y="645212"/>
                      </a:cubicBezTo>
                      <a:cubicBezTo>
                        <a:pt x="2200326" y="629972"/>
                        <a:pt x="2450516" y="622352"/>
                        <a:pt x="2451786" y="607112"/>
                      </a:cubicBezTo>
                      <a:cubicBezTo>
                        <a:pt x="2453056" y="591872"/>
                        <a:pt x="2304466" y="558852"/>
                        <a:pt x="2192706" y="553772"/>
                      </a:cubicBezTo>
                      <a:cubicBezTo>
                        <a:pt x="2080946" y="548692"/>
                        <a:pt x="1795196" y="593142"/>
                        <a:pt x="1781226" y="576632"/>
                      </a:cubicBezTo>
                      <a:cubicBezTo>
                        <a:pt x="1767256" y="560122"/>
                        <a:pt x="2121586" y="475032"/>
                        <a:pt x="2108886" y="454712"/>
                      </a:cubicBezTo>
                      <a:cubicBezTo>
                        <a:pt x="2096186" y="434392"/>
                        <a:pt x="1829486" y="430582"/>
                        <a:pt x="1705026" y="454712"/>
                      </a:cubicBezTo>
                      <a:cubicBezTo>
                        <a:pt x="1580566" y="478842"/>
                        <a:pt x="1405306" y="589332"/>
                        <a:pt x="1362126" y="599492"/>
                      </a:cubicBezTo>
                      <a:cubicBezTo>
                        <a:pt x="1318946" y="609652"/>
                        <a:pt x="1467536" y="549962"/>
                        <a:pt x="1445946" y="515672"/>
                      </a:cubicBezTo>
                      <a:cubicBezTo>
                        <a:pt x="1424356" y="481382"/>
                        <a:pt x="1326566" y="422962"/>
                        <a:pt x="1232586" y="393752"/>
                      </a:cubicBezTo>
                      <a:cubicBezTo>
                        <a:pt x="1138606" y="364542"/>
                        <a:pt x="978586" y="349302"/>
                        <a:pt x="882066" y="340412"/>
                      </a:cubicBezTo>
                      <a:cubicBezTo>
                        <a:pt x="785546" y="331522"/>
                        <a:pt x="720776" y="365812"/>
                        <a:pt x="653466" y="340412"/>
                      </a:cubicBezTo>
                      <a:cubicBezTo>
                        <a:pt x="586156" y="315012"/>
                        <a:pt x="551866" y="235002"/>
                        <a:pt x="478206" y="188012"/>
                      </a:cubicBezTo>
                      <a:cubicBezTo>
                        <a:pt x="404546" y="141022"/>
                        <a:pt x="287706" y="88952"/>
                        <a:pt x="211506" y="58472"/>
                      </a:cubicBezTo>
                      <a:cubicBezTo>
                        <a:pt x="135306" y="27992"/>
                        <a:pt x="54026" y="14022"/>
                        <a:pt x="21006" y="5132"/>
                      </a:cubicBezTo>
                      <a:cubicBezTo>
                        <a:pt x="-12014" y="-3758"/>
                        <a:pt x="686" y="687"/>
                        <a:pt x="13386" y="5132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5BAB6F0E-81F1-4DFB-BB76-47C4940CEC20}"/>
                    </a:ext>
                  </a:extLst>
                </p:cNvPr>
                <p:cNvSpPr/>
                <p:nvPr/>
              </p:nvSpPr>
              <p:spPr>
                <a:xfrm>
                  <a:off x="8637550" y="4110900"/>
                  <a:ext cx="1059147" cy="976573"/>
                </a:xfrm>
                <a:custGeom>
                  <a:avLst/>
                  <a:gdLst>
                    <a:gd name="connsiteX0" fmla="*/ 109923 w 1059147"/>
                    <a:gd name="connsiteY0" fmla="*/ 510540 h 976573"/>
                    <a:gd name="connsiteX1" fmla="*/ 140403 w 1059147"/>
                    <a:gd name="connsiteY1" fmla="*/ 838200 h 976573"/>
                    <a:gd name="connsiteX2" fmla="*/ 3243 w 1059147"/>
                    <a:gd name="connsiteY2" fmla="*/ 975360 h 976573"/>
                    <a:gd name="connsiteX3" fmla="*/ 300423 w 1059147"/>
                    <a:gd name="connsiteY3" fmla="*/ 769620 h 976573"/>
                    <a:gd name="connsiteX4" fmla="*/ 391863 w 1059147"/>
                    <a:gd name="connsiteY4" fmla="*/ 586740 h 976573"/>
                    <a:gd name="connsiteX5" fmla="*/ 407103 w 1059147"/>
                    <a:gd name="connsiteY5" fmla="*/ 845820 h 976573"/>
                    <a:gd name="connsiteX6" fmla="*/ 323283 w 1059147"/>
                    <a:gd name="connsiteY6" fmla="*/ 922020 h 976573"/>
                    <a:gd name="connsiteX7" fmla="*/ 574743 w 1059147"/>
                    <a:gd name="connsiteY7" fmla="*/ 655320 h 976573"/>
                    <a:gd name="connsiteX8" fmla="*/ 742383 w 1059147"/>
                    <a:gd name="connsiteY8" fmla="*/ 327660 h 976573"/>
                    <a:gd name="connsiteX9" fmla="*/ 818583 w 1059147"/>
                    <a:gd name="connsiteY9" fmla="*/ 518160 h 976573"/>
                    <a:gd name="connsiteX10" fmla="*/ 871923 w 1059147"/>
                    <a:gd name="connsiteY10" fmla="*/ 617220 h 976573"/>
                    <a:gd name="connsiteX11" fmla="*/ 1016703 w 1059147"/>
                    <a:gd name="connsiteY11" fmla="*/ 472440 h 976573"/>
                    <a:gd name="connsiteX12" fmla="*/ 1054803 w 1059147"/>
                    <a:gd name="connsiteY12" fmla="*/ 190500 h 976573"/>
                    <a:gd name="connsiteX13" fmla="*/ 932883 w 1059147"/>
                    <a:gd name="connsiteY13" fmla="*/ 0 h 976573"/>
                    <a:gd name="connsiteX14" fmla="*/ 932883 w 1059147"/>
                    <a:gd name="connsiteY14" fmla="*/ 0 h 976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59147" h="976573">
                      <a:moveTo>
                        <a:pt x="109923" y="510540"/>
                      </a:moveTo>
                      <a:cubicBezTo>
                        <a:pt x="134053" y="635635"/>
                        <a:pt x="158183" y="760730"/>
                        <a:pt x="140403" y="838200"/>
                      </a:cubicBezTo>
                      <a:cubicBezTo>
                        <a:pt x="122623" y="915670"/>
                        <a:pt x="-23427" y="986790"/>
                        <a:pt x="3243" y="975360"/>
                      </a:cubicBezTo>
                      <a:cubicBezTo>
                        <a:pt x="29913" y="963930"/>
                        <a:pt x="235653" y="834390"/>
                        <a:pt x="300423" y="769620"/>
                      </a:cubicBezTo>
                      <a:cubicBezTo>
                        <a:pt x="365193" y="704850"/>
                        <a:pt x="374083" y="574040"/>
                        <a:pt x="391863" y="586740"/>
                      </a:cubicBezTo>
                      <a:cubicBezTo>
                        <a:pt x="409643" y="599440"/>
                        <a:pt x="418533" y="789940"/>
                        <a:pt x="407103" y="845820"/>
                      </a:cubicBezTo>
                      <a:cubicBezTo>
                        <a:pt x="395673" y="901700"/>
                        <a:pt x="295343" y="953770"/>
                        <a:pt x="323283" y="922020"/>
                      </a:cubicBezTo>
                      <a:cubicBezTo>
                        <a:pt x="351223" y="890270"/>
                        <a:pt x="504893" y="754380"/>
                        <a:pt x="574743" y="655320"/>
                      </a:cubicBezTo>
                      <a:cubicBezTo>
                        <a:pt x="644593" y="556260"/>
                        <a:pt x="701743" y="350520"/>
                        <a:pt x="742383" y="327660"/>
                      </a:cubicBezTo>
                      <a:cubicBezTo>
                        <a:pt x="783023" y="304800"/>
                        <a:pt x="796993" y="469900"/>
                        <a:pt x="818583" y="518160"/>
                      </a:cubicBezTo>
                      <a:cubicBezTo>
                        <a:pt x="840173" y="566420"/>
                        <a:pt x="838903" y="624840"/>
                        <a:pt x="871923" y="617220"/>
                      </a:cubicBezTo>
                      <a:cubicBezTo>
                        <a:pt x="904943" y="609600"/>
                        <a:pt x="986223" y="543560"/>
                        <a:pt x="1016703" y="472440"/>
                      </a:cubicBezTo>
                      <a:cubicBezTo>
                        <a:pt x="1047183" y="401320"/>
                        <a:pt x="1068773" y="269240"/>
                        <a:pt x="1054803" y="190500"/>
                      </a:cubicBezTo>
                      <a:cubicBezTo>
                        <a:pt x="1040833" y="111760"/>
                        <a:pt x="932883" y="0"/>
                        <a:pt x="932883" y="0"/>
                      </a:cubicBezTo>
                      <a:lnTo>
                        <a:pt x="932883" y="0"/>
                      </a:lnTo>
                    </a:path>
                  </a:pathLst>
                </a:custGeom>
                <a:solidFill>
                  <a:srgbClr val="533C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B22EBDAF-45DE-417D-A74D-DB6A70DA9459}"/>
                    </a:ext>
                  </a:extLst>
                </p:cNvPr>
                <p:cNvSpPr/>
                <p:nvPr/>
              </p:nvSpPr>
              <p:spPr>
                <a:xfrm>
                  <a:off x="9639300" y="3434604"/>
                  <a:ext cx="693420" cy="566688"/>
                </a:xfrm>
                <a:custGeom>
                  <a:avLst/>
                  <a:gdLst>
                    <a:gd name="connsiteX0" fmla="*/ 0 w 693420"/>
                    <a:gd name="connsiteY0" fmla="*/ 413496 h 566688"/>
                    <a:gd name="connsiteX1" fmla="*/ 160020 w 693420"/>
                    <a:gd name="connsiteY1" fmla="*/ 436356 h 566688"/>
                    <a:gd name="connsiteX2" fmla="*/ 274320 w 693420"/>
                    <a:gd name="connsiteY2" fmla="*/ 565896 h 566688"/>
                    <a:gd name="connsiteX3" fmla="*/ 274320 w 693420"/>
                    <a:gd name="connsiteY3" fmla="*/ 367776 h 566688"/>
                    <a:gd name="connsiteX4" fmla="*/ 114300 w 693420"/>
                    <a:gd name="connsiteY4" fmla="*/ 245856 h 566688"/>
                    <a:gd name="connsiteX5" fmla="*/ 373380 w 693420"/>
                    <a:gd name="connsiteY5" fmla="*/ 283956 h 566688"/>
                    <a:gd name="connsiteX6" fmla="*/ 480060 w 693420"/>
                    <a:gd name="connsiteY6" fmla="*/ 375396 h 566688"/>
                    <a:gd name="connsiteX7" fmla="*/ 396240 w 693420"/>
                    <a:gd name="connsiteY7" fmla="*/ 169656 h 566688"/>
                    <a:gd name="connsiteX8" fmla="*/ 251460 w 693420"/>
                    <a:gd name="connsiteY8" fmla="*/ 32496 h 566688"/>
                    <a:gd name="connsiteX9" fmla="*/ 480060 w 693420"/>
                    <a:gd name="connsiteY9" fmla="*/ 9636 h 566688"/>
                    <a:gd name="connsiteX10" fmla="*/ 693420 w 693420"/>
                    <a:gd name="connsiteY10" fmla="*/ 162036 h 566688"/>
                    <a:gd name="connsiteX11" fmla="*/ 693420 w 693420"/>
                    <a:gd name="connsiteY11" fmla="*/ 162036 h 566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93420" h="566688">
                      <a:moveTo>
                        <a:pt x="0" y="413496"/>
                      </a:moveTo>
                      <a:cubicBezTo>
                        <a:pt x="57150" y="412226"/>
                        <a:pt x="114300" y="410956"/>
                        <a:pt x="160020" y="436356"/>
                      </a:cubicBezTo>
                      <a:cubicBezTo>
                        <a:pt x="205740" y="461756"/>
                        <a:pt x="255270" y="577326"/>
                        <a:pt x="274320" y="565896"/>
                      </a:cubicBezTo>
                      <a:cubicBezTo>
                        <a:pt x="293370" y="554466"/>
                        <a:pt x="300990" y="421116"/>
                        <a:pt x="274320" y="367776"/>
                      </a:cubicBezTo>
                      <a:cubicBezTo>
                        <a:pt x="247650" y="314436"/>
                        <a:pt x="97790" y="259826"/>
                        <a:pt x="114300" y="245856"/>
                      </a:cubicBezTo>
                      <a:cubicBezTo>
                        <a:pt x="130810" y="231886"/>
                        <a:pt x="312420" y="262366"/>
                        <a:pt x="373380" y="283956"/>
                      </a:cubicBezTo>
                      <a:cubicBezTo>
                        <a:pt x="434340" y="305546"/>
                        <a:pt x="476250" y="394446"/>
                        <a:pt x="480060" y="375396"/>
                      </a:cubicBezTo>
                      <a:cubicBezTo>
                        <a:pt x="483870" y="356346"/>
                        <a:pt x="434340" y="226806"/>
                        <a:pt x="396240" y="169656"/>
                      </a:cubicBezTo>
                      <a:cubicBezTo>
                        <a:pt x="358140" y="112506"/>
                        <a:pt x="237490" y="59166"/>
                        <a:pt x="251460" y="32496"/>
                      </a:cubicBezTo>
                      <a:cubicBezTo>
                        <a:pt x="265430" y="5826"/>
                        <a:pt x="406400" y="-11954"/>
                        <a:pt x="480060" y="9636"/>
                      </a:cubicBezTo>
                      <a:cubicBezTo>
                        <a:pt x="553720" y="31226"/>
                        <a:pt x="693420" y="162036"/>
                        <a:pt x="693420" y="162036"/>
                      </a:cubicBezTo>
                      <a:lnTo>
                        <a:pt x="693420" y="162036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EE9E5B1A-F92B-458D-B101-A5086A7473AD}"/>
                    </a:ext>
                  </a:extLst>
                </p:cNvPr>
                <p:cNvSpPr/>
                <p:nvPr/>
              </p:nvSpPr>
              <p:spPr>
                <a:xfrm>
                  <a:off x="9395460" y="2484120"/>
                  <a:ext cx="144780" cy="7620"/>
                </a:xfrm>
                <a:custGeom>
                  <a:avLst/>
                  <a:gdLst>
                    <a:gd name="connsiteX0" fmla="*/ 0 w 144780"/>
                    <a:gd name="connsiteY0" fmla="*/ 0 h 7620"/>
                    <a:gd name="connsiteX1" fmla="*/ 144780 w 144780"/>
                    <a:gd name="connsiteY1" fmla="*/ 7620 h 7620"/>
                    <a:gd name="connsiteX2" fmla="*/ 144780 w 144780"/>
                    <a:gd name="connsiteY2" fmla="*/ 762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780" h="7620">
                      <a:moveTo>
                        <a:pt x="0" y="0"/>
                      </a:moveTo>
                      <a:lnTo>
                        <a:pt x="144780" y="7620"/>
                      </a:lnTo>
                      <a:lnTo>
                        <a:pt x="144780" y="762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8DF9D56F-6535-40C3-B1CB-8639C7AE9821}"/>
                    </a:ext>
                  </a:extLst>
                </p:cNvPr>
                <p:cNvSpPr/>
                <p:nvPr/>
              </p:nvSpPr>
              <p:spPr>
                <a:xfrm>
                  <a:off x="9959340" y="3261360"/>
                  <a:ext cx="327660" cy="198120"/>
                </a:xfrm>
                <a:custGeom>
                  <a:avLst/>
                  <a:gdLst>
                    <a:gd name="connsiteX0" fmla="*/ 0 w 327660"/>
                    <a:gd name="connsiteY0" fmla="*/ 0 h 198120"/>
                    <a:gd name="connsiteX1" fmla="*/ 182880 w 327660"/>
                    <a:gd name="connsiteY1" fmla="*/ 106680 h 198120"/>
                    <a:gd name="connsiteX2" fmla="*/ 327660 w 327660"/>
                    <a:gd name="connsiteY2" fmla="*/ 198120 h 198120"/>
                    <a:gd name="connsiteX3" fmla="*/ 327660 w 327660"/>
                    <a:gd name="connsiteY3" fmla="*/ 198120 h 198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7660" h="198120">
                      <a:moveTo>
                        <a:pt x="0" y="0"/>
                      </a:moveTo>
                      <a:lnTo>
                        <a:pt x="182880" y="106680"/>
                      </a:lnTo>
                      <a:cubicBezTo>
                        <a:pt x="237490" y="139700"/>
                        <a:pt x="327660" y="198120"/>
                        <a:pt x="327660" y="198120"/>
                      </a:cubicBezTo>
                      <a:lnTo>
                        <a:pt x="327660" y="19812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F9F76144-F403-483F-B4AD-6057EC3D3245}"/>
                    </a:ext>
                  </a:extLst>
                </p:cNvPr>
                <p:cNvSpPr/>
                <p:nvPr/>
              </p:nvSpPr>
              <p:spPr>
                <a:xfrm>
                  <a:off x="9966960" y="3108960"/>
                  <a:ext cx="291917" cy="100500"/>
                </a:xfrm>
                <a:custGeom>
                  <a:avLst/>
                  <a:gdLst>
                    <a:gd name="connsiteX0" fmla="*/ 0 w 291917"/>
                    <a:gd name="connsiteY0" fmla="*/ 0 h 100500"/>
                    <a:gd name="connsiteX1" fmla="*/ 91440 w 291917"/>
                    <a:gd name="connsiteY1" fmla="*/ 30480 h 100500"/>
                    <a:gd name="connsiteX2" fmla="*/ 274320 w 291917"/>
                    <a:gd name="connsiteY2" fmla="*/ 91440 h 100500"/>
                    <a:gd name="connsiteX3" fmla="*/ 274320 w 291917"/>
                    <a:gd name="connsiteY3" fmla="*/ 99060 h 10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1917" h="100500">
                      <a:moveTo>
                        <a:pt x="0" y="0"/>
                      </a:moveTo>
                      <a:lnTo>
                        <a:pt x="91440" y="30480"/>
                      </a:lnTo>
                      <a:lnTo>
                        <a:pt x="274320" y="91440"/>
                      </a:lnTo>
                      <a:cubicBezTo>
                        <a:pt x="304800" y="102870"/>
                        <a:pt x="289560" y="100965"/>
                        <a:pt x="274320" y="9906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0B69D850-C6A6-42BE-86C9-578CFC98FD1B}"/>
                    </a:ext>
                  </a:extLst>
                </p:cNvPr>
                <p:cNvSpPr/>
                <p:nvPr/>
              </p:nvSpPr>
              <p:spPr>
                <a:xfrm>
                  <a:off x="4892040" y="5410200"/>
                  <a:ext cx="571500" cy="117686"/>
                </a:xfrm>
                <a:custGeom>
                  <a:avLst/>
                  <a:gdLst>
                    <a:gd name="connsiteX0" fmla="*/ 0 w 571500"/>
                    <a:gd name="connsiteY0" fmla="*/ 0 h 117686"/>
                    <a:gd name="connsiteX1" fmla="*/ 91440 w 571500"/>
                    <a:gd name="connsiteY1" fmla="*/ 68580 h 117686"/>
                    <a:gd name="connsiteX2" fmla="*/ 327660 w 571500"/>
                    <a:gd name="connsiteY2" fmla="*/ 114300 h 117686"/>
                    <a:gd name="connsiteX3" fmla="*/ 571500 w 571500"/>
                    <a:gd name="connsiteY3" fmla="*/ 114300 h 117686"/>
                    <a:gd name="connsiteX4" fmla="*/ 571500 w 571500"/>
                    <a:gd name="connsiteY4" fmla="*/ 114300 h 117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1500" h="117686">
                      <a:moveTo>
                        <a:pt x="0" y="0"/>
                      </a:moveTo>
                      <a:cubicBezTo>
                        <a:pt x="18415" y="24765"/>
                        <a:pt x="36830" y="49530"/>
                        <a:pt x="91440" y="68580"/>
                      </a:cubicBezTo>
                      <a:cubicBezTo>
                        <a:pt x="146050" y="87630"/>
                        <a:pt x="247650" y="106680"/>
                        <a:pt x="327660" y="114300"/>
                      </a:cubicBezTo>
                      <a:cubicBezTo>
                        <a:pt x="407670" y="121920"/>
                        <a:pt x="571500" y="114300"/>
                        <a:pt x="571500" y="114300"/>
                      </a:cubicBezTo>
                      <a:lnTo>
                        <a:pt x="571500" y="1143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CEDE38A7-E15D-4A0E-83FA-D32911502154}"/>
                    </a:ext>
                  </a:extLst>
                </p:cNvPr>
                <p:cNvSpPr/>
                <p:nvPr/>
              </p:nvSpPr>
              <p:spPr>
                <a:xfrm>
                  <a:off x="3947160" y="2491740"/>
                  <a:ext cx="291619" cy="784860"/>
                </a:xfrm>
                <a:custGeom>
                  <a:avLst/>
                  <a:gdLst>
                    <a:gd name="connsiteX0" fmla="*/ 205740 w 291619"/>
                    <a:gd name="connsiteY0" fmla="*/ 784860 h 784860"/>
                    <a:gd name="connsiteX1" fmla="*/ 190500 w 291619"/>
                    <a:gd name="connsiteY1" fmla="*/ 548640 h 784860"/>
                    <a:gd name="connsiteX2" fmla="*/ 281940 w 291619"/>
                    <a:gd name="connsiteY2" fmla="*/ 632460 h 784860"/>
                    <a:gd name="connsiteX3" fmla="*/ 274320 w 291619"/>
                    <a:gd name="connsiteY3" fmla="*/ 403860 h 784860"/>
                    <a:gd name="connsiteX4" fmla="*/ 152400 w 291619"/>
                    <a:gd name="connsiteY4" fmla="*/ 190500 h 784860"/>
                    <a:gd name="connsiteX5" fmla="*/ 0 w 291619"/>
                    <a:gd name="connsiteY5" fmla="*/ 0 h 784860"/>
                    <a:gd name="connsiteX6" fmla="*/ 0 w 291619"/>
                    <a:gd name="connsiteY6" fmla="*/ 0 h 784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1619" h="784860">
                      <a:moveTo>
                        <a:pt x="205740" y="784860"/>
                      </a:moveTo>
                      <a:cubicBezTo>
                        <a:pt x="191770" y="679450"/>
                        <a:pt x="177800" y="574040"/>
                        <a:pt x="190500" y="548640"/>
                      </a:cubicBezTo>
                      <a:cubicBezTo>
                        <a:pt x="203200" y="523240"/>
                        <a:pt x="267970" y="656590"/>
                        <a:pt x="281940" y="632460"/>
                      </a:cubicBezTo>
                      <a:cubicBezTo>
                        <a:pt x="295910" y="608330"/>
                        <a:pt x="295910" y="477520"/>
                        <a:pt x="274320" y="403860"/>
                      </a:cubicBezTo>
                      <a:cubicBezTo>
                        <a:pt x="252730" y="330200"/>
                        <a:pt x="198120" y="257810"/>
                        <a:pt x="152400" y="190500"/>
                      </a:cubicBezTo>
                      <a:cubicBezTo>
                        <a:pt x="106680" y="12319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267449E2-8C2A-4F97-9B14-AB210EE7607D}"/>
                    </a:ext>
                  </a:extLst>
                </p:cNvPr>
                <p:cNvSpPr/>
                <p:nvPr/>
              </p:nvSpPr>
              <p:spPr>
                <a:xfrm>
                  <a:off x="2582967" y="1912620"/>
                  <a:ext cx="548994" cy="1425222"/>
                </a:xfrm>
                <a:custGeom>
                  <a:avLst/>
                  <a:gdLst>
                    <a:gd name="connsiteX0" fmla="*/ 457554 w 548994"/>
                    <a:gd name="connsiteY0" fmla="*/ 1425222 h 1425222"/>
                    <a:gd name="connsiteX1" fmla="*/ 404214 w 548994"/>
                    <a:gd name="connsiteY1" fmla="*/ 1288062 h 1425222"/>
                    <a:gd name="connsiteX2" fmla="*/ 343254 w 548994"/>
                    <a:gd name="connsiteY2" fmla="*/ 1242342 h 1425222"/>
                    <a:gd name="connsiteX3" fmla="*/ 404214 w 548994"/>
                    <a:gd name="connsiteY3" fmla="*/ 1112802 h 1425222"/>
                    <a:gd name="connsiteX4" fmla="*/ 434694 w 548994"/>
                    <a:gd name="connsiteY4" fmla="*/ 1097562 h 1425222"/>
                    <a:gd name="connsiteX5" fmla="*/ 267054 w 548994"/>
                    <a:gd name="connsiteY5" fmla="*/ 1326162 h 1425222"/>
                    <a:gd name="connsiteX6" fmla="*/ 236574 w 548994"/>
                    <a:gd name="connsiteY6" fmla="*/ 1364262 h 1425222"/>
                    <a:gd name="connsiteX7" fmla="*/ 221334 w 548994"/>
                    <a:gd name="connsiteY7" fmla="*/ 1143282 h 1425222"/>
                    <a:gd name="connsiteX8" fmla="*/ 251814 w 548994"/>
                    <a:gd name="connsiteY8" fmla="*/ 1006122 h 1425222"/>
                    <a:gd name="connsiteX9" fmla="*/ 129894 w 548994"/>
                    <a:gd name="connsiteY9" fmla="*/ 1120422 h 1425222"/>
                    <a:gd name="connsiteX10" fmla="*/ 99414 w 548994"/>
                    <a:gd name="connsiteY10" fmla="*/ 1150902 h 1425222"/>
                    <a:gd name="connsiteX11" fmla="*/ 99414 w 548994"/>
                    <a:gd name="connsiteY11" fmla="*/ 929922 h 1425222"/>
                    <a:gd name="connsiteX12" fmla="*/ 251814 w 548994"/>
                    <a:gd name="connsiteY12" fmla="*/ 670842 h 1425222"/>
                    <a:gd name="connsiteX13" fmla="*/ 335634 w 548994"/>
                    <a:gd name="connsiteY13" fmla="*/ 594642 h 1425222"/>
                    <a:gd name="connsiteX14" fmla="*/ 114654 w 548994"/>
                    <a:gd name="connsiteY14" fmla="*/ 655602 h 1425222"/>
                    <a:gd name="connsiteX15" fmla="*/ 23214 w 548994"/>
                    <a:gd name="connsiteY15" fmla="*/ 670842 h 1425222"/>
                    <a:gd name="connsiteX16" fmla="*/ 145134 w 548994"/>
                    <a:gd name="connsiteY16" fmla="*/ 564162 h 1425222"/>
                    <a:gd name="connsiteX17" fmla="*/ 343254 w 548994"/>
                    <a:gd name="connsiteY17" fmla="*/ 419382 h 1425222"/>
                    <a:gd name="connsiteX18" fmla="*/ 396594 w 548994"/>
                    <a:gd name="connsiteY18" fmla="*/ 358422 h 1425222"/>
                    <a:gd name="connsiteX19" fmla="*/ 274674 w 548994"/>
                    <a:gd name="connsiteY19" fmla="*/ 320322 h 1425222"/>
                    <a:gd name="connsiteX20" fmla="*/ 76554 w 548994"/>
                    <a:gd name="connsiteY20" fmla="*/ 427002 h 1425222"/>
                    <a:gd name="connsiteX21" fmla="*/ 354 w 548994"/>
                    <a:gd name="connsiteY21" fmla="*/ 449862 h 1425222"/>
                    <a:gd name="connsiteX22" fmla="*/ 61314 w 548994"/>
                    <a:gd name="connsiteY22" fmla="*/ 244122 h 1425222"/>
                    <a:gd name="connsiteX23" fmla="*/ 320394 w 548994"/>
                    <a:gd name="connsiteY23" fmla="*/ 61242 h 1425222"/>
                    <a:gd name="connsiteX24" fmla="*/ 503274 w 548994"/>
                    <a:gd name="connsiteY24" fmla="*/ 7902 h 1425222"/>
                    <a:gd name="connsiteX25" fmla="*/ 548994 w 548994"/>
                    <a:gd name="connsiteY25" fmla="*/ 282 h 1425222"/>
                    <a:gd name="connsiteX26" fmla="*/ 548994 w 548994"/>
                    <a:gd name="connsiteY26" fmla="*/ 282 h 1425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48994" h="1425222">
                      <a:moveTo>
                        <a:pt x="457554" y="1425222"/>
                      </a:moveTo>
                      <a:cubicBezTo>
                        <a:pt x="440409" y="1371882"/>
                        <a:pt x="423264" y="1318542"/>
                        <a:pt x="404214" y="1288062"/>
                      </a:cubicBezTo>
                      <a:cubicBezTo>
                        <a:pt x="385164" y="1257582"/>
                        <a:pt x="343254" y="1271552"/>
                        <a:pt x="343254" y="1242342"/>
                      </a:cubicBezTo>
                      <a:cubicBezTo>
                        <a:pt x="343254" y="1213132"/>
                        <a:pt x="388974" y="1136932"/>
                        <a:pt x="404214" y="1112802"/>
                      </a:cubicBezTo>
                      <a:cubicBezTo>
                        <a:pt x="419454" y="1088672"/>
                        <a:pt x="457554" y="1062002"/>
                        <a:pt x="434694" y="1097562"/>
                      </a:cubicBezTo>
                      <a:cubicBezTo>
                        <a:pt x="411834" y="1133122"/>
                        <a:pt x="300074" y="1281712"/>
                        <a:pt x="267054" y="1326162"/>
                      </a:cubicBezTo>
                      <a:cubicBezTo>
                        <a:pt x="234034" y="1370612"/>
                        <a:pt x="244194" y="1394742"/>
                        <a:pt x="236574" y="1364262"/>
                      </a:cubicBezTo>
                      <a:cubicBezTo>
                        <a:pt x="228954" y="1333782"/>
                        <a:pt x="218794" y="1202972"/>
                        <a:pt x="221334" y="1143282"/>
                      </a:cubicBezTo>
                      <a:cubicBezTo>
                        <a:pt x="223874" y="1083592"/>
                        <a:pt x="267054" y="1009932"/>
                        <a:pt x="251814" y="1006122"/>
                      </a:cubicBezTo>
                      <a:cubicBezTo>
                        <a:pt x="236574" y="1002312"/>
                        <a:pt x="155294" y="1096292"/>
                        <a:pt x="129894" y="1120422"/>
                      </a:cubicBezTo>
                      <a:cubicBezTo>
                        <a:pt x="104494" y="1144552"/>
                        <a:pt x="104494" y="1182652"/>
                        <a:pt x="99414" y="1150902"/>
                      </a:cubicBezTo>
                      <a:cubicBezTo>
                        <a:pt x="94334" y="1119152"/>
                        <a:pt x="74014" y="1009932"/>
                        <a:pt x="99414" y="929922"/>
                      </a:cubicBezTo>
                      <a:cubicBezTo>
                        <a:pt x="124814" y="849912"/>
                        <a:pt x="212444" y="726722"/>
                        <a:pt x="251814" y="670842"/>
                      </a:cubicBezTo>
                      <a:cubicBezTo>
                        <a:pt x="291184" y="614962"/>
                        <a:pt x="358494" y="597182"/>
                        <a:pt x="335634" y="594642"/>
                      </a:cubicBezTo>
                      <a:cubicBezTo>
                        <a:pt x="312774" y="592102"/>
                        <a:pt x="166724" y="642902"/>
                        <a:pt x="114654" y="655602"/>
                      </a:cubicBezTo>
                      <a:cubicBezTo>
                        <a:pt x="62584" y="668302"/>
                        <a:pt x="18134" y="686082"/>
                        <a:pt x="23214" y="670842"/>
                      </a:cubicBezTo>
                      <a:cubicBezTo>
                        <a:pt x="28294" y="655602"/>
                        <a:pt x="91794" y="606072"/>
                        <a:pt x="145134" y="564162"/>
                      </a:cubicBezTo>
                      <a:cubicBezTo>
                        <a:pt x="198474" y="522252"/>
                        <a:pt x="301344" y="453672"/>
                        <a:pt x="343254" y="419382"/>
                      </a:cubicBezTo>
                      <a:cubicBezTo>
                        <a:pt x="385164" y="385092"/>
                        <a:pt x="408024" y="374932"/>
                        <a:pt x="396594" y="358422"/>
                      </a:cubicBezTo>
                      <a:cubicBezTo>
                        <a:pt x="385164" y="341912"/>
                        <a:pt x="328014" y="308892"/>
                        <a:pt x="274674" y="320322"/>
                      </a:cubicBezTo>
                      <a:cubicBezTo>
                        <a:pt x="221334" y="331752"/>
                        <a:pt x="122274" y="405412"/>
                        <a:pt x="76554" y="427002"/>
                      </a:cubicBezTo>
                      <a:cubicBezTo>
                        <a:pt x="30834" y="448592"/>
                        <a:pt x="2894" y="480342"/>
                        <a:pt x="354" y="449862"/>
                      </a:cubicBezTo>
                      <a:cubicBezTo>
                        <a:pt x="-2186" y="419382"/>
                        <a:pt x="7974" y="308892"/>
                        <a:pt x="61314" y="244122"/>
                      </a:cubicBezTo>
                      <a:cubicBezTo>
                        <a:pt x="114654" y="179352"/>
                        <a:pt x="246734" y="100612"/>
                        <a:pt x="320394" y="61242"/>
                      </a:cubicBezTo>
                      <a:cubicBezTo>
                        <a:pt x="394054" y="21872"/>
                        <a:pt x="465174" y="18062"/>
                        <a:pt x="503274" y="7902"/>
                      </a:cubicBezTo>
                      <a:cubicBezTo>
                        <a:pt x="541374" y="-2258"/>
                        <a:pt x="548994" y="282"/>
                        <a:pt x="548994" y="282"/>
                      </a:cubicBezTo>
                      <a:lnTo>
                        <a:pt x="548994" y="282"/>
                      </a:lnTo>
                    </a:path>
                  </a:pathLst>
                </a:custGeom>
                <a:solidFill>
                  <a:srgbClr val="533C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E7CEE71D-E5E2-4AE3-A953-3B9B8A1106D2}"/>
                    </a:ext>
                  </a:extLst>
                </p:cNvPr>
                <p:cNvSpPr/>
                <p:nvPr/>
              </p:nvSpPr>
              <p:spPr>
                <a:xfrm>
                  <a:off x="3611880" y="1988820"/>
                  <a:ext cx="564162" cy="708660"/>
                </a:xfrm>
                <a:custGeom>
                  <a:avLst/>
                  <a:gdLst>
                    <a:gd name="connsiteX0" fmla="*/ 0 w 564162"/>
                    <a:gd name="connsiteY0" fmla="*/ 0 h 708660"/>
                    <a:gd name="connsiteX1" fmla="*/ 251460 w 564162"/>
                    <a:gd name="connsiteY1" fmla="*/ 83820 h 708660"/>
                    <a:gd name="connsiteX2" fmla="*/ 449580 w 564162"/>
                    <a:gd name="connsiteY2" fmla="*/ 297180 h 708660"/>
                    <a:gd name="connsiteX3" fmla="*/ 556260 w 564162"/>
                    <a:gd name="connsiteY3" fmla="*/ 609600 h 708660"/>
                    <a:gd name="connsiteX4" fmla="*/ 556260 w 564162"/>
                    <a:gd name="connsiteY4" fmla="*/ 708660 h 708660"/>
                    <a:gd name="connsiteX5" fmla="*/ 556260 w 564162"/>
                    <a:gd name="connsiteY5" fmla="*/ 708660 h 708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64162" h="708660">
                      <a:moveTo>
                        <a:pt x="0" y="0"/>
                      </a:moveTo>
                      <a:cubicBezTo>
                        <a:pt x="88265" y="17145"/>
                        <a:pt x="176530" y="34290"/>
                        <a:pt x="251460" y="83820"/>
                      </a:cubicBezTo>
                      <a:cubicBezTo>
                        <a:pt x="326390" y="133350"/>
                        <a:pt x="398780" y="209550"/>
                        <a:pt x="449580" y="297180"/>
                      </a:cubicBezTo>
                      <a:cubicBezTo>
                        <a:pt x="500380" y="384810"/>
                        <a:pt x="538480" y="541020"/>
                        <a:pt x="556260" y="609600"/>
                      </a:cubicBezTo>
                      <a:cubicBezTo>
                        <a:pt x="574040" y="678180"/>
                        <a:pt x="556260" y="708660"/>
                        <a:pt x="556260" y="708660"/>
                      </a:cubicBezTo>
                      <a:lnTo>
                        <a:pt x="556260" y="70866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5B2FD9DF-A33D-481F-8CAC-4568DE96CEE7}"/>
                    </a:ext>
                  </a:extLst>
                </p:cNvPr>
                <p:cNvSpPr/>
                <p:nvPr/>
              </p:nvSpPr>
              <p:spPr>
                <a:xfrm>
                  <a:off x="4511380" y="2059807"/>
                  <a:ext cx="550401" cy="236301"/>
                </a:xfrm>
                <a:custGeom>
                  <a:avLst/>
                  <a:gdLst>
                    <a:gd name="connsiteX0" fmla="*/ 398001 w 550401"/>
                    <a:gd name="connsiteY0" fmla="*/ 236301 h 236301"/>
                    <a:gd name="connsiteX1" fmla="*/ 298941 w 550401"/>
                    <a:gd name="connsiteY1" fmla="*/ 167721 h 236301"/>
                    <a:gd name="connsiteX2" fmla="*/ 55101 w 550401"/>
                    <a:gd name="connsiteY2" fmla="*/ 144861 h 236301"/>
                    <a:gd name="connsiteX3" fmla="*/ 9381 w 550401"/>
                    <a:gd name="connsiteY3" fmla="*/ 137241 h 236301"/>
                    <a:gd name="connsiteX4" fmla="*/ 192261 w 550401"/>
                    <a:gd name="connsiteY4" fmla="*/ 53421 h 236301"/>
                    <a:gd name="connsiteX5" fmla="*/ 367521 w 550401"/>
                    <a:gd name="connsiteY5" fmla="*/ 76281 h 236301"/>
                    <a:gd name="connsiteX6" fmla="*/ 276081 w 550401"/>
                    <a:gd name="connsiteY6" fmla="*/ 15321 h 236301"/>
                    <a:gd name="connsiteX7" fmla="*/ 138921 w 550401"/>
                    <a:gd name="connsiteY7" fmla="*/ 15321 h 236301"/>
                    <a:gd name="connsiteX8" fmla="*/ 405621 w 550401"/>
                    <a:gd name="connsiteY8" fmla="*/ 81 h 236301"/>
                    <a:gd name="connsiteX9" fmla="*/ 550401 w 550401"/>
                    <a:gd name="connsiteY9" fmla="*/ 22941 h 236301"/>
                    <a:gd name="connsiteX10" fmla="*/ 550401 w 550401"/>
                    <a:gd name="connsiteY10" fmla="*/ 22941 h 236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0401" h="236301">
                      <a:moveTo>
                        <a:pt x="398001" y="236301"/>
                      </a:moveTo>
                      <a:cubicBezTo>
                        <a:pt x="377046" y="209631"/>
                        <a:pt x="356091" y="182961"/>
                        <a:pt x="298941" y="167721"/>
                      </a:cubicBezTo>
                      <a:cubicBezTo>
                        <a:pt x="241791" y="152481"/>
                        <a:pt x="103361" y="149941"/>
                        <a:pt x="55101" y="144861"/>
                      </a:cubicBezTo>
                      <a:cubicBezTo>
                        <a:pt x="6841" y="139781"/>
                        <a:pt x="-13479" y="152481"/>
                        <a:pt x="9381" y="137241"/>
                      </a:cubicBezTo>
                      <a:cubicBezTo>
                        <a:pt x="32241" y="122001"/>
                        <a:pt x="132571" y="63581"/>
                        <a:pt x="192261" y="53421"/>
                      </a:cubicBezTo>
                      <a:cubicBezTo>
                        <a:pt x="251951" y="43261"/>
                        <a:pt x="353551" y="82631"/>
                        <a:pt x="367521" y="76281"/>
                      </a:cubicBezTo>
                      <a:cubicBezTo>
                        <a:pt x="381491" y="69931"/>
                        <a:pt x="314181" y="25481"/>
                        <a:pt x="276081" y="15321"/>
                      </a:cubicBezTo>
                      <a:cubicBezTo>
                        <a:pt x="237981" y="5161"/>
                        <a:pt x="117331" y="17861"/>
                        <a:pt x="138921" y="15321"/>
                      </a:cubicBezTo>
                      <a:cubicBezTo>
                        <a:pt x="160511" y="12781"/>
                        <a:pt x="337041" y="-1189"/>
                        <a:pt x="405621" y="81"/>
                      </a:cubicBezTo>
                      <a:cubicBezTo>
                        <a:pt x="474201" y="1351"/>
                        <a:pt x="550401" y="22941"/>
                        <a:pt x="550401" y="22941"/>
                      </a:cubicBezTo>
                      <a:lnTo>
                        <a:pt x="550401" y="22941"/>
                      </a:lnTo>
                    </a:path>
                  </a:pathLst>
                </a:custGeom>
                <a:solidFill>
                  <a:srgbClr val="533C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87D41B43-0C21-4A27-91A4-CD9E17C6B3A0}"/>
                    </a:ext>
                  </a:extLst>
                </p:cNvPr>
                <p:cNvSpPr/>
                <p:nvPr/>
              </p:nvSpPr>
              <p:spPr>
                <a:xfrm>
                  <a:off x="5013960" y="2095500"/>
                  <a:ext cx="304800" cy="175260"/>
                </a:xfrm>
                <a:custGeom>
                  <a:avLst/>
                  <a:gdLst>
                    <a:gd name="connsiteX0" fmla="*/ 304800 w 304800"/>
                    <a:gd name="connsiteY0" fmla="*/ 175260 h 175260"/>
                    <a:gd name="connsiteX1" fmla="*/ 152400 w 304800"/>
                    <a:gd name="connsiteY1" fmla="*/ 60960 h 175260"/>
                    <a:gd name="connsiteX2" fmla="*/ 0 w 304800"/>
                    <a:gd name="connsiteY2" fmla="*/ 0 h 175260"/>
                    <a:gd name="connsiteX3" fmla="*/ 0 w 304800"/>
                    <a:gd name="connsiteY3" fmla="*/ 0 h 17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4800" h="175260">
                      <a:moveTo>
                        <a:pt x="304800" y="175260"/>
                      </a:moveTo>
                      <a:cubicBezTo>
                        <a:pt x="254000" y="132715"/>
                        <a:pt x="203200" y="90170"/>
                        <a:pt x="152400" y="60960"/>
                      </a:cubicBezTo>
                      <a:cubicBezTo>
                        <a:pt x="101600" y="3175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441F4E88-70F3-4A81-98B1-2694E438FA9A}"/>
                    </a:ext>
                  </a:extLst>
                </p:cNvPr>
                <p:cNvSpPr/>
                <p:nvPr/>
              </p:nvSpPr>
              <p:spPr>
                <a:xfrm>
                  <a:off x="5471160" y="2019300"/>
                  <a:ext cx="236220" cy="304800"/>
                </a:xfrm>
                <a:custGeom>
                  <a:avLst/>
                  <a:gdLst>
                    <a:gd name="connsiteX0" fmla="*/ 236220 w 236220"/>
                    <a:gd name="connsiteY0" fmla="*/ 304800 h 304800"/>
                    <a:gd name="connsiteX1" fmla="*/ 152400 w 236220"/>
                    <a:gd name="connsiteY1" fmla="*/ 175260 h 304800"/>
                    <a:gd name="connsiteX2" fmla="*/ 0 w 236220"/>
                    <a:gd name="connsiteY2" fmla="*/ 0 h 304800"/>
                    <a:gd name="connsiteX3" fmla="*/ 0 w 236220"/>
                    <a:gd name="connsiteY3" fmla="*/ 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6220" h="304800">
                      <a:moveTo>
                        <a:pt x="236220" y="304800"/>
                      </a:moveTo>
                      <a:cubicBezTo>
                        <a:pt x="213995" y="265430"/>
                        <a:pt x="191770" y="226060"/>
                        <a:pt x="152400" y="175260"/>
                      </a:cubicBezTo>
                      <a:cubicBezTo>
                        <a:pt x="113030" y="12446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E2B070E6-764C-4E52-8F68-8CFA7E461570}"/>
                    </a:ext>
                  </a:extLst>
                </p:cNvPr>
                <p:cNvSpPr/>
                <p:nvPr/>
              </p:nvSpPr>
              <p:spPr>
                <a:xfrm>
                  <a:off x="5196840" y="2080260"/>
                  <a:ext cx="129540" cy="114300"/>
                </a:xfrm>
                <a:custGeom>
                  <a:avLst/>
                  <a:gdLst>
                    <a:gd name="connsiteX0" fmla="*/ 129540 w 129540"/>
                    <a:gd name="connsiteY0" fmla="*/ 114300 h 114300"/>
                    <a:gd name="connsiteX1" fmla="*/ 0 w 129540"/>
                    <a:gd name="connsiteY1" fmla="*/ 0 h 114300"/>
                    <a:gd name="connsiteX2" fmla="*/ 0 w 129540"/>
                    <a:gd name="connsiteY2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9540" h="114300">
                      <a:moveTo>
                        <a:pt x="129540" y="11430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1B6809BD-76ED-4D82-B757-F7D637BC23D2}"/>
                    </a:ext>
                  </a:extLst>
                </p:cNvPr>
                <p:cNvSpPr/>
                <p:nvPr/>
              </p:nvSpPr>
              <p:spPr>
                <a:xfrm>
                  <a:off x="5646420" y="2057400"/>
                  <a:ext cx="182880" cy="320040"/>
                </a:xfrm>
                <a:custGeom>
                  <a:avLst/>
                  <a:gdLst>
                    <a:gd name="connsiteX0" fmla="*/ 182880 w 182880"/>
                    <a:gd name="connsiteY0" fmla="*/ 320040 h 320040"/>
                    <a:gd name="connsiteX1" fmla="*/ 121920 w 182880"/>
                    <a:gd name="connsiteY1" fmla="*/ 160020 h 320040"/>
                    <a:gd name="connsiteX2" fmla="*/ 0 w 182880"/>
                    <a:gd name="connsiteY2" fmla="*/ 0 h 320040"/>
                    <a:gd name="connsiteX3" fmla="*/ 0 w 182880"/>
                    <a:gd name="connsiteY3" fmla="*/ 0 h 320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" h="320040">
                      <a:moveTo>
                        <a:pt x="182880" y="320040"/>
                      </a:moveTo>
                      <a:cubicBezTo>
                        <a:pt x="167640" y="266700"/>
                        <a:pt x="152400" y="213360"/>
                        <a:pt x="121920" y="160020"/>
                      </a:cubicBezTo>
                      <a:cubicBezTo>
                        <a:pt x="91440" y="10668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82CA9586-167E-4184-B3E4-AEFC15D51B83}"/>
                    </a:ext>
                  </a:extLst>
                </p:cNvPr>
                <p:cNvSpPr/>
                <p:nvPr/>
              </p:nvSpPr>
              <p:spPr>
                <a:xfrm>
                  <a:off x="5806440" y="1996440"/>
                  <a:ext cx="106680" cy="358140"/>
                </a:xfrm>
                <a:custGeom>
                  <a:avLst/>
                  <a:gdLst>
                    <a:gd name="connsiteX0" fmla="*/ 106680 w 106680"/>
                    <a:gd name="connsiteY0" fmla="*/ 358140 h 358140"/>
                    <a:gd name="connsiteX1" fmla="*/ 83820 w 106680"/>
                    <a:gd name="connsiteY1" fmla="*/ 236220 h 358140"/>
                    <a:gd name="connsiteX2" fmla="*/ 0 w 106680"/>
                    <a:gd name="connsiteY2" fmla="*/ 0 h 358140"/>
                    <a:gd name="connsiteX3" fmla="*/ 0 w 106680"/>
                    <a:gd name="connsiteY3" fmla="*/ 0 h 358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6680" h="358140">
                      <a:moveTo>
                        <a:pt x="106680" y="358140"/>
                      </a:moveTo>
                      <a:cubicBezTo>
                        <a:pt x="104140" y="327025"/>
                        <a:pt x="101600" y="295910"/>
                        <a:pt x="83820" y="236220"/>
                      </a:cubicBezTo>
                      <a:cubicBezTo>
                        <a:pt x="66040" y="17653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7EBCA588-EE69-4D60-9273-D3BF23970F64}"/>
                    </a:ext>
                  </a:extLst>
                </p:cNvPr>
                <p:cNvSpPr/>
                <p:nvPr/>
              </p:nvSpPr>
              <p:spPr>
                <a:xfrm>
                  <a:off x="8778240" y="1684020"/>
                  <a:ext cx="129540" cy="274320"/>
                </a:xfrm>
                <a:custGeom>
                  <a:avLst/>
                  <a:gdLst>
                    <a:gd name="connsiteX0" fmla="*/ 0 w 129540"/>
                    <a:gd name="connsiteY0" fmla="*/ 274320 h 274320"/>
                    <a:gd name="connsiteX1" fmla="*/ 38100 w 129540"/>
                    <a:gd name="connsiteY1" fmla="*/ 144780 h 274320"/>
                    <a:gd name="connsiteX2" fmla="*/ 129540 w 129540"/>
                    <a:gd name="connsiteY2" fmla="*/ 0 h 274320"/>
                    <a:gd name="connsiteX3" fmla="*/ 129540 w 129540"/>
                    <a:gd name="connsiteY3" fmla="*/ 0 h 274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9540" h="274320">
                      <a:moveTo>
                        <a:pt x="0" y="274320"/>
                      </a:moveTo>
                      <a:cubicBezTo>
                        <a:pt x="8255" y="232410"/>
                        <a:pt x="16510" y="190500"/>
                        <a:pt x="38100" y="144780"/>
                      </a:cubicBezTo>
                      <a:cubicBezTo>
                        <a:pt x="59690" y="99060"/>
                        <a:pt x="129540" y="0"/>
                        <a:pt x="129540" y="0"/>
                      </a:cubicBezTo>
                      <a:lnTo>
                        <a:pt x="12954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Arc 124">
                  <a:extLst>
                    <a:ext uri="{FF2B5EF4-FFF2-40B4-BE49-F238E27FC236}">
                      <a16:creationId xmlns:a16="http://schemas.microsoft.com/office/drawing/2014/main" id="{69F9A39C-CAA4-4EDB-A5FF-5257B5322D2F}"/>
                    </a:ext>
                  </a:extLst>
                </p:cNvPr>
                <p:cNvSpPr/>
                <p:nvPr/>
              </p:nvSpPr>
              <p:spPr>
                <a:xfrm>
                  <a:off x="8622597" y="1935480"/>
                  <a:ext cx="45719" cy="83820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Arc 125">
                  <a:extLst>
                    <a:ext uri="{FF2B5EF4-FFF2-40B4-BE49-F238E27FC236}">
                      <a16:creationId xmlns:a16="http://schemas.microsoft.com/office/drawing/2014/main" id="{E425EF46-BBBD-475B-ACDE-1421EA805BFF}"/>
                    </a:ext>
                  </a:extLst>
                </p:cNvPr>
                <p:cNvSpPr/>
                <p:nvPr/>
              </p:nvSpPr>
              <p:spPr>
                <a:xfrm>
                  <a:off x="8668316" y="1756410"/>
                  <a:ext cx="179909" cy="274320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923333A0-4CE3-4B42-BD35-46AE3C9763CA}"/>
                    </a:ext>
                  </a:extLst>
                </p:cNvPr>
                <p:cNvSpPr/>
                <p:nvPr/>
              </p:nvSpPr>
              <p:spPr>
                <a:xfrm rot="1237048">
                  <a:off x="9290525" y="2606892"/>
                  <a:ext cx="282294" cy="220980"/>
                </a:xfrm>
                <a:custGeom>
                  <a:avLst/>
                  <a:gdLst>
                    <a:gd name="connsiteX0" fmla="*/ 419100 w 419100"/>
                    <a:gd name="connsiteY0" fmla="*/ 0 h 220980"/>
                    <a:gd name="connsiteX1" fmla="*/ 160020 w 419100"/>
                    <a:gd name="connsiteY1" fmla="*/ 68580 h 220980"/>
                    <a:gd name="connsiteX2" fmla="*/ 0 w 419100"/>
                    <a:gd name="connsiteY2" fmla="*/ 220980 h 220980"/>
                    <a:gd name="connsiteX3" fmla="*/ 0 w 419100"/>
                    <a:gd name="connsiteY3" fmla="*/ 220980 h 220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0" h="220980">
                      <a:moveTo>
                        <a:pt x="419100" y="0"/>
                      </a:moveTo>
                      <a:cubicBezTo>
                        <a:pt x="324485" y="15875"/>
                        <a:pt x="229870" y="31750"/>
                        <a:pt x="160020" y="68580"/>
                      </a:cubicBezTo>
                      <a:cubicBezTo>
                        <a:pt x="90170" y="105410"/>
                        <a:pt x="0" y="220980"/>
                        <a:pt x="0" y="220980"/>
                      </a:cubicBezTo>
                      <a:lnTo>
                        <a:pt x="0" y="22098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6A138737-0150-4B8E-A97B-18BD923D8BEF}"/>
                    </a:ext>
                  </a:extLst>
                </p:cNvPr>
                <p:cNvSpPr/>
                <p:nvPr/>
              </p:nvSpPr>
              <p:spPr>
                <a:xfrm>
                  <a:off x="8084820" y="1689041"/>
                  <a:ext cx="426720" cy="223579"/>
                </a:xfrm>
                <a:custGeom>
                  <a:avLst/>
                  <a:gdLst>
                    <a:gd name="connsiteX0" fmla="*/ 0 w 426720"/>
                    <a:gd name="connsiteY0" fmla="*/ 223579 h 223579"/>
                    <a:gd name="connsiteX1" fmla="*/ 190500 w 426720"/>
                    <a:gd name="connsiteY1" fmla="*/ 25459 h 223579"/>
                    <a:gd name="connsiteX2" fmla="*/ 426720 w 426720"/>
                    <a:gd name="connsiteY2" fmla="*/ 2599 h 223579"/>
                    <a:gd name="connsiteX3" fmla="*/ 426720 w 426720"/>
                    <a:gd name="connsiteY3" fmla="*/ 2599 h 223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720" h="223579">
                      <a:moveTo>
                        <a:pt x="0" y="223579"/>
                      </a:moveTo>
                      <a:cubicBezTo>
                        <a:pt x="59690" y="142934"/>
                        <a:pt x="119380" y="62289"/>
                        <a:pt x="190500" y="25459"/>
                      </a:cubicBezTo>
                      <a:cubicBezTo>
                        <a:pt x="261620" y="-11371"/>
                        <a:pt x="426720" y="2599"/>
                        <a:pt x="426720" y="2599"/>
                      </a:cubicBezTo>
                      <a:lnTo>
                        <a:pt x="426720" y="2599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5798F504-4337-463A-A0F7-8212B9296694}"/>
                    </a:ext>
                  </a:extLst>
                </p:cNvPr>
                <p:cNvSpPr/>
                <p:nvPr/>
              </p:nvSpPr>
              <p:spPr>
                <a:xfrm>
                  <a:off x="7970520" y="1774896"/>
                  <a:ext cx="213360" cy="122484"/>
                </a:xfrm>
                <a:custGeom>
                  <a:avLst/>
                  <a:gdLst>
                    <a:gd name="connsiteX0" fmla="*/ 0 w 213360"/>
                    <a:gd name="connsiteY0" fmla="*/ 122484 h 122484"/>
                    <a:gd name="connsiteX1" fmla="*/ 167640 w 213360"/>
                    <a:gd name="connsiteY1" fmla="*/ 15804 h 122484"/>
                    <a:gd name="connsiteX2" fmla="*/ 213360 w 213360"/>
                    <a:gd name="connsiteY2" fmla="*/ 564 h 122484"/>
                    <a:gd name="connsiteX3" fmla="*/ 213360 w 213360"/>
                    <a:gd name="connsiteY3" fmla="*/ 564 h 122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3360" h="122484">
                      <a:moveTo>
                        <a:pt x="0" y="122484"/>
                      </a:moveTo>
                      <a:cubicBezTo>
                        <a:pt x="66040" y="79304"/>
                        <a:pt x="132080" y="36124"/>
                        <a:pt x="167640" y="15804"/>
                      </a:cubicBezTo>
                      <a:cubicBezTo>
                        <a:pt x="203200" y="-4516"/>
                        <a:pt x="213360" y="564"/>
                        <a:pt x="213360" y="564"/>
                      </a:cubicBezTo>
                      <a:lnTo>
                        <a:pt x="213360" y="564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C4D5EEEB-D3A0-427B-98BE-015183703360}"/>
                    </a:ext>
                  </a:extLst>
                </p:cNvPr>
                <p:cNvSpPr/>
                <p:nvPr/>
              </p:nvSpPr>
              <p:spPr>
                <a:xfrm>
                  <a:off x="7871460" y="1737360"/>
                  <a:ext cx="236220" cy="228600"/>
                </a:xfrm>
                <a:custGeom>
                  <a:avLst/>
                  <a:gdLst>
                    <a:gd name="connsiteX0" fmla="*/ 0 w 236220"/>
                    <a:gd name="connsiteY0" fmla="*/ 228600 h 228600"/>
                    <a:gd name="connsiteX1" fmla="*/ 137160 w 236220"/>
                    <a:gd name="connsiteY1" fmla="*/ 76200 h 228600"/>
                    <a:gd name="connsiteX2" fmla="*/ 236220 w 236220"/>
                    <a:gd name="connsiteY2" fmla="*/ 0 h 228600"/>
                    <a:gd name="connsiteX3" fmla="*/ 236220 w 236220"/>
                    <a:gd name="connsiteY3" fmla="*/ 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6220" h="228600">
                      <a:moveTo>
                        <a:pt x="0" y="228600"/>
                      </a:moveTo>
                      <a:cubicBezTo>
                        <a:pt x="48895" y="171450"/>
                        <a:pt x="97790" y="114300"/>
                        <a:pt x="137160" y="76200"/>
                      </a:cubicBezTo>
                      <a:cubicBezTo>
                        <a:pt x="176530" y="38100"/>
                        <a:pt x="236220" y="0"/>
                        <a:pt x="236220" y="0"/>
                      </a:cubicBezTo>
                      <a:lnTo>
                        <a:pt x="23622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ADCE9A7B-9924-4849-9593-EF4881909777}"/>
                    </a:ext>
                  </a:extLst>
                </p:cNvPr>
                <p:cNvSpPr/>
                <p:nvPr/>
              </p:nvSpPr>
              <p:spPr>
                <a:xfrm>
                  <a:off x="7459980" y="1341120"/>
                  <a:ext cx="586740" cy="114300"/>
                </a:xfrm>
                <a:custGeom>
                  <a:avLst/>
                  <a:gdLst>
                    <a:gd name="connsiteX0" fmla="*/ 0 w 586740"/>
                    <a:gd name="connsiteY0" fmla="*/ 114300 h 114300"/>
                    <a:gd name="connsiteX1" fmla="*/ 320040 w 586740"/>
                    <a:gd name="connsiteY1" fmla="*/ 38100 h 114300"/>
                    <a:gd name="connsiteX2" fmla="*/ 586740 w 586740"/>
                    <a:gd name="connsiteY2" fmla="*/ 0 h 114300"/>
                    <a:gd name="connsiteX3" fmla="*/ 586740 w 586740"/>
                    <a:gd name="connsiteY3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6740" h="114300">
                      <a:moveTo>
                        <a:pt x="0" y="114300"/>
                      </a:moveTo>
                      <a:cubicBezTo>
                        <a:pt x="111125" y="85725"/>
                        <a:pt x="222250" y="57150"/>
                        <a:pt x="320040" y="38100"/>
                      </a:cubicBezTo>
                      <a:cubicBezTo>
                        <a:pt x="417830" y="19050"/>
                        <a:pt x="586740" y="0"/>
                        <a:pt x="586740" y="0"/>
                      </a:cubicBezTo>
                      <a:lnTo>
                        <a:pt x="58674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370A5FBF-18FF-4CC6-A255-015FF3C672B2}"/>
                    </a:ext>
                  </a:extLst>
                </p:cNvPr>
                <p:cNvSpPr/>
                <p:nvPr/>
              </p:nvSpPr>
              <p:spPr>
                <a:xfrm>
                  <a:off x="7886700" y="1394460"/>
                  <a:ext cx="373380" cy="30480"/>
                </a:xfrm>
                <a:custGeom>
                  <a:avLst/>
                  <a:gdLst>
                    <a:gd name="connsiteX0" fmla="*/ 0 w 373380"/>
                    <a:gd name="connsiteY0" fmla="*/ 30480 h 30480"/>
                    <a:gd name="connsiteX1" fmla="*/ 160020 w 373380"/>
                    <a:gd name="connsiteY1" fmla="*/ 7620 h 30480"/>
                    <a:gd name="connsiteX2" fmla="*/ 373380 w 373380"/>
                    <a:gd name="connsiteY2" fmla="*/ 0 h 30480"/>
                    <a:gd name="connsiteX3" fmla="*/ 373380 w 373380"/>
                    <a:gd name="connsiteY3" fmla="*/ 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3380" h="30480">
                      <a:moveTo>
                        <a:pt x="0" y="30480"/>
                      </a:moveTo>
                      <a:cubicBezTo>
                        <a:pt x="48895" y="21590"/>
                        <a:pt x="97790" y="12700"/>
                        <a:pt x="160020" y="7620"/>
                      </a:cubicBezTo>
                      <a:cubicBezTo>
                        <a:pt x="222250" y="2540"/>
                        <a:pt x="373380" y="0"/>
                        <a:pt x="373380" y="0"/>
                      </a:cubicBezTo>
                      <a:lnTo>
                        <a:pt x="37338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5C8FA0A2-FE80-478D-9420-4ED12F81C649}"/>
                    </a:ext>
                  </a:extLst>
                </p:cNvPr>
                <p:cNvSpPr/>
                <p:nvPr/>
              </p:nvSpPr>
              <p:spPr>
                <a:xfrm>
                  <a:off x="7035141" y="1041137"/>
                  <a:ext cx="929640" cy="274320"/>
                </a:xfrm>
                <a:custGeom>
                  <a:avLst/>
                  <a:gdLst>
                    <a:gd name="connsiteX0" fmla="*/ 0 w 929640"/>
                    <a:gd name="connsiteY0" fmla="*/ 274320 h 274320"/>
                    <a:gd name="connsiteX1" fmla="*/ 144780 w 929640"/>
                    <a:gd name="connsiteY1" fmla="*/ 114300 h 274320"/>
                    <a:gd name="connsiteX2" fmla="*/ 160020 w 929640"/>
                    <a:gd name="connsiteY2" fmla="*/ 160020 h 274320"/>
                    <a:gd name="connsiteX3" fmla="*/ 129540 w 929640"/>
                    <a:gd name="connsiteY3" fmla="*/ 228600 h 274320"/>
                    <a:gd name="connsiteX4" fmla="*/ 411480 w 929640"/>
                    <a:gd name="connsiteY4" fmla="*/ 83820 h 274320"/>
                    <a:gd name="connsiteX5" fmla="*/ 525780 w 929640"/>
                    <a:gd name="connsiteY5" fmla="*/ 53340 h 274320"/>
                    <a:gd name="connsiteX6" fmla="*/ 358140 w 929640"/>
                    <a:gd name="connsiteY6" fmla="*/ 167640 h 274320"/>
                    <a:gd name="connsiteX7" fmla="*/ 601980 w 929640"/>
                    <a:gd name="connsiteY7" fmla="*/ 53340 h 274320"/>
                    <a:gd name="connsiteX8" fmla="*/ 929640 w 929640"/>
                    <a:gd name="connsiteY8" fmla="*/ 0 h 274320"/>
                    <a:gd name="connsiteX9" fmla="*/ 929640 w 929640"/>
                    <a:gd name="connsiteY9" fmla="*/ 0 h 274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29640" h="274320">
                      <a:moveTo>
                        <a:pt x="0" y="274320"/>
                      </a:moveTo>
                      <a:cubicBezTo>
                        <a:pt x="59055" y="203835"/>
                        <a:pt x="118110" y="133350"/>
                        <a:pt x="144780" y="114300"/>
                      </a:cubicBezTo>
                      <a:cubicBezTo>
                        <a:pt x="171450" y="95250"/>
                        <a:pt x="162560" y="140970"/>
                        <a:pt x="160020" y="160020"/>
                      </a:cubicBezTo>
                      <a:cubicBezTo>
                        <a:pt x="157480" y="179070"/>
                        <a:pt x="87630" y="241300"/>
                        <a:pt x="129540" y="228600"/>
                      </a:cubicBezTo>
                      <a:cubicBezTo>
                        <a:pt x="171450" y="215900"/>
                        <a:pt x="345440" y="113030"/>
                        <a:pt x="411480" y="83820"/>
                      </a:cubicBezTo>
                      <a:cubicBezTo>
                        <a:pt x="477520" y="54610"/>
                        <a:pt x="534670" y="39370"/>
                        <a:pt x="525780" y="53340"/>
                      </a:cubicBezTo>
                      <a:cubicBezTo>
                        <a:pt x="516890" y="67310"/>
                        <a:pt x="345440" y="167640"/>
                        <a:pt x="358140" y="167640"/>
                      </a:cubicBezTo>
                      <a:cubicBezTo>
                        <a:pt x="370840" y="167640"/>
                        <a:pt x="506730" y="81280"/>
                        <a:pt x="601980" y="53340"/>
                      </a:cubicBezTo>
                      <a:cubicBezTo>
                        <a:pt x="697230" y="25400"/>
                        <a:pt x="929640" y="0"/>
                        <a:pt x="929640" y="0"/>
                      </a:cubicBezTo>
                      <a:lnTo>
                        <a:pt x="929640" y="0"/>
                      </a:lnTo>
                    </a:path>
                  </a:pathLst>
                </a:custGeom>
                <a:solidFill>
                  <a:srgbClr val="533C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F38EDB6B-193C-44F5-B691-AB747B580ACF}"/>
                    </a:ext>
                  </a:extLst>
                </p:cNvPr>
                <p:cNvSpPr/>
                <p:nvPr/>
              </p:nvSpPr>
              <p:spPr>
                <a:xfrm>
                  <a:off x="5561578" y="1257712"/>
                  <a:ext cx="708109" cy="328894"/>
                </a:xfrm>
                <a:custGeom>
                  <a:avLst/>
                  <a:gdLst>
                    <a:gd name="connsiteX0" fmla="*/ 564176 w 708109"/>
                    <a:gd name="connsiteY0" fmla="*/ 328894 h 328894"/>
                    <a:gd name="connsiteX1" fmla="*/ 442256 w 708109"/>
                    <a:gd name="connsiteY1" fmla="*/ 245074 h 328894"/>
                    <a:gd name="connsiteX2" fmla="*/ 129836 w 708109"/>
                    <a:gd name="connsiteY2" fmla="*/ 176494 h 328894"/>
                    <a:gd name="connsiteX3" fmla="*/ 296 w 708109"/>
                    <a:gd name="connsiteY3" fmla="*/ 184114 h 328894"/>
                    <a:gd name="connsiteX4" fmla="*/ 160316 w 708109"/>
                    <a:gd name="connsiteY4" fmla="*/ 107914 h 328894"/>
                    <a:gd name="connsiteX5" fmla="*/ 251756 w 708109"/>
                    <a:gd name="connsiteY5" fmla="*/ 107914 h 328894"/>
                    <a:gd name="connsiteX6" fmla="*/ 122216 w 708109"/>
                    <a:gd name="connsiteY6" fmla="*/ 1234 h 328894"/>
                    <a:gd name="connsiteX7" fmla="*/ 358436 w 708109"/>
                    <a:gd name="connsiteY7" fmla="*/ 46954 h 328894"/>
                    <a:gd name="connsiteX8" fmla="*/ 609896 w 708109"/>
                    <a:gd name="connsiteY8" fmla="*/ 92674 h 328894"/>
                    <a:gd name="connsiteX9" fmla="*/ 701336 w 708109"/>
                    <a:gd name="connsiteY9" fmla="*/ 229834 h 328894"/>
                    <a:gd name="connsiteX10" fmla="*/ 701336 w 708109"/>
                    <a:gd name="connsiteY10" fmla="*/ 290794 h 328894"/>
                    <a:gd name="connsiteX11" fmla="*/ 701336 w 708109"/>
                    <a:gd name="connsiteY11" fmla="*/ 290794 h 328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08109" h="328894">
                      <a:moveTo>
                        <a:pt x="564176" y="328894"/>
                      </a:moveTo>
                      <a:cubicBezTo>
                        <a:pt x="539411" y="299684"/>
                        <a:pt x="514646" y="270474"/>
                        <a:pt x="442256" y="245074"/>
                      </a:cubicBezTo>
                      <a:cubicBezTo>
                        <a:pt x="369866" y="219674"/>
                        <a:pt x="203496" y="186654"/>
                        <a:pt x="129836" y="176494"/>
                      </a:cubicBezTo>
                      <a:cubicBezTo>
                        <a:pt x="56176" y="166334"/>
                        <a:pt x="-4784" y="195544"/>
                        <a:pt x="296" y="184114"/>
                      </a:cubicBezTo>
                      <a:cubicBezTo>
                        <a:pt x="5376" y="172684"/>
                        <a:pt x="118406" y="120614"/>
                        <a:pt x="160316" y="107914"/>
                      </a:cubicBezTo>
                      <a:cubicBezTo>
                        <a:pt x="202226" y="95214"/>
                        <a:pt x="258106" y="125694"/>
                        <a:pt x="251756" y="107914"/>
                      </a:cubicBezTo>
                      <a:cubicBezTo>
                        <a:pt x="245406" y="90134"/>
                        <a:pt x="104436" y="11394"/>
                        <a:pt x="122216" y="1234"/>
                      </a:cubicBezTo>
                      <a:cubicBezTo>
                        <a:pt x="139996" y="-8926"/>
                        <a:pt x="358436" y="46954"/>
                        <a:pt x="358436" y="46954"/>
                      </a:cubicBezTo>
                      <a:cubicBezTo>
                        <a:pt x="439716" y="62194"/>
                        <a:pt x="552746" y="62194"/>
                        <a:pt x="609896" y="92674"/>
                      </a:cubicBezTo>
                      <a:cubicBezTo>
                        <a:pt x="667046" y="123154"/>
                        <a:pt x="686096" y="196814"/>
                        <a:pt x="701336" y="229834"/>
                      </a:cubicBezTo>
                      <a:cubicBezTo>
                        <a:pt x="716576" y="262854"/>
                        <a:pt x="701336" y="290794"/>
                        <a:pt x="701336" y="290794"/>
                      </a:cubicBezTo>
                      <a:lnTo>
                        <a:pt x="701336" y="290794"/>
                      </a:lnTo>
                    </a:path>
                  </a:pathLst>
                </a:custGeom>
                <a:solidFill>
                  <a:srgbClr val="533C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2FC1D688-BEC0-4329-BB46-F114BBAAE447}"/>
                    </a:ext>
                  </a:extLst>
                </p:cNvPr>
                <p:cNvSpPr/>
                <p:nvPr/>
              </p:nvSpPr>
              <p:spPr>
                <a:xfrm>
                  <a:off x="5737860" y="1345584"/>
                  <a:ext cx="358140" cy="56496"/>
                </a:xfrm>
                <a:custGeom>
                  <a:avLst/>
                  <a:gdLst>
                    <a:gd name="connsiteX0" fmla="*/ 358140 w 358140"/>
                    <a:gd name="connsiteY0" fmla="*/ 10776 h 56496"/>
                    <a:gd name="connsiteX1" fmla="*/ 137160 w 358140"/>
                    <a:gd name="connsiteY1" fmla="*/ 3156 h 56496"/>
                    <a:gd name="connsiteX2" fmla="*/ 0 w 358140"/>
                    <a:gd name="connsiteY2" fmla="*/ 56496 h 56496"/>
                    <a:gd name="connsiteX3" fmla="*/ 0 w 358140"/>
                    <a:gd name="connsiteY3" fmla="*/ 56496 h 56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8140" h="56496">
                      <a:moveTo>
                        <a:pt x="358140" y="10776"/>
                      </a:moveTo>
                      <a:cubicBezTo>
                        <a:pt x="277495" y="3156"/>
                        <a:pt x="196850" y="-4464"/>
                        <a:pt x="137160" y="3156"/>
                      </a:cubicBezTo>
                      <a:cubicBezTo>
                        <a:pt x="77470" y="10776"/>
                        <a:pt x="0" y="56496"/>
                        <a:pt x="0" y="56496"/>
                      </a:cubicBezTo>
                      <a:lnTo>
                        <a:pt x="0" y="56496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79DA5362-327F-4172-A41C-794C6F07F7C7}"/>
                    </a:ext>
                  </a:extLst>
                </p:cNvPr>
                <p:cNvSpPr/>
                <p:nvPr/>
              </p:nvSpPr>
              <p:spPr>
                <a:xfrm>
                  <a:off x="6065520" y="1264920"/>
                  <a:ext cx="175260" cy="60960"/>
                </a:xfrm>
                <a:custGeom>
                  <a:avLst/>
                  <a:gdLst>
                    <a:gd name="connsiteX0" fmla="*/ 175260 w 175260"/>
                    <a:gd name="connsiteY0" fmla="*/ 60960 h 60960"/>
                    <a:gd name="connsiteX1" fmla="*/ 91440 w 175260"/>
                    <a:gd name="connsiteY1" fmla="*/ 15240 h 60960"/>
                    <a:gd name="connsiteX2" fmla="*/ 0 w 175260"/>
                    <a:gd name="connsiteY2" fmla="*/ 0 h 60960"/>
                    <a:gd name="connsiteX3" fmla="*/ 0 w 175260"/>
                    <a:gd name="connsiteY3" fmla="*/ 0 h 60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5260" h="60960">
                      <a:moveTo>
                        <a:pt x="175260" y="60960"/>
                      </a:moveTo>
                      <a:cubicBezTo>
                        <a:pt x="147955" y="43180"/>
                        <a:pt x="120650" y="25400"/>
                        <a:pt x="91440" y="15240"/>
                      </a:cubicBezTo>
                      <a:cubicBezTo>
                        <a:pt x="62230" y="508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5BA56852-6E44-4F21-90F9-4EEBA8589D37}"/>
                    </a:ext>
                  </a:extLst>
                </p:cNvPr>
                <p:cNvSpPr/>
                <p:nvPr/>
              </p:nvSpPr>
              <p:spPr>
                <a:xfrm>
                  <a:off x="6553200" y="1333500"/>
                  <a:ext cx="114300" cy="144780"/>
                </a:xfrm>
                <a:custGeom>
                  <a:avLst/>
                  <a:gdLst>
                    <a:gd name="connsiteX0" fmla="*/ 114300 w 114300"/>
                    <a:gd name="connsiteY0" fmla="*/ 144780 h 144780"/>
                    <a:gd name="connsiteX1" fmla="*/ 0 w 114300"/>
                    <a:gd name="connsiteY1" fmla="*/ 0 h 144780"/>
                    <a:gd name="connsiteX2" fmla="*/ 0 w 114300"/>
                    <a:gd name="connsiteY2" fmla="*/ 0 h 144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144780">
                      <a:moveTo>
                        <a:pt x="114300" y="14478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6E258651-7BD5-4976-95C5-10BAAF2867BE}"/>
                    </a:ext>
                  </a:extLst>
                </p:cNvPr>
                <p:cNvSpPr/>
                <p:nvPr/>
              </p:nvSpPr>
              <p:spPr>
                <a:xfrm>
                  <a:off x="6149340" y="1215814"/>
                  <a:ext cx="160020" cy="49106"/>
                </a:xfrm>
                <a:custGeom>
                  <a:avLst/>
                  <a:gdLst>
                    <a:gd name="connsiteX0" fmla="*/ 160020 w 160020"/>
                    <a:gd name="connsiteY0" fmla="*/ 49106 h 49106"/>
                    <a:gd name="connsiteX1" fmla="*/ 60960 w 160020"/>
                    <a:gd name="connsiteY1" fmla="*/ 3386 h 49106"/>
                    <a:gd name="connsiteX2" fmla="*/ 0 w 160020"/>
                    <a:gd name="connsiteY2" fmla="*/ 3386 h 49106"/>
                    <a:gd name="connsiteX3" fmla="*/ 0 w 160020"/>
                    <a:gd name="connsiteY3" fmla="*/ 3386 h 49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0020" h="49106">
                      <a:moveTo>
                        <a:pt x="160020" y="49106"/>
                      </a:moveTo>
                      <a:cubicBezTo>
                        <a:pt x="123825" y="30056"/>
                        <a:pt x="87630" y="11006"/>
                        <a:pt x="60960" y="3386"/>
                      </a:cubicBezTo>
                      <a:cubicBezTo>
                        <a:pt x="34290" y="-4234"/>
                        <a:pt x="0" y="3386"/>
                        <a:pt x="0" y="3386"/>
                      </a:cubicBezTo>
                      <a:lnTo>
                        <a:pt x="0" y="3386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D925FE5F-616A-469F-A6DB-D32C2406B4A6}"/>
                    </a:ext>
                  </a:extLst>
                </p:cNvPr>
                <p:cNvSpPr/>
                <p:nvPr/>
              </p:nvSpPr>
              <p:spPr>
                <a:xfrm>
                  <a:off x="6446520" y="1150620"/>
                  <a:ext cx="160020" cy="137160"/>
                </a:xfrm>
                <a:custGeom>
                  <a:avLst/>
                  <a:gdLst>
                    <a:gd name="connsiteX0" fmla="*/ 160020 w 160020"/>
                    <a:gd name="connsiteY0" fmla="*/ 137160 h 137160"/>
                    <a:gd name="connsiteX1" fmla="*/ 0 w 160020"/>
                    <a:gd name="connsiteY1" fmla="*/ 0 h 137160"/>
                    <a:gd name="connsiteX2" fmla="*/ 0 w 160020"/>
                    <a:gd name="connsiteY2" fmla="*/ 0 h 137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0020" h="137160">
                      <a:moveTo>
                        <a:pt x="160020" y="13716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66DC5B54-84F4-481D-908F-A4E63CBFADAE}"/>
                    </a:ext>
                  </a:extLst>
                </p:cNvPr>
                <p:cNvSpPr/>
                <p:nvPr/>
              </p:nvSpPr>
              <p:spPr>
                <a:xfrm>
                  <a:off x="6339840" y="1203351"/>
                  <a:ext cx="167640" cy="69189"/>
                </a:xfrm>
                <a:custGeom>
                  <a:avLst/>
                  <a:gdLst>
                    <a:gd name="connsiteX0" fmla="*/ 167640 w 167640"/>
                    <a:gd name="connsiteY0" fmla="*/ 69189 h 69189"/>
                    <a:gd name="connsiteX1" fmla="*/ 68580 w 167640"/>
                    <a:gd name="connsiteY1" fmla="*/ 8229 h 69189"/>
                    <a:gd name="connsiteX2" fmla="*/ 0 w 167640"/>
                    <a:gd name="connsiteY2" fmla="*/ 609 h 69189"/>
                    <a:gd name="connsiteX3" fmla="*/ 0 w 167640"/>
                    <a:gd name="connsiteY3" fmla="*/ 609 h 69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7640" h="69189">
                      <a:moveTo>
                        <a:pt x="167640" y="69189"/>
                      </a:moveTo>
                      <a:cubicBezTo>
                        <a:pt x="132080" y="44424"/>
                        <a:pt x="96520" y="19659"/>
                        <a:pt x="68580" y="8229"/>
                      </a:cubicBezTo>
                      <a:cubicBezTo>
                        <a:pt x="40640" y="-3201"/>
                        <a:pt x="0" y="609"/>
                        <a:pt x="0" y="609"/>
                      </a:cubicBezTo>
                      <a:lnTo>
                        <a:pt x="0" y="609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94">
                  <a:extLst>
                    <a:ext uri="{FF2B5EF4-FFF2-40B4-BE49-F238E27FC236}">
                      <a16:creationId xmlns:a16="http://schemas.microsoft.com/office/drawing/2014/main" id="{8862215F-9052-43A8-95B0-916ED401563A}"/>
                    </a:ext>
                  </a:extLst>
                </p:cNvPr>
                <p:cNvSpPr/>
                <p:nvPr/>
              </p:nvSpPr>
              <p:spPr>
                <a:xfrm>
                  <a:off x="3625767" y="2307308"/>
                  <a:ext cx="5991027" cy="2017041"/>
                </a:xfrm>
                <a:custGeom>
                  <a:avLst/>
                  <a:gdLst>
                    <a:gd name="connsiteX0" fmla="*/ 0 w 3786790"/>
                    <a:gd name="connsiteY0" fmla="*/ 0 h 1804386"/>
                    <a:gd name="connsiteX1" fmla="*/ 3786790 w 3786790"/>
                    <a:gd name="connsiteY1" fmla="*/ 0 h 1804386"/>
                    <a:gd name="connsiteX2" fmla="*/ 3786790 w 3786790"/>
                    <a:gd name="connsiteY2" fmla="*/ 1804386 h 1804386"/>
                    <a:gd name="connsiteX3" fmla="*/ 0 w 3786790"/>
                    <a:gd name="connsiteY3" fmla="*/ 1804386 h 1804386"/>
                    <a:gd name="connsiteX4" fmla="*/ 0 w 3786790"/>
                    <a:gd name="connsiteY4" fmla="*/ 0 h 1804386"/>
                    <a:gd name="connsiteX0" fmla="*/ 0 w 3786790"/>
                    <a:gd name="connsiteY0" fmla="*/ 0 h 2006032"/>
                    <a:gd name="connsiteX1" fmla="*/ 3786790 w 3786790"/>
                    <a:gd name="connsiteY1" fmla="*/ 0 h 2006032"/>
                    <a:gd name="connsiteX2" fmla="*/ 3786790 w 3786790"/>
                    <a:gd name="connsiteY2" fmla="*/ 1804386 h 2006032"/>
                    <a:gd name="connsiteX3" fmla="*/ 2090594 w 3786790"/>
                    <a:gd name="connsiteY3" fmla="*/ 2006028 h 2006032"/>
                    <a:gd name="connsiteX4" fmla="*/ 0 w 3786790"/>
                    <a:gd name="connsiteY4" fmla="*/ 1804386 h 2006032"/>
                    <a:gd name="connsiteX5" fmla="*/ 0 w 3786790"/>
                    <a:gd name="connsiteY5" fmla="*/ 0 h 2006032"/>
                    <a:gd name="connsiteX0" fmla="*/ 0 w 3786790"/>
                    <a:gd name="connsiteY0" fmla="*/ 0 h 2009510"/>
                    <a:gd name="connsiteX1" fmla="*/ 3786790 w 3786790"/>
                    <a:gd name="connsiteY1" fmla="*/ 0 h 2009510"/>
                    <a:gd name="connsiteX2" fmla="*/ 3786790 w 3786790"/>
                    <a:gd name="connsiteY2" fmla="*/ 1804386 h 2009510"/>
                    <a:gd name="connsiteX3" fmla="*/ 2738294 w 3786790"/>
                    <a:gd name="connsiteY3" fmla="*/ 1815528 h 2009510"/>
                    <a:gd name="connsiteX4" fmla="*/ 2090594 w 3786790"/>
                    <a:gd name="connsiteY4" fmla="*/ 2006028 h 2009510"/>
                    <a:gd name="connsiteX5" fmla="*/ 0 w 3786790"/>
                    <a:gd name="connsiteY5" fmla="*/ 1804386 h 2009510"/>
                    <a:gd name="connsiteX6" fmla="*/ 0 w 3786790"/>
                    <a:gd name="connsiteY6" fmla="*/ 0 h 2009510"/>
                    <a:gd name="connsiteX0" fmla="*/ 0 w 3786790"/>
                    <a:gd name="connsiteY0" fmla="*/ 0 h 2009236"/>
                    <a:gd name="connsiteX1" fmla="*/ 3786790 w 3786790"/>
                    <a:gd name="connsiteY1" fmla="*/ 0 h 2009236"/>
                    <a:gd name="connsiteX2" fmla="*/ 3786790 w 3786790"/>
                    <a:gd name="connsiteY2" fmla="*/ 1804386 h 2009236"/>
                    <a:gd name="connsiteX3" fmla="*/ 3157394 w 3786790"/>
                    <a:gd name="connsiteY3" fmla="*/ 1472628 h 2009236"/>
                    <a:gd name="connsiteX4" fmla="*/ 2738294 w 3786790"/>
                    <a:gd name="connsiteY4" fmla="*/ 1815528 h 2009236"/>
                    <a:gd name="connsiteX5" fmla="*/ 2090594 w 3786790"/>
                    <a:gd name="connsiteY5" fmla="*/ 2006028 h 2009236"/>
                    <a:gd name="connsiteX6" fmla="*/ 0 w 3786790"/>
                    <a:gd name="connsiteY6" fmla="*/ 1804386 h 2009236"/>
                    <a:gd name="connsiteX7" fmla="*/ 0 w 3786790"/>
                    <a:gd name="connsiteY7" fmla="*/ 0 h 2009236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0 w 3786790"/>
                    <a:gd name="connsiteY6" fmla="*/ 1804386 h 2006028"/>
                    <a:gd name="connsiteX7" fmla="*/ 0 w 3786790"/>
                    <a:gd name="connsiteY7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0 w 3786790"/>
                    <a:gd name="connsiteY7" fmla="*/ 1804386 h 2006028"/>
                    <a:gd name="connsiteX8" fmla="*/ 0 w 3786790"/>
                    <a:gd name="connsiteY8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0 w 3786790"/>
                    <a:gd name="connsiteY7" fmla="*/ 1804386 h 2006028"/>
                    <a:gd name="connsiteX8" fmla="*/ 0 w 3786790"/>
                    <a:gd name="connsiteY8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0 w 3786790"/>
                    <a:gd name="connsiteY7" fmla="*/ 1804386 h 2006028"/>
                    <a:gd name="connsiteX8" fmla="*/ 0 w 3786790"/>
                    <a:gd name="connsiteY8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0 w 3786790"/>
                    <a:gd name="connsiteY8" fmla="*/ 1804386 h 2006028"/>
                    <a:gd name="connsiteX9" fmla="*/ 0 w 3786790"/>
                    <a:gd name="connsiteY9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1606 w 3786790"/>
                    <a:gd name="connsiteY9" fmla="*/ 1491678 h 2006028"/>
                    <a:gd name="connsiteX10" fmla="*/ 0 w 3786790"/>
                    <a:gd name="connsiteY10" fmla="*/ 1804386 h 2006028"/>
                    <a:gd name="connsiteX11" fmla="*/ 0 w 3786790"/>
                    <a:gd name="connsiteY11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160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160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795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795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795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146050 w 3932840"/>
                    <a:gd name="connsiteY0" fmla="*/ 0 h 2006028"/>
                    <a:gd name="connsiteX1" fmla="*/ 3932840 w 3932840"/>
                    <a:gd name="connsiteY1" fmla="*/ 0 h 2006028"/>
                    <a:gd name="connsiteX2" fmla="*/ 3932840 w 3932840"/>
                    <a:gd name="connsiteY2" fmla="*/ 1804386 h 2006028"/>
                    <a:gd name="connsiteX3" fmla="*/ 3303444 w 3932840"/>
                    <a:gd name="connsiteY3" fmla="*/ 1472628 h 2006028"/>
                    <a:gd name="connsiteX4" fmla="*/ 2884344 w 3932840"/>
                    <a:gd name="connsiteY4" fmla="*/ 1815528 h 2006028"/>
                    <a:gd name="connsiteX5" fmla="*/ 2236644 w 3932840"/>
                    <a:gd name="connsiteY5" fmla="*/ 2006028 h 2006028"/>
                    <a:gd name="connsiteX6" fmla="*/ 1598469 w 3932840"/>
                    <a:gd name="connsiteY6" fmla="*/ 1686941 h 2006028"/>
                    <a:gd name="connsiteX7" fmla="*/ 1822306 w 3932840"/>
                    <a:gd name="connsiteY7" fmla="*/ 1648841 h 2006028"/>
                    <a:gd name="connsiteX8" fmla="*/ 1274619 w 3932840"/>
                    <a:gd name="connsiteY8" fmla="*/ 1586928 h 2006028"/>
                    <a:gd name="connsiteX9" fmla="*/ 1454006 w 3932840"/>
                    <a:gd name="connsiteY9" fmla="*/ 1491678 h 2006028"/>
                    <a:gd name="connsiteX10" fmla="*/ 809481 w 3932840"/>
                    <a:gd name="connsiteY10" fmla="*/ 1558353 h 2006028"/>
                    <a:gd name="connsiteX11" fmla="*/ 0 w 3932840"/>
                    <a:gd name="connsiteY11" fmla="*/ 1359886 h 2006028"/>
                    <a:gd name="connsiteX12" fmla="*/ 146050 w 3932840"/>
                    <a:gd name="connsiteY12" fmla="*/ 0 h 2006028"/>
                    <a:gd name="connsiteX0" fmla="*/ 146050 w 3932840"/>
                    <a:gd name="connsiteY0" fmla="*/ 0 h 2006028"/>
                    <a:gd name="connsiteX1" fmla="*/ 3932840 w 3932840"/>
                    <a:gd name="connsiteY1" fmla="*/ 0 h 2006028"/>
                    <a:gd name="connsiteX2" fmla="*/ 3932840 w 3932840"/>
                    <a:gd name="connsiteY2" fmla="*/ 1804386 h 2006028"/>
                    <a:gd name="connsiteX3" fmla="*/ 3303444 w 3932840"/>
                    <a:gd name="connsiteY3" fmla="*/ 1472628 h 2006028"/>
                    <a:gd name="connsiteX4" fmla="*/ 2884344 w 3932840"/>
                    <a:gd name="connsiteY4" fmla="*/ 1815528 h 2006028"/>
                    <a:gd name="connsiteX5" fmla="*/ 2236644 w 3932840"/>
                    <a:gd name="connsiteY5" fmla="*/ 2006028 h 2006028"/>
                    <a:gd name="connsiteX6" fmla="*/ 1598469 w 3932840"/>
                    <a:gd name="connsiteY6" fmla="*/ 1686941 h 2006028"/>
                    <a:gd name="connsiteX7" fmla="*/ 1822306 w 3932840"/>
                    <a:gd name="connsiteY7" fmla="*/ 1648841 h 2006028"/>
                    <a:gd name="connsiteX8" fmla="*/ 1274619 w 3932840"/>
                    <a:gd name="connsiteY8" fmla="*/ 1586928 h 2006028"/>
                    <a:gd name="connsiteX9" fmla="*/ 1454006 w 3932840"/>
                    <a:gd name="connsiteY9" fmla="*/ 1491678 h 2006028"/>
                    <a:gd name="connsiteX10" fmla="*/ 809481 w 3932840"/>
                    <a:gd name="connsiteY10" fmla="*/ 1558353 h 2006028"/>
                    <a:gd name="connsiteX11" fmla="*/ 0 w 3932840"/>
                    <a:gd name="connsiteY11" fmla="*/ 1359886 h 2006028"/>
                    <a:gd name="connsiteX12" fmla="*/ 146050 w 3932840"/>
                    <a:gd name="connsiteY12" fmla="*/ 0 h 2006028"/>
                    <a:gd name="connsiteX0" fmla="*/ 146050 w 3932840"/>
                    <a:gd name="connsiteY0" fmla="*/ 0 h 2006028"/>
                    <a:gd name="connsiteX1" fmla="*/ 3932840 w 3932840"/>
                    <a:gd name="connsiteY1" fmla="*/ 0 h 2006028"/>
                    <a:gd name="connsiteX2" fmla="*/ 3932840 w 3932840"/>
                    <a:gd name="connsiteY2" fmla="*/ 1804386 h 2006028"/>
                    <a:gd name="connsiteX3" fmla="*/ 3303444 w 3932840"/>
                    <a:gd name="connsiteY3" fmla="*/ 1472628 h 2006028"/>
                    <a:gd name="connsiteX4" fmla="*/ 2884344 w 3932840"/>
                    <a:gd name="connsiteY4" fmla="*/ 1815528 h 2006028"/>
                    <a:gd name="connsiteX5" fmla="*/ 2236644 w 3932840"/>
                    <a:gd name="connsiteY5" fmla="*/ 2006028 h 2006028"/>
                    <a:gd name="connsiteX6" fmla="*/ 1598469 w 3932840"/>
                    <a:gd name="connsiteY6" fmla="*/ 1686941 h 2006028"/>
                    <a:gd name="connsiteX7" fmla="*/ 1822306 w 3932840"/>
                    <a:gd name="connsiteY7" fmla="*/ 1648841 h 2006028"/>
                    <a:gd name="connsiteX8" fmla="*/ 1274619 w 3932840"/>
                    <a:gd name="connsiteY8" fmla="*/ 1586928 h 2006028"/>
                    <a:gd name="connsiteX9" fmla="*/ 1454006 w 3932840"/>
                    <a:gd name="connsiteY9" fmla="*/ 1491678 h 2006028"/>
                    <a:gd name="connsiteX10" fmla="*/ 809481 w 3932840"/>
                    <a:gd name="connsiteY10" fmla="*/ 1558353 h 2006028"/>
                    <a:gd name="connsiteX11" fmla="*/ 0 w 3932840"/>
                    <a:gd name="connsiteY11" fmla="*/ 1359886 h 2006028"/>
                    <a:gd name="connsiteX12" fmla="*/ 146050 w 3932840"/>
                    <a:gd name="connsiteY12" fmla="*/ 0 h 2006028"/>
                    <a:gd name="connsiteX0" fmla="*/ 936851 w 4723641"/>
                    <a:gd name="connsiteY0" fmla="*/ 0 h 2006028"/>
                    <a:gd name="connsiteX1" fmla="*/ 4723641 w 4723641"/>
                    <a:gd name="connsiteY1" fmla="*/ 0 h 2006028"/>
                    <a:gd name="connsiteX2" fmla="*/ 4723641 w 4723641"/>
                    <a:gd name="connsiteY2" fmla="*/ 1804386 h 2006028"/>
                    <a:gd name="connsiteX3" fmla="*/ 4094245 w 4723641"/>
                    <a:gd name="connsiteY3" fmla="*/ 1472628 h 2006028"/>
                    <a:gd name="connsiteX4" fmla="*/ 3675145 w 4723641"/>
                    <a:gd name="connsiteY4" fmla="*/ 1815528 h 2006028"/>
                    <a:gd name="connsiteX5" fmla="*/ 3027445 w 4723641"/>
                    <a:gd name="connsiteY5" fmla="*/ 2006028 h 2006028"/>
                    <a:gd name="connsiteX6" fmla="*/ 2389270 w 4723641"/>
                    <a:gd name="connsiteY6" fmla="*/ 1686941 h 2006028"/>
                    <a:gd name="connsiteX7" fmla="*/ 2613107 w 4723641"/>
                    <a:gd name="connsiteY7" fmla="*/ 1648841 h 2006028"/>
                    <a:gd name="connsiteX8" fmla="*/ 2065420 w 4723641"/>
                    <a:gd name="connsiteY8" fmla="*/ 1586928 h 2006028"/>
                    <a:gd name="connsiteX9" fmla="*/ 2244807 w 4723641"/>
                    <a:gd name="connsiteY9" fmla="*/ 1491678 h 2006028"/>
                    <a:gd name="connsiteX10" fmla="*/ 1600282 w 4723641"/>
                    <a:gd name="connsiteY10" fmla="*/ 1558353 h 2006028"/>
                    <a:gd name="connsiteX11" fmla="*/ 790801 w 4723641"/>
                    <a:gd name="connsiteY11" fmla="*/ 1359886 h 2006028"/>
                    <a:gd name="connsiteX12" fmla="*/ 82 w 4723641"/>
                    <a:gd name="connsiteY12" fmla="*/ 926528 h 2006028"/>
                    <a:gd name="connsiteX13" fmla="*/ 936851 w 4723641"/>
                    <a:gd name="connsiteY13" fmla="*/ 0 h 2006028"/>
                    <a:gd name="connsiteX0" fmla="*/ 936851 w 4723641"/>
                    <a:gd name="connsiteY0" fmla="*/ 0 h 2006028"/>
                    <a:gd name="connsiteX1" fmla="*/ 4723641 w 4723641"/>
                    <a:gd name="connsiteY1" fmla="*/ 0 h 2006028"/>
                    <a:gd name="connsiteX2" fmla="*/ 4723641 w 4723641"/>
                    <a:gd name="connsiteY2" fmla="*/ 1804386 h 2006028"/>
                    <a:gd name="connsiteX3" fmla="*/ 4094245 w 4723641"/>
                    <a:gd name="connsiteY3" fmla="*/ 1472628 h 2006028"/>
                    <a:gd name="connsiteX4" fmla="*/ 3675145 w 4723641"/>
                    <a:gd name="connsiteY4" fmla="*/ 1815528 h 2006028"/>
                    <a:gd name="connsiteX5" fmla="*/ 3027445 w 4723641"/>
                    <a:gd name="connsiteY5" fmla="*/ 2006028 h 2006028"/>
                    <a:gd name="connsiteX6" fmla="*/ 2389270 w 4723641"/>
                    <a:gd name="connsiteY6" fmla="*/ 1686941 h 2006028"/>
                    <a:gd name="connsiteX7" fmla="*/ 2613107 w 4723641"/>
                    <a:gd name="connsiteY7" fmla="*/ 1648841 h 2006028"/>
                    <a:gd name="connsiteX8" fmla="*/ 2065420 w 4723641"/>
                    <a:gd name="connsiteY8" fmla="*/ 1586928 h 2006028"/>
                    <a:gd name="connsiteX9" fmla="*/ 2244807 w 4723641"/>
                    <a:gd name="connsiteY9" fmla="*/ 1491678 h 2006028"/>
                    <a:gd name="connsiteX10" fmla="*/ 1600282 w 4723641"/>
                    <a:gd name="connsiteY10" fmla="*/ 1558353 h 2006028"/>
                    <a:gd name="connsiteX11" fmla="*/ 790801 w 4723641"/>
                    <a:gd name="connsiteY11" fmla="*/ 1359886 h 2006028"/>
                    <a:gd name="connsiteX12" fmla="*/ 82 w 4723641"/>
                    <a:gd name="connsiteY12" fmla="*/ 926528 h 2006028"/>
                    <a:gd name="connsiteX13" fmla="*/ 1009733 w 4723641"/>
                    <a:gd name="connsiteY13" fmla="*/ 710628 h 2006028"/>
                    <a:gd name="connsiteX14" fmla="*/ 936851 w 4723641"/>
                    <a:gd name="connsiteY14" fmla="*/ 0 h 2006028"/>
                    <a:gd name="connsiteX0" fmla="*/ 1597251 w 4723641"/>
                    <a:gd name="connsiteY0" fmla="*/ 596900 h 2006028"/>
                    <a:gd name="connsiteX1" fmla="*/ 4723641 w 4723641"/>
                    <a:gd name="connsiteY1" fmla="*/ 0 h 2006028"/>
                    <a:gd name="connsiteX2" fmla="*/ 4723641 w 4723641"/>
                    <a:gd name="connsiteY2" fmla="*/ 1804386 h 2006028"/>
                    <a:gd name="connsiteX3" fmla="*/ 4094245 w 4723641"/>
                    <a:gd name="connsiteY3" fmla="*/ 1472628 h 2006028"/>
                    <a:gd name="connsiteX4" fmla="*/ 3675145 w 4723641"/>
                    <a:gd name="connsiteY4" fmla="*/ 1815528 h 2006028"/>
                    <a:gd name="connsiteX5" fmla="*/ 3027445 w 4723641"/>
                    <a:gd name="connsiteY5" fmla="*/ 2006028 h 2006028"/>
                    <a:gd name="connsiteX6" fmla="*/ 2389270 w 4723641"/>
                    <a:gd name="connsiteY6" fmla="*/ 1686941 h 2006028"/>
                    <a:gd name="connsiteX7" fmla="*/ 2613107 w 4723641"/>
                    <a:gd name="connsiteY7" fmla="*/ 1648841 h 2006028"/>
                    <a:gd name="connsiteX8" fmla="*/ 2065420 w 4723641"/>
                    <a:gd name="connsiteY8" fmla="*/ 1586928 h 2006028"/>
                    <a:gd name="connsiteX9" fmla="*/ 2244807 w 4723641"/>
                    <a:gd name="connsiteY9" fmla="*/ 1491678 h 2006028"/>
                    <a:gd name="connsiteX10" fmla="*/ 1600282 w 4723641"/>
                    <a:gd name="connsiteY10" fmla="*/ 1558353 h 2006028"/>
                    <a:gd name="connsiteX11" fmla="*/ 790801 w 4723641"/>
                    <a:gd name="connsiteY11" fmla="*/ 1359886 h 2006028"/>
                    <a:gd name="connsiteX12" fmla="*/ 82 w 4723641"/>
                    <a:gd name="connsiteY12" fmla="*/ 926528 h 2006028"/>
                    <a:gd name="connsiteX13" fmla="*/ 1009733 w 4723641"/>
                    <a:gd name="connsiteY13" fmla="*/ 710628 h 2006028"/>
                    <a:gd name="connsiteX14" fmla="*/ 1597251 w 4723641"/>
                    <a:gd name="connsiteY14" fmla="*/ 596900 h 2006028"/>
                    <a:gd name="connsiteX0" fmla="*/ 1597251 w 4723641"/>
                    <a:gd name="connsiteY0" fmla="*/ 596900 h 2006028"/>
                    <a:gd name="connsiteX1" fmla="*/ 2228933 w 4723641"/>
                    <a:gd name="connsiteY1" fmla="*/ 488378 h 2006028"/>
                    <a:gd name="connsiteX2" fmla="*/ 4723641 w 4723641"/>
                    <a:gd name="connsiteY2" fmla="*/ 0 h 2006028"/>
                    <a:gd name="connsiteX3" fmla="*/ 4723641 w 4723641"/>
                    <a:gd name="connsiteY3" fmla="*/ 1804386 h 2006028"/>
                    <a:gd name="connsiteX4" fmla="*/ 4094245 w 4723641"/>
                    <a:gd name="connsiteY4" fmla="*/ 1472628 h 2006028"/>
                    <a:gd name="connsiteX5" fmla="*/ 3675145 w 4723641"/>
                    <a:gd name="connsiteY5" fmla="*/ 1815528 h 2006028"/>
                    <a:gd name="connsiteX6" fmla="*/ 3027445 w 4723641"/>
                    <a:gd name="connsiteY6" fmla="*/ 2006028 h 2006028"/>
                    <a:gd name="connsiteX7" fmla="*/ 2389270 w 4723641"/>
                    <a:gd name="connsiteY7" fmla="*/ 1686941 h 2006028"/>
                    <a:gd name="connsiteX8" fmla="*/ 2613107 w 4723641"/>
                    <a:gd name="connsiteY8" fmla="*/ 1648841 h 2006028"/>
                    <a:gd name="connsiteX9" fmla="*/ 2065420 w 4723641"/>
                    <a:gd name="connsiteY9" fmla="*/ 1586928 h 2006028"/>
                    <a:gd name="connsiteX10" fmla="*/ 2244807 w 4723641"/>
                    <a:gd name="connsiteY10" fmla="*/ 1491678 h 2006028"/>
                    <a:gd name="connsiteX11" fmla="*/ 1600282 w 4723641"/>
                    <a:gd name="connsiteY11" fmla="*/ 1558353 h 2006028"/>
                    <a:gd name="connsiteX12" fmla="*/ 790801 w 4723641"/>
                    <a:gd name="connsiteY12" fmla="*/ 1359886 h 2006028"/>
                    <a:gd name="connsiteX13" fmla="*/ 82 w 4723641"/>
                    <a:gd name="connsiteY13" fmla="*/ 926528 h 2006028"/>
                    <a:gd name="connsiteX14" fmla="*/ 1009733 w 4723641"/>
                    <a:gd name="connsiteY14" fmla="*/ 710628 h 2006028"/>
                    <a:gd name="connsiteX15" fmla="*/ 1597251 w 4723641"/>
                    <a:gd name="connsiteY15" fmla="*/ 596900 h 2006028"/>
                    <a:gd name="connsiteX0" fmla="*/ 1597251 w 4723641"/>
                    <a:gd name="connsiteY0" fmla="*/ 596900 h 2006028"/>
                    <a:gd name="connsiteX1" fmla="*/ 2228933 w 4723641"/>
                    <a:gd name="connsiteY1" fmla="*/ 488378 h 2006028"/>
                    <a:gd name="connsiteX2" fmla="*/ 4723641 w 4723641"/>
                    <a:gd name="connsiteY2" fmla="*/ 0 h 2006028"/>
                    <a:gd name="connsiteX3" fmla="*/ 4723641 w 4723641"/>
                    <a:gd name="connsiteY3" fmla="*/ 1804386 h 2006028"/>
                    <a:gd name="connsiteX4" fmla="*/ 4094245 w 4723641"/>
                    <a:gd name="connsiteY4" fmla="*/ 1472628 h 2006028"/>
                    <a:gd name="connsiteX5" fmla="*/ 3675145 w 4723641"/>
                    <a:gd name="connsiteY5" fmla="*/ 1815528 h 2006028"/>
                    <a:gd name="connsiteX6" fmla="*/ 3027445 w 4723641"/>
                    <a:gd name="connsiteY6" fmla="*/ 2006028 h 2006028"/>
                    <a:gd name="connsiteX7" fmla="*/ 2389270 w 4723641"/>
                    <a:gd name="connsiteY7" fmla="*/ 1686941 h 2006028"/>
                    <a:gd name="connsiteX8" fmla="*/ 2613107 w 4723641"/>
                    <a:gd name="connsiteY8" fmla="*/ 1648841 h 2006028"/>
                    <a:gd name="connsiteX9" fmla="*/ 2065420 w 4723641"/>
                    <a:gd name="connsiteY9" fmla="*/ 1586928 h 2006028"/>
                    <a:gd name="connsiteX10" fmla="*/ 2244807 w 4723641"/>
                    <a:gd name="connsiteY10" fmla="*/ 1491678 h 2006028"/>
                    <a:gd name="connsiteX11" fmla="*/ 1600282 w 4723641"/>
                    <a:gd name="connsiteY11" fmla="*/ 1558353 h 2006028"/>
                    <a:gd name="connsiteX12" fmla="*/ 790801 w 4723641"/>
                    <a:gd name="connsiteY12" fmla="*/ 1359886 h 2006028"/>
                    <a:gd name="connsiteX13" fmla="*/ 82 w 4723641"/>
                    <a:gd name="connsiteY13" fmla="*/ 926528 h 2006028"/>
                    <a:gd name="connsiteX14" fmla="*/ 1009733 w 4723641"/>
                    <a:gd name="connsiteY14" fmla="*/ 710628 h 2006028"/>
                    <a:gd name="connsiteX15" fmla="*/ 1597251 w 472364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4094245 w 5428491"/>
                    <a:gd name="connsiteY4" fmla="*/ 14726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4094245 w 5428491"/>
                    <a:gd name="connsiteY4" fmla="*/ 14726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3973595 w 5428491"/>
                    <a:gd name="connsiteY4" fmla="*/ 16504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3973595 w 5428491"/>
                    <a:gd name="connsiteY4" fmla="*/ 16504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988133"/>
                    <a:gd name="connsiteY0" fmla="*/ 596900 h 2006028"/>
                    <a:gd name="connsiteX1" fmla="*/ 2228933 w 5988133"/>
                    <a:gd name="connsiteY1" fmla="*/ 488378 h 2006028"/>
                    <a:gd name="connsiteX2" fmla="*/ 4723641 w 5988133"/>
                    <a:gd name="connsiteY2" fmla="*/ 0 h 2006028"/>
                    <a:gd name="connsiteX3" fmla="*/ 5988133 w 5988133"/>
                    <a:gd name="connsiteY3" fmla="*/ 939228 h 2006028"/>
                    <a:gd name="connsiteX4" fmla="*/ 5428491 w 5988133"/>
                    <a:gd name="connsiteY4" fmla="*/ 928086 h 2006028"/>
                    <a:gd name="connsiteX5" fmla="*/ 3973595 w 5988133"/>
                    <a:gd name="connsiteY5" fmla="*/ 1650428 h 2006028"/>
                    <a:gd name="connsiteX6" fmla="*/ 3675145 w 5988133"/>
                    <a:gd name="connsiteY6" fmla="*/ 1815528 h 2006028"/>
                    <a:gd name="connsiteX7" fmla="*/ 3027445 w 5988133"/>
                    <a:gd name="connsiteY7" fmla="*/ 2006028 h 2006028"/>
                    <a:gd name="connsiteX8" fmla="*/ 2389270 w 5988133"/>
                    <a:gd name="connsiteY8" fmla="*/ 1686941 h 2006028"/>
                    <a:gd name="connsiteX9" fmla="*/ 2613107 w 5988133"/>
                    <a:gd name="connsiteY9" fmla="*/ 1648841 h 2006028"/>
                    <a:gd name="connsiteX10" fmla="*/ 2065420 w 5988133"/>
                    <a:gd name="connsiteY10" fmla="*/ 1586928 h 2006028"/>
                    <a:gd name="connsiteX11" fmla="*/ 2244807 w 5988133"/>
                    <a:gd name="connsiteY11" fmla="*/ 1491678 h 2006028"/>
                    <a:gd name="connsiteX12" fmla="*/ 1600282 w 5988133"/>
                    <a:gd name="connsiteY12" fmla="*/ 1558353 h 2006028"/>
                    <a:gd name="connsiteX13" fmla="*/ 790801 w 5988133"/>
                    <a:gd name="connsiteY13" fmla="*/ 1359886 h 2006028"/>
                    <a:gd name="connsiteX14" fmla="*/ 82 w 5988133"/>
                    <a:gd name="connsiteY14" fmla="*/ 926528 h 2006028"/>
                    <a:gd name="connsiteX15" fmla="*/ 1009733 w 5988133"/>
                    <a:gd name="connsiteY15" fmla="*/ 710628 h 2006028"/>
                    <a:gd name="connsiteX16" fmla="*/ 1597251 w 5988133"/>
                    <a:gd name="connsiteY16" fmla="*/ 596900 h 2006028"/>
                    <a:gd name="connsiteX0" fmla="*/ 1597251 w 5988133"/>
                    <a:gd name="connsiteY0" fmla="*/ 596900 h 2006028"/>
                    <a:gd name="connsiteX1" fmla="*/ 2228933 w 5988133"/>
                    <a:gd name="connsiteY1" fmla="*/ 488378 h 2006028"/>
                    <a:gd name="connsiteX2" fmla="*/ 4723641 w 5988133"/>
                    <a:gd name="connsiteY2" fmla="*/ 0 h 2006028"/>
                    <a:gd name="connsiteX3" fmla="*/ 5988133 w 5988133"/>
                    <a:gd name="connsiteY3" fmla="*/ 939228 h 2006028"/>
                    <a:gd name="connsiteX4" fmla="*/ 5428491 w 5988133"/>
                    <a:gd name="connsiteY4" fmla="*/ 928086 h 2006028"/>
                    <a:gd name="connsiteX5" fmla="*/ 3973595 w 5988133"/>
                    <a:gd name="connsiteY5" fmla="*/ 1650428 h 2006028"/>
                    <a:gd name="connsiteX6" fmla="*/ 3675145 w 5988133"/>
                    <a:gd name="connsiteY6" fmla="*/ 1815528 h 2006028"/>
                    <a:gd name="connsiteX7" fmla="*/ 3027445 w 5988133"/>
                    <a:gd name="connsiteY7" fmla="*/ 2006028 h 2006028"/>
                    <a:gd name="connsiteX8" fmla="*/ 2389270 w 5988133"/>
                    <a:gd name="connsiteY8" fmla="*/ 1686941 h 2006028"/>
                    <a:gd name="connsiteX9" fmla="*/ 2613107 w 5988133"/>
                    <a:gd name="connsiteY9" fmla="*/ 1648841 h 2006028"/>
                    <a:gd name="connsiteX10" fmla="*/ 2065420 w 5988133"/>
                    <a:gd name="connsiteY10" fmla="*/ 1586928 h 2006028"/>
                    <a:gd name="connsiteX11" fmla="*/ 2244807 w 5988133"/>
                    <a:gd name="connsiteY11" fmla="*/ 1491678 h 2006028"/>
                    <a:gd name="connsiteX12" fmla="*/ 1600282 w 5988133"/>
                    <a:gd name="connsiteY12" fmla="*/ 1558353 h 2006028"/>
                    <a:gd name="connsiteX13" fmla="*/ 790801 w 5988133"/>
                    <a:gd name="connsiteY13" fmla="*/ 1359886 h 2006028"/>
                    <a:gd name="connsiteX14" fmla="*/ 82 w 5988133"/>
                    <a:gd name="connsiteY14" fmla="*/ 926528 h 2006028"/>
                    <a:gd name="connsiteX15" fmla="*/ 1009733 w 5988133"/>
                    <a:gd name="connsiteY15" fmla="*/ 710628 h 2006028"/>
                    <a:gd name="connsiteX16" fmla="*/ 1597251 w 5988133"/>
                    <a:gd name="connsiteY16" fmla="*/ 596900 h 2006028"/>
                    <a:gd name="connsiteX0" fmla="*/ 1597251 w 5988133"/>
                    <a:gd name="connsiteY0" fmla="*/ 596900 h 2006028"/>
                    <a:gd name="connsiteX1" fmla="*/ 2228933 w 5988133"/>
                    <a:gd name="connsiteY1" fmla="*/ 488378 h 2006028"/>
                    <a:gd name="connsiteX2" fmla="*/ 4723641 w 5988133"/>
                    <a:gd name="connsiteY2" fmla="*/ 0 h 2006028"/>
                    <a:gd name="connsiteX3" fmla="*/ 5988133 w 5988133"/>
                    <a:gd name="connsiteY3" fmla="*/ 939228 h 2006028"/>
                    <a:gd name="connsiteX4" fmla="*/ 5428491 w 5988133"/>
                    <a:gd name="connsiteY4" fmla="*/ 928086 h 2006028"/>
                    <a:gd name="connsiteX5" fmla="*/ 3973595 w 5988133"/>
                    <a:gd name="connsiteY5" fmla="*/ 1650428 h 2006028"/>
                    <a:gd name="connsiteX6" fmla="*/ 3675145 w 5988133"/>
                    <a:gd name="connsiteY6" fmla="*/ 1815528 h 2006028"/>
                    <a:gd name="connsiteX7" fmla="*/ 3027445 w 5988133"/>
                    <a:gd name="connsiteY7" fmla="*/ 2006028 h 2006028"/>
                    <a:gd name="connsiteX8" fmla="*/ 2389270 w 5988133"/>
                    <a:gd name="connsiteY8" fmla="*/ 1686941 h 2006028"/>
                    <a:gd name="connsiteX9" fmla="*/ 2613107 w 5988133"/>
                    <a:gd name="connsiteY9" fmla="*/ 1648841 h 2006028"/>
                    <a:gd name="connsiteX10" fmla="*/ 2065420 w 5988133"/>
                    <a:gd name="connsiteY10" fmla="*/ 1586928 h 2006028"/>
                    <a:gd name="connsiteX11" fmla="*/ 2244807 w 5988133"/>
                    <a:gd name="connsiteY11" fmla="*/ 1491678 h 2006028"/>
                    <a:gd name="connsiteX12" fmla="*/ 1600282 w 5988133"/>
                    <a:gd name="connsiteY12" fmla="*/ 1558353 h 2006028"/>
                    <a:gd name="connsiteX13" fmla="*/ 790801 w 5988133"/>
                    <a:gd name="connsiteY13" fmla="*/ 1359886 h 2006028"/>
                    <a:gd name="connsiteX14" fmla="*/ 82 w 5988133"/>
                    <a:gd name="connsiteY14" fmla="*/ 926528 h 2006028"/>
                    <a:gd name="connsiteX15" fmla="*/ 1009733 w 5988133"/>
                    <a:gd name="connsiteY15" fmla="*/ 710628 h 2006028"/>
                    <a:gd name="connsiteX16" fmla="*/ 1597251 w 5988133"/>
                    <a:gd name="connsiteY16" fmla="*/ 596900 h 2006028"/>
                    <a:gd name="connsiteX0" fmla="*/ 1597251 w 5992660"/>
                    <a:gd name="connsiteY0" fmla="*/ 596900 h 2006028"/>
                    <a:gd name="connsiteX1" fmla="*/ 2228933 w 5992660"/>
                    <a:gd name="connsiteY1" fmla="*/ 488378 h 2006028"/>
                    <a:gd name="connsiteX2" fmla="*/ 4723641 w 5992660"/>
                    <a:gd name="connsiteY2" fmla="*/ 0 h 2006028"/>
                    <a:gd name="connsiteX3" fmla="*/ 5638883 w 5992660"/>
                    <a:gd name="connsiteY3" fmla="*/ 691578 h 2006028"/>
                    <a:gd name="connsiteX4" fmla="*/ 5988133 w 5992660"/>
                    <a:gd name="connsiteY4" fmla="*/ 939228 h 2006028"/>
                    <a:gd name="connsiteX5" fmla="*/ 5428491 w 5992660"/>
                    <a:gd name="connsiteY5" fmla="*/ 928086 h 2006028"/>
                    <a:gd name="connsiteX6" fmla="*/ 3973595 w 5992660"/>
                    <a:gd name="connsiteY6" fmla="*/ 1650428 h 2006028"/>
                    <a:gd name="connsiteX7" fmla="*/ 3675145 w 5992660"/>
                    <a:gd name="connsiteY7" fmla="*/ 1815528 h 2006028"/>
                    <a:gd name="connsiteX8" fmla="*/ 3027445 w 5992660"/>
                    <a:gd name="connsiteY8" fmla="*/ 2006028 h 2006028"/>
                    <a:gd name="connsiteX9" fmla="*/ 2389270 w 5992660"/>
                    <a:gd name="connsiteY9" fmla="*/ 1686941 h 2006028"/>
                    <a:gd name="connsiteX10" fmla="*/ 2613107 w 5992660"/>
                    <a:gd name="connsiteY10" fmla="*/ 1648841 h 2006028"/>
                    <a:gd name="connsiteX11" fmla="*/ 2065420 w 5992660"/>
                    <a:gd name="connsiteY11" fmla="*/ 1586928 h 2006028"/>
                    <a:gd name="connsiteX12" fmla="*/ 2244807 w 5992660"/>
                    <a:gd name="connsiteY12" fmla="*/ 1491678 h 2006028"/>
                    <a:gd name="connsiteX13" fmla="*/ 1600282 w 5992660"/>
                    <a:gd name="connsiteY13" fmla="*/ 1558353 h 2006028"/>
                    <a:gd name="connsiteX14" fmla="*/ 790801 w 5992660"/>
                    <a:gd name="connsiteY14" fmla="*/ 1359886 h 2006028"/>
                    <a:gd name="connsiteX15" fmla="*/ 82 w 5992660"/>
                    <a:gd name="connsiteY15" fmla="*/ 926528 h 2006028"/>
                    <a:gd name="connsiteX16" fmla="*/ 1009733 w 5992660"/>
                    <a:gd name="connsiteY16" fmla="*/ 710628 h 2006028"/>
                    <a:gd name="connsiteX17" fmla="*/ 1597251 w 5992660"/>
                    <a:gd name="connsiteY17" fmla="*/ 596900 h 2006028"/>
                    <a:gd name="connsiteX0" fmla="*/ 1597251 w 5991027"/>
                    <a:gd name="connsiteY0" fmla="*/ 596914 h 2006042"/>
                    <a:gd name="connsiteX1" fmla="*/ 2228933 w 5991027"/>
                    <a:gd name="connsiteY1" fmla="*/ 488392 h 2006042"/>
                    <a:gd name="connsiteX2" fmla="*/ 4723641 w 5991027"/>
                    <a:gd name="connsiteY2" fmla="*/ 14 h 2006042"/>
                    <a:gd name="connsiteX3" fmla="*/ 5924632 w 5991027"/>
                    <a:gd name="connsiteY3" fmla="*/ 342342 h 2006042"/>
                    <a:gd name="connsiteX4" fmla="*/ 5638883 w 5991027"/>
                    <a:gd name="connsiteY4" fmla="*/ 691592 h 2006042"/>
                    <a:gd name="connsiteX5" fmla="*/ 5988133 w 5991027"/>
                    <a:gd name="connsiteY5" fmla="*/ 939242 h 2006042"/>
                    <a:gd name="connsiteX6" fmla="*/ 5428491 w 5991027"/>
                    <a:gd name="connsiteY6" fmla="*/ 928100 h 2006042"/>
                    <a:gd name="connsiteX7" fmla="*/ 3973595 w 5991027"/>
                    <a:gd name="connsiteY7" fmla="*/ 1650442 h 2006042"/>
                    <a:gd name="connsiteX8" fmla="*/ 3675145 w 5991027"/>
                    <a:gd name="connsiteY8" fmla="*/ 1815542 h 2006042"/>
                    <a:gd name="connsiteX9" fmla="*/ 3027445 w 5991027"/>
                    <a:gd name="connsiteY9" fmla="*/ 2006042 h 2006042"/>
                    <a:gd name="connsiteX10" fmla="*/ 2389270 w 5991027"/>
                    <a:gd name="connsiteY10" fmla="*/ 1686955 h 2006042"/>
                    <a:gd name="connsiteX11" fmla="*/ 2613107 w 5991027"/>
                    <a:gd name="connsiteY11" fmla="*/ 1648855 h 2006042"/>
                    <a:gd name="connsiteX12" fmla="*/ 2065420 w 5991027"/>
                    <a:gd name="connsiteY12" fmla="*/ 1586942 h 2006042"/>
                    <a:gd name="connsiteX13" fmla="*/ 2244807 w 5991027"/>
                    <a:gd name="connsiteY13" fmla="*/ 1491692 h 2006042"/>
                    <a:gd name="connsiteX14" fmla="*/ 1600282 w 5991027"/>
                    <a:gd name="connsiteY14" fmla="*/ 1558367 h 2006042"/>
                    <a:gd name="connsiteX15" fmla="*/ 790801 w 5991027"/>
                    <a:gd name="connsiteY15" fmla="*/ 1359900 h 2006042"/>
                    <a:gd name="connsiteX16" fmla="*/ 82 w 5991027"/>
                    <a:gd name="connsiteY16" fmla="*/ 926542 h 2006042"/>
                    <a:gd name="connsiteX17" fmla="*/ 1009733 w 5991027"/>
                    <a:gd name="connsiteY17" fmla="*/ 710642 h 2006042"/>
                    <a:gd name="connsiteX18" fmla="*/ 1597251 w 5991027"/>
                    <a:gd name="connsiteY18" fmla="*/ 596914 h 2006042"/>
                    <a:gd name="connsiteX0" fmla="*/ 1597251 w 5991027"/>
                    <a:gd name="connsiteY0" fmla="*/ 596907 h 2006035"/>
                    <a:gd name="connsiteX1" fmla="*/ 2228933 w 5991027"/>
                    <a:gd name="connsiteY1" fmla="*/ 488385 h 2006035"/>
                    <a:gd name="connsiteX2" fmla="*/ 4723641 w 5991027"/>
                    <a:gd name="connsiteY2" fmla="*/ 7 h 2006035"/>
                    <a:gd name="connsiteX3" fmla="*/ 5924632 w 5991027"/>
                    <a:gd name="connsiteY3" fmla="*/ 342335 h 2006035"/>
                    <a:gd name="connsiteX4" fmla="*/ 5638883 w 5991027"/>
                    <a:gd name="connsiteY4" fmla="*/ 691585 h 2006035"/>
                    <a:gd name="connsiteX5" fmla="*/ 5988133 w 5991027"/>
                    <a:gd name="connsiteY5" fmla="*/ 939235 h 2006035"/>
                    <a:gd name="connsiteX6" fmla="*/ 5428491 w 5991027"/>
                    <a:gd name="connsiteY6" fmla="*/ 928093 h 2006035"/>
                    <a:gd name="connsiteX7" fmla="*/ 3973595 w 5991027"/>
                    <a:gd name="connsiteY7" fmla="*/ 1650435 h 2006035"/>
                    <a:gd name="connsiteX8" fmla="*/ 3675145 w 5991027"/>
                    <a:gd name="connsiteY8" fmla="*/ 1815535 h 2006035"/>
                    <a:gd name="connsiteX9" fmla="*/ 3027445 w 5991027"/>
                    <a:gd name="connsiteY9" fmla="*/ 2006035 h 2006035"/>
                    <a:gd name="connsiteX10" fmla="*/ 2389270 w 5991027"/>
                    <a:gd name="connsiteY10" fmla="*/ 1686948 h 2006035"/>
                    <a:gd name="connsiteX11" fmla="*/ 2613107 w 5991027"/>
                    <a:gd name="connsiteY11" fmla="*/ 1648848 h 2006035"/>
                    <a:gd name="connsiteX12" fmla="*/ 2065420 w 5991027"/>
                    <a:gd name="connsiteY12" fmla="*/ 1586935 h 2006035"/>
                    <a:gd name="connsiteX13" fmla="*/ 2244807 w 5991027"/>
                    <a:gd name="connsiteY13" fmla="*/ 1491685 h 2006035"/>
                    <a:gd name="connsiteX14" fmla="*/ 1600282 w 5991027"/>
                    <a:gd name="connsiteY14" fmla="*/ 1558360 h 2006035"/>
                    <a:gd name="connsiteX15" fmla="*/ 790801 w 5991027"/>
                    <a:gd name="connsiteY15" fmla="*/ 1359893 h 2006035"/>
                    <a:gd name="connsiteX16" fmla="*/ 82 w 5991027"/>
                    <a:gd name="connsiteY16" fmla="*/ 926535 h 2006035"/>
                    <a:gd name="connsiteX17" fmla="*/ 1009733 w 5991027"/>
                    <a:gd name="connsiteY17" fmla="*/ 710635 h 2006035"/>
                    <a:gd name="connsiteX18" fmla="*/ 1597251 w 5991027"/>
                    <a:gd name="connsiteY18" fmla="*/ 596907 h 2006035"/>
                    <a:gd name="connsiteX0" fmla="*/ 1597251 w 5991027"/>
                    <a:gd name="connsiteY0" fmla="*/ 602898 h 2012026"/>
                    <a:gd name="connsiteX1" fmla="*/ 2228933 w 5991027"/>
                    <a:gd name="connsiteY1" fmla="*/ 494376 h 2012026"/>
                    <a:gd name="connsiteX2" fmla="*/ 4723641 w 5991027"/>
                    <a:gd name="connsiteY2" fmla="*/ 5998 h 2012026"/>
                    <a:gd name="connsiteX3" fmla="*/ 5810333 w 5991027"/>
                    <a:gd name="connsiteY3" fmla="*/ 195926 h 2012026"/>
                    <a:gd name="connsiteX4" fmla="*/ 5924632 w 5991027"/>
                    <a:gd name="connsiteY4" fmla="*/ 348326 h 2012026"/>
                    <a:gd name="connsiteX5" fmla="*/ 5638883 w 5991027"/>
                    <a:gd name="connsiteY5" fmla="*/ 697576 h 2012026"/>
                    <a:gd name="connsiteX6" fmla="*/ 5988133 w 5991027"/>
                    <a:gd name="connsiteY6" fmla="*/ 945226 h 2012026"/>
                    <a:gd name="connsiteX7" fmla="*/ 5428491 w 5991027"/>
                    <a:gd name="connsiteY7" fmla="*/ 934084 h 2012026"/>
                    <a:gd name="connsiteX8" fmla="*/ 3973595 w 5991027"/>
                    <a:gd name="connsiteY8" fmla="*/ 1656426 h 2012026"/>
                    <a:gd name="connsiteX9" fmla="*/ 3675145 w 5991027"/>
                    <a:gd name="connsiteY9" fmla="*/ 1821526 h 2012026"/>
                    <a:gd name="connsiteX10" fmla="*/ 3027445 w 5991027"/>
                    <a:gd name="connsiteY10" fmla="*/ 2012026 h 2012026"/>
                    <a:gd name="connsiteX11" fmla="*/ 2389270 w 5991027"/>
                    <a:gd name="connsiteY11" fmla="*/ 1692939 h 2012026"/>
                    <a:gd name="connsiteX12" fmla="*/ 2613107 w 5991027"/>
                    <a:gd name="connsiteY12" fmla="*/ 1654839 h 2012026"/>
                    <a:gd name="connsiteX13" fmla="*/ 2065420 w 5991027"/>
                    <a:gd name="connsiteY13" fmla="*/ 1592926 h 2012026"/>
                    <a:gd name="connsiteX14" fmla="*/ 2244807 w 5991027"/>
                    <a:gd name="connsiteY14" fmla="*/ 1497676 h 2012026"/>
                    <a:gd name="connsiteX15" fmla="*/ 1600282 w 5991027"/>
                    <a:gd name="connsiteY15" fmla="*/ 1564351 h 2012026"/>
                    <a:gd name="connsiteX16" fmla="*/ 790801 w 5991027"/>
                    <a:gd name="connsiteY16" fmla="*/ 1365884 h 2012026"/>
                    <a:gd name="connsiteX17" fmla="*/ 82 w 5991027"/>
                    <a:gd name="connsiteY17" fmla="*/ 932526 h 2012026"/>
                    <a:gd name="connsiteX18" fmla="*/ 1009733 w 5991027"/>
                    <a:gd name="connsiteY18" fmla="*/ 716626 h 2012026"/>
                    <a:gd name="connsiteX19" fmla="*/ 1597251 w 5991027"/>
                    <a:gd name="connsiteY19" fmla="*/ 602898 h 2012026"/>
                    <a:gd name="connsiteX0" fmla="*/ 1597251 w 5991027"/>
                    <a:gd name="connsiteY0" fmla="*/ 598689 h 2007817"/>
                    <a:gd name="connsiteX1" fmla="*/ 2228933 w 5991027"/>
                    <a:gd name="connsiteY1" fmla="*/ 490167 h 2007817"/>
                    <a:gd name="connsiteX2" fmla="*/ 4723641 w 5991027"/>
                    <a:gd name="connsiteY2" fmla="*/ 1789 h 2007817"/>
                    <a:gd name="connsiteX3" fmla="*/ 5810333 w 5991027"/>
                    <a:gd name="connsiteY3" fmla="*/ 191717 h 2007817"/>
                    <a:gd name="connsiteX4" fmla="*/ 5924632 w 5991027"/>
                    <a:gd name="connsiteY4" fmla="*/ 344117 h 2007817"/>
                    <a:gd name="connsiteX5" fmla="*/ 5638883 w 5991027"/>
                    <a:gd name="connsiteY5" fmla="*/ 693367 h 2007817"/>
                    <a:gd name="connsiteX6" fmla="*/ 5988133 w 5991027"/>
                    <a:gd name="connsiteY6" fmla="*/ 941017 h 2007817"/>
                    <a:gd name="connsiteX7" fmla="*/ 5428491 w 5991027"/>
                    <a:gd name="connsiteY7" fmla="*/ 929875 h 2007817"/>
                    <a:gd name="connsiteX8" fmla="*/ 3973595 w 5991027"/>
                    <a:gd name="connsiteY8" fmla="*/ 1652217 h 2007817"/>
                    <a:gd name="connsiteX9" fmla="*/ 3675145 w 5991027"/>
                    <a:gd name="connsiteY9" fmla="*/ 1817317 h 2007817"/>
                    <a:gd name="connsiteX10" fmla="*/ 3027445 w 5991027"/>
                    <a:gd name="connsiteY10" fmla="*/ 2007817 h 2007817"/>
                    <a:gd name="connsiteX11" fmla="*/ 2389270 w 5991027"/>
                    <a:gd name="connsiteY11" fmla="*/ 1688730 h 2007817"/>
                    <a:gd name="connsiteX12" fmla="*/ 2613107 w 5991027"/>
                    <a:gd name="connsiteY12" fmla="*/ 1650630 h 2007817"/>
                    <a:gd name="connsiteX13" fmla="*/ 2065420 w 5991027"/>
                    <a:gd name="connsiteY13" fmla="*/ 1588717 h 2007817"/>
                    <a:gd name="connsiteX14" fmla="*/ 2244807 w 5991027"/>
                    <a:gd name="connsiteY14" fmla="*/ 1493467 h 2007817"/>
                    <a:gd name="connsiteX15" fmla="*/ 1600282 w 5991027"/>
                    <a:gd name="connsiteY15" fmla="*/ 1560142 h 2007817"/>
                    <a:gd name="connsiteX16" fmla="*/ 790801 w 5991027"/>
                    <a:gd name="connsiteY16" fmla="*/ 1361675 h 2007817"/>
                    <a:gd name="connsiteX17" fmla="*/ 82 w 5991027"/>
                    <a:gd name="connsiteY17" fmla="*/ 928317 h 2007817"/>
                    <a:gd name="connsiteX18" fmla="*/ 1009733 w 5991027"/>
                    <a:gd name="connsiteY18" fmla="*/ 712417 h 2007817"/>
                    <a:gd name="connsiteX19" fmla="*/ 1597251 w 5991027"/>
                    <a:gd name="connsiteY19" fmla="*/ 598689 h 2007817"/>
                    <a:gd name="connsiteX0" fmla="*/ 1597251 w 5991027"/>
                    <a:gd name="connsiteY0" fmla="*/ 598689 h 2007817"/>
                    <a:gd name="connsiteX1" fmla="*/ 2228933 w 5991027"/>
                    <a:gd name="connsiteY1" fmla="*/ 490167 h 2007817"/>
                    <a:gd name="connsiteX2" fmla="*/ 4723641 w 5991027"/>
                    <a:gd name="connsiteY2" fmla="*/ 1789 h 2007817"/>
                    <a:gd name="connsiteX3" fmla="*/ 5810333 w 5991027"/>
                    <a:gd name="connsiteY3" fmla="*/ 191717 h 2007817"/>
                    <a:gd name="connsiteX4" fmla="*/ 5588083 w 5991027"/>
                    <a:gd name="connsiteY4" fmla="*/ 483817 h 2007817"/>
                    <a:gd name="connsiteX5" fmla="*/ 5924632 w 5991027"/>
                    <a:gd name="connsiteY5" fmla="*/ 344117 h 2007817"/>
                    <a:gd name="connsiteX6" fmla="*/ 5638883 w 5991027"/>
                    <a:gd name="connsiteY6" fmla="*/ 693367 h 2007817"/>
                    <a:gd name="connsiteX7" fmla="*/ 5988133 w 5991027"/>
                    <a:gd name="connsiteY7" fmla="*/ 941017 h 2007817"/>
                    <a:gd name="connsiteX8" fmla="*/ 5428491 w 5991027"/>
                    <a:gd name="connsiteY8" fmla="*/ 929875 h 2007817"/>
                    <a:gd name="connsiteX9" fmla="*/ 3973595 w 5991027"/>
                    <a:gd name="connsiteY9" fmla="*/ 1652217 h 2007817"/>
                    <a:gd name="connsiteX10" fmla="*/ 3675145 w 5991027"/>
                    <a:gd name="connsiteY10" fmla="*/ 1817317 h 2007817"/>
                    <a:gd name="connsiteX11" fmla="*/ 3027445 w 5991027"/>
                    <a:gd name="connsiteY11" fmla="*/ 2007817 h 2007817"/>
                    <a:gd name="connsiteX12" fmla="*/ 2389270 w 5991027"/>
                    <a:gd name="connsiteY12" fmla="*/ 1688730 h 2007817"/>
                    <a:gd name="connsiteX13" fmla="*/ 2613107 w 5991027"/>
                    <a:gd name="connsiteY13" fmla="*/ 1650630 h 2007817"/>
                    <a:gd name="connsiteX14" fmla="*/ 2065420 w 5991027"/>
                    <a:gd name="connsiteY14" fmla="*/ 1588717 h 2007817"/>
                    <a:gd name="connsiteX15" fmla="*/ 2244807 w 5991027"/>
                    <a:gd name="connsiteY15" fmla="*/ 1493467 h 2007817"/>
                    <a:gd name="connsiteX16" fmla="*/ 1600282 w 5991027"/>
                    <a:gd name="connsiteY16" fmla="*/ 1560142 h 2007817"/>
                    <a:gd name="connsiteX17" fmla="*/ 790801 w 5991027"/>
                    <a:gd name="connsiteY17" fmla="*/ 1361675 h 2007817"/>
                    <a:gd name="connsiteX18" fmla="*/ 82 w 5991027"/>
                    <a:gd name="connsiteY18" fmla="*/ 928317 h 2007817"/>
                    <a:gd name="connsiteX19" fmla="*/ 1009733 w 5991027"/>
                    <a:gd name="connsiteY19" fmla="*/ 712417 h 2007817"/>
                    <a:gd name="connsiteX20" fmla="*/ 1597251 w 5991027"/>
                    <a:gd name="connsiteY20" fmla="*/ 598689 h 2007817"/>
                    <a:gd name="connsiteX0" fmla="*/ 1597251 w 5991027"/>
                    <a:gd name="connsiteY0" fmla="*/ 604266 h 2013394"/>
                    <a:gd name="connsiteX1" fmla="*/ 2228933 w 5991027"/>
                    <a:gd name="connsiteY1" fmla="*/ 495744 h 2013394"/>
                    <a:gd name="connsiteX2" fmla="*/ 4723641 w 5991027"/>
                    <a:gd name="connsiteY2" fmla="*/ 7366 h 2013394"/>
                    <a:gd name="connsiteX3" fmla="*/ 5759533 w 5991027"/>
                    <a:gd name="connsiteY3" fmla="*/ 76644 h 2013394"/>
                    <a:gd name="connsiteX4" fmla="*/ 5810333 w 5991027"/>
                    <a:gd name="connsiteY4" fmla="*/ 197294 h 2013394"/>
                    <a:gd name="connsiteX5" fmla="*/ 5588083 w 5991027"/>
                    <a:gd name="connsiteY5" fmla="*/ 489394 h 2013394"/>
                    <a:gd name="connsiteX6" fmla="*/ 5924632 w 5991027"/>
                    <a:gd name="connsiteY6" fmla="*/ 349694 h 2013394"/>
                    <a:gd name="connsiteX7" fmla="*/ 5638883 w 5991027"/>
                    <a:gd name="connsiteY7" fmla="*/ 698944 h 2013394"/>
                    <a:gd name="connsiteX8" fmla="*/ 5988133 w 5991027"/>
                    <a:gd name="connsiteY8" fmla="*/ 946594 h 2013394"/>
                    <a:gd name="connsiteX9" fmla="*/ 5428491 w 5991027"/>
                    <a:gd name="connsiteY9" fmla="*/ 935452 h 2013394"/>
                    <a:gd name="connsiteX10" fmla="*/ 3973595 w 5991027"/>
                    <a:gd name="connsiteY10" fmla="*/ 1657794 h 2013394"/>
                    <a:gd name="connsiteX11" fmla="*/ 3675145 w 5991027"/>
                    <a:gd name="connsiteY11" fmla="*/ 1822894 h 2013394"/>
                    <a:gd name="connsiteX12" fmla="*/ 3027445 w 5991027"/>
                    <a:gd name="connsiteY12" fmla="*/ 2013394 h 2013394"/>
                    <a:gd name="connsiteX13" fmla="*/ 2389270 w 5991027"/>
                    <a:gd name="connsiteY13" fmla="*/ 1694307 h 2013394"/>
                    <a:gd name="connsiteX14" fmla="*/ 2613107 w 5991027"/>
                    <a:gd name="connsiteY14" fmla="*/ 1656207 h 2013394"/>
                    <a:gd name="connsiteX15" fmla="*/ 2065420 w 5991027"/>
                    <a:gd name="connsiteY15" fmla="*/ 1594294 h 2013394"/>
                    <a:gd name="connsiteX16" fmla="*/ 2244807 w 5991027"/>
                    <a:gd name="connsiteY16" fmla="*/ 1499044 h 2013394"/>
                    <a:gd name="connsiteX17" fmla="*/ 1600282 w 5991027"/>
                    <a:gd name="connsiteY17" fmla="*/ 1565719 h 2013394"/>
                    <a:gd name="connsiteX18" fmla="*/ 790801 w 5991027"/>
                    <a:gd name="connsiteY18" fmla="*/ 1367252 h 2013394"/>
                    <a:gd name="connsiteX19" fmla="*/ 82 w 5991027"/>
                    <a:gd name="connsiteY19" fmla="*/ 933894 h 2013394"/>
                    <a:gd name="connsiteX20" fmla="*/ 1009733 w 5991027"/>
                    <a:gd name="connsiteY20" fmla="*/ 717994 h 2013394"/>
                    <a:gd name="connsiteX21" fmla="*/ 1597251 w 5991027"/>
                    <a:gd name="connsiteY21" fmla="*/ 604266 h 2013394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810333 w 5991027"/>
                    <a:gd name="connsiteY5" fmla="*/ 200941 h 2017041"/>
                    <a:gd name="connsiteX6" fmla="*/ 5588083 w 5991027"/>
                    <a:gd name="connsiteY6" fmla="*/ 493041 h 2017041"/>
                    <a:gd name="connsiteX7" fmla="*/ 5924632 w 5991027"/>
                    <a:gd name="connsiteY7" fmla="*/ 353341 h 2017041"/>
                    <a:gd name="connsiteX8" fmla="*/ 5638883 w 5991027"/>
                    <a:gd name="connsiteY8" fmla="*/ 702591 h 2017041"/>
                    <a:gd name="connsiteX9" fmla="*/ 5988133 w 5991027"/>
                    <a:gd name="connsiteY9" fmla="*/ 950241 h 2017041"/>
                    <a:gd name="connsiteX10" fmla="*/ 5428491 w 5991027"/>
                    <a:gd name="connsiteY10" fmla="*/ 939099 h 2017041"/>
                    <a:gd name="connsiteX11" fmla="*/ 3973595 w 5991027"/>
                    <a:gd name="connsiteY11" fmla="*/ 1661441 h 2017041"/>
                    <a:gd name="connsiteX12" fmla="*/ 3675145 w 5991027"/>
                    <a:gd name="connsiteY12" fmla="*/ 1826541 h 2017041"/>
                    <a:gd name="connsiteX13" fmla="*/ 3027445 w 5991027"/>
                    <a:gd name="connsiteY13" fmla="*/ 2017041 h 2017041"/>
                    <a:gd name="connsiteX14" fmla="*/ 2389270 w 5991027"/>
                    <a:gd name="connsiteY14" fmla="*/ 1697954 h 2017041"/>
                    <a:gd name="connsiteX15" fmla="*/ 2613107 w 5991027"/>
                    <a:gd name="connsiteY15" fmla="*/ 1659854 h 2017041"/>
                    <a:gd name="connsiteX16" fmla="*/ 2065420 w 5991027"/>
                    <a:gd name="connsiteY16" fmla="*/ 1597941 h 2017041"/>
                    <a:gd name="connsiteX17" fmla="*/ 2244807 w 5991027"/>
                    <a:gd name="connsiteY17" fmla="*/ 1502691 h 2017041"/>
                    <a:gd name="connsiteX18" fmla="*/ 1600282 w 5991027"/>
                    <a:gd name="connsiteY18" fmla="*/ 1569366 h 2017041"/>
                    <a:gd name="connsiteX19" fmla="*/ 790801 w 5991027"/>
                    <a:gd name="connsiteY19" fmla="*/ 1370899 h 2017041"/>
                    <a:gd name="connsiteX20" fmla="*/ 82 w 5991027"/>
                    <a:gd name="connsiteY20" fmla="*/ 937541 h 2017041"/>
                    <a:gd name="connsiteX21" fmla="*/ 1009733 w 5991027"/>
                    <a:gd name="connsiteY21" fmla="*/ 721641 h 2017041"/>
                    <a:gd name="connsiteX22" fmla="*/ 1597251 w 5991027"/>
                    <a:gd name="connsiteY22" fmla="*/ 607913 h 2017041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524583 w 5991027"/>
                    <a:gd name="connsiteY5" fmla="*/ 442242 h 2017041"/>
                    <a:gd name="connsiteX6" fmla="*/ 5810333 w 5991027"/>
                    <a:gd name="connsiteY6" fmla="*/ 200941 h 2017041"/>
                    <a:gd name="connsiteX7" fmla="*/ 5588083 w 5991027"/>
                    <a:gd name="connsiteY7" fmla="*/ 493041 h 2017041"/>
                    <a:gd name="connsiteX8" fmla="*/ 5924632 w 5991027"/>
                    <a:gd name="connsiteY8" fmla="*/ 353341 h 2017041"/>
                    <a:gd name="connsiteX9" fmla="*/ 5638883 w 5991027"/>
                    <a:gd name="connsiteY9" fmla="*/ 702591 h 2017041"/>
                    <a:gd name="connsiteX10" fmla="*/ 5988133 w 5991027"/>
                    <a:gd name="connsiteY10" fmla="*/ 950241 h 2017041"/>
                    <a:gd name="connsiteX11" fmla="*/ 5428491 w 5991027"/>
                    <a:gd name="connsiteY11" fmla="*/ 939099 h 2017041"/>
                    <a:gd name="connsiteX12" fmla="*/ 3973595 w 5991027"/>
                    <a:gd name="connsiteY12" fmla="*/ 1661441 h 2017041"/>
                    <a:gd name="connsiteX13" fmla="*/ 3675145 w 5991027"/>
                    <a:gd name="connsiteY13" fmla="*/ 1826541 h 2017041"/>
                    <a:gd name="connsiteX14" fmla="*/ 3027445 w 5991027"/>
                    <a:gd name="connsiteY14" fmla="*/ 2017041 h 2017041"/>
                    <a:gd name="connsiteX15" fmla="*/ 2389270 w 5991027"/>
                    <a:gd name="connsiteY15" fmla="*/ 1697954 h 2017041"/>
                    <a:gd name="connsiteX16" fmla="*/ 2613107 w 5991027"/>
                    <a:gd name="connsiteY16" fmla="*/ 1659854 h 2017041"/>
                    <a:gd name="connsiteX17" fmla="*/ 2065420 w 5991027"/>
                    <a:gd name="connsiteY17" fmla="*/ 1597941 h 2017041"/>
                    <a:gd name="connsiteX18" fmla="*/ 2244807 w 5991027"/>
                    <a:gd name="connsiteY18" fmla="*/ 1502691 h 2017041"/>
                    <a:gd name="connsiteX19" fmla="*/ 1600282 w 5991027"/>
                    <a:gd name="connsiteY19" fmla="*/ 1569366 h 2017041"/>
                    <a:gd name="connsiteX20" fmla="*/ 790801 w 5991027"/>
                    <a:gd name="connsiteY20" fmla="*/ 1370899 h 2017041"/>
                    <a:gd name="connsiteX21" fmla="*/ 82 w 5991027"/>
                    <a:gd name="connsiteY21" fmla="*/ 937541 h 2017041"/>
                    <a:gd name="connsiteX22" fmla="*/ 1009733 w 5991027"/>
                    <a:gd name="connsiteY22" fmla="*/ 721641 h 2017041"/>
                    <a:gd name="connsiteX23" fmla="*/ 1597251 w 5991027"/>
                    <a:gd name="connsiteY23" fmla="*/ 607913 h 2017041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524583 w 5991027"/>
                    <a:gd name="connsiteY5" fmla="*/ 442242 h 2017041"/>
                    <a:gd name="connsiteX6" fmla="*/ 5810333 w 5991027"/>
                    <a:gd name="connsiteY6" fmla="*/ 200941 h 2017041"/>
                    <a:gd name="connsiteX7" fmla="*/ 5588083 w 5991027"/>
                    <a:gd name="connsiteY7" fmla="*/ 493041 h 2017041"/>
                    <a:gd name="connsiteX8" fmla="*/ 5924632 w 5991027"/>
                    <a:gd name="connsiteY8" fmla="*/ 353341 h 2017041"/>
                    <a:gd name="connsiteX9" fmla="*/ 5638883 w 5991027"/>
                    <a:gd name="connsiteY9" fmla="*/ 702591 h 2017041"/>
                    <a:gd name="connsiteX10" fmla="*/ 5988133 w 5991027"/>
                    <a:gd name="connsiteY10" fmla="*/ 950241 h 2017041"/>
                    <a:gd name="connsiteX11" fmla="*/ 5428491 w 5991027"/>
                    <a:gd name="connsiteY11" fmla="*/ 939099 h 2017041"/>
                    <a:gd name="connsiteX12" fmla="*/ 3973595 w 5991027"/>
                    <a:gd name="connsiteY12" fmla="*/ 1661441 h 2017041"/>
                    <a:gd name="connsiteX13" fmla="*/ 3675145 w 5991027"/>
                    <a:gd name="connsiteY13" fmla="*/ 1826541 h 2017041"/>
                    <a:gd name="connsiteX14" fmla="*/ 3027445 w 5991027"/>
                    <a:gd name="connsiteY14" fmla="*/ 2017041 h 2017041"/>
                    <a:gd name="connsiteX15" fmla="*/ 2389270 w 5991027"/>
                    <a:gd name="connsiteY15" fmla="*/ 1697954 h 2017041"/>
                    <a:gd name="connsiteX16" fmla="*/ 2613107 w 5991027"/>
                    <a:gd name="connsiteY16" fmla="*/ 1659854 h 2017041"/>
                    <a:gd name="connsiteX17" fmla="*/ 2065420 w 5991027"/>
                    <a:gd name="connsiteY17" fmla="*/ 1597941 h 2017041"/>
                    <a:gd name="connsiteX18" fmla="*/ 2244807 w 5991027"/>
                    <a:gd name="connsiteY18" fmla="*/ 1502691 h 2017041"/>
                    <a:gd name="connsiteX19" fmla="*/ 1600282 w 5991027"/>
                    <a:gd name="connsiteY19" fmla="*/ 1569366 h 2017041"/>
                    <a:gd name="connsiteX20" fmla="*/ 790801 w 5991027"/>
                    <a:gd name="connsiteY20" fmla="*/ 1370899 h 2017041"/>
                    <a:gd name="connsiteX21" fmla="*/ 82 w 5991027"/>
                    <a:gd name="connsiteY21" fmla="*/ 937541 h 2017041"/>
                    <a:gd name="connsiteX22" fmla="*/ 1009733 w 5991027"/>
                    <a:gd name="connsiteY22" fmla="*/ 721641 h 2017041"/>
                    <a:gd name="connsiteX23" fmla="*/ 1597251 w 5991027"/>
                    <a:gd name="connsiteY23" fmla="*/ 607913 h 2017041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524583 w 5991027"/>
                    <a:gd name="connsiteY5" fmla="*/ 442242 h 2017041"/>
                    <a:gd name="connsiteX6" fmla="*/ 5810333 w 5991027"/>
                    <a:gd name="connsiteY6" fmla="*/ 200941 h 2017041"/>
                    <a:gd name="connsiteX7" fmla="*/ 5588083 w 5991027"/>
                    <a:gd name="connsiteY7" fmla="*/ 493041 h 2017041"/>
                    <a:gd name="connsiteX8" fmla="*/ 5924632 w 5991027"/>
                    <a:gd name="connsiteY8" fmla="*/ 353341 h 2017041"/>
                    <a:gd name="connsiteX9" fmla="*/ 5638883 w 5991027"/>
                    <a:gd name="connsiteY9" fmla="*/ 702591 h 2017041"/>
                    <a:gd name="connsiteX10" fmla="*/ 5988133 w 5991027"/>
                    <a:gd name="connsiteY10" fmla="*/ 950241 h 2017041"/>
                    <a:gd name="connsiteX11" fmla="*/ 5428491 w 5991027"/>
                    <a:gd name="connsiteY11" fmla="*/ 939099 h 2017041"/>
                    <a:gd name="connsiteX12" fmla="*/ 3973595 w 5991027"/>
                    <a:gd name="connsiteY12" fmla="*/ 1661441 h 2017041"/>
                    <a:gd name="connsiteX13" fmla="*/ 3675145 w 5991027"/>
                    <a:gd name="connsiteY13" fmla="*/ 1826541 h 2017041"/>
                    <a:gd name="connsiteX14" fmla="*/ 3027445 w 5991027"/>
                    <a:gd name="connsiteY14" fmla="*/ 2017041 h 2017041"/>
                    <a:gd name="connsiteX15" fmla="*/ 2389270 w 5991027"/>
                    <a:gd name="connsiteY15" fmla="*/ 1697954 h 2017041"/>
                    <a:gd name="connsiteX16" fmla="*/ 2613107 w 5991027"/>
                    <a:gd name="connsiteY16" fmla="*/ 1659854 h 2017041"/>
                    <a:gd name="connsiteX17" fmla="*/ 2065420 w 5991027"/>
                    <a:gd name="connsiteY17" fmla="*/ 1597941 h 2017041"/>
                    <a:gd name="connsiteX18" fmla="*/ 2244807 w 5991027"/>
                    <a:gd name="connsiteY18" fmla="*/ 1502691 h 2017041"/>
                    <a:gd name="connsiteX19" fmla="*/ 1600282 w 5991027"/>
                    <a:gd name="connsiteY19" fmla="*/ 1569366 h 2017041"/>
                    <a:gd name="connsiteX20" fmla="*/ 790801 w 5991027"/>
                    <a:gd name="connsiteY20" fmla="*/ 1370899 h 2017041"/>
                    <a:gd name="connsiteX21" fmla="*/ 82 w 5991027"/>
                    <a:gd name="connsiteY21" fmla="*/ 937541 h 2017041"/>
                    <a:gd name="connsiteX22" fmla="*/ 1009733 w 5991027"/>
                    <a:gd name="connsiteY22" fmla="*/ 721641 h 2017041"/>
                    <a:gd name="connsiteX23" fmla="*/ 1597251 w 5991027"/>
                    <a:gd name="connsiteY23" fmla="*/ 607913 h 2017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991027" h="2017041">
                      <a:moveTo>
                        <a:pt x="1597251" y="607913"/>
                      </a:moveTo>
                      <a:cubicBezTo>
                        <a:pt x="1665995" y="597139"/>
                        <a:pt x="2160189" y="510165"/>
                        <a:pt x="2228933" y="499391"/>
                      </a:cubicBezTo>
                      <a:lnTo>
                        <a:pt x="4723641" y="11013"/>
                      </a:lnTo>
                      <a:cubicBezTo>
                        <a:pt x="5265508" y="-67304"/>
                        <a:pt x="5193184" y="297345"/>
                        <a:pt x="5365833" y="308891"/>
                      </a:cubicBezTo>
                      <a:cubicBezTo>
                        <a:pt x="5538482" y="320437"/>
                        <a:pt x="5696033" y="-31893"/>
                        <a:pt x="5759533" y="80291"/>
                      </a:cubicBezTo>
                      <a:cubicBezTo>
                        <a:pt x="5829383" y="148025"/>
                        <a:pt x="5516116" y="422134"/>
                        <a:pt x="5524583" y="442242"/>
                      </a:cubicBezTo>
                      <a:cubicBezTo>
                        <a:pt x="5533050" y="462350"/>
                        <a:pt x="5843141" y="142733"/>
                        <a:pt x="5810333" y="200941"/>
                      </a:cubicBezTo>
                      <a:cubicBezTo>
                        <a:pt x="6008382" y="248471"/>
                        <a:pt x="5569033" y="467641"/>
                        <a:pt x="5588083" y="493041"/>
                      </a:cubicBezTo>
                      <a:cubicBezTo>
                        <a:pt x="5607133" y="518441"/>
                        <a:pt x="5970140" y="285608"/>
                        <a:pt x="5924632" y="353341"/>
                      </a:cubicBezTo>
                      <a:cubicBezTo>
                        <a:pt x="6077172" y="468604"/>
                        <a:pt x="5547866" y="625333"/>
                        <a:pt x="5638883" y="702591"/>
                      </a:cubicBezTo>
                      <a:cubicBezTo>
                        <a:pt x="5729900" y="779849"/>
                        <a:pt x="6023198" y="892831"/>
                        <a:pt x="5988133" y="950241"/>
                      </a:cubicBezTo>
                      <a:cubicBezTo>
                        <a:pt x="5788886" y="1041777"/>
                        <a:pt x="5615038" y="942813"/>
                        <a:pt x="5428491" y="939099"/>
                      </a:cubicBezTo>
                      <a:cubicBezTo>
                        <a:pt x="4837817" y="1213906"/>
                        <a:pt x="4034044" y="1532584"/>
                        <a:pt x="3973595" y="1661441"/>
                      </a:cubicBezTo>
                      <a:cubicBezTo>
                        <a:pt x="3805196" y="1904598"/>
                        <a:pt x="3868820" y="1811460"/>
                        <a:pt x="3675145" y="1826541"/>
                      </a:cubicBezTo>
                      <a:cubicBezTo>
                        <a:pt x="3481470" y="1841622"/>
                        <a:pt x="3260808" y="1997991"/>
                        <a:pt x="3027445" y="2017041"/>
                      </a:cubicBezTo>
                      <a:cubicBezTo>
                        <a:pt x="2843295" y="1901154"/>
                        <a:pt x="2597233" y="1732879"/>
                        <a:pt x="2389270" y="1697954"/>
                      </a:cubicBezTo>
                      <a:cubicBezTo>
                        <a:pt x="2267032" y="1709066"/>
                        <a:pt x="2703595" y="1667792"/>
                        <a:pt x="2613107" y="1659854"/>
                      </a:cubicBezTo>
                      <a:cubicBezTo>
                        <a:pt x="2536907" y="1675729"/>
                        <a:pt x="2492457" y="1550316"/>
                        <a:pt x="2065420" y="1597941"/>
                      </a:cubicBezTo>
                      <a:cubicBezTo>
                        <a:pt x="1914607" y="1627574"/>
                        <a:pt x="2395620" y="1473058"/>
                        <a:pt x="2244807" y="1502691"/>
                      </a:cubicBezTo>
                      <a:cubicBezTo>
                        <a:pt x="2208824" y="1492108"/>
                        <a:pt x="2080765" y="1411674"/>
                        <a:pt x="1600282" y="1569366"/>
                      </a:cubicBezTo>
                      <a:cubicBezTo>
                        <a:pt x="1565405" y="1490510"/>
                        <a:pt x="1270178" y="1284655"/>
                        <a:pt x="790801" y="1370899"/>
                      </a:cubicBezTo>
                      <a:cubicBezTo>
                        <a:pt x="800278" y="1245496"/>
                        <a:pt x="-9395" y="1062944"/>
                        <a:pt x="82" y="937541"/>
                      </a:cubicBezTo>
                      <a:cubicBezTo>
                        <a:pt x="207516" y="732224"/>
                        <a:pt x="802299" y="926958"/>
                        <a:pt x="1009733" y="721641"/>
                      </a:cubicBezTo>
                      <a:lnTo>
                        <a:pt x="1597251" y="607913"/>
                      </a:lnTo>
                      <a:close/>
                    </a:path>
                  </a:pathLst>
                </a:custGeom>
                <a:solidFill>
                  <a:srgbClr val="533C2C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A2CF41D4-FCE5-4532-B224-BE5C8948A23E}"/>
                    </a:ext>
                  </a:extLst>
                </p:cNvPr>
                <p:cNvSpPr/>
                <p:nvPr/>
              </p:nvSpPr>
              <p:spPr>
                <a:xfrm>
                  <a:off x="3073588" y="3910217"/>
                  <a:ext cx="1807199" cy="1813282"/>
                </a:xfrm>
                <a:custGeom>
                  <a:avLst/>
                  <a:gdLst>
                    <a:gd name="connsiteX0" fmla="*/ 549899 w 1807199"/>
                    <a:gd name="connsiteY0" fmla="*/ 0 h 1813282"/>
                    <a:gd name="connsiteX1" fmla="*/ 275579 w 1807199"/>
                    <a:gd name="connsiteY1" fmla="*/ 175260 h 1813282"/>
                    <a:gd name="connsiteX2" fmla="*/ 1259 w 1807199"/>
                    <a:gd name="connsiteY2" fmla="*/ 800100 h 1813282"/>
                    <a:gd name="connsiteX3" fmla="*/ 389879 w 1807199"/>
                    <a:gd name="connsiteY3" fmla="*/ 609600 h 1813282"/>
                    <a:gd name="connsiteX4" fmla="*/ 252719 w 1807199"/>
                    <a:gd name="connsiteY4" fmla="*/ 1173480 h 1813282"/>
                    <a:gd name="connsiteX5" fmla="*/ 275579 w 1807199"/>
                    <a:gd name="connsiteY5" fmla="*/ 1310640 h 1813282"/>
                    <a:gd name="connsiteX6" fmla="*/ 488939 w 1807199"/>
                    <a:gd name="connsiteY6" fmla="*/ 1082040 h 1813282"/>
                    <a:gd name="connsiteX7" fmla="*/ 595619 w 1807199"/>
                    <a:gd name="connsiteY7" fmla="*/ 975360 h 1813282"/>
                    <a:gd name="connsiteX8" fmla="*/ 542279 w 1807199"/>
                    <a:gd name="connsiteY8" fmla="*/ 1295400 h 1813282"/>
                    <a:gd name="connsiteX9" fmla="*/ 542279 w 1807199"/>
                    <a:gd name="connsiteY9" fmla="*/ 1356360 h 1813282"/>
                    <a:gd name="connsiteX10" fmla="*/ 816599 w 1807199"/>
                    <a:gd name="connsiteY10" fmla="*/ 1112520 h 1813282"/>
                    <a:gd name="connsiteX11" fmla="*/ 801359 w 1807199"/>
                    <a:gd name="connsiteY11" fmla="*/ 1493520 h 1813282"/>
                    <a:gd name="connsiteX12" fmla="*/ 877559 w 1807199"/>
                    <a:gd name="connsiteY12" fmla="*/ 1623060 h 1813282"/>
                    <a:gd name="connsiteX13" fmla="*/ 908039 w 1807199"/>
                    <a:gd name="connsiteY13" fmla="*/ 1630680 h 1813282"/>
                    <a:gd name="connsiteX14" fmla="*/ 991859 w 1807199"/>
                    <a:gd name="connsiteY14" fmla="*/ 1417320 h 1813282"/>
                    <a:gd name="connsiteX15" fmla="*/ 1106159 w 1807199"/>
                    <a:gd name="connsiteY15" fmla="*/ 1691640 h 1813282"/>
                    <a:gd name="connsiteX16" fmla="*/ 1167119 w 1807199"/>
                    <a:gd name="connsiteY16" fmla="*/ 1508760 h 1813282"/>
                    <a:gd name="connsiteX17" fmla="*/ 1388099 w 1807199"/>
                    <a:gd name="connsiteY17" fmla="*/ 1805940 h 1813282"/>
                    <a:gd name="connsiteX18" fmla="*/ 1502399 w 1807199"/>
                    <a:gd name="connsiteY18" fmla="*/ 1714500 h 1813282"/>
                    <a:gd name="connsiteX19" fmla="*/ 1433819 w 1807199"/>
                    <a:gd name="connsiteY19" fmla="*/ 1623060 h 1813282"/>
                    <a:gd name="connsiteX20" fmla="*/ 1654799 w 1807199"/>
                    <a:gd name="connsiteY20" fmla="*/ 1767840 h 1813282"/>
                    <a:gd name="connsiteX21" fmla="*/ 1807199 w 1807199"/>
                    <a:gd name="connsiteY21" fmla="*/ 1805940 h 1813282"/>
                    <a:gd name="connsiteX22" fmla="*/ 1807199 w 1807199"/>
                    <a:gd name="connsiteY22" fmla="*/ 1805940 h 1813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807199" h="1813282">
                      <a:moveTo>
                        <a:pt x="549899" y="0"/>
                      </a:moveTo>
                      <a:cubicBezTo>
                        <a:pt x="458459" y="20955"/>
                        <a:pt x="367019" y="41910"/>
                        <a:pt x="275579" y="175260"/>
                      </a:cubicBezTo>
                      <a:cubicBezTo>
                        <a:pt x="184139" y="308610"/>
                        <a:pt x="-17791" y="727710"/>
                        <a:pt x="1259" y="800100"/>
                      </a:cubicBezTo>
                      <a:cubicBezTo>
                        <a:pt x="20309" y="872490"/>
                        <a:pt x="347969" y="547370"/>
                        <a:pt x="389879" y="609600"/>
                      </a:cubicBezTo>
                      <a:cubicBezTo>
                        <a:pt x="431789" y="671830"/>
                        <a:pt x="271769" y="1056640"/>
                        <a:pt x="252719" y="1173480"/>
                      </a:cubicBezTo>
                      <a:cubicBezTo>
                        <a:pt x="233669" y="1290320"/>
                        <a:pt x="236209" y="1325880"/>
                        <a:pt x="275579" y="1310640"/>
                      </a:cubicBezTo>
                      <a:cubicBezTo>
                        <a:pt x="314949" y="1295400"/>
                        <a:pt x="435599" y="1137920"/>
                        <a:pt x="488939" y="1082040"/>
                      </a:cubicBezTo>
                      <a:cubicBezTo>
                        <a:pt x="542279" y="1026160"/>
                        <a:pt x="586729" y="939800"/>
                        <a:pt x="595619" y="975360"/>
                      </a:cubicBezTo>
                      <a:cubicBezTo>
                        <a:pt x="604509" y="1010920"/>
                        <a:pt x="551169" y="1231900"/>
                        <a:pt x="542279" y="1295400"/>
                      </a:cubicBezTo>
                      <a:cubicBezTo>
                        <a:pt x="533389" y="1358900"/>
                        <a:pt x="496559" y="1386840"/>
                        <a:pt x="542279" y="1356360"/>
                      </a:cubicBezTo>
                      <a:cubicBezTo>
                        <a:pt x="587999" y="1325880"/>
                        <a:pt x="773419" y="1089660"/>
                        <a:pt x="816599" y="1112520"/>
                      </a:cubicBezTo>
                      <a:cubicBezTo>
                        <a:pt x="859779" y="1135380"/>
                        <a:pt x="791199" y="1408430"/>
                        <a:pt x="801359" y="1493520"/>
                      </a:cubicBezTo>
                      <a:cubicBezTo>
                        <a:pt x="811519" y="1578610"/>
                        <a:pt x="859779" y="1600200"/>
                        <a:pt x="877559" y="1623060"/>
                      </a:cubicBezTo>
                      <a:cubicBezTo>
                        <a:pt x="895339" y="1645920"/>
                        <a:pt x="888989" y="1664970"/>
                        <a:pt x="908039" y="1630680"/>
                      </a:cubicBezTo>
                      <a:cubicBezTo>
                        <a:pt x="927089" y="1596390"/>
                        <a:pt x="958839" y="1407160"/>
                        <a:pt x="991859" y="1417320"/>
                      </a:cubicBezTo>
                      <a:cubicBezTo>
                        <a:pt x="1024879" y="1427480"/>
                        <a:pt x="1076949" y="1676400"/>
                        <a:pt x="1106159" y="1691640"/>
                      </a:cubicBezTo>
                      <a:cubicBezTo>
                        <a:pt x="1135369" y="1706880"/>
                        <a:pt x="1120129" y="1489710"/>
                        <a:pt x="1167119" y="1508760"/>
                      </a:cubicBezTo>
                      <a:cubicBezTo>
                        <a:pt x="1214109" y="1527810"/>
                        <a:pt x="1332219" y="1771650"/>
                        <a:pt x="1388099" y="1805940"/>
                      </a:cubicBezTo>
                      <a:cubicBezTo>
                        <a:pt x="1443979" y="1840230"/>
                        <a:pt x="1494779" y="1744980"/>
                        <a:pt x="1502399" y="1714500"/>
                      </a:cubicBezTo>
                      <a:cubicBezTo>
                        <a:pt x="1510019" y="1684020"/>
                        <a:pt x="1408419" y="1614170"/>
                        <a:pt x="1433819" y="1623060"/>
                      </a:cubicBezTo>
                      <a:cubicBezTo>
                        <a:pt x="1459219" y="1631950"/>
                        <a:pt x="1592569" y="1737360"/>
                        <a:pt x="1654799" y="1767840"/>
                      </a:cubicBezTo>
                      <a:cubicBezTo>
                        <a:pt x="1717029" y="1798320"/>
                        <a:pt x="1807199" y="1805940"/>
                        <a:pt x="1807199" y="1805940"/>
                      </a:cubicBezTo>
                      <a:lnTo>
                        <a:pt x="1807199" y="1805940"/>
                      </a:lnTo>
                    </a:path>
                  </a:pathLst>
                </a:custGeom>
                <a:solidFill>
                  <a:srgbClr val="533C2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FC816175-F678-4B76-8D56-BBFAB44A1BC0}"/>
                    </a:ext>
                  </a:extLst>
                </p:cNvPr>
                <p:cNvSpPr/>
                <p:nvPr/>
              </p:nvSpPr>
              <p:spPr>
                <a:xfrm>
                  <a:off x="3172177" y="3647453"/>
                  <a:ext cx="1807199" cy="1813282"/>
                </a:xfrm>
                <a:custGeom>
                  <a:avLst/>
                  <a:gdLst>
                    <a:gd name="connsiteX0" fmla="*/ 549899 w 1807199"/>
                    <a:gd name="connsiteY0" fmla="*/ 0 h 1813282"/>
                    <a:gd name="connsiteX1" fmla="*/ 275579 w 1807199"/>
                    <a:gd name="connsiteY1" fmla="*/ 175260 h 1813282"/>
                    <a:gd name="connsiteX2" fmla="*/ 1259 w 1807199"/>
                    <a:gd name="connsiteY2" fmla="*/ 800100 h 1813282"/>
                    <a:gd name="connsiteX3" fmla="*/ 389879 w 1807199"/>
                    <a:gd name="connsiteY3" fmla="*/ 609600 h 1813282"/>
                    <a:gd name="connsiteX4" fmla="*/ 252719 w 1807199"/>
                    <a:gd name="connsiteY4" fmla="*/ 1173480 h 1813282"/>
                    <a:gd name="connsiteX5" fmla="*/ 275579 w 1807199"/>
                    <a:gd name="connsiteY5" fmla="*/ 1310640 h 1813282"/>
                    <a:gd name="connsiteX6" fmla="*/ 488939 w 1807199"/>
                    <a:gd name="connsiteY6" fmla="*/ 1082040 h 1813282"/>
                    <a:gd name="connsiteX7" fmla="*/ 595619 w 1807199"/>
                    <a:gd name="connsiteY7" fmla="*/ 975360 h 1813282"/>
                    <a:gd name="connsiteX8" fmla="*/ 542279 w 1807199"/>
                    <a:gd name="connsiteY8" fmla="*/ 1295400 h 1813282"/>
                    <a:gd name="connsiteX9" fmla="*/ 542279 w 1807199"/>
                    <a:gd name="connsiteY9" fmla="*/ 1356360 h 1813282"/>
                    <a:gd name="connsiteX10" fmla="*/ 816599 w 1807199"/>
                    <a:gd name="connsiteY10" fmla="*/ 1112520 h 1813282"/>
                    <a:gd name="connsiteX11" fmla="*/ 801359 w 1807199"/>
                    <a:gd name="connsiteY11" fmla="*/ 1493520 h 1813282"/>
                    <a:gd name="connsiteX12" fmla="*/ 877559 w 1807199"/>
                    <a:gd name="connsiteY12" fmla="*/ 1623060 h 1813282"/>
                    <a:gd name="connsiteX13" fmla="*/ 908039 w 1807199"/>
                    <a:gd name="connsiteY13" fmla="*/ 1630680 h 1813282"/>
                    <a:gd name="connsiteX14" fmla="*/ 991859 w 1807199"/>
                    <a:gd name="connsiteY14" fmla="*/ 1417320 h 1813282"/>
                    <a:gd name="connsiteX15" fmla="*/ 1106159 w 1807199"/>
                    <a:gd name="connsiteY15" fmla="*/ 1691640 h 1813282"/>
                    <a:gd name="connsiteX16" fmla="*/ 1167119 w 1807199"/>
                    <a:gd name="connsiteY16" fmla="*/ 1508760 h 1813282"/>
                    <a:gd name="connsiteX17" fmla="*/ 1388099 w 1807199"/>
                    <a:gd name="connsiteY17" fmla="*/ 1805940 h 1813282"/>
                    <a:gd name="connsiteX18" fmla="*/ 1502399 w 1807199"/>
                    <a:gd name="connsiteY18" fmla="*/ 1714500 h 1813282"/>
                    <a:gd name="connsiteX19" fmla="*/ 1433819 w 1807199"/>
                    <a:gd name="connsiteY19" fmla="*/ 1623060 h 1813282"/>
                    <a:gd name="connsiteX20" fmla="*/ 1654799 w 1807199"/>
                    <a:gd name="connsiteY20" fmla="*/ 1767840 h 1813282"/>
                    <a:gd name="connsiteX21" fmla="*/ 1807199 w 1807199"/>
                    <a:gd name="connsiteY21" fmla="*/ 1805940 h 1813282"/>
                    <a:gd name="connsiteX22" fmla="*/ 1807199 w 1807199"/>
                    <a:gd name="connsiteY22" fmla="*/ 1805940 h 1813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807199" h="1813282">
                      <a:moveTo>
                        <a:pt x="549899" y="0"/>
                      </a:moveTo>
                      <a:cubicBezTo>
                        <a:pt x="458459" y="20955"/>
                        <a:pt x="367019" y="41910"/>
                        <a:pt x="275579" y="175260"/>
                      </a:cubicBezTo>
                      <a:cubicBezTo>
                        <a:pt x="184139" y="308610"/>
                        <a:pt x="-17791" y="727710"/>
                        <a:pt x="1259" y="800100"/>
                      </a:cubicBezTo>
                      <a:cubicBezTo>
                        <a:pt x="20309" y="872490"/>
                        <a:pt x="347969" y="547370"/>
                        <a:pt x="389879" y="609600"/>
                      </a:cubicBezTo>
                      <a:cubicBezTo>
                        <a:pt x="431789" y="671830"/>
                        <a:pt x="271769" y="1056640"/>
                        <a:pt x="252719" y="1173480"/>
                      </a:cubicBezTo>
                      <a:cubicBezTo>
                        <a:pt x="233669" y="1290320"/>
                        <a:pt x="236209" y="1325880"/>
                        <a:pt x="275579" y="1310640"/>
                      </a:cubicBezTo>
                      <a:cubicBezTo>
                        <a:pt x="314949" y="1295400"/>
                        <a:pt x="435599" y="1137920"/>
                        <a:pt x="488939" y="1082040"/>
                      </a:cubicBezTo>
                      <a:cubicBezTo>
                        <a:pt x="542279" y="1026160"/>
                        <a:pt x="586729" y="939800"/>
                        <a:pt x="595619" y="975360"/>
                      </a:cubicBezTo>
                      <a:cubicBezTo>
                        <a:pt x="604509" y="1010920"/>
                        <a:pt x="551169" y="1231900"/>
                        <a:pt x="542279" y="1295400"/>
                      </a:cubicBezTo>
                      <a:cubicBezTo>
                        <a:pt x="533389" y="1358900"/>
                        <a:pt x="496559" y="1386840"/>
                        <a:pt x="542279" y="1356360"/>
                      </a:cubicBezTo>
                      <a:cubicBezTo>
                        <a:pt x="587999" y="1325880"/>
                        <a:pt x="773419" y="1089660"/>
                        <a:pt x="816599" y="1112520"/>
                      </a:cubicBezTo>
                      <a:cubicBezTo>
                        <a:pt x="859779" y="1135380"/>
                        <a:pt x="791199" y="1408430"/>
                        <a:pt x="801359" y="1493520"/>
                      </a:cubicBezTo>
                      <a:cubicBezTo>
                        <a:pt x="811519" y="1578610"/>
                        <a:pt x="859779" y="1600200"/>
                        <a:pt x="877559" y="1623060"/>
                      </a:cubicBezTo>
                      <a:cubicBezTo>
                        <a:pt x="895339" y="1645920"/>
                        <a:pt x="888989" y="1664970"/>
                        <a:pt x="908039" y="1630680"/>
                      </a:cubicBezTo>
                      <a:cubicBezTo>
                        <a:pt x="927089" y="1596390"/>
                        <a:pt x="958839" y="1407160"/>
                        <a:pt x="991859" y="1417320"/>
                      </a:cubicBezTo>
                      <a:cubicBezTo>
                        <a:pt x="1024879" y="1427480"/>
                        <a:pt x="1076949" y="1676400"/>
                        <a:pt x="1106159" y="1691640"/>
                      </a:cubicBezTo>
                      <a:cubicBezTo>
                        <a:pt x="1135369" y="1706880"/>
                        <a:pt x="1120129" y="1489710"/>
                        <a:pt x="1167119" y="1508760"/>
                      </a:cubicBezTo>
                      <a:cubicBezTo>
                        <a:pt x="1214109" y="1527810"/>
                        <a:pt x="1332219" y="1771650"/>
                        <a:pt x="1388099" y="1805940"/>
                      </a:cubicBezTo>
                      <a:cubicBezTo>
                        <a:pt x="1443979" y="1840230"/>
                        <a:pt x="1494779" y="1744980"/>
                        <a:pt x="1502399" y="1714500"/>
                      </a:cubicBezTo>
                      <a:cubicBezTo>
                        <a:pt x="1510019" y="1684020"/>
                        <a:pt x="1408419" y="1614170"/>
                        <a:pt x="1433819" y="1623060"/>
                      </a:cubicBezTo>
                      <a:cubicBezTo>
                        <a:pt x="1459219" y="1631950"/>
                        <a:pt x="1592569" y="1737360"/>
                        <a:pt x="1654799" y="1767840"/>
                      </a:cubicBezTo>
                      <a:cubicBezTo>
                        <a:pt x="1717029" y="1798320"/>
                        <a:pt x="1807199" y="1805940"/>
                        <a:pt x="1807199" y="1805940"/>
                      </a:cubicBezTo>
                      <a:lnTo>
                        <a:pt x="1807199" y="1805940"/>
                      </a:lnTo>
                    </a:path>
                  </a:pathLst>
                </a:custGeom>
                <a:solidFill>
                  <a:srgbClr val="8B53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EF495936-4574-4FDE-8538-A1033959EFAF}"/>
                    </a:ext>
                  </a:extLst>
                </p:cNvPr>
                <p:cNvSpPr/>
                <p:nvPr/>
              </p:nvSpPr>
              <p:spPr>
                <a:xfrm>
                  <a:off x="8594089" y="3897450"/>
                  <a:ext cx="1059147" cy="976573"/>
                </a:xfrm>
                <a:custGeom>
                  <a:avLst/>
                  <a:gdLst>
                    <a:gd name="connsiteX0" fmla="*/ 109923 w 1059147"/>
                    <a:gd name="connsiteY0" fmla="*/ 510540 h 976573"/>
                    <a:gd name="connsiteX1" fmla="*/ 140403 w 1059147"/>
                    <a:gd name="connsiteY1" fmla="*/ 838200 h 976573"/>
                    <a:gd name="connsiteX2" fmla="*/ 3243 w 1059147"/>
                    <a:gd name="connsiteY2" fmla="*/ 975360 h 976573"/>
                    <a:gd name="connsiteX3" fmla="*/ 300423 w 1059147"/>
                    <a:gd name="connsiteY3" fmla="*/ 769620 h 976573"/>
                    <a:gd name="connsiteX4" fmla="*/ 391863 w 1059147"/>
                    <a:gd name="connsiteY4" fmla="*/ 586740 h 976573"/>
                    <a:gd name="connsiteX5" fmla="*/ 407103 w 1059147"/>
                    <a:gd name="connsiteY5" fmla="*/ 845820 h 976573"/>
                    <a:gd name="connsiteX6" fmla="*/ 323283 w 1059147"/>
                    <a:gd name="connsiteY6" fmla="*/ 922020 h 976573"/>
                    <a:gd name="connsiteX7" fmla="*/ 574743 w 1059147"/>
                    <a:gd name="connsiteY7" fmla="*/ 655320 h 976573"/>
                    <a:gd name="connsiteX8" fmla="*/ 742383 w 1059147"/>
                    <a:gd name="connsiteY8" fmla="*/ 327660 h 976573"/>
                    <a:gd name="connsiteX9" fmla="*/ 818583 w 1059147"/>
                    <a:gd name="connsiteY9" fmla="*/ 518160 h 976573"/>
                    <a:gd name="connsiteX10" fmla="*/ 871923 w 1059147"/>
                    <a:gd name="connsiteY10" fmla="*/ 617220 h 976573"/>
                    <a:gd name="connsiteX11" fmla="*/ 1016703 w 1059147"/>
                    <a:gd name="connsiteY11" fmla="*/ 472440 h 976573"/>
                    <a:gd name="connsiteX12" fmla="*/ 1054803 w 1059147"/>
                    <a:gd name="connsiteY12" fmla="*/ 190500 h 976573"/>
                    <a:gd name="connsiteX13" fmla="*/ 932883 w 1059147"/>
                    <a:gd name="connsiteY13" fmla="*/ 0 h 976573"/>
                    <a:gd name="connsiteX14" fmla="*/ 932883 w 1059147"/>
                    <a:gd name="connsiteY14" fmla="*/ 0 h 976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59147" h="976573">
                      <a:moveTo>
                        <a:pt x="109923" y="510540"/>
                      </a:moveTo>
                      <a:cubicBezTo>
                        <a:pt x="134053" y="635635"/>
                        <a:pt x="158183" y="760730"/>
                        <a:pt x="140403" y="838200"/>
                      </a:cubicBezTo>
                      <a:cubicBezTo>
                        <a:pt x="122623" y="915670"/>
                        <a:pt x="-23427" y="986790"/>
                        <a:pt x="3243" y="975360"/>
                      </a:cubicBezTo>
                      <a:cubicBezTo>
                        <a:pt x="29913" y="963930"/>
                        <a:pt x="235653" y="834390"/>
                        <a:pt x="300423" y="769620"/>
                      </a:cubicBezTo>
                      <a:cubicBezTo>
                        <a:pt x="365193" y="704850"/>
                        <a:pt x="374083" y="574040"/>
                        <a:pt x="391863" y="586740"/>
                      </a:cubicBezTo>
                      <a:cubicBezTo>
                        <a:pt x="409643" y="599440"/>
                        <a:pt x="418533" y="789940"/>
                        <a:pt x="407103" y="845820"/>
                      </a:cubicBezTo>
                      <a:cubicBezTo>
                        <a:pt x="395673" y="901700"/>
                        <a:pt x="295343" y="953770"/>
                        <a:pt x="323283" y="922020"/>
                      </a:cubicBezTo>
                      <a:cubicBezTo>
                        <a:pt x="351223" y="890270"/>
                        <a:pt x="504893" y="754380"/>
                        <a:pt x="574743" y="655320"/>
                      </a:cubicBezTo>
                      <a:cubicBezTo>
                        <a:pt x="644593" y="556260"/>
                        <a:pt x="701743" y="350520"/>
                        <a:pt x="742383" y="327660"/>
                      </a:cubicBezTo>
                      <a:cubicBezTo>
                        <a:pt x="783023" y="304800"/>
                        <a:pt x="796993" y="469900"/>
                        <a:pt x="818583" y="518160"/>
                      </a:cubicBezTo>
                      <a:cubicBezTo>
                        <a:pt x="840173" y="566420"/>
                        <a:pt x="838903" y="624840"/>
                        <a:pt x="871923" y="617220"/>
                      </a:cubicBezTo>
                      <a:cubicBezTo>
                        <a:pt x="904943" y="609600"/>
                        <a:pt x="986223" y="543560"/>
                        <a:pt x="1016703" y="472440"/>
                      </a:cubicBezTo>
                      <a:cubicBezTo>
                        <a:pt x="1047183" y="401320"/>
                        <a:pt x="1068773" y="269240"/>
                        <a:pt x="1054803" y="190500"/>
                      </a:cubicBezTo>
                      <a:cubicBezTo>
                        <a:pt x="1040833" y="111760"/>
                        <a:pt x="932883" y="0"/>
                        <a:pt x="932883" y="0"/>
                      </a:cubicBezTo>
                      <a:lnTo>
                        <a:pt x="932883" y="0"/>
                      </a:lnTo>
                    </a:path>
                  </a:pathLst>
                </a:custGeom>
                <a:solidFill>
                  <a:srgbClr val="8B53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BA61674C-C556-457D-A42A-E29F857B85F0}"/>
                    </a:ext>
                  </a:extLst>
                </p:cNvPr>
                <p:cNvSpPr/>
                <p:nvPr/>
              </p:nvSpPr>
              <p:spPr>
                <a:xfrm>
                  <a:off x="2718331" y="1832924"/>
                  <a:ext cx="548994" cy="1425222"/>
                </a:xfrm>
                <a:custGeom>
                  <a:avLst/>
                  <a:gdLst>
                    <a:gd name="connsiteX0" fmla="*/ 457554 w 548994"/>
                    <a:gd name="connsiteY0" fmla="*/ 1425222 h 1425222"/>
                    <a:gd name="connsiteX1" fmla="*/ 404214 w 548994"/>
                    <a:gd name="connsiteY1" fmla="*/ 1288062 h 1425222"/>
                    <a:gd name="connsiteX2" fmla="*/ 343254 w 548994"/>
                    <a:gd name="connsiteY2" fmla="*/ 1242342 h 1425222"/>
                    <a:gd name="connsiteX3" fmla="*/ 404214 w 548994"/>
                    <a:gd name="connsiteY3" fmla="*/ 1112802 h 1425222"/>
                    <a:gd name="connsiteX4" fmla="*/ 434694 w 548994"/>
                    <a:gd name="connsiteY4" fmla="*/ 1097562 h 1425222"/>
                    <a:gd name="connsiteX5" fmla="*/ 267054 w 548994"/>
                    <a:gd name="connsiteY5" fmla="*/ 1326162 h 1425222"/>
                    <a:gd name="connsiteX6" fmla="*/ 236574 w 548994"/>
                    <a:gd name="connsiteY6" fmla="*/ 1364262 h 1425222"/>
                    <a:gd name="connsiteX7" fmla="*/ 221334 w 548994"/>
                    <a:gd name="connsiteY7" fmla="*/ 1143282 h 1425222"/>
                    <a:gd name="connsiteX8" fmla="*/ 251814 w 548994"/>
                    <a:gd name="connsiteY8" fmla="*/ 1006122 h 1425222"/>
                    <a:gd name="connsiteX9" fmla="*/ 129894 w 548994"/>
                    <a:gd name="connsiteY9" fmla="*/ 1120422 h 1425222"/>
                    <a:gd name="connsiteX10" fmla="*/ 99414 w 548994"/>
                    <a:gd name="connsiteY10" fmla="*/ 1150902 h 1425222"/>
                    <a:gd name="connsiteX11" fmla="*/ 99414 w 548994"/>
                    <a:gd name="connsiteY11" fmla="*/ 929922 h 1425222"/>
                    <a:gd name="connsiteX12" fmla="*/ 251814 w 548994"/>
                    <a:gd name="connsiteY12" fmla="*/ 670842 h 1425222"/>
                    <a:gd name="connsiteX13" fmla="*/ 335634 w 548994"/>
                    <a:gd name="connsiteY13" fmla="*/ 594642 h 1425222"/>
                    <a:gd name="connsiteX14" fmla="*/ 114654 w 548994"/>
                    <a:gd name="connsiteY14" fmla="*/ 655602 h 1425222"/>
                    <a:gd name="connsiteX15" fmla="*/ 23214 w 548994"/>
                    <a:gd name="connsiteY15" fmla="*/ 670842 h 1425222"/>
                    <a:gd name="connsiteX16" fmla="*/ 145134 w 548994"/>
                    <a:gd name="connsiteY16" fmla="*/ 564162 h 1425222"/>
                    <a:gd name="connsiteX17" fmla="*/ 343254 w 548994"/>
                    <a:gd name="connsiteY17" fmla="*/ 419382 h 1425222"/>
                    <a:gd name="connsiteX18" fmla="*/ 396594 w 548994"/>
                    <a:gd name="connsiteY18" fmla="*/ 358422 h 1425222"/>
                    <a:gd name="connsiteX19" fmla="*/ 274674 w 548994"/>
                    <a:gd name="connsiteY19" fmla="*/ 320322 h 1425222"/>
                    <a:gd name="connsiteX20" fmla="*/ 76554 w 548994"/>
                    <a:gd name="connsiteY20" fmla="*/ 427002 h 1425222"/>
                    <a:gd name="connsiteX21" fmla="*/ 354 w 548994"/>
                    <a:gd name="connsiteY21" fmla="*/ 449862 h 1425222"/>
                    <a:gd name="connsiteX22" fmla="*/ 61314 w 548994"/>
                    <a:gd name="connsiteY22" fmla="*/ 244122 h 1425222"/>
                    <a:gd name="connsiteX23" fmla="*/ 320394 w 548994"/>
                    <a:gd name="connsiteY23" fmla="*/ 61242 h 1425222"/>
                    <a:gd name="connsiteX24" fmla="*/ 503274 w 548994"/>
                    <a:gd name="connsiteY24" fmla="*/ 7902 h 1425222"/>
                    <a:gd name="connsiteX25" fmla="*/ 548994 w 548994"/>
                    <a:gd name="connsiteY25" fmla="*/ 282 h 1425222"/>
                    <a:gd name="connsiteX26" fmla="*/ 548994 w 548994"/>
                    <a:gd name="connsiteY26" fmla="*/ 282 h 1425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48994" h="1425222">
                      <a:moveTo>
                        <a:pt x="457554" y="1425222"/>
                      </a:moveTo>
                      <a:cubicBezTo>
                        <a:pt x="440409" y="1371882"/>
                        <a:pt x="423264" y="1318542"/>
                        <a:pt x="404214" y="1288062"/>
                      </a:cubicBezTo>
                      <a:cubicBezTo>
                        <a:pt x="385164" y="1257582"/>
                        <a:pt x="343254" y="1271552"/>
                        <a:pt x="343254" y="1242342"/>
                      </a:cubicBezTo>
                      <a:cubicBezTo>
                        <a:pt x="343254" y="1213132"/>
                        <a:pt x="388974" y="1136932"/>
                        <a:pt x="404214" y="1112802"/>
                      </a:cubicBezTo>
                      <a:cubicBezTo>
                        <a:pt x="419454" y="1088672"/>
                        <a:pt x="457554" y="1062002"/>
                        <a:pt x="434694" y="1097562"/>
                      </a:cubicBezTo>
                      <a:cubicBezTo>
                        <a:pt x="411834" y="1133122"/>
                        <a:pt x="300074" y="1281712"/>
                        <a:pt x="267054" y="1326162"/>
                      </a:cubicBezTo>
                      <a:cubicBezTo>
                        <a:pt x="234034" y="1370612"/>
                        <a:pt x="244194" y="1394742"/>
                        <a:pt x="236574" y="1364262"/>
                      </a:cubicBezTo>
                      <a:cubicBezTo>
                        <a:pt x="228954" y="1333782"/>
                        <a:pt x="218794" y="1202972"/>
                        <a:pt x="221334" y="1143282"/>
                      </a:cubicBezTo>
                      <a:cubicBezTo>
                        <a:pt x="223874" y="1083592"/>
                        <a:pt x="267054" y="1009932"/>
                        <a:pt x="251814" y="1006122"/>
                      </a:cubicBezTo>
                      <a:cubicBezTo>
                        <a:pt x="236574" y="1002312"/>
                        <a:pt x="155294" y="1096292"/>
                        <a:pt x="129894" y="1120422"/>
                      </a:cubicBezTo>
                      <a:cubicBezTo>
                        <a:pt x="104494" y="1144552"/>
                        <a:pt x="104494" y="1182652"/>
                        <a:pt x="99414" y="1150902"/>
                      </a:cubicBezTo>
                      <a:cubicBezTo>
                        <a:pt x="94334" y="1119152"/>
                        <a:pt x="74014" y="1009932"/>
                        <a:pt x="99414" y="929922"/>
                      </a:cubicBezTo>
                      <a:cubicBezTo>
                        <a:pt x="124814" y="849912"/>
                        <a:pt x="212444" y="726722"/>
                        <a:pt x="251814" y="670842"/>
                      </a:cubicBezTo>
                      <a:cubicBezTo>
                        <a:pt x="291184" y="614962"/>
                        <a:pt x="358494" y="597182"/>
                        <a:pt x="335634" y="594642"/>
                      </a:cubicBezTo>
                      <a:cubicBezTo>
                        <a:pt x="312774" y="592102"/>
                        <a:pt x="166724" y="642902"/>
                        <a:pt x="114654" y="655602"/>
                      </a:cubicBezTo>
                      <a:cubicBezTo>
                        <a:pt x="62584" y="668302"/>
                        <a:pt x="18134" y="686082"/>
                        <a:pt x="23214" y="670842"/>
                      </a:cubicBezTo>
                      <a:cubicBezTo>
                        <a:pt x="28294" y="655602"/>
                        <a:pt x="91794" y="606072"/>
                        <a:pt x="145134" y="564162"/>
                      </a:cubicBezTo>
                      <a:cubicBezTo>
                        <a:pt x="198474" y="522252"/>
                        <a:pt x="301344" y="453672"/>
                        <a:pt x="343254" y="419382"/>
                      </a:cubicBezTo>
                      <a:cubicBezTo>
                        <a:pt x="385164" y="385092"/>
                        <a:pt x="408024" y="374932"/>
                        <a:pt x="396594" y="358422"/>
                      </a:cubicBezTo>
                      <a:cubicBezTo>
                        <a:pt x="385164" y="341912"/>
                        <a:pt x="328014" y="308892"/>
                        <a:pt x="274674" y="320322"/>
                      </a:cubicBezTo>
                      <a:cubicBezTo>
                        <a:pt x="221334" y="331752"/>
                        <a:pt x="122274" y="405412"/>
                        <a:pt x="76554" y="427002"/>
                      </a:cubicBezTo>
                      <a:cubicBezTo>
                        <a:pt x="30834" y="448592"/>
                        <a:pt x="2894" y="480342"/>
                        <a:pt x="354" y="449862"/>
                      </a:cubicBezTo>
                      <a:cubicBezTo>
                        <a:pt x="-2186" y="419382"/>
                        <a:pt x="7974" y="308892"/>
                        <a:pt x="61314" y="244122"/>
                      </a:cubicBezTo>
                      <a:cubicBezTo>
                        <a:pt x="114654" y="179352"/>
                        <a:pt x="246734" y="100612"/>
                        <a:pt x="320394" y="61242"/>
                      </a:cubicBezTo>
                      <a:cubicBezTo>
                        <a:pt x="394054" y="21872"/>
                        <a:pt x="465174" y="18062"/>
                        <a:pt x="503274" y="7902"/>
                      </a:cubicBezTo>
                      <a:cubicBezTo>
                        <a:pt x="541374" y="-2258"/>
                        <a:pt x="548994" y="282"/>
                        <a:pt x="548994" y="282"/>
                      </a:cubicBezTo>
                      <a:lnTo>
                        <a:pt x="548994" y="282"/>
                      </a:lnTo>
                    </a:path>
                  </a:pathLst>
                </a:custGeom>
                <a:solidFill>
                  <a:srgbClr val="8B53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A5E114AF-B0FA-4342-B80C-799517A57F67}"/>
                    </a:ext>
                  </a:extLst>
                </p:cNvPr>
                <p:cNvSpPr/>
                <p:nvPr/>
              </p:nvSpPr>
              <p:spPr>
                <a:xfrm>
                  <a:off x="4556880" y="2085311"/>
                  <a:ext cx="550401" cy="236301"/>
                </a:xfrm>
                <a:custGeom>
                  <a:avLst/>
                  <a:gdLst>
                    <a:gd name="connsiteX0" fmla="*/ 398001 w 550401"/>
                    <a:gd name="connsiteY0" fmla="*/ 236301 h 236301"/>
                    <a:gd name="connsiteX1" fmla="*/ 298941 w 550401"/>
                    <a:gd name="connsiteY1" fmla="*/ 167721 h 236301"/>
                    <a:gd name="connsiteX2" fmla="*/ 55101 w 550401"/>
                    <a:gd name="connsiteY2" fmla="*/ 144861 h 236301"/>
                    <a:gd name="connsiteX3" fmla="*/ 9381 w 550401"/>
                    <a:gd name="connsiteY3" fmla="*/ 137241 h 236301"/>
                    <a:gd name="connsiteX4" fmla="*/ 192261 w 550401"/>
                    <a:gd name="connsiteY4" fmla="*/ 53421 h 236301"/>
                    <a:gd name="connsiteX5" fmla="*/ 367521 w 550401"/>
                    <a:gd name="connsiteY5" fmla="*/ 76281 h 236301"/>
                    <a:gd name="connsiteX6" fmla="*/ 276081 w 550401"/>
                    <a:gd name="connsiteY6" fmla="*/ 15321 h 236301"/>
                    <a:gd name="connsiteX7" fmla="*/ 138921 w 550401"/>
                    <a:gd name="connsiteY7" fmla="*/ 15321 h 236301"/>
                    <a:gd name="connsiteX8" fmla="*/ 405621 w 550401"/>
                    <a:gd name="connsiteY8" fmla="*/ 81 h 236301"/>
                    <a:gd name="connsiteX9" fmla="*/ 550401 w 550401"/>
                    <a:gd name="connsiteY9" fmla="*/ 22941 h 236301"/>
                    <a:gd name="connsiteX10" fmla="*/ 550401 w 550401"/>
                    <a:gd name="connsiteY10" fmla="*/ 22941 h 236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0401" h="236301">
                      <a:moveTo>
                        <a:pt x="398001" y="236301"/>
                      </a:moveTo>
                      <a:cubicBezTo>
                        <a:pt x="377046" y="209631"/>
                        <a:pt x="356091" y="182961"/>
                        <a:pt x="298941" y="167721"/>
                      </a:cubicBezTo>
                      <a:cubicBezTo>
                        <a:pt x="241791" y="152481"/>
                        <a:pt x="103361" y="149941"/>
                        <a:pt x="55101" y="144861"/>
                      </a:cubicBezTo>
                      <a:cubicBezTo>
                        <a:pt x="6841" y="139781"/>
                        <a:pt x="-13479" y="152481"/>
                        <a:pt x="9381" y="137241"/>
                      </a:cubicBezTo>
                      <a:cubicBezTo>
                        <a:pt x="32241" y="122001"/>
                        <a:pt x="132571" y="63581"/>
                        <a:pt x="192261" y="53421"/>
                      </a:cubicBezTo>
                      <a:cubicBezTo>
                        <a:pt x="251951" y="43261"/>
                        <a:pt x="353551" y="82631"/>
                        <a:pt x="367521" y="76281"/>
                      </a:cubicBezTo>
                      <a:cubicBezTo>
                        <a:pt x="381491" y="69931"/>
                        <a:pt x="314181" y="25481"/>
                        <a:pt x="276081" y="15321"/>
                      </a:cubicBezTo>
                      <a:cubicBezTo>
                        <a:pt x="237981" y="5161"/>
                        <a:pt x="117331" y="17861"/>
                        <a:pt x="138921" y="15321"/>
                      </a:cubicBezTo>
                      <a:cubicBezTo>
                        <a:pt x="160511" y="12781"/>
                        <a:pt x="337041" y="-1189"/>
                        <a:pt x="405621" y="81"/>
                      </a:cubicBezTo>
                      <a:cubicBezTo>
                        <a:pt x="474201" y="1351"/>
                        <a:pt x="550401" y="22941"/>
                        <a:pt x="550401" y="22941"/>
                      </a:cubicBezTo>
                      <a:lnTo>
                        <a:pt x="550401" y="22941"/>
                      </a:lnTo>
                    </a:path>
                  </a:pathLst>
                </a:custGeom>
                <a:solidFill>
                  <a:srgbClr val="8B53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D7BA3C2D-1B95-42FA-9882-634EE6440F21}"/>
                    </a:ext>
                  </a:extLst>
                </p:cNvPr>
                <p:cNvSpPr/>
                <p:nvPr/>
              </p:nvSpPr>
              <p:spPr>
                <a:xfrm>
                  <a:off x="7035141" y="1079552"/>
                  <a:ext cx="929640" cy="274320"/>
                </a:xfrm>
                <a:custGeom>
                  <a:avLst/>
                  <a:gdLst>
                    <a:gd name="connsiteX0" fmla="*/ 0 w 929640"/>
                    <a:gd name="connsiteY0" fmla="*/ 274320 h 274320"/>
                    <a:gd name="connsiteX1" fmla="*/ 144780 w 929640"/>
                    <a:gd name="connsiteY1" fmla="*/ 114300 h 274320"/>
                    <a:gd name="connsiteX2" fmla="*/ 160020 w 929640"/>
                    <a:gd name="connsiteY2" fmla="*/ 160020 h 274320"/>
                    <a:gd name="connsiteX3" fmla="*/ 129540 w 929640"/>
                    <a:gd name="connsiteY3" fmla="*/ 228600 h 274320"/>
                    <a:gd name="connsiteX4" fmla="*/ 411480 w 929640"/>
                    <a:gd name="connsiteY4" fmla="*/ 83820 h 274320"/>
                    <a:gd name="connsiteX5" fmla="*/ 525780 w 929640"/>
                    <a:gd name="connsiteY5" fmla="*/ 53340 h 274320"/>
                    <a:gd name="connsiteX6" fmla="*/ 358140 w 929640"/>
                    <a:gd name="connsiteY6" fmla="*/ 167640 h 274320"/>
                    <a:gd name="connsiteX7" fmla="*/ 601980 w 929640"/>
                    <a:gd name="connsiteY7" fmla="*/ 53340 h 274320"/>
                    <a:gd name="connsiteX8" fmla="*/ 929640 w 929640"/>
                    <a:gd name="connsiteY8" fmla="*/ 0 h 274320"/>
                    <a:gd name="connsiteX9" fmla="*/ 929640 w 929640"/>
                    <a:gd name="connsiteY9" fmla="*/ 0 h 274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29640" h="274320">
                      <a:moveTo>
                        <a:pt x="0" y="274320"/>
                      </a:moveTo>
                      <a:cubicBezTo>
                        <a:pt x="59055" y="203835"/>
                        <a:pt x="118110" y="133350"/>
                        <a:pt x="144780" y="114300"/>
                      </a:cubicBezTo>
                      <a:cubicBezTo>
                        <a:pt x="171450" y="95250"/>
                        <a:pt x="162560" y="140970"/>
                        <a:pt x="160020" y="160020"/>
                      </a:cubicBezTo>
                      <a:cubicBezTo>
                        <a:pt x="157480" y="179070"/>
                        <a:pt x="87630" y="241300"/>
                        <a:pt x="129540" y="228600"/>
                      </a:cubicBezTo>
                      <a:cubicBezTo>
                        <a:pt x="171450" y="215900"/>
                        <a:pt x="345440" y="113030"/>
                        <a:pt x="411480" y="83820"/>
                      </a:cubicBezTo>
                      <a:cubicBezTo>
                        <a:pt x="477520" y="54610"/>
                        <a:pt x="534670" y="39370"/>
                        <a:pt x="525780" y="53340"/>
                      </a:cubicBezTo>
                      <a:cubicBezTo>
                        <a:pt x="516890" y="67310"/>
                        <a:pt x="345440" y="167640"/>
                        <a:pt x="358140" y="167640"/>
                      </a:cubicBezTo>
                      <a:cubicBezTo>
                        <a:pt x="370840" y="167640"/>
                        <a:pt x="506730" y="81280"/>
                        <a:pt x="601980" y="53340"/>
                      </a:cubicBezTo>
                      <a:cubicBezTo>
                        <a:pt x="697230" y="25400"/>
                        <a:pt x="929640" y="0"/>
                        <a:pt x="929640" y="0"/>
                      </a:cubicBezTo>
                      <a:lnTo>
                        <a:pt x="929640" y="0"/>
                      </a:lnTo>
                    </a:path>
                  </a:pathLst>
                </a:custGeom>
                <a:solidFill>
                  <a:srgbClr val="8B53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D5B7CBBC-767C-45BC-81BF-11939E66EE3D}"/>
                    </a:ext>
                  </a:extLst>
                </p:cNvPr>
                <p:cNvSpPr/>
                <p:nvPr/>
              </p:nvSpPr>
              <p:spPr>
                <a:xfrm>
                  <a:off x="5625145" y="1322158"/>
                  <a:ext cx="708109" cy="328894"/>
                </a:xfrm>
                <a:custGeom>
                  <a:avLst/>
                  <a:gdLst>
                    <a:gd name="connsiteX0" fmla="*/ 564176 w 708109"/>
                    <a:gd name="connsiteY0" fmla="*/ 328894 h 328894"/>
                    <a:gd name="connsiteX1" fmla="*/ 442256 w 708109"/>
                    <a:gd name="connsiteY1" fmla="*/ 245074 h 328894"/>
                    <a:gd name="connsiteX2" fmla="*/ 129836 w 708109"/>
                    <a:gd name="connsiteY2" fmla="*/ 176494 h 328894"/>
                    <a:gd name="connsiteX3" fmla="*/ 296 w 708109"/>
                    <a:gd name="connsiteY3" fmla="*/ 184114 h 328894"/>
                    <a:gd name="connsiteX4" fmla="*/ 160316 w 708109"/>
                    <a:gd name="connsiteY4" fmla="*/ 107914 h 328894"/>
                    <a:gd name="connsiteX5" fmla="*/ 251756 w 708109"/>
                    <a:gd name="connsiteY5" fmla="*/ 107914 h 328894"/>
                    <a:gd name="connsiteX6" fmla="*/ 122216 w 708109"/>
                    <a:gd name="connsiteY6" fmla="*/ 1234 h 328894"/>
                    <a:gd name="connsiteX7" fmla="*/ 358436 w 708109"/>
                    <a:gd name="connsiteY7" fmla="*/ 46954 h 328894"/>
                    <a:gd name="connsiteX8" fmla="*/ 609896 w 708109"/>
                    <a:gd name="connsiteY8" fmla="*/ 92674 h 328894"/>
                    <a:gd name="connsiteX9" fmla="*/ 701336 w 708109"/>
                    <a:gd name="connsiteY9" fmla="*/ 229834 h 328894"/>
                    <a:gd name="connsiteX10" fmla="*/ 701336 w 708109"/>
                    <a:gd name="connsiteY10" fmla="*/ 290794 h 328894"/>
                    <a:gd name="connsiteX11" fmla="*/ 701336 w 708109"/>
                    <a:gd name="connsiteY11" fmla="*/ 290794 h 328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08109" h="328894">
                      <a:moveTo>
                        <a:pt x="564176" y="328894"/>
                      </a:moveTo>
                      <a:cubicBezTo>
                        <a:pt x="539411" y="299684"/>
                        <a:pt x="514646" y="270474"/>
                        <a:pt x="442256" y="245074"/>
                      </a:cubicBezTo>
                      <a:cubicBezTo>
                        <a:pt x="369866" y="219674"/>
                        <a:pt x="203496" y="186654"/>
                        <a:pt x="129836" y="176494"/>
                      </a:cubicBezTo>
                      <a:cubicBezTo>
                        <a:pt x="56176" y="166334"/>
                        <a:pt x="-4784" y="195544"/>
                        <a:pt x="296" y="184114"/>
                      </a:cubicBezTo>
                      <a:cubicBezTo>
                        <a:pt x="5376" y="172684"/>
                        <a:pt x="118406" y="120614"/>
                        <a:pt x="160316" y="107914"/>
                      </a:cubicBezTo>
                      <a:cubicBezTo>
                        <a:pt x="202226" y="95214"/>
                        <a:pt x="258106" y="125694"/>
                        <a:pt x="251756" y="107914"/>
                      </a:cubicBezTo>
                      <a:cubicBezTo>
                        <a:pt x="245406" y="90134"/>
                        <a:pt x="104436" y="11394"/>
                        <a:pt x="122216" y="1234"/>
                      </a:cubicBezTo>
                      <a:cubicBezTo>
                        <a:pt x="139996" y="-8926"/>
                        <a:pt x="358436" y="46954"/>
                        <a:pt x="358436" y="46954"/>
                      </a:cubicBezTo>
                      <a:cubicBezTo>
                        <a:pt x="439716" y="62194"/>
                        <a:pt x="552746" y="62194"/>
                        <a:pt x="609896" y="92674"/>
                      </a:cubicBezTo>
                      <a:cubicBezTo>
                        <a:pt x="667046" y="123154"/>
                        <a:pt x="686096" y="196814"/>
                        <a:pt x="701336" y="229834"/>
                      </a:cubicBezTo>
                      <a:cubicBezTo>
                        <a:pt x="716576" y="262854"/>
                        <a:pt x="701336" y="290794"/>
                        <a:pt x="701336" y="290794"/>
                      </a:cubicBezTo>
                      <a:lnTo>
                        <a:pt x="701336" y="290794"/>
                      </a:lnTo>
                    </a:path>
                  </a:pathLst>
                </a:custGeom>
                <a:solidFill>
                  <a:srgbClr val="8B532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94B09C00-B846-412A-BD42-68BE4B0D25E4}"/>
                  </a:ext>
                </a:extLst>
              </p:cNvPr>
              <p:cNvSpPr/>
              <p:nvPr/>
            </p:nvSpPr>
            <p:spPr>
              <a:xfrm rot="482029">
                <a:off x="3183745" y="2233243"/>
                <a:ext cx="1061049" cy="1384135"/>
              </a:xfrm>
              <a:prstGeom prst="ellipse">
                <a:avLst/>
              </a:prstGeom>
              <a:solidFill>
                <a:srgbClr val="F7D7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759169E-97D8-4613-B56E-2497DC5DC194}"/>
                  </a:ext>
                </a:extLst>
              </p:cNvPr>
              <p:cNvSpPr/>
              <p:nvPr/>
            </p:nvSpPr>
            <p:spPr>
              <a:xfrm rot="18558231">
                <a:off x="2467601" y="2760620"/>
                <a:ext cx="1061049" cy="1384135"/>
              </a:xfrm>
              <a:prstGeom prst="ellipse">
                <a:avLst/>
              </a:prstGeom>
              <a:solidFill>
                <a:srgbClr val="F7D7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649B2550-8A51-4CC5-9F3B-9B57A2B6E0F0}"/>
                  </a:ext>
                </a:extLst>
              </p:cNvPr>
              <p:cNvSpPr/>
              <p:nvPr/>
            </p:nvSpPr>
            <p:spPr>
              <a:xfrm rot="4383236">
                <a:off x="3727825" y="2736931"/>
                <a:ext cx="1061049" cy="1384135"/>
              </a:xfrm>
              <a:prstGeom prst="ellipse">
                <a:avLst/>
              </a:prstGeom>
              <a:solidFill>
                <a:srgbClr val="F7D7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A7E563-115F-461C-9DCE-D2D566880354}"/>
              </a:ext>
            </a:extLst>
          </p:cNvPr>
          <p:cNvGrpSpPr/>
          <p:nvPr/>
        </p:nvGrpSpPr>
        <p:grpSpPr>
          <a:xfrm>
            <a:off x="8515717" y="743857"/>
            <a:ext cx="3384183" cy="3856305"/>
            <a:chOff x="8515717" y="743857"/>
            <a:chExt cx="3384183" cy="385630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63ED902-5F70-48B2-9D7D-CED1F79AB2EF}"/>
                </a:ext>
              </a:extLst>
            </p:cNvPr>
            <p:cNvSpPr/>
            <p:nvPr/>
          </p:nvSpPr>
          <p:spPr>
            <a:xfrm>
              <a:off x="8515717" y="1978551"/>
              <a:ext cx="3384183" cy="2621611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59F0291-215F-46F2-ABE8-E6D0151BD95B}"/>
                </a:ext>
              </a:extLst>
            </p:cNvPr>
            <p:cNvGrpSpPr/>
            <p:nvPr/>
          </p:nvGrpSpPr>
          <p:grpSpPr>
            <a:xfrm>
              <a:off x="8577514" y="743857"/>
              <a:ext cx="3314920" cy="2643289"/>
              <a:chOff x="8577514" y="743857"/>
              <a:chExt cx="3314920" cy="2643289"/>
            </a:xfrm>
          </p:grpSpPr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6D489C90-9868-4029-8A4E-B7E4F032FAE6}"/>
                  </a:ext>
                </a:extLst>
              </p:cNvPr>
              <p:cNvSpPr txBox="1"/>
              <p:nvPr/>
            </p:nvSpPr>
            <p:spPr>
              <a:xfrm>
                <a:off x="8577514" y="743857"/>
                <a:ext cx="3314920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8000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2">
                        <a:lumMod val="50000"/>
                      </a:schemeClr>
                    </a:solidFill>
                    <a:latin typeface="Arial Black" panose="020B0A04020102020204" pitchFamily="34" charset="0"/>
                  </a:rPr>
                  <a:t>N</a:t>
                </a:r>
                <a:r>
                  <a:rPr lang="en-US" sz="8000" dirty="0">
                    <a:solidFill>
                      <a:prstClr val="black"/>
                    </a:solidFill>
                    <a:latin typeface="Arial Black" panose="020B0A04020102020204" pitchFamily="34" charset="0"/>
                  </a:rPr>
                  <a:t>ight</a:t>
                </a:r>
                <a:endParaRPr kumimoji="0" lang="en-US" sz="80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C5ED36D3-43D1-48ED-B5A4-EB875C98C610}"/>
                  </a:ext>
                </a:extLst>
              </p:cNvPr>
              <p:cNvSpPr/>
              <p:nvPr/>
            </p:nvSpPr>
            <p:spPr>
              <a:xfrm>
                <a:off x="10308132" y="2460282"/>
                <a:ext cx="926864" cy="926864"/>
              </a:xfrm>
              <a:prstGeom prst="ellipse">
                <a:avLst/>
              </a:prstGeom>
              <a:gradFill flip="none" rotWithShape="1">
                <a:gsLst>
                  <a:gs pos="31000">
                    <a:schemeClr val="accent1">
                      <a:lumMod val="5000"/>
                      <a:lumOff val="95000"/>
                    </a:schemeClr>
                  </a:gs>
                  <a:gs pos="83000">
                    <a:schemeClr val="bg1">
                      <a:lumMod val="95000"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Star: 5 Points 150">
                <a:extLst>
                  <a:ext uri="{FF2B5EF4-FFF2-40B4-BE49-F238E27FC236}">
                    <a16:creationId xmlns:a16="http://schemas.microsoft.com/office/drawing/2014/main" id="{484FC10B-1CBC-4FE1-B247-730880C41DC2}"/>
                  </a:ext>
                </a:extLst>
              </p:cNvPr>
              <p:cNvSpPr/>
              <p:nvPr/>
            </p:nvSpPr>
            <p:spPr>
              <a:xfrm>
                <a:off x="8766536" y="2176703"/>
                <a:ext cx="205924" cy="215502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Star: 5 Points 151">
                <a:extLst>
                  <a:ext uri="{FF2B5EF4-FFF2-40B4-BE49-F238E27FC236}">
                    <a16:creationId xmlns:a16="http://schemas.microsoft.com/office/drawing/2014/main" id="{A4FC5AEB-83B3-4624-B02D-0AB0602B763B}"/>
                  </a:ext>
                </a:extLst>
              </p:cNvPr>
              <p:cNvSpPr/>
              <p:nvPr/>
            </p:nvSpPr>
            <p:spPr>
              <a:xfrm>
                <a:off x="9743425" y="2345777"/>
                <a:ext cx="205924" cy="215502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Star: 5 Points 152">
                <a:extLst>
                  <a:ext uri="{FF2B5EF4-FFF2-40B4-BE49-F238E27FC236}">
                    <a16:creationId xmlns:a16="http://schemas.microsoft.com/office/drawing/2014/main" id="{0218A322-BC1C-4AA2-BF03-5F1FF9A8618D}"/>
                  </a:ext>
                </a:extLst>
              </p:cNvPr>
              <p:cNvSpPr/>
              <p:nvPr/>
            </p:nvSpPr>
            <p:spPr>
              <a:xfrm>
                <a:off x="11401953" y="2204692"/>
                <a:ext cx="291548" cy="305109"/>
              </a:xfrm>
              <a:prstGeom prst="star5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" name="ttsMP3.com_VoiceText_2025-1-22_23-21-5">
            <a:hlinkClick r:id="" action="ppaction://media"/>
            <a:extLst>
              <a:ext uri="{FF2B5EF4-FFF2-40B4-BE49-F238E27FC236}">
                <a16:creationId xmlns:a16="http://schemas.microsoft.com/office/drawing/2014/main" id="{BD3A3A8F-A76E-428C-B156-4F388BCF342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96191" y="4351074"/>
            <a:ext cx="609600" cy="609600"/>
          </a:xfrm>
          <a:prstGeom prst="rect">
            <a:avLst/>
          </a:prstGeom>
        </p:spPr>
      </p:pic>
      <p:pic>
        <p:nvPicPr>
          <p:cNvPr id="4" name="ttsMP3.com_VoiceText_2025-1-22_23-21-16">
            <a:hlinkClick r:id="" action="ppaction://media"/>
            <a:extLst>
              <a:ext uri="{FF2B5EF4-FFF2-40B4-BE49-F238E27FC236}">
                <a16:creationId xmlns:a16="http://schemas.microsoft.com/office/drawing/2014/main" id="{93435548-1AD1-4542-993E-1F03263DCEF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5" name="ttsMP3.com_VoiceText_2025-1-22_23-21-29">
            <a:hlinkClick r:id="" action="ppaction://media"/>
            <a:extLst>
              <a:ext uri="{FF2B5EF4-FFF2-40B4-BE49-F238E27FC236}">
                <a16:creationId xmlns:a16="http://schemas.microsoft.com/office/drawing/2014/main" id="{F063940D-D9C1-41C6-AD3F-B54E8E8ACBD8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846387" y="23831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1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355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52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802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48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282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32"/>
                            </p:stCondLst>
                            <p:childTnLst>
                              <p:par>
                                <p:cTn id="2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" dur="355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 showWhenStopped="0">
                <p:cTn id="2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100</Words>
  <Application>Microsoft Office PowerPoint</Application>
  <PresentationFormat>Widescreen</PresentationFormat>
  <Paragraphs>43</Paragraphs>
  <Slides>17</Slides>
  <Notes>6</Notes>
  <HiddenSlides>0</HiddenSlides>
  <MMClips>38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50</cp:revision>
  <dcterms:created xsi:type="dcterms:W3CDTF">2025-01-22T14:18:06Z</dcterms:created>
  <dcterms:modified xsi:type="dcterms:W3CDTF">2025-01-22T21:02:31Z</dcterms:modified>
</cp:coreProperties>
</file>