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11" r:id="rId13"/>
    <p:sldId id="316" r:id="rId14"/>
    <p:sldId id="322" r:id="rId15"/>
    <p:sldId id="337" r:id="rId16"/>
    <p:sldId id="338" r:id="rId17"/>
    <p:sldId id="320" r:id="rId18"/>
    <p:sldId id="339" r:id="rId19"/>
    <p:sldId id="34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355"/>
    <a:srgbClr val="A9501F"/>
    <a:srgbClr val="73614E"/>
    <a:srgbClr val="514336"/>
    <a:srgbClr val="909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B61B1-ED14-4AAD-8575-885D3B915FD9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F32A-9094-4AF7-8DF4-C849A1FE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43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916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AA5A-54BA-4648-8BA3-9ABE73885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1A000-DD82-487F-B204-E8E2DA1DD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FA7B2-06C5-4E56-9E4A-D5E2B7DA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7FC-F3A1-403A-B24C-0599320B3B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69A4-5D4D-4F78-97F5-7EC10978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5F1E2-375D-4B8A-B70A-A103097A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925E-E0DB-46B0-9627-7087E9D3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60AA-CB6C-4B2D-B249-9171DF84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C5928-32E3-48C8-9D54-51440CC6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4D09-9C82-445B-B67D-DA4C1355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7FC-F3A1-403A-B24C-0599320B3B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0B8C-F34E-4A5D-BDCE-CDC556EE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4E388-6D7E-4980-BE16-1805A861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925E-E0DB-46B0-9627-7087E9D3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D56E8-CD36-4CE8-B6DF-45425167F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CF668-179A-4B76-9EE8-65D0049DC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8D400-2607-4095-AAA1-C247A3631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7FC-F3A1-403A-B24C-0599320B3B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34D89-31D3-4F87-AD23-6BFB3A7E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D3DA9-38BA-439E-A69F-BD519E1E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925E-E0DB-46B0-9627-7087E9D3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5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6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5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73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1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12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6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448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F262-C12E-4E97-BEEA-B6D78C2C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256C1-89D7-4EDC-ABC1-BBF0C1960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C200E-6713-44FA-9648-3DA3F729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7FC-F3A1-403A-B24C-0599320B3B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12A3-B301-4DD2-9468-E27C03CF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246D-4CE3-469C-ADF5-5111F31D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925E-E0DB-46B0-9627-7087E9D3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21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7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3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A85E-172E-4C63-86E4-5C409AEF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0E66-1619-4E81-B689-086FFD55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48C28-2E3B-4F70-8B6F-29E7E340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7FC-F3A1-403A-B24C-0599320B3B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72090-2D3C-4FA5-A293-643B3759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9B42-4C21-4A4F-98DE-2B58C9A1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925E-E0DB-46B0-9627-7087E9D3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8229-B20C-41B5-858E-4BD2A54F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8474-B56C-4CF4-8E89-B6B3E9ED2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EE2B6-A8B4-4562-B638-DC8E2AFBF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A5598-55ED-4813-9301-3783C8BF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7FC-F3A1-403A-B24C-0599320B3B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E994D-D2B3-462F-ADAD-C700C833A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B70C1-3833-4E87-9FD3-0C702A37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925E-E0DB-46B0-9627-7087E9D3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00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34CC-FD5B-490C-9A72-C5C2B3A0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4CEFF-9085-4A98-9D02-F2D7FD9AA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18B76-0547-48D3-8E84-5F0403620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1DE10-0E4C-49BA-8E00-D5F7BFF6B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8096E-A093-431D-A62B-A187BEA04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50406-02D6-4CF8-92A8-766F92A1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7FC-F3A1-403A-B24C-0599320B3B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47459-0D75-45BD-BA73-4AA2561A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B9B17-B6FE-4317-81BE-9CF2DB53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925E-E0DB-46B0-9627-7087E9D3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0133-ADE4-4A74-BF94-02DEF4E8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04C76-2184-45B2-A9D1-993DA754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7FC-F3A1-403A-B24C-0599320B3B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A0DD1-6FD0-410C-AF0C-6300973A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04104-074D-4486-AF68-BCC60750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925E-E0DB-46B0-9627-7087E9D3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3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7BCDF-0181-41C4-88A9-FA72ACCE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7FC-F3A1-403A-B24C-0599320B3B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3378A-049F-4FBC-8EFA-984C62E3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E5BD2-A2A6-4358-8A01-DA3CA8C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925E-E0DB-46B0-9627-7087E9D3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8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6D30-7094-4A2B-837A-3771CB30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8D20-68C4-4A33-B7F2-4B35001DF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596A9-7336-4618-AEF8-06A1A0CA1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8BD4D-D2F3-44A7-A9E7-BB63BE67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7FC-F3A1-403A-B24C-0599320B3B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819C0-234C-4144-9F70-8B904E07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C5FDA-20A0-4DA7-A8A4-C5589FF5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925E-E0DB-46B0-9627-7087E9D3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2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B55F-22EF-4148-8B7B-0D93B0D8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E6BE4-DEA5-4D04-8CD6-F43249205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99B30-4B9A-4591-8767-7BB5BE778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F9AB2-FEF5-4B66-8318-63EE026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47FC-F3A1-403A-B24C-0599320B3B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4DD10-4653-40BB-983C-07253B87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FA504-45F6-4189-85F2-9807FE77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7925E-E0DB-46B0-9627-7087E9D3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7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B13C3-7CB7-4D8B-B8FB-CFE077D1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F6368-FC6E-4FD9-9475-E3125204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9BBE-315E-4F13-922F-E34CC9721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047FC-F3A1-403A-B24C-0599320B3BA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5D050-F682-4051-993F-CD43469B2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E65B-143B-4248-9C3B-F9A8EF688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7925E-E0DB-46B0-9627-7087E9D38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8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8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6.mp3"/><Relationship Id="rId7" Type="http://schemas.microsoft.com/office/2007/relationships/hdphoto" Target="../media/hdphoto1.wdp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6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16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audio" Target="../media/media23.mp3"/><Relationship Id="rId5" Type="http://schemas.microsoft.com/office/2007/relationships/media" Target="../media/media23.mp3"/><Relationship Id="rId4" Type="http://schemas.openxmlformats.org/officeDocument/2006/relationships/audio" Target="../media/media16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3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4" Type="http://schemas.openxmlformats.org/officeDocument/2006/relationships/audio" Target="../media/media1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112091" y="-150398"/>
            <a:ext cx="8528035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097A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11500" dirty="0">
                <a:ln>
                  <a:solidFill>
                    <a:sysClr val="windowText" lastClr="000000"/>
                  </a:solidFill>
                </a:ln>
                <a:solidFill>
                  <a:srgbClr val="9097A9"/>
                </a:solidFill>
                <a:latin typeface="Arial Black" panose="020B0A04020102020204" pitchFamily="34" charset="0"/>
              </a:rPr>
              <a:t>V</a:t>
            </a:r>
            <a:r>
              <a:rPr lang="en-US" sz="9600" dirty="0">
                <a:solidFill>
                  <a:sysClr val="windowText" lastClr="000000"/>
                </a:solidFill>
                <a:latin typeface="Calibri" panose="020F0502020204030204"/>
              </a:rPr>
              <a:t>et</a:t>
            </a: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CF4C1EBC-C12C-470D-BC56-3EB4559B1C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4715" y="267892"/>
            <a:ext cx="609600" cy="609600"/>
          </a:xfrm>
          <a:prstGeom prst="rect">
            <a:avLst/>
          </a:prstGeom>
          <a:ln>
            <a:noFill/>
          </a:ln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4DABA9C-CF8D-4433-8961-38B2C59B64FD}"/>
              </a:ext>
            </a:extLst>
          </p:cNvPr>
          <p:cNvGrpSpPr/>
          <p:nvPr/>
        </p:nvGrpSpPr>
        <p:grpSpPr>
          <a:xfrm>
            <a:off x="7499097" y="141533"/>
            <a:ext cx="4467388" cy="6574934"/>
            <a:chOff x="1454472" y="1370868"/>
            <a:chExt cx="3332511" cy="4904665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B00846F-3542-48B7-8652-77765D61DE33}"/>
                </a:ext>
              </a:extLst>
            </p:cNvPr>
            <p:cNvSpPr/>
            <p:nvPr/>
          </p:nvSpPr>
          <p:spPr>
            <a:xfrm>
              <a:off x="2426086" y="4906163"/>
              <a:ext cx="1368067" cy="1185263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01B0BE1C-FD46-4FA2-B365-31CEAEB58E51}"/>
                </a:ext>
              </a:extLst>
            </p:cNvPr>
            <p:cNvSpPr/>
            <p:nvPr/>
          </p:nvSpPr>
          <p:spPr>
            <a:xfrm>
              <a:off x="2347906" y="598604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Rectangle: Top Corners Rounded 70">
              <a:extLst>
                <a:ext uri="{FF2B5EF4-FFF2-40B4-BE49-F238E27FC236}">
                  <a16:creationId xmlns:a16="http://schemas.microsoft.com/office/drawing/2014/main" id="{C49ED211-8645-4481-95D8-F10A69E84943}"/>
                </a:ext>
              </a:extLst>
            </p:cNvPr>
            <p:cNvSpPr/>
            <p:nvPr/>
          </p:nvSpPr>
          <p:spPr>
            <a:xfrm>
              <a:off x="3266219" y="596559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15">
              <a:extLst>
                <a:ext uri="{FF2B5EF4-FFF2-40B4-BE49-F238E27FC236}">
                  <a16:creationId xmlns:a16="http://schemas.microsoft.com/office/drawing/2014/main" id="{8959E5A0-25A4-4B91-A378-CE4A48004E77}"/>
                </a:ext>
              </a:extLst>
            </p:cNvPr>
            <p:cNvSpPr/>
            <p:nvPr/>
          </p:nvSpPr>
          <p:spPr>
            <a:xfrm>
              <a:off x="2674021" y="4135896"/>
              <a:ext cx="1338913" cy="904610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B752CCF-2D5A-488A-BCEC-ACBD8B5870F3}"/>
                </a:ext>
              </a:extLst>
            </p:cNvPr>
            <p:cNvGrpSpPr/>
            <p:nvPr/>
          </p:nvGrpSpPr>
          <p:grpSpPr>
            <a:xfrm>
              <a:off x="2280827" y="3880660"/>
              <a:ext cx="1854274" cy="1532305"/>
              <a:chOff x="3607634" y="4125539"/>
              <a:chExt cx="1311180" cy="1083512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C61A3C92-F9DB-49AF-9355-68DE0909E05B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D65D5A3A-4267-4FFF-8246-6C385C8DC5C2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C7A12A8-0799-42C3-A660-47974A3878E6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50BCE38-C7CC-4E3D-A961-C3EE84D2F840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C5A7F14-6D80-459B-B969-8792A4736AB1}"/>
                </a:ext>
              </a:extLst>
            </p:cNvPr>
            <p:cNvGrpSpPr/>
            <p:nvPr/>
          </p:nvGrpSpPr>
          <p:grpSpPr>
            <a:xfrm rot="18824773" flipH="1">
              <a:off x="3456678" y="4067578"/>
              <a:ext cx="864876" cy="1224641"/>
              <a:chOff x="4774206" y="4182857"/>
              <a:chExt cx="611565" cy="865959"/>
            </a:xfrm>
          </p:grpSpPr>
          <p:sp>
            <p:nvSpPr>
              <p:cNvPr id="118" name="Rectangle 10">
                <a:extLst>
                  <a:ext uri="{FF2B5EF4-FFF2-40B4-BE49-F238E27FC236}">
                    <a16:creationId xmlns:a16="http://schemas.microsoft.com/office/drawing/2014/main" id="{32069BD5-6E0A-478A-A5BB-E1138FF37A7F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59">
                <a:extLst>
                  <a:ext uri="{FF2B5EF4-FFF2-40B4-BE49-F238E27FC236}">
                    <a16:creationId xmlns:a16="http://schemas.microsoft.com/office/drawing/2014/main" id="{D24254DF-64A5-4BE6-B9B0-11BC7B129C7A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59">
                <a:extLst>
                  <a:ext uri="{FF2B5EF4-FFF2-40B4-BE49-F238E27FC236}">
                    <a16:creationId xmlns:a16="http://schemas.microsoft.com/office/drawing/2014/main" id="{0846EC5F-DEA7-4EF1-93C5-06062E60B0B1}"/>
                  </a:ext>
                </a:extLst>
              </p:cNvPr>
              <p:cNvSpPr/>
              <p:nvPr/>
            </p:nvSpPr>
            <p:spPr>
              <a:xfrm rot="14402985">
                <a:off x="4780528" y="4286281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FD709E-7FE4-460A-917A-195137270FA4}"/>
                </a:ext>
              </a:extLst>
            </p:cNvPr>
            <p:cNvGrpSpPr/>
            <p:nvPr/>
          </p:nvGrpSpPr>
          <p:grpSpPr>
            <a:xfrm>
              <a:off x="3682231" y="4002005"/>
              <a:ext cx="215522" cy="889382"/>
              <a:chOff x="4598584" y="4211344"/>
              <a:chExt cx="152398" cy="628893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7733ABB-2F83-4D9A-A6BF-C2F5B2D910F2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D39E9C5-1DA7-4DB3-9973-DDA5A6D8592D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56C7C30-ADC1-4553-A5C4-99199AC4C4DB}"/>
                </a:ext>
              </a:extLst>
            </p:cNvPr>
            <p:cNvGrpSpPr/>
            <p:nvPr/>
          </p:nvGrpSpPr>
          <p:grpSpPr>
            <a:xfrm rot="2278668">
              <a:off x="2003011" y="4126497"/>
              <a:ext cx="901319" cy="1224641"/>
              <a:chOff x="4748437" y="4182857"/>
              <a:chExt cx="637334" cy="865959"/>
            </a:xfrm>
          </p:grpSpPr>
          <p:sp>
            <p:nvSpPr>
              <p:cNvPr id="113" name="Rectangle 10">
                <a:extLst>
                  <a:ext uri="{FF2B5EF4-FFF2-40B4-BE49-F238E27FC236}">
                    <a16:creationId xmlns:a16="http://schemas.microsoft.com/office/drawing/2014/main" id="{1B400A00-429E-4609-A158-0A8821FE95FF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 59">
                <a:extLst>
                  <a:ext uri="{FF2B5EF4-FFF2-40B4-BE49-F238E27FC236}">
                    <a16:creationId xmlns:a16="http://schemas.microsoft.com/office/drawing/2014/main" id="{5F7B57AF-6D18-49DD-B406-0B3E5F31D4DD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59">
                <a:extLst>
                  <a:ext uri="{FF2B5EF4-FFF2-40B4-BE49-F238E27FC236}">
                    <a16:creationId xmlns:a16="http://schemas.microsoft.com/office/drawing/2014/main" id="{A4AA81BE-72E2-46D1-9E36-AE3962D760AF}"/>
                  </a:ext>
                </a:extLst>
              </p:cNvPr>
              <p:cNvSpPr/>
              <p:nvPr/>
            </p:nvSpPr>
            <p:spPr>
              <a:xfrm rot="17857840">
                <a:off x="4754759" y="4230386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572A316C-5BE6-4A1E-BF3D-AAE2FF032392}"/>
                </a:ext>
              </a:extLst>
            </p:cNvPr>
            <p:cNvGrpSpPr/>
            <p:nvPr/>
          </p:nvGrpSpPr>
          <p:grpSpPr>
            <a:xfrm>
              <a:off x="2402509" y="4098834"/>
              <a:ext cx="395868" cy="888987"/>
              <a:chOff x="8009336" y="4019860"/>
              <a:chExt cx="279923" cy="62861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62DBE16-513C-4F51-9865-F536CF7FADDD}"/>
                  </a:ext>
                </a:extLst>
              </p:cNvPr>
              <p:cNvCxnSpPr>
                <a:cxnSpLocks/>
                <a:endCxn id="110" idx="2"/>
              </p:cNvCxnSpPr>
              <p:nvPr/>
            </p:nvCxnSpPr>
            <p:spPr>
              <a:xfrm flipH="1">
                <a:off x="8035925" y="4019860"/>
                <a:ext cx="4762" cy="269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D7D7FE63-E515-4165-8CF4-BDF848D910EA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5169A02-FE4E-4ACC-924D-9554FB050C38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F5A7E541-A509-402A-8D99-5BEC412B1BB1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51CBEFA-A858-4B8B-879F-2B99D57037D4}"/>
                </a:ext>
              </a:extLst>
            </p:cNvPr>
            <p:cNvGrpSpPr/>
            <p:nvPr/>
          </p:nvGrpSpPr>
          <p:grpSpPr>
            <a:xfrm>
              <a:off x="1454472" y="1370868"/>
              <a:ext cx="3332511" cy="3004597"/>
              <a:chOff x="2943989" y="2350867"/>
              <a:chExt cx="2356460" cy="2124588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DA0A599-2860-46ED-9264-04491FDB9A09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5D0E03E-E629-4B48-99EC-97C47A49A5A7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932AA2C-96FF-4CE1-AFB3-D8B4A266E17D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5">
                <a:extLst>
                  <a:ext uri="{FF2B5EF4-FFF2-40B4-BE49-F238E27FC236}">
                    <a16:creationId xmlns:a16="http://schemas.microsoft.com/office/drawing/2014/main" id="{BF4B3EA4-8DCD-48A4-A678-5BB2B73BC49E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92F05F4-B523-44E8-AB0C-60805833F273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2F9C64E-F186-4E85-AF46-5D6B9289DD6A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5A2817F4-C493-40AF-BC18-610CFF5079C3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Arc 103">
                <a:extLst>
                  <a:ext uri="{FF2B5EF4-FFF2-40B4-BE49-F238E27FC236}">
                    <a16:creationId xmlns:a16="http://schemas.microsoft.com/office/drawing/2014/main" id="{2F8B7268-13C9-496C-A18D-020490D3D67B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04CDF52-2392-42C7-8063-DCF0662D5389}"/>
                  </a:ext>
                </a:extLst>
              </p:cNvPr>
              <p:cNvSpPr/>
              <p:nvPr/>
            </p:nvSpPr>
            <p:spPr>
              <a:xfrm>
                <a:off x="4324335" y="3516989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A8DF64F-E8E9-41AA-B0E6-DEEF65BC57DD}"/>
                  </a:ext>
                </a:extLst>
              </p:cNvPr>
              <p:cNvSpPr/>
              <p:nvPr/>
            </p:nvSpPr>
            <p:spPr>
              <a:xfrm>
                <a:off x="3505760" y="35569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693FE21-CCD2-4783-8E93-EA280B8E9148}"/>
                  </a:ext>
                </a:extLst>
              </p:cNvPr>
              <p:cNvSpPr/>
              <p:nvPr/>
            </p:nvSpPr>
            <p:spPr>
              <a:xfrm>
                <a:off x="3640274" y="366961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22CA64C-977C-4AE7-87F3-8D2C2A15D2CD}"/>
                  </a:ext>
                </a:extLst>
              </p:cNvPr>
              <p:cNvSpPr/>
              <p:nvPr/>
            </p:nvSpPr>
            <p:spPr>
              <a:xfrm>
                <a:off x="4396437" y="3629599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277F1C4-8226-4BA7-AA11-25AAA88FF444}"/>
              </a:ext>
            </a:extLst>
          </p:cNvPr>
          <p:cNvGrpSpPr/>
          <p:nvPr/>
        </p:nvGrpSpPr>
        <p:grpSpPr>
          <a:xfrm>
            <a:off x="6584151" y="48512"/>
            <a:ext cx="4467388" cy="6574934"/>
            <a:chOff x="1454472" y="1370868"/>
            <a:chExt cx="3332511" cy="4904665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38BC648-8E3F-44C1-A30F-B5CB7B31A748}"/>
                </a:ext>
              </a:extLst>
            </p:cNvPr>
            <p:cNvSpPr/>
            <p:nvPr/>
          </p:nvSpPr>
          <p:spPr>
            <a:xfrm>
              <a:off x="2426086" y="4906163"/>
              <a:ext cx="1368067" cy="1185263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Rectangle: Top Corners Rounded 155">
              <a:extLst>
                <a:ext uri="{FF2B5EF4-FFF2-40B4-BE49-F238E27FC236}">
                  <a16:creationId xmlns:a16="http://schemas.microsoft.com/office/drawing/2014/main" id="{C42CB1E4-B11E-440D-A10E-83E2EA0E002C}"/>
                </a:ext>
              </a:extLst>
            </p:cNvPr>
            <p:cNvSpPr/>
            <p:nvPr/>
          </p:nvSpPr>
          <p:spPr>
            <a:xfrm>
              <a:off x="2347906" y="598604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: Top Corners Rounded 161">
              <a:extLst>
                <a:ext uri="{FF2B5EF4-FFF2-40B4-BE49-F238E27FC236}">
                  <a16:creationId xmlns:a16="http://schemas.microsoft.com/office/drawing/2014/main" id="{DD752F10-11C4-4345-A869-0AE84792857B}"/>
                </a:ext>
              </a:extLst>
            </p:cNvPr>
            <p:cNvSpPr/>
            <p:nvPr/>
          </p:nvSpPr>
          <p:spPr>
            <a:xfrm>
              <a:off x="3266219" y="596559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2" name="Rectangle 15">
              <a:extLst>
                <a:ext uri="{FF2B5EF4-FFF2-40B4-BE49-F238E27FC236}">
                  <a16:creationId xmlns:a16="http://schemas.microsoft.com/office/drawing/2014/main" id="{24467D15-B818-4532-A969-3A34158D5E77}"/>
                </a:ext>
              </a:extLst>
            </p:cNvPr>
            <p:cNvSpPr/>
            <p:nvPr/>
          </p:nvSpPr>
          <p:spPr>
            <a:xfrm>
              <a:off x="2674021" y="4135896"/>
              <a:ext cx="1338913" cy="904610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DD53E035-8F19-4F0D-8B9C-283DBBBEA184}"/>
                </a:ext>
              </a:extLst>
            </p:cNvPr>
            <p:cNvGrpSpPr/>
            <p:nvPr/>
          </p:nvGrpSpPr>
          <p:grpSpPr>
            <a:xfrm>
              <a:off x="2280827" y="3880660"/>
              <a:ext cx="1854274" cy="1532305"/>
              <a:chOff x="3607634" y="4125539"/>
              <a:chExt cx="1311180" cy="1083512"/>
            </a:xfrm>
          </p:grpSpPr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23A9695-8162-4B74-B2D2-7CFDB56038AD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839AB9E5-1E70-4153-BC00-814FB9CFCBB1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1E927D17-F0CE-4E68-95FE-A67C571CD49F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88B2F045-AEC5-4BA5-B869-0F76330C0221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9FC7C48-511C-4D75-996F-6D73FD391382}"/>
                </a:ext>
              </a:extLst>
            </p:cNvPr>
            <p:cNvGrpSpPr/>
            <p:nvPr/>
          </p:nvGrpSpPr>
          <p:grpSpPr>
            <a:xfrm rot="18824773" flipH="1">
              <a:off x="3456678" y="4067578"/>
              <a:ext cx="864876" cy="1224641"/>
              <a:chOff x="4774206" y="4182857"/>
              <a:chExt cx="611565" cy="865959"/>
            </a:xfrm>
          </p:grpSpPr>
          <p:sp>
            <p:nvSpPr>
              <p:cNvPr id="222" name="Rectangle 10">
                <a:extLst>
                  <a:ext uri="{FF2B5EF4-FFF2-40B4-BE49-F238E27FC236}">
                    <a16:creationId xmlns:a16="http://schemas.microsoft.com/office/drawing/2014/main" id="{1AB8D5E2-69C5-4BCE-B288-BF86CE9E681E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59">
                <a:extLst>
                  <a:ext uri="{FF2B5EF4-FFF2-40B4-BE49-F238E27FC236}">
                    <a16:creationId xmlns:a16="http://schemas.microsoft.com/office/drawing/2014/main" id="{5E63B81F-339F-4A46-BBFA-5BB756835676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 59">
                <a:extLst>
                  <a:ext uri="{FF2B5EF4-FFF2-40B4-BE49-F238E27FC236}">
                    <a16:creationId xmlns:a16="http://schemas.microsoft.com/office/drawing/2014/main" id="{4F3BFBAD-873E-45F7-82D4-F7D511912857}"/>
                  </a:ext>
                </a:extLst>
              </p:cNvPr>
              <p:cNvSpPr/>
              <p:nvPr/>
            </p:nvSpPr>
            <p:spPr>
              <a:xfrm rot="14402985">
                <a:off x="4780528" y="4286281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31829DF-65D4-4CD5-A404-74C8C6FC76B4}"/>
                </a:ext>
              </a:extLst>
            </p:cNvPr>
            <p:cNvGrpSpPr/>
            <p:nvPr/>
          </p:nvGrpSpPr>
          <p:grpSpPr>
            <a:xfrm>
              <a:off x="3682231" y="4002005"/>
              <a:ext cx="215522" cy="889382"/>
              <a:chOff x="4598584" y="4211344"/>
              <a:chExt cx="152398" cy="628893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D164EED4-4A94-4BD6-96AF-1A9CC3EC55F4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02ADE239-7404-4CE3-B6E3-3349E7CA6CC7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F70D879E-5D0F-41C7-9143-96E01AAAC51A}"/>
                </a:ext>
              </a:extLst>
            </p:cNvPr>
            <p:cNvGrpSpPr/>
            <p:nvPr/>
          </p:nvGrpSpPr>
          <p:grpSpPr>
            <a:xfrm rot="2278668">
              <a:off x="2003011" y="4126497"/>
              <a:ext cx="901319" cy="1224641"/>
              <a:chOff x="4748437" y="4182857"/>
              <a:chExt cx="637334" cy="865959"/>
            </a:xfrm>
          </p:grpSpPr>
          <p:sp>
            <p:nvSpPr>
              <p:cNvPr id="217" name="Rectangle 10">
                <a:extLst>
                  <a:ext uri="{FF2B5EF4-FFF2-40B4-BE49-F238E27FC236}">
                    <a16:creationId xmlns:a16="http://schemas.microsoft.com/office/drawing/2014/main" id="{FD701683-67B8-417F-8308-78B203689AAB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59">
                <a:extLst>
                  <a:ext uri="{FF2B5EF4-FFF2-40B4-BE49-F238E27FC236}">
                    <a16:creationId xmlns:a16="http://schemas.microsoft.com/office/drawing/2014/main" id="{45A47EE1-FECF-42C0-93A0-A84FBFF34588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 59">
                <a:extLst>
                  <a:ext uri="{FF2B5EF4-FFF2-40B4-BE49-F238E27FC236}">
                    <a16:creationId xmlns:a16="http://schemas.microsoft.com/office/drawing/2014/main" id="{C2226015-5542-4822-AB69-AF82B090469C}"/>
                  </a:ext>
                </a:extLst>
              </p:cNvPr>
              <p:cNvSpPr/>
              <p:nvPr/>
            </p:nvSpPr>
            <p:spPr>
              <a:xfrm rot="17857840">
                <a:off x="4754759" y="4230386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D8AE89A5-B23E-41C9-9318-57F4C976565D}"/>
                </a:ext>
              </a:extLst>
            </p:cNvPr>
            <p:cNvGrpSpPr/>
            <p:nvPr/>
          </p:nvGrpSpPr>
          <p:grpSpPr>
            <a:xfrm>
              <a:off x="2402509" y="4098834"/>
              <a:ext cx="395868" cy="888987"/>
              <a:chOff x="8009336" y="4019860"/>
              <a:chExt cx="279923" cy="628614"/>
            </a:xfrm>
          </p:grpSpPr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92837B4-2DF3-45C8-8F41-CBEB017D05CD}"/>
                  </a:ext>
                </a:extLst>
              </p:cNvPr>
              <p:cNvCxnSpPr>
                <a:cxnSpLocks/>
                <a:endCxn id="214" idx="2"/>
              </p:cNvCxnSpPr>
              <p:nvPr/>
            </p:nvCxnSpPr>
            <p:spPr>
              <a:xfrm flipH="1">
                <a:off x="8035925" y="4019860"/>
                <a:ext cx="4762" cy="269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E8F0423-C12F-4731-B081-7BD1E8D60E3F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349BB3E-6D14-4775-BDF9-E1F188FE7DD2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6697B546-5901-426B-BF3D-80D477A9DF47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88BCA95-CAEB-4E30-8E8C-2265CB987864}"/>
                </a:ext>
              </a:extLst>
            </p:cNvPr>
            <p:cNvGrpSpPr/>
            <p:nvPr/>
          </p:nvGrpSpPr>
          <p:grpSpPr>
            <a:xfrm>
              <a:off x="1454472" y="1370868"/>
              <a:ext cx="3332511" cy="3004597"/>
              <a:chOff x="2943989" y="2350867"/>
              <a:chExt cx="2356460" cy="2124588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F23023A-9414-40AF-990D-CA31EB1F6811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D6D73417-9851-40BD-B3CD-4E35E5E445D8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DB4044C9-5E9D-4BE9-BEE9-A01728796734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5">
                <a:extLst>
                  <a:ext uri="{FF2B5EF4-FFF2-40B4-BE49-F238E27FC236}">
                    <a16:creationId xmlns:a16="http://schemas.microsoft.com/office/drawing/2014/main" id="{5D1447DF-7230-4BFD-9CA0-E2FDAE11DFA0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F84BE0B-2C6E-4ECE-B3B3-E97671A3122A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1874890-DCE1-4077-87D7-D9E354E98EAF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72C3DEB-F433-4C4E-BA39-448D7527D18D}"/>
                  </a:ext>
                </a:extLst>
              </p:cNvPr>
              <p:cNvSpPr/>
              <p:nvPr/>
            </p:nvSpPr>
            <p:spPr>
              <a:xfrm rot="1466992">
                <a:off x="4085159" y="3922895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Arc 205">
                <a:extLst>
                  <a:ext uri="{FF2B5EF4-FFF2-40B4-BE49-F238E27FC236}">
                    <a16:creationId xmlns:a16="http://schemas.microsoft.com/office/drawing/2014/main" id="{4C4E5286-7344-4F09-9DE3-3F6B97D71F7C}"/>
                  </a:ext>
                </a:extLst>
              </p:cNvPr>
              <p:cNvSpPr/>
              <p:nvPr/>
            </p:nvSpPr>
            <p:spPr>
              <a:xfrm rot="8350864">
                <a:off x="4028774" y="4003736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042BFA45-95F9-4DE1-8886-D2A2E0158AA1}"/>
                  </a:ext>
                </a:extLst>
              </p:cNvPr>
              <p:cNvSpPr/>
              <p:nvPr/>
            </p:nvSpPr>
            <p:spPr>
              <a:xfrm>
                <a:off x="4323830" y="3586928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6D9F6D3-DEAA-4902-9B0F-B7E24D08C18E}"/>
                  </a:ext>
                </a:extLst>
              </p:cNvPr>
              <p:cNvSpPr/>
              <p:nvPr/>
            </p:nvSpPr>
            <p:spPr>
              <a:xfrm>
                <a:off x="3525788" y="3592530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AE0C4794-1B7F-414C-9A89-EB611F464FE8}"/>
                  </a:ext>
                </a:extLst>
              </p:cNvPr>
              <p:cNvSpPr/>
              <p:nvPr/>
            </p:nvSpPr>
            <p:spPr>
              <a:xfrm>
                <a:off x="3660302" y="3705160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AE12BCD-CE83-4E2E-8B0D-0CA78B1A704F}"/>
                  </a:ext>
                </a:extLst>
              </p:cNvPr>
              <p:cNvSpPr/>
              <p:nvPr/>
            </p:nvSpPr>
            <p:spPr>
              <a:xfrm>
                <a:off x="4395933" y="3699538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92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E9CDFDF5-001A-4228-83DC-3E39ED6CCA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93" name="2sec">
            <a:hlinkClick r:id="" action="ppaction://media"/>
            <a:extLst>
              <a:ext uri="{FF2B5EF4-FFF2-40B4-BE49-F238E27FC236}">
                <a16:creationId xmlns:a16="http://schemas.microsoft.com/office/drawing/2014/main" id="{E8E0F553-1EF7-4473-9248-827BE94DAC0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6547734" y="3556213"/>
            <a:ext cx="4825135" cy="2523346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8D0C953B-635C-4A6E-820A-53CE50D0B7ED}"/>
              </a:ext>
            </a:extLst>
          </p:cNvPr>
          <p:cNvSpPr txBox="1"/>
          <p:nvPr/>
        </p:nvSpPr>
        <p:spPr>
          <a:xfrm>
            <a:off x="6510428" y="4011251"/>
            <a:ext cx="5004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ictor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isits 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illage</a:t>
            </a:r>
          </a:p>
        </p:txBody>
      </p: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C3B170A7-0EF0-4E16-9FDA-5EF8FB561FC2}"/>
              </a:ext>
            </a:extLst>
          </p:cNvPr>
          <p:cNvGrpSpPr/>
          <p:nvPr/>
        </p:nvGrpSpPr>
        <p:grpSpPr>
          <a:xfrm>
            <a:off x="7511037" y="4442584"/>
            <a:ext cx="2919558" cy="1413301"/>
            <a:chOff x="0" y="1105599"/>
            <a:chExt cx="12192000" cy="5901913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1B110D0-1E29-49D8-802F-6E18690E870B}"/>
                </a:ext>
              </a:extLst>
            </p:cNvPr>
            <p:cNvSpPr/>
            <p:nvPr/>
          </p:nvSpPr>
          <p:spPr>
            <a:xfrm>
              <a:off x="0" y="4837544"/>
              <a:ext cx="12192000" cy="21699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C126091B-210F-4417-B2F3-88E919BBD8EE}"/>
                </a:ext>
              </a:extLst>
            </p:cNvPr>
            <p:cNvGrpSpPr/>
            <p:nvPr/>
          </p:nvGrpSpPr>
          <p:grpSpPr>
            <a:xfrm>
              <a:off x="528066" y="1105599"/>
              <a:ext cx="11091515" cy="5504481"/>
              <a:chOff x="1921562" y="1368408"/>
              <a:chExt cx="8731994" cy="4333501"/>
            </a:xfrm>
          </p:grpSpPr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9770024D-09E8-42A8-8AB6-47F4FAC5123C}"/>
                  </a:ext>
                </a:extLst>
              </p:cNvPr>
              <p:cNvSpPr/>
              <p:nvPr/>
            </p:nvSpPr>
            <p:spPr>
              <a:xfrm>
                <a:off x="1921563" y="1506593"/>
                <a:ext cx="8731992" cy="3441875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Rectangle: Rounded Corners 247">
                <a:extLst>
                  <a:ext uri="{FF2B5EF4-FFF2-40B4-BE49-F238E27FC236}">
                    <a16:creationId xmlns:a16="http://schemas.microsoft.com/office/drawing/2014/main" id="{2F04AE38-D922-47E5-AC1B-EE1749F830F2}"/>
                  </a:ext>
                </a:extLst>
              </p:cNvPr>
              <p:cNvSpPr/>
              <p:nvPr/>
            </p:nvSpPr>
            <p:spPr>
              <a:xfrm rot="2694441">
                <a:off x="3363171" y="2747825"/>
                <a:ext cx="84597" cy="76255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F8A5366F-26A5-4C6B-990B-2D81FC9CBB2A}"/>
                  </a:ext>
                </a:extLst>
              </p:cNvPr>
              <p:cNvSpPr/>
              <p:nvPr/>
            </p:nvSpPr>
            <p:spPr>
              <a:xfrm>
                <a:off x="3632750" y="2420843"/>
                <a:ext cx="215900" cy="641627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276552A8-DD07-4E8C-B1A6-ACDAF3EA9B18}"/>
                  </a:ext>
                </a:extLst>
              </p:cNvPr>
              <p:cNvSpPr/>
              <p:nvPr/>
            </p:nvSpPr>
            <p:spPr>
              <a:xfrm>
                <a:off x="4584284" y="2360380"/>
                <a:ext cx="269185" cy="762552"/>
              </a:xfrm>
              <a:custGeom>
                <a:avLst/>
                <a:gdLst>
                  <a:gd name="connsiteX0" fmla="*/ 381276 w 762552"/>
                  <a:gd name="connsiteY0" fmla="*/ 0 h 762552"/>
                  <a:gd name="connsiteX1" fmla="*/ 762552 w 762552"/>
                  <a:gd name="connsiteY1" fmla="*/ 381276 h 762552"/>
                  <a:gd name="connsiteX2" fmla="*/ 381276 w 762552"/>
                  <a:gd name="connsiteY2" fmla="*/ 762552 h 762552"/>
                  <a:gd name="connsiteX3" fmla="*/ 0 w 762552"/>
                  <a:gd name="connsiteY3" fmla="*/ 381276 h 762552"/>
                  <a:gd name="connsiteX4" fmla="*/ 381276 w 762552"/>
                  <a:gd name="connsiteY4" fmla="*/ 0 h 762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552" h="762552">
                    <a:moveTo>
                      <a:pt x="381276" y="0"/>
                    </a:moveTo>
                    <a:cubicBezTo>
                      <a:pt x="591849" y="0"/>
                      <a:pt x="762552" y="170703"/>
                      <a:pt x="762552" y="381276"/>
                    </a:cubicBezTo>
                    <a:cubicBezTo>
                      <a:pt x="762552" y="591849"/>
                      <a:pt x="591849" y="762552"/>
                      <a:pt x="381276" y="762552"/>
                    </a:cubicBezTo>
                    <a:cubicBezTo>
                      <a:pt x="170703" y="762552"/>
                      <a:pt x="0" y="591849"/>
                      <a:pt x="0" y="381276"/>
                    </a:cubicBezTo>
                    <a:cubicBezTo>
                      <a:pt x="0" y="170703"/>
                      <a:pt x="170703" y="0"/>
                      <a:pt x="3812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52562C3F-E936-469C-B7C0-AB54F987894C}"/>
                  </a:ext>
                </a:extLst>
              </p:cNvPr>
              <p:cNvCxnSpPr>
                <a:stCxn id="249" idx="6"/>
                <a:endCxn id="249" idx="8"/>
              </p:cNvCxnSpPr>
              <p:nvPr/>
            </p:nvCxnSpPr>
            <p:spPr>
              <a:xfrm>
                <a:off x="3685982" y="2745490"/>
                <a:ext cx="1079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D17632A-1672-4241-AFDE-870D362149CD}"/>
                  </a:ext>
                </a:extLst>
              </p:cNvPr>
              <p:cNvCxnSpPr>
                <a:stCxn id="249" idx="5"/>
                <a:endCxn id="249" idx="7"/>
              </p:cNvCxnSpPr>
              <p:nvPr/>
            </p:nvCxnSpPr>
            <p:spPr>
              <a:xfrm>
                <a:off x="3739957" y="2585083"/>
                <a:ext cx="0" cy="320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982A3403-8390-4546-9E36-1123F5FC7352}"/>
                  </a:ext>
                </a:extLst>
              </p:cNvPr>
              <p:cNvGrpSpPr/>
              <p:nvPr/>
            </p:nvGrpSpPr>
            <p:grpSpPr>
              <a:xfrm>
                <a:off x="3951080" y="1884772"/>
                <a:ext cx="1007279" cy="1579981"/>
                <a:chOff x="3951080" y="1884772"/>
                <a:chExt cx="1007279" cy="1579981"/>
              </a:xfrm>
            </p:grpSpPr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8B97433C-0E9F-4F56-B7BC-A71CF7D335B2}"/>
                    </a:ext>
                  </a:extLst>
                </p:cNvPr>
                <p:cNvGrpSpPr/>
                <p:nvPr/>
              </p:nvGrpSpPr>
              <p:grpSpPr>
                <a:xfrm rot="2278668">
                  <a:off x="4182010" y="2747660"/>
                  <a:ext cx="260158" cy="368658"/>
                  <a:chOff x="4774673" y="4182857"/>
                  <a:chExt cx="611098" cy="865959"/>
                </a:xfrm>
              </p:grpSpPr>
              <p:sp>
                <p:nvSpPr>
                  <p:cNvPr id="318" name="Rectangle 10">
                    <a:extLst>
                      <a:ext uri="{FF2B5EF4-FFF2-40B4-BE49-F238E27FC236}">
                        <a16:creationId xmlns:a16="http://schemas.microsoft.com/office/drawing/2014/main" id="{5AB5FBB9-800F-4152-BC69-3286DCD30898}"/>
                      </a:ext>
                    </a:extLst>
                  </p:cNvPr>
                  <p:cNvSpPr/>
                  <p:nvPr/>
                </p:nvSpPr>
                <p:spPr>
                  <a:xfrm rot="2739513">
                    <a:off x="4506559" y="4450971"/>
                    <a:ext cx="849697" cy="313470"/>
                  </a:xfrm>
                  <a:custGeom>
                    <a:avLst/>
                    <a:gdLst>
                      <a:gd name="connsiteX0" fmla="*/ 0 w 123825"/>
                      <a:gd name="connsiteY0" fmla="*/ 0 h 158875"/>
                      <a:gd name="connsiteX1" fmla="*/ 123825 w 123825"/>
                      <a:gd name="connsiteY1" fmla="*/ 0 h 158875"/>
                      <a:gd name="connsiteX2" fmla="*/ 123825 w 123825"/>
                      <a:gd name="connsiteY2" fmla="*/ 158875 h 158875"/>
                      <a:gd name="connsiteX3" fmla="*/ 0 w 123825"/>
                      <a:gd name="connsiteY3" fmla="*/ 158875 h 158875"/>
                      <a:gd name="connsiteX4" fmla="*/ 0 w 123825"/>
                      <a:gd name="connsiteY4" fmla="*/ 0 h 158875"/>
                      <a:gd name="connsiteX0" fmla="*/ 0 w 593725"/>
                      <a:gd name="connsiteY0" fmla="*/ 0 h 158875"/>
                      <a:gd name="connsiteX1" fmla="*/ 593725 w 593725"/>
                      <a:gd name="connsiteY1" fmla="*/ 57150 h 158875"/>
                      <a:gd name="connsiteX2" fmla="*/ 123825 w 593725"/>
                      <a:gd name="connsiteY2" fmla="*/ 158875 h 158875"/>
                      <a:gd name="connsiteX3" fmla="*/ 0 w 593725"/>
                      <a:gd name="connsiteY3" fmla="*/ 158875 h 158875"/>
                      <a:gd name="connsiteX4" fmla="*/ 0 w 593725"/>
                      <a:gd name="connsiteY4" fmla="*/ 0 h 158875"/>
                      <a:gd name="connsiteX0" fmla="*/ 0 w 593725"/>
                      <a:gd name="connsiteY0" fmla="*/ 0 h 298575"/>
                      <a:gd name="connsiteX1" fmla="*/ 593725 w 593725"/>
                      <a:gd name="connsiteY1" fmla="*/ 57150 h 298575"/>
                      <a:gd name="connsiteX2" fmla="*/ 482600 w 593725"/>
                      <a:gd name="connsiteY2" fmla="*/ 298575 h 298575"/>
                      <a:gd name="connsiteX3" fmla="*/ 0 w 593725"/>
                      <a:gd name="connsiteY3" fmla="*/ 158875 h 298575"/>
                      <a:gd name="connsiteX4" fmla="*/ 0 w 593725"/>
                      <a:gd name="connsiteY4" fmla="*/ 0 h 298575"/>
                      <a:gd name="connsiteX0" fmla="*/ 0 w 818036"/>
                      <a:gd name="connsiteY0" fmla="*/ 0 h 298575"/>
                      <a:gd name="connsiteX1" fmla="*/ 593725 w 818036"/>
                      <a:gd name="connsiteY1" fmla="*/ 57150 h 298575"/>
                      <a:gd name="connsiteX2" fmla="*/ 482600 w 818036"/>
                      <a:gd name="connsiteY2" fmla="*/ 298575 h 298575"/>
                      <a:gd name="connsiteX3" fmla="*/ 0 w 818036"/>
                      <a:gd name="connsiteY3" fmla="*/ 158875 h 298575"/>
                      <a:gd name="connsiteX4" fmla="*/ 0 w 818036"/>
                      <a:gd name="connsiteY4" fmla="*/ 0 h 298575"/>
                      <a:gd name="connsiteX0" fmla="*/ 0 w 849697"/>
                      <a:gd name="connsiteY0" fmla="*/ 0 h 313470"/>
                      <a:gd name="connsiteX1" fmla="*/ 593725 w 849697"/>
                      <a:gd name="connsiteY1" fmla="*/ 57150 h 313470"/>
                      <a:gd name="connsiteX2" fmla="*/ 482600 w 849697"/>
                      <a:gd name="connsiteY2" fmla="*/ 298575 h 313470"/>
                      <a:gd name="connsiteX3" fmla="*/ 0 w 849697"/>
                      <a:gd name="connsiteY3" fmla="*/ 158875 h 313470"/>
                      <a:gd name="connsiteX4" fmla="*/ 0 w 849697"/>
                      <a:gd name="connsiteY4" fmla="*/ 0 h 313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9697" h="313470">
                        <a:moveTo>
                          <a:pt x="0" y="0"/>
                        </a:moveTo>
                        <a:lnTo>
                          <a:pt x="593725" y="57150"/>
                        </a:lnTo>
                        <a:cubicBezTo>
                          <a:pt x="1140883" y="232875"/>
                          <a:pt x="668867" y="357800"/>
                          <a:pt x="482600" y="298575"/>
                        </a:cubicBezTo>
                        <a:lnTo>
                          <a:pt x="0" y="15887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9" name="Rectangle 59">
                    <a:extLst>
                      <a:ext uri="{FF2B5EF4-FFF2-40B4-BE49-F238E27FC236}">
                        <a16:creationId xmlns:a16="http://schemas.microsoft.com/office/drawing/2014/main" id="{F81623F6-8931-4ED6-86B0-36498588D34B}"/>
                      </a:ext>
                    </a:extLst>
                  </p:cNvPr>
                  <p:cNvSpPr/>
                  <p:nvPr/>
                </p:nvSpPr>
                <p:spPr>
                  <a:xfrm rot="17857840">
                    <a:off x="5117150" y="4780195"/>
                    <a:ext cx="262299" cy="274943"/>
                  </a:xfrm>
                  <a:custGeom>
                    <a:avLst/>
                    <a:gdLst>
                      <a:gd name="connsiteX0" fmla="*/ 0 w 209550"/>
                      <a:gd name="connsiteY0" fmla="*/ 0 h 249255"/>
                      <a:gd name="connsiteX1" fmla="*/ 209550 w 209550"/>
                      <a:gd name="connsiteY1" fmla="*/ 0 h 249255"/>
                      <a:gd name="connsiteX2" fmla="*/ 209550 w 209550"/>
                      <a:gd name="connsiteY2" fmla="*/ 249255 h 249255"/>
                      <a:gd name="connsiteX3" fmla="*/ 0 w 209550"/>
                      <a:gd name="connsiteY3" fmla="*/ 249255 h 249255"/>
                      <a:gd name="connsiteX4" fmla="*/ 0 w 209550"/>
                      <a:gd name="connsiteY4" fmla="*/ 0 h 249255"/>
                      <a:gd name="connsiteX0" fmla="*/ 0 w 209550"/>
                      <a:gd name="connsiteY0" fmla="*/ 0 h 249255"/>
                      <a:gd name="connsiteX1" fmla="*/ 209550 w 209550"/>
                      <a:gd name="connsiteY1" fmla="*/ 0 h 249255"/>
                      <a:gd name="connsiteX2" fmla="*/ 209550 w 209550"/>
                      <a:gd name="connsiteY2" fmla="*/ 249255 h 249255"/>
                      <a:gd name="connsiteX3" fmla="*/ 0 w 209550"/>
                      <a:gd name="connsiteY3" fmla="*/ 249255 h 249255"/>
                      <a:gd name="connsiteX4" fmla="*/ 0 w 209550"/>
                      <a:gd name="connsiteY4" fmla="*/ 0 h 249255"/>
                      <a:gd name="connsiteX0" fmla="*/ 33931 w 243481"/>
                      <a:gd name="connsiteY0" fmla="*/ 0 h 249255"/>
                      <a:gd name="connsiteX1" fmla="*/ 243481 w 243481"/>
                      <a:gd name="connsiteY1" fmla="*/ 0 h 249255"/>
                      <a:gd name="connsiteX2" fmla="*/ 243481 w 243481"/>
                      <a:gd name="connsiteY2" fmla="*/ 249255 h 249255"/>
                      <a:gd name="connsiteX3" fmla="*/ 33931 w 243481"/>
                      <a:gd name="connsiteY3" fmla="*/ 249255 h 249255"/>
                      <a:gd name="connsiteX4" fmla="*/ 33931 w 243481"/>
                      <a:gd name="connsiteY4" fmla="*/ 0 h 249255"/>
                      <a:gd name="connsiteX0" fmla="*/ 33931 w 243481"/>
                      <a:gd name="connsiteY0" fmla="*/ 0 h 267202"/>
                      <a:gd name="connsiteX1" fmla="*/ 243481 w 243481"/>
                      <a:gd name="connsiteY1" fmla="*/ 0 h 267202"/>
                      <a:gd name="connsiteX2" fmla="*/ 243481 w 243481"/>
                      <a:gd name="connsiteY2" fmla="*/ 249255 h 267202"/>
                      <a:gd name="connsiteX3" fmla="*/ 33931 w 243481"/>
                      <a:gd name="connsiteY3" fmla="*/ 249255 h 267202"/>
                      <a:gd name="connsiteX4" fmla="*/ 33931 w 243481"/>
                      <a:gd name="connsiteY4" fmla="*/ 0 h 267202"/>
                      <a:gd name="connsiteX0" fmla="*/ 33931 w 269734"/>
                      <a:gd name="connsiteY0" fmla="*/ 0 h 267202"/>
                      <a:gd name="connsiteX1" fmla="*/ 243481 w 269734"/>
                      <a:gd name="connsiteY1" fmla="*/ 0 h 267202"/>
                      <a:gd name="connsiteX2" fmla="*/ 243481 w 269734"/>
                      <a:gd name="connsiteY2" fmla="*/ 249255 h 267202"/>
                      <a:gd name="connsiteX3" fmla="*/ 33931 w 269734"/>
                      <a:gd name="connsiteY3" fmla="*/ 249255 h 267202"/>
                      <a:gd name="connsiteX4" fmla="*/ 33931 w 269734"/>
                      <a:gd name="connsiteY4" fmla="*/ 0 h 267202"/>
                      <a:gd name="connsiteX0" fmla="*/ 33931 w 288839"/>
                      <a:gd name="connsiteY0" fmla="*/ 0 h 267202"/>
                      <a:gd name="connsiteX1" fmla="*/ 243481 w 288839"/>
                      <a:gd name="connsiteY1" fmla="*/ 0 h 267202"/>
                      <a:gd name="connsiteX2" fmla="*/ 243481 w 288839"/>
                      <a:gd name="connsiteY2" fmla="*/ 249255 h 267202"/>
                      <a:gd name="connsiteX3" fmla="*/ 33931 w 288839"/>
                      <a:gd name="connsiteY3" fmla="*/ 249255 h 267202"/>
                      <a:gd name="connsiteX4" fmla="*/ 33931 w 288839"/>
                      <a:gd name="connsiteY4" fmla="*/ 0 h 267202"/>
                      <a:gd name="connsiteX0" fmla="*/ 33931 w 297410"/>
                      <a:gd name="connsiteY0" fmla="*/ 0 h 267202"/>
                      <a:gd name="connsiteX1" fmla="*/ 243481 w 297410"/>
                      <a:gd name="connsiteY1" fmla="*/ 0 h 267202"/>
                      <a:gd name="connsiteX2" fmla="*/ 243481 w 297410"/>
                      <a:gd name="connsiteY2" fmla="*/ 249255 h 267202"/>
                      <a:gd name="connsiteX3" fmla="*/ 33931 w 297410"/>
                      <a:gd name="connsiteY3" fmla="*/ 249255 h 267202"/>
                      <a:gd name="connsiteX4" fmla="*/ 33931 w 297410"/>
                      <a:gd name="connsiteY4" fmla="*/ 0 h 267202"/>
                      <a:gd name="connsiteX0" fmla="*/ 33931 w 297410"/>
                      <a:gd name="connsiteY0" fmla="*/ 0 h 272229"/>
                      <a:gd name="connsiteX1" fmla="*/ 243481 w 297410"/>
                      <a:gd name="connsiteY1" fmla="*/ 0 h 272229"/>
                      <a:gd name="connsiteX2" fmla="*/ 243481 w 297410"/>
                      <a:gd name="connsiteY2" fmla="*/ 249255 h 272229"/>
                      <a:gd name="connsiteX3" fmla="*/ 33931 w 297410"/>
                      <a:gd name="connsiteY3" fmla="*/ 249255 h 272229"/>
                      <a:gd name="connsiteX4" fmla="*/ 33931 w 297410"/>
                      <a:gd name="connsiteY4" fmla="*/ 0 h 272229"/>
                      <a:gd name="connsiteX0" fmla="*/ 33931 w 293836"/>
                      <a:gd name="connsiteY0" fmla="*/ 0 h 272229"/>
                      <a:gd name="connsiteX1" fmla="*/ 243481 w 293836"/>
                      <a:gd name="connsiteY1" fmla="*/ 0 h 272229"/>
                      <a:gd name="connsiteX2" fmla="*/ 243481 w 293836"/>
                      <a:gd name="connsiteY2" fmla="*/ 249255 h 272229"/>
                      <a:gd name="connsiteX3" fmla="*/ 33931 w 293836"/>
                      <a:gd name="connsiteY3" fmla="*/ 249255 h 272229"/>
                      <a:gd name="connsiteX4" fmla="*/ 33931 w 293836"/>
                      <a:gd name="connsiteY4" fmla="*/ 0 h 272229"/>
                      <a:gd name="connsiteX0" fmla="*/ 33931 w 293836"/>
                      <a:gd name="connsiteY0" fmla="*/ 0 h 274943"/>
                      <a:gd name="connsiteX1" fmla="*/ 243481 w 293836"/>
                      <a:gd name="connsiteY1" fmla="*/ 0 h 274943"/>
                      <a:gd name="connsiteX2" fmla="*/ 243481 w 293836"/>
                      <a:gd name="connsiteY2" fmla="*/ 249255 h 274943"/>
                      <a:gd name="connsiteX3" fmla="*/ 33931 w 293836"/>
                      <a:gd name="connsiteY3" fmla="*/ 249255 h 274943"/>
                      <a:gd name="connsiteX4" fmla="*/ 33931 w 293836"/>
                      <a:gd name="connsiteY4" fmla="*/ 0 h 274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3836" h="274943">
                        <a:moveTo>
                          <a:pt x="33931" y="0"/>
                        </a:moveTo>
                        <a:lnTo>
                          <a:pt x="243481" y="0"/>
                        </a:lnTo>
                        <a:cubicBezTo>
                          <a:pt x="243481" y="83085"/>
                          <a:pt x="356780" y="187495"/>
                          <a:pt x="243481" y="249255"/>
                        </a:cubicBezTo>
                        <a:cubicBezTo>
                          <a:pt x="182664" y="276780"/>
                          <a:pt x="108793" y="289636"/>
                          <a:pt x="33931" y="249255"/>
                        </a:cubicBezTo>
                        <a:cubicBezTo>
                          <a:pt x="-42414" y="184632"/>
                          <a:pt x="33931" y="83085"/>
                          <a:pt x="33931" y="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E070C3AC-DD9D-4F1A-AA05-9325C48D5E35}"/>
                    </a:ext>
                  </a:extLst>
                </p:cNvPr>
                <p:cNvSpPr/>
                <p:nvPr/>
              </p:nvSpPr>
              <p:spPr>
                <a:xfrm flipH="1">
                  <a:off x="4242287" y="3000949"/>
                  <a:ext cx="181435" cy="356804"/>
                </a:xfrm>
                <a:custGeom>
                  <a:avLst/>
                  <a:gdLst>
                    <a:gd name="connsiteX0" fmla="*/ 0 w 426182"/>
                    <a:gd name="connsiteY0" fmla="*/ 0 h 838114"/>
                    <a:gd name="connsiteX1" fmla="*/ 426182 w 426182"/>
                    <a:gd name="connsiteY1" fmla="*/ 0 h 838114"/>
                    <a:gd name="connsiteX2" fmla="*/ 426182 w 426182"/>
                    <a:gd name="connsiteY2" fmla="*/ 392232 h 838114"/>
                    <a:gd name="connsiteX3" fmla="*/ 401400 w 426182"/>
                    <a:gd name="connsiteY3" fmla="*/ 419505 h 838114"/>
                    <a:gd name="connsiteX4" fmla="*/ 332534 w 426182"/>
                    <a:gd name="connsiteY4" fmla="*/ 682123 h 838114"/>
                    <a:gd name="connsiteX5" fmla="*/ 344809 w 426182"/>
                    <a:gd name="connsiteY5" fmla="*/ 805399 h 838114"/>
                    <a:gd name="connsiteX6" fmla="*/ 353567 w 426182"/>
                    <a:gd name="connsiteY6" fmla="*/ 838114 h 838114"/>
                    <a:gd name="connsiteX7" fmla="*/ 0 w 426182"/>
                    <a:gd name="connsiteY7" fmla="*/ 838114 h 838114"/>
                    <a:gd name="connsiteX8" fmla="*/ 0 w 426182"/>
                    <a:gd name="connsiteY8" fmla="*/ 0 h 8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182" h="838114">
                      <a:moveTo>
                        <a:pt x="0" y="0"/>
                      </a:moveTo>
                      <a:lnTo>
                        <a:pt x="426182" y="0"/>
                      </a:lnTo>
                      <a:lnTo>
                        <a:pt x="426182" y="392232"/>
                      </a:lnTo>
                      <a:lnTo>
                        <a:pt x="401400" y="419505"/>
                      </a:lnTo>
                      <a:cubicBezTo>
                        <a:pt x="359851" y="476420"/>
                        <a:pt x="332534" y="572803"/>
                        <a:pt x="332534" y="682123"/>
                      </a:cubicBezTo>
                      <a:cubicBezTo>
                        <a:pt x="332534" y="725851"/>
                        <a:pt x="336905" y="767509"/>
                        <a:pt x="344809" y="805399"/>
                      </a:cubicBezTo>
                      <a:lnTo>
                        <a:pt x="353567" y="838114"/>
                      </a:lnTo>
                      <a:lnTo>
                        <a:pt x="0" y="8381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746541BB-C070-436F-A376-BF09E8479CA7}"/>
                    </a:ext>
                  </a:extLst>
                </p:cNvPr>
                <p:cNvSpPr/>
                <p:nvPr/>
              </p:nvSpPr>
              <p:spPr>
                <a:xfrm>
                  <a:off x="4452679" y="2807216"/>
                  <a:ext cx="99202" cy="398743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Rectangle: Top Corners Rounded 300">
                  <a:extLst>
                    <a:ext uri="{FF2B5EF4-FFF2-40B4-BE49-F238E27FC236}">
                      <a16:creationId xmlns:a16="http://schemas.microsoft.com/office/drawing/2014/main" id="{9AE7E008-8D7A-462C-AEEC-BADD6A23D931}"/>
                    </a:ext>
                  </a:extLst>
                </p:cNvPr>
                <p:cNvSpPr/>
                <p:nvPr/>
              </p:nvSpPr>
              <p:spPr>
                <a:xfrm>
                  <a:off x="4255239" y="3343713"/>
                  <a:ext cx="185576" cy="8714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B7DEF42C-1CA2-4B5F-ADAD-FA5E15D88F4A}"/>
                    </a:ext>
                  </a:extLst>
                </p:cNvPr>
                <p:cNvSpPr/>
                <p:nvPr/>
              </p:nvSpPr>
              <p:spPr>
                <a:xfrm>
                  <a:off x="4349954" y="3035587"/>
                  <a:ext cx="174365" cy="356804"/>
                </a:xfrm>
                <a:custGeom>
                  <a:avLst/>
                  <a:gdLst>
                    <a:gd name="connsiteX0" fmla="*/ 0 w 409573"/>
                    <a:gd name="connsiteY0" fmla="*/ 0 h 838114"/>
                    <a:gd name="connsiteX1" fmla="*/ 409573 w 409573"/>
                    <a:gd name="connsiteY1" fmla="*/ 0 h 838114"/>
                    <a:gd name="connsiteX2" fmla="*/ 409573 w 409573"/>
                    <a:gd name="connsiteY2" fmla="*/ 838114 h 838114"/>
                    <a:gd name="connsiteX3" fmla="*/ 66093 w 409573"/>
                    <a:gd name="connsiteY3" fmla="*/ 838114 h 838114"/>
                    <a:gd name="connsiteX4" fmla="*/ 74851 w 409573"/>
                    <a:gd name="connsiteY4" fmla="*/ 805399 h 838114"/>
                    <a:gd name="connsiteX5" fmla="*/ 87126 w 409573"/>
                    <a:gd name="connsiteY5" fmla="*/ 682123 h 838114"/>
                    <a:gd name="connsiteX6" fmla="*/ 18260 w 409573"/>
                    <a:gd name="connsiteY6" fmla="*/ 419505 h 838114"/>
                    <a:gd name="connsiteX7" fmla="*/ 0 w 409573"/>
                    <a:gd name="connsiteY7" fmla="*/ 399410 h 838114"/>
                    <a:gd name="connsiteX8" fmla="*/ 0 w 409573"/>
                    <a:gd name="connsiteY8" fmla="*/ 0 h 8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9573" h="838114">
                      <a:moveTo>
                        <a:pt x="0" y="0"/>
                      </a:moveTo>
                      <a:lnTo>
                        <a:pt x="409573" y="0"/>
                      </a:lnTo>
                      <a:lnTo>
                        <a:pt x="409573" y="838114"/>
                      </a:lnTo>
                      <a:lnTo>
                        <a:pt x="66093" y="838114"/>
                      </a:lnTo>
                      <a:lnTo>
                        <a:pt x="74851" y="805399"/>
                      </a:lnTo>
                      <a:cubicBezTo>
                        <a:pt x="82755" y="767509"/>
                        <a:pt x="87126" y="725851"/>
                        <a:pt x="87126" y="682123"/>
                      </a:cubicBezTo>
                      <a:cubicBezTo>
                        <a:pt x="87126" y="572803"/>
                        <a:pt x="59809" y="476420"/>
                        <a:pt x="18260" y="419505"/>
                      </a:cubicBezTo>
                      <a:lnTo>
                        <a:pt x="0" y="3994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Rectangle: Top Corners Rounded 302">
                  <a:extLst>
                    <a:ext uri="{FF2B5EF4-FFF2-40B4-BE49-F238E27FC236}">
                      <a16:creationId xmlns:a16="http://schemas.microsoft.com/office/drawing/2014/main" id="{571E07A5-F349-418A-BAF2-BB43C8D3133E}"/>
                    </a:ext>
                  </a:extLst>
                </p:cNvPr>
                <p:cNvSpPr/>
                <p:nvPr/>
              </p:nvSpPr>
              <p:spPr>
                <a:xfrm>
                  <a:off x="4349602" y="3377607"/>
                  <a:ext cx="185576" cy="8714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Rectangle 15">
                  <a:extLst>
                    <a:ext uri="{FF2B5EF4-FFF2-40B4-BE49-F238E27FC236}">
                      <a16:creationId xmlns:a16="http://schemas.microsoft.com/office/drawing/2014/main" id="{04011816-B9EE-49FC-85CF-76AC79E71B0B}"/>
                    </a:ext>
                  </a:extLst>
                </p:cNvPr>
                <p:cNvSpPr/>
                <p:nvPr/>
              </p:nvSpPr>
              <p:spPr>
                <a:xfrm>
                  <a:off x="4236856" y="2749099"/>
                  <a:ext cx="422684" cy="321970"/>
                </a:xfrm>
                <a:custGeom>
                  <a:avLst/>
                  <a:gdLst>
                    <a:gd name="connsiteX0" fmla="*/ 0 w 1222375"/>
                    <a:gd name="connsiteY0" fmla="*/ 0 h 831850"/>
                    <a:gd name="connsiteX1" fmla="*/ 1222375 w 1222375"/>
                    <a:gd name="connsiteY1" fmla="*/ 0 h 831850"/>
                    <a:gd name="connsiteX2" fmla="*/ 1222375 w 1222375"/>
                    <a:gd name="connsiteY2" fmla="*/ 831850 h 831850"/>
                    <a:gd name="connsiteX3" fmla="*/ 0 w 1222375"/>
                    <a:gd name="connsiteY3" fmla="*/ 831850 h 831850"/>
                    <a:gd name="connsiteX4" fmla="*/ 0 w 1222375"/>
                    <a:gd name="connsiteY4" fmla="*/ 0 h 831850"/>
                    <a:gd name="connsiteX0" fmla="*/ 0 w 1222375"/>
                    <a:gd name="connsiteY0" fmla="*/ 209550 h 1041400"/>
                    <a:gd name="connsiteX1" fmla="*/ 1139825 w 1222375"/>
                    <a:gd name="connsiteY1" fmla="*/ 0 h 1041400"/>
                    <a:gd name="connsiteX2" fmla="*/ 1222375 w 1222375"/>
                    <a:gd name="connsiteY2" fmla="*/ 1041400 h 1041400"/>
                    <a:gd name="connsiteX3" fmla="*/ 0 w 1222375"/>
                    <a:gd name="connsiteY3" fmla="*/ 1041400 h 1041400"/>
                    <a:gd name="connsiteX4" fmla="*/ 0 w 1222375"/>
                    <a:gd name="connsiteY4" fmla="*/ 209550 h 1041400"/>
                    <a:gd name="connsiteX0" fmla="*/ 15875 w 1222375"/>
                    <a:gd name="connsiteY0" fmla="*/ 158750 h 1041400"/>
                    <a:gd name="connsiteX1" fmla="*/ 1139825 w 1222375"/>
                    <a:gd name="connsiteY1" fmla="*/ 0 h 1041400"/>
                    <a:gd name="connsiteX2" fmla="*/ 1222375 w 1222375"/>
                    <a:gd name="connsiteY2" fmla="*/ 1041400 h 1041400"/>
                    <a:gd name="connsiteX3" fmla="*/ 0 w 1222375"/>
                    <a:gd name="connsiteY3" fmla="*/ 1041400 h 1041400"/>
                    <a:gd name="connsiteX4" fmla="*/ 15875 w 1222375"/>
                    <a:gd name="connsiteY4" fmla="*/ 158750 h 1041400"/>
                    <a:gd name="connsiteX0" fmla="*/ 15875 w 1311275"/>
                    <a:gd name="connsiteY0" fmla="*/ 158750 h 1041400"/>
                    <a:gd name="connsiteX1" fmla="*/ 1139825 w 1311275"/>
                    <a:gd name="connsiteY1" fmla="*/ 0 h 1041400"/>
                    <a:gd name="connsiteX2" fmla="*/ 1311275 w 1311275"/>
                    <a:gd name="connsiteY2" fmla="*/ 984250 h 1041400"/>
                    <a:gd name="connsiteX3" fmla="*/ 0 w 1311275"/>
                    <a:gd name="connsiteY3" fmla="*/ 1041400 h 1041400"/>
                    <a:gd name="connsiteX4" fmla="*/ 15875 w 1311275"/>
                    <a:gd name="connsiteY4" fmla="*/ 158750 h 1041400"/>
                    <a:gd name="connsiteX0" fmla="*/ 19050 w 1314450"/>
                    <a:gd name="connsiteY0" fmla="*/ 158750 h 1016000"/>
                    <a:gd name="connsiteX1" fmla="*/ 1143000 w 1314450"/>
                    <a:gd name="connsiteY1" fmla="*/ 0 h 1016000"/>
                    <a:gd name="connsiteX2" fmla="*/ 1314450 w 1314450"/>
                    <a:gd name="connsiteY2" fmla="*/ 984250 h 1016000"/>
                    <a:gd name="connsiteX3" fmla="*/ 0 w 1314450"/>
                    <a:gd name="connsiteY3" fmla="*/ 1016000 h 1016000"/>
                    <a:gd name="connsiteX4" fmla="*/ 19050 w 1314450"/>
                    <a:gd name="connsiteY4" fmla="*/ 158750 h 1016000"/>
                    <a:gd name="connsiteX0" fmla="*/ 19050 w 1314450"/>
                    <a:gd name="connsiteY0" fmla="*/ 158750 h 1066687"/>
                    <a:gd name="connsiteX1" fmla="*/ 1143000 w 1314450"/>
                    <a:gd name="connsiteY1" fmla="*/ 0 h 1066687"/>
                    <a:gd name="connsiteX2" fmla="*/ 1314450 w 1314450"/>
                    <a:gd name="connsiteY2" fmla="*/ 984250 h 1066687"/>
                    <a:gd name="connsiteX3" fmla="*/ 0 w 1314450"/>
                    <a:gd name="connsiteY3" fmla="*/ 1016000 h 1066687"/>
                    <a:gd name="connsiteX4" fmla="*/ 19050 w 1314450"/>
                    <a:gd name="connsiteY4" fmla="*/ 158750 h 1066687"/>
                    <a:gd name="connsiteX0" fmla="*/ 19050 w 1314450"/>
                    <a:gd name="connsiteY0" fmla="*/ 158750 h 1082524"/>
                    <a:gd name="connsiteX1" fmla="*/ 1143000 w 1314450"/>
                    <a:gd name="connsiteY1" fmla="*/ 0 h 1082524"/>
                    <a:gd name="connsiteX2" fmla="*/ 1314450 w 1314450"/>
                    <a:gd name="connsiteY2" fmla="*/ 984250 h 1082524"/>
                    <a:gd name="connsiteX3" fmla="*/ 0 w 1314450"/>
                    <a:gd name="connsiteY3" fmla="*/ 1016000 h 1082524"/>
                    <a:gd name="connsiteX4" fmla="*/ 19050 w 1314450"/>
                    <a:gd name="connsiteY4" fmla="*/ 158750 h 1082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450" h="1082524">
                      <a:moveTo>
                        <a:pt x="19050" y="158750"/>
                      </a:moveTo>
                      <a:lnTo>
                        <a:pt x="1143000" y="0"/>
                      </a:lnTo>
                      <a:lnTo>
                        <a:pt x="1314450" y="984250"/>
                      </a:lnTo>
                      <a:cubicBezTo>
                        <a:pt x="885825" y="1064683"/>
                        <a:pt x="546100" y="1141942"/>
                        <a:pt x="0" y="1016000"/>
                      </a:cubicBezTo>
                      <a:lnTo>
                        <a:pt x="19050" y="158750"/>
                      </a:lnTo>
                      <a:close/>
                    </a:path>
                  </a:pathLst>
                </a:custGeom>
                <a:solidFill>
                  <a:srgbClr val="9097A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4E00866A-739C-454F-A108-FBE105D6E84F}"/>
                    </a:ext>
                  </a:extLst>
                </p:cNvPr>
                <p:cNvGrpSpPr/>
                <p:nvPr/>
              </p:nvGrpSpPr>
              <p:grpSpPr>
                <a:xfrm rot="499682">
                  <a:off x="4351253" y="2819148"/>
                  <a:ext cx="341094" cy="445251"/>
                  <a:chOff x="4316092" y="4125539"/>
                  <a:chExt cx="602722" cy="1045871"/>
                </a:xfrm>
              </p:grpSpPr>
              <p:sp>
                <p:nvSpPr>
                  <p:cNvPr id="316" name="Freeform: Shape 315">
                    <a:extLst>
                      <a:ext uri="{FF2B5EF4-FFF2-40B4-BE49-F238E27FC236}">
                        <a16:creationId xmlns:a16="http://schemas.microsoft.com/office/drawing/2014/main" id="{653FB921-4819-4DAA-86BC-0CB4FF41F1AE}"/>
                      </a:ext>
                    </a:extLst>
                  </p:cNvPr>
                  <p:cNvSpPr/>
                  <p:nvPr/>
                </p:nvSpPr>
                <p:spPr>
                  <a:xfrm rot="10590746">
                    <a:off x="4324904" y="4125539"/>
                    <a:ext cx="593910" cy="1045871"/>
                  </a:xfrm>
                  <a:custGeom>
                    <a:avLst/>
                    <a:gdLst>
                      <a:gd name="connsiteX0" fmla="*/ 111259 w 593910"/>
                      <a:gd name="connsiteY0" fmla="*/ 1045871 h 1045871"/>
                      <a:gd name="connsiteX1" fmla="*/ 0 w 593910"/>
                      <a:gd name="connsiteY1" fmla="*/ 53014 h 1045871"/>
                      <a:gd name="connsiteX2" fmla="*/ 464199 w 593910"/>
                      <a:gd name="connsiteY2" fmla="*/ 2559 h 1045871"/>
                      <a:gd name="connsiteX3" fmla="*/ 537792 w 593910"/>
                      <a:gd name="connsiteY3" fmla="*/ 0 h 1045871"/>
                      <a:gd name="connsiteX4" fmla="*/ 593910 w 593910"/>
                      <a:gd name="connsiteY4" fmla="*/ 1007446 h 1045871"/>
                      <a:gd name="connsiteX5" fmla="*/ 111259 w 593910"/>
                      <a:gd name="connsiteY5" fmla="*/ 1045871 h 1045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93910" h="1045871">
                        <a:moveTo>
                          <a:pt x="111259" y="1045871"/>
                        </a:moveTo>
                        <a:lnTo>
                          <a:pt x="0" y="53014"/>
                        </a:lnTo>
                        <a:cubicBezTo>
                          <a:pt x="162271" y="32685"/>
                          <a:pt x="312037" y="12042"/>
                          <a:pt x="464199" y="2559"/>
                        </a:cubicBezTo>
                        <a:lnTo>
                          <a:pt x="537792" y="0"/>
                        </a:lnTo>
                        <a:lnTo>
                          <a:pt x="593910" y="1007446"/>
                        </a:lnTo>
                        <a:lnTo>
                          <a:pt x="111259" y="104587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7" name="Freeform: Shape 316">
                    <a:extLst>
                      <a:ext uri="{FF2B5EF4-FFF2-40B4-BE49-F238E27FC236}">
                        <a16:creationId xmlns:a16="http://schemas.microsoft.com/office/drawing/2014/main" id="{868D01AF-1B7D-45D1-8103-F1799AE3873A}"/>
                      </a:ext>
                    </a:extLst>
                  </p:cNvPr>
                  <p:cNvSpPr/>
                  <p:nvPr/>
                </p:nvSpPr>
                <p:spPr>
                  <a:xfrm rot="20819035">
                    <a:off x="4316092" y="4233513"/>
                    <a:ext cx="233020" cy="936625"/>
                  </a:xfrm>
                  <a:custGeom>
                    <a:avLst/>
                    <a:gdLst>
                      <a:gd name="connsiteX0" fmla="*/ 200025 w 233020"/>
                      <a:gd name="connsiteY0" fmla="*/ 0 h 936625"/>
                      <a:gd name="connsiteX1" fmla="*/ 231775 w 233020"/>
                      <a:gd name="connsiteY1" fmla="*/ 174625 h 936625"/>
                      <a:gd name="connsiteX2" fmla="*/ 161925 w 233020"/>
                      <a:gd name="connsiteY2" fmla="*/ 225425 h 936625"/>
                      <a:gd name="connsiteX3" fmla="*/ 174625 w 233020"/>
                      <a:gd name="connsiteY3" fmla="*/ 282575 h 936625"/>
                      <a:gd name="connsiteX4" fmla="*/ 209550 w 233020"/>
                      <a:gd name="connsiteY4" fmla="*/ 333375 h 936625"/>
                      <a:gd name="connsiteX5" fmla="*/ 69850 w 233020"/>
                      <a:gd name="connsiteY5" fmla="*/ 714375 h 936625"/>
                      <a:gd name="connsiteX6" fmla="*/ 0 w 233020"/>
                      <a:gd name="connsiteY6" fmla="*/ 936625 h 936625"/>
                      <a:gd name="connsiteX7" fmla="*/ 0 w 233020"/>
                      <a:gd name="connsiteY7" fmla="*/ 936625 h 936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3020" h="936625">
                        <a:moveTo>
                          <a:pt x="200025" y="0"/>
                        </a:moveTo>
                        <a:cubicBezTo>
                          <a:pt x="219075" y="68527"/>
                          <a:pt x="238125" y="137054"/>
                          <a:pt x="231775" y="174625"/>
                        </a:cubicBezTo>
                        <a:cubicBezTo>
                          <a:pt x="225425" y="212196"/>
                          <a:pt x="171450" y="207433"/>
                          <a:pt x="161925" y="225425"/>
                        </a:cubicBezTo>
                        <a:cubicBezTo>
                          <a:pt x="152400" y="243417"/>
                          <a:pt x="166687" y="264583"/>
                          <a:pt x="174625" y="282575"/>
                        </a:cubicBezTo>
                        <a:cubicBezTo>
                          <a:pt x="182562" y="300567"/>
                          <a:pt x="227012" y="261408"/>
                          <a:pt x="209550" y="333375"/>
                        </a:cubicBezTo>
                        <a:cubicBezTo>
                          <a:pt x="192088" y="405342"/>
                          <a:pt x="104775" y="613833"/>
                          <a:pt x="69850" y="714375"/>
                        </a:cubicBezTo>
                        <a:cubicBezTo>
                          <a:pt x="34925" y="814917"/>
                          <a:pt x="0" y="936625"/>
                          <a:pt x="0" y="936625"/>
                        </a:cubicBezTo>
                        <a:lnTo>
                          <a:pt x="0" y="9366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06" name="Group 305">
                  <a:extLst>
                    <a:ext uri="{FF2B5EF4-FFF2-40B4-BE49-F238E27FC236}">
                      <a16:creationId xmlns:a16="http://schemas.microsoft.com/office/drawing/2014/main" id="{B0A51ED8-4184-4BB5-9661-E7ED684AB1FF}"/>
                    </a:ext>
                  </a:extLst>
                </p:cNvPr>
                <p:cNvGrpSpPr/>
                <p:nvPr/>
              </p:nvGrpSpPr>
              <p:grpSpPr>
                <a:xfrm>
                  <a:off x="3951080" y="1884772"/>
                  <a:ext cx="1007279" cy="998471"/>
                  <a:chOff x="2964549" y="2130100"/>
                  <a:chExt cx="2366044" cy="2345355"/>
                </a:xfrm>
              </p:grpSpPr>
              <p:sp>
                <p:nvSpPr>
                  <p:cNvPr id="307" name="Oval 306">
                    <a:extLst>
                      <a:ext uri="{FF2B5EF4-FFF2-40B4-BE49-F238E27FC236}">
                        <a16:creationId xmlns:a16="http://schemas.microsoft.com/office/drawing/2014/main" id="{BD753B80-DBB2-4881-9766-001C4F22ED5B}"/>
                      </a:ext>
                    </a:extLst>
                  </p:cNvPr>
                  <p:cNvSpPr/>
                  <p:nvPr/>
                </p:nvSpPr>
                <p:spPr>
                  <a:xfrm>
                    <a:off x="3116622" y="2487629"/>
                    <a:ext cx="2014331" cy="1987826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8" name="Oval 5">
                    <a:extLst>
                      <a:ext uri="{FF2B5EF4-FFF2-40B4-BE49-F238E27FC236}">
                        <a16:creationId xmlns:a16="http://schemas.microsoft.com/office/drawing/2014/main" id="{16CAD790-8527-40E0-91AD-C537A938242F}"/>
                      </a:ext>
                    </a:extLst>
                  </p:cNvPr>
                  <p:cNvSpPr/>
                  <p:nvPr/>
                </p:nvSpPr>
                <p:spPr>
                  <a:xfrm>
                    <a:off x="2964549" y="2130100"/>
                    <a:ext cx="2366044" cy="2133911"/>
                  </a:xfrm>
                  <a:custGeom>
                    <a:avLst/>
                    <a:gdLst>
                      <a:gd name="connsiteX0" fmla="*/ 0 w 2014331"/>
                      <a:gd name="connsiteY0" fmla="*/ 544996 h 1089991"/>
                      <a:gd name="connsiteX1" fmla="*/ 1007166 w 2014331"/>
                      <a:gd name="connsiteY1" fmla="*/ 0 h 1089991"/>
                      <a:gd name="connsiteX2" fmla="*/ 2014332 w 2014331"/>
                      <a:gd name="connsiteY2" fmla="*/ 544996 h 1089991"/>
                      <a:gd name="connsiteX3" fmla="*/ 1007166 w 2014331"/>
                      <a:gd name="connsiteY3" fmla="*/ 1089992 h 1089991"/>
                      <a:gd name="connsiteX4" fmla="*/ 0 w 2014331"/>
                      <a:gd name="connsiteY4" fmla="*/ 544996 h 1089991"/>
                      <a:gd name="connsiteX0" fmla="*/ 205536 w 2219868"/>
                      <a:gd name="connsiteY0" fmla="*/ 544996 h 1279150"/>
                      <a:gd name="connsiteX1" fmla="*/ 1212702 w 2219868"/>
                      <a:gd name="connsiteY1" fmla="*/ 0 h 1279150"/>
                      <a:gd name="connsiteX2" fmla="*/ 2219868 w 2219868"/>
                      <a:gd name="connsiteY2" fmla="*/ 544996 h 1279150"/>
                      <a:gd name="connsiteX3" fmla="*/ 1212702 w 2219868"/>
                      <a:gd name="connsiteY3" fmla="*/ 1089992 h 1279150"/>
                      <a:gd name="connsiteX4" fmla="*/ 85559 w 2219868"/>
                      <a:gd name="connsiteY4" fmla="*/ 1249017 h 1279150"/>
                      <a:gd name="connsiteX5" fmla="*/ 205536 w 2219868"/>
                      <a:gd name="connsiteY5" fmla="*/ 544996 h 1279150"/>
                      <a:gd name="connsiteX0" fmla="*/ 205536 w 2219868"/>
                      <a:gd name="connsiteY0" fmla="*/ 544996 h 1266302"/>
                      <a:gd name="connsiteX1" fmla="*/ 1212702 w 2219868"/>
                      <a:gd name="connsiteY1" fmla="*/ 0 h 1266302"/>
                      <a:gd name="connsiteX2" fmla="*/ 2219868 w 2219868"/>
                      <a:gd name="connsiteY2" fmla="*/ 544996 h 1266302"/>
                      <a:gd name="connsiteX3" fmla="*/ 1212702 w 2219868"/>
                      <a:gd name="connsiteY3" fmla="*/ 1089992 h 1266302"/>
                      <a:gd name="connsiteX4" fmla="*/ 807470 w 2219868"/>
                      <a:gd name="connsiteY4" fmla="*/ 831241 h 1266302"/>
                      <a:gd name="connsiteX5" fmla="*/ 85559 w 2219868"/>
                      <a:gd name="connsiteY5" fmla="*/ 1249017 h 1266302"/>
                      <a:gd name="connsiteX6" fmla="*/ 205536 w 2219868"/>
                      <a:gd name="connsiteY6" fmla="*/ 544996 h 1266302"/>
                      <a:gd name="connsiteX0" fmla="*/ 205536 w 2219868"/>
                      <a:gd name="connsiteY0" fmla="*/ 544996 h 1266742"/>
                      <a:gd name="connsiteX1" fmla="*/ 1212702 w 2219868"/>
                      <a:gd name="connsiteY1" fmla="*/ 0 h 1266742"/>
                      <a:gd name="connsiteX2" fmla="*/ 2219868 w 2219868"/>
                      <a:gd name="connsiteY2" fmla="*/ 544996 h 1266742"/>
                      <a:gd name="connsiteX3" fmla="*/ 1212702 w 2219868"/>
                      <a:gd name="connsiteY3" fmla="*/ 1089992 h 1266742"/>
                      <a:gd name="connsiteX4" fmla="*/ 822710 w 2219868"/>
                      <a:gd name="connsiteY4" fmla="*/ 1021741 h 1266742"/>
                      <a:gd name="connsiteX5" fmla="*/ 807470 w 2219868"/>
                      <a:gd name="connsiteY5" fmla="*/ 831241 h 1266742"/>
                      <a:gd name="connsiteX6" fmla="*/ 85559 w 2219868"/>
                      <a:gd name="connsiteY6" fmla="*/ 1249017 h 1266742"/>
                      <a:gd name="connsiteX7" fmla="*/ 205536 w 2219868"/>
                      <a:gd name="connsiteY7" fmla="*/ 544996 h 1266742"/>
                      <a:gd name="connsiteX0" fmla="*/ 205536 w 2219868"/>
                      <a:gd name="connsiteY0" fmla="*/ 544996 h 1266742"/>
                      <a:gd name="connsiteX1" fmla="*/ 1212702 w 2219868"/>
                      <a:gd name="connsiteY1" fmla="*/ 0 h 1266742"/>
                      <a:gd name="connsiteX2" fmla="*/ 2219868 w 2219868"/>
                      <a:gd name="connsiteY2" fmla="*/ 544996 h 1266742"/>
                      <a:gd name="connsiteX3" fmla="*/ 1250802 w 2219868"/>
                      <a:gd name="connsiteY3" fmla="*/ 808052 h 1266742"/>
                      <a:gd name="connsiteX4" fmla="*/ 822710 w 2219868"/>
                      <a:gd name="connsiteY4" fmla="*/ 1021741 h 1266742"/>
                      <a:gd name="connsiteX5" fmla="*/ 807470 w 2219868"/>
                      <a:gd name="connsiteY5" fmla="*/ 831241 h 1266742"/>
                      <a:gd name="connsiteX6" fmla="*/ 85559 w 2219868"/>
                      <a:gd name="connsiteY6" fmla="*/ 1249017 h 1266742"/>
                      <a:gd name="connsiteX7" fmla="*/ 205536 w 2219868"/>
                      <a:gd name="connsiteY7" fmla="*/ 544996 h 1266742"/>
                      <a:gd name="connsiteX0" fmla="*/ 205536 w 2222718"/>
                      <a:gd name="connsiteY0" fmla="*/ 544996 h 1266742"/>
                      <a:gd name="connsiteX1" fmla="*/ 1212702 w 2222718"/>
                      <a:gd name="connsiteY1" fmla="*/ 0 h 1266742"/>
                      <a:gd name="connsiteX2" fmla="*/ 2219868 w 2222718"/>
                      <a:gd name="connsiteY2" fmla="*/ 544996 h 1266742"/>
                      <a:gd name="connsiteX3" fmla="*/ 1302770 w 2222718"/>
                      <a:gd name="connsiteY3" fmla="*/ 976021 h 1266742"/>
                      <a:gd name="connsiteX4" fmla="*/ 1250802 w 2222718"/>
                      <a:gd name="connsiteY4" fmla="*/ 808052 h 1266742"/>
                      <a:gd name="connsiteX5" fmla="*/ 822710 w 2222718"/>
                      <a:gd name="connsiteY5" fmla="*/ 1021741 h 1266742"/>
                      <a:gd name="connsiteX6" fmla="*/ 807470 w 2222718"/>
                      <a:gd name="connsiteY6" fmla="*/ 831241 h 1266742"/>
                      <a:gd name="connsiteX7" fmla="*/ 85559 w 2222718"/>
                      <a:gd name="connsiteY7" fmla="*/ 1249017 h 1266742"/>
                      <a:gd name="connsiteX8" fmla="*/ 205536 w 2222718"/>
                      <a:gd name="connsiteY8" fmla="*/ 544996 h 1266742"/>
                      <a:gd name="connsiteX0" fmla="*/ 205536 w 2224841"/>
                      <a:gd name="connsiteY0" fmla="*/ 544996 h 1266742"/>
                      <a:gd name="connsiteX1" fmla="*/ 1212702 w 2224841"/>
                      <a:gd name="connsiteY1" fmla="*/ 0 h 1266742"/>
                      <a:gd name="connsiteX2" fmla="*/ 2219868 w 2224841"/>
                      <a:gd name="connsiteY2" fmla="*/ 544996 h 1266742"/>
                      <a:gd name="connsiteX3" fmla="*/ 1615190 w 2224841"/>
                      <a:gd name="connsiteY3" fmla="*/ 785521 h 1266742"/>
                      <a:gd name="connsiteX4" fmla="*/ 1302770 w 2224841"/>
                      <a:gd name="connsiteY4" fmla="*/ 976021 h 1266742"/>
                      <a:gd name="connsiteX5" fmla="*/ 1250802 w 2224841"/>
                      <a:gd name="connsiteY5" fmla="*/ 808052 h 1266742"/>
                      <a:gd name="connsiteX6" fmla="*/ 822710 w 2224841"/>
                      <a:gd name="connsiteY6" fmla="*/ 1021741 h 1266742"/>
                      <a:gd name="connsiteX7" fmla="*/ 807470 w 2224841"/>
                      <a:gd name="connsiteY7" fmla="*/ 831241 h 1266742"/>
                      <a:gd name="connsiteX8" fmla="*/ 85559 w 2224841"/>
                      <a:gd name="connsiteY8" fmla="*/ 1249017 h 1266742"/>
                      <a:gd name="connsiteX9" fmla="*/ 205536 w 2224841"/>
                      <a:gd name="connsiteY9" fmla="*/ 544996 h 1266742"/>
                      <a:gd name="connsiteX0" fmla="*/ 205536 w 2238429"/>
                      <a:gd name="connsiteY0" fmla="*/ 544996 h 1266742"/>
                      <a:gd name="connsiteX1" fmla="*/ 1212702 w 2238429"/>
                      <a:gd name="connsiteY1" fmla="*/ 0 h 1266742"/>
                      <a:gd name="connsiteX2" fmla="*/ 2219868 w 2238429"/>
                      <a:gd name="connsiteY2" fmla="*/ 544996 h 1266742"/>
                      <a:gd name="connsiteX3" fmla="*/ 1843790 w 2238429"/>
                      <a:gd name="connsiteY3" fmla="*/ 937921 h 1266742"/>
                      <a:gd name="connsiteX4" fmla="*/ 1615190 w 2238429"/>
                      <a:gd name="connsiteY4" fmla="*/ 785521 h 1266742"/>
                      <a:gd name="connsiteX5" fmla="*/ 1302770 w 2238429"/>
                      <a:gd name="connsiteY5" fmla="*/ 976021 h 1266742"/>
                      <a:gd name="connsiteX6" fmla="*/ 1250802 w 2238429"/>
                      <a:gd name="connsiteY6" fmla="*/ 808052 h 1266742"/>
                      <a:gd name="connsiteX7" fmla="*/ 822710 w 2238429"/>
                      <a:gd name="connsiteY7" fmla="*/ 1021741 h 1266742"/>
                      <a:gd name="connsiteX8" fmla="*/ 807470 w 2238429"/>
                      <a:gd name="connsiteY8" fmla="*/ 831241 h 1266742"/>
                      <a:gd name="connsiteX9" fmla="*/ 85559 w 2238429"/>
                      <a:gd name="connsiteY9" fmla="*/ 1249017 h 1266742"/>
                      <a:gd name="connsiteX10" fmla="*/ 205536 w 2238429"/>
                      <a:gd name="connsiteY10" fmla="*/ 544996 h 1266742"/>
                      <a:gd name="connsiteX0" fmla="*/ 205536 w 2246373"/>
                      <a:gd name="connsiteY0" fmla="*/ 544996 h 1266742"/>
                      <a:gd name="connsiteX1" fmla="*/ 1212702 w 2246373"/>
                      <a:gd name="connsiteY1" fmla="*/ 0 h 1266742"/>
                      <a:gd name="connsiteX2" fmla="*/ 2219868 w 2246373"/>
                      <a:gd name="connsiteY2" fmla="*/ 544996 h 1266742"/>
                      <a:gd name="connsiteX3" fmla="*/ 1881890 w 2246373"/>
                      <a:gd name="connsiteY3" fmla="*/ 793141 h 1266742"/>
                      <a:gd name="connsiteX4" fmla="*/ 1843790 w 2246373"/>
                      <a:gd name="connsiteY4" fmla="*/ 937921 h 1266742"/>
                      <a:gd name="connsiteX5" fmla="*/ 1615190 w 2246373"/>
                      <a:gd name="connsiteY5" fmla="*/ 785521 h 1266742"/>
                      <a:gd name="connsiteX6" fmla="*/ 1302770 w 2246373"/>
                      <a:gd name="connsiteY6" fmla="*/ 976021 h 1266742"/>
                      <a:gd name="connsiteX7" fmla="*/ 1250802 w 2246373"/>
                      <a:gd name="connsiteY7" fmla="*/ 808052 h 1266742"/>
                      <a:gd name="connsiteX8" fmla="*/ 822710 w 2246373"/>
                      <a:gd name="connsiteY8" fmla="*/ 1021741 h 1266742"/>
                      <a:gd name="connsiteX9" fmla="*/ 807470 w 2246373"/>
                      <a:gd name="connsiteY9" fmla="*/ 831241 h 1266742"/>
                      <a:gd name="connsiteX10" fmla="*/ 85559 w 2246373"/>
                      <a:gd name="connsiteY10" fmla="*/ 1249017 h 1266742"/>
                      <a:gd name="connsiteX11" fmla="*/ 205536 w 2246373"/>
                      <a:gd name="connsiteY11" fmla="*/ 544996 h 1266742"/>
                      <a:gd name="connsiteX0" fmla="*/ 205536 w 2365270"/>
                      <a:gd name="connsiteY0" fmla="*/ 544996 h 1266742"/>
                      <a:gd name="connsiteX1" fmla="*/ 1212702 w 2365270"/>
                      <a:gd name="connsiteY1" fmla="*/ 0 h 1266742"/>
                      <a:gd name="connsiteX2" fmla="*/ 2219868 w 2365270"/>
                      <a:gd name="connsiteY2" fmla="*/ 544996 h 1266742"/>
                      <a:gd name="connsiteX3" fmla="*/ 2339090 w 2365270"/>
                      <a:gd name="connsiteY3" fmla="*/ 1029361 h 1266742"/>
                      <a:gd name="connsiteX4" fmla="*/ 1881890 w 2365270"/>
                      <a:gd name="connsiteY4" fmla="*/ 793141 h 1266742"/>
                      <a:gd name="connsiteX5" fmla="*/ 1843790 w 2365270"/>
                      <a:gd name="connsiteY5" fmla="*/ 937921 h 1266742"/>
                      <a:gd name="connsiteX6" fmla="*/ 1615190 w 2365270"/>
                      <a:gd name="connsiteY6" fmla="*/ 785521 h 1266742"/>
                      <a:gd name="connsiteX7" fmla="*/ 1302770 w 2365270"/>
                      <a:gd name="connsiteY7" fmla="*/ 976021 h 1266742"/>
                      <a:gd name="connsiteX8" fmla="*/ 1250802 w 2365270"/>
                      <a:gd name="connsiteY8" fmla="*/ 808052 h 1266742"/>
                      <a:gd name="connsiteX9" fmla="*/ 822710 w 2365270"/>
                      <a:gd name="connsiteY9" fmla="*/ 1021741 h 1266742"/>
                      <a:gd name="connsiteX10" fmla="*/ 807470 w 2365270"/>
                      <a:gd name="connsiteY10" fmla="*/ 831241 h 1266742"/>
                      <a:gd name="connsiteX11" fmla="*/ 85559 w 2365270"/>
                      <a:gd name="connsiteY11" fmla="*/ 1249017 h 1266742"/>
                      <a:gd name="connsiteX12" fmla="*/ 205536 w 2365270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59030 w 2358039"/>
                      <a:gd name="connsiteY4" fmla="*/ 80838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59030 w 2358039"/>
                      <a:gd name="connsiteY4" fmla="*/ 80838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43790 w 2358039"/>
                      <a:gd name="connsiteY4" fmla="*/ 81600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43790 w 2358039"/>
                      <a:gd name="connsiteY4" fmla="*/ 81600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43790 w 2358039"/>
                      <a:gd name="connsiteY4" fmla="*/ 81600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66332"/>
                      <a:gd name="connsiteY0" fmla="*/ 544996 h 1266742"/>
                      <a:gd name="connsiteX1" fmla="*/ 1212702 w 2366332"/>
                      <a:gd name="connsiteY1" fmla="*/ 0 h 1266742"/>
                      <a:gd name="connsiteX2" fmla="*/ 2219868 w 2366332"/>
                      <a:gd name="connsiteY2" fmla="*/ 544996 h 1266742"/>
                      <a:gd name="connsiteX3" fmla="*/ 2348615 w 2366332"/>
                      <a:gd name="connsiteY3" fmla="*/ 1162711 h 1266742"/>
                      <a:gd name="connsiteX4" fmla="*/ 1843790 w 2366332"/>
                      <a:gd name="connsiteY4" fmla="*/ 816001 h 1266742"/>
                      <a:gd name="connsiteX5" fmla="*/ 1843790 w 2366332"/>
                      <a:gd name="connsiteY5" fmla="*/ 937921 h 1266742"/>
                      <a:gd name="connsiteX6" fmla="*/ 1615190 w 2366332"/>
                      <a:gd name="connsiteY6" fmla="*/ 785521 h 1266742"/>
                      <a:gd name="connsiteX7" fmla="*/ 1302770 w 2366332"/>
                      <a:gd name="connsiteY7" fmla="*/ 976021 h 1266742"/>
                      <a:gd name="connsiteX8" fmla="*/ 1250802 w 2366332"/>
                      <a:gd name="connsiteY8" fmla="*/ 808052 h 1266742"/>
                      <a:gd name="connsiteX9" fmla="*/ 822710 w 2366332"/>
                      <a:gd name="connsiteY9" fmla="*/ 1021741 h 1266742"/>
                      <a:gd name="connsiteX10" fmla="*/ 807470 w 2366332"/>
                      <a:gd name="connsiteY10" fmla="*/ 831241 h 1266742"/>
                      <a:gd name="connsiteX11" fmla="*/ 85559 w 2366332"/>
                      <a:gd name="connsiteY11" fmla="*/ 1249017 h 1266742"/>
                      <a:gd name="connsiteX12" fmla="*/ 205536 w 2366332"/>
                      <a:gd name="connsiteY12" fmla="*/ 544996 h 1266742"/>
                      <a:gd name="connsiteX0" fmla="*/ 205536 w 2341967"/>
                      <a:gd name="connsiteY0" fmla="*/ 544996 h 1266742"/>
                      <a:gd name="connsiteX1" fmla="*/ 1212702 w 2341967"/>
                      <a:gd name="connsiteY1" fmla="*/ 0 h 1266742"/>
                      <a:gd name="connsiteX2" fmla="*/ 2219868 w 2341967"/>
                      <a:gd name="connsiteY2" fmla="*/ 544996 h 1266742"/>
                      <a:gd name="connsiteX3" fmla="*/ 2320040 w 2341967"/>
                      <a:gd name="connsiteY3" fmla="*/ 1200811 h 1266742"/>
                      <a:gd name="connsiteX4" fmla="*/ 1843790 w 2341967"/>
                      <a:gd name="connsiteY4" fmla="*/ 816001 h 1266742"/>
                      <a:gd name="connsiteX5" fmla="*/ 1843790 w 2341967"/>
                      <a:gd name="connsiteY5" fmla="*/ 937921 h 1266742"/>
                      <a:gd name="connsiteX6" fmla="*/ 1615190 w 2341967"/>
                      <a:gd name="connsiteY6" fmla="*/ 785521 h 1266742"/>
                      <a:gd name="connsiteX7" fmla="*/ 1302770 w 2341967"/>
                      <a:gd name="connsiteY7" fmla="*/ 976021 h 1266742"/>
                      <a:gd name="connsiteX8" fmla="*/ 1250802 w 2341967"/>
                      <a:gd name="connsiteY8" fmla="*/ 808052 h 1266742"/>
                      <a:gd name="connsiteX9" fmla="*/ 822710 w 2341967"/>
                      <a:gd name="connsiteY9" fmla="*/ 1021741 h 1266742"/>
                      <a:gd name="connsiteX10" fmla="*/ 807470 w 2341967"/>
                      <a:gd name="connsiteY10" fmla="*/ 831241 h 1266742"/>
                      <a:gd name="connsiteX11" fmla="*/ 85559 w 2341967"/>
                      <a:gd name="connsiteY11" fmla="*/ 1249017 h 1266742"/>
                      <a:gd name="connsiteX12" fmla="*/ 205536 w 2341967"/>
                      <a:gd name="connsiteY12" fmla="*/ 544996 h 1266742"/>
                      <a:gd name="connsiteX0" fmla="*/ 205536 w 2356460"/>
                      <a:gd name="connsiteY0" fmla="*/ 544996 h 1266742"/>
                      <a:gd name="connsiteX1" fmla="*/ 1212702 w 2356460"/>
                      <a:gd name="connsiteY1" fmla="*/ 0 h 1266742"/>
                      <a:gd name="connsiteX2" fmla="*/ 2219868 w 2356460"/>
                      <a:gd name="connsiteY2" fmla="*/ 544996 h 1266742"/>
                      <a:gd name="connsiteX3" fmla="*/ 2320040 w 2356460"/>
                      <a:gd name="connsiteY3" fmla="*/ 1200811 h 1266742"/>
                      <a:gd name="connsiteX4" fmla="*/ 1843790 w 2356460"/>
                      <a:gd name="connsiteY4" fmla="*/ 816001 h 1266742"/>
                      <a:gd name="connsiteX5" fmla="*/ 1843790 w 2356460"/>
                      <a:gd name="connsiteY5" fmla="*/ 937921 h 1266742"/>
                      <a:gd name="connsiteX6" fmla="*/ 1615190 w 2356460"/>
                      <a:gd name="connsiteY6" fmla="*/ 785521 h 1266742"/>
                      <a:gd name="connsiteX7" fmla="*/ 1302770 w 2356460"/>
                      <a:gd name="connsiteY7" fmla="*/ 976021 h 1266742"/>
                      <a:gd name="connsiteX8" fmla="*/ 1250802 w 2356460"/>
                      <a:gd name="connsiteY8" fmla="*/ 808052 h 1266742"/>
                      <a:gd name="connsiteX9" fmla="*/ 822710 w 2356460"/>
                      <a:gd name="connsiteY9" fmla="*/ 1021741 h 1266742"/>
                      <a:gd name="connsiteX10" fmla="*/ 807470 w 2356460"/>
                      <a:gd name="connsiteY10" fmla="*/ 831241 h 1266742"/>
                      <a:gd name="connsiteX11" fmla="*/ 85559 w 2356460"/>
                      <a:gd name="connsiteY11" fmla="*/ 1249017 h 1266742"/>
                      <a:gd name="connsiteX12" fmla="*/ 205536 w 2356460"/>
                      <a:gd name="connsiteY12" fmla="*/ 544996 h 1266742"/>
                      <a:gd name="connsiteX0" fmla="*/ 205536 w 2356460"/>
                      <a:gd name="connsiteY0" fmla="*/ 544996 h 1266742"/>
                      <a:gd name="connsiteX1" fmla="*/ 1212702 w 2356460"/>
                      <a:gd name="connsiteY1" fmla="*/ 0 h 1266742"/>
                      <a:gd name="connsiteX2" fmla="*/ 2219868 w 2356460"/>
                      <a:gd name="connsiteY2" fmla="*/ 544996 h 1266742"/>
                      <a:gd name="connsiteX3" fmla="*/ 2320040 w 2356460"/>
                      <a:gd name="connsiteY3" fmla="*/ 1200811 h 1266742"/>
                      <a:gd name="connsiteX4" fmla="*/ 1843790 w 2356460"/>
                      <a:gd name="connsiteY4" fmla="*/ 816001 h 1266742"/>
                      <a:gd name="connsiteX5" fmla="*/ 1843790 w 2356460"/>
                      <a:gd name="connsiteY5" fmla="*/ 937921 h 1266742"/>
                      <a:gd name="connsiteX6" fmla="*/ 1615190 w 2356460"/>
                      <a:gd name="connsiteY6" fmla="*/ 785521 h 1266742"/>
                      <a:gd name="connsiteX7" fmla="*/ 1302770 w 2356460"/>
                      <a:gd name="connsiteY7" fmla="*/ 976021 h 1266742"/>
                      <a:gd name="connsiteX8" fmla="*/ 1250802 w 2356460"/>
                      <a:gd name="connsiteY8" fmla="*/ 808052 h 1266742"/>
                      <a:gd name="connsiteX9" fmla="*/ 822710 w 2356460"/>
                      <a:gd name="connsiteY9" fmla="*/ 1021741 h 1266742"/>
                      <a:gd name="connsiteX10" fmla="*/ 807470 w 2356460"/>
                      <a:gd name="connsiteY10" fmla="*/ 831241 h 1266742"/>
                      <a:gd name="connsiteX11" fmla="*/ 85559 w 2356460"/>
                      <a:gd name="connsiteY11" fmla="*/ 1249017 h 1266742"/>
                      <a:gd name="connsiteX12" fmla="*/ 205536 w 2356460"/>
                      <a:gd name="connsiteY12" fmla="*/ 544996 h 1266742"/>
                      <a:gd name="connsiteX0" fmla="*/ 205536 w 2356460"/>
                      <a:gd name="connsiteY0" fmla="*/ 544996 h 1266742"/>
                      <a:gd name="connsiteX1" fmla="*/ 1212702 w 2356460"/>
                      <a:gd name="connsiteY1" fmla="*/ 0 h 1266742"/>
                      <a:gd name="connsiteX2" fmla="*/ 2219868 w 2356460"/>
                      <a:gd name="connsiteY2" fmla="*/ 544996 h 1266742"/>
                      <a:gd name="connsiteX3" fmla="*/ 2320040 w 2356460"/>
                      <a:gd name="connsiteY3" fmla="*/ 1200811 h 1266742"/>
                      <a:gd name="connsiteX4" fmla="*/ 1843790 w 2356460"/>
                      <a:gd name="connsiteY4" fmla="*/ 816001 h 1266742"/>
                      <a:gd name="connsiteX5" fmla="*/ 1843790 w 2356460"/>
                      <a:gd name="connsiteY5" fmla="*/ 937921 h 1266742"/>
                      <a:gd name="connsiteX6" fmla="*/ 1615190 w 2356460"/>
                      <a:gd name="connsiteY6" fmla="*/ 785521 h 1266742"/>
                      <a:gd name="connsiteX7" fmla="*/ 1302770 w 2356460"/>
                      <a:gd name="connsiteY7" fmla="*/ 976021 h 1266742"/>
                      <a:gd name="connsiteX8" fmla="*/ 1384152 w 2356460"/>
                      <a:gd name="connsiteY8" fmla="*/ 1189052 h 1266742"/>
                      <a:gd name="connsiteX9" fmla="*/ 822710 w 2356460"/>
                      <a:gd name="connsiteY9" fmla="*/ 1021741 h 1266742"/>
                      <a:gd name="connsiteX10" fmla="*/ 807470 w 2356460"/>
                      <a:gd name="connsiteY10" fmla="*/ 831241 h 1266742"/>
                      <a:gd name="connsiteX11" fmla="*/ 85559 w 2356460"/>
                      <a:gd name="connsiteY11" fmla="*/ 1249017 h 1266742"/>
                      <a:gd name="connsiteX12" fmla="*/ 205536 w 2356460"/>
                      <a:gd name="connsiteY12" fmla="*/ 544996 h 1266742"/>
                      <a:gd name="connsiteX0" fmla="*/ 205536 w 2356460"/>
                      <a:gd name="connsiteY0" fmla="*/ 544996 h 1557270"/>
                      <a:gd name="connsiteX1" fmla="*/ 1212702 w 2356460"/>
                      <a:gd name="connsiteY1" fmla="*/ 0 h 1557270"/>
                      <a:gd name="connsiteX2" fmla="*/ 2219868 w 2356460"/>
                      <a:gd name="connsiteY2" fmla="*/ 544996 h 1557270"/>
                      <a:gd name="connsiteX3" fmla="*/ 2320040 w 2356460"/>
                      <a:gd name="connsiteY3" fmla="*/ 1200811 h 1557270"/>
                      <a:gd name="connsiteX4" fmla="*/ 1843790 w 2356460"/>
                      <a:gd name="connsiteY4" fmla="*/ 816001 h 1557270"/>
                      <a:gd name="connsiteX5" fmla="*/ 1843790 w 2356460"/>
                      <a:gd name="connsiteY5" fmla="*/ 937921 h 1557270"/>
                      <a:gd name="connsiteX6" fmla="*/ 1615190 w 2356460"/>
                      <a:gd name="connsiteY6" fmla="*/ 785521 h 1557270"/>
                      <a:gd name="connsiteX7" fmla="*/ 1883795 w 2356460"/>
                      <a:gd name="connsiteY7" fmla="*/ 1557046 h 1557270"/>
                      <a:gd name="connsiteX8" fmla="*/ 1384152 w 2356460"/>
                      <a:gd name="connsiteY8" fmla="*/ 1189052 h 1557270"/>
                      <a:gd name="connsiteX9" fmla="*/ 822710 w 2356460"/>
                      <a:gd name="connsiteY9" fmla="*/ 1021741 h 1557270"/>
                      <a:gd name="connsiteX10" fmla="*/ 807470 w 2356460"/>
                      <a:gd name="connsiteY10" fmla="*/ 831241 h 1557270"/>
                      <a:gd name="connsiteX11" fmla="*/ 85559 w 2356460"/>
                      <a:gd name="connsiteY11" fmla="*/ 1249017 h 1557270"/>
                      <a:gd name="connsiteX12" fmla="*/ 205536 w 2356460"/>
                      <a:gd name="connsiteY12" fmla="*/ 544996 h 1557270"/>
                      <a:gd name="connsiteX0" fmla="*/ 205536 w 2356460"/>
                      <a:gd name="connsiteY0" fmla="*/ 544996 h 2014618"/>
                      <a:gd name="connsiteX1" fmla="*/ 1212702 w 2356460"/>
                      <a:gd name="connsiteY1" fmla="*/ 0 h 2014618"/>
                      <a:gd name="connsiteX2" fmla="*/ 2219868 w 2356460"/>
                      <a:gd name="connsiteY2" fmla="*/ 544996 h 2014618"/>
                      <a:gd name="connsiteX3" fmla="*/ 2320040 w 2356460"/>
                      <a:gd name="connsiteY3" fmla="*/ 1200811 h 2014618"/>
                      <a:gd name="connsiteX4" fmla="*/ 1843790 w 2356460"/>
                      <a:gd name="connsiteY4" fmla="*/ 816001 h 2014618"/>
                      <a:gd name="connsiteX5" fmla="*/ 1843790 w 2356460"/>
                      <a:gd name="connsiteY5" fmla="*/ 937921 h 2014618"/>
                      <a:gd name="connsiteX6" fmla="*/ 1958090 w 2356460"/>
                      <a:gd name="connsiteY6" fmla="*/ 2014246 h 2014618"/>
                      <a:gd name="connsiteX7" fmla="*/ 1883795 w 2356460"/>
                      <a:gd name="connsiteY7" fmla="*/ 1557046 h 2014618"/>
                      <a:gd name="connsiteX8" fmla="*/ 1384152 w 2356460"/>
                      <a:gd name="connsiteY8" fmla="*/ 1189052 h 2014618"/>
                      <a:gd name="connsiteX9" fmla="*/ 822710 w 2356460"/>
                      <a:gd name="connsiteY9" fmla="*/ 1021741 h 2014618"/>
                      <a:gd name="connsiteX10" fmla="*/ 807470 w 2356460"/>
                      <a:gd name="connsiteY10" fmla="*/ 831241 h 2014618"/>
                      <a:gd name="connsiteX11" fmla="*/ 85559 w 2356460"/>
                      <a:gd name="connsiteY11" fmla="*/ 1249017 h 2014618"/>
                      <a:gd name="connsiteX12" fmla="*/ 205536 w 2356460"/>
                      <a:gd name="connsiteY12" fmla="*/ 544996 h 2014618"/>
                      <a:gd name="connsiteX0" fmla="*/ 205536 w 2356460"/>
                      <a:gd name="connsiteY0" fmla="*/ 544996 h 2014642"/>
                      <a:gd name="connsiteX1" fmla="*/ 1212702 w 2356460"/>
                      <a:gd name="connsiteY1" fmla="*/ 0 h 2014642"/>
                      <a:gd name="connsiteX2" fmla="*/ 2219868 w 2356460"/>
                      <a:gd name="connsiteY2" fmla="*/ 544996 h 2014642"/>
                      <a:gd name="connsiteX3" fmla="*/ 2320040 w 2356460"/>
                      <a:gd name="connsiteY3" fmla="*/ 1200811 h 2014642"/>
                      <a:gd name="connsiteX4" fmla="*/ 1843790 w 2356460"/>
                      <a:gd name="connsiteY4" fmla="*/ 816001 h 2014642"/>
                      <a:gd name="connsiteX5" fmla="*/ 1843790 w 2356460"/>
                      <a:gd name="connsiteY5" fmla="*/ 937921 h 2014642"/>
                      <a:gd name="connsiteX6" fmla="*/ 1958090 w 2356460"/>
                      <a:gd name="connsiteY6" fmla="*/ 2014246 h 2014642"/>
                      <a:gd name="connsiteX7" fmla="*/ 1817120 w 2356460"/>
                      <a:gd name="connsiteY7" fmla="*/ 1585621 h 2014642"/>
                      <a:gd name="connsiteX8" fmla="*/ 1384152 w 2356460"/>
                      <a:gd name="connsiteY8" fmla="*/ 1189052 h 2014642"/>
                      <a:gd name="connsiteX9" fmla="*/ 822710 w 2356460"/>
                      <a:gd name="connsiteY9" fmla="*/ 1021741 h 2014642"/>
                      <a:gd name="connsiteX10" fmla="*/ 807470 w 2356460"/>
                      <a:gd name="connsiteY10" fmla="*/ 831241 h 2014642"/>
                      <a:gd name="connsiteX11" fmla="*/ 85559 w 2356460"/>
                      <a:gd name="connsiteY11" fmla="*/ 1249017 h 2014642"/>
                      <a:gd name="connsiteX12" fmla="*/ 205536 w 2356460"/>
                      <a:gd name="connsiteY12" fmla="*/ 544996 h 2014642"/>
                      <a:gd name="connsiteX0" fmla="*/ 205536 w 2356460"/>
                      <a:gd name="connsiteY0" fmla="*/ 544996 h 2014642"/>
                      <a:gd name="connsiteX1" fmla="*/ 1212702 w 2356460"/>
                      <a:gd name="connsiteY1" fmla="*/ 0 h 2014642"/>
                      <a:gd name="connsiteX2" fmla="*/ 2219868 w 2356460"/>
                      <a:gd name="connsiteY2" fmla="*/ 544996 h 2014642"/>
                      <a:gd name="connsiteX3" fmla="*/ 2320040 w 2356460"/>
                      <a:gd name="connsiteY3" fmla="*/ 1200811 h 2014642"/>
                      <a:gd name="connsiteX4" fmla="*/ 1843790 w 2356460"/>
                      <a:gd name="connsiteY4" fmla="*/ 816001 h 2014642"/>
                      <a:gd name="connsiteX5" fmla="*/ 1843790 w 2356460"/>
                      <a:gd name="connsiteY5" fmla="*/ 937921 h 2014642"/>
                      <a:gd name="connsiteX6" fmla="*/ 1958090 w 2356460"/>
                      <a:gd name="connsiteY6" fmla="*/ 2014246 h 2014642"/>
                      <a:gd name="connsiteX7" fmla="*/ 1817120 w 2356460"/>
                      <a:gd name="connsiteY7" fmla="*/ 1585621 h 2014642"/>
                      <a:gd name="connsiteX8" fmla="*/ 1384152 w 2356460"/>
                      <a:gd name="connsiteY8" fmla="*/ 1189052 h 2014642"/>
                      <a:gd name="connsiteX9" fmla="*/ 822710 w 2356460"/>
                      <a:gd name="connsiteY9" fmla="*/ 1021741 h 2014642"/>
                      <a:gd name="connsiteX10" fmla="*/ 807470 w 2356460"/>
                      <a:gd name="connsiteY10" fmla="*/ 831241 h 2014642"/>
                      <a:gd name="connsiteX11" fmla="*/ 85559 w 2356460"/>
                      <a:gd name="connsiteY11" fmla="*/ 1249017 h 2014642"/>
                      <a:gd name="connsiteX12" fmla="*/ 205536 w 2356460"/>
                      <a:gd name="connsiteY12" fmla="*/ 544996 h 2014642"/>
                      <a:gd name="connsiteX0" fmla="*/ 205536 w 2356460"/>
                      <a:gd name="connsiteY0" fmla="*/ 544996 h 2014642"/>
                      <a:gd name="connsiteX1" fmla="*/ 1212702 w 2356460"/>
                      <a:gd name="connsiteY1" fmla="*/ 0 h 2014642"/>
                      <a:gd name="connsiteX2" fmla="*/ 2219868 w 2356460"/>
                      <a:gd name="connsiteY2" fmla="*/ 544996 h 2014642"/>
                      <a:gd name="connsiteX3" fmla="*/ 2320040 w 2356460"/>
                      <a:gd name="connsiteY3" fmla="*/ 1200811 h 2014642"/>
                      <a:gd name="connsiteX4" fmla="*/ 1843790 w 2356460"/>
                      <a:gd name="connsiteY4" fmla="*/ 816001 h 2014642"/>
                      <a:gd name="connsiteX5" fmla="*/ 1843790 w 2356460"/>
                      <a:gd name="connsiteY5" fmla="*/ 937921 h 2014642"/>
                      <a:gd name="connsiteX6" fmla="*/ 1958090 w 2356460"/>
                      <a:gd name="connsiteY6" fmla="*/ 2014246 h 2014642"/>
                      <a:gd name="connsiteX7" fmla="*/ 1817120 w 2356460"/>
                      <a:gd name="connsiteY7" fmla="*/ 1585621 h 2014642"/>
                      <a:gd name="connsiteX8" fmla="*/ 1707943 w 2356460"/>
                      <a:gd name="connsiteY8" fmla="*/ 1952071 h 2014642"/>
                      <a:gd name="connsiteX9" fmla="*/ 1384152 w 2356460"/>
                      <a:gd name="connsiteY9" fmla="*/ 1189052 h 2014642"/>
                      <a:gd name="connsiteX10" fmla="*/ 822710 w 2356460"/>
                      <a:gd name="connsiteY10" fmla="*/ 1021741 h 2014642"/>
                      <a:gd name="connsiteX11" fmla="*/ 807470 w 2356460"/>
                      <a:gd name="connsiteY11" fmla="*/ 831241 h 2014642"/>
                      <a:gd name="connsiteX12" fmla="*/ 85559 w 2356460"/>
                      <a:gd name="connsiteY12" fmla="*/ 1249017 h 2014642"/>
                      <a:gd name="connsiteX13" fmla="*/ 205536 w 2356460"/>
                      <a:gd name="connsiteY13" fmla="*/ 544996 h 2014642"/>
                      <a:gd name="connsiteX0" fmla="*/ 205536 w 2356460"/>
                      <a:gd name="connsiteY0" fmla="*/ 544996 h 2014642"/>
                      <a:gd name="connsiteX1" fmla="*/ 1212702 w 2356460"/>
                      <a:gd name="connsiteY1" fmla="*/ 0 h 2014642"/>
                      <a:gd name="connsiteX2" fmla="*/ 2219868 w 2356460"/>
                      <a:gd name="connsiteY2" fmla="*/ 544996 h 2014642"/>
                      <a:gd name="connsiteX3" fmla="*/ 2320040 w 2356460"/>
                      <a:gd name="connsiteY3" fmla="*/ 1200811 h 2014642"/>
                      <a:gd name="connsiteX4" fmla="*/ 1843790 w 2356460"/>
                      <a:gd name="connsiteY4" fmla="*/ 816001 h 2014642"/>
                      <a:gd name="connsiteX5" fmla="*/ 1843790 w 2356460"/>
                      <a:gd name="connsiteY5" fmla="*/ 937921 h 2014642"/>
                      <a:gd name="connsiteX6" fmla="*/ 1958090 w 2356460"/>
                      <a:gd name="connsiteY6" fmla="*/ 2014246 h 2014642"/>
                      <a:gd name="connsiteX7" fmla="*/ 1817120 w 2356460"/>
                      <a:gd name="connsiteY7" fmla="*/ 1585621 h 2014642"/>
                      <a:gd name="connsiteX8" fmla="*/ 1707943 w 2356460"/>
                      <a:gd name="connsiteY8" fmla="*/ 1952071 h 2014642"/>
                      <a:gd name="connsiteX9" fmla="*/ 1384152 w 2356460"/>
                      <a:gd name="connsiteY9" fmla="*/ 1189052 h 2014642"/>
                      <a:gd name="connsiteX10" fmla="*/ 822710 w 2356460"/>
                      <a:gd name="connsiteY10" fmla="*/ 1021741 h 2014642"/>
                      <a:gd name="connsiteX11" fmla="*/ 807470 w 2356460"/>
                      <a:gd name="connsiteY11" fmla="*/ 831241 h 2014642"/>
                      <a:gd name="connsiteX12" fmla="*/ 85559 w 2356460"/>
                      <a:gd name="connsiteY12" fmla="*/ 1249017 h 2014642"/>
                      <a:gd name="connsiteX13" fmla="*/ 205536 w 2356460"/>
                      <a:gd name="connsiteY13" fmla="*/ 544996 h 2014642"/>
                      <a:gd name="connsiteX0" fmla="*/ 205536 w 2356460"/>
                      <a:gd name="connsiteY0" fmla="*/ 544996 h 2105147"/>
                      <a:gd name="connsiteX1" fmla="*/ 1212702 w 2356460"/>
                      <a:gd name="connsiteY1" fmla="*/ 0 h 2105147"/>
                      <a:gd name="connsiteX2" fmla="*/ 2219868 w 2356460"/>
                      <a:gd name="connsiteY2" fmla="*/ 544996 h 2105147"/>
                      <a:gd name="connsiteX3" fmla="*/ 2320040 w 2356460"/>
                      <a:gd name="connsiteY3" fmla="*/ 1200811 h 2105147"/>
                      <a:gd name="connsiteX4" fmla="*/ 1843790 w 2356460"/>
                      <a:gd name="connsiteY4" fmla="*/ 816001 h 2105147"/>
                      <a:gd name="connsiteX5" fmla="*/ 1843790 w 2356460"/>
                      <a:gd name="connsiteY5" fmla="*/ 937921 h 2105147"/>
                      <a:gd name="connsiteX6" fmla="*/ 1958090 w 2356460"/>
                      <a:gd name="connsiteY6" fmla="*/ 2014246 h 2105147"/>
                      <a:gd name="connsiteX7" fmla="*/ 1707943 w 2356460"/>
                      <a:gd name="connsiteY7" fmla="*/ 1952071 h 2105147"/>
                      <a:gd name="connsiteX8" fmla="*/ 1384152 w 2356460"/>
                      <a:gd name="connsiteY8" fmla="*/ 1189052 h 2105147"/>
                      <a:gd name="connsiteX9" fmla="*/ 822710 w 2356460"/>
                      <a:gd name="connsiteY9" fmla="*/ 1021741 h 2105147"/>
                      <a:gd name="connsiteX10" fmla="*/ 807470 w 2356460"/>
                      <a:gd name="connsiteY10" fmla="*/ 831241 h 2105147"/>
                      <a:gd name="connsiteX11" fmla="*/ 85559 w 2356460"/>
                      <a:gd name="connsiteY11" fmla="*/ 1249017 h 2105147"/>
                      <a:gd name="connsiteX12" fmla="*/ 205536 w 2356460"/>
                      <a:gd name="connsiteY12" fmla="*/ 544996 h 2105147"/>
                      <a:gd name="connsiteX0" fmla="*/ 205536 w 2356460"/>
                      <a:gd name="connsiteY0" fmla="*/ 544996 h 2114050"/>
                      <a:gd name="connsiteX1" fmla="*/ 1212702 w 2356460"/>
                      <a:gd name="connsiteY1" fmla="*/ 0 h 2114050"/>
                      <a:gd name="connsiteX2" fmla="*/ 2219868 w 2356460"/>
                      <a:gd name="connsiteY2" fmla="*/ 544996 h 2114050"/>
                      <a:gd name="connsiteX3" fmla="*/ 2320040 w 2356460"/>
                      <a:gd name="connsiteY3" fmla="*/ 1200811 h 2114050"/>
                      <a:gd name="connsiteX4" fmla="*/ 1843790 w 2356460"/>
                      <a:gd name="connsiteY4" fmla="*/ 816001 h 2114050"/>
                      <a:gd name="connsiteX5" fmla="*/ 1958090 w 2356460"/>
                      <a:gd name="connsiteY5" fmla="*/ 2014246 h 2114050"/>
                      <a:gd name="connsiteX6" fmla="*/ 1707943 w 2356460"/>
                      <a:gd name="connsiteY6" fmla="*/ 1952071 h 2114050"/>
                      <a:gd name="connsiteX7" fmla="*/ 1384152 w 2356460"/>
                      <a:gd name="connsiteY7" fmla="*/ 1189052 h 2114050"/>
                      <a:gd name="connsiteX8" fmla="*/ 822710 w 2356460"/>
                      <a:gd name="connsiteY8" fmla="*/ 1021741 h 2114050"/>
                      <a:gd name="connsiteX9" fmla="*/ 807470 w 2356460"/>
                      <a:gd name="connsiteY9" fmla="*/ 831241 h 2114050"/>
                      <a:gd name="connsiteX10" fmla="*/ 85559 w 2356460"/>
                      <a:gd name="connsiteY10" fmla="*/ 1249017 h 2114050"/>
                      <a:gd name="connsiteX11" fmla="*/ 205536 w 2356460"/>
                      <a:gd name="connsiteY11" fmla="*/ 544996 h 2114050"/>
                      <a:gd name="connsiteX0" fmla="*/ 205536 w 2356460"/>
                      <a:gd name="connsiteY0" fmla="*/ 544996 h 2086064"/>
                      <a:gd name="connsiteX1" fmla="*/ 1212702 w 2356460"/>
                      <a:gd name="connsiteY1" fmla="*/ 0 h 2086064"/>
                      <a:gd name="connsiteX2" fmla="*/ 2219868 w 2356460"/>
                      <a:gd name="connsiteY2" fmla="*/ 544996 h 2086064"/>
                      <a:gd name="connsiteX3" fmla="*/ 2320040 w 2356460"/>
                      <a:gd name="connsiteY3" fmla="*/ 1200811 h 2086064"/>
                      <a:gd name="connsiteX4" fmla="*/ 1958090 w 2356460"/>
                      <a:gd name="connsiteY4" fmla="*/ 2014246 h 2086064"/>
                      <a:gd name="connsiteX5" fmla="*/ 1707943 w 2356460"/>
                      <a:gd name="connsiteY5" fmla="*/ 1952071 h 2086064"/>
                      <a:gd name="connsiteX6" fmla="*/ 1384152 w 2356460"/>
                      <a:gd name="connsiteY6" fmla="*/ 1189052 h 2086064"/>
                      <a:gd name="connsiteX7" fmla="*/ 822710 w 2356460"/>
                      <a:gd name="connsiteY7" fmla="*/ 1021741 h 2086064"/>
                      <a:gd name="connsiteX8" fmla="*/ 807470 w 2356460"/>
                      <a:gd name="connsiteY8" fmla="*/ 831241 h 2086064"/>
                      <a:gd name="connsiteX9" fmla="*/ 85559 w 2356460"/>
                      <a:gd name="connsiteY9" fmla="*/ 1249017 h 2086064"/>
                      <a:gd name="connsiteX10" fmla="*/ 205536 w 2356460"/>
                      <a:gd name="connsiteY10" fmla="*/ 544996 h 2086064"/>
                      <a:gd name="connsiteX0" fmla="*/ 205536 w 2249538"/>
                      <a:gd name="connsiteY0" fmla="*/ 544996 h 2133911"/>
                      <a:gd name="connsiteX1" fmla="*/ 1212702 w 2249538"/>
                      <a:gd name="connsiteY1" fmla="*/ 0 h 2133911"/>
                      <a:gd name="connsiteX2" fmla="*/ 2219868 w 2249538"/>
                      <a:gd name="connsiteY2" fmla="*/ 544996 h 2133911"/>
                      <a:gd name="connsiteX3" fmla="*/ 1958090 w 2249538"/>
                      <a:gd name="connsiteY3" fmla="*/ 2014246 h 2133911"/>
                      <a:gd name="connsiteX4" fmla="*/ 1707943 w 2249538"/>
                      <a:gd name="connsiteY4" fmla="*/ 1952071 h 2133911"/>
                      <a:gd name="connsiteX5" fmla="*/ 1384152 w 2249538"/>
                      <a:gd name="connsiteY5" fmla="*/ 1189052 h 2133911"/>
                      <a:gd name="connsiteX6" fmla="*/ 822710 w 2249538"/>
                      <a:gd name="connsiteY6" fmla="*/ 1021741 h 2133911"/>
                      <a:gd name="connsiteX7" fmla="*/ 807470 w 2249538"/>
                      <a:gd name="connsiteY7" fmla="*/ 831241 h 2133911"/>
                      <a:gd name="connsiteX8" fmla="*/ 85559 w 2249538"/>
                      <a:gd name="connsiteY8" fmla="*/ 1249017 h 2133911"/>
                      <a:gd name="connsiteX9" fmla="*/ 205536 w 2249538"/>
                      <a:gd name="connsiteY9" fmla="*/ 544996 h 2133911"/>
                      <a:gd name="connsiteX0" fmla="*/ 205536 w 2310224"/>
                      <a:gd name="connsiteY0" fmla="*/ 544996 h 2133911"/>
                      <a:gd name="connsiteX1" fmla="*/ 1212702 w 2310224"/>
                      <a:gd name="connsiteY1" fmla="*/ 0 h 2133911"/>
                      <a:gd name="connsiteX2" fmla="*/ 2219868 w 2310224"/>
                      <a:gd name="connsiteY2" fmla="*/ 544996 h 2133911"/>
                      <a:gd name="connsiteX3" fmla="*/ 1958090 w 2310224"/>
                      <a:gd name="connsiteY3" fmla="*/ 2014246 h 2133911"/>
                      <a:gd name="connsiteX4" fmla="*/ 1707943 w 2310224"/>
                      <a:gd name="connsiteY4" fmla="*/ 1952071 h 2133911"/>
                      <a:gd name="connsiteX5" fmla="*/ 1384152 w 2310224"/>
                      <a:gd name="connsiteY5" fmla="*/ 1189052 h 2133911"/>
                      <a:gd name="connsiteX6" fmla="*/ 822710 w 2310224"/>
                      <a:gd name="connsiteY6" fmla="*/ 1021741 h 2133911"/>
                      <a:gd name="connsiteX7" fmla="*/ 807470 w 2310224"/>
                      <a:gd name="connsiteY7" fmla="*/ 831241 h 2133911"/>
                      <a:gd name="connsiteX8" fmla="*/ 85559 w 2310224"/>
                      <a:gd name="connsiteY8" fmla="*/ 1249017 h 2133911"/>
                      <a:gd name="connsiteX9" fmla="*/ 205536 w 2310224"/>
                      <a:gd name="connsiteY9" fmla="*/ 544996 h 2133911"/>
                      <a:gd name="connsiteX0" fmla="*/ 205536 w 2342794"/>
                      <a:gd name="connsiteY0" fmla="*/ 544996 h 2133911"/>
                      <a:gd name="connsiteX1" fmla="*/ 1212702 w 2342794"/>
                      <a:gd name="connsiteY1" fmla="*/ 0 h 2133911"/>
                      <a:gd name="connsiteX2" fmla="*/ 2219868 w 2342794"/>
                      <a:gd name="connsiteY2" fmla="*/ 544996 h 2133911"/>
                      <a:gd name="connsiteX3" fmla="*/ 1958090 w 2342794"/>
                      <a:gd name="connsiteY3" fmla="*/ 2014246 h 2133911"/>
                      <a:gd name="connsiteX4" fmla="*/ 1707943 w 2342794"/>
                      <a:gd name="connsiteY4" fmla="*/ 1952071 h 2133911"/>
                      <a:gd name="connsiteX5" fmla="*/ 1384152 w 2342794"/>
                      <a:gd name="connsiteY5" fmla="*/ 1189052 h 2133911"/>
                      <a:gd name="connsiteX6" fmla="*/ 822710 w 2342794"/>
                      <a:gd name="connsiteY6" fmla="*/ 1021741 h 2133911"/>
                      <a:gd name="connsiteX7" fmla="*/ 807470 w 2342794"/>
                      <a:gd name="connsiteY7" fmla="*/ 831241 h 2133911"/>
                      <a:gd name="connsiteX8" fmla="*/ 85559 w 2342794"/>
                      <a:gd name="connsiteY8" fmla="*/ 1249017 h 2133911"/>
                      <a:gd name="connsiteX9" fmla="*/ 205536 w 2342794"/>
                      <a:gd name="connsiteY9" fmla="*/ 544996 h 2133911"/>
                      <a:gd name="connsiteX0" fmla="*/ 205536 w 2366044"/>
                      <a:gd name="connsiteY0" fmla="*/ 544996 h 2133911"/>
                      <a:gd name="connsiteX1" fmla="*/ 1212702 w 2366044"/>
                      <a:gd name="connsiteY1" fmla="*/ 0 h 2133911"/>
                      <a:gd name="connsiteX2" fmla="*/ 2219868 w 2366044"/>
                      <a:gd name="connsiteY2" fmla="*/ 544996 h 2133911"/>
                      <a:gd name="connsiteX3" fmla="*/ 1958090 w 2366044"/>
                      <a:gd name="connsiteY3" fmla="*/ 2014246 h 2133911"/>
                      <a:gd name="connsiteX4" fmla="*/ 1707943 w 2366044"/>
                      <a:gd name="connsiteY4" fmla="*/ 1952071 h 2133911"/>
                      <a:gd name="connsiteX5" fmla="*/ 1384152 w 2366044"/>
                      <a:gd name="connsiteY5" fmla="*/ 1189052 h 2133911"/>
                      <a:gd name="connsiteX6" fmla="*/ 822710 w 2366044"/>
                      <a:gd name="connsiteY6" fmla="*/ 1021741 h 2133911"/>
                      <a:gd name="connsiteX7" fmla="*/ 807470 w 2366044"/>
                      <a:gd name="connsiteY7" fmla="*/ 831241 h 2133911"/>
                      <a:gd name="connsiteX8" fmla="*/ 85559 w 2366044"/>
                      <a:gd name="connsiteY8" fmla="*/ 1249017 h 2133911"/>
                      <a:gd name="connsiteX9" fmla="*/ 205536 w 2366044"/>
                      <a:gd name="connsiteY9" fmla="*/ 544996 h 21339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66044" h="2133911">
                        <a:moveTo>
                          <a:pt x="205536" y="544996"/>
                        </a:moveTo>
                        <a:cubicBezTo>
                          <a:pt x="393393" y="336827"/>
                          <a:pt x="656460" y="0"/>
                          <a:pt x="1212702" y="0"/>
                        </a:cubicBezTo>
                        <a:cubicBezTo>
                          <a:pt x="1768944" y="0"/>
                          <a:pt x="2076587" y="330256"/>
                          <a:pt x="2219868" y="544996"/>
                        </a:cubicBezTo>
                        <a:cubicBezTo>
                          <a:pt x="2401249" y="887054"/>
                          <a:pt x="2506961" y="1703534"/>
                          <a:pt x="1958090" y="2014246"/>
                        </a:cubicBezTo>
                        <a:cubicBezTo>
                          <a:pt x="1872769" y="2248759"/>
                          <a:pt x="1803599" y="2089603"/>
                          <a:pt x="1707943" y="1952071"/>
                        </a:cubicBezTo>
                        <a:cubicBezTo>
                          <a:pt x="1612287" y="1814539"/>
                          <a:pt x="1531691" y="1344107"/>
                          <a:pt x="1384152" y="1189052"/>
                        </a:cubicBezTo>
                        <a:cubicBezTo>
                          <a:pt x="1236613" y="1033997"/>
                          <a:pt x="897869" y="1080106"/>
                          <a:pt x="822710" y="1021741"/>
                        </a:cubicBezTo>
                        <a:cubicBezTo>
                          <a:pt x="755171" y="978616"/>
                          <a:pt x="960808" y="789552"/>
                          <a:pt x="807470" y="831241"/>
                        </a:cubicBezTo>
                        <a:cubicBezTo>
                          <a:pt x="654132" y="872930"/>
                          <a:pt x="188421" y="1365304"/>
                          <a:pt x="85559" y="1249017"/>
                        </a:cubicBezTo>
                        <a:cubicBezTo>
                          <a:pt x="-82302" y="1158184"/>
                          <a:pt x="17679" y="753165"/>
                          <a:pt x="205536" y="54499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61056925-A5C2-42D0-BD85-8350C5FC7F60}"/>
                      </a:ext>
                    </a:extLst>
                  </p:cNvPr>
                  <p:cNvSpPr/>
                  <p:nvPr/>
                </p:nvSpPr>
                <p:spPr>
                  <a:xfrm>
                    <a:off x="3336121" y="3160798"/>
                    <a:ext cx="590550" cy="5905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: Shape 309">
                    <a:extLst>
                      <a:ext uri="{FF2B5EF4-FFF2-40B4-BE49-F238E27FC236}">
                        <a16:creationId xmlns:a16="http://schemas.microsoft.com/office/drawing/2014/main" id="{A4FEA1F8-1815-427A-8A29-FF78045EDF1E}"/>
                      </a:ext>
                    </a:extLst>
                  </p:cNvPr>
                  <p:cNvSpPr/>
                  <p:nvPr/>
                </p:nvSpPr>
                <p:spPr>
                  <a:xfrm flipH="1">
                    <a:off x="3165736" y="3828532"/>
                    <a:ext cx="85770" cy="101355"/>
                  </a:xfrm>
                  <a:custGeom>
                    <a:avLst/>
                    <a:gdLst>
                      <a:gd name="connsiteX0" fmla="*/ 38100 w 222709"/>
                      <a:gd name="connsiteY0" fmla="*/ 14664 h 187638"/>
                      <a:gd name="connsiteX1" fmla="*/ 200025 w 222709"/>
                      <a:gd name="connsiteY1" fmla="*/ 14664 h 187638"/>
                      <a:gd name="connsiteX2" fmla="*/ 200025 w 222709"/>
                      <a:gd name="connsiteY2" fmla="*/ 167064 h 187638"/>
                      <a:gd name="connsiteX3" fmla="*/ 0 w 222709"/>
                      <a:gd name="connsiteY3" fmla="*/ 186114 h 187638"/>
                      <a:gd name="connsiteX4" fmla="*/ 0 w 222709"/>
                      <a:gd name="connsiteY4" fmla="*/ 186114 h 187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709" h="187638">
                        <a:moveTo>
                          <a:pt x="38100" y="14664"/>
                        </a:moveTo>
                        <a:cubicBezTo>
                          <a:pt x="105569" y="1964"/>
                          <a:pt x="173038" y="-10736"/>
                          <a:pt x="200025" y="14664"/>
                        </a:cubicBezTo>
                        <a:cubicBezTo>
                          <a:pt x="227013" y="40064"/>
                          <a:pt x="233363" y="138489"/>
                          <a:pt x="200025" y="167064"/>
                        </a:cubicBezTo>
                        <a:cubicBezTo>
                          <a:pt x="166688" y="195639"/>
                          <a:pt x="0" y="186114"/>
                          <a:pt x="0" y="186114"/>
                        </a:cubicBezTo>
                        <a:lnTo>
                          <a:pt x="0" y="186114"/>
                        </a:ln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Arc 310">
                    <a:extLst>
                      <a:ext uri="{FF2B5EF4-FFF2-40B4-BE49-F238E27FC236}">
                        <a16:creationId xmlns:a16="http://schemas.microsoft.com/office/drawing/2014/main" id="{F3131DB6-5557-4CEB-BB82-979038358500}"/>
                      </a:ext>
                    </a:extLst>
                  </p:cNvPr>
                  <p:cNvSpPr/>
                  <p:nvPr/>
                </p:nvSpPr>
                <p:spPr>
                  <a:xfrm rot="8350864">
                    <a:off x="3280234" y="3893617"/>
                    <a:ext cx="188468" cy="188468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Oval 311">
                    <a:extLst>
                      <a:ext uri="{FF2B5EF4-FFF2-40B4-BE49-F238E27FC236}">
                        <a16:creationId xmlns:a16="http://schemas.microsoft.com/office/drawing/2014/main" id="{B63D913A-0E70-4B7A-9B37-C979B09E7581}"/>
                      </a:ext>
                    </a:extLst>
                  </p:cNvPr>
                  <p:cNvSpPr/>
                  <p:nvPr/>
                </p:nvSpPr>
                <p:spPr>
                  <a:xfrm>
                    <a:off x="3350645" y="3276776"/>
                    <a:ext cx="379599" cy="3795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Oval 312">
                    <a:extLst>
                      <a:ext uri="{FF2B5EF4-FFF2-40B4-BE49-F238E27FC236}">
                        <a16:creationId xmlns:a16="http://schemas.microsoft.com/office/drawing/2014/main" id="{95756E87-9956-4651-85D3-F9BE3302473D}"/>
                      </a:ext>
                    </a:extLst>
                  </p:cNvPr>
                  <p:cNvSpPr/>
                  <p:nvPr/>
                </p:nvSpPr>
                <p:spPr>
                  <a:xfrm>
                    <a:off x="3347932" y="3396650"/>
                    <a:ext cx="169507" cy="1695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4" name="Oval 313">
                    <a:extLst>
                      <a:ext uri="{FF2B5EF4-FFF2-40B4-BE49-F238E27FC236}">
                        <a16:creationId xmlns:a16="http://schemas.microsoft.com/office/drawing/2014/main" id="{E4297A9C-DB09-4E55-BCFB-441B52F438FB}"/>
                      </a:ext>
                    </a:extLst>
                  </p:cNvPr>
                  <p:cNvSpPr/>
                  <p:nvPr/>
                </p:nvSpPr>
                <p:spPr>
                  <a:xfrm>
                    <a:off x="4149214" y="3365358"/>
                    <a:ext cx="379598" cy="470436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5" name="Oval 314">
                    <a:extLst>
                      <a:ext uri="{FF2B5EF4-FFF2-40B4-BE49-F238E27FC236}">
                        <a16:creationId xmlns:a16="http://schemas.microsoft.com/office/drawing/2014/main" id="{DBC09E92-08EB-43FC-92EF-20954785A7C5}"/>
                      </a:ext>
                    </a:extLst>
                  </p:cNvPr>
                  <p:cNvSpPr/>
                  <p:nvPr/>
                </p:nvSpPr>
                <p:spPr>
                  <a:xfrm>
                    <a:off x="3958098" y="3422913"/>
                    <a:ext cx="379598" cy="379598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C4FBB32D-6FDE-4A5C-AC69-03F7B7C74D9F}"/>
                  </a:ext>
                </a:extLst>
              </p:cNvPr>
              <p:cNvGrpSpPr/>
              <p:nvPr/>
            </p:nvGrpSpPr>
            <p:grpSpPr>
              <a:xfrm rot="4396976" flipH="1">
                <a:off x="3819742" y="2723399"/>
                <a:ext cx="260158" cy="368659"/>
                <a:chOff x="4774673" y="4182857"/>
                <a:chExt cx="611098" cy="865959"/>
              </a:xfrm>
            </p:grpSpPr>
            <p:sp>
              <p:nvSpPr>
                <p:cNvPr id="296" name="Rectangle 10">
                  <a:extLst>
                    <a:ext uri="{FF2B5EF4-FFF2-40B4-BE49-F238E27FC236}">
                      <a16:creationId xmlns:a16="http://schemas.microsoft.com/office/drawing/2014/main" id="{5934F975-3BC4-430E-8369-C204F6E34382}"/>
                    </a:ext>
                  </a:extLst>
                </p:cNvPr>
                <p:cNvSpPr/>
                <p:nvPr/>
              </p:nvSpPr>
              <p:spPr>
                <a:xfrm rot="2739513">
                  <a:off x="4506559" y="4450971"/>
                  <a:ext cx="849697" cy="313470"/>
                </a:xfrm>
                <a:custGeom>
                  <a:avLst/>
                  <a:gdLst>
                    <a:gd name="connsiteX0" fmla="*/ 0 w 123825"/>
                    <a:gd name="connsiteY0" fmla="*/ 0 h 158875"/>
                    <a:gd name="connsiteX1" fmla="*/ 123825 w 123825"/>
                    <a:gd name="connsiteY1" fmla="*/ 0 h 158875"/>
                    <a:gd name="connsiteX2" fmla="*/ 123825 w 123825"/>
                    <a:gd name="connsiteY2" fmla="*/ 158875 h 158875"/>
                    <a:gd name="connsiteX3" fmla="*/ 0 w 123825"/>
                    <a:gd name="connsiteY3" fmla="*/ 158875 h 158875"/>
                    <a:gd name="connsiteX4" fmla="*/ 0 w 123825"/>
                    <a:gd name="connsiteY4" fmla="*/ 0 h 158875"/>
                    <a:gd name="connsiteX0" fmla="*/ 0 w 593725"/>
                    <a:gd name="connsiteY0" fmla="*/ 0 h 158875"/>
                    <a:gd name="connsiteX1" fmla="*/ 593725 w 593725"/>
                    <a:gd name="connsiteY1" fmla="*/ 57150 h 158875"/>
                    <a:gd name="connsiteX2" fmla="*/ 123825 w 593725"/>
                    <a:gd name="connsiteY2" fmla="*/ 158875 h 158875"/>
                    <a:gd name="connsiteX3" fmla="*/ 0 w 593725"/>
                    <a:gd name="connsiteY3" fmla="*/ 158875 h 158875"/>
                    <a:gd name="connsiteX4" fmla="*/ 0 w 593725"/>
                    <a:gd name="connsiteY4" fmla="*/ 0 h 158875"/>
                    <a:gd name="connsiteX0" fmla="*/ 0 w 593725"/>
                    <a:gd name="connsiteY0" fmla="*/ 0 h 298575"/>
                    <a:gd name="connsiteX1" fmla="*/ 593725 w 593725"/>
                    <a:gd name="connsiteY1" fmla="*/ 57150 h 298575"/>
                    <a:gd name="connsiteX2" fmla="*/ 482600 w 593725"/>
                    <a:gd name="connsiteY2" fmla="*/ 298575 h 298575"/>
                    <a:gd name="connsiteX3" fmla="*/ 0 w 593725"/>
                    <a:gd name="connsiteY3" fmla="*/ 158875 h 298575"/>
                    <a:gd name="connsiteX4" fmla="*/ 0 w 593725"/>
                    <a:gd name="connsiteY4" fmla="*/ 0 h 298575"/>
                    <a:gd name="connsiteX0" fmla="*/ 0 w 818036"/>
                    <a:gd name="connsiteY0" fmla="*/ 0 h 298575"/>
                    <a:gd name="connsiteX1" fmla="*/ 593725 w 818036"/>
                    <a:gd name="connsiteY1" fmla="*/ 57150 h 298575"/>
                    <a:gd name="connsiteX2" fmla="*/ 482600 w 818036"/>
                    <a:gd name="connsiteY2" fmla="*/ 298575 h 298575"/>
                    <a:gd name="connsiteX3" fmla="*/ 0 w 818036"/>
                    <a:gd name="connsiteY3" fmla="*/ 158875 h 298575"/>
                    <a:gd name="connsiteX4" fmla="*/ 0 w 818036"/>
                    <a:gd name="connsiteY4" fmla="*/ 0 h 298575"/>
                    <a:gd name="connsiteX0" fmla="*/ 0 w 849697"/>
                    <a:gd name="connsiteY0" fmla="*/ 0 h 313470"/>
                    <a:gd name="connsiteX1" fmla="*/ 593725 w 849697"/>
                    <a:gd name="connsiteY1" fmla="*/ 57150 h 313470"/>
                    <a:gd name="connsiteX2" fmla="*/ 482600 w 849697"/>
                    <a:gd name="connsiteY2" fmla="*/ 298575 h 313470"/>
                    <a:gd name="connsiteX3" fmla="*/ 0 w 849697"/>
                    <a:gd name="connsiteY3" fmla="*/ 158875 h 313470"/>
                    <a:gd name="connsiteX4" fmla="*/ 0 w 849697"/>
                    <a:gd name="connsiteY4" fmla="*/ 0 h 313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97" h="313470">
                      <a:moveTo>
                        <a:pt x="0" y="0"/>
                      </a:moveTo>
                      <a:lnTo>
                        <a:pt x="593725" y="57150"/>
                      </a:lnTo>
                      <a:cubicBezTo>
                        <a:pt x="1140883" y="232875"/>
                        <a:pt x="668867" y="357800"/>
                        <a:pt x="482600" y="298575"/>
                      </a:cubicBezTo>
                      <a:lnTo>
                        <a:pt x="0" y="1588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Rectangle 59">
                  <a:extLst>
                    <a:ext uri="{FF2B5EF4-FFF2-40B4-BE49-F238E27FC236}">
                      <a16:creationId xmlns:a16="http://schemas.microsoft.com/office/drawing/2014/main" id="{FBBBEDFD-3398-422B-A2E7-CCBCFBEA73C5}"/>
                    </a:ext>
                  </a:extLst>
                </p:cNvPr>
                <p:cNvSpPr/>
                <p:nvPr/>
              </p:nvSpPr>
              <p:spPr>
                <a:xfrm rot="17857840">
                  <a:off x="5117150" y="4780195"/>
                  <a:ext cx="262299" cy="274943"/>
                </a:xfrm>
                <a:custGeom>
                  <a:avLst/>
                  <a:gdLst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33931 w 243481"/>
                    <a:gd name="connsiteY0" fmla="*/ 0 h 249255"/>
                    <a:gd name="connsiteX1" fmla="*/ 243481 w 243481"/>
                    <a:gd name="connsiteY1" fmla="*/ 0 h 249255"/>
                    <a:gd name="connsiteX2" fmla="*/ 243481 w 243481"/>
                    <a:gd name="connsiteY2" fmla="*/ 249255 h 249255"/>
                    <a:gd name="connsiteX3" fmla="*/ 33931 w 243481"/>
                    <a:gd name="connsiteY3" fmla="*/ 249255 h 249255"/>
                    <a:gd name="connsiteX4" fmla="*/ 33931 w 243481"/>
                    <a:gd name="connsiteY4" fmla="*/ 0 h 249255"/>
                    <a:gd name="connsiteX0" fmla="*/ 33931 w 243481"/>
                    <a:gd name="connsiteY0" fmla="*/ 0 h 267202"/>
                    <a:gd name="connsiteX1" fmla="*/ 243481 w 243481"/>
                    <a:gd name="connsiteY1" fmla="*/ 0 h 267202"/>
                    <a:gd name="connsiteX2" fmla="*/ 243481 w 243481"/>
                    <a:gd name="connsiteY2" fmla="*/ 249255 h 267202"/>
                    <a:gd name="connsiteX3" fmla="*/ 33931 w 243481"/>
                    <a:gd name="connsiteY3" fmla="*/ 249255 h 267202"/>
                    <a:gd name="connsiteX4" fmla="*/ 33931 w 243481"/>
                    <a:gd name="connsiteY4" fmla="*/ 0 h 267202"/>
                    <a:gd name="connsiteX0" fmla="*/ 33931 w 269734"/>
                    <a:gd name="connsiteY0" fmla="*/ 0 h 267202"/>
                    <a:gd name="connsiteX1" fmla="*/ 243481 w 269734"/>
                    <a:gd name="connsiteY1" fmla="*/ 0 h 267202"/>
                    <a:gd name="connsiteX2" fmla="*/ 243481 w 269734"/>
                    <a:gd name="connsiteY2" fmla="*/ 249255 h 267202"/>
                    <a:gd name="connsiteX3" fmla="*/ 33931 w 269734"/>
                    <a:gd name="connsiteY3" fmla="*/ 249255 h 267202"/>
                    <a:gd name="connsiteX4" fmla="*/ 33931 w 269734"/>
                    <a:gd name="connsiteY4" fmla="*/ 0 h 267202"/>
                    <a:gd name="connsiteX0" fmla="*/ 33931 w 288839"/>
                    <a:gd name="connsiteY0" fmla="*/ 0 h 267202"/>
                    <a:gd name="connsiteX1" fmla="*/ 243481 w 288839"/>
                    <a:gd name="connsiteY1" fmla="*/ 0 h 267202"/>
                    <a:gd name="connsiteX2" fmla="*/ 243481 w 288839"/>
                    <a:gd name="connsiteY2" fmla="*/ 249255 h 267202"/>
                    <a:gd name="connsiteX3" fmla="*/ 33931 w 288839"/>
                    <a:gd name="connsiteY3" fmla="*/ 249255 h 267202"/>
                    <a:gd name="connsiteX4" fmla="*/ 33931 w 288839"/>
                    <a:gd name="connsiteY4" fmla="*/ 0 h 267202"/>
                    <a:gd name="connsiteX0" fmla="*/ 33931 w 297410"/>
                    <a:gd name="connsiteY0" fmla="*/ 0 h 267202"/>
                    <a:gd name="connsiteX1" fmla="*/ 243481 w 297410"/>
                    <a:gd name="connsiteY1" fmla="*/ 0 h 267202"/>
                    <a:gd name="connsiteX2" fmla="*/ 243481 w 297410"/>
                    <a:gd name="connsiteY2" fmla="*/ 249255 h 267202"/>
                    <a:gd name="connsiteX3" fmla="*/ 33931 w 297410"/>
                    <a:gd name="connsiteY3" fmla="*/ 249255 h 267202"/>
                    <a:gd name="connsiteX4" fmla="*/ 33931 w 297410"/>
                    <a:gd name="connsiteY4" fmla="*/ 0 h 267202"/>
                    <a:gd name="connsiteX0" fmla="*/ 33931 w 297410"/>
                    <a:gd name="connsiteY0" fmla="*/ 0 h 272229"/>
                    <a:gd name="connsiteX1" fmla="*/ 243481 w 297410"/>
                    <a:gd name="connsiteY1" fmla="*/ 0 h 272229"/>
                    <a:gd name="connsiteX2" fmla="*/ 243481 w 297410"/>
                    <a:gd name="connsiteY2" fmla="*/ 249255 h 272229"/>
                    <a:gd name="connsiteX3" fmla="*/ 33931 w 297410"/>
                    <a:gd name="connsiteY3" fmla="*/ 249255 h 272229"/>
                    <a:gd name="connsiteX4" fmla="*/ 33931 w 297410"/>
                    <a:gd name="connsiteY4" fmla="*/ 0 h 272229"/>
                    <a:gd name="connsiteX0" fmla="*/ 33931 w 293836"/>
                    <a:gd name="connsiteY0" fmla="*/ 0 h 272229"/>
                    <a:gd name="connsiteX1" fmla="*/ 243481 w 293836"/>
                    <a:gd name="connsiteY1" fmla="*/ 0 h 272229"/>
                    <a:gd name="connsiteX2" fmla="*/ 243481 w 293836"/>
                    <a:gd name="connsiteY2" fmla="*/ 249255 h 272229"/>
                    <a:gd name="connsiteX3" fmla="*/ 33931 w 293836"/>
                    <a:gd name="connsiteY3" fmla="*/ 249255 h 272229"/>
                    <a:gd name="connsiteX4" fmla="*/ 33931 w 293836"/>
                    <a:gd name="connsiteY4" fmla="*/ 0 h 272229"/>
                    <a:gd name="connsiteX0" fmla="*/ 33931 w 293836"/>
                    <a:gd name="connsiteY0" fmla="*/ 0 h 274943"/>
                    <a:gd name="connsiteX1" fmla="*/ 243481 w 293836"/>
                    <a:gd name="connsiteY1" fmla="*/ 0 h 274943"/>
                    <a:gd name="connsiteX2" fmla="*/ 243481 w 293836"/>
                    <a:gd name="connsiteY2" fmla="*/ 249255 h 274943"/>
                    <a:gd name="connsiteX3" fmla="*/ 33931 w 293836"/>
                    <a:gd name="connsiteY3" fmla="*/ 249255 h 274943"/>
                    <a:gd name="connsiteX4" fmla="*/ 33931 w 293836"/>
                    <a:gd name="connsiteY4" fmla="*/ 0 h 27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836" h="274943">
                      <a:moveTo>
                        <a:pt x="33931" y="0"/>
                      </a:moveTo>
                      <a:lnTo>
                        <a:pt x="243481" y="0"/>
                      </a:lnTo>
                      <a:cubicBezTo>
                        <a:pt x="243481" y="83085"/>
                        <a:pt x="356780" y="187495"/>
                        <a:pt x="243481" y="249255"/>
                      </a:cubicBezTo>
                      <a:cubicBezTo>
                        <a:pt x="182664" y="276780"/>
                        <a:pt x="108793" y="289636"/>
                        <a:pt x="33931" y="249255"/>
                      </a:cubicBezTo>
                      <a:cubicBezTo>
                        <a:pt x="-42414" y="184632"/>
                        <a:pt x="33931" y="83085"/>
                        <a:pt x="3393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A2B2DDA9-0A43-4055-9C64-A5842145592C}"/>
                  </a:ext>
                </a:extLst>
              </p:cNvPr>
              <p:cNvGrpSpPr/>
              <p:nvPr/>
            </p:nvGrpSpPr>
            <p:grpSpPr>
              <a:xfrm>
                <a:off x="1921562" y="1368408"/>
                <a:ext cx="8731994" cy="4333501"/>
                <a:chOff x="1921562" y="1368408"/>
                <a:chExt cx="8731994" cy="4333501"/>
              </a:xfrm>
            </p:grpSpPr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31CC4D8E-0CDE-4A81-9AF4-6B859E64F1F4}"/>
                    </a:ext>
                  </a:extLst>
                </p:cNvPr>
                <p:cNvSpPr/>
                <p:nvPr/>
              </p:nvSpPr>
              <p:spPr>
                <a:xfrm>
                  <a:off x="3193773" y="4176805"/>
                  <a:ext cx="1525104" cy="1525104"/>
                </a:xfrm>
                <a:custGeom>
                  <a:avLst/>
                  <a:gdLst>
                    <a:gd name="connsiteX0" fmla="*/ 762552 w 1525104"/>
                    <a:gd name="connsiteY0" fmla="*/ 0 h 1525104"/>
                    <a:gd name="connsiteX1" fmla="*/ 1525104 w 1525104"/>
                    <a:gd name="connsiteY1" fmla="*/ 762552 h 1525104"/>
                    <a:gd name="connsiteX2" fmla="*/ 762552 w 1525104"/>
                    <a:gd name="connsiteY2" fmla="*/ 1525104 h 1525104"/>
                    <a:gd name="connsiteX3" fmla="*/ 0 w 1525104"/>
                    <a:gd name="connsiteY3" fmla="*/ 762552 h 1525104"/>
                    <a:gd name="connsiteX4" fmla="*/ 762552 w 1525104"/>
                    <a:gd name="connsiteY4" fmla="*/ 0 h 1525104"/>
                    <a:gd name="connsiteX5" fmla="*/ 757307 w 1525104"/>
                    <a:gd name="connsiteY5" fmla="*/ 390388 h 1525104"/>
                    <a:gd name="connsiteX6" fmla="*/ 376031 w 1525104"/>
                    <a:gd name="connsiteY6" fmla="*/ 771664 h 1525104"/>
                    <a:gd name="connsiteX7" fmla="*/ 757307 w 1525104"/>
                    <a:gd name="connsiteY7" fmla="*/ 1152940 h 1525104"/>
                    <a:gd name="connsiteX8" fmla="*/ 1138583 w 1525104"/>
                    <a:gd name="connsiteY8" fmla="*/ 771664 h 1525104"/>
                    <a:gd name="connsiteX9" fmla="*/ 757307 w 1525104"/>
                    <a:gd name="connsiteY9" fmla="*/ 390388 h 1525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25104" h="1525104">
                      <a:moveTo>
                        <a:pt x="762552" y="0"/>
                      </a:moveTo>
                      <a:cubicBezTo>
                        <a:pt x="1183698" y="0"/>
                        <a:pt x="1525104" y="341406"/>
                        <a:pt x="1525104" y="762552"/>
                      </a:cubicBezTo>
                      <a:cubicBezTo>
                        <a:pt x="1525104" y="1183698"/>
                        <a:pt x="1183698" y="1525104"/>
                        <a:pt x="762552" y="1525104"/>
                      </a:cubicBezTo>
                      <a:cubicBezTo>
                        <a:pt x="341406" y="1525104"/>
                        <a:pt x="0" y="1183698"/>
                        <a:pt x="0" y="762552"/>
                      </a:cubicBezTo>
                      <a:cubicBezTo>
                        <a:pt x="0" y="341406"/>
                        <a:pt x="341406" y="0"/>
                        <a:pt x="762552" y="0"/>
                      </a:cubicBezTo>
                      <a:close/>
                      <a:moveTo>
                        <a:pt x="757307" y="390388"/>
                      </a:moveTo>
                      <a:cubicBezTo>
                        <a:pt x="546734" y="390388"/>
                        <a:pt x="376031" y="561091"/>
                        <a:pt x="376031" y="771664"/>
                      </a:cubicBezTo>
                      <a:cubicBezTo>
                        <a:pt x="376031" y="982237"/>
                        <a:pt x="546734" y="1152940"/>
                        <a:pt x="757307" y="1152940"/>
                      </a:cubicBezTo>
                      <a:cubicBezTo>
                        <a:pt x="967880" y="1152940"/>
                        <a:pt x="1138583" y="982237"/>
                        <a:pt x="1138583" y="771664"/>
                      </a:cubicBezTo>
                      <a:cubicBezTo>
                        <a:pt x="1138583" y="561091"/>
                        <a:pt x="967880" y="390388"/>
                        <a:pt x="757307" y="39038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4A705D4B-7485-46C3-8C82-8C2E441248DE}"/>
                    </a:ext>
                  </a:extLst>
                </p:cNvPr>
                <p:cNvSpPr/>
                <p:nvPr/>
              </p:nvSpPr>
              <p:spPr>
                <a:xfrm>
                  <a:off x="1921564" y="1368408"/>
                  <a:ext cx="8731992" cy="3667419"/>
                </a:xfrm>
                <a:custGeom>
                  <a:avLst/>
                  <a:gdLst>
                    <a:gd name="connsiteX0" fmla="*/ 8201567 w 8645579"/>
                    <a:gd name="connsiteY0" fmla="*/ 513 h 3667932"/>
                    <a:gd name="connsiteX1" fmla="*/ 8600661 w 8645579"/>
                    <a:gd name="connsiteY1" fmla="*/ 3667932 h 3667932"/>
                    <a:gd name="connsiteX2" fmla="*/ 7975757 w 8645579"/>
                    <a:gd name="connsiteY2" fmla="*/ 3667932 h 3667932"/>
                    <a:gd name="connsiteX3" fmla="*/ 7976082 w 8645579"/>
                    <a:gd name="connsiteY3" fmla="*/ 3665800 h 3667932"/>
                    <a:gd name="connsiteX4" fmla="*/ 7980019 w 8645579"/>
                    <a:gd name="connsiteY4" fmla="*/ 3587833 h 3667932"/>
                    <a:gd name="connsiteX5" fmla="*/ 7217467 w 8645579"/>
                    <a:gd name="connsiteY5" fmla="*/ 2825281 h 3667932"/>
                    <a:gd name="connsiteX6" fmla="*/ 6454915 w 8645579"/>
                    <a:gd name="connsiteY6" fmla="*/ 3587833 h 3667932"/>
                    <a:gd name="connsiteX7" fmla="*/ 6458852 w 8645579"/>
                    <a:gd name="connsiteY7" fmla="*/ 3665800 h 3667932"/>
                    <a:gd name="connsiteX8" fmla="*/ 6459177 w 8645579"/>
                    <a:gd name="connsiteY8" fmla="*/ 3667932 h 3667932"/>
                    <a:gd name="connsiteX9" fmla="*/ 2806856 w 8645579"/>
                    <a:gd name="connsiteY9" fmla="*/ 3667932 h 3667932"/>
                    <a:gd name="connsiteX10" fmla="*/ 2807182 w 8645579"/>
                    <a:gd name="connsiteY10" fmla="*/ 3665800 h 3667932"/>
                    <a:gd name="connsiteX11" fmla="*/ 2811119 w 8645579"/>
                    <a:gd name="connsiteY11" fmla="*/ 3587833 h 3667932"/>
                    <a:gd name="connsiteX12" fmla="*/ 2048567 w 8645579"/>
                    <a:gd name="connsiteY12" fmla="*/ 2825281 h 3667932"/>
                    <a:gd name="connsiteX13" fmla="*/ 1286015 w 8645579"/>
                    <a:gd name="connsiteY13" fmla="*/ 3587833 h 3667932"/>
                    <a:gd name="connsiteX14" fmla="*/ 1289952 w 8645579"/>
                    <a:gd name="connsiteY14" fmla="*/ 3665800 h 3667932"/>
                    <a:gd name="connsiteX15" fmla="*/ 1290277 w 8645579"/>
                    <a:gd name="connsiteY15" fmla="*/ 3667932 h 3667932"/>
                    <a:gd name="connsiteX16" fmla="*/ 26505 w 8645579"/>
                    <a:gd name="connsiteY16" fmla="*/ 3667932 h 3667932"/>
                    <a:gd name="connsiteX17" fmla="*/ 0 w 8645579"/>
                    <a:gd name="connsiteY17" fmla="*/ 2514992 h 3667932"/>
                    <a:gd name="connsiteX18" fmla="*/ 1099932 w 8645579"/>
                    <a:gd name="connsiteY18" fmla="*/ 1627096 h 3667932"/>
                    <a:gd name="connsiteX19" fmla="*/ 2305879 w 8645579"/>
                    <a:gd name="connsiteY19" fmla="*/ 36836 h 3667932"/>
                    <a:gd name="connsiteX20" fmla="*/ 8123584 w 8645579"/>
                    <a:gd name="connsiteY20" fmla="*/ 10331 h 3667932"/>
                    <a:gd name="connsiteX21" fmla="*/ 8201567 w 8645579"/>
                    <a:gd name="connsiteY21" fmla="*/ 513 h 3667932"/>
                    <a:gd name="connsiteX22" fmla="*/ 3286541 w 8645579"/>
                    <a:gd name="connsiteY22" fmla="*/ 310289 h 3667932"/>
                    <a:gd name="connsiteX23" fmla="*/ 3286541 w 8645579"/>
                    <a:gd name="connsiteY23" fmla="*/ 1633722 h 3667932"/>
                    <a:gd name="connsiteX24" fmla="*/ 4850298 w 8645579"/>
                    <a:gd name="connsiteY24" fmla="*/ 1633722 h 3667932"/>
                    <a:gd name="connsiteX25" fmla="*/ 4850298 w 8645579"/>
                    <a:gd name="connsiteY25" fmla="*/ 310289 h 3667932"/>
                    <a:gd name="connsiteX26" fmla="*/ 3286541 w 8645579"/>
                    <a:gd name="connsiteY26" fmla="*/ 310289 h 3667932"/>
                    <a:gd name="connsiteX27" fmla="*/ 4996071 w 8645579"/>
                    <a:gd name="connsiteY27" fmla="*/ 310289 h 3667932"/>
                    <a:gd name="connsiteX28" fmla="*/ 4996071 w 8645579"/>
                    <a:gd name="connsiteY28" fmla="*/ 1633722 h 3667932"/>
                    <a:gd name="connsiteX29" fmla="*/ 6559828 w 8645579"/>
                    <a:gd name="connsiteY29" fmla="*/ 1633722 h 3667932"/>
                    <a:gd name="connsiteX30" fmla="*/ 6559828 w 8645579"/>
                    <a:gd name="connsiteY30" fmla="*/ 310289 h 3667932"/>
                    <a:gd name="connsiteX31" fmla="*/ 4996071 w 8645579"/>
                    <a:gd name="connsiteY31" fmla="*/ 310289 h 3667932"/>
                    <a:gd name="connsiteX32" fmla="*/ 6705601 w 8645579"/>
                    <a:gd name="connsiteY32" fmla="*/ 310289 h 3667932"/>
                    <a:gd name="connsiteX33" fmla="*/ 6705601 w 8645579"/>
                    <a:gd name="connsiteY33" fmla="*/ 1633722 h 3667932"/>
                    <a:gd name="connsiteX34" fmla="*/ 8269358 w 8645579"/>
                    <a:gd name="connsiteY34" fmla="*/ 1633722 h 3667932"/>
                    <a:gd name="connsiteX35" fmla="*/ 8269358 w 8645579"/>
                    <a:gd name="connsiteY35" fmla="*/ 310289 h 3667932"/>
                    <a:gd name="connsiteX36" fmla="*/ 6705601 w 8645579"/>
                    <a:gd name="connsiteY36" fmla="*/ 310289 h 3667932"/>
                    <a:gd name="connsiteX37" fmla="*/ 2542349 w 8645579"/>
                    <a:gd name="connsiteY37" fmla="*/ 313396 h 3667932"/>
                    <a:gd name="connsiteX38" fmla="*/ 1484246 w 8645579"/>
                    <a:gd name="connsiteY38" fmla="*/ 1607218 h 3667932"/>
                    <a:gd name="connsiteX39" fmla="*/ 2902228 w 8645579"/>
                    <a:gd name="connsiteY39" fmla="*/ 1607218 h 3667932"/>
                    <a:gd name="connsiteX40" fmla="*/ 2902228 w 8645579"/>
                    <a:gd name="connsiteY40" fmla="*/ 341635 h 3667932"/>
                    <a:gd name="connsiteX41" fmla="*/ 2542349 w 8645579"/>
                    <a:gd name="connsiteY41" fmla="*/ 313396 h 3667932"/>
                    <a:gd name="connsiteX0" fmla="*/ 8201567 w 8645579"/>
                    <a:gd name="connsiteY0" fmla="*/ 513 h 3667932"/>
                    <a:gd name="connsiteX1" fmla="*/ 8600661 w 8645579"/>
                    <a:gd name="connsiteY1" fmla="*/ 3667932 h 3667932"/>
                    <a:gd name="connsiteX2" fmla="*/ 7975757 w 8645579"/>
                    <a:gd name="connsiteY2" fmla="*/ 3667932 h 3667932"/>
                    <a:gd name="connsiteX3" fmla="*/ 7976082 w 8645579"/>
                    <a:gd name="connsiteY3" fmla="*/ 3665800 h 3667932"/>
                    <a:gd name="connsiteX4" fmla="*/ 7980019 w 8645579"/>
                    <a:gd name="connsiteY4" fmla="*/ 3587833 h 3667932"/>
                    <a:gd name="connsiteX5" fmla="*/ 7217467 w 8645579"/>
                    <a:gd name="connsiteY5" fmla="*/ 2825281 h 3667932"/>
                    <a:gd name="connsiteX6" fmla="*/ 6454915 w 8645579"/>
                    <a:gd name="connsiteY6" fmla="*/ 3587833 h 3667932"/>
                    <a:gd name="connsiteX7" fmla="*/ 6458852 w 8645579"/>
                    <a:gd name="connsiteY7" fmla="*/ 3665800 h 3667932"/>
                    <a:gd name="connsiteX8" fmla="*/ 6459177 w 8645579"/>
                    <a:gd name="connsiteY8" fmla="*/ 3667932 h 3667932"/>
                    <a:gd name="connsiteX9" fmla="*/ 2806856 w 8645579"/>
                    <a:gd name="connsiteY9" fmla="*/ 3667932 h 3667932"/>
                    <a:gd name="connsiteX10" fmla="*/ 2807182 w 8645579"/>
                    <a:gd name="connsiteY10" fmla="*/ 3665800 h 3667932"/>
                    <a:gd name="connsiteX11" fmla="*/ 2811119 w 8645579"/>
                    <a:gd name="connsiteY11" fmla="*/ 3587833 h 3667932"/>
                    <a:gd name="connsiteX12" fmla="*/ 2048567 w 8645579"/>
                    <a:gd name="connsiteY12" fmla="*/ 2825281 h 3667932"/>
                    <a:gd name="connsiteX13" fmla="*/ 1286015 w 8645579"/>
                    <a:gd name="connsiteY13" fmla="*/ 3587833 h 3667932"/>
                    <a:gd name="connsiteX14" fmla="*/ 1289952 w 8645579"/>
                    <a:gd name="connsiteY14" fmla="*/ 3665800 h 3667932"/>
                    <a:gd name="connsiteX15" fmla="*/ 1290277 w 8645579"/>
                    <a:gd name="connsiteY15" fmla="*/ 3667932 h 3667932"/>
                    <a:gd name="connsiteX16" fmla="*/ 26505 w 8645579"/>
                    <a:gd name="connsiteY16" fmla="*/ 3667932 h 3667932"/>
                    <a:gd name="connsiteX17" fmla="*/ 0 w 8645579"/>
                    <a:gd name="connsiteY17" fmla="*/ 2514992 h 3667932"/>
                    <a:gd name="connsiteX18" fmla="*/ 1099932 w 8645579"/>
                    <a:gd name="connsiteY18" fmla="*/ 1627096 h 3667932"/>
                    <a:gd name="connsiteX19" fmla="*/ 2305879 w 8645579"/>
                    <a:gd name="connsiteY19" fmla="*/ 36836 h 3667932"/>
                    <a:gd name="connsiteX20" fmla="*/ 8123584 w 8645579"/>
                    <a:gd name="connsiteY20" fmla="*/ 10331 h 3667932"/>
                    <a:gd name="connsiteX21" fmla="*/ 8201567 w 8645579"/>
                    <a:gd name="connsiteY21" fmla="*/ 513 h 3667932"/>
                    <a:gd name="connsiteX22" fmla="*/ 3286541 w 8645579"/>
                    <a:gd name="connsiteY22" fmla="*/ 310289 h 3667932"/>
                    <a:gd name="connsiteX23" fmla="*/ 3286541 w 8645579"/>
                    <a:gd name="connsiteY23" fmla="*/ 1633722 h 3667932"/>
                    <a:gd name="connsiteX24" fmla="*/ 4850298 w 8645579"/>
                    <a:gd name="connsiteY24" fmla="*/ 1633722 h 3667932"/>
                    <a:gd name="connsiteX25" fmla="*/ 4850298 w 8645579"/>
                    <a:gd name="connsiteY25" fmla="*/ 310289 h 3667932"/>
                    <a:gd name="connsiteX26" fmla="*/ 3286541 w 8645579"/>
                    <a:gd name="connsiteY26" fmla="*/ 310289 h 3667932"/>
                    <a:gd name="connsiteX27" fmla="*/ 4996071 w 8645579"/>
                    <a:gd name="connsiteY27" fmla="*/ 310289 h 3667932"/>
                    <a:gd name="connsiteX28" fmla="*/ 4996071 w 8645579"/>
                    <a:gd name="connsiteY28" fmla="*/ 1633722 h 3667932"/>
                    <a:gd name="connsiteX29" fmla="*/ 6559828 w 8645579"/>
                    <a:gd name="connsiteY29" fmla="*/ 1633722 h 3667932"/>
                    <a:gd name="connsiteX30" fmla="*/ 6559828 w 8645579"/>
                    <a:gd name="connsiteY30" fmla="*/ 310289 h 3667932"/>
                    <a:gd name="connsiteX31" fmla="*/ 4996071 w 8645579"/>
                    <a:gd name="connsiteY31" fmla="*/ 310289 h 3667932"/>
                    <a:gd name="connsiteX32" fmla="*/ 6705601 w 8645579"/>
                    <a:gd name="connsiteY32" fmla="*/ 310289 h 3667932"/>
                    <a:gd name="connsiteX33" fmla="*/ 6705601 w 8645579"/>
                    <a:gd name="connsiteY33" fmla="*/ 1633722 h 3667932"/>
                    <a:gd name="connsiteX34" fmla="*/ 8269358 w 8645579"/>
                    <a:gd name="connsiteY34" fmla="*/ 1633722 h 3667932"/>
                    <a:gd name="connsiteX35" fmla="*/ 8269358 w 8645579"/>
                    <a:gd name="connsiteY35" fmla="*/ 310289 h 3667932"/>
                    <a:gd name="connsiteX36" fmla="*/ 6705601 w 8645579"/>
                    <a:gd name="connsiteY36" fmla="*/ 310289 h 3667932"/>
                    <a:gd name="connsiteX37" fmla="*/ 2542349 w 8645579"/>
                    <a:gd name="connsiteY37" fmla="*/ 313396 h 3667932"/>
                    <a:gd name="connsiteX38" fmla="*/ 1484246 w 8645579"/>
                    <a:gd name="connsiteY38" fmla="*/ 1607218 h 3667932"/>
                    <a:gd name="connsiteX39" fmla="*/ 2902228 w 8645579"/>
                    <a:gd name="connsiteY39" fmla="*/ 1607218 h 3667932"/>
                    <a:gd name="connsiteX40" fmla="*/ 2902228 w 8645579"/>
                    <a:gd name="connsiteY40" fmla="*/ 341635 h 3667932"/>
                    <a:gd name="connsiteX41" fmla="*/ 2542349 w 8645579"/>
                    <a:gd name="connsiteY41" fmla="*/ 313396 h 3667932"/>
                    <a:gd name="connsiteX0" fmla="*/ 8201567 w 8645579"/>
                    <a:gd name="connsiteY0" fmla="*/ 513 h 3667932"/>
                    <a:gd name="connsiteX1" fmla="*/ 8600661 w 8645579"/>
                    <a:gd name="connsiteY1" fmla="*/ 3667932 h 3667932"/>
                    <a:gd name="connsiteX2" fmla="*/ 7975757 w 8645579"/>
                    <a:gd name="connsiteY2" fmla="*/ 3667932 h 3667932"/>
                    <a:gd name="connsiteX3" fmla="*/ 7976082 w 8645579"/>
                    <a:gd name="connsiteY3" fmla="*/ 3665800 h 3667932"/>
                    <a:gd name="connsiteX4" fmla="*/ 7980019 w 8645579"/>
                    <a:gd name="connsiteY4" fmla="*/ 3587833 h 3667932"/>
                    <a:gd name="connsiteX5" fmla="*/ 7217467 w 8645579"/>
                    <a:gd name="connsiteY5" fmla="*/ 2825281 h 3667932"/>
                    <a:gd name="connsiteX6" fmla="*/ 6454915 w 8645579"/>
                    <a:gd name="connsiteY6" fmla="*/ 3587833 h 3667932"/>
                    <a:gd name="connsiteX7" fmla="*/ 6458852 w 8645579"/>
                    <a:gd name="connsiteY7" fmla="*/ 3665800 h 3667932"/>
                    <a:gd name="connsiteX8" fmla="*/ 6459177 w 8645579"/>
                    <a:gd name="connsiteY8" fmla="*/ 3667932 h 3667932"/>
                    <a:gd name="connsiteX9" fmla="*/ 2806856 w 8645579"/>
                    <a:gd name="connsiteY9" fmla="*/ 3667932 h 3667932"/>
                    <a:gd name="connsiteX10" fmla="*/ 2807182 w 8645579"/>
                    <a:gd name="connsiteY10" fmla="*/ 3665800 h 3667932"/>
                    <a:gd name="connsiteX11" fmla="*/ 2811119 w 8645579"/>
                    <a:gd name="connsiteY11" fmla="*/ 3587833 h 3667932"/>
                    <a:gd name="connsiteX12" fmla="*/ 2048567 w 8645579"/>
                    <a:gd name="connsiteY12" fmla="*/ 2825281 h 3667932"/>
                    <a:gd name="connsiteX13" fmla="*/ 1286015 w 8645579"/>
                    <a:gd name="connsiteY13" fmla="*/ 3587833 h 3667932"/>
                    <a:gd name="connsiteX14" fmla="*/ 1289952 w 8645579"/>
                    <a:gd name="connsiteY14" fmla="*/ 3665800 h 3667932"/>
                    <a:gd name="connsiteX15" fmla="*/ 1290277 w 8645579"/>
                    <a:gd name="connsiteY15" fmla="*/ 3667932 h 3667932"/>
                    <a:gd name="connsiteX16" fmla="*/ 26505 w 8645579"/>
                    <a:gd name="connsiteY16" fmla="*/ 3667932 h 3667932"/>
                    <a:gd name="connsiteX17" fmla="*/ 0 w 8645579"/>
                    <a:gd name="connsiteY17" fmla="*/ 2514992 h 3667932"/>
                    <a:gd name="connsiteX18" fmla="*/ 1099932 w 8645579"/>
                    <a:gd name="connsiteY18" fmla="*/ 1627096 h 3667932"/>
                    <a:gd name="connsiteX19" fmla="*/ 2305879 w 8645579"/>
                    <a:gd name="connsiteY19" fmla="*/ 36836 h 3667932"/>
                    <a:gd name="connsiteX20" fmla="*/ 8123584 w 8645579"/>
                    <a:gd name="connsiteY20" fmla="*/ 10331 h 3667932"/>
                    <a:gd name="connsiteX21" fmla="*/ 8201567 w 8645579"/>
                    <a:gd name="connsiteY21" fmla="*/ 513 h 3667932"/>
                    <a:gd name="connsiteX22" fmla="*/ 3286541 w 8645579"/>
                    <a:gd name="connsiteY22" fmla="*/ 310289 h 3667932"/>
                    <a:gd name="connsiteX23" fmla="*/ 3286541 w 8645579"/>
                    <a:gd name="connsiteY23" fmla="*/ 1633722 h 3667932"/>
                    <a:gd name="connsiteX24" fmla="*/ 4850298 w 8645579"/>
                    <a:gd name="connsiteY24" fmla="*/ 1633722 h 3667932"/>
                    <a:gd name="connsiteX25" fmla="*/ 4850298 w 8645579"/>
                    <a:gd name="connsiteY25" fmla="*/ 310289 h 3667932"/>
                    <a:gd name="connsiteX26" fmla="*/ 3286541 w 8645579"/>
                    <a:gd name="connsiteY26" fmla="*/ 310289 h 3667932"/>
                    <a:gd name="connsiteX27" fmla="*/ 4996071 w 8645579"/>
                    <a:gd name="connsiteY27" fmla="*/ 310289 h 3667932"/>
                    <a:gd name="connsiteX28" fmla="*/ 4996071 w 8645579"/>
                    <a:gd name="connsiteY28" fmla="*/ 1633722 h 3667932"/>
                    <a:gd name="connsiteX29" fmla="*/ 6559828 w 8645579"/>
                    <a:gd name="connsiteY29" fmla="*/ 1633722 h 3667932"/>
                    <a:gd name="connsiteX30" fmla="*/ 6559828 w 8645579"/>
                    <a:gd name="connsiteY30" fmla="*/ 310289 h 3667932"/>
                    <a:gd name="connsiteX31" fmla="*/ 4996071 w 8645579"/>
                    <a:gd name="connsiteY31" fmla="*/ 310289 h 3667932"/>
                    <a:gd name="connsiteX32" fmla="*/ 6705601 w 8645579"/>
                    <a:gd name="connsiteY32" fmla="*/ 310289 h 3667932"/>
                    <a:gd name="connsiteX33" fmla="*/ 6705601 w 8645579"/>
                    <a:gd name="connsiteY33" fmla="*/ 1633722 h 3667932"/>
                    <a:gd name="connsiteX34" fmla="*/ 8269358 w 8645579"/>
                    <a:gd name="connsiteY34" fmla="*/ 1633722 h 3667932"/>
                    <a:gd name="connsiteX35" fmla="*/ 8269358 w 8645579"/>
                    <a:gd name="connsiteY35" fmla="*/ 310289 h 3667932"/>
                    <a:gd name="connsiteX36" fmla="*/ 6705601 w 8645579"/>
                    <a:gd name="connsiteY36" fmla="*/ 310289 h 3667932"/>
                    <a:gd name="connsiteX37" fmla="*/ 2542349 w 8645579"/>
                    <a:gd name="connsiteY37" fmla="*/ 313396 h 3667932"/>
                    <a:gd name="connsiteX38" fmla="*/ 1484246 w 8645579"/>
                    <a:gd name="connsiteY38" fmla="*/ 1607218 h 3667932"/>
                    <a:gd name="connsiteX39" fmla="*/ 2902228 w 8645579"/>
                    <a:gd name="connsiteY39" fmla="*/ 1607218 h 3667932"/>
                    <a:gd name="connsiteX40" fmla="*/ 2902228 w 8645579"/>
                    <a:gd name="connsiteY40" fmla="*/ 341635 h 3667932"/>
                    <a:gd name="connsiteX41" fmla="*/ 2542349 w 8645579"/>
                    <a:gd name="connsiteY41" fmla="*/ 313396 h 3667932"/>
                    <a:gd name="connsiteX0" fmla="*/ 8201567 w 8645579"/>
                    <a:gd name="connsiteY0" fmla="*/ 513 h 3667932"/>
                    <a:gd name="connsiteX1" fmla="*/ 8600661 w 8645579"/>
                    <a:gd name="connsiteY1" fmla="*/ 3667932 h 3667932"/>
                    <a:gd name="connsiteX2" fmla="*/ 7975757 w 8645579"/>
                    <a:gd name="connsiteY2" fmla="*/ 3667932 h 3667932"/>
                    <a:gd name="connsiteX3" fmla="*/ 7976082 w 8645579"/>
                    <a:gd name="connsiteY3" fmla="*/ 3665800 h 3667932"/>
                    <a:gd name="connsiteX4" fmla="*/ 7980019 w 8645579"/>
                    <a:gd name="connsiteY4" fmla="*/ 3587833 h 3667932"/>
                    <a:gd name="connsiteX5" fmla="*/ 7217467 w 8645579"/>
                    <a:gd name="connsiteY5" fmla="*/ 2825281 h 3667932"/>
                    <a:gd name="connsiteX6" fmla="*/ 6454915 w 8645579"/>
                    <a:gd name="connsiteY6" fmla="*/ 3587833 h 3667932"/>
                    <a:gd name="connsiteX7" fmla="*/ 6458852 w 8645579"/>
                    <a:gd name="connsiteY7" fmla="*/ 3665800 h 3667932"/>
                    <a:gd name="connsiteX8" fmla="*/ 6459177 w 8645579"/>
                    <a:gd name="connsiteY8" fmla="*/ 3667932 h 3667932"/>
                    <a:gd name="connsiteX9" fmla="*/ 2806856 w 8645579"/>
                    <a:gd name="connsiteY9" fmla="*/ 3667932 h 3667932"/>
                    <a:gd name="connsiteX10" fmla="*/ 2807182 w 8645579"/>
                    <a:gd name="connsiteY10" fmla="*/ 3665800 h 3667932"/>
                    <a:gd name="connsiteX11" fmla="*/ 2811119 w 8645579"/>
                    <a:gd name="connsiteY11" fmla="*/ 3587833 h 3667932"/>
                    <a:gd name="connsiteX12" fmla="*/ 2048567 w 8645579"/>
                    <a:gd name="connsiteY12" fmla="*/ 2825281 h 3667932"/>
                    <a:gd name="connsiteX13" fmla="*/ 1286015 w 8645579"/>
                    <a:gd name="connsiteY13" fmla="*/ 3587833 h 3667932"/>
                    <a:gd name="connsiteX14" fmla="*/ 1289952 w 8645579"/>
                    <a:gd name="connsiteY14" fmla="*/ 3665800 h 3667932"/>
                    <a:gd name="connsiteX15" fmla="*/ 1290277 w 8645579"/>
                    <a:gd name="connsiteY15" fmla="*/ 3667932 h 3667932"/>
                    <a:gd name="connsiteX16" fmla="*/ 26505 w 8645579"/>
                    <a:gd name="connsiteY16" fmla="*/ 3667932 h 3667932"/>
                    <a:gd name="connsiteX17" fmla="*/ 0 w 8645579"/>
                    <a:gd name="connsiteY17" fmla="*/ 2514992 h 3667932"/>
                    <a:gd name="connsiteX18" fmla="*/ 1099932 w 8645579"/>
                    <a:gd name="connsiteY18" fmla="*/ 1627096 h 3667932"/>
                    <a:gd name="connsiteX19" fmla="*/ 2305879 w 8645579"/>
                    <a:gd name="connsiteY19" fmla="*/ 36836 h 3667932"/>
                    <a:gd name="connsiteX20" fmla="*/ 8123584 w 8645579"/>
                    <a:gd name="connsiteY20" fmla="*/ 10331 h 3667932"/>
                    <a:gd name="connsiteX21" fmla="*/ 8201567 w 8645579"/>
                    <a:gd name="connsiteY21" fmla="*/ 513 h 3667932"/>
                    <a:gd name="connsiteX22" fmla="*/ 3286541 w 8645579"/>
                    <a:gd name="connsiteY22" fmla="*/ 310289 h 3667932"/>
                    <a:gd name="connsiteX23" fmla="*/ 3286541 w 8645579"/>
                    <a:gd name="connsiteY23" fmla="*/ 1633722 h 3667932"/>
                    <a:gd name="connsiteX24" fmla="*/ 4850298 w 8645579"/>
                    <a:gd name="connsiteY24" fmla="*/ 1633722 h 3667932"/>
                    <a:gd name="connsiteX25" fmla="*/ 4850298 w 8645579"/>
                    <a:gd name="connsiteY25" fmla="*/ 310289 h 3667932"/>
                    <a:gd name="connsiteX26" fmla="*/ 3286541 w 8645579"/>
                    <a:gd name="connsiteY26" fmla="*/ 310289 h 3667932"/>
                    <a:gd name="connsiteX27" fmla="*/ 4996071 w 8645579"/>
                    <a:gd name="connsiteY27" fmla="*/ 310289 h 3667932"/>
                    <a:gd name="connsiteX28" fmla="*/ 4996071 w 8645579"/>
                    <a:gd name="connsiteY28" fmla="*/ 1633722 h 3667932"/>
                    <a:gd name="connsiteX29" fmla="*/ 6559828 w 8645579"/>
                    <a:gd name="connsiteY29" fmla="*/ 1633722 h 3667932"/>
                    <a:gd name="connsiteX30" fmla="*/ 6559828 w 8645579"/>
                    <a:gd name="connsiteY30" fmla="*/ 310289 h 3667932"/>
                    <a:gd name="connsiteX31" fmla="*/ 4996071 w 8645579"/>
                    <a:gd name="connsiteY31" fmla="*/ 310289 h 3667932"/>
                    <a:gd name="connsiteX32" fmla="*/ 6705601 w 8645579"/>
                    <a:gd name="connsiteY32" fmla="*/ 310289 h 3667932"/>
                    <a:gd name="connsiteX33" fmla="*/ 6705601 w 8645579"/>
                    <a:gd name="connsiteY33" fmla="*/ 1633722 h 3667932"/>
                    <a:gd name="connsiteX34" fmla="*/ 8269358 w 8645579"/>
                    <a:gd name="connsiteY34" fmla="*/ 1633722 h 3667932"/>
                    <a:gd name="connsiteX35" fmla="*/ 8269358 w 8645579"/>
                    <a:gd name="connsiteY35" fmla="*/ 310289 h 3667932"/>
                    <a:gd name="connsiteX36" fmla="*/ 6705601 w 8645579"/>
                    <a:gd name="connsiteY36" fmla="*/ 310289 h 3667932"/>
                    <a:gd name="connsiteX37" fmla="*/ 2542349 w 8645579"/>
                    <a:gd name="connsiteY37" fmla="*/ 313396 h 3667932"/>
                    <a:gd name="connsiteX38" fmla="*/ 1484246 w 8645579"/>
                    <a:gd name="connsiteY38" fmla="*/ 1607218 h 3667932"/>
                    <a:gd name="connsiteX39" fmla="*/ 2902228 w 8645579"/>
                    <a:gd name="connsiteY39" fmla="*/ 1607218 h 3667932"/>
                    <a:gd name="connsiteX40" fmla="*/ 2902228 w 8645579"/>
                    <a:gd name="connsiteY40" fmla="*/ 341635 h 3667932"/>
                    <a:gd name="connsiteX41" fmla="*/ 2542349 w 8645579"/>
                    <a:gd name="connsiteY41" fmla="*/ 313396 h 3667932"/>
                    <a:gd name="connsiteX0" fmla="*/ 8201567 w 8650618"/>
                    <a:gd name="connsiteY0" fmla="*/ 0 h 3667419"/>
                    <a:gd name="connsiteX1" fmla="*/ 8600661 w 8650618"/>
                    <a:gd name="connsiteY1" fmla="*/ 3667419 h 3667419"/>
                    <a:gd name="connsiteX2" fmla="*/ 7975757 w 8650618"/>
                    <a:gd name="connsiteY2" fmla="*/ 3667419 h 3667419"/>
                    <a:gd name="connsiteX3" fmla="*/ 7976082 w 8650618"/>
                    <a:gd name="connsiteY3" fmla="*/ 3665287 h 3667419"/>
                    <a:gd name="connsiteX4" fmla="*/ 7980019 w 8650618"/>
                    <a:gd name="connsiteY4" fmla="*/ 3587320 h 3667419"/>
                    <a:gd name="connsiteX5" fmla="*/ 7217467 w 8650618"/>
                    <a:gd name="connsiteY5" fmla="*/ 2824768 h 3667419"/>
                    <a:gd name="connsiteX6" fmla="*/ 6454915 w 8650618"/>
                    <a:gd name="connsiteY6" fmla="*/ 3587320 h 3667419"/>
                    <a:gd name="connsiteX7" fmla="*/ 6458852 w 8650618"/>
                    <a:gd name="connsiteY7" fmla="*/ 3665287 h 3667419"/>
                    <a:gd name="connsiteX8" fmla="*/ 6459177 w 8650618"/>
                    <a:gd name="connsiteY8" fmla="*/ 3667419 h 3667419"/>
                    <a:gd name="connsiteX9" fmla="*/ 2806856 w 8650618"/>
                    <a:gd name="connsiteY9" fmla="*/ 3667419 h 3667419"/>
                    <a:gd name="connsiteX10" fmla="*/ 2807182 w 8650618"/>
                    <a:gd name="connsiteY10" fmla="*/ 3665287 h 3667419"/>
                    <a:gd name="connsiteX11" fmla="*/ 2811119 w 8650618"/>
                    <a:gd name="connsiteY11" fmla="*/ 3587320 h 3667419"/>
                    <a:gd name="connsiteX12" fmla="*/ 2048567 w 8650618"/>
                    <a:gd name="connsiteY12" fmla="*/ 2824768 h 3667419"/>
                    <a:gd name="connsiteX13" fmla="*/ 1286015 w 8650618"/>
                    <a:gd name="connsiteY13" fmla="*/ 3587320 h 3667419"/>
                    <a:gd name="connsiteX14" fmla="*/ 1289952 w 8650618"/>
                    <a:gd name="connsiteY14" fmla="*/ 3665287 h 3667419"/>
                    <a:gd name="connsiteX15" fmla="*/ 1290277 w 8650618"/>
                    <a:gd name="connsiteY15" fmla="*/ 3667419 h 3667419"/>
                    <a:gd name="connsiteX16" fmla="*/ 26505 w 8650618"/>
                    <a:gd name="connsiteY16" fmla="*/ 3667419 h 3667419"/>
                    <a:gd name="connsiteX17" fmla="*/ 0 w 8650618"/>
                    <a:gd name="connsiteY17" fmla="*/ 2514479 h 3667419"/>
                    <a:gd name="connsiteX18" fmla="*/ 1099932 w 8650618"/>
                    <a:gd name="connsiteY18" fmla="*/ 1626583 h 3667419"/>
                    <a:gd name="connsiteX19" fmla="*/ 2305879 w 8650618"/>
                    <a:gd name="connsiteY19" fmla="*/ 36323 h 3667419"/>
                    <a:gd name="connsiteX20" fmla="*/ 8123584 w 8650618"/>
                    <a:gd name="connsiteY20" fmla="*/ 9818 h 3667419"/>
                    <a:gd name="connsiteX21" fmla="*/ 8201567 w 8650618"/>
                    <a:gd name="connsiteY21" fmla="*/ 0 h 3667419"/>
                    <a:gd name="connsiteX22" fmla="*/ 3286541 w 8650618"/>
                    <a:gd name="connsiteY22" fmla="*/ 309776 h 3667419"/>
                    <a:gd name="connsiteX23" fmla="*/ 3286541 w 8650618"/>
                    <a:gd name="connsiteY23" fmla="*/ 1633209 h 3667419"/>
                    <a:gd name="connsiteX24" fmla="*/ 4850298 w 8650618"/>
                    <a:gd name="connsiteY24" fmla="*/ 1633209 h 3667419"/>
                    <a:gd name="connsiteX25" fmla="*/ 4850298 w 8650618"/>
                    <a:gd name="connsiteY25" fmla="*/ 309776 h 3667419"/>
                    <a:gd name="connsiteX26" fmla="*/ 3286541 w 8650618"/>
                    <a:gd name="connsiteY26" fmla="*/ 309776 h 3667419"/>
                    <a:gd name="connsiteX27" fmla="*/ 4996071 w 8650618"/>
                    <a:gd name="connsiteY27" fmla="*/ 309776 h 3667419"/>
                    <a:gd name="connsiteX28" fmla="*/ 4996071 w 8650618"/>
                    <a:gd name="connsiteY28" fmla="*/ 1633209 h 3667419"/>
                    <a:gd name="connsiteX29" fmla="*/ 6559828 w 8650618"/>
                    <a:gd name="connsiteY29" fmla="*/ 1633209 h 3667419"/>
                    <a:gd name="connsiteX30" fmla="*/ 6559828 w 8650618"/>
                    <a:gd name="connsiteY30" fmla="*/ 309776 h 3667419"/>
                    <a:gd name="connsiteX31" fmla="*/ 4996071 w 8650618"/>
                    <a:gd name="connsiteY31" fmla="*/ 309776 h 3667419"/>
                    <a:gd name="connsiteX32" fmla="*/ 6705601 w 8650618"/>
                    <a:gd name="connsiteY32" fmla="*/ 309776 h 3667419"/>
                    <a:gd name="connsiteX33" fmla="*/ 6705601 w 8650618"/>
                    <a:gd name="connsiteY33" fmla="*/ 1633209 h 3667419"/>
                    <a:gd name="connsiteX34" fmla="*/ 8269358 w 8650618"/>
                    <a:gd name="connsiteY34" fmla="*/ 1633209 h 3667419"/>
                    <a:gd name="connsiteX35" fmla="*/ 8269358 w 8650618"/>
                    <a:gd name="connsiteY35" fmla="*/ 309776 h 3667419"/>
                    <a:gd name="connsiteX36" fmla="*/ 6705601 w 8650618"/>
                    <a:gd name="connsiteY36" fmla="*/ 309776 h 3667419"/>
                    <a:gd name="connsiteX37" fmla="*/ 2542349 w 8650618"/>
                    <a:gd name="connsiteY37" fmla="*/ 312883 h 3667419"/>
                    <a:gd name="connsiteX38" fmla="*/ 1484246 w 8650618"/>
                    <a:gd name="connsiteY38" fmla="*/ 1606705 h 3667419"/>
                    <a:gd name="connsiteX39" fmla="*/ 2902228 w 8650618"/>
                    <a:gd name="connsiteY39" fmla="*/ 1606705 h 3667419"/>
                    <a:gd name="connsiteX40" fmla="*/ 2902228 w 8650618"/>
                    <a:gd name="connsiteY40" fmla="*/ 341122 h 3667419"/>
                    <a:gd name="connsiteX41" fmla="*/ 2542349 w 8650618"/>
                    <a:gd name="connsiteY41" fmla="*/ 312883 h 3667419"/>
                    <a:gd name="connsiteX0" fmla="*/ 8201567 w 8731992"/>
                    <a:gd name="connsiteY0" fmla="*/ 0 h 3667419"/>
                    <a:gd name="connsiteX1" fmla="*/ 8600661 w 8731992"/>
                    <a:gd name="connsiteY1" fmla="*/ 3667419 h 3667419"/>
                    <a:gd name="connsiteX2" fmla="*/ 7975757 w 8731992"/>
                    <a:gd name="connsiteY2" fmla="*/ 3667419 h 3667419"/>
                    <a:gd name="connsiteX3" fmla="*/ 7976082 w 8731992"/>
                    <a:gd name="connsiteY3" fmla="*/ 3665287 h 3667419"/>
                    <a:gd name="connsiteX4" fmla="*/ 7980019 w 8731992"/>
                    <a:gd name="connsiteY4" fmla="*/ 3587320 h 3667419"/>
                    <a:gd name="connsiteX5" fmla="*/ 7217467 w 8731992"/>
                    <a:gd name="connsiteY5" fmla="*/ 2824768 h 3667419"/>
                    <a:gd name="connsiteX6" fmla="*/ 6454915 w 8731992"/>
                    <a:gd name="connsiteY6" fmla="*/ 3587320 h 3667419"/>
                    <a:gd name="connsiteX7" fmla="*/ 6458852 w 8731992"/>
                    <a:gd name="connsiteY7" fmla="*/ 3665287 h 3667419"/>
                    <a:gd name="connsiteX8" fmla="*/ 6459177 w 8731992"/>
                    <a:gd name="connsiteY8" fmla="*/ 3667419 h 3667419"/>
                    <a:gd name="connsiteX9" fmla="*/ 2806856 w 8731992"/>
                    <a:gd name="connsiteY9" fmla="*/ 3667419 h 3667419"/>
                    <a:gd name="connsiteX10" fmla="*/ 2807182 w 8731992"/>
                    <a:gd name="connsiteY10" fmla="*/ 3665287 h 3667419"/>
                    <a:gd name="connsiteX11" fmla="*/ 2811119 w 8731992"/>
                    <a:gd name="connsiteY11" fmla="*/ 3587320 h 3667419"/>
                    <a:gd name="connsiteX12" fmla="*/ 2048567 w 8731992"/>
                    <a:gd name="connsiteY12" fmla="*/ 2824768 h 3667419"/>
                    <a:gd name="connsiteX13" fmla="*/ 1286015 w 8731992"/>
                    <a:gd name="connsiteY13" fmla="*/ 3587320 h 3667419"/>
                    <a:gd name="connsiteX14" fmla="*/ 1289952 w 8731992"/>
                    <a:gd name="connsiteY14" fmla="*/ 3665287 h 3667419"/>
                    <a:gd name="connsiteX15" fmla="*/ 1290277 w 8731992"/>
                    <a:gd name="connsiteY15" fmla="*/ 3667419 h 3667419"/>
                    <a:gd name="connsiteX16" fmla="*/ 26505 w 8731992"/>
                    <a:gd name="connsiteY16" fmla="*/ 3667419 h 3667419"/>
                    <a:gd name="connsiteX17" fmla="*/ 0 w 8731992"/>
                    <a:gd name="connsiteY17" fmla="*/ 2514479 h 3667419"/>
                    <a:gd name="connsiteX18" fmla="*/ 1099932 w 8731992"/>
                    <a:gd name="connsiteY18" fmla="*/ 1626583 h 3667419"/>
                    <a:gd name="connsiteX19" fmla="*/ 2305879 w 8731992"/>
                    <a:gd name="connsiteY19" fmla="*/ 36323 h 3667419"/>
                    <a:gd name="connsiteX20" fmla="*/ 8123584 w 8731992"/>
                    <a:gd name="connsiteY20" fmla="*/ 9818 h 3667419"/>
                    <a:gd name="connsiteX21" fmla="*/ 8201567 w 8731992"/>
                    <a:gd name="connsiteY21" fmla="*/ 0 h 3667419"/>
                    <a:gd name="connsiteX22" fmla="*/ 3286541 w 8731992"/>
                    <a:gd name="connsiteY22" fmla="*/ 309776 h 3667419"/>
                    <a:gd name="connsiteX23" fmla="*/ 3286541 w 8731992"/>
                    <a:gd name="connsiteY23" fmla="*/ 1633209 h 3667419"/>
                    <a:gd name="connsiteX24" fmla="*/ 4850298 w 8731992"/>
                    <a:gd name="connsiteY24" fmla="*/ 1633209 h 3667419"/>
                    <a:gd name="connsiteX25" fmla="*/ 4850298 w 8731992"/>
                    <a:gd name="connsiteY25" fmla="*/ 309776 h 3667419"/>
                    <a:gd name="connsiteX26" fmla="*/ 3286541 w 8731992"/>
                    <a:gd name="connsiteY26" fmla="*/ 309776 h 3667419"/>
                    <a:gd name="connsiteX27" fmla="*/ 4996071 w 8731992"/>
                    <a:gd name="connsiteY27" fmla="*/ 309776 h 3667419"/>
                    <a:gd name="connsiteX28" fmla="*/ 4996071 w 8731992"/>
                    <a:gd name="connsiteY28" fmla="*/ 1633209 h 3667419"/>
                    <a:gd name="connsiteX29" fmla="*/ 6559828 w 8731992"/>
                    <a:gd name="connsiteY29" fmla="*/ 1633209 h 3667419"/>
                    <a:gd name="connsiteX30" fmla="*/ 6559828 w 8731992"/>
                    <a:gd name="connsiteY30" fmla="*/ 309776 h 3667419"/>
                    <a:gd name="connsiteX31" fmla="*/ 4996071 w 8731992"/>
                    <a:gd name="connsiteY31" fmla="*/ 309776 h 3667419"/>
                    <a:gd name="connsiteX32" fmla="*/ 6705601 w 8731992"/>
                    <a:gd name="connsiteY32" fmla="*/ 309776 h 3667419"/>
                    <a:gd name="connsiteX33" fmla="*/ 6705601 w 8731992"/>
                    <a:gd name="connsiteY33" fmla="*/ 1633209 h 3667419"/>
                    <a:gd name="connsiteX34" fmla="*/ 8269358 w 8731992"/>
                    <a:gd name="connsiteY34" fmla="*/ 1633209 h 3667419"/>
                    <a:gd name="connsiteX35" fmla="*/ 8269358 w 8731992"/>
                    <a:gd name="connsiteY35" fmla="*/ 309776 h 3667419"/>
                    <a:gd name="connsiteX36" fmla="*/ 6705601 w 8731992"/>
                    <a:gd name="connsiteY36" fmla="*/ 309776 h 3667419"/>
                    <a:gd name="connsiteX37" fmla="*/ 2542349 w 8731992"/>
                    <a:gd name="connsiteY37" fmla="*/ 312883 h 3667419"/>
                    <a:gd name="connsiteX38" fmla="*/ 1484246 w 8731992"/>
                    <a:gd name="connsiteY38" fmla="*/ 1606705 h 3667419"/>
                    <a:gd name="connsiteX39" fmla="*/ 2902228 w 8731992"/>
                    <a:gd name="connsiteY39" fmla="*/ 1606705 h 3667419"/>
                    <a:gd name="connsiteX40" fmla="*/ 2902228 w 8731992"/>
                    <a:gd name="connsiteY40" fmla="*/ 341122 h 3667419"/>
                    <a:gd name="connsiteX41" fmla="*/ 2542349 w 8731992"/>
                    <a:gd name="connsiteY41" fmla="*/ 312883 h 3667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8731992" h="3667419">
                      <a:moveTo>
                        <a:pt x="8201567" y="0"/>
                      </a:moveTo>
                      <a:cubicBezTo>
                        <a:pt x="8979247" y="153741"/>
                        <a:pt x="8701019" y="3559608"/>
                        <a:pt x="8600661" y="3667419"/>
                      </a:cubicBezTo>
                      <a:lnTo>
                        <a:pt x="7975757" y="3667419"/>
                      </a:lnTo>
                      <a:cubicBezTo>
                        <a:pt x="7975865" y="3666708"/>
                        <a:pt x="7975974" y="3665998"/>
                        <a:pt x="7976082" y="3665287"/>
                      </a:cubicBezTo>
                      <a:cubicBezTo>
                        <a:pt x="7978685" y="3639652"/>
                        <a:pt x="7980019" y="3613642"/>
                        <a:pt x="7980019" y="3587320"/>
                      </a:cubicBezTo>
                      <a:cubicBezTo>
                        <a:pt x="7980019" y="3166174"/>
                        <a:pt x="7638613" y="2824768"/>
                        <a:pt x="7217467" y="2824768"/>
                      </a:cubicBezTo>
                      <a:cubicBezTo>
                        <a:pt x="6796321" y="2824768"/>
                        <a:pt x="6454915" y="3166174"/>
                        <a:pt x="6454915" y="3587320"/>
                      </a:cubicBezTo>
                      <a:cubicBezTo>
                        <a:pt x="6454915" y="3613642"/>
                        <a:pt x="6456248" y="3639652"/>
                        <a:pt x="6458852" y="3665287"/>
                      </a:cubicBezTo>
                      <a:cubicBezTo>
                        <a:pt x="6458960" y="3665998"/>
                        <a:pt x="6459069" y="3666708"/>
                        <a:pt x="6459177" y="3667419"/>
                      </a:cubicBezTo>
                      <a:lnTo>
                        <a:pt x="2806856" y="3667419"/>
                      </a:lnTo>
                      <a:cubicBezTo>
                        <a:pt x="2806965" y="3666708"/>
                        <a:pt x="2807073" y="3665998"/>
                        <a:pt x="2807182" y="3665287"/>
                      </a:cubicBezTo>
                      <a:cubicBezTo>
                        <a:pt x="2809785" y="3639652"/>
                        <a:pt x="2811119" y="3613642"/>
                        <a:pt x="2811119" y="3587320"/>
                      </a:cubicBezTo>
                      <a:cubicBezTo>
                        <a:pt x="2811119" y="3166174"/>
                        <a:pt x="2469713" y="2824768"/>
                        <a:pt x="2048567" y="2824768"/>
                      </a:cubicBezTo>
                      <a:cubicBezTo>
                        <a:pt x="1627421" y="2824768"/>
                        <a:pt x="1286015" y="3166174"/>
                        <a:pt x="1286015" y="3587320"/>
                      </a:cubicBezTo>
                      <a:cubicBezTo>
                        <a:pt x="1286015" y="3613642"/>
                        <a:pt x="1287348" y="3639652"/>
                        <a:pt x="1289952" y="3665287"/>
                      </a:cubicBezTo>
                      <a:cubicBezTo>
                        <a:pt x="1290060" y="3665998"/>
                        <a:pt x="1290169" y="3666708"/>
                        <a:pt x="1290277" y="3667419"/>
                      </a:cubicBezTo>
                      <a:lnTo>
                        <a:pt x="26505" y="3667419"/>
                      </a:lnTo>
                      <a:cubicBezTo>
                        <a:pt x="22087" y="3283106"/>
                        <a:pt x="4418" y="2898792"/>
                        <a:pt x="0" y="2514479"/>
                      </a:cubicBezTo>
                      <a:cubicBezTo>
                        <a:pt x="13252" y="2280358"/>
                        <a:pt x="542237" y="1695052"/>
                        <a:pt x="1099932" y="1626583"/>
                      </a:cubicBezTo>
                      <a:cubicBezTo>
                        <a:pt x="1342888" y="1162757"/>
                        <a:pt x="1745423" y="93749"/>
                        <a:pt x="2305879" y="36323"/>
                      </a:cubicBezTo>
                      <a:cubicBezTo>
                        <a:pt x="4245114" y="-10612"/>
                        <a:pt x="6184349" y="18653"/>
                        <a:pt x="8123584" y="9818"/>
                      </a:cubicBezTo>
                      <a:cubicBezTo>
                        <a:pt x="8150917" y="4434"/>
                        <a:pt x="8176890" y="1186"/>
                        <a:pt x="8201567" y="0"/>
                      </a:cubicBezTo>
                      <a:close/>
                      <a:moveTo>
                        <a:pt x="3286541" y="309776"/>
                      </a:moveTo>
                      <a:lnTo>
                        <a:pt x="3286541" y="1633209"/>
                      </a:lnTo>
                      <a:lnTo>
                        <a:pt x="4850298" y="1633209"/>
                      </a:lnTo>
                      <a:lnTo>
                        <a:pt x="4850298" y="309776"/>
                      </a:lnTo>
                      <a:lnTo>
                        <a:pt x="3286541" y="309776"/>
                      </a:lnTo>
                      <a:close/>
                      <a:moveTo>
                        <a:pt x="4996071" y="309776"/>
                      </a:moveTo>
                      <a:lnTo>
                        <a:pt x="4996071" y="1633209"/>
                      </a:lnTo>
                      <a:lnTo>
                        <a:pt x="6559828" y="1633209"/>
                      </a:lnTo>
                      <a:lnTo>
                        <a:pt x="6559828" y="309776"/>
                      </a:lnTo>
                      <a:lnTo>
                        <a:pt x="4996071" y="309776"/>
                      </a:lnTo>
                      <a:close/>
                      <a:moveTo>
                        <a:pt x="6705601" y="309776"/>
                      </a:moveTo>
                      <a:lnTo>
                        <a:pt x="6705601" y="1633209"/>
                      </a:lnTo>
                      <a:lnTo>
                        <a:pt x="8269358" y="1633209"/>
                      </a:lnTo>
                      <a:lnTo>
                        <a:pt x="8269358" y="309776"/>
                      </a:lnTo>
                      <a:lnTo>
                        <a:pt x="6705601" y="309776"/>
                      </a:lnTo>
                      <a:close/>
                      <a:moveTo>
                        <a:pt x="2542349" y="312883"/>
                      </a:moveTo>
                      <a:cubicBezTo>
                        <a:pt x="1824385" y="371284"/>
                        <a:pt x="1897824" y="1237576"/>
                        <a:pt x="1484246" y="1606705"/>
                      </a:cubicBezTo>
                      <a:lnTo>
                        <a:pt x="2902228" y="1606705"/>
                      </a:lnTo>
                      <a:lnTo>
                        <a:pt x="2902228" y="341122"/>
                      </a:lnTo>
                      <a:cubicBezTo>
                        <a:pt x="2763632" y="312685"/>
                        <a:pt x="2644915" y="304540"/>
                        <a:pt x="2542349" y="31288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73041673-F170-4840-B3ED-347D2E6EA8D9}"/>
                    </a:ext>
                  </a:extLst>
                </p:cNvPr>
                <p:cNvSpPr/>
                <p:nvPr/>
              </p:nvSpPr>
              <p:spPr>
                <a:xfrm>
                  <a:off x="8375373" y="4176805"/>
                  <a:ext cx="1525104" cy="1525104"/>
                </a:xfrm>
                <a:custGeom>
                  <a:avLst/>
                  <a:gdLst>
                    <a:gd name="connsiteX0" fmla="*/ 762552 w 1525104"/>
                    <a:gd name="connsiteY0" fmla="*/ 0 h 1525104"/>
                    <a:gd name="connsiteX1" fmla="*/ 1525104 w 1525104"/>
                    <a:gd name="connsiteY1" fmla="*/ 762552 h 1525104"/>
                    <a:gd name="connsiteX2" fmla="*/ 762552 w 1525104"/>
                    <a:gd name="connsiteY2" fmla="*/ 1525104 h 1525104"/>
                    <a:gd name="connsiteX3" fmla="*/ 0 w 1525104"/>
                    <a:gd name="connsiteY3" fmla="*/ 762552 h 1525104"/>
                    <a:gd name="connsiteX4" fmla="*/ 762552 w 1525104"/>
                    <a:gd name="connsiteY4" fmla="*/ 0 h 1525104"/>
                    <a:gd name="connsiteX5" fmla="*/ 757307 w 1525104"/>
                    <a:gd name="connsiteY5" fmla="*/ 390388 h 1525104"/>
                    <a:gd name="connsiteX6" fmla="*/ 376031 w 1525104"/>
                    <a:gd name="connsiteY6" fmla="*/ 771664 h 1525104"/>
                    <a:gd name="connsiteX7" fmla="*/ 757307 w 1525104"/>
                    <a:gd name="connsiteY7" fmla="*/ 1152940 h 1525104"/>
                    <a:gd name="connsiteX8" fmla="*/ 1138583 w 1525104"/>
                    <a:gd name="connsiteY8" fmla="*/ 771664 h 1525104"/>
                    <a:gd name="connsiteX9" fmla="*/ 757307 w 1525104"/>
                    <a:gd name="connsiteY9" fmla="*/ 390388 h 1525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25104" h="1525104">
                      <a:moveTo>
                        <a:pt x="762552" y="0"/>
                      </a:moveTo>
                      <a:cubicBezTo>
                        <a:pt x="1183698" y="0"/>
                        <a:pt x="1525104" y="341406"/>
                        <a:pt x="1525104" y="762552"/>
                      </a:cubicBezTo>
                      <a:cubicBezTo>
                        <a:pt x="1525104" y="1183698"/>
                        <a:pt x="1183698" y="1525104"/>
                        <a:pt x="762552" y="1525104"/>
                      </a:cubicBezTo>
                      <a:cubicBezTo>
                        <a:pt x="341406" y="1525104"/>
                        <a:pt x="0" y="1183698"/>
                        <a:pt x="0" y="762552"/>
                      </a:cubicBezTo>
                      <a:cubicBezTo>
                        <a:pt x="0" y="341406"/>
                        <a:pt x="341406" y="0"/>
                        <a:pt x="762552" y="0"/>
                      </a:cubicBezTo>
                      <a:close/>
                      <a:moveTo>
                        <a:pt x="757307" y="390388"/>
                      </a:moveTo>
                      <a:cubicBezTo>
                        <a:pt x="546734" y="390388"/>
                        <a:pt x="376031" y="561091"/>
                        <a:pt x="376031" y="771664"/>
                      </a:cubicBezTo>
                      <a:cubicBezTo>
                        <a:pt x="376031" y="982237"/>
                        <a:pt x="546734" y="1152940"/>
                        <a:pt x="757307" y="1152940"/>
                      </a:cubicBezTo>
                      <a:cubicBezTo>
                        <a:pt x="967880" y="1152940"/>
                        <a:pt x="1138583" y="982237"/>
                        <a:pt x="1138583" y="771664"/>
                      </a:cubicBezTo>
                      <a:cubicBezTo>
                        <a:pt x="1138583" y="561091"/>
                        <a:pt x="967880" y="390388"/>
                        <a:pt x="757307" y="39038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8A657F1B-2BF3-4106-A538-84EC23BE65E4}"/>
                    </a:ext>
                  </a:extLst>
                </p:cNvPr>
                <p:cNvCxnSpPr>
                  <a:cxnSpLocks/>
                  <a:stCxn id="256" idx="6"/>
                  <a:endCxn id="256" idx="8"/>
                </p:cNvCxnSpPr>
                <p:nvPr/>
              </p:nvCxnSpPr>
              <p:spPr>
                <a:xfrm>
                  <a:off x="3569804" y="4948469"/>
                  <a:ext cx="7625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83E16F3D-83A6-4808-A27B-12C2C5A48702}"/>
                    </a:ext>
                  </a:extLst>
                </p:cNvPr>
                <p:cNvCxnSpPr>
                  <a:cxnSpLocks/>
                  <a:stCxn id="256" idx="5"/>
                  <a:endCxn id="256" idx="7"/>
                </p:cNvCxnSpPr>
                <p:nvPr/>
              </p:nvCxnSpPr>
              <p:spPr>
                <a:xfrm>
                  <a:off x="3951080" y="4567193"/>
                  <a:ext cx="0" cy="762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87CB1936-0E9C-4E25-B7DE-D0D204BDF54E}"/>
                    </a:ext>
                  </a:extLst>
                </p:cNvPr>
                <p:cNvCxnSpPr>
                  <a:stCxn id="258" idx="6"/>
                  <a:endCxn id="258" idx="8"/>
                </p:cNvCxnSpPr>
                <p:nvPr/>
              </p:nvCxnSpPr>
              <p:spPr>
                <a:xfrm>
                  <a:off x="8751404" y="4948469"/>
                  <a:ext cx="7625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8AA71D4D-2BA9-4703-AD02-C2F7F5530E78}"/>
                    </a:ext>
                  </a:extLst>
                </p:cNvPr>
                <p:cNvCxnSpPr>
                  <a:stCxn id="258" idx="5"/>
                  <a:endCxn id="258" idx="7"/>
                </p:cNvCxnSpPr>
                <p:nvPr/>
              </p:nvCxnSpPr>
              <p:spPr>
                <a:xfrm>
                  <a:off x="9132680" y="4567193"/>
                  <a:ext cx="0" cy="762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678DBCA9-32E8-4F1E-A952-1564B1180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1562" y="3806574"/>
                  <a:ext cx="8731993" cy="307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B0AF67CE-C77E-4FE5-BC77-0B5B9CA0987E}"/>
                    </a:ext>
                  </a:extLst>
                </p:cNvPr>
                <p:cNvSpPr/>
                <p:nvPr/>
              </p:nvSpPr>
              <p:spPr>
                <a:xfrm>
                  <a:off x="1921562" y="3843531"/>
                  <a:ext cx="491437" cy="26780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61309604-3BDD-4F82-9BBE-4113459E501F}"/>
                </a:ext>
              </a:extLst>
            </p:cNvPr>
            <p:cNvGrpSpPr/>
            <p:nvPr/>
          </p:nvGrpSpPr>
          <p:grpSpPr>
            <a:xfrm>
              <a:off x="5272106" y="4397778"/>
              <a:ext cx="1021950" cy="1082597"/>
              <a:chOff x="5702259" y="2376986"/>
              <a:chExt cx="1447445" cy="1533343"/>
            </a:xfrm>
          </p:grpSpPr>
          <p:sp>
            <p:nvSpPr>
              <p:cNvPr id="241" name="Oval 68">
                <a:extLst>
                  <a:ext uri="{FF2B5EF4-FFF2-40B4-BE49-F238E27FC236}">
                    <a16:creationId xmlns:a16="http://schemas.microsoft.com/office/drawing/2014/main" id="{09E09E20-EAFE-4771-89D5-A7A8B4CEDDAE}"/>
                  </a:ext>
                </a:extLst>
              </p:cNvPr>
              <p:cNvSpPr/>
              <p:nvPr/>
            </p:nvSpPr>
            <p:spPr>
              <a:xfrm>
                <a:off x="5702259" y="2376986"/>
                <a:ext cx="1447445" cy="1533343"/>
              </a:xfrm>
              <a:custGeom>
                <a:avLst/>
                <a:gdLst>
                  <a:gd name="connsiteX0" fmla="*/ 0 w 1219200"/>
                  <a:gd name="connsiteY0" fmla="*/ 484990 h 969979"/>
                  <a:gd name="connsiteX1" fmla="*/ 609600 w 1219200"/>
                  <a:gd name="connsiteY1" fmla="*/ 0 h 969979"/>
                  <a:gd name="connsiteX2" fmla="*/ 1219200 w 1219200"/>
                  <a:gd name="connsiteY2" fmla="*/ 484990 h 969979"/>
                  <a:gd name="connsiteX3" fmla="*/ 609600 w 1219200"/>
                  <a:gd name="connsiteY3" fmla="*/ 969980 h 969979"/>
                  <a:gd name="connsiteX4" fmla="*/ 0 w 1219200"/>
                  <a:gd name="connsiteY4" fmla="*/ 484990 h 969979"/>
                  <a:gd name="connsiteX0" fmla="*/ 882 w 1220082"/>
                  <a:gd name="connsiteY0" fmla="*/ 484990 h 1319230"/>
                  <a:gd name="connsiteX1" fmla="*/ 610482 w 1220082"/>
                  <a:gd name="connsiteY1" fmla="*/ 0 h 1319230"/>
                  <a:gd name="connsiteX2" fmla="*/ 1220082 w 1220082"/>
                  <a:gd name="connsiteY2" fmla="*/ 484990 h 1319230"/>
                  <a:gd name="connsiteX3" fmla="*/ 724782 w 1220082"/>
                  <a:gd name="connsiteY3" fmla="*/ 1319230 h 1319230"/>
                  <a:gd name="connsiteX4" fmla="*/ 882 w 1220082"/>
                  <a:gd name="connsiteY4" fmla="*/ 484990 h 1319230"/>
                  <a:gd name="connsiteX0" fmla="*/ 19687 w 1238887"/>
                  <a:gd name="connsiteY0" fmla="*/ 484990 h 1338839"/>
                  <a:gd name="connsiteX1" fmla="*/ 629287 w 1238887"/>
                  <a:gd name="connsiteY1" fmla="*/ 0 h 1338839"/>
                  <a:gd name="connsiteX2" fmla="*/ 1238887 w 1238887"/>
                  <a:gd name="connsiteY2" fmla="*/ 484990 h 1338839"/>
                  <a:gd name="connsiteX3" fmla="*/ 743587 w 1238887"/>
                  <a:gd name="connsiteY3" fmla="*/ 1319230 h 1338839"/>
                  <a:gd name="connsiteX4" fmla="*/ 203837 w 1238887"/>
                  <a:gd name="connsiteY4" fmla="*/ 1027128 h 1338839"/>
                  <a:gd name="connsiteX5" fmla="*/ 19687 w 1238887"/>
                  <a:gd name="connsiteY5" fmla="*/ 484990 h 1338839"/>
                  <a:gd name="connsiteX0" fmla="*/ 107016 w 1091266"/>
                  <a:gd name="connsiteY0" fmla="*/ 274974 h 1344723"/>
                  <a:gd name="connsiteX1" fmla="*/ 481666 w 1091266"/>
                  <a:gd name="connsiteY1" fmla="*/ 5884 h 1344723"/>
                  <a:gd name="connsiteX2" fmla="*/ 1091266 w 1091266"/>
                  <a:gd name="connsiteY2" fmla="*/ 490874 h 1344723"/>
                  <a:gd name="connsiteX3" fmla="*/ 595966 w 1091266"/>
                  <a:gd name="connsiteY3" fmla="*/ 1325114 h 1344723"/>
                  <a:gd name="connsiteX4" fmla="*/ 56216 w 1091266"/>
                  <a:gd name="connsiteY4" fmla="*/ 1033012 h 1344723"/>
                  <a:gd name="connsiteX5" fmla="*/ 107016 w 1091266"/>
                  <a:gd name="connsiteY5" fmla="*/ 274974 h 1344723"/>
                  <a:gd name="connsiteX0" fmla="*/ 109985 w 1094235"/>
                  <a:gd name="connsiteY0" fmla="*/ 256523 h 1326272"/>
                  <a:gd name="connsiteX1" fmla="*/ 560835 w 1094235"/>
                  <a:gd name="connsiteY1" fmla="*/ 6483 h 1326272"/>
                  <a:gd name="connsiteX2" fmla="*/ 1094235 w 1094235"/>
                  <a:gd name="connsiteY2" fmla="*/ 472423 h 1326272"/>
                  <a:gd name="connsiteX3" fmla="*/ 598935 w 1094235"/>
                  <a:gd name="connsiteY3" fmla="*/ 1306663 h 1326272"/>
                  <a:gd name="connsiteX4" fmla="*/ 59185 w 1094235"/>
                  <a:gd name="connsiteY4" fmla="*/ 1014561 h 1326272"/>
                  <a:gd name="connsiteX5" fmla="*/ 109985 w 1094235"/>
                  <a:gd name="connsiteY5" fmla="*/ 256523 h 1326272"/>
                  <a:gd name="connsiteX0" fmla="*/ 109985 w 1062485"/>
                  <a:gd name="connsiteY0" fmla="*/ 251527 h 1328408"/>
                  <a:gd name="connsiteX1" fmla="*/ 560835 w 1062485"/>
                  <a:gd name="connsiteY1" fmla="*/ 1487 h 1328408"/>
                  <a:gd name="connsiteX2" fmla="*/ 1062485 w 1062485"/>
                  <a:gd name="connsiteY2" fmla="*/ 340427 h 1328408"/>
                  <a:gd name="connsiteX3" fmla="*/ 598935 w 1062485"/>
                  <a:gd name="connsiteY3" fmla="*/ 1301667 h 1328408"/>
                  <a:gd name="connsiteX4" fmla="*/ 59185 w 1062485"/>
                  <a:gd name="connsiteY4" fmla="*/ 1009565 h 1328408"/>
                  <a:gd name="connsiteX5" fmla="*/ 109985 w 1062485"/>
                  <a:gd name="connsiteY5" fmla="*/ 251527 h 1328408"/>
                  <a:gd name="connsiteX0" fmla="*/ 109985 w 1178871"/>
                  <a:gd name="connsiteY0" fmla="*/ 251527 h 1301750"/>
                  <a:gd name="connsiteX1" fmla="*/ 560835 w 1178871"/>
                  <a:gd name="connsiteY1" fmla="*/ 1487 h 1301750"/>
                  <a:gd name="connsiteX2" fmla="*/ 1062485 w 1178871"/>
                  <a:gd name="connsiteY2" fmla="*/ 340427 h 1301750"/>
                  <a:gd name="connsiteX3" fmla="*/ 1151386 w 1178871"/>
                  <a:gd name="connsiteY3" fmla="*/ 984164 h 1301750"/>
                  <a:gd name="connsiteX4" fmla="*/ 598935 w 1178871"/>
                  <a:gd name="connsiteY4" fmla="*/ 1301667 h 1301750"/>
                  <a:gd name="connsiteX5" fmla="*/ 59185 w 1178871"/>
                  <a:gd name="connsiteY5" fmla="*/ 1009565 h 1301750"/>
                  <a:gd name="connsiteX6" fmla="*/ 109985 w 1178871"/>
                  <a:gd name="connsiteY6" fmla="*/ 251527 h 1301750"/>
                  <a:gd name="connsiteX0" fmla="*/ 109985 w 1264880"/>
                  <a:gd name="connsiteY0" fmla="*/ 251527 h 1301750"/>
                  <a:gd name="connsiteX1" fmla="*/ 560835 w 1264880"/>
                  <a:gd name="connsiteY1" fmla="*/ 1487 h 1301750"/>
                  <a:gd name="connsiteX2" fmla="*/ 1062485 w 1264880"/>
                  <a:gd name="connsiteY2" fmla="*/ 340427 h 1301750"/>
                  <a:gd name="connsiteX3" fmla="*/ 1151386 w 1264880"/>
                  <a:gd name="connsiteY3" fmla="*/ 984164 h 1301750"/>
                  <a:gd name="connsiteX4" fmla="*/ 598935 w 1264880"/>
                  <a:gd name="connsiteY4" fmla="*/ 1301667 h 1301750"/>
                  <a:gd name="connsiteX5" fmla="*/ 59185 w 1264880"/>
                  <a:gd name="connsiteY5" fmla="*/ 1009565 h 1301750"/>
                  <a:gd name="connsiteX6" fmla="*/ 109985 w 1264880"/>
                  <a:gd name="connsiteY6" fmla="*/ 251527 h 1301750"/>
                  <a:gd name="connsiteX0" fmla="*/ 109985 w 1297041"/>
                  <a:gd name="connsiteY0" fmla="*/ 251527 h 1301750"/>
                  <a:gd name="connsiteX1" fmla="*/ 560835 w 1297041"/>
                  <a:gd name="connsiteY1" fmla="*/ 1487 h 1301750"/>
                  <a:gd name="connsiteX2" fmla="*/ 1062485 w 1297041"/>
                  <a:gd name="connsiteY2" fmla="*/ 340427 h 1301750"/>
                  <a:gd name="connsiteX3" fmla="*/ 1151386 w 1297041"/>
                  <a:gd name="connsiteY3" fmla="*/ 984164 h 1301750"/>
                  <a:gd name="connsiteX4" fmla="*/ 598935 w 1297041"/>
                  <a:gd name="connsiteY4" fmla="*/ 1301667 h 1301750"/>
                  <a:gd name="connsiteX5" fmla="*/ 59185 w 1297041"/>
                  <a:gd name="connsiteY5" fmla="*/ 1009565 h 1301750"/>
                  <a:gd name="connsiteX6" fmla="*/ 109985 w 1297041"/>
                  <a:gd name="connsiteY6" fmla="*/ 251527 h 1301750"/>
                  <a:gd name="connsiteX0" fmla="*/ 109985 w 1297041"/>
                  <a:gd name="connsiteY0" fmla="*/ 251527 h 1301750"/>
                  <a:gd name="connsiteX1" fmla="*/ 560835 w 1297041"/>
                  <a:gd name="connsiteY1" fmla="*/ 1487 h 1301750"/>
                  <a:gd name="connsiteX2" fmla="*/ 1062485 w 1297041"/>
                  <a:gd name="connsiteY2" fmla="*/ 340427 h 1301750"/>
                  <a:gd name="connsiteX3" fmla="*/ 1151386 w 1297041"/>
                  <a:gd name="connsiteY3" fmla="*/ 984164 h 1301750"/>
                  <a:gd name="connsiteX4" fmla="*/ 598935 w 1297041"/>
                  <a:gd name="connsiteY4" fmla="*/ 1301667 h 1301750"/>
                  <a:gd name="connsiteX5" fmla="*/ 59185 w 1297041"/>
                  <a:gd name="connsiteY5" fmla="*/ 1009565 h 1301750"/>
                  <a:gd name="connsiteX6" fmla="*/ 109985 w 1297041"/>
                  <a:gd name="connsiteY6" fmla="*/ 251527 h 1301750"/>
                  <a:gd name="connsiteX0" fmla="*/ 109985 w 1297041"/>
                  <a:gd name="connsiteY0" fmla="*/ 296844 h 1347067"/>
                  <a:gd name="connsiteX1" fmla="*/ 560835 w 1297041"/>
                  <a:gd name="connsiteY1" fmla="*/ 46804 h 1347067"/>
                  <a:gd name="connsiteX2" fmla="*/ 1062485 w 1297041"/>
                  <a:gd name="connsiteY2" fmla="*/ 385744 h 1347067"/>
                  <a:gd name="connsiteX3" fmla="*/ 1151386 w 1297041"/>
                  <a:gd name="connsiteY3" fmla="*/ 1029481 h 1347067"/>
                  <a:gd name="connsiteX4" fmla="*/ 598935 w 1297041"/>
                  <a:gd name="connsiteY4" fmla="*/ 1346984 h 1347067"/>
                  <a:gd name="connsiteX5" fmla="*/ 59185 w 1297041"/>
                  <a:gd name="connsiteY5" fmla="*/ 1054882 h 1347067"/>
                  <a:gd name="connsiteX6" fmla="*/ 109985 w 1297041"/>
                  <a:gd name="connsiteY6" fmla="*/ 296844 h 1347067"/>
                  <a:gd name="connsiteX0" fmla="*/ 109985 w 1297041"/>
                  <a:gd name="connsiteY0" fmla="*/ 252780 h 1303003"/>
                  <a:gd name="connsiteX1" fmla="*/ 560835 w 1297041"/>
                  <a:gd name="connsiteY1" fmla="*/ 2740 h 1303003"/>
                  <a:gd name="connsiteX2" fmla="*/ 1062485 w 1297041"/>
                  <a:gd name="connsiteY2" fmla="*/ 341680 h 1303003"/>
                  <a:gd name="connsiteX3" fmla="*/ 1151386 w 1297041"/>
                  <a:gd name="connsiteY3" fmla="*/ 985417 h 1303003"/>
                  <a:gd name="connsiteX4" fmla="*/ 598935 w 1297041"/>
                  <a:gd name="connsiteY4" fmla="*/ 1302920 h 1303003"/>
                  <a:gd name="connsiteX5" fmla="*/ 59185 w 1297041"/>
                  <a:gd name="connsiteY5" fmla="*/ 1010818 h 1303003"/>
                  <a:gd name="connsiteX6" fmla="*/ 109985 w 1297041"/>
                  <a:gd name="connsiteY6" fmla="*/ 252780 h 1303003"/>
                  <a:gd name="connsiteX0" fmla="*/ 116525 w 1303581"/>
                  <a:gd name="connsiteY0" fmla="*/ 297604 h 1347827"/>
                  <a:gd name="connsiteX1" fmla="*/ 567375 w 1303581"/>
                  <a:gd name="connsiteY1" fmla="*/ 47564 h 1347827"/>
                  <a:gd name="connsiteX2" fmla="*/ 1069025 w 1303581"/>
                  <a:gd name="connsiteY2" fmla="*/ 386504 h 1347827"/>
                  <a:gd name="connsiteX3" fmla="*/ 1157926 w 1303581"/>
                  <a:gd name="connsiteY3" fmla="*/ 1030241 h 1347827"/>
                  <a:gd name="connsiteX4" fmla="*/ 605475 w 1303581"/>
                  <a:gd name="connsiteY4" fmla="*/ 1347744 h 1347827"/>
                  <a:gd name="connsiteX5" fmla="*/ 65725 w 1303581"/>
                  <a:gd name="connsiteY5" fmla="*/ 1055642 h 1347827"/>
                  <a:gd name="connsiteX6" fmla="*/ 116525 w 1303581"/>
                  <a:gd name="connsiteY6" fmla="*/ 297604 h 1347827"/>
                  <a:gd name="connsiteX0" fmla="*/ 116525 w 1303581"/>
                  <a:gd name="connsiteY0" fmla="*/ 297604 h 1347827"/>
                  <a:gd name="connsiteX1" fmla="*/ 567375 w 1303581"/>
                  <a:gd name="connsiteY1" fmla="*/ 47564 h 1347827"/>
                  <a:gd name="connsiteX2" fmla="*/ 1069025 w 1303581"/>
                  <a:gd name="connsiteY2" fmla="*/ 386504 h 1347827"/>
                  <a:gd name="connsiteX3" fmla="*/ 1157926 w 1303581"/>
                  <a:gd name="connsiteY3" fmla="*/ 1030241 h 1347827"/>
                  <a:gd name="connsiteX4" fmla="*/ 605475 w 1303581"/>
                  <a:gd name="connsiteY4" fmla="*/ 1347744 h 1347827"/>
                  <a:gd name="connsiteX5" fmla="*/ 65725 w 1303581"/>
                  <a:gd name="connsiteY5" fmla="*/ 1055642 h 1347827"/>
                  <a:gd name="connsiteX6" fmla="*/ 116525 w 1303581"/>
                  <a:gd name="connsiteY6" fmla="*/ 297604 h 1347827"/>
                  <a:gd name="connsiteX0" fmla="*/ 108230 w 1307986"/>
                  <a:gd name="connsiteY0" fmla="*/ 318334 h 1336807"/>
                  <a:gd name="connsiteX1" fmla="*/ 571780 w 1307986"/>
                  <a:gd name="connsiteY1" fmla="*/ 36544 h 1336807"/>
                  <a:gd name="connsiteX2" fmla="*/ 1073430 w 1307986"/>
                  <a:gd name="connsiteY2" fmla="*/ 375484 h 1336807"/>
                  <a:gd name="connsiteX3" fmla="*/ 1162331 w 1307986"/>
                  <a:gd name="connsiteY3" fmla="*/ 1019221 h 1336807"/>
                  <a:gd name="connsiteX4" fmla="*/ 609880 w 1307986"/>
                  <a:gd name="connsiteY4" fmla="*/ 1336724 h 1336807"/>
                  <a:gd name="connsiteX5" fmla="*/ 70130 w 1307986"/>
                  <a:gd name="connsiteY5" fmla="*/ 1044622 h 1336807"/>
                  <a:gd name="connsiteX6" fmla="*/ 108230 w 1307986"/>
                  <a:gd name="connsiteY6" fmla="*/ 318334 h 1336807"/>
                  <a:gd name="connsiteX0" fmla="*/ 143325 w 1343081"/>
                  <a:gd name="connsiteY0" fmla="*/ 336783 h 1355256"/>
                  <a:gd name="connsiteX1" fmla="*/ 606875 w 1343081"/>
                  <a:gd name="connsiteY1" fmla="*/ 54993 h 1355256"/>
                  <a:gd name="connsiteX2" fmla="*/ 1108525 w 1343081"/>
                  <a:gd name="connsiteY2" fmla="*/ 393933 h 1355256"/>
                  <a:gd name="connsiteX3" fmla="*/ 1197426 w 1343081"/>
                  <a:gd name="connsiteY3" fmla="*/ 1037670 h 1355256"/>
                  <a:gd name="connsiteX4" fmla="*/ 644975 w 1343081"/>
                  <a:gd name="connsiteY4" fmla="*/ 1355173 h 1355256"/>
                  <a:gd name="connsiteX5" fmla="*/ 105225 w 1343081"/>
                  <a:gd name="connsiteY5" fmla="*/ 1063071 h 1355256"/>
                  <a:gd name="connsiteX6" fmla="*/ 143325 w 1343081"/>
                  <a:gd name="connsiteY6" fmla="*/ 336783 h 1355256"/>
                  <a:gd name="connsiteX0" fmla="*/ 114082 w 1313838"/>
                  <a:gd name="connsiteY0" fmla="*/ 318334 h 1336807"/>
                  <a:gd name="connsiteX1" fmla="*/ 577632 w 1313838"/>
                  <a:gd name="connsiteY1" fmla="*/ 36544 h 1336807"/>
                  <a:gd name="connsiteX2" fmla="*/ 1079282 w 1313838"/>
                  <a:gd name="connsiteY2" fmla="*/ 375484 h 1336807"/>
                  <a:gd name="connsiteX3" fmla="*/ 1168183 w 1313838"/>
                  <a:gd name="connsiteY3" fmla="*/ 1019221 h 1336807"/>
                  <a:gd name="connsiteX4" fmla="*/ 615732 w 1313838"/>
                  <a:gd name="connsiteY4" fmla="*/ 1336724 h 1336807"/>
                  <a:gd name="connsiteX5" fmla="*/ 75982 w 1313838"/>
                  <a:gd name="connsiteY5" fmla="*/ 1044622 h 1336807"/>
                  <a:gd name="connsiteX6" fmla="*/ 114082 w 1313838"/>
                  <a:gd name="connsiteY6" fmla="*/ 318334 h 1336807"/>
                  <a:gd name="connsiteX0" fmla="*/ 227307 w 1427063"/>
                  <a:gd name="connsiteY0" fmla="*/ 318334 h 1336807"/>
                  <a:gd name="connsiteX1" fmla="*/ 690857 w 1427063"/>
                  <a:gd name="connsiteY1" fmla="*/ 36544 h 1336807"/>
                  <a:gd name="connsiteX2" fmla="*/ 1192507 w 1427063"/>
                  <a:gd name="connsiteY2" fmla="*/ 375484 h 1336807"/>
                  <a:gd name="connsiteX3" fmla="*/ 1281408 w 1427063"/>
                  <a:gd name="connsiteY3" fmla="*/ 1019221 h 1336807"/>
                  <a:gd name="connsiteX4" fmla="*/ 728957 w 1427063"/>
                  <a:gd name="connsiteY4" fmla="*/ 1336724 h 1336807"/>
                  <a:gd name="connsiteX5" fmla="*/ 189207 w 1427063"/>
                  <a:gd name="connsiteY5" fmla="*/ 1044622 h 1336807"/>
                  <a:gd name="connsiteX6" fmla="*/ 227307 w 1427063"/>
                  <a:gd name="connsiteY6" fmla="*/ 318334 h 1336807"/>
                  <a:gd name="connsiteX0" fmla="*/ 224092 w 1423848"/>
                  <a:gd name="connsiteY0" fmla="*/ 318334 h 1336807"/>
                  <a:gd name="connsiteX1" fmla="*/ 687642 w 1423848"/>
                  <a:gd name="connsiteY1" fmla="*/ 36544 h 1336807"/>
                  <a:gd name="connsiteX2" fmla="*/ 1189292 w 1423848"/>
                  <a:gd name="connsiteY2" fmla="*/ 375484 h 1336807"/>
                  <a:gd name="connsiteX3" fmla="*/ 1278193 w 1423848"/>
                  <a:gd name="connsiteY3" fmla="*/ 1019221 h 1336807"/>
                  <a:gd name="connsiteX4" fmla="*/ 725742 w 1423848"/>
                  <a:gd name="connsiteY4" fmla="*/ 1336724 h 1336807"/>
                  <a:gd name="connsiteX5" fmla="*/ 185992 w 1423848"/>
                  <a:gd name="connsiteY5" fmla="*/ 1044622 h 1336807"/>
                  <a:gd name="connsiteX6" fmla="*/ 224092 w 1423848"/>
                  <a:gd name="connsiteY6" fmla="*/ 318334 h 1336807"/>
                  <a:gd name="connsiteX0" fmla="*/ 219649 w 1425755"/>
                  <a:gd name="connsiteY0" fmla="*/ 345488 h 1338561"/>
                  <a:gd name="connsiteX1" fmla="*/ 689549 w 1425755"/>
                  <a:gd name="connsiteY1" fmla="*/ 38298 h 1338561"/>
                  <a:gd name="connsiteX2" fmla="*/ 1191199 w 1425755"/>
                  <a:gd name="connsiteY2" fmla="*/ 377238 h 1338561"/>
                  <a:gd name="connsiteX3" fmla="*/ 1280100 w 1425755"/>
                  <a:gd name="connsiteY3" fmla="*/ 1020975 h 1338561"/>
                  <a:gd name="connsiteX4" fmla="*/ 727649 w 1425755"/>
                  <a:gd name="connsiteY4" fmla="*/ 1338478 h 1338561"/>
                  <a:gd name="connsiteX5" fmla="*/ 187899 w 1425755"/>
                  <a:gd name="connsiteY5" fmla="*/ 1046376 h 1338561"/>
                  <a:gd name="connsiteX6" fmla="*/ 219649 w 1425755"/>
                  <a:gd name="connsiteY6" fmla="*/ 345488 h 1338561"/>
                  <a:gd name="connsiteX0" fmla="*/ 207305 w 1413411"/>
                  <a:gd name="connsiteY0" fmla="*/ 345488 h 1338561"/>
                  <a:gd name="connsiteX1" fmla="*/ 677205 w 1413411"/>
                  <a:gd name="connsiteY1" fmla="*/ 38298 h 1338561"/>
                  <a:gd name="connsiteX2" fmla="*/ 1178855 w 1413411"/>
                  <a:gd name="connsiteY2" fmla="*/ 377238 h 1338561"/>
                  <a:gd name="connsiteX3" fmla="*/ 1267756 w 1413411"/>
                  <a:gd name="connsiteY3" fmla="*/ 1020975 h 1338561"/>
                  <a:gd name="connsiteX4" fmla="*/ 715305 w 1413411"/>
                  <a:gd name="connsiteY4" fmla="*/ 1338478 h 1338561"/>
                  <a:gd name="connsiteX5" fmla="*/ 175555 w 1413411"/>
                  <a:gd name="connsiteY5" fmla="*/ 1046376 h 1338561"/>
                  <a:gd name="connsiteX6" fmla="*/ 207305 w 1413411"/>
                  <a:gd name="connsiteY6" fmla="*/ 345488 h 1338561"/>
                  <a:gd name="connsiteX0" fmla="*/ 221312 w 1408368"/>
                  <a:gd name="connsiteY0" fmla="*/ 352277 h 1339000"/>
                  <a:gd name="connsiteX1" fmla="*/ 672162 w 1408368"/>
                  <a:gd name="connsiteY1" fmla="*/ 38737 h 1339000"/>
                  <a:gd name="connsiteX2" fmla="*/ 1173812 w 1408368"/>
                  <a:gd name="connsiteY2" fmla="*/ 377677 h 1339000"/>
                  <a:gd name="connsiteX3" fmla="*/ 1262713 w 1408368"/>
                  <a:gd name="connsiteY3" fmla="*/ 1021414 h 1339000"/>
                  <a:gd name="connsiteX4" fmla="*/ 710262 w 1408368"/>
                  <a:gd name="connsiteY4" fmla="*/ 1338917 h 1339000"/>
                  <a:gd name="connsiteX5" fmla="*/ 170512 w 1408368"/>
                  <a:gd name="connsiteY5" fmla="*/ 1046815 h 1339000"/>
                  <a:gd name="connsiteX6" fmla="*/ 221312 w 1408368"/>
                  <a:gd name="connsiteY6" fmla="*/ 352277 h 1339000"/>
                  <a:gd name="connsiteX0" fmla="*/ 255177 w 1442233"/>
                  <a:gd name="connsiteY0" fmla="*/ 352277 h 1339000"/>
                  <a:gd name="connsiteX1" fmla="*/ 706027 w 1442233"/>
                  <a:gd name="connsiteY1" fmla="*/ 38737 h 1339000"/>
                  <a:gd name="connsiteX2" fmla="*/ 1207677 w 1442233"/>
                  <a:gd name="connsiteY2" fmla="*/ 377677 h 1339000"/>
                  <a:gd name="connsiteX3" fmla="*/ 1296578 w 1442233"/>
                  <a:gd name="connsiteY3" fmla="*/ 1021414 h 1339000"/>
                  <a:gd name="connsiteX4" fmla="*/ 744127 w 1442233"/>
                  <a:gd name="connsiteY4" fmla="*/ 1338917 h 1339000"/>
                  <a:gd name="connsiteX5" fmla="*/ 204377 w 1442233"/>
                  <a:gd name="connsiteY5" fmla="*/ 1046815 h 1339000"/>
                  <a:gd name="connsiteX6" fmla="*/ 255177 w 1442233"/>
                  <a:gd name="connsiteY6" fmla="*/ 352277 h 1339000"/>
                  <a:gd name="connsiteX0" fmla="*/ 243103 w 1430159"/>
                  <a:gd name="connsiteY0" fmla="*/ 352277 h 1339000"/>
                  <a:gd name="connsiteX1" fmla="*/ 693953 w 1430159"/>
                  <a:gd name="connsiteY1" fmla="*/ 38737 h 1339000"/>
                  <a:gd name="connsiteX2" fmla="*/ 1195603 w 1430159"/>
                  <a:gd name="connsiteY2" fmla="*/ 377677 h 1339000"/>
                  <a:gd name="connsiteX3" fmla="*/ 1284504 w 1430159"/>
                  <a:gd name="connsiteY3" fmla="*/ 1021414 h 1339000"/>
                  <a:gd name="connsiteX4" fmla="*/ 732053 w 1430159"/>
                  <a:gd name="connsiteY4" fmla="*/ 1338917 h 1339000"/>
                  <a:gd name="connsiteX5" fmla="*/ 192303 w 1430159"/>
                  <a:gd name="connsiteY5" fmla="*/ 1046815 h 1339000"/>
                  <a:gd name="connsiteX6" fmla="*/ 243103 w 1430159"/>
                  <a:gd name="connsiteY6" fmla="*/ 352277 h 1339000"/>
                  <a:gd name="connsiteX0" fmla="*/ 244389 w 1431445"/>
                  <a:gd name="connsiteY0" fmla="*/ 347623 h 1334346"/>
                  <a:gd name="connsiteX1" fmla="*/ 276140 w 1431445"/>
                  <a:gd name="connsiteY1" fmla="*/ 280161 h 1334346"/>
                  <a:gd name="connsiteX2" fmla="*/ 695239 w 1431445"/>
                  <a:gd name="connsiteY2" fmla="*/ 34083 h 1334346"/>
                  <a:gd name="connsiteX3" fmla="*/ 1196889 w 1431445"/>
                  <a:gd name="connsiteY3" fmla="*/ 373023 h 1334346"/>
                  <a:gd name="connsiteX4" fmla="*/ 1285790 w 1431445"/>
                  <a:gd name="connsiteY4" fmla="*/ 1016760 h 1334346"/>
                  <a:gd name="connsiteX5" fmla="*/ 733339 w 1431445"/>
                  <a:gd name="connsiteY5" fmla="*/ 1334263 h 1334346"/>
                  <a:gd name="connsiteX6" fmla="*/ 193589 w 1431445"/>
                  <a:gd name="connsiteY6" fmla="*/ 1042161 h 1334346"/>
                  <a:gd name="connsiteX7" fmla="*/ 244389 w 1431445"/>
                  <a:gd name="connsiteY7" fmla="*/ 347623 h 1334346"/>
                  <a:gd name="connsiteX0" fmla="*/ 244389 w 1431445"/>
                  <a:gd name="connsiteY0" fmla="*/ 347623 h 1334346"/>
                  <a:gd name="connsiteX1" fmla="*/ 276140 w 1431445"/>
                  <a:gd name="connsiteY1" fmla="*/ 280161 h 1334346"/>
                  <a:gd name="connsiteX2" fmla="*/ 695239 w 1431445"/>
                  <a:gd name="connsiteY2" fmla="*/ 34083 h 1334346"/>
                  <a:gd name="connsiteX3" fmla="*/ 1196889 w 1431445"/>
                  <a:gd name="connsiteY3" fmla="*/ 373023 h 1334346"/>
                  <a:gd name="connsiteX4" fmla="*/ 1285790 w 1431445"/>
                  <a:gd name="connsiteY4" fmla="*/ 1016760 h 1334346"/>
                  <a:gd name="connsiteX5" fmla="*/ 733339 w 1431445"/>
                  <a:gd name="connsiteY5" fmla="*/ 1334263 h 1334346"/>
                  <a:gd name="connsiteX6" fmla="*/ 193589 w 1431445"/>
                  <a:gd name="connsiteY6" fmla="*/ 1042161 h 1334346"/>
                  <a:gd name="connsiteX7" fmla="*/ 244389 w 1431445"/>
                  <a:gd name="connsiteY7" fmla="*/ 347623 h 1334346"/>
                  <a:gd name="connsiteX0" fmla="*/ 31597 w 1269453"/>
                  <a:gd name="connsiteY0" fmla="*/ 1042161 h 1334346"/>
                  <a:gd name="connsiteX1" fmla="*/ 114148 w 1269453"/>
                  <a:gd name="connsiteY1" fmla="*/ 280161 h 1334346"/>
                  <a:gd name="connsiteX2" fmla="*/ 533247 w 1269453"/>
                  <a:gd name="connsiteY2" fmla="*/ 34083 h 1334346"/>
                  <a:gd name="connsiteX3" fmla="*/ 1034897 w 1269453"/>
                  <a:gd name="connsiteY3" fmla="*/ 373023 h 1334346"/>
                  <a:gd name="connsiteX4" fmla="*/ 1123798 w 1269453"/>
                  <a:gd name="connsiteY4" fmla="*/ 1016760 h 1334346"/>
                  <a:gd name="connsiteX5" fmla="*/ 571347 w 1269453"/>
                  <a:gd name="connsiteY5" fmla="*/ 1334263 h 1334346"/>
                  <a:gd name="connsiteX6" fmla="*/ 31597 w 1269453"/>
                  <a:gd name="connsiteY6" fmla="*/ 1042161 h 1334346"/>
                  <a:gd name="connsiteX0" fmla="*/ 31597 w 1269453"/>
                  <a:gd name="connsiteY0" fmla="*/ 1042616 h 1334801"/>
                  <a:gd name="connsiteX1" fmla="*/ 114148 w 1269453"/>
                  <a:gd name="connsiteY1" fmla="*/ 280616 h 1334801"/>
                  <a:gd name="connsiteX2" fmla="*/ 533247 w 1269453"/>
                  <a:gd name="connsiteY2" fmla="*/ 34538 h 1334801"/>
                  <a:gd name="connsiteX3" fmla="*/ 1034897 w 1269453"/>
                  <a:gd name="connsiteY3" fmla="*/ 373478 h 1334801"/>
                  <a:gd name="connsiteX4" fmla="*/ 1123798 w 1269453"/>
                  <a:gd name="connsiteY4" fmla="*/ 1017215 h 1334801"/>
                  <a:gd name="connsiteX5" fmla="*/ 571347 w 1269453"/>
                  <a:gd name="connsiteY5" fmla="*/ 1334718 h 1334801"/>
                  <a:gd name="connsiteX6" fmla="*/ 31597 w 1269453"/>
                  <a:gd name="connsiteY6" fmla="*/ 1042616 h 1334801"/>
                  <a:gd name="connsiteX0" fmla="*/ 166588 w 1404444"/>
                  <a:gd name="connsiteY0" fmla="*/ 1042616 h 1334801"/>
                  <a:gd name="connsiteX1" fmla="*/ 249139 w 1404444"/>
                  <a:gd name="connsiteY1" fmla="*/ 280616 h 1334801"/>
                  <a:gd name="connsiteX2" fmla="*/ 668238 w 1404444"/>
                  <a:gd name="connsiteY2" fmla="*/ 34538 h 1334801"/>
                  <a:gd name="connsiteX3" fmla="*/ 1169888 w 1404444"/>
                  <a:gd name="connsiteY3" fmla="*/ 373478 h 1334801"/>
                  <a:gd name="connsiteX4" fmla="*/ 1258789 w 1404444"/>
                  <a:gd name="connsiteY4" fmla="*/ 1017215 h 1334801"/>
                  <a:gd name="connsiteX5" fmla="*/ 706338 w 1404444"/>
                  <a:gd name="connsiteY5" fmla="*/ 1334718 h 1334801"/>
                  <a:gd name="connsiteX6" fmla="*/ 166588 w 1404444"/>
                  <a:gd name="connsiteY6" fmla="*/ 1042616 h 1334801"/>
                  <a:gd name="connsiteX0" fmla="*/ 187071 w 1424927"/>
                  <a:gd name="connsiteY0" fmla="*/ 1045663 h 1337848"/>
                  <a:gd name="connsiteX1" fmla="*/ 237872 w 1424927"/>
                  <a:gd name="connsiteY1" fmla="*/ 334463 h 1337848"/>
                  <a:gd name="connsiteX2" fmla="*/ 688721 w 1424927"/>
                  <a:gd name="connsiteY2" fmla="*/ 37585 h 1337848"/>
                  <a:gd name="connsiteX3" fmla="*/ 1190371 w 1424927"/>
                  <a:gd name="connsiteY3" fmla="*/ 376525 h 1337848"/>
                  <a:gd name="connsiteX4" fmla="*/ 1279272 w 1424927"/>
                  <a:gd name="connsiteY4" fmla="*/ 1020262 h 1337848"/>
                  <a:gd name="connsiteX5" fmla="*/ 726821 w 1424927"/>
                  <a:gd name="connsiteY5" fmla="*/ 1337765 h 1337848"/>
                  <a:gd name="connsiteX6" fmla="*/ 187071 w 1424927"/>
                  <a:gd name="connsiteY6" fmla="*/ 1045663 h 1337848"/>
                  <a:gd name="connsiteX0" fmla="*/ 187071 w 1424927"/>
                  <a:gd name="connsiteY0" fmla="*/ 1045663 h 1337848"/>
                  <a:gd name="connsiteX1" fmla="*/ 237872 w 1424927"/>
                  <a:gd name="connsiteY1" fmla="*/ 334463 h 1337848"/>
                  <a:gd name="connsiteX2" fmla="*/ 688721 w 1424927"/>
                  <a:gd name="connsiteY2" fmla="*/ 37585 h 1337848"/>
                  <a:gd name="connsiteX3" fmla="*/ 1190371 w 1424927"/>
                  <a:gd name="connsiteY3" fmla="*/ 376525 h 1337848"/>
                  <a:gd name="connsiteX4" fmla="*/ 1279272 w 1424927"/>
                  <a:gd name="connsiteY4" fmla="*/ 1020262 h 1337848"/>
                  <a:gd name="connsiteX5" fmla="*/ 726821 w 1424927"/>
                  <a:gd name="connsiteY5" fmla="*/ 1337765 h 1337848"/>
                  <a:gd name="connsiteX6" fmla="*/ 187071 w 1424927"/>
                  <a:gd name="connsiteY6" fmla="*/ 1045663 h 1337848"/>
                  <a:gd name="connsiteX0" fmla="*/ 209589 w 1447445"/>
                  <a:gd name="connsiteY0" fmla="*/ 1045663 h 1337826"/>
                  <a:gd name="connsiteX1" fmla="*/ 260390 w 1447445"/>
                  <a:gd name="connsiteY1" fmla="*/ 334463 h 1337826"/>
                  <a:gd name="connsiteX2" fmla="*/ 711239 w 1447445"/>
                  <a:gd name="connsiteY2" fmla="*/ 37585 h 1337826"/>
                  <a:gd name="connsiteX3" fmla="*/ 1212889 w 1447445"/>
                  <a:gd name="connsiteY3" fmla="*/ 376525 h 1337826"/>
                  <a:gd name="connsiteX4" fmla="*/ 1301790 w 1447445"/>
                  <a:gd name="connsiteY4" fmla="*/ 1020262 h 1337826"/>
                  <a:gd name="connsiteX5" fmla="*/ 749339 w 1447445"/>
                  <a:gd name="connsiteY5" fmla="*/ 1337765 h 1337826"/>
                  <a:gd name="connsiteX6" fmla="*/ 209589 w 1447445"/>
                  <a:gd name="connsiteY6" fmla="*/ 1045663 h 1337826"/>
                  <a:gd name="connsiteX0" fmla="*/ 209589 w 1447445"/>
                  <a:gd name="connsiteY0" fmla="*/ 1045663 h 1341313"/>
                  <a:gd name="connsiteX1" fmla="*/ 260390 w 1447445"/>
                  <a:gd name="connsiteY1" fmla="*/ 334463 h 1341313"/>
                  <a:gd name="connsiteX2" fmla="*/ 711239 w 1447445"/>
                  <a:gd name="connsiteY2" fmla="*/ 37585 h 1341313"/>
                  <a:gd name="connsiteX3" fmla="*/ 1212889 w 1447445"/>
                  <a:gd name="connsiteY3" fmla="*/ 376525 h 1341313"/>
                  <a:gd name="connsiteX4" fmla="*/ 1301790 w 1447445"/>
                  <a:gd name="connsiteY4" fmla="*/ 1020262 h 1341313"/>
                  <a:gd name="connsiteX5" fmla="*/ 749339 w 1447445"/>
                  <a:gd name="connsiteY5" fmla="*/ 1337765 h 1341313"/>
                  <a:gd name="connsiteX6" fmla="*/ 209589 w 1447445"/>
                  <a:gd name="connsiteY6" fmla="*/ 1045663 h 1341313"/>
                  <a:gd name="connsiteX0" fmla="*/ 209589 w 1447445"/>
                  <a:gd name="connsiteY0" fmla="*/ 1045663 h 1363959"/>
                  <a:gd name="connsiteX1" fmla="*/ 260390 w 1447445"/>
                  <a:gd name="connsiteY1" fmla="*/ 334463 h 1363959"/>
                  <a:gd name="connsiteX2" fmla="*/ 711239 w 1447445"/>
                  <a:gd name="connsiteY2" fmla="*/ 37585 h 1363959"/>
                  <a:gd name="connsiteX3" fmla="*/ 1212889 w 1447445"/>
                  <a:gd name="connsiteY3" fmla="*/ 376525 h 1363959"/>
                  <a:gd name="connsiteX4" fmla="*/ 1301790 w 1447445"/>
                  <a:gd name="connsiteY4" fmla="*/ 1020262 h 1363959"/>
                  <a:gd name="connsiteX5" fmla="*/ 749339 w 1447445"/>
                  <a:gd name="connsiteY5" fmla="*/ 1337765 h 1363959"/>
                  <a:gd name="connsiteX6" fmla="*/ 577891 w 1447445"/>
                  <a:gd name="connsiteY6" fmla="*/ 1312364 h 1363959"/>
                  <a:gd name="connsiteX7" fmla="*/ 209589 w 1447445"/>
                  <a:gd name="connsiteY7" fmla="*/ 1045663 h 1363959"/>
                  <a:gd name="connsiteX0" fmla="*/ 209589 w 1447445"/>
                  <a:gd name="connsiteY0" fmla="*/ 1045663 h 1312364"/>
                  <a:gd name="connsiteX1" fmla="*/ 260390 w 1447445"/>
                  <a:gd name="connsiteY1" fmla="*/ 334463 h 1312364"/>
                  <a:gd name="connsiteX2" fmla="*/ 711239 w 1447445"/>
                  <a:gd name="connsiteY2" fmla="*/ 37585 h 1312364"/>
                  <a:gd name="connsiteX3" fmla="*/ 1212889 w 1447445"/>
                  <a:gd name="connsiteY3" fmla="*/ 376525 h 1312364"/>
                  <a:gd name="connsiteX4" fmla="*/ 1301790 w 1447445"/>
                  <a:gd name="connsiteY4" fmla="*/ 1020262 h 1312364"/>
                  <a:gd name="connsiteX5" fmla="*/ 577891 w 1447445"/>
                  <a:gd name="connsiteY5" fmla="*/ 1312364 h 1312364"/>
                  <a:gd name="connsiteX6" fmla="*/ 209589 w 1447445"/>
                  <a:gd name="connsiteY6" fmla="*/ 1045663 h 1312364"/>
                  <a:gd name="connsiteX0" fmla="*/ 209589 w 1447445"/>
                  <a:gd name="connsiteY0" fmla="*/ 1045663 h 1312364"/>
                  <a:gd name="connsiteX1" fmla="*/ 260390 w 1447445"/>
                  <a:gd name="connsiteY1" fmla="*/ 334463 h 1312364"/>
                  <a:gd name="connsiteX2" fmla="*/ 711239 w 1447445"/>
                  <a:gd name="connsiteY2" fmla="*/ 37585 h 1312364"/>
                  <a:gd name="connsiteX3" fmla="*/ 1212889 w 1447445"/>
                  <a:gd name="connsiteY3" fmla="*/ 376525 h 1312364"/>
                  <a:gd name="connsiteX4" fmla="*/ 1301790 w 1447445"/>
                  <a:gd name="connsiteY4" fmla="*/ 1020262 h 1312364"/>
                  <a:gd name="connsiteX5" fmla="*/ 704891 w 1447445"/>
                  <a:gd name="connsiteY5" fmla="*/ 1312364 h 1312364"/>
                  <a:gd name="connsiteX6" fmla="*/ 209589 w 1447445"/>
                  <a:gd name="connsiteY6" fmla="*/ 1045663 h 1312364"/>
                  <a:gd name="connsiteX0" fmla="*/ 209589 w 1447445"/>
                  <a:gd name="connsiteY0" fmla="*/ 1045663 h 1503149"/>
                  <a:gd name="connsiteX1" fmla="*/ 260390 w 1447445"/>
                  <a:gd name="connsiteY1" fmla="*/ 334463 h 1503149"/>
                  <a:gd name="connsiteX2" fmla="*/ 711239 w 1447445"/>
                  <a:gd name="connsiteY2" fmla="*/ 37585 h 1503149"/>
                  <a:gd name="connsiteX3" fmla="*/ 1212889 w 1447445"/>
                  <a:gd name="connsiteY3" fmla="*/ 376525 h 1503149"/>
                  <a:gd name="connsiteX4" fmla="*/ 1301790 w 1447445"/>
                  <a:gd name="connsiteY4" fmla="*/ 1020262 h 1503149"/>
                  <a:gd name="connsiteX5" fmla="*/ 704891 w 1447445"/>
                  <a:gd name="connsiteY5" fmla="*/ 1312364 h 1503149"/>
                  <a:gd name="connsiteX6" fmla="*/ 209589 w 1447445"/>
                  <a:gd name="connsiteY6" fmla="*/ 1045663 h 1503149"/>
                  <a:gd name="connsiteX0" fmla="*/ 209589 w 1447445"/>
                  <a:gd name="connsiteY0" fmla="*/ 1045663 h 1507579"/>
                  <a:gd name="connsiteX1" fmla="*/ 260390 w 1447445"/>
                  <a:gd name="connsiteY1" fmla="*/ 334463 h 1507579"/>
                  <a:gd name="connsiteX2" fmla="*/ 711239 w 1447445"/>
                  <a:gd name="connsiteY2" fmla="*/ 37585 h 1507579"/>
                  <a:gd name="connsiteX3" fmla="*/ 1212889 w 1447445"/>
                  <a:gd name="connsiteY3" fmla="*/ 376525 h 1507579"/>
                  <a:gd name="connsiteX4" fmla="*/ 1301790 w 1447445"/>
                  <a:gd name="connsiteY4" fmla="*/ 1020262 h 1507579"/>
                  <a:gd name="connsiteX5" fmla="*/ 704891 w 1447445"/>
                  <a:gd name="connsiteY5" fmla="*/ 1312364 h 1507579"/>
                  <a:gd name="connsiteX6" fmla="*/ 209589 w 1447445"/>
                  <a:gd name="connsiteY6" fmla="*/ 1045663 h 1507579"/>
                  <a:gd name="connsiteX0" fmla="*/ 209589 w 1447445"/>
                  <a:gd name="connsiteY0" fmla="*/ 1045663 h 1617166"/>
                  <a:gd name="connsiteX1" fmla="*/ 260390 w 1447445"/>
                  <a:gd name="connsiteY1" fmla="*/ 334463 h 1617166"/>
                  <a:gd name="connsiteX2" fmla="*/ 711239 w 1447445"/>
                  <a:gd name="connsiteY2" fmla="*/ 37585 h 1617166"/>
                  <a:gd name="connsiteX3" fmla="*/ 1212889 w 1447445"/>
                  <a:gd name="connsiteY3" fmla="*/ 376525 h 1617166"/>
                  <a:gd name="connsiteX4" fmla="*/ 1301790 w 1447445"/>
                  <a:gd name="connsiteY4" fmla="*/ 1020262 h 1617166"/>
                  <a:gd name="connsiteX5" fmla="*/ 730291 w 1447445"/>
                  <a:gd name="connsiteY5" fmla="*/ 1445714 h 1617166"/>
                  <a:gd name="connsiteX6" fmla="*/ 209589 w 1447445"/>
                  <a:gd name="connsiteY6" fmla="*/ 1045663 h 1617166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7445" h="1533343">
                    <a:moveTo>
                      <a:pt x="209589" y="1045663"/>
                    </a:moveTo>
                    <a:cubicBezTo>
                      <a:pt x="57189" y="965229"/>
                      <a:pt x="-197868" y="489776"/>
                      <a:pt x="260390" y="334463"/>
                    </a:cubicBezTo>
                    <a:cubicBezTo>
                      <a:pt x="305898" y="-106600"/>
                      <a:pt x="552489" y="30575"/>
                      <a:pt x="711239" y="37585"/>
                    </a:cubicBezTo>
                    <a:cubicBezTo>
                      <a:pt x="869989" y="44595"/>
                      <a:pt x="1194897" y="-175663"/>
                      <a:pt x="1212889" y="376525"/>
                    </a:cubicBezTo>
                    <a:cubicBezTo>
                      <a:pt x="1415031" y="388963"/>
                      <a:pt x="1575898" y="675905"/>
                      <a:pt x="1301790" y="1020262"/>
                    </a:cubicBezTo>
                    <a:cubicBezTo>
                      <a:pt x="1329307" y="1258785"/>
                      <a:pt x="1299674" y="1708181"/>
                      <a:pt x="730291" y="1445714"/>
                    </a:cubicBezTo>
                    <a:cubicBezTo>
                      <a:pt x="214883" y="1733580"/>
                      <a:pt x="97406" y="1236163"/>
                      <a:pt x="209589" y="10456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0C96DB1F-E36D-4E31-8AF6-F0F81E85D801}"/>
                  </a:ext>
                </a:extLst>
              </p:cNvPr>
              <p:cNvSpPr/>
              <p:nvPr/>
            </p:nvSpPr>
            <p:spPr>
              <a:xfrm rot="478539">
                <a:off x="6126796" y="2506493"/>
                <a:ext cx="304800" cy="4651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AD5B573-6C89-40E7-AED3-AFD504B2E982}"/>
                  </a:ext>
                </a:extLst>
              </p:cNvPr>
              <p:cNvSpPr/>
              <p:nvPr/>
            </p:nvSpPr>
            <p:spPr>
              <a:xfrm rot="20824237">
                <a:off x="6453072" y="2506493"/>
                <a:ext cx="304800" cy="4651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Oval 71">
                <a:extLst>
                  <a:ext uri="{FF2B5EF4-FFF2-40B4-BE49-F238E27FC236}">
                    <a16:creationId xmlns:a16="http://schemas.microsoft.com/office/drawing/2014/main" id="{BD777AF5-A2BA-46EE-9032-C0714B396732}"/>
                  </a:ext>
                </a:extLst>
              </p:cNvPr>
              <p:cNvSpPr/>
              <p:nvPr/>
            </p:nvSpPr>
            <p:spPr>
              <a:xfrm>
                <a:off x="6673406" y="2868198"/>
                <a:ext cx="297375" cy="465536"/>
              </a:xfrm>
              <a:custGeom>
                <a:avLst/>
                <a:gdLst>
                  <a:gd name="connsiteX0" fmla="*/ 0 w 304800"/>
                  <a:gd name="connsiteY0" fmla="*/ 232577 h 465154"/>
                  <a:gd name="connsiteX1" fmla="*/ 152400 w 304800"/>
                  <a:gd name="connsiteY1" fmla="*/ 0 h 465154"/>
                  <a:gd name="connsiteX2" fmla="*/ 304800 w 304800"/>
                  <a:gd name="connsiteY2" fmla="*/ 232577 h 465154"/>
                  <a:gd name="connsiteX3" fmla="*/ 152400 w 304800"/>
                  <a:gd name="connsiteY3" fmla="*/ 465154 h 465154"/>
                  <a:gd name="connsiteX4" fmla="*/ 0 w 304800"/>
                  <a:gd name="connsiteY4" fmla="*/ 232577 h 465154"/>
                  <a:gd name="connsiteX0" fmla="*/ 0 w 328613"/>
                  <a:gd name="connsiteY0" fmla="*/ 242119 h 465190"/>
                  <a:gd name="connsiteX1" fmla="*/ 176213 w 328613"/>
                  <a:gd name="connsiteY1" fmla="*/ 17 h 465190"/>
                  <a:gd name="connsiteX2" fmla="*/ 328613 w 328613"/>
                  <a:gd name="connsiteY2" fmla="*/ 232594 h 465190"/>
                  <a:gd name="connsiteX3" fmla="*/ 176213 w 328613"/>
                  <a:gd name="connsiteY3" fmla="*/ 465171 h 465190"/>
                  <a:gd name="connsiteX4" fmla="*/ 0 w 328613"/>
                  <a:gd name="connsiteY4" fmla="*/ 242119 h 465190"/>
                  <a:gd name="connsiteX0" fmla="*/ 0 w 295275"/>
                  <a:gd name="connsiteY0" fmla="*/ 242107 h 465163"/>
                  <a:gd name="connsiteX1" fmla="*/ 176213 w 295275"/>
                  <a:gd name="connsiteY1" fmla="*/ 5 h 465163"/>
                  <a:gd name="connsiteX2" fmla="*/ 295275 w 295275"/>
                  <a:gd name="connsiteY2" fmla="*/ 237345 h 465163"/>
                  <a:gd name="connsiteX3" fmla="*/ 176213 w 295275"/>
                  <a:gd name="connsiteY3" fmla="*/ 465159 h 465163"/>
                  <a:gd name="connsiteX4" fmla="*/ 0 w 295275"/>
                  <a:gd name="connsiteY4" fmla="*/ 242107 h 465163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75" h="465536">
                    <a:moveTo>
                      <a:pt x="0" y="242480"/>
                    </a:moveTo>
                    <a:cubicBezTo>
                      <a:pt x="0" y="114031"/>
                      <a:pt x="127001" y="1172"/>
                      <a:pt x="176213" y="378"/>
                    </a:cubicBezTo>
                    <a:cubicBezTo>
                      <a:pt x="225425" y="-416"/>
                      <a:pt x="311944" y="-14556"/>
                      <a:pt x="295275" y="237718"/>
                    </a:cubicBezTo>
                    <a:cubicBezTo>
                      <a:pt x="283369" y="461417"/>
                      <a:pt x="225425" y="464738"/>
                      <a:pt x="176213" y="465532"/>
                    </a:cubicBezTo>
                    <a:cubicBezTo>
                      <a:pt x="127001" y="466326"/>
                      <a:pt x="0" y="370929"/>
                      <a:pt x="0" y="2424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71">
                <a:extLst>
                  <a:ext uri="{FF2B5EF4-FFF2-40B4-BE49-F238E27FC236}">
                    <a16:creationId xmlns:a16="http://schemas.microsoft.com/office/drawing/2014/main" id="{824E5D38-B39A-4BD3-9B9D-5CE5FEA6DD87}"/>
                  </a:ext>
                </a:extLst>
              </p:cNvPr>
              <p:cNvSpPr/>
              <p:nvPr/>
            </p:nvSpPr>
            <p:spPr>
              <a:xfrm flipH="1">
                <a:off x="5884044" y="2868198"/>
                <a:ext cx="297375" cy="465536"/>
              </a:xfrm>
              <a:custGeom>
                <a:avLst/>
                <a:gdLst>
                  <a:gd name="connsiteX0" fmla="*/ 0 w 304800"/>
                  <a:gd name="connsiteY0" fmla="*/ 232577 h 465154"/>
                  <a:gd name="connsiteX1" fmla="*/ 152400 w 304800"/>
                  <a:gd name="connsiteY1" fmla="*/ 0 h 465154"/>
                  <a:gd name="connsiteX2" fmla="*/ 304800 w 304800"/>
                  <a:gd name="connsiteY2" fmla="*/ 232577 h 465154"/>
                  <a:gd name="connsiteX3" fmla="*/ 152400 w 304800"/>
                  <a:gd name="connsiteY3" fmla="*/ 465154 h 465154"/>
                  <a:gd name="connsiteX4" fmla="*/ 0 w 304800"/>
                  <a:gd name="connsiteY4" fmla="*/ 232577 h 465154"/>
                  <a:gd name="connsiteX0" fmla="*/ 0 w 328613"/>
                  <a:gd name="connsiteY0" fmla="*/ 242119 h 465190"/>
                  <a:gd name="connsiteX1" fmla="*/ 176213 w 328613"/>
                  <a:gd name="connsiteY1" fmla="*/ 17 h 465190"/>
                  <a:gd name="connsiteX2" fmla="*/ 328613 w 328613"/>
                  <a:gd name="connsiteY2" fmla="*/ 232594 h 465190"/>
                  <a:gd name="connsiteX3" fmla="*/ 176213 w 328613"/>
                  <a:gd name="connsiteY3" fmla="*/ 465171 h 465190"/>
                  <a:gd name="connsiteX4" fmla="*/ 0 w 328613"/>
                  <a:gd name="connsiteY4" fmla="*/ 242119 h 465190"/>
                  <a:gd name="connsiteX0" fmla="*/ 0 w 295275"/>
                  <a:gd name="connsiteY0" fmla="*/ 242107 h 465163"/>
                  <a:gd name="connsiteX1" fmla="*/ 176213 w 295275"/>
                  <a:gd name="connsiteY1" fmla="*/ 5 h 465163"/>
                  <a:gd name="connsiteX2" fmla="*/ 295275 w 295275"/>
                  <a:gd name="connsiteY2" fmla="*/ 237345 h 465163"/>
                  <a:gd name="connsiteX3" fmla="*/ 176213 w 295275"/>
                  <a:gd name="connsiteY3" fmla="*/ 465159 h 465163"/>
                  <a:gd name="connsiteX4" fmla="*/ 0 w 295275"/>
                  <a:gd name="connsiteY4" fmla="*/ 242107 h 465163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75" h="465536">
                    <a:moveTo>
                      <a:pt x="0" y="242480"/>
                    </a:moveTo>
                    <a:cubicBezTo>
                      <a:pt x="0" y="114031"/>
                      <a:pt x="127001" y="1172"/>
                      <a:pt x="176213" y="378"/>
                    </a:cubicBezTo>
                    <a:cubicBezTo>
                      <a:pt x="225425" y="-416"/>
                      <a:pt x="311944" y="-14556"/>
                      <a:pt x="295275" y="237718"/>
                    </a:cubicBezTo>
                    <a:cubicBezTo>
                      <a:pt x="283369" y="461417"/>
                      <a:pt x="225425" y="464738"/>
                      <a:pt x="176213" y="465532"/>
                    </a:cubicBezTo>
                    <a:cubicBezTo>
                      <a:pt x="127001" y="466326"/>
                      <a:pt x="0" y="370929"/>
                      <a:pt x="0" y="2424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Rectangle 73">
                <a:extLst>
                  <a:ext uri="{FF2B5EF4-FFF2-40B4-BE49-F238E27FC236}">
                    <a16:creationId xmlns:a16="http://schemas.microsoft.com/office/drawing/2014/main" id="{414428AB-03A8-4DB1-BD7C-050C01152C7A}"/>
                  </a:ext>
                </a:extLst>
              </p:cNvPr>
              <p:cNvSpPr/>
              <p:nvPr/>
            </p:nvSpPr>
            <p:spPr>
              <a:xfrm>
                <a:off x="5994112" y="3101423"/>
                <a:ext cx="866601" cy="661193"/>
              </a:xfrm>
              <a:custGeom>
                <a:avLst/>
                <a:gdLst>
                  <a:gd name="connsiteX0" fmla="*/ 0 w 231002"/>
                  <a:gd name="connsiteY0" fmla="*/ 0 h 246706"/>
                  <a:gd name="connsiteX1" fmla="*/ 231002 w 231002"/>
                  <a:gd name="connsiteY1" fmla="*/ 0 h 246706"/>
                  <a:gd name="connsiteX2" fmla="*/ 231002 w 231002"/>
                  <a:gd name="connsiteY2" fmla="*/ 246706 h 246706"/>
                  <a:gd name="connsiteX3" fmla="*/ 0 w 231002"/>
                  <a:gd name="connsiteY3" fmla="*/ 246706 h 246706"/>
                  <a:gd name="connsiteX4" fmla="*/ 0 w 231002"/>
                  <a:gd name="connsiteY4" fmla="*/ 0 h 246706"/>
                  <a:gd name="connsiteX0" fmla="*/ 73025 w 231002"/>
                  <a:gd name="connsiteY0" fmla="*/ 0 h 408631"/>
                  <a:gd name="connsiteX1" fmla="*/ 231002 w 231002"/>
                  <a:gd name="connsiteY1" fmla="*/ 161925 h 408631"/>
                  <a:gd name="connsiteX2" fmla="*/ 231002 w 231002"/>
                  <a:gd name="connsiteY2" fmla="*/ 408631 h 408631"/>
                  <a:gd name="connsiteX3" fmla="*/ 0 w 231002"/>
                  <a:gd name="connsiteY3" fmla="*/ 408631 h 408631"/>
                  <a:gd name="connsiteX4" fmla="*/ 73025 w 231002"/>
                  <a:gd name="connsiteY4" fmla="*/ 0 h 408631"/>
                  <a:gd name="connsiteX0" fmla="*/ 342900 w 500877"/>
                  <a:gd name="connsiteY0" fmla="*/ 0 h 608656"/>
                  <a:gd name="connsiteX1" fmla="*/ 500877 w 500877"/>
                  <a:gd name="connsiteY1" fmla="*/ 161925 h 608656"/>
                  <a:gd name="connsiteX2" fmla="*/ 500877 w 500877"/>
                  <a:gd name="connsiteY2" fmla="*/ 408631 h 608656"/>
                  <a:gd name="connsiteX3" fmla="*/ 0 w 500877"/>
                  <a:gd name="connsiteY3" fmla="*/ 608656 h 608656"/>
                  <a:gd name="connsiteX4" fmla="*/ 342900 w 500877"/>
                  <a:gd name="connsiteY4" fmla="*/ 0 h 608656"/>
                  <a:gd name="connsiteX0" fmla="*/ 342900 w 688202"/>
                  <a:gd name="connsiteY0" fmla="*/ 0 h 625475"/>
                  <a:gd name="connsiteX1" fmla="*/ 688202 w 688202"/>
                  <a:gd name="connsiteY1" fmla="*/ 625475 h 625475"/>
                  <a:gd name="connsiteX2" fmla="*/ 500877 w 688202"/>
                  <a:gd name="connsiteY2" fmla="*/ 408631 h 625475"/>
                  <a:gd name="connsiteX3" fmla="*/ 0 w 688202"/>
                  <a:gd name="connsiteY3" fmla="*/ 608656 h 625475"/>
                  <a:gd name="connsiteX4" fmla="*/ 342900 w 688202"/>
                  <a:gd name="connsiteY4" fmla="*/ 0 h 625475"/>
                  <a:gd name="connsiteX0" fmla="*/ 342900 w 688202"/>
                  <a:gd name="connsiteY0" fmla="*/ 0 h 625475"/>
                  <a:gd name="connsiteX1" fmla="*/ 688202 w 688202"/>
                  <a:gd name="connsiteY1" fmla="*/ 625475 h 625475"/>
                  <a:gd name="connsiteX2" fmla="*/ 351652 w 688202"/>
                  <a:gd name="connsiteY2" fmla="*/ 583256 h 625475"/>
                  <a:gd name="connsiteX3" fmla="*/ 0 w 688202"/>
                  <a:gd name="connsiteY3" fmla="*/ 608656 h 625475"/>
                  <a:gd name="connsiteX4" fmla="*/ 342900 w 688202"/>
                  <a:gd name="connsiteY4" fmla="*/ 0 h 625475"/>
                  <a:gd name="connsiteX0" fmla="*/ 342900 w 688202"/>
                  <a:gd name="connsiteY0" fmla="*/ 0 h 625475"/>
                  <a:gd name="connsiteX1" fmla="*/ 688202 w 688202"/>
                  <a:gd name="connsiteY1" fmla="*/ 625475 h 625475"/>
                  <a:gd name="connsiteX2" fmla="*/ 351652 w 688202"/>
                  <a:gd name="connsiteY2" fmla="*/ 583256 h 625475"/>
                  <a:gd name="connsiteX3" fmla="*/ 0 w 688202"/>
                  <a:gd name="connsiteY3" fmla="*/ 608656 h 625475"/>
                  <a:gd name="connsiteX4" fmla="*/ 342900 w 688202"/>
                  <a:gd name="connsiteY4" fmla="*/ 0 h 625475"/>
                  <a:gd name="connsiteX0" fmla="*/ 342900 w 753984"/>
                  <a:gd name="connsiteY0" fmla="*/ 0 h 625475"/>
                  <a:gd name="connsiteX1" fmla="*/ 688202 w 753984"/>
                  <a:gd name="connsiteY1" fmla="*/ 625475 h 625475"/>
                  <a:gd name="connsiteX2" fmla="*/ 351652 w 753984"/>
                  <a:gd name="connsiteY2" fmla="*/ 583256 h 625475"/>
                  <a:gd name="connsiteX3" fmla="*/ 0 w 753984"/>
                  <a:gd name="connsiteY3" fmla="*/ 608656 h 625475"/>
                  <a:gd name="connsiteX4" fmla="*/ 342900 w 753984"/>
                  <a:gd name="connsiteY4" fmla="*/ 0 h 625475"/>
                  <a:gd name="connsiteX0" fmla="*/ 342900 w 753984"/>
                  <a:gd name="connsiteY0" fmla="*/ 0 h 644396"/>
                  <a:gd name="connsiteX1" fmla="*/ 688202 w 753984"/>
                  <a:gd name="connsiteY1" fmla="*/ 625475 h 644396"/>
                  <a:gd name="connsiteX2" fmla="*/ 351652 w 753984"/>
                  <a:gd name="connsiteY2" fmla="*/ 583256 h 644396"/>
                  <a:gd name="connsiteX3" fmla="*/ 0 w 753984"/>
                  <a:gd name="connsiteY3" fmla="*/ 608656 h 644396"/>
                  <a:gd name="connsiteX4" fmla="*/ 342900 w 753984"/>
                  <a:gd name="connsiteY4" fmla="*/ 0 h 644396"/>
                  <a:gd name="connsiteX0" fmla="*/ 342900 w 753984"/>
                  <a:gd name="connsiteY0" fmla="*/ 0 h 647249"/>
                  <a:gd name="connsiteX1" fmla="*/ 688202 w 753984"/>
                  <a:gd name="connsiteY1" fmla="*/ 625475 h 647249"/>
                  <a:gd name="connsiteX2" fmla="*/ 351652 w 753984"/>
                  <a:gd name="connsiteY2" fmla="*/ 583256 h 647249"/>
                  <a:gd name="connsiteX3" fmla="*/ 0 w 753984"/>
                  <a:gd name="connsiteY3" fmla="*/ 608656 h 647249"/>
                  <a:gd name="connsiteX4" fmla="*/ 342900 w 753984"/>
                  <a:gd name="connsiteY4" fmla="*/ 0 h 647249"/>
                  <a:gd name="connsiteX0" fmla="*/ 342900 w 753984"/>
                  <a:gd name="connsiteY0" fmla="*/ 0 h 647249"/>
                  <a:gd name="connsiteX1" fmla="*/ 688202 w 753984"/>
                  <a:gd name="connsiteY1" fmla="*/ 625475 h 647249"/>
                  <a:gd name="connsiteX2" fmla="*/ 351652 w 753984"/>
                  <a:gd name="connsiteY2" fmla="*/ 583256 h 647249"/>
                  <a:gd name="connsiteX3" fmla="*/ 0 w 753984"/>
                  <a:gd name="connsiteY3" fmla="*/ 608656 h 647249"/>
                  <a:gd name="connsiteX4" fmla="*/ 342900 w 753984"/>
                  <a:gd name="connsiteY4" fmla="*/ 0 h 647249"/>
                  <a:gd name="connsiteX0" fmla="*/ 426675 w 837759"/>
                  <a:gd name="connsiteY0" fmla="*/ 0 h 647249"/>
                  <a:gd name="connsiteX1" fmla="*/ 771977 w 837759"/>
                  <a:gd name="connsiteY1" fmla="*/ 625475 h 647249"/>
                  <a:gd name="connsiteX2" fmla="*/ 435427 w 837759"/>
                  <a:gd name="connsiteY2" fmla="*/ 583256 h 647249"/>
                  <a:gd name="connsiteX3" fmla="*/ 83775 w 837759"/>
                  <a:gd name="connsiteY3" fmla="*/ 608656 h 647249"/>
                  <a:gd name="connsiteX4" fmla="*/ 426675 w 837759"/>
                  <a:gd name="connsiteY4" fmla="*/ 0 h 647249"/>
                  <a:gd name="connsiteX0" fmla="*/ 426675 w 837759"/>
                  <a:gd name="connsiteY0" fmla="*/ 0 h 644396"/>
                  <a:gd name="connsiteX1" fmla="*/ 771977 w 837759"/>
                  <a:gd name="connsiteY1" fmla="*/ 625475 h 644396"/>
                  <a:gd name="connsiteX2" fmla="*/ 435427 w 837759"/>
                  <a:gd name="connsiteY2" fmla="*/ 583256 h 644396"/>
                  <a:gd name="connsiteX3" fmla="*/ 83775 w 837759"/>
                  <a:gd name="connsiteY3" fmla="*/ 608656 h 644396"/>
                  <a:gd name="connsiteX4" fmla="*/ 426675 w 837759"/>
                  <a:gd name="connsiteY4" fmla="*/ 0 h 644396"/>
                  <a:gd name="connsiteX0" fmla="*/ 426675 w 841983"/>
                  <a:gd name="connsiteY0" fmla="*/ 0 h 644396"/>
                  <a:gd name="connsiteX1" fmla="*/ 771977 w 841983"/>
                  <a:gd name="connsiteY1" fmla="*/ 625475 h 644396"/>
                  <a:gd name="connsiteX2" fmla="*/ 435427 w 841983"/>
                  <a:gd name="connsiteY2" fmla="*/ 583256 h 644396"/>
                  <a:gd name="connsiteX3" fmla="*/ 83775 w 841983"/>
                  <a:gd name="connsiteY3" fmla="*/ 608656 h 644396"/>
                  <a:gd name="connsiteX4" fmla="*/ 426675 w 841983"/>
                  <a:gd name="connsiteY4" fmla="*/ 0 h 644396"/>
                  <a:gd name="connsiteX0" fmla="*/ 426675 w 841983"/>
                  <a:gd name="connsiteY0" fmla="*/ 0 h 637541"/>
                  <a:gd name="connsiteX1" fmla="*/ 771977 w 841983"/>
                  <a:gd name="connsiteY1" fmla="*/ 625475 h 637541"/>
                  <a:gd name="connsiteX2" fmla="*/ 435427 w 841983"/>
                  <a:gd name="connsiteY2" fmla="*/ 583256 h 637541"/>
                  <a:gd name="connsiteX3" fmla="*/ 83775 w 841983"/>
                  <a:gd name="connsiteY3" fmla="*/ 608656 h 637541"/>
                  <a:gd name="connsiteX4" fmla="*/ 426675 w 841983"/>
                  <a:gd name="connsiteY4" fmla="*/ 0 h 637541"/>
                  <a:gd name="connsiteX0" fmla="*/ 426675 w 841983"/>
                  <a:gd name="connsiteY0" fmla="*/ 0 h 642410"/>
                  <a:gd name="connsiteX1" fmla="*/ 771977 w 841983"/>
                  <a:gd name="connsiteY1" fmla="*/ 625475 h 642410"/>
                  <a:gd name="connsiteX2" fmla="*/ 435427 w 841983"/>
                  <a:gd name="connsiteY2" fmla="*/ 583256 h 642410"/>
                  <a:gd name="connsiteX3" fmla="*/ 83775 w 841983"/>
                  <a:gd name="connsiteY3" fmla="*/ 608656 h 642410"/>
                  <a:gd name="connsiteX4" fmla="*/ 426675 w 841983"/>
                  <a:gd name="connsiteY4" fmla="*/ 0 h 64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1983" h="642410">
                    <a:moveTo>
                      <a:pt x="426675" y="0"/>
                    </a:moveTo>
                    <a:cubicBezTo>
                      <a:pt x="859276" y="192617"/>
                      <a:pt x="914051" y="486833"/>
                      <a:pt x="771977" y="625475"/>
                    </a:cubicBezTo>
                    <a:cubicBezTo>
                      <a:pt x="651062" y="676489"/>
                      <a:pt x="547610" y="597329"/>
                      <a:pt x="435427" y="583256"/>
                    </a:cubicBezTo>
                    <a:cubicBezTo>
                      <a:pt x="318210" y="591723"/>
                      <a:pt x="235917" y="682739"/>
                      <a:pt x="83775" y="608656"/>
                    </a:cubicBezTo>
                    <a:cubicBezTo>
                      <a:pt x="-135300" y="459746"/>
                      <a:pt x="109175" y="101285"/>
                      <a:pt x="4266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27FC238D-E531-44DB-8048-2FA4ED015DEF}"/>
                </a:ext>
              </a:extLst>
            </p:cNvPr>
            <p:cNvGrpSpPr/>
            <p:nvPr/>
          </p:nvGrpSpPr>
          <p:grpSpPr>
            <a:xfrm>
              <a:off x="6572619" y="4371617"/>
              <a:ext cx="1021950" cy="1082597"/>
              <a:chOff x="5702259" y="2376986"/>
              <a:chExt cx="1447445" cy="1533343"/>
            </a:xfrm>
          </p:grpSpPr>
          <p:sp>
            <p:nvSpPr>
              <p:cNvPr id="235" name="Oval 68">
                <a:extLst>
                  <a:ext uri="{FF2B5EF4-FFF2-40B4-BE49-F238E27FC236}">
                    <a16:creationId xmlns:a16="http://schemas.microsoft.com/office/drawing/2014/main" id="{B51E66C3-114B-439A-B14D-CE13E8135054}"/>
                  </a:ext>
                </a:extLst>
              </p:cNvPr>
              <p:cNvSpPr/>
              <p:nvPr/>
            </p:nvSpPr>
            <p:spPr>
              <a:xfrm>
                <a:off x="5702259" y="2376986"/>
                <a:ext cx="1447445" cy="1533343"/>
              </a:xfrm>
              <a:custGeom>
                <a:avLst/>
                <a:gdLst>
                  <a:gd name="connsiteX0" fmla="*/ 0 w 1219200"/>
                  <a:gd name="connsiteY0" fmla="*/ 484990 h 969979"/>
                  <a:gd name="connsiteX1" fmla="*/ 609600 w 1219200"/>
                  <a:gd name="connsiteY1" fmla="*/ 0 h 969979"/>
                  <a:gd name="connsiteX2" fmla="*/ 1219200 w 1219200"/>
                  <a:gd name="connsiteY2" fmla="*/ 484990 h 969979"/>
                  <a:gd name="connsiteX3" fmla="*/ 609600 w 1219200"/>
                  <a:gd name="connsiteY3" fmla="*/ 969980 h 969979"/>
                  <a:gd name="connsiteX4" fmla="*/ 0 w 1219200"/>
                  <a:gd name="connsiteY4" fmla="*/ 484990 h 969979"/>
                  <a:gd name="connsiteX0" fmla="*/ 882 w 1220082"/>
                  <a:gd name="connsiteY0" fmla="*/ 484990 h 1319230"/>
                  <a:gd name="connsiteX1" fmla="*/ 610482 w 1220082"/>
                  <a:gd name="connsiteY1" fmla="*/ 0 h 1319230"/>
                  <a:gd name="connsiteX2" fmla="*/ 1220082 w 1220082"/>
                  <a:gd name="connsiteY2" fmla="*/ 484990 h 1319230"/>
                  <a:gd name="connsiteX3" fmla="*/ 724782 w 1220082"/>
                  <a:gd name="connsiteY3" fmla="*/ 1319230 h 1319230"/>
                  <a:gd name="connsiteX4" fmla="*/ 882 w 1220082"/>
                  <a:gd name="connsiteY4" fmla="*/ 484990 h 1319230"/>
                  <a:gd name="connsiteX0" fmla="*/ 19687 w 1238887"/>
                  <a:gd name="connsiteY0" fmla="*/ 484990 h 1338839"/>
                  <a:gd name="connsiteX1" fmla="*/ 629287 w 1238887"/>
                  <a:gd name="connsiteY1" fmla="*/ 0 h 1338839"/>
                  <a:gd name="connsiteX2" fmla="*/ 1238887 w 1238887"/>
                  <a:gd name="connsiteY2" fmla="*/ 484990 h 1338839"/>
                  <a:gd name="connsiteX3" fmla="*/ 743587 w 1238887"/>
                  <a:gd name="connsiteY3" fmla="*/ 1319230 h 1338839"/>
                  <a:gd name="connsiteX4" fmla="*/ 203837 w 1238887"/>
                  <a:gd name="connsiteY4" fmla="*/ 1027128 h 1338839"/>
                  <a:gd name="connsiteX5" fmla="*/ 19687 w 1238887"/>
                  <a:gd name="connsiteY5" fmla="*/ 484990 h 1338839"/>
                  <a:gd name="connsiteX0" fmla="*/ 107016 w 1091266"/>
                  <a:gd name="connsiteY0" fmla="*/ 274974 h 1344723"/>
                  <a:gd name="connsiteX1" fmla="*/ 481666 w 1091266"/>
                  <a:gd name="connsiteY1" fmla="*/ 5884 h 1344723"/>
                  <a:gd name="connsiteX2" fmla="*/ 1091266 w 1091266"/>
                  <a:gd name="connsiteY2" fmla="*/ 490874 h 1344723"/>
                  <a:gd name="connsiteX3" fmla="*/ 595966 w 1091266"/>
                  <a:gd name="connsiteY3" fmla="*/ 1325114 h 1344723"/>
                  <a:gd name="connsiteX4" fmla="*/ 56216 w 1091266"/>
                  <a:gd name="connsiteY4" fmla="*/ 1033012 h 1344723"/>
                  <a:gd name="connsiteX5" fmla="*/ 107016 w 1091266"/>
                  <a:gd name="connsiteY5" fmla="*/ 274974 h 1344723"/>
                  <a:gd name="connsiteX0" fmla="*/ 109985 w 1094235"/>
                  <a:gd name="connsiteY0" fmla="*/ 256523 h 1326272"/>
                  <a:gd name="connsiteX1" fmla="*/ 560835 w 1094235"/>
                  <a:gd name="connsiteY1" fmla="*/ 6483 h 1326272"/>
                  <a:gd name="connsiteX2" fmla="*/ 1094235 w 1094235"/>
                  <a:gd name="connsiteY2" fmla="*/ 472423 h 1326272"/>
                  <a:gd name="connsiteX3" fmla="*/ 598935 w 1094235"/>
                  <a:gd name="connsiteY3" fmla="*/ 1306663 h 1326272"/>
                  <a:gd name="connsiteX4" fmla="*/ 59185 w 1094235"/>
                  <a:gd name="connsiteY4" fmla="*/ 1014561 h 1326272"/>
                  <a:gd name="connsiteX5" fmla="*/ 109985 w 1094235"/>
                  <a:gd name="connsiteY5" fmla="*/ 256523 h 1326272"/>
                  <a:gd name="connsiteX0" fmla="*/ 109985 w 1062485"/>
                  <a:gd name="connsiteY0" fmla="*/ 251527 h 1328408"/>
                  <a:gd name="connsiteX1" fmla="*/ 560835 w 1062485"/>
                  <a:gd name="connsiteY1" fmla="*/ 1487 h 1328408"/>
                  <a:gd name="connsiteX2" fmla="*/ 1062485 w 1062485"/>
                  <a:gd name="connsiteY2" fmla="*/ 340427 h 1328408"/>
                  <a:gd name="connsiteX3" fmla="*/ 598935 w 1062485"/>
                  <a:gd name="connsiteY3" fmla="*/ 1301667 h 1328408"/>
                  <a:gd name="connsiteX4" fmla="*/ 59185 w 1062485"/>
                  <a:gd name="connsiteY4" fmla="*/ 1009565 h 1328408"/>
                  <a:gd name="connsiteX5" fmla="*/ 109985 w 1062485"/>
                  <a:gd name="connsiteY5" fmla="*/ 251527 h 1328408"/>
                  <a:gd name="connsiteX0" fmla="*/ 109985 w 1178871"/>
                  <a:gd name="connsiteY0" fmla="*/ 251527 h 1301750"/>
                  <a:gd name="connsiteX1" fmla="*/ 560835 w 1178871"/>
                  <a:gd name="connsiteY1" fmla="*/ 1487 h 1301750"/>
                  <a:gd name="connsiteX2" fmla="*/ 1062485 w 1178871"/>
                  <a:gd name="connsiteY2" fmla="*/ 340427 h 1301750"/>
                  <a:gd name="connsiteX3" fmla="*/ 1151386 w 1178871"/>
                  <a:gd name="connsiteY3" fmla="*/ 984164 h 1301750"/>
                  <a:gd name="connsiteX4" fmla="*/ 598935 w 1178871"/>
                  <a:gd name="connsiteY4" fmla="*/ 1301667 h 1301750"/>
                  <a:gd name="connsiteX5" fmla="*/ 59185 w 1178871"/>
                  <a:gd name="connsiteY5" fmla="*/ 1009565 h 1301750"/>
                  <a:gd name="connsiteX6" fmla="*/ 109985 w 1178871"/>
                  <a:gd name="connsiteY6" fmla="*/ 251527 h 1301750"/>
                  <a:gd name="connsiteX0" fmla="*/ 109985 w 1264880"/>
                  <a:gd name="connsiteY0" fmla="*/ 251527 h 1301750"/>
                  <a:gd name="connsiteX1" fmla="*/ 560835 w 1264880"/>
                  <a:gd name="connsiteY1" fmla="*/ 1487 h 1301750"/>
                  <a:gd name="connsiteX2" fmla="*/ 1062485 w 1264880"/>
                  <a:gd name="connsiteY2" fmla="*/ 340427 h 1301750"/>
                  <a:gd name="connsiteX3" fmla="*/ 1151386 w 1264880"/>
                  <a:gd name="connsiteY3" fmla="*/ 984164 h 1301750"/>
                  <a:gd name="connsiteX4" fmla="*/ 598935 w 1264880"/>
                  <a:gd name="connsiteY4" fmla="*/ 1301667 h 1301750"/>
                  <a:gd name="connsiteX5" fmla="*/ 59185 w 1264880"/>
                  <a:gd name="connsiteY5" fmla="*/ 1009565 h 1301750"/>
                  <a:gd name="connsiteX6" fmla="*/ 109985 w 1264880"/>
                  <a:gd name="connsiteY6" fmla="*/ 251527 h 1301750"/>
                  <a:gd name="connsiteX0" fmla="*/ 109985 w 1297041"/>
                  <a:gd name="connsiteY0" fmla="*/ 251527 h 1301750"/>
                  <a:gd name="connsiteX1" fmla="*/ 560835 w 1297041"/>
                  <a:gd name="connsiteY1" fmla="*/ 1487 h 1301750"/>
                  <a:gd name="connsiteX2" fmla="*/ 1062485 w 1297041"/>
                  <a:gd name="connsiteY2" fmla="*/ 340427 h 1301750"/>
                  <a:gd name="connsiteX3" fmla="*/ 1151386 w 1297041"/>
                  <a:gd name="connsiteY3" fmla="*/ 984164 h 1301750"/>
                  <a:gd name="connsiteX4" fmla="*/ 598935 w 1297041"/>
                  <a:gd name="connsiteY4" fmla="*/ 1301667 h 1301750"/>
                  <a:gd name="connsiteX5" fmla="*/ 59185 w 1297041"/>
                  <a:gd name="connsiteY5" fmla="*/ 1009565 h 1301750"/>
                  <a:gd name="connsiteX6" fmla="*/ 109985 w 1297041"/>
                  <a:gd name="connsiteY6" fmla="*/ 251527 h 1301750"/>
                  <a:gd name="connsiteX0" fmla="*/ 109985 w 1297041"/>
                  <a:gd name="connsiteY0" fmla="*/ 251527 h 1301750"/>
                  <a:gd name="connsiteX1" fmla="*/ 560835 w 1297041"/>
                  <a:gd name="connsiteY1" fmla="*/ 1487 h 1301750"/>
                  <a:gd name="connsiteX2" fmla="*/ 1062485 w 1297041"/>
                  <a:gd name="connsiteY2" fmla="*/ 340427 h 1301750"/>
                  <a:gd name="connsiteX3" fmla="*/ 1151386 w 1297041"/>
                  <a:gd name="connsiteY3" fmla="*/ 984164 h 1301750"/>
                  <a:gd name="connsiteX4" fmla="*/ 598935 w 1297041"/>
                  <a:gd name="connsiteY4" fmla="*/ 1301667 h 1301750"/>
                  <a:gd name="connsiteX5" fmla="*/ 59185 w 1297041"/>
                  <a:gd name="connsiteY5" fmla="*/ 1009565 h 1301750"/>
                  <a:gd name="connsiteX6" fmla="*/ 109985 w 1297041"/>
                  <a:gd name="connsiteY6" fmla="*/ 251527 h 1301750"/>
                  <a:gd name="connsiteX0" fmla="*/ 109985 w 1297041"/>
                  <a:gd name="connsiteY0" fmla="*/ 296844 h 1347067"/>
                  <a:gd name="connsiteX1" fmla="*/ 560835 w 1297041"/>
                  <a:gd name="connsiteY1" fmla="*/ 46804 h 1347067"/>
                  <a:gd name="connsiteX2" fmla="*/ 1062485 w 1297041"/>
                  <a:gd name="connsiteY2" fmla="*/ 385744 h 1347067"/>
                  <a:gd name="connsiteX3" fmla="*/ 1151386 w 1297041"/>
                  <a:gd name="connsiteY3" fmla="*/ 1029481 h 1347067"/>
                  <a:gd name="connsiteX4" fmla="*/ 598935 w 1297041"/>
                  <a:gd name="connsiteY4" fmla="*/ 1346984 h 1347067"/>
                  <a:gd name="connsiteX5" fmla="*/ 59185 w 1297041"/>
                  <a:gd name="connsiteY5" fmla="*/ 1054882 h 1347067"/>
                  <a:gd name="connsiteX6" fmla="*/ 109985 w 1297041"/>
                  <a:gd name="connsiteY6" fmla="*/ 296844 h 1347067"/>
                  <a:gd name="connsiteX0" fmla="*/ 109985 w 1297041"/>
                  <a:gd name="connsiteY0" fmla="*/ 252780 h 1303003"/>
                  <a:gd name="connsiteX1" fmla="*/ 560835 w 1297041"/>
                  <a:gd name="connsiteY1" fmla="*/ 2740 h 1303003"/>
                  <a:gd name="connsiteX2" fmla="*/ 1062485 w 1297041"/>
                  <a:gd name="connsiteY2" fmla="*/ 341680 h 1303003"/>
                  <a:gd name="connsiteX3" fmla="*/ 1151386 w 1297041"/>
                  <a:gd name="connsiteY3" fmla="*/ 985417 h 1303003"/>
                  <a:gd name="connsiteX4" fmla="*/ 598935 w 1297041"/>
                  <a:gd name="connsiteY4" fmla="*/ 1302920 h 1303003"/>
                  <a:gd name="connsiteX5" fmla="*/ 59185 w 1297041"/>
                  <a:gd name="connsiteY5" fmla="*/ 1010818 h 1303003"/>
                  <a:gd name="connsiteX6" fmla="*/ 109985 w 1297041"/>
                  <a:gd name="connsiteY6" fmla="*/ 252780 h 1303003"/>
                  <a:gd name="connsiteX0" fmla="*/ 116525 w 1303581"/>
                  <a:gd name="connsiteY0" fmla="*/ 297604 h 1347827"/>
                  <a:gd name="connsiteX1" fmla="*/ 567375 w 1303581"/>
                  <a:gd name="connsiteY1" fmla="*/ 47564 h 1347827"/>
                  <a:gd name="connsiteX2" fmla="*/ 1069025 w 1303581"/>
                  <a:gd name="connsiteY2" fmla="*/ 386504 h 1347827"/>
                  <a:gd name="connsiteX3" fmla="*/ 1157926 w 1303581"/>
                  <a:gd name="connsiteY3" fmla="*/ 1030241 h 1347827"/>
                  <a:gd name="connsiteX4" fmla="*/ 605475 w 1303581"/>
                  <a:gd name="connsiteY4" fmla="*/ 1347744 h 1347827"/>
                  <a:gd name="connsiteX5" fmla="*/ 65725 w 1303581"/>
                  <a:gd name="connsiteY5" fmla="*/ 1055642 h 1347827"/>
                  <a:gd name="connsiteX6" fmla="*/ 116525 w 1303581"/>
                  <a:gd name="connsiteY6" fmla="*/ 297604 h 1347827"/>
                  <a:gd name="connsiteX0" fmla="*/ 116525 w 1303581"/>
                  <a:gd name="connsiteY0" fmla="*/ 297604 h 1347827"/>
                  <a:gd name="connsiteX1" fmla="*/ 567375 w 1303581"/>
                  <a:gd name="connsiteY1" fmla="*/ 47564 h 1347827"/>
                  <a:gd name="connsiteX2" fmla="*/ 1069025 w 1303581"/>
                  <a:gd name="connsiteY2" fmla="*/ 386504 h 1347827"/>
                  <a:gd name="connsiteX3" fmla="*/ 1157926 w 1303581"/>
                  <a:gd name="connsiteY3" fmla="*/ 1030241 h 1347827"/>
                  <a:gd name="connsiteX4" fmla="*/ 605475 w 1303581"/>
                  <a:gd name="connsiteY4" fmla="*/ 1347744 h 1347827"/>
                  <a:gd name="connsiteX5" fmla="*/ 65725 w 1303581"/>
                  <a:gd name="connsiteY5" fmla="*/ 1055642 h 1347827"/>
                  <a:gd name="connsiteX6" fmla="*/ 116525 w 1303581"/>
                  <a:gd name="connsiteY6" fmla="*/ 297604 h 1347827"/>
                  <a:gd name="connsiteX0" fmla="*/ 108230 w 1307986"/>
                  <a:gd name="connsiteY0" fmla="*/ 318334 h 1336807"/>
                  <a:gd name="connsiteX1" fmla="*/ 571780 w 1307986"/>
                  <a:gd name="connsiteY1" fmla="*/ 36544 h 1336807"/>
                  <a:gd name="connsiteX2" fmla="*/ 1073430 w 1307986"/>
                  <a:gd name="connsiteY2" fmla="*/ 375484 h 1336807"/>
                  <a:gd name="connsiteX3" fmla="*/ 1162331 w 1307986"/>
                  <a:gd name="connsiteY3" fmla="*/ 1019221 h 1336807"/>
                  <a:gd name="connsiteX4" fmla="*/ 609880 w 1307986"/>
                  <a:gd name="connsiteY4" fmla="*/ 1336724 h 1336807"/>
                  <a:gd name="connsiteX5" fmla="*/ 70130 w 1307986"/>
                  <a:gd name="connsiteY5" fmla="*/ 1044622 h 1336807"/>
                  <a:gd name="connsiteX6" fmla="*/ 108230 w 1307986"/>
                  <a:gd name="connsiteY6" fmla="*/ 318334 h 1336807"/>
                  <a:gd name="connsiteX0" fmla="*/ 143325 w 1343081"/>
                  <a:gd name="connsiteY0" fmla="*/ 336783 h 1355256"/>
                  <a:gd name="connsiteX1" fmla="*/ 606875 w 1343081"/>
                  <a:gd name="connsiteY1" fmla="*/ 54993 h 1355256"/>
                  <a:gd name="connsiteX2" fmla="*/ 1108525 w 1343081"/>
                  <a:gd name="connsiteY2" fmla="*/ 393933 h 1355256"/>
                  <a:gd name="connsiteX3" fmla="*/ 1197426 w 1343081"/>
                  <a:gd name="connsiteY3" fmla="*/ 1037670 h 1355256"/>
                  <a:gd name="connsiteX4" fmla="*/ 644975 w 1343081"/>
                  <a:gd name="connsiteY4" fmla="*/ 1355173 h 1355256"/>
                  <a:gd name="connsiteX5" fmla="*/ 105225 w 1343081"/>
                  <a:gd name="connsiteY5" fmla="*/ 1063071 h 1355256"/>
                  <a:gd name="connsiteX6" fmla="*/ 143325 w 1343081"/>
                  <a:gd name="connsiteY6" fmla="*/ 336783 h 1355256"/>
                  <a:gd name="connsiteX0" fmla="*/ 114082 w 1313838"/>
                  <a:gd name="connsiteY0" fmla="*/ 318334 h 1336807"/>
                  <a:gd name="connsiteX1" fmla="*/ 577632 w 1313838"/>
                  <a:gd name="connsiteY1" fmla="*/ 36544 h 1336807"/>
                  <a:gd name="connsiteX2" fmla="*/ 1079282 w 1313838"/>
                  <a:gd name="connsiteY2" fmla="*/ 375484 h 1336807"/>
                  <a:gd name="connsiteX3" fmla="*/ 1168183 w 1313838"/>
                  <a:gd name="connsiteY3" fmla="*/ 1019221 h 1336807"/>
                  <a:gd name="connsiteX4" fmla="*/ 615732 w 1313838"/>
                  <a:gd name="connsiteY4" fmla="*/ 1336724 h 1336807"/>
                  <a:gd name="connsiteX5" fmla="*/ 75982 w 1313838"/>
                  <a:gd name="connsiteY5" fmla="*/ 1044622 h 1336807"/>
                  <a:gd name="connsiteX6" fmla="*/ 114082 w 1313838"/>
                  <a:gd name="connsiteY6" fmla="*/ 318334 h 1336807"/>
                  <a:gd name="connsiteX0" fmla="*/ 227307 w 1427063"/>
                  <a:gd name="connsiteY0" fmla="*/ 318334 h 1336807"/>
                  <a:gd name="connsiteX1" fmla="*/ 690857 w 1427063"/>
                  <a:gd name="connsiteY1" fmla="*/ 36544 h 1336807"/>
                  <a:gd name="connsiteX2" fmla="*/ 1192507 w 1427063"/>
                  <a:gd name="connsiteY2" fmla="*/ 375484 h 1336807"/>
                  <a:gd name="connsiteX3" fmla="*/ 1281408 w 1427063"/>
                  <a:gd name="connsiteY3" fmla="*/ 1019221 h 1336807"/>
                  <a:gd name="connsiteX4" fmla="*/ 728957 w 1427063"/>
                  <a:gd name="connsiteY4" fmla="*/ 1336724 h 1336807"/>
                  <a:gd name="connsiteX5" fmla="*/ 189207 w 1427063"/>
                  <a:gd name="connsiteY5" fmla="*/ 1044622 h 1336807"/>
                  <a:gd name="connsiteX6" fmla="*/ 227307 w 1427063"/>
                  <a:gd name="connsiteY6" fmla="*/ 318334 h 1336807"/>
                  <a:gd name="connsiteX0" fmla="*/ 224092 w 1423848"/>
                  <a:gd name="connsiteY0" fmla="*/ 318334 h 1336807"/>
                  <a:gd name="connsiteX1" fmla="*/ 687642 w 1423848"/>
                  <a:gd name="connsiteY1" fmla="*/ 36544 h 1336807"/>
                  <a:gd name="connsiteX2" fmla="*/ 1189292 w 1423848"/>
                  <a:gd name="connsiteY2" fmla="*/ 375484 h 1336807"/>
                  <a:gd name="connsiteX3" fmla="*/ 1278193 w 1423848"/>
                  <a:gd name="connsiteY3" fmla="*/ 1019221 h 1336807"/>
                  <a:gd name="connsiteX4" fmla="*/ 725742 w 1423848"/>
                  <a:gd name="connsiteY4" fmla="*/ 1336724 h 1336807"/>
                  <a:gd name="connsiteX5" fmla="*/ 185992 w 1423848"/>
                  <a:gd name="connsiteY5" fmla="*/ 1044622 h 1336807"/>
                  <a:gd name="connsiteX6" fmla="*/ 224092 w 1423848"/>
                  <a:gd name="connsiteY6" fmla="*/ 318334 h 1336807"/>
                  <a:gd name="connsiteX0" fmla="*/ 219649 w 1425755"/>
                  <a:gd name="connsiteY0" fmla="*/ 345488 h 1338561"/>
                  <a:gd name="connsiteX1" fmla="*/ 689549 w 1425755"/>
                  <a:gd name="connsiteY1" fmla="*/ 38298 h 1338561"/>
                  <a:gd name="connsiteX2" fmla="*/ 1191199 w 1425755"/>
                  <a:gd name="connsiteY2" fmla="*/ 377238 h 1338561"/>
                  <a:gd name="connsiteX3" fmla="*/ 1280100 w 1425755"/>
                  <a:gd name="connsiteY3" fmla="*/ 1020975 h 1338561"/>
                  <a:gd name="connsiteX4" fmla="*/ 727649 w 1425755"/>
                  <a:gd name="connsiteY4" fmla="*/ 1338478 h 1338561"/>
                  <a:gd name="connsiteX5" fmla="*/ 187899 w 1425755"/>
                  <a:gd name="connsiteY5" fmla="*/ 1046376 h 1338561"/>
                  <a:gd name="connsiteX6" fmla="*/ 219649 w 1425755"/>
                  <a:gd name="connsiteY6" fmla="*/ 345488 h 1338561"/>
                  <a:gd name="connsiteX0" fmla="*/ 207305 w 1413411"/>
                  <a:gd name="connsiteY0" fmla="*/ 345488 h 1338561"/>
                  <a:gd name="connsiteX1" fmla="*/ 677205 w 1413411"/>
                  <a:gd name="connsiteY1" fmla="*/ 38298 h 1338561"/>
                  <a:gd name="connsiteX2" fmla="*/ 1178855 w 1413411"/>
                  <a:gd name="connsiteY2" fmla="*/ 377238 h 1338561"/>
                  <a:gd name="connsiteX3" fmla="*/ 1267756 w 1413411"/>
                  <a:gd name="connsiteY3" fmla="*/ 1020975 h 1338561"/>
                  <a:gd name="connsiteX4" fmla="*/ 715305 w 1413411"/>
                  <a:gd name="connsiteY4" fmla="*/ 1338478 h 1338561"/>
                  <a:gd name="connsiteX5" fmla="*/ 175555 w 1413411"/>
                  <a:gd name="connsiteY5" fmla="*/ 1046376 h 1338561"/>
                  <a:gd name="connsiteX6" fmla="*/ 207305 w 1413411"/>
                  <a:gd name="connsiteY6" fmla="*/ 345488 h 1338561"/>
                  <a:gd name="connsiteX0" fmla="*/ 221312 w 1408368"/>
                  <a:gd name="connsiteY0" fmla="*/ 352277 h 1339000"/>
                  <a:gd name="connsiteX1" fmla="*/ 672162 w 1408368"/>
                  <a:gd name="connsiteY1" fmla="*/ 38737 h 1339000"/>
                  <a:gd name="connsiteX2" fmla="*/ 1173812 w 1408368"/>
                  <a:gd name="connsiteY2" fmla="*/ 377677 h 1339000"/>
                  <a:gd name="connsiteX3" fmla="*/ 1262713 w 1408368"/>
                  <a:gd name="connsiteY3" fmla="*/ 1021414 h 1339000"/>
                  <a:gd name="connsiteX4" fmla="*/ 710262 w 1408368"/>
                  <a:gd name="connsiteY4" fmla="*/ 1338917 h 1339000"/>
                  <a:gd name="connsiteX5" fmla="*/ 170512 w 1408368"/>
                  <a:gd name="connsiteY5" fmla="*/ 1046815 h 1339000"/>
                  <a:gd name="connsiteX6" fmla="*/ 221312 w 1408368"/>
                  <a:gd name="connsiteY6" fmla="*/ 352277 h 1339000"/>
                  <a:gd name="connsiteX0" fmla="*/ 255177 w 1442233"/>
                  <a:gd name="connsiteY0" fmla="*/ 352277 h 1339000"/>
                  <a:gd name="connsiteX1" fmla="*/ 706027 w 1442233"/>
                  <a:gd name="connsiteY1" fmla="*/ 38737 h 1339000"/>
                  <a:gd name="connsiteX2" fmla="*/ 1207677 w 1442233"/>
                  <a:gd name="connsiteY2" fmla="*/ 377677 h 1339000"/>
                  <a:gd name="connsiteX3" fmla="*/ 1296578 w 1442233"/>
                  <a:gd name="connsiteY3" fmla="*/ 1021414 h 1339000"/>
                  <a:gd name="connsiteX4" fmla="*/ 744127 w 1442233"/>
                  <a:gd name="connsiteY4" fmla="*/ 1338917 h 1339000"/>
                  <a:gd name="connsiteX5" fmla="*/ 204377 w 1442233"/>
                  <a:gd name="connsiteY5" fmla="*/ 1046815 h 1339000"/>
                  <a:gd name="connsiteX6" fmla="*/ 255177 w 1442233"/>
                  <a:gd name="connsiteY6" fmla="*/ 352277 h 1339000"/>
                  <a:gd name="connsiteX0" fmla="*/ 243103 w 1430159"/>
                  <a:gd name="connsiteY0" fmla="*/ 352277 h 1339000"/>
                  <a:gd name="connsiteX1" fmla="*/ 693953 w 1430159"/>
                  <a:gd name="connsiteY1" fmla="*/ 38737 h 1339000"/>
                  <a:gd name="connsiteX2" fmla="*/ 1195603 w 1430159"/>
                  <a:gd name="connsiteY2" fmla="*/ 377677 h 1339000"/>
                  <a:gd name="connsiteX3" fmla="*/ 1284504 w 1430159"/>
                  <a:gd name="connsiteY3" fmla="*/ 1021414 h 1339000"/>
                  <a:gd name="connsiteX4" fmla="*/ 732053 w 1430159"/>
                  <a:gd name="connsiteY4" fmla="*/ 1338917 h 1339000"/>
                  <a:gd name="connsiteX5" fmla="*/ 192303 w 1430159"/>
                  <a:gd name="connsiteY5" fmla="*/ 1046815 h 1339000"/>
                  <a:gd name="connsiteX6" fmla="*/ 243103 w 1430159"/>
                  <a:gd name="connsiteY6" fmla="*/ 352277 h 1339000"/>
                  <a:gd name="connsiteX0" fmla="*/ 244389 w 1431445"/>
                  <a:gd name="connsiteY0" fmla="*/ 347623 h 1334346"/>
                  <a:gd name="connsiteX1" fmla="*/ 276140 w 1431445"/>
                  <a:gd name="connsiteY1" fmla="*/ 280161 h 1334346"/>
                  <a:gd name="connsiteX2" fmla="*/ 695239 w 1431445"/>
                  <a:gd name="connsiteY2" fmla="*/ 34083 h 1334346"/>
                  <a:gd name="connsiteX3" fmla="*/ 1196889 w 1431445"/>
                  <a:gd name="connsiteY3" fmla="*/ 373023 h 1334346"/>
                  <a:gd name="connsiteX4" fmla="*/ 1285790 w 1431445"/>
                  <a:gd name="connsiteY4" fmla="*/ 1016760 h 1334346"/>
                  <a:gd name="connsiteX5" fmla="*/ 733339 w 1431445"/>
                  <a:gd name="connsiteY5" fmla="*/ 1334263 h 1334346"/>
                  <a:gd name="connsiteX6" fmla="*/ 193589 w 1431445"/>
                  <a:gd name="connsiteY6" fmla="*/ 1042161 h 1334346"/>
                  <a:gd name="connsiteX7" fmla="*/ 244389 w 1431445"/>
                  <a:gd name="connsiteY7" fmla="*/ 347623 h 1334346"/>
                  <a:gd name="connsiteX0" fmla="*/ 244389 w 1431445"/>
                  <a:gd name="connsiteY0" fmla="*/ 347623 h 1334346"/>
                  <a:gd name="connsiteX1" fmla="*/ 276140 w 1431445"/>
                  <a:gd name="connsiteY1" fmla="*/ 280161 h 1334346"/>
                  <a:gd name="connsiteX2" fmla="*/ 695239 w 1431445"/>
                  <a:gd name="connsiteY2" fmla="*/ 34083 h 1334346"/>
                  <a:gd name="connsiteX3" fmla="*/ 1196889 w 1431445"/>
                  <a:gd name="connsiteY3" fmla="*/ 373023 h 1334346"/>
                  <a:gd name="connsiteX4" fmla="*/ 1285790 w 1431445"/>
                  <a:gd name="connsiteY4" fmla="*/ 1016760 h 1334346"/>
                  <a:gd name="connsiteX5" fmla="*/ 733339 w 1431445"/>
                  <a:gd name="connsiteY5" fmla="*/ 1334263 h 1334346"/>
                  <a:gd name="connsiteX6" fmla="*/ 193589 w 1431445"/>
                  <a:gd name="connsiteY6" fmla="*/ 1042161 h 1334346"/>
                  <a:gd name="connsiteX7" fmla="*/ 244389 w 1431445"/>
                  <a:gd name="connsiteY7" fmla="*/ 347623 h 1334346"/>
                  <a:gd name="connsiteX0" fmla="*/ 31597 w 1269453"/>
                  <a:gd name="connsiteY0" fmla="*/ 1042161 h 1334346"/>
                  <a:gd name="connsiteX1" fmla="*/ 114148 w 1269453"/>
                  <a:gd name="connsiteY1" fmla="*/ 280161 h 1334346"/>
                  <a:gd name="connsiteX2" fmla="*/ 533247 w 1269453"/>
                  <a:gd name="connsiteY2" fmla="*/ 34083 h 1334346"/>
                  <a:gd name="connsiteX3" fmla="*/ 1034897 w 1269453"/>
                  <a:gd name="connsiteY3" fmla="*/ 373023 h 1334346"/>
                  <a:gd name="connsiteX4" fmla="*/ 1123798 w 1269453"/>
                  <a:gd name="connsiteY4" fmla="*/ 1016760 h 1334346"/>
                  <a:gd name="connsiteX5" fmla="*/ 571347 w 1269453"/>
                  <a:gd name="connsiteY5" fmla="*/ 1334263 h 1334346"/>
                  <a:gd name="connsiteX6" fmla="*/ 31597 w 1269453"/>
                  <a:gd name="connsiteY6" fmla="*/ 1042161 h 1334346"/>
                  <a:gd name="connsiteX0" fmla="*/ 31597 w 1269453"/>
                  <a:gd name="connsiteY0" fmla="*/ 1042616 h 1334801"/>
                  <a:gd name="connsiteX1" fmla="*/ 114148 w 1269453"/>
                  <a:gd name="connsiteY1" fmla="*/ 280616 h 1334801"/>
                  <a:gd name="connsiteX2" fmla="*/ 533247 w 1269453"/>
                  <a:gd name="connsiteY2" fmla="*/ 34538 h 1334801"/>
                  <a:gd name="connsiteX3" fmla="*/ 1034897 w 1269453"/>
                  <a:gd name="connsiteY3" fmla="*/ 373478 h 1334801"/>
                  <a:gd name="connsiteX4" fmla="*/ 1123798 w 1269453"/>
                  <a:gd name="connsiteY4" fmla="*/ 1017215 h 1334801"/>
                  <a:gd name="connsiteX5" fmla="*/ 571347 w 1269453"/>
                  <a:gd name="connsiteY5" fmla="*/ 1334718 h 1334801"/>
                  <a:gd name="connsiteX6" fmla="*/ 31597 w 1269453"/>
                  <a:gd name="connsiteY6" fmla="*/ 1042616 h 1334801"/>
                  <a:gd name="connsiteX0" fmla="*/ 166588 w 1404444"/>
                  <a:gd name="connsiteY0" fmla="*/ 1042616 h 1334801"/>
                  <a:gd name="connsiteX1" fmla="*/ 249139 w 1404444"/>
                  <a:gd name="connsiteY1" fmla="*/ 280616 h 1334801"/>
                  <a:gd name="connsiteX2" fmla="*/ 668238 w 1404444"/>
                  <a:gd name="connsiteY2" fmla="*/ 34538 h 1334801"/>
                  <a:gd name="connsiteX3" fmla="*/ 1169888 w 1404444"/>
                  <a:gd name="connsiteY3" fmla="*/ 373478 h 1334801"/>
                  <a:gd name="connsiteX4" fmla="*/ 1258789 w 1404444"/>
                  <a:gd name="connsiteY4" fmla="*/ 1017215 h 1334801"/>
                  <a:gd name="connsiteX5" fmla="*/ 706338 w 1404444"/>
                  <a:gd name="connsiteY5" fmla="*/ 1334718 h 1334801"/>
                  <a:gd name="connsiteX6" fmla="*/ 166588 w 1404444"/>
                  <a:gd name="connsiteY6" fmla="*/ 1042616 h 1334801"/>
                  <a:gd name="connsiteX0" fmla="*/ 187071 w 1424927"/>
                  <a:gd name="connsiteY0" fmla="*/ 1045663 h 1337848"/>
                  <a:gd name="connsiteX1" fmla="*/ 237872 w 1424927"/>
                  <a:gd name="connsiteY1" fmla="*/ 334463 h 1337848"/>
                  <a:gd name="connsiteX2" fmla="*/ 688721 w 1424927"/>
                  <a:gd name="connsiteY2" fmla="*/ 37585 h 1337848"/>
                  <a:gd name="connsiteX3" fmla="*/ 1190371 w 1424927"/>
                  <a:gd name="connsiteY3" fmla="*/ 376525 h 1337848"/>
                  <a:gd name="connsiteX4" fmla="*/ 1279272 w 1424927"/>
                  <a:gd name="connsiteY4" fmla="*/ 1020262 h 1337848"/>
                  <a:gd name="connsiteX5" fmla="*/ 726821 w 1424927"/>
                  <a:gd name="connsiteY5" fmla="*/ 1337765 h 1337848"/>
                  <a:gd name="connsiteX6" fmla="*/ 187071 w 1424927"/>
                  <a:gd name="connsiteY6" fmla="*/ 1045663 h 1337848"/>
                  <a:gd name="connsiteX0" fmla="*/ 187071 w 1424927"/>
                  <a:gd name="connsiteY0" fmla="*/ 1045663 h 1337848"/>
                  <a:gd name="connsiteX1" fmla="*/ 237872 w 1424927"/>
                  <a:gd name="connsiteY1" fmla="*/ 334463 h 1337848"/>
                  <a:gd name="connsiteX2" fmla="*/ 688721 w 1424927"/>
                  <a:gd name="connsiteY2" fmla="*/ 37585 h 1337848"/>
                  <a:gd name="connsiteX3" fmla="*/ 1190371 w 1424927"/>
                  <a:gd name="connsiteY3" fmla="*/ 376525 h 1337848"/>
                  <a:gd name="connsiteX4" fmla="*/ 1279272 w 1424927"/>
                  <a:gd name="connsiteY4" fmla="*/ 1020262 h 1337848"/>
                  <a:gd name="connsiteX5" fmla="*/ 726821 w 1424927"/>
                  <a:gd name="connsiteY5" fmla="*/ 1337765 h 1337848"/>
                  <a:gd name="connsiteX6" fmla="*/ 187071 w 1424927"/>
                  <a:gd name="connsiteY6" fmla="*/ 1045663 h 1337848"/>
                  <a:gd name="connsiteX0" fmla="*/ 209589 w 1447445"/>
                  <a:gd name="connsiteY0" fmla="*/ 1045663 h 1337826"/>
                  <a:gd name="connsiteX1" fmla="*/ 260390 w 1447445"/>
                  <a:gd name="connsiteY1" fmla="*/ 334463 h 1337826"/>
                  <a:gd name="connsiteX2" fmla="*/ 711239 w 1447445"/>
                  <a:gd name="connsiteY2" fmla="*/ 37585 h 1337826"/>
                  <a:gd name="connsiteX3" fmla="*/ 1212889 w 1447445"/>
                  <a:gd name="connsiteY3" fmla="*/ 376525 h 1337826"/>
                  <a:gd name="connsiteX4" fmla="*/ 1301790 w 1447445"/>
                  <a:gd name="connsiteY4" fmla="*/ 1020262 h 1337826"/>
                  <a:gd name="connsiteX5" fmla="*/ 749339 w 1447445"/>
                  <a:gd name="connsiteY5" fmla="*/ 1337765 h 1337826"/>
                  <a:gd name="connsiteX6" fmla="*/ 209589 w 1447445"/>
                  <a:gd name="connsiteY6" fmla="*/ 1045663 h 1337826"/>
                  <a:gd name="connsiteX0" fmla="*/ 209589 w 1447445"/>
                  <a:gd name="connsiteY0" fmla="*/ 1045663 h 1341313"/>
                  <a:gd name="connsiteX1" fmla="*/ 260390 w 1447445"/>
                  <a:gd name="connsiteY1" fmla="*/ 334463 h 1341313"/>
                  <a:gd name="connsiteX2" fmla="*/ 711239 w 1447445"/>
                  <a:gd name="connsiteY2" fmla="*/ 37585 h 1341313"/>
                  <a:gd name="connsiteX3" fmla="*/ 1212889 w 1447445"/>
                  <a:gd name="connsiteY3" fmla="*/ 376525 h 1341313"/>
                  <a:gd name="connsiteX4" fmla="*/ 1301790 w 1447445"/>
                  <a:gd name="connsiteY4" fmla="*/ 1020262 h 1341313"/>
                  <a:gd name="connsiteX5" fmla="*/ 749339 w 1447445"/>
                  <a:gd name="connsiteY5" fmla="*/ 1337765 h 1341313"/>
                  <a:gd name="connsiteX6" fmla="*/ 209589 w 1447445"/>
                  <a:gd name="connsiteY6" fmla="*/ 1045663 h 1341313"/>
                  <a:gd name="connsiteX0" fmla="*/ 209589 w 1447445"/>
                  <a:gd name="connsiteY0" fmla="*/ 1045663 h 1363959"/>
                  <a:gd name="connsiteX1" fmla="*/ 260390 w 1447445"/>
                  <a:gd name="connsiteY1" fmla="*/ 334463 h 1363959"/>
                  <a:gd name="connsiteX2" fmla="*/ 711239 w 1447445"/>
                  <a:gd name="connsiteY2" fmla="*/ 37585 h 1363959"/>
                  <a:gd name="connsiteX3" fmla="*/ 1212889 w 1447445"/>
                  <a:gd name="connsiteY3" fmla="*/ 376525 h 1363959"/>
                  <a:gd name="connsiteX4" fmla="*/ 1301790 w 1447445"/>
                  <a:gd name="connsiteY4" fmla="*/ 1020262 h 1363959"/>
                  <a:gd name="connsiteX5" fmla="*/ 749339 w 1447445"/>
                  <a:gd name="connsiteY5" fmla="*/ 1337765 h 1363959"/>
                  <a:gd name="connsiteX6" fmla="*/ 577891 w 1447445"/>
                  <a:gd name="connsiteY6" fmla="*/ 1312364 h 1363959"/>
                  <a:gd name="connsiteX7" fmla="*/ 209589 w 1447445"/>
                  <a:gd name="connsiteY7" fmla="*/ 1045663 h 1363959"/>
                  <a:gd name="connsiteX0" fmla="*/ 209589 w 1447445"/>
                  <a:gd name="connsiteY0" fmla="*/ 1045663 h 1312364"/>
                  <a:gd name="connsiteX1" fmla="*/ 260390 w 1447445"/>
                  <a:gd name="connsiteY1" fmla="*/ 334463 h 1312364"/>
                  <a:gd name="connsiteX2" fmla="*/ 711239 w 1447445"/>
                  <a:gd name="connsiteY2" fmla="*/ 37585 h 1312364"/>
                  <a:gd name="connsiteX3" fmla="*/ 1212889 w 1447445"/>
                  <a:gd name="connsiteY3" fmla="*/ 376525 h 1312364"/>
                  <a:gd name="connsiteX4" fmla="*/ 1301790 w 1447445"/>
                  <a:gd name="connsiteY4" fmla="*/ 1020262 h 1312364"/>
                  <a:gd name="connsiteX5" fmla="*/ 577891 w 1447445"/>
                  <a:gd name="connsiteY5" fmla="*/ 1312364 h 1312364"/>
                  <a:gd name="connsiteX6" fmla="*/ 209589 w 1447445"/>
                  <a:gd name="connsiteY6" fmla="*/ 1045663 h 1312364"/>
                  <a:gd name="connsiteX0" fmla="*/ 209589 w 1447445"/>
                  <a:gd name="connsiteY0" fmla="*/ 1045663 h 1312364"/>
                  <a:gd name="connsiteX1" fmla="*/ 260390 w 1447445"/>
                  <a:gd name="connsiteY1" fmla="*/ 334463 h 1312364"/>
                  <a:gd name="connsiteX2" fmla="*/ 711239 w 1447445"/>
                  <a:gd name="connsiteY2" fmla="*/ 37585 h 1312364"/>
                  <a:gd name="connsiteX3" fmla="*/ 1212889 w 1447445"/>
                  <a:gd name="connsiteY3" fmla="*/ 376525 h 1312364"/>
                  <a:gd name="connsiteX4" fmla="*/ 1301790 w 1447445"/>
                  <a:gd name="connsiteY4" fmla="*/ 1020262 h 1312364"/>
                  <a:gd name="connsiteX5" fmla="*/ 704891 w 1447445"/>
                  <a:gd name="connsiteY5" fmla="*/ 1312364 h 1312364"/>
                  <a:gd name="connsiteX6" fmla="*/ 209589 w 1447445"/>
                  <a:gd name="connsiteY6" fmla="*/ 1045663 h 1312364"/>
                  <a:gd name="connsiteX0" fmla="*/ 209589 w 1447445"/>
                  <a:gd name="connsiteY0" fmla="*/ 1045663 h 1503149"/>
                  <a:gd name="connsiteX1" fmla="*/ 260390 w 1447445"/>
                  <a:gd name="connsiteY1" fmla="*/ 334463 h 1503149"/>
                  <a:gd name="connsiteX2" fmla="*/ 711239 w 1447445"/>
                  <a:gd name="connsiteY2" fmla="*/ 37585 h 1503149"/>
                  <a:gd name="connsiteX3" fmla="*/ 1212889 w 1447445"/>
                  <a:gd name="connsiteY3" fmla="*/ 376525 h 1503149"/>
                  <a:gd name="connsiteX4" fmla="*/ 1301790 w 1447445"/>
                  <a:gd name="connsiteY4" fmla="*/ 1020262 h 1503149"/>
                  <a:gd name="connsiteX5" fmla="*/ 704891 w 1447445"/>
                  <a:gd name="connsiteY5" fmla="*/ 1312364 h 1503149"/>
                  <a:gd name="connsiteX6" fmla="*/ 209589 w 1447445"/>
                  <a:gd name="connsiteY6" fmla="*/ 1045663 h 1503149"/>
                  <a:gd name="connsiteX0" fmla="*/ 209589 w 1447445"/>
                  <a:gd name="connsiteY0" fmla="*/ 1045663 h 1507579"/>
                  <a:gd name="connsiteX1" fmla="*/ 260390 w 1447445"/>
                  <a:gd name="connsiteY1" fmla="*/ 334463 h 1507579"/>
                  <a:gd name="connsiteX2" fmla="*/ 711239 w 1447445"/>
                  <a:gd name="connsiteY2" fmla="*/ 37585 h 1507579"/>
                  <a:gd name="connsiteX3" fmla="*/ 1212889 w 1447445"/>
                  <a:gd name="connsiteY3" fmla="*/ 376525 h 1507579"/>
                  <a:gd name="connsiteX4" fmla="*/ 1301790 w 1447445"/>
                  <a:gd name="connsiteY4" fmla="*/ 1020262 h 1507579"/>
                  <a:gd name="connsiteX5" fmla="*/ 704891 w 1447445"/>
                  <a:gd name="connsiteY5" fmla="*/ 1312364 h 1507579"/>
                  <a:gd name="connsiteX6" fmla="*/ 209589 w 1447445"/>
                  <a:gd name="connsiteY6" fmla="*/ 1045663 h 1507579"/>
                  <a:gd name="connsiteX0" fmla="*/ 209589 w 1447445"/>
                  <a:gd name="connsiteY0" fmla="*/ 1045663 h 1617166"/>
                  <a:gd name="connsiteX1" fmla="*/ 260390 w 1447445"/>
                  <a:gd name="connsiteY1" fmla="*/ 334463 h 1617166"/>
                  <a:gd name="connsiteX2" fmla="*/ 711239 w 1447445"/>
                  <a:gd name="connsiteY2" fmla="*/ 37585 h 1617166"/>
                  <a:gd name="connsiteX3" fmla="*/ 1212889 w 1447445"/>
                  <a:gd name="connsiteY3" fmla="*/ 376525 h 1617166"/>
                  <a:gd name="connsiteX4" fmla="*/ 1301790 w 1447445"/>
                  <a:gd name="connsiteY4" fmla="*/ 1020262 h 1617166"/>
                  <a:gd name="connsiteX5" fmla="*/ 730291 w 1447445"/>
                  <a:gd name="connsiteY5" fmla="*/ 1445714 h 1617166"/>
                  <a:gd name="connsiteX6" fmla="*/ 209589 w 1447445"/>
                  <a:gd name="connsiteY6" fmla="*/ 1045663 h 1617166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7445" h="1533343">
                    <a:moveTo>
                      <a:pt x="209589" y="1045663"/>
                    </a:moveTo>
                    <a:cubicBezTo>
                      <a:pt x="57189" y="965229"/>
                      <a:pt x="-197868" y="489776"/>
                      <a:pt x="260390" y="334463"/>
                    </a:cubicBezTo>
                    <a:cubicBezTo>
                      <a:pt x="305898" y="-106600"/>
                      <a:pt x="552489" y="30575"/>
                      <a:pt x="711239" y="37585"/>
                    </a:cubicBezTo>
                    <a:cubicBezTo>
                      <a:pt x="869989" y="44595"/>
                      <a:pt x="1194897" y="-175663"/>
                      <a:pt x="1212889" y="376525"/>
                    </a:cubicBezTo>
                    <a:cubicBezTo>
                      <a:pt x="1415031" y="388963"/>
                      <a:pt x="1575898" y="675905"/>
                      <a:pt x="1301790" y="1020262"/>
                    </a:cubicBezTo>
                    <a:cubicBezTo>
                      <a:pt x="1329307" y="1258785"/>
                      <a:pt x="1299674" y="1708181"/>
                      <a:pt x="730291" y="1445714"/>
                    </a:cubicBezTo>
                    <a:cubicBezTo>
                      <a:pt x="214883" y="1733580"/>
                      <a:pt x="97406" y="1236163"/>
                      <a:pt x="209589" y="10456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B0169E57-C8E8-45F3-9D04-3AC88DDE9AB9}"/>
                  </a:ext>
                </a:extLst>
              </p:cNvPr>
              <p:cNvSpPr/>
              <p:nvPr/>
            </p:nvSpPr>
            <p:spPr>
              <a:xfrm rot="478539">
                <a:off x="6126796" y="2506493"/>
                <a:ext cx="304800" cy="4651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92E8DA4D-024F-4187-B1E1-8A90F867E0F1}"/>
                  </a:ext>
                </a:extLst>
              </p:cNvPr>
              <p:cNvSpPr/>
              <p:nvPr/>
            </p:nvSpPr>
            <p:spPr>
              <a:xfrm rot="20824237">
                <a:off x="6453072" y="2506493"/>
                <a:ext cx="304800" cy="4651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71">
                <a:extLst>
                  <a:ext uri="{FF2B5EF4-FFF2-40B4-BE49-F238E27FC236}">
                    <a16:creationId xmlns:a16="http://schemas.microsoft.com/office/drawing/2014/main" id="{E244C08C-9287-48C5-93D6-5EC31217CDB8}"/>
                  </a:ext>
                </a:extLst>
              </p:cNvPr>
              <p:cNvSpPr/>
              <p:nvPr/>
            </p:nvSpPr>
            <p:spPr>
              <a:xfrm>
                <a:off x="6673406" y="2868198"/>
                <a:ext cx="297375" cy="465536"/>
              </a:xfrm>
              <a:custGeom>
                <a:avLst/>
                <a:gdLst>
                  <a:gd name="connsiteX0" fmla="*/ 0 w 304800"/>
                  <a:gd name="connsiteY0" fmla="*/ 232577 h 465154"/>
                  <a:gd name="connsiteX1" fmla="*/ 152400 w 304800"/>
                  <a:gd name="connsiteY1" fmla="*/ 0 h 465154"/>
                  <a:gd name="connsiteX2" fmla="*/ 304800 w 304800"/>
                  <a:gd name="connsiteY2" fmla="*/ 232577 h 465154"/>
                  <a:gd name="connsiteX3" fmla="*/ 152400 w 304800"/>
                  <a:gd name="connsiteY3" fmla="*/ 465154 h 465154"/>
                  <a:gd name="connsiteX4" fmla="*/ 0 w 304800"/>
                  <a:gd name="connsiteY4" fmla="*/ 232577 h 465154"/>
                  <a:gd name="connsiteX0" fmla="*/ 0 w 328613"/>
                  <a:gd name="connsiteY0" fmla="*/ 242119 h 465190"/>
                  <a:gd name="connsiteX1" fmla="*/ 176213 w 328613"/>
                  <a:gd name="connsiteY1" fmla="*/ 17 h 465190"/>
                  <a:gd name="connsiteX2" fmla="*/ 328613 w 328613"/>
                  <a:gd name="connsiteY2" fmla="*/ 232594 h 465190"/>
                  <a:gd name="connsiteX3" fmla="*/ 176213 w 328613"/>
                  <a:gd name="connsiteY3" fmla="*/ 465171 h 465190"/>
                  <a:gd name="connsiteX4" fmla="*/ 0 w 328613"/>
                  <a:gd name="connsiteY4" fmla="*/ 242119 h 465190"/>
                  <a:gd name="connsiteX0" fmla="*/ 0 w 295275"/>
                  <a:gd name="connsiteY0" fmla="*/ 242107 h 465163"/>
                  <a:gd name="connsiteX1" fmla="*/ 176213 w 295275"/>
                  <a:gd name="connsiteY1" fmla="*/ 5 h 465163"/>
                  <a:gd name="connsiteX2" fmla="*/ 295275 w 295275"/>
                  <a:gd name="connsiteY2" fmla="*/ 237345 h 465163"/>
                  <a:gd name="connsiteX3" fmla="*/ 176213 w 295275"/>
                  <a:gd name="connsiteY3" fmla="*/ 465159 h 465163"/>
                  <a:gd name="connsiteX4" fmla="*/ 0 w 295275"/>
                  <a:gd name="connsiteY4" fmla="*/ 242107 h 465163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75" h="465536">
                    <a:moveTo>
                      <a:pt x="0" y="242480"/>
                    </a:moveTo>
                    <a:cubicBezTo>
                      <a:pt x="0" y="114031"/>
                      <a:pt x="127001" y="1172"/>
                      <a:pt x="176213" y="378"/>
                    </a:cubicBezTo>
                    <a:cubicBezTo>
                      <a:pt x="225425" y="-416"/>
                      <a:pt x="311944" y="-14556"/>
                      <a:pt x="295275" y="237718"/>
                    </a:cubicBezTo>
                    <a:cubicBezTo>
                      <a:pt x="283369" y="461417"/>
                      <a:pt x="225425" y="464738"/>
                      <a:pt x="176213" y="465532"/>
                    </a:cubicBezTo>
                    <a:cubicBezTo>
                      <a:pt x="127001" y="466326"/>
                      <a:pt x="0" y="370929"/>
                      <a:pt x="0" y="2424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71">
                <a:extLst>
                  <a:ext uri="{FF2B5EF4-FFF2-40B4-BE49-F238E27FC236}">
                    <a16:creationId xmlns:a16="http://schemas.microsoft.com/office/drawing/2014/main" id="{EAEF48DB-A4FC-4612-9F68-67E70696AC91}"/>
                  </a:ext>
                </a:extLst>
              </p:cNvPr>
              <p:cNvSpPr/>
              <p:nvPr/>
            </p:nvSpPr>
            <p:spPr>
              <a:xfrm flipH="1">
                <a:off x="5884044" y="2868198"/>
                <a:ext cx="297375" cy="465536"/>
              </a:xfrm>
              <a:custGeom>
                <a:avLst/>
                <a:gdLst>
                  <a:gd name="connsiteX0" fmla="*/ 0 w 304800"/>
                  <a:gd name="connsiteY0" fmla="*/ 232577 h 465154"/>
                  <a:gd name="connsiteX1" fmla="*/ 152400 w 304800"/>
                  <a:gd name="connsiteY1" fmla="*/ 0 h 465154"/>
                  <a:gd name="connsiteX2" fmla="*/ 304800 w 304800"/>
                  <a:gd name="connsiteY2" fmla="*/ 232577 h 465154"/>
                  <a:gd name="connsiteX3" fmla="*/ 152400 w 304800"/>
                  <a:gd name="connsiteY3" fmla="*/ 465154 h 465154"/>
                  <a:gd name="connsiteX4" fmla="*/ 0 w 304800"/>
                  <a:gd name="connsiteY4" fmla="*/ 232577 h 465154"/>
                  <a:gd name="connsiteX0" fmla="*/ 0 w 328613"/>
                  <a:gd name="connsiteY0" fmla="*/ 242119 h 465190"/>
                  <a:gd name="connsiteX1" fmla="*/ 176213 w 328613"/>
                  <a:gd name="connsiteY1" fmla="*/ 17 h 465190"/>
                  <a:gd name="connsiteX2" fmla="*/ 328613 w 328613"/>
                  <a:gd name="connsiteY2" fmla="*/ 232594 h 465190"/>
                  <a:gd name="connsiteX3" fmla="*/ 176213 w 328613"/>
                  <a:gd name="connsiteY3" fmla="*/ 465171 h 465190"/>
                  <a:gd name="connsiteX4" fmla="*/ 0 w 328613"/>
                  <a:gd name="connsiteY4" fmla="*/ 242119 h 465190"/>
                  <a:gd name="connsiteX0" fmla="*/ 0 w 295275"/>
                  <a:gd name="connsiteY0" fmla="*/ 242107 h 465163"/>
                  <a:gd name="connsiteX1" fmla="*/ 176213 w 295275"/>
                  <a:gd name="connsiteY1" fmla="*/ 5 h 465163"/>
                  <a:gd name="connsiteX2" fmla="*/ 295275 w 295275"/>
                  <a:gd name="connsiteY2" fmla="*/ 237345 h 465163"/>
                  <a:gd name="connsiteX3" fmla="*/ 176213 w 295275"/>
                  <a:gd name="connsiteY3" fmla="*/ 465159 h 465163"/>
                  <a:gd name="connsiteX4" fmla="*/ 0 w 295275"/>
                  <a:gd name="connsiteY4" fmla="*/ 242107 h 465163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75" h="465536">
                    <a:moveTo>
                      <a:pt x="0" y="242480"/>
                    </a:moveTo>
                    <a:cubicBezTo>
                      <a:pt x="0" y="114031"/>
                      <a:pt x="127001" y="1172"/>
                      <a:pt x="176213" y="378"/>
                    </a:cubicBezTo>
                    <a:cubicBezTo>
                      <a:pt x="225425" y="-416"/>
                      <a:pt x="311944" y="-14556"/>
                      <a:pt x="295275" y="237718"/>
                    </a:cubicBezTo>
                    <a:cubicBezTo>
                      <a:pt x="283369" y="461417"/>
                      <a:pt x="225425" y="464738"/>
                      <a:pt x="176213" y="465532"/>
                    </a:cubicBezTo>
                    <a:cubicBezTo>
                      <a:pt x="127001" y="466326"/>
                      <a:pt x="0" y="370929"/>
                      <a:pt x="0" y="2424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73">
                <a:extLst>
                  <a:ext uri="{FF2B5EF4-FFF2-40B4-BE49-F238E27FC236}">
                    <a16:creationId xmlns:a16="http://schemas.microsoft.com/office/drawing/2014/main" id="{42633C28-2B26-497C-A3E8-BA476C393876}"/>
                  </a:ext>
                </a:extLst>
              </p:cNvPr>
              <p:cNvSpPr/>
              <p:nvPr/>
            </p:nvSpPr>
            <p:spPr>
              <a:xfrm>
                <a:off x="5994112" y="3101423"/>
                <a:ext cx="866601" cy="661193"/>
              </a:xfrm>
              <a:custGeom>
                <a:avLst/>
                <a:gdLst>
                  <a:gd name="connsiteX0" fmla="*/ 0 w 231002"/>
                  <a:gd name="connsiteY0" fmla="*/ 0 h 246706"/>
                  <a:gd name="connsiteX1" fmla="*/ 231002 w 231002"/>
                  <a:gd name="connsiteY1" fmla="*/ 0 h 246706"/>
                  <a:gd name="connsiteX2" fmla="*/ 231002 w 231002"/>
                  <a:gd name="connsiteY2" fmla="*/ 246706 h 246706"/>
                  <a:gd name="connsiteX3" fmla="*/ 0 w 231002"/>
                  <a:gd name="connsiteY3" fmla="*/ 246706 h 246706"/>
                  <a:gd name="connsiteX4" fmla="*/ 0 w 231002"/>
                  <a:gd name="connsiteY4" fmla="*/ 0 h 246706"/>
                  <a:gd name="connsiteX0" fmla="*/ 73025 w 231002"/>
                  <a:gd name="connsiteY0" fmla="*/ 0 h 408631"/>
                  <a:gd name="connsiteX1" fmla="*/ 231002 w 231002"/>
                  <a:gd name="connsiteY1" fmla="*/ 161925 h 408631"/>
                  <a:gd name="connsiteX2" fmla="*/ 231002 w 231002"/>
                  <a:gd name="connsiteY2" fmla="*/ 408631 h 408631"/>
                  <a:gd name="connsiteX3" fmla="*/ 0 w 231002"/>
                  <a:gd name="connsiteY3" fmla="*/ 408631 h 408631"/>
                  <a:gd name="connsiteX4" fmla="*/ 73025 w 231002"/>
                  <a:gd name="connsiteY4" fmla="*/ 0 h 408631"/>
                  <a:gd name="connsiteX0" fmla="*/ 342900 w 500877"/>
                  <a:gd name="connsiteY0" fmla="*/ 0 h 608656"/>
                  <a:gd name="connsiteX1" fmla="*/ 500877 w 500877"/>
                  <a:gd name="connsiteY1" fmla="*/ 161925 h 608656"/>
                  <a:gd name="connsiteX2" fmla="*/ 500877 w 500877"/>
                  <a:gd name="connsiteY2" fmla="*/ 408631 h 608656"/>
                  <a:gd name="connsiteX3" fmla="*/ 0 w 500877"/>
                  <a:gd name="connsiteY3" fmla="*/ 608656 h 608656"/>
                  <a:gd name="connsiteX4" fmla="*/ 342900 w 500877"/>
                  <a:gd name="connsiteY4" fmla="*/ 0 h 608656"/>
                  <a:gd name="connsiteX0" fmla="*/ 342900 w 688202"/>
                  <a:gd name="connsiteY0" fmla="*/ 0 h 625475"/>
                  <a:gd name="connsiteX1" fmla="*/ 688202 w 688202"/>
                  <a:gd name="connsiteY1" fmla="*/ 625475 h 625475"/>
                  <a:gd name="connsiteX2" fmla="*/ 500877 w 688202"/>
                  <a:gd name="connsiteY2" fmla="*/ 408631 h 625475"/>
                  <a:gd name="connsiteX3" fmla="*/ 0 w 688202"/>
                  <a:gd name="connsiteY3" fmla="*/ 608656 h 625475"/>
                  <a:gd name="connsiteX4" fmla="*/ 342900 w 688202"/>
                  <a:gd name="connsiteY4" fmla="*/ 0 h 625475"/>
                  <a:gd name="connsiteX0" fmla="*/ 342900 w 688202"/>
                  <a:gd name="connsiteY0" fmla="*/ 0 h 625475"/>
                  <a:gd name="connsiteX1" fmla="*/ 688202 w 688202"/>
                  <a:gd name="connsiteY1" fmla="*/ 625475 h 625475"/>
                  <a:gd name="connsiteX2" fmla="*/ 351652 w 688202"/>
                  <a:gd name="connsiteY2" fmla="*/ 583256 h 625475"/>
                  <a:gd name="connsiteX3" fmla="*/ 0 w 688202"/>
                  <a:gd name="connsiteY3" fmla="*/ 608656 h 625475"/>
                  <a:gd name="connsiteX4" fmla="*/ 342900 w 688202"/>
                  <a:gd name="connsiteY4" fmla="*/ 0 h 625475"/>
                  <a:gd name="connsiteX0" fmla="*/ 342900 w 688202"/>
                  <a:gd name="connsiteY0" fmla="*/ 0 h 625475"/>
                  <a:gd name="connsiteX1" fmla="*/ 688202 w 688202"/>
                  <a:gd name="connsiteY1" fmla="*/ 625475 h 625475"/>
                  <a:gd name="connsiteX2" fmla="*/ 351652 w 688202"/>
                  <a:gd name="connsiteY2" fmla="*/ 583256 h 625475"/>
                  <a:gd name="connsiteX3" fmla="*/ 0 w 688202"/>
                  <a:gd name="connsiteY3" fmla="*/ 608656 h 625475"/>
                  <a:gd name="connsiteX4" fmla="*/ 342900 w 688202"/>
                  <a:gd name="connsiteY4" fmla="*/ 0 h 625475"/>
                  <a:gd name="connsiteX0" fmla="*/ 342900 w 753984"/>
                  <a:gd name="connsiteY0" fmla="*/ 0 h 625475"/>
                  <a:gd name="connsiteX1" fmla="*/ 688202 w 753984"/>
                  <a:gd name="connsiteY1" fmla="*/ 625475 h 625475"/>
                  <a:gd name="connsiteX2" fmla="*/ 351652 w 753984"/>
                  <a:gd name="connsiteY2" fmla="*/ 583256 h 625475"/>
                  <a:gd name="connsiteX3" fmla="*/ 0 w 753984"/>
                  <a:gd name="connsiteY3" fmla="*/ 608656 h 625475"/>
                  <a:gd name="connsiteX4" fmla="*/ 342900 w 753984"/>
                  <a:gd name="connsiteY4" fmla="*/ 0 h 625475"/>
                  <a:gd name="connsiteX0" fmla="*/ 342900 w 753984"/>
                  <a:gd name="connsiteY0" fmla="*/ 0 h 644396"/>
                  <a:gd name="connsiteX1" fmla="*/ 688202 w 753984"/>
                  <a:gd name="connsiteY1" fmla="*/ 625475 h 644396"/>
                  <a:gd name="connsiteX2" fmla="*/ 351652 w 753984"/>
                  <a:gd name="connsiteY2" fmla="*/ 583256 h 644396"/>
                  <a:gd name="connsiteX3" fmla="*/ 0 w 753984"/>
                  <a:gd name="connsiteY3" fmla="*/ 608656 h 644396"/>
                  <a:gd name="connsiteX4" fmla="*/ 342900 w 753984"/>
                  <a:gd name="connsiteY4" fmla="*/ 0 h 644396"/>
                  <a:gd name="connsiteX0" fmla="*/ 342900 w 753984"/>
                  <a:gd name="connsiteY0" fmla="*/ 0 h 647249"/>
                  <a:gd name="connsiteX1" fmla="*/ 688202 w 753984"/>
                  <a:gd name="connsiteY1" fmla="*/ 625475 h 647249"/>
                  <a:gd name="connsiteX2" fmla="*/ 351652 w 753984"/>
                  <a:gd name="connsiteY2" fmla="*/ 583256 h 647249"/>
                  <a:gd name="connsiteX3" fmla="*/ 0 w 753984"/>
                  <a:gd name="connsiteY3" fmla="*/ 608656 h 647249"/>
                  <a:gd name="connsiteX4" fmla="*/ 342900 w 753984"/>
                  <a:gd name="connsiteY4" fmla="*/ 0 h 647249"/>
                  <a:gd name="connsiteX0" fmla="*/ 342900 w 753984"/>
                  <a:gd name="connsiteY0" fmla="*/ 0 h 647249"/>
                  <a:gd name="connsiteX1" fmla="*/ 688202 w 753984"/>
                  <a:gd name="connsiteY1" fmla="*/ 625475 h 647249"/>
                  <a:gd name="connsiteX2" fmla="*/ 351652 w 753984"/>
                  <a:gd name="connsiteY2" fmla="*/ 583256 h 647249"/>
                  <a:gd name="connsiteX3" fmla="*/ 0 w 753984"/>
                  <a:gd name="connsiteY3" fmla="*/ 608656 h 647249"/>
                  <a:gd name="connsiteX4" fmla="*/ 342900 w 753984"/>
                  <a:gd name="connsiteY4" fmla="*/ 0 h 647249"/>
                  <a:gd name="connsiteX0" fmla="*/ 426675 w 837759"/>
                  <a:gd name="connsiteY0" fmla="*/ 0 h 647249"/>
                  <a:gd name="connsiteX1" fmla="*/ 771977 w 837759"/>
                  <a:gd name="connsiteY1" fmla="*/ 625475 h 647249"/>
                  <a:gd name="connsiteX2" fmla="*/ 435427 w 837759"/>
                  <a:gd name="connsiteY2" fmla="*/ 583256 h 647249"/>
                  <a:gd name="connsiteX3" fmla="*/ 83775 w 837759"/>
                  <a:gd name="connsiteY3" fmla="*/ 608656 h 647249"/>
                  <a:gd name="connsiteX4" fmla="*/ 426675 w 837759"/>
                  <a:gd name="connsiteY4" fmla="*/ 0 h 647249"/>
                  <a:gd name="connsiteX0" fmla="*/ 426675 w 837759"/>
                  <a:gd name="connsiteY0" fmla="*/ 0 h 644396"/>
                  <a:gd name="connsiteX1" fmla="*/ 771977 w 837759"/>
                  <a:gd name="connsiteY1" fmla="*/ 625475 h 644396"/>
                  <a:gd name="connsiteX2" fmla="*/ 435427 w 837759"/>
                  <a:gd name="connsiteY2" fmla="*/ 583256 h 644396"/>
                  <a:gd name="connsiteX3" fmla="*/ 83775 w 837759"/>
                  <a:gd name="connsiteY3" fmla="*/ 608656 h 644396"/>
                  <a:gd name="connsiteX4" fmla="*/ 426675 w 837759"/>
                  <a:gd name="connsiteY4" fmla="*/ 0 h 644396"/>
                  <a:gd name="connsiteX0" fmla="*/ 426675 w 841983"/>
                  <a:gd name="connsiteY0" fmla="*/ 0 h 644396"/>
                  <a:gd name="connsiteX1" fmla="*/ 771977 w 841983"/>
                  <a:gd name="connsiteY1" fmla="*/ 625475 h 644396"/>
                  <a:gd name="connsiteX2" fmla="*/ 435427 w 841983"/>
                  <a:gd name="connsiteY2" fmla="*/ 583256 h 644396"/>
                  <a:gd name="connsiteX3" fmla="*/ 83775 w 841983"/>
                  <a:gd name="connsiteY3" fmla="*/ 608656 h 644396"/>
                  <a:gd name="connsiteX4" fmla="*/ 426675 w 841983"/>
                  <a:gd name="connsiteY4" fmla="*/ 0 h 644396"/>
                  <a:gd name="connsiteX0" fmla="*/ 426675 w 841983"/>
                  <a:gd name="connsiteY0" fmla="*/ 0 h 637541"/>
                  <a:gd name="connsiteX1" fmla="*/ 771977 w 841983"/>
                  <a:gd name="connsiteY1" fmla="*/ 625475 h 637541"/>
                  <a:gd name="connsiteX2" fmla="*/ 435427 w 841983"/>
                  <a:gd name="connsiteY2" fmla="*/ 583256 h 637541"/>
                  <a:gd name="connsiteX3" fmla="*/ 83775 w 841983"/>
                  <a:gd name="connsiteY3" fmla="*/ 608656 h 637541"/>
                  <a:gd name="connsiteX4" fmla="*/ 426675 w 841983"/>
                  <a:gd name="connsiteY4" fmla="*/ 0 h 637541"/>
                  <a:gd name="connsiteX0" fmla="*/ 426675 w 841983"/>
                  <a:gd name="connsiteY0" fmla="*/ 0 h 642410"/>
                  <a:gd name="connsiteX1" fmla="*/ 771977 w 841983"/>
                  <a:gd name="connsiteY1" fmla="*/ 625475 h 642410"/>
                  <a:gd name="connsiteX2" fmla="*/ 435427 w 841983"/>
                  <a:gd name="connsiteY2" fmla="*/ 583256 h 642410"/>
                  <a:gd name="connsiteX3" fmla="*/ 83775 w 841983"/>
                  <a:gd name="connsiteY3" fmla="*/ 608656 h 642410"/>
                  <a:gd name="connsiteX4" fmla="*/ 426675 w 841983"/>
                  <a:gd name="connsiteY4" fmla="*/ 0 h 64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1983" h="642410">
                    <a:moveTo>
                      <a:pt x="426675" y="0"/>
                    </a:moveTo>
                    <a:cubicBezTo>
                      <a:pt x="859276" y="192617"/>
                      <a:pt x="914051" y="486833"/>
                      <a:pt x="771977" y="625475"/>
                    </a:cubicBezTo>
                    <a:cubicBezTo>
                      <a:pt x="651062" y="676489"/>
                      <a:pt x="547610" y="597329"/>
                      <a:pt x="435427" y="583256"/>
                    </a:cubicBezTo>
                    <a:cubicBezTo>
                      <a:pt x="318210" y="591723"/>
                      <a:pt x="235917" y="682739"/>
                      <a:pt x="83775" y="608656"/>
                    </a:cubicBezTo>
                    <a:cubicBezTo>
                      <a:pt x="-135300" y="459746"/>
                      <a:pt x="109175" y="101285"/>
                      <a:pt x="4266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9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Leo the Lion Loves Lollipops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420478" y="-2397"/>
            <a:ext cx="129886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6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ictor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isits the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illage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EE586A-B6CB-424A-B285-8081C429CE4B}"/>
              </a:ext>
            </a:extLst>
          </p:cNvPr>
          <p:cNvGrpSpPr/>
          <p:nvPr/>
        </p:nvGrpSpPr>
        <p:grpSpPr>
          <a:xfrm>
            <a:off x="0" y="1105599"/>
            <a:ext cx="12192000" cy="5901913"/>
            <a:chOff x="0" y="1105599"/>
            <a:chExt cx="12192000" cy="59019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D4134E-3372-4EED-B98D-3E86CC87904A}"/>
                </a:ext>
              </a:extLst>
            </p:cNvPr>
            <p:cNvSpPr/>
            <p:nvPr/>
          </p:nvSpPr>
          <p:spPr>
            <a:xfrm>
              <a:off x="0" y="4837544"/>
              <a:ext cx="12192000" cy="216996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D42618-0A91-43C4-BD77-FC961F0AA80C}"/>
                </a:ext>
              </a:extLst>
            </p:cNvPr>
            <p:cNvGrpSpPr/>
            <p:nvPr/>
          </p:nvGrpSpPr>
          <p:grpSpPr>
            <a:xfrm>
              <a:off x="528066" y="1105599"/>
              <a:ext cx="11091515" cy="5504481"/>
              <a:chOff x="1921562" y="1368408"/>
              <a:chExt cx="8731994" cy="4333501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D193B30-34A3-497F-B63A-FB041C18261B}"/>
                  </a:ext>
                </a:extLst>
              </p:cNvPr>
              <p:cNvSpPr/>
              <p:nvPr/>
            </p:nvSpPr>
            <p:spPr>
              <a:xfrm>
                <a:off x="1921563" y="1506593"/>
                <a:ext cx="8731992" cy="3441875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4B69FAC-8C5D-4C02-A34F-C2FDB752DFFD}"/>
                  </a:ext>
                </a:extLst>
              </p:cNvPr>
              <p:cNvSpPr/>
              <p:nvPr/>
            </p:nvSpPr>
            <p:spPr>
              <a:xfrm rot="2694441">
                <a:off x="3363171" y="2747825"/>
                <a:ext cx="84597" cy="76255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C84E500-FE7F-4FA8-B79A-912DB55AE1D1}"/>
                  </a:ext>
                </a:extLst>
              </p:cNvPr>
              <p:cNvSpPr/>
              <p:nvPr/>
            </p:nvSpPr>
            <p:spPr>
              <a:xfrm>
                <a:off x="3632750" y="2420843"/>
                <a:ext cx="215900" cy="641627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6E6E47D-D7D1-449E-85A0-452903C34CE9}"/>
                  </a:ext>
                </a:extLst>
              </p:cNvPr>
              <p:cNvSpPr/>
              <p:nvPr/>
            </p:nvSpPr>
            <p:spPr>
              <a:xfrm>
                <a:off x="4584284" y="2360380"/>
                <a:ext cx="269185" cy="762552"/>
              </a:xfrm>
              <a:custGeom>
                <a:avLst/>
                <a:gdLst>
                  <a:gd name="connsiteX0" fmla="*/ 381276 w 762552"/>
                  <a:gd name="connsiteY0" fmla="*/ 0 h 762552"/>
                  <a:gd name="connsiteX1" fmla="*/ 762552 w 762552"/>
                  <a:gd name="connsiteY1" fmla="*/ 381276 h 762552"/>
                  <a:gd name="connsiteX2" fmla="*/ 381276 w 762552"/>
                  <a:gd name="connsiteY2" fmla="*/ 762552 h 762552"/>
                  <a:gd name="connsiteX3" fmla="*/ 0 w 762552"/>
                  <a:gd name="connsiteY3" fmla="*/ 381276 h 762552"/>
                  <a:gd name="connsiteX4" fmla="*/ 381276 w 762552"/>
                  <a:gd name="connsiteY4" fmla="*/ 0 h 762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552" h="762552">
                    <a:moveTo>
                      <a:pt x="381276" y="0"/>
                    </a:moveTo>
                    <a:cubicBezTo>
                      <a:pt x="591849" y="0"/>
                      <a:pt x="762552" y="170703"/>
                      <a:pt x="762552" y="381276"/>
                    </a:cubicBezTo>
                    <a:cubicBezTo>
                      <a:pt x="762552" y="591849"/>
                      <a:pt x="591849" y="762552"/>
                      <a:pt x="381276" y="762552"/>
                    </a:cubicBezTo>
                    <a:cubicBezTo>
                      <a:pt x="170703" y="762552"/>
                      <a:pt x="0" y="591849"/>
                      <a:pt x="0" y="381276"/>
                    </a:cubicBezTo>
                    <a:cubicBezTo>
                      <a:pt x="0" y="170703"/>
                      <a:pt x="170703" y="0"/>
                      <a:pt x="3812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140FEB5-BB1D-4EAB-B524-2B74DFDB4685}"/>
                  </a:ext>
                </a:extLst>
              </p:cNvPr>
              <p:cNvCxnSpPr>
                <a:stCxn id="8" idx="6"/>
                <a:endCxn id="8" idx="8"/>
              </p:cNvCxnSpPr>
              <p:nvPr/>
            </p:nvCxnSpPr>
            <p:spPr>
              <a:xfrm>
                <a:off x="3685982" y="2745490"/>
                <a:ext cx="1079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63DA85A-E753-4A9D-90BF-D9DE5F03E81E}"/>
                  </a:ext>
                </a:extLst>
              </p:cNvPr>
              <p:cNvCxnSpPr>
                <a:stCxn id="8" idx="5"/>
                <a:endCxn id="8" idx="7"/>
              </p:cNvCxnSpPr>
              <p:nvPr/>
            </p:nvCxnSpPr>
            <p:spPr>
              <a:xfrm>
                <a:off x="3739957" y="2585083"/>
                <a:ext cx="0" cy="320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9203182-489C-481E-8BDD-85081436D25B}"/>
                  </a:ext>
                </a:extLst>
              </p:cNvPr>
              <p:cNvGrpSpPr/>
              <p:nvPr/>
            </p:nvGrpSpPr>
            <p:grpSpPr>
              <a:xfrm>
                <a:off x="3951080" y="1884772"/>
                <a:ext cx="1007279" cy="1579981"/>
                <a:chOff x="3951080" y="1884772"/>
                <a:chExt cx="1007279" cy="1579981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8773FC7-183D-4DB4-B53E-75EF3D5E9C4E}"/>
                    </a:ext>
                  </a:extLst>
                </p:cNvPr>
                <p:cNvGrpSpPr/>
                <p:nvPr/>
              </p:nvGrpSpPr>
              <p:grpSpPr>
                <a:xfrm rot="2278668">
                  <a:off x="4182010" y="2747660"/>
                  <a:ext cx="260158" cy="368658"/>
                  <a:chOff x="4774673" y="4182857"/>
                  <a:chExt cx="611098" cy="865959"/>
                </a:xfrm>
              </p:grpSpPr>
              <p:sp>
                <p:nvSpPr>
                  <p:cNvPr id="47" name="Rectangle 10">
                    <a:extLst>
                      <a:ext uri="{FF2B5EF4-FFF2-40B4-BE49-F238E27FC236}">
                        <a16:creationId xmlns:a16="http://schemas.microsoft.com/office/drawing/2014/main" id="{F01303E6-93B9-4E5F-9181-10E6FA078A3B}"/>
                      </a:ext>
                    </a:extLst>
                  </p:cNvPr>
                  <p:cNvSpPr/>
                  <p:nvPr/>
                </p:nvSpPr>
                <p:spPr>
                  <a:xfrm rot="2739513">
                    <a:off x="4506559" y="4450971"/>
                    <a:ext cx="849697" cy="313470"/>
                  </a:xfrm>
                  <a:custGeom>
                    <a:avLst/>
                    <a:gdLst>
                      <a:gd name="connsiteX0" fmla="*/ 0 w 123825"/>
                      <a:gd name="connsiteY0" fmla="*/ 0 h 158875"/>
                      <a:gd name="connsiteX1" fmla="*/ 123825 w 123825"/>
                      <a:gd name="connsiteY1" fmla="*/ 0 h 158875"/>
                      <a:gd name="connsiteX2" fmla="*/ 123825 w 123825"/>
                      <a:gd name="connsiteY2" fmla="*/ 158875 h 158875"/>
                      <a:gd name="connsiteX3" fmla="*/ 0 w 123825"/>
                      <a:gd name="connsiteY3" fmla="*/ 158875 h 158875"/>
                      <a:gd name="connsiteX4" fmla="*/ 0 w 123825"/>
                      <a:gd name="connsiteY4" fmla="*/ 0 h 158875"/>
                      <a:gd name="connsiteX0" fmla="*/ 0 w 593725"/>
                      <a:gd name="connsiteY0" fmla="*/ 0 h 158875"/>
                      <a:gd name="connsiteX1" fmla="*/ 593725 w 593725"/>
                      <a:gd name="connsiteY1" fmla="*/ 57150 h 158875"/>
                      <a:gd name="connsiteX2" fmla="*/ 123825 w 593725"/>
                      <a:gd name="connsiteY2" fmla="*/ 158875 h 158875"/>
                      <a:gd name="connsiteX3" fmla="*/ 0 w 593725"/>
                      <a:gd name="connsiteY3" fmla="*/ 158875 h 158875"/>
                      <a:gd name="connsiteX4" fmla="*/ 0 w 593725"/>
                      <a:gd name="connsiteY4" fmla="*/ 0 h 158875"/>
                      <a:gd name="connsiteX0" fmla="*/ 0 w 593725"/>
                      <a:gd name="connsiteY0" fmla="*/ 0 h 298575"/>
                      <a:gd name="connsiteX1" fmla="*/ 593725 w 593725"/>
                      <a:gd name="connsiteY1" fmla="*/ 57150 h 298575"/>
                      <a:gd name="connsiteX2" fmla="*/ 482600 w 593725"/>
                      <a:gd name="connsiteY2" fmla="*/ 298575 h 298575"/>
                      <a:gd name="connsiteX3" fmla="*/ 0 w 593725"/>
                      <a:gd name="connsiteY3" fmla="*/ 158875 h 298575"/>
                      <a:gd name="connsiteX4" fmla="*/ 0 w 593725"/>
                      <a:gd name="connsiteY4" fmla="*/ 0 h 298575"/>
                      <a:gd name="connsiteX0" fmla="*/ 0 w 818036"/>
                      <a:gd name="connsiteY0" fmla="*/ 0 h 298575"/>
                      <a:gd name="connsiteX1" fmla="*/ 593725 w 818036"/>
                      <a:gd name="connsiteY1" fmla="*/ 57150 h 298575"/>
                      <a:gd name="connsiteX2" fmla="*/ 482600 w 818036"/>
                      <a:gd name="connsiteY2" fmla="*/ 298575 h 298575"/>
                      <a:gd name="connsiteX3" fmla="*/ 0 w 818036"/>
                      <a:gd name="connsiteY3" fmla="*/ 158875 h 298575"/>
                      <a:gd name="connsiteX4" fmla="*/ 0 w 818036"/>
                      <a:gd name="connsiteY4" fmla="*/ 0 h 298575"/>
                      <a:gd name="connsiteX0" fmla="*/ 0 w 849697"/>
                      <a:gd name="connsiteY0" fmla="*/ 0 h 313470"/>
                      <a:gd name="connsiteX1" fmla="*/ 593725 w 849697"/>
                      <a:gd name="connsiteY1" fmla="*/ 57150 h 313470"/>
                      <a:gd name="connsiteX2" fmla="*/ 482600 w 849697"/>
                      <a:gd name="connsiteY2" fmla="*/ 298575 h 313470"/>
                      <a:gd name="connsiteX3" fmla="*/ 0 w 849697"/>
                      <a:gd name="connsiteY3" fmla="*/ 158875 h 313470"/>
                      <a:gd name="connsiteX4" fmla="*/ 0 w 849697"/>
                      <a:gd name="connsiteY4" fmla="*/ 0 h 313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9697" h="313470">
                        <a:moveTo>
                          <a:pt x="0" y="0"/>
                        </a:moveTo>
                        <a:lnTo>
                          <a:pt x="593725" y="57150"/>
                        </a:lnTo>
                        <a:cubicBezTo>
                          <a:pt x="1140883" y="232875"/>
                          <a:pt x="668867" y="357800"/>
                          <a:pt x="482600" y="298575"/>
                        </a:cubicBezTo>
                        <a:lnTo>
                          <a:pt x="0" y="15887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" name="Rectangle 59">
                    <a:extLst>
                      <a:ext uri="{FF2B5EF4-FFF2-40B4-BE49-F238E27FC236}">
                        <a16:creationId xmlns:a16="http://schemas.microsoft.com/office/drawing/2014/main" id="{0C5A16C4-A3C3-4A06-9B58-B984453FB2C3}"/>
                      </a:ext>
                    </a:extLst>
                  </p:cNvPr>
                  <p:cNvSpPr/>
                  <p:nvPr/>
                </p:nvSpPr>
                <p:spPr>
                  <a:xfrm rot="17857840">
                    <a:off x="5117150" y="4780195"/>
                    <a:ext cx="262299" cy="274943"/>
                  </a:xfrm>
                  <a:custGeom>
                    <a:avLst/>
                    <a:gdLst>
                      <a:gd name="connsiteX0" fmla="*/ 0 w 209550"/>
                      <a:gd name="connsiteY0" fmla="*/ 0 h 249255"/>
                      <a:gd name="connsiteX1" fmla="*/ 209550 w 209550"/>
                      <a:gd name="connsiteY1" fmla="*/ 0 h 249255"/>
                      <a:gd name="connsiteX2" fmla="*/ 209550 w 209550"/>
                      <a:gd name="connsiteY2" fmla="*/ 249255 h 249255"/>
                      <a:gd name="connsiteX3" fmla="*/ 0 w 209550"/>
                      <a:gd name="connsiteY3" fmla="*/ 249255 h 249255"/>
                      <a:gd name="connsiteX4" fmla="*/ 0 w 209550"/>
                      <a:gd name="connsiteY4" fmla="*/ 0 h 249255"/>
                      <a:gd name="connsiteX0" fmla="*/ 0 w 209550"/>
                      <a:gd name="connsiteY0" fmla="*/ 0 h 249255"/>
                      <a:gd name="connsiteX1" fmla="*/ 209550 w 209550"/>
                      <a:gd name="connsiteY1" fmla="*/ 0 h 249255"/>
                      <a:gd name="connsiteX2" fmla="*/ 209550 w 209550"/>
                      <a:gd name="connsiteY2" fmla="*/ 249255 h 249255"/>
                      <a:gd name="connsiteX3" fmla="*/ 0 w 209550"/>
                      <a:gd name="connsiteY3" fmla="*/ 249255 h 249255"/>
                      <a:gd name="connsiteX4" fmla="*/ 0 w 209550"/>
                      <a:gd name="connsiteY4" fmla="*/ 0 h 249255"/>
                      <a:gd name="connsiteX0" fmla="*/ 33931 w 243481"/>
                      <a:gd name="connsiteY0" fmla="*/ 0 h 249255"/>
                      <a:gd name="connsiteX1" fmla="*/ 243481 w 243481"/>
                      <a:gd name="connsiteY1" fmla="*/ 0 h 249255"/>
                      <a:gd name="connsiteX2" fmla="*/ 243481 w 243481"/>
                      <a:gd name="connsiteY2" fmla="*/ 249255 h 249255"/>
                      <a:gd name="connsiteX3" fmla="*/ 33931 w 243481"/>
                      <a:gd name="connsiteY3" fmla="*/ 249255 h 249255"/>
                      <a:gd name="connsiteX4" fmla="*/ 33931 w 243481"/>
                      <a:gd name="connsiteY4" fmla="*/ 0 h 249255"/>
                      <a:gd name="connsiteX0" fmla="*/ 33931 w 243481"/>
                      <a:gd name="connsiteY0" fmla="*/ 0 h 267202"/>
                      <a:gd name="connsiteX1" fmla="*/ 243481 w 243481"/>
                      <a:gd name="connsiteY1" fmla="*/ 0 h 267202"/>
                      <a:gd name="connsiteX2" fmla="*/ 243481 w 243481"/>
                      <a:gd name="connsiteY2" fmla="*/ 249255 h 267202"/>
                      <a:gd name="connsiteX3" fmla="*/ 33931 w 243481"/>
                      <a:gd name="connsiteY3" fmla="*/ 249255 h 267202"/>
                      <a:gd name="connsiteX4" fmla="*/ 33931 w 243481"/>
                      <a:gd name="connsiteY4" fmla="*/ 0 h 267202"/>
                      <a:gd name="connsiteX0" fmla="*/ 33931 w 269734"/>
                      <a:gd name="connsiteY0" fmla="*/ 0 h 267202"/>
                      <a:gd name="connsiteX1" fmla="*/ 243481 w 269734"/>
                      <a:gd name="connsiteY1" fmla="*/ 0 h 267202"/>
                      <a:gd name="connsiteX2" fmla="*/ 243481 w 269734"/>
                      <a:gd name="connsiteY2" fmla="*/ 249255 h 267202"/>
                      <a:gd name="connsiteX3" fmla="*/ 33931 w 269734"/>
                      <a:gd name="connsiteY3" fmla="*/ 249255 h 267202"/>
                      <a:gd name="connsiteX4" fmla="*/ 33931 w 269734"/>
                      <a:gd name="connsiteY4" fmla="*/ 0 h 267202"/>
                      <a:gd name="connsiteX0" fmla="*/ 33931 w 288839"/>
                      <a:gd name="connsiteY0" fmla="*/ 0 h 267202"/>
                      <a:gd name="connsiteX1" fmla="*/ 243481 w 288839"/>
                      <a:gd name="connsiteY1" fmla="*/ 0 h 267202"/>
                      <a:gd name="connsiteX2" fmla="*/ 243481 w 288839"/>
                      <a:gd name="connsiteY2" fmla="*/ 249255 h 267202"/>
                      <a:gd name="connsiteX3" fmla="*/ 33931 w 288839"/>
                      <a:gd name="connsiteY3" fmla="*/ 249255 h 267202"/>
                      <a:gd name="connsiteX4" fmla="*/ 33931 w 288839"/>
                      <a:gd name="connsiteY4" fmla="*/ 0 h 267202"/>
                      <a:gd name="connsiteX0" fmla="*/ 33931 w 297410"/>
                      <a:gd name="connsiteY0" fmla="*/ 0 h 267202"/>
                      <a:gd name="connsiteX1" fmla="*/ 243481 w 297410"/>
                      <a:gd name="connsiteY1" fmla="*/ 0 h 267202"/>
                      <a:gd name="connsiteX2" fmla="*/ 243481 w 297410"/>
                      <a:gd name="connsiteY2" fmla="*/ 249255 h 267202"/>
                      <a:gd name="connsiteX3" fmla="*/ 33931 w 297410"/>
                      <a:gd name="connsiteY3" fmla="*/ 249255 h 267202"/>
                      <a:gd name="connsiteX4" fmla="*/ 33931 w 297410"/>
                      <a:gd name="connsiteY4" fmla="*/ 0 h 267202"/>
                      <a:gd name="connsiteX0" fmla="*/ 33931 w 297410"/>
                      <a:gd name="connsiteY0" fmla="*/ 0 h 272229"/>
                      <a:gd name="connsiteX1" fmla="*/ 243481 w 297410"/>
                      <a:gd name="connsiteY1" fmla="*/ 0 h 272229"/>
                      <a:gd name="connsiteX2" fmla="*/ 243481 w 297410"/>
                      <a:gd name="connsiteY2" fmla="*/ 249255 h 272229"/>
                      <a:gd name="connsiteX3" fmla="*/ 33931 w 297410"/>
                      <a:gd name="connsiteY3" fmla="*/ 249255 h 272229"/>
                      <a:gd name="connsiteX4" fmla="*/ 33931 w 297410"/>
                      <a:gd name="connsiteY4" fmla="*/ 0 h 272229"/>
                      <a:gd name="connsiteX0" fmla="*/ 33931 w 293836"/>
                      <a:gd name="connsiteY0" fmla="*/ 0 h 272229"/>
                      <a:gd name="connsiteX1" fmla="*/ 243481 w 293836"/>
                      <a:gd name="connsiteY1" fmla="*/ 0 h 272229"/>
                      <a:gd name="connsiteX2" fmla="*/ 243481 w 293836"/>
                      <a:gd name="connsiteY2" fmla="*/ 249255 h 272229"/>
                      <a:gd name="connsiteX3" fmla="*/ 33931 w 293836"/>
                      <a:gd name="connsiteY3" fmla="*/ 249255 h 272229"/>
                      <a:gd name="connsiteX4" fmla="*/ 33931 w 293836"/>
                      <a:gd name="connsiteY4" fmla="*/ 0 h 272229"/>
                      <a:gd name="connsiteX0" fmla="*/ 33931 w 293836"/>
                      <a:gd name="connsiteY0" fmla="*/ 0 h 274943"/>
                      <a:gd name="connsiteX1" fmla="*/ 243481 w 293836"/>
                      <a:gd name="connsiteY1" fmla="*/ 0 h 274943"/>
                      <a:gd name="connsiteX2" fmla="*/ 243481 w 293836"/>
                      <a:gd name="connsiteY2" fmla="*/ 249255 h 274943"/>
                      <a:gd name="connsiteX3" fmla="*/ 33931 w 293836"/>
                      <a:gd name="connsiteY3" fmla="*/ 249255 h 274943"/>
                      <a:gd name="connsiteX4" fmla="*/ 33931 w 293836"/>
                      <a:gd name="connsiteY4" fmla="*/ 0 h 274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3836" h="274943">
                        <a:moveTo>
                          <a:pt x="33931" y="0"/>
                        </a:moveTo>
                        <a:lnTo>
                          <a:pt x="243481" y="0"/>
                        </a:lnTo>
                        <a:cubicBezTo>
                          <a:pt x="243481" y="83085"/>
                          <a:pt x="356780" y="187495"/>
                          <a:pt x="243481" y="249255"/>
                        </a:cubicBezTo>
                        <a:cubicBezTo>
                          <a:pt x="182664" y="276780"/>
                          <a:pt x="108793" y="289636"/>
                          <a:pt x="33931" y="249255"/>
                        </a:cubicBezTo>
                        <a:cubicBezTo>
                          <a:pt x="-42414" y="184632"/>
                          <a:pt x="33931" y="83085"/>
                          <a:pt x="33931" y="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44D6426A-E32E-4D2D-9E68-C45C0164B965}"/>
                    </a:ext>
                  </a:extLst>
                </p:cNvPr>
                <p:cNvSpPr/>
                <p:nvPr/>
              </p:nvSpPr>
              <p:spPr>
                <a:xfrm flipH="1">
                  <a:off x="4242287" y="3000949"/>
                  <a:ext cx="181435" cy="356804"/>
                </a:xfrm>
                <a:custGeom>
                  <a:avLst/>
                  <a:gdLst>
                    <a:gd name="connsiteX0" fmla="*/ 0 w 426182"/>
                    <a:gd name="connsiteY0" fmla="*/ 0 h 838114"/>
                    <a:gd name="connsiteX1" fmla="*/ 426182 w 426182"/>
                    <a:gd name="connsiteY1" fmla="*/ 0 h 838114"/>
                    <a:gd name="connsiteX2" fmla="*/ 426182 w 426182"/>
                    <a:gd name="connsiteY2" fmla="*/ 392232 h 838114"/>
                    <a:gd name="connsiteX3" fmla="*/ 401400 w 426182"/>
                    <a:gd name="connsiteY3" fmla="*/ 419505 h 838114"/>
                    <a:gd name="connsiteX4" fmla="*/ 332534 w 426182"/>
                    <a:gd name="connsiteY4" fmla="*/ 682123 h 838114"/>
                    <a:gd name="connsiteX5" fmla="*/ 344809 w 426182"/>
                    <a:gd name="connsiteY5" fmla="*/ 805399 h 838114"/>
                    <a:gd name="connsiteX6" fmla="*/ 353567 w 426182"/>
                    <a:gd name="connsiteY6" fmla="*/ 838114 h 838114"/>
                    <a:gd name="connsiteX7" fmla="*/ 0 w 426182"/>
                    <a:gd name="connsiteY7" fmla="*/ 838114 h 838114"/>
                    <a:gd name="connsiteX8" fmla="*/ 0 w 426182"/>
                    <a:gd name="connsiteY8" fmla="*/ 0 h 8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6182" h="838114">
                      <a:moveTo>
                        <a:pt x="0" y="0"/>
                      </a:moveTo>
                      <a:lnTo>
                        <a:pt x="426182" y="0"/>
                      </a:lnTo>
                      <a:lnTo>
                        <a:pt x="426182" y="392232"/>
                      </a:lnTo>
                      <a:lnTo>
                        <a:pt x="401400" y="419505"/>
                      </a:lnTo>
                      <a:cubicBezTo>
                        <a:pt x="359851" y="476420"/>
                        <a:pt x="332534" y="572803"/>
                        <a:pt x="332534" y="682123"/>
                      </a:cubicBezTo>
                      <a:cubicBezTo>
                        <a:pt x="332534" y="725851"/>
                        <a:pt x="336905" y="767509"/>
                        <a:pt x="344809" y="805399"/>
                      </a:cubicBezTo>
                      <a:lnTo>
                        <a:pt x="353567" y="838114"/>
                      </a:lnTo>
                      <a:lnTo>
                        <a:pt x="0" y="8381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F2448FE8-5BF4-410A-90C5-EE735D5B5C24}"/>
                    </a:ext>
                  </a:extLst>
                </p:cNvPr>
                <p:cNvSpPr/>
                <p:nvPr/>
              </p:nvSpPr>
              <p:spPr>
                <a:xfrm>
                  <a:off x="4452679" y="2807216"/>
                  <a:ext cx="99202" cy="398743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: Top Corners Rounded 28">
                  <a:extLst>
                    <a:ext uri="{FF2B5EF4-FFF2-40B4-BE49-F238E27FC236}">
                      <a16:creationId xmlns:a16="http://schemas.microsoft.com/office/drawing/2014/main" id="{25D91414-05E4-40E9-8A7F-7E962BC1503C}"/>
                    </a:ext>
                  </a:extLst>
                </p:cNvPr>
                <p:cNvSpPr/>
                <p:nvPr/>
              </p:nvSpPr>
              <p:spPr>
                <a:xfrm>
                  <a:off x="4255239" y="3343713"/>
                  <a:ext cx="185576" cy="8714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17B2B10D-C627-4FC6-A50C-E8200D40F3CC}"/>
                    </a:ext>
                  </a:extLst>
                </p:cNvPr>
                <p:cNvSpPr/>
                <p:nvPr/>
              </p:nvSpPr>
              <p:spPr>
                <a:xfrm>
                  <a:off x="4349954" y="3035587"/>
                  <a:ext cx="174365" cy="356804"/>
                </a:xfrm>
                <a:custGeom>
                  <a:avLst/>
                  <a:gdLst>
                    <a:gd name="connsiteX0" fmla="*/ 0 w 409573"/>
                    <a:gd name="connsiteY0" fmla="*/ 0 h 838114"/>
                    <a:gd name="connsiteX1" fmla="*/ 409573 w 409573"/>
                    <a:gd name="connsiteY1" fmla="*/ 0 h 838114"/>
                    <a:gd name="connsiteX2" fmla="*/ 409573 w 409573"/>
                    <a:gd name="connsiteY2" fmla="*/ 838114 h 838114"/>
                    <a:gd name="connsiteX3" fmla="*/ 66093 w 409573"/>
                    <a:gd name="connsiteY3" fmla="*/ 838114 h 838114"/>
                    <a:gd name="connsiteX4" fmla="*/ 74851 w 409573"/>
                    <a:gd name="connsiteY4" fmla="*/ 805399 h 838114"/>
                    <a:gd name="connsiteX5" fmla="*/ 87126 w 409573"/>
                    <a:gd name="connsiteY5" fmla="*/ 682123 h 838114"/>
                    <a:gd name="connsiteX6" fmla="*/ 18260 w 409573"/>
                    <a:gd name="connsiteY6" fmla="*/ 419505 h 838114"/>
                    <a:gd name="connsiteX7" fmla="*/ 0 w 409573"/>
                    <a:gd name="connsiteY7" fmla="*/ 399410 h 838114"/>
                    <a:gd name="connsiteX8" fmla="*/ 0 w 409573"/>
                    <a:gd name="connsiteY8" fmla="*/ 0 h 8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9573" h="838114">
                      <a:moveTo>
                        <a:pt x="0" y="0"/>
                      </a:moveTo>
                      <a:lnTo>
                        <a:pt x="409573" y="0"/>
                      </a:lnTo>
                      <a:lnTo>
                        <a:pt x="409573" y="838114"/>
                      </a:lnTo>
                      <a:lnTo>
                        <a:pt x="66093" y="838114"/>
                      </a:lnTo>
                      <a:lnTo>
                        <a:pt x="74851" y="805399"/>
                      </a:lnTo>
                      <a:cubicBezTo>
                        <a:pt x="82755" y="767509"/>
                        <a:pt x="87126" y="725851"/>
                        <a:pt x="87126" y="682123"/>
                      </a:cubicBezTo>
                      <a:cubicBezTo>
                        <a:pt x="87126" y="572803"/>
                        <a:pt x="59809" y="476420"/>
                        <a:pt x="18260" y="419505"/>
                      </a:cubicBezTo>
                      <a:lnTo>
                        <a:pt x="0" y="39941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: Top Corners Rounded 30">
                  <a:extLst>
                    <a:ext uri="{FF2B5EF4-FFF2-40B4-BE49-F238E27FC236}">
                      <a16:creationId xmlns:a16="http://schemas.microsoft.com/office/drawing/2014/main" id="{6B929F71-8871-4378-BDF8-992152910D57}"/>
                    </a:ext>
                  </a:extLst>
                </p:cNvPr>
                <p:cNvSpPr/>
                <p:nvPr/>
              </p:nvSpPr>
              <p:spPr>
                <a:xfrm>
                  <a:off x="4349602" y="3377607"/>
                  <a:ext cx="185576" cy="87146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15">
                  <a:extLst>
                    <a:ext uri="{FF2B5EF4-FFF2-40B4-BE49-F238E27FC236}">
                      <a16:creationId xmlns:a16="http://schemas.microsoft.com/office/drawing/2014/main" id="{5B0365B3-26BE-408E-8D6E-032AD759DF74}"/>
                    </a:ext>
                  </a:extLst>
                </p:cNvPr>
                <p:cNvSpPr/>
                <p:nvPr/>
              </p:nvSpPr>
              <p:spPr>
                <a:xfrm>
                  <a:off x="4236856" y="2749099"/>
                  <a:ext cx="422684" cy="321970"/>
                </a:xfrm>
                <a:custGeom>
                  <a:avLst/>
                  <a:gdLst>
                    <a:gd name="connsiteX0" fmla="*/ 0 w 1222375"/>
                    <a:gd name="connsiteY0" fmla="*/ 0 h 831850"/>
                    <a:gd name="connsiteX1" fmla="*/ 1222375 w 1222375"/>
                    <a:gd name="connsiteY1" fmla="*/ 0 h 831850"/>
                    <a:gd name="connsiteX2" fmla="*/ 1222375 w 1222375"/>
                    <a:gd name="connsiteY2" fmla="*/ 831850 h 831850"/>
                    <a:gd name="connsiteX3" fmla="*/ 0 w 1222375"/>
                    <a:gd name="connsiteY3" fmla="*/ 831850 h 831850"/>
                    <a:gd name="connsiteX4" fmla="*/ 0 w 1222375"/>
                    <a:gd name="connsiteY4" fmla="*/ 0 h 831850"/>
                    <a:gd name="connsiteX0" fmla="*/ 0 w 1222375"/>
                    <a:gd name="connsiteY0" fmla="*/ 209550 h 1041400"/>
                    <a:gd name="connsiteX1" fmla="*/ 1139825 w 1222375"/>
                    <a:gd name="connsiteY1" fmla="*/ 0 h 1041400"/>
                    <a:gd name="connsiteX2" fmla="*/ 1222375 w 1222375"/>
                    <a:gd name="connsiteY2" fmla="*/ 1041400 h 1041400"/>
                    <a:gd name="connsiteX3" fmla="*/ 0 w 1222375"/>
                    <a:gd name="connsiteY3" fmla="*/ 1041400 h 1041400"/>
                    <a:gd name="connsiteX4" fmla="*/ 0 w 1222375"/>
                    <a:gd name="connsiteY4" fmla="*/ 209550 h 1041400"/>
                    <a:gd name="connsiteX0" fmla="*/ 15875 w 1222375"/>
                    <a:gd name="connsiteY0" fmla="*/ 158750 h 1041400"/>
                    <a:gd name="connsiteX1" fmla="*/ 1139825 w 1222375"/>
                    <a:gd name="connsiteY1" fmla="*/ 0 h 1041400"/>
                    <a:gd name="connsiteX2" fmla="*/ 1222375 w 1222375"/>
                    <a:gd name="connsiteY2" fmla="*/ 1041400 h 1041400"/>
                    <a:gd name="connsiteX3" fmla="*/ 0 w 1222375"/>
                    <a:gd name="connsiteY3" fmla="*/ 1041400 h 1041400"/>
                    <a:gd name="connsiteX4" fmla="*/ 15875 w 1222375"/>
                    <a:gd name="connsiteY4" fmla="*/ 158750 h 1041400"/>
                    <a:gd name="connsiteX0" fmla="*/ 15875 w 1311275"/>
                    <a:gd name="connsiteY0" fmla="*/ 158750 h 1041400"/>
                    <a:gd name="connsiteX1" fmla="*/ 1139825 w 1311275"/>
                    <a:gd name="connsiteY1" fmla="*/ 0 h 1041400"/>
                    <a:gd name="connsiteX2" fmla="*/ 1311275 w 1311275"/>
                    <a:gd name="connsiteY2" fmla="*/ 984250 h 1041400"/>
                    <a:gd name="connsiteX3" fmla="*/ 0 w 1311275"/>
                    <a:gd name="connsiteY3" fmla="*/ 1041400 h 1041400"/>
                    <a:gd name="connsiteX4" fmla="*/ 15875 w 1311275"/>
                    <a:gd name="connsiteY4" fmla="*/ 158750 h 1041400"/>
                    <a:gd name="connsiteX0" fmla="*/ 19050 w 1314450"/>
                    <a:gd name="connsiteY0" fmla="*/ 158750 h 1016000"/>
                    <a:gd name="connsiteX1" fmla="*/ 1143000 w 1314450"/>
                    <a:gd name="connsiteY1" fmla="*/ 0 h 1016000"/>
                    <a:gd name="connsiteX2" fmla="*/ 1314450 w 1314450"/>
                    <a:gd name="connsiteY2" fmla="*/ 984250 h 1016000"/>
                    <a:gd name="connsiteX3" fmla="*/ 0 w 1314450"/>
                    <a:gd name="connsiteY3" fmla="*/ 1016000 h 1016000"/>
                    <a:gd name="connsiteX4" fmla="*/ 19050 w 1314450"/>
                    <a:gd name="connsiteY4" fmla="*/ 158750 h 1016000"/>
                    <a:gd name="connsiteX0" fmla="*/ 19050 w 1314450"/>
                    <a:gd name="connsiteY0" fmla="*/ 158750 h 1066687"/>
                    <a:gd name="connsiteX1" fmla="*/ 1143000 w 1314450"/>
                    <a:gd name="connsiteY1" fmla="*/ 0 h 1066687"/>
                    <a:gd name="connsiteX2" fmla="*/ 1314450 w 1314450"/>
                    <a:gd name="connsiteY2" fmla="*/ 984250 h 1066687"/>
                    <a:gd name="connsiteX3" fmla="*/ 0 w 1314450"/>
                    <a:gd name="connsiteY3" fmla="*/ 1016000 h 1066687"/>
                    <a:gd name="connsiteX4" fmla="*/ 19050 w 1314450"/>
                    <a:gd name="connsiteY4" fmla="*/ 158750 h 1066687"/>
                    <a:gd name="connsiteX0" fmla="*/ 19050 w 1314450"/>
                    <a:gd name="connsiteY0" fmla="*/ 158750 h 1082524"/>
                    <a:gd name="connsiteX1" fmla="*/ 1143000 w 1314450"/>
                    <a:gd name="connsiteY1" fmla="*/ 0 h 1082524"/>
                    <a:gd name="connsiteX2" fmla="*/ 1314450 w 1314450"/>
                    <a:gd name="connsiteY2" fmla="*/ 984250 h 1082524"/>
                    <a:gd name="connsiteX3" fmla="*/ 0 w 1314450"/>
                    <a:gd name="connsiteY3" fmla="*/ 1016000 h 1082524"/>
                    <a:gd name="connsiteX4" fmla="*/ 19050 w 1314450"/>
                    <a:gd name="connsiteY4" fmla="*/ 158750 h 10825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450" h="1082524">
                      <a:moveTo>
                        <a:pt x="19050" y="158750"/>
                      </a:moveTo>
                      <a:lnTo>
                        <a:pt x="1143000" y="0"/>
                      </a:lnTo>
                      <a:lnTo>
                        <a:pt x="1314450" y="984250"/>
                      </a:lnTo>
                      <a:cubicBezTo>
                        <a:pt x="885825" y="1064683"/>
                        <a:pt x="546100" y="1141942"/>
                        <a:pt x="0" y="1016000"/>
                      </a:cubicBezTo>
                      <a:lnTo>
                        <a:pt x="19050" y="158750"/>
                      </a:lnTo>
                      <a:close/>
                    </a:path>
                  </a:pathLst>
                </a:custGeom>
                <a:solidFill>
                  <a:srgbClr val="9097A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2ED16CF-FAFA-47C3-94CE-BB2FAD5CF7FA}"/>
                    </a:ext>
                  </a:extLst>
                </p:cNvPr>
                <p:cNvGrpSpPr/>
                <p:nvPr/>
              </p:nvGrpSpPr>
              <p:grpSpPr>
                <a:xfrm rot="499682">
                  <a:off x="4351253" y="2819148"/>
                  <a:ext cx="341094" cy="445251"/>
                  <a:chOff x="4316092" y="4125539"/>
                  <a:chExt cx="602722" cy="1045871"/>
                </a:xfrm>
              </p:grpSpPr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83CB955F-6224-427D-9780-6970673A216D}"/>
                      </a:ext>
                    </a:extLst>
                  </p:cNvPr>
                  <p:cNvSpPr/>
                  <p:nvPr/>
                </p:nvSpPr>
                <p:spPr>
                  <a:xfrm rot="10590746">
                    <a:off x="4324904" y="4125539"/>
                    <a:ext cx="593910" cy="1045871"/>
                  </a:xfrm>
                  <a:custGeom>
                    <a:avLst/>
                    <a:gdLst>
                      <a:gd name="connsiteX0" fmla="*/ 111259 w 593910"/>
                      <a:gd name="connsiteY0" fmla="*/ 1045871 h 1045871"/>
                      <a:gd name="connsiteX1" fmla="*/ 0 w 593910"/>
                      <a:gd name="connsiteY1" fmla="*/ 53014 h 1045871"/>
                      <a:gd name="connsiteX2" fmla="*/ 464199 w 593910"/>
                      <a:gd name="connsiteY2" fmla="*/ 2559 h 1045871"/>
                      <a:gd name="connsiteX3" fmla="*/ 537792 w 593910"/>
                      <a:gd name="connsiteY3" fmla="*/ 0 h 1045871"/>
                      <a:gd name="connsiteX4" fmla="*/ 593910 w 593910"/>
                      <a:gd name="connsiteY4" fmla="*/ 1007446 h 1045871"/>
                      <a:gd name="connsiteX5" fmla="*/ 111259 w 593910"/>
                      <a:gd name="connsiteY5" fmla="*/ 1045871 h 1045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93910" h="1045871">
                        <a:moveTo>
                          <a:pt x="111259" y="1045871"/>
                        </a:moveTo>
                        <a:lnTo>
                          <a:pt x="0" y="53014"/>
                        </a:lnTo>
                        <a:cubicBezTo>
                          <a:pt x="162271" y="32685"/>
                          <a:pt x="312037" y="12042"/>
                          <a:pt x="464199" y="2559"/>
                        </a:cubicBezTo>
                        <a:lnTo>
                          <a:pt x="537792" y="0"/>
                        </a:lnTo>
                        <a:lnTo>
                          <a:pt x="593910" y="1007446"/>
                        </a:lnTo>
                        <a:lnTo>
                          <a:pt x="111259" y="104587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EF226F63-3816-4343-BE76-C6ECB4CBC79B}"/>
                      </a:ext>
                    </a:extLst>
                  </p:cNvPr>
                  <p:cNvSpPr/>
                  <p:nvPr/>
                </p:nvSpPr>
                <p:spPr>
                  <a:xfrm rot="20819035">
                    <a:off x="4316092" y="4233513"/>
                    <a:ext cx="233020" cy="936625"/>
                  </a:xfrm>
                  <a:custGeom>
                    <a:avLst/>
                    <a:gdLst>
                      <a:gd name="connsiteX0" fmla="*/ 200025 w 233020"/>
                      <a:gd name="connsiteY0" fmla="*/ 0 h 936625"/>
                      <a:gd name="connsiteX1" fmla="*/ 231775 w 233020"/>
                      <a:gd name="connsiteY1" fmla="*/ 174625 h 936625"/>
                      <a:gd name="connsiteX2" fmla="*/ 161925 w 233020"/>
                      <a:gd name="connsiteY2" fmla="*/ 225425 h 936625"/>
                      <a:gd name="connsiteX3" fmla="*/ 174625 w 233020"/>
                      <a:gd name="connsiteY3" fmla="*/ 282575 h 936625"/>
                      <a:gd name="connsiteX4" fmla="*/ 209550 w 233020"/>
                      <a:gd name="connsiteY4" fmla="*/ 333375 h 936625"/>
                      <a:gd name="connsiteX5" fmla="*/ 69850 w 233020"/>
                      <a:gd name="connsiteY5" fmla="*/ 714375 h 936625"/>
                      <a:gd name="connsiteX6" fmla="*/ 0 w 233020"/>
                      <a:gd name="connsiteY6" fmla="*/ 936625 h 936625"/>
                      <a:gd name="connsiteX7" fmla="*/ 0 w 233020"/>
                      <a:gd name="connsiteY7" fmla="*/ 936625 h 936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3020" h="936625">
                        <a:moveTo>
                          <a:pt x="200025" y="0"/>
                        </a:moveTo>
                        <a:cubicBezTo>
                          <a:pt x="219075" y="68527"/>
                          <a:pt x="238125" y="137054"/>
                          <a:pt x="231775" y="174625"/>
                        </a:cubicBezTo>
                        <a:cubicBezTo>
                          <a:pt x="225425" y="212196"/>
                          <a:pt x="171450" y="207433"/>
                          <a:pt x="161925" y="225425"/>
                        </a:cubicBezTo>
                        <a:cubicBezTo>
                          <a:pt x="152400" y="243417"/>
                          <a:pt x="166687" y="264583"/>
                          <a:pt x="174625" y="282575"/>
                        </a:cubicBezTo>
                        <a:cubicBezTo>
                          <a:pt x="182562" y="300567"/>
                          <a:pt x="227012" y="261408"/>
                          <a:pt x="209550" y="333375"/>
                        </a:cubicBezTo>
                        <a:cubicBezTo>
                          <a:pt x="192088" y="405342"/>
                          <a:pt x="104775" y="613833"/>
                          <a:pt x="69850" y="714375"/>
                        </a:cubicBezTo>
                        <a:cubicBezTo>
                          <a:pt x="34925" y="814917"/>
                          <a:pt x="0" y="936625"/>
                          <a:pt x="0" y="936625"/>
                        </a:cubicBezTo>
                        <a:lnTo>
                          <a:pt x="0" y="93662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0ACBBCC-44AC-45A9-86CB-98D96AEA8E24}"/>
                    </a:ext>
                  </a:extLst>
                </p:cNvPr>
                <p:cNvGrpSpPr/>
                <p:nvPr/>
              </p:nvGrpSpPr>
              <p:grpSpPr>
                <a:xfrm>
                  <a:off x="3951080" y="1884772"/>
                  <a:ext cx="1007279" cy="998471"/>
                  <a:chOff x="2964549" y="2130100"/>
                  <a:chExt cx="2366044" cy="2345355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07AFE266-52B1-4F66-A3E1-3C8C15DA2D28}"/>
                      </a:ext>
                    </a:extLst>
                  </p:cNvPr>
                  <p:cNvSpPr/>
                  <p:nvPr/>
                </p:nvSpPr>
                <p:spPr>
                  <a:xfrm>
                    <a:off x="3116622" y="2487629"/>
                    <a:ext cx="2014331" cy="1987826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" name="Oval 5">
                    <a:extLst>
                      <a:ext uri="{FF2B5EF4-FFF2-40B4-BE49-F238E27FC236}">
                        <a16:creationId xmlns:a16="http://schemas.microsoft.com/office/drawing/2014/main" id="{FC32D7D0-B881-4B22-82ED-31D9E20546AC}"/>
                      </a:ext>
                    </a:extLst>
                  </p:cNvPr>
                  <p:cNvSpPr/>
                  <p:nvPr/>
                </p:nvSpPr>
                <p:spPr>
                  <a:xfrm>
                    <a:off x="2964549" y="2130100"/>
                    <a:ext cx="2366044" cy="2133911"/>
                  </a:xfrm>
                  <a:custGeom>
                    <a:avLst/>
                    <a:gdLst>
                      <a:gd name="connsiteX0" fmla="*/ 0 w 2014331"/>
                      <a:gd name="connsiteY0" fmla="*/ 544996 h 1089991"/>
                      <a:gd name="connsiteX1" fmla="*/ 1007166 w 2014331"/>
                      <a:gd name="connsiteY1" fmla="*/ 0 h 1089991"/>
                      <a:gd name="connsiteX2" fmla="*/ 2014332 w 2014331"/>
                      <a:gd name="connsiteY2" fmla="*/ 544996 h 1089991"/>
                      <a:gd name="connsiteX3" fmla="*/ 1007166 w 2014331"/>
                      <a:gd name="connsiteY3" fmla="*/ 1089992 h 1089991"/>
                      <a:gd name="connsiteX4" fmla="*/ 0 w 2014331"/>
                      <a:gd name="connsiteY4" fmla="*/ 544996 h 1089991"/>
                      <a:gd name="connsiteX0" fmla="*/ 205536 w 2219868"/>
                      <a:gd name="connsiteY0" fmla="*/ 544996 h 1279150"/>
                      <a:gd name="connsiteX1" fmla="*/ 1212702 w 2219868"/>
                      <a:gd name="connsiteY1" fmla="*/ 0 h 1279150"/>
                      <a:gd name="connsiteX2" fmla="*/ 2219868 w 2219868"/>
                      <a:gd name="connsiteY2" fmla="*/ 544996 h 1279150"/>
                      <a:gd name="connsiteX3" fmla="*/ 1212702 w 2219868"/>
                      <a:gd name="connsiteY3" fmla="*/ 1089992 h 1279150"/>
                      <a:gd name="connsiteX4" fmla="*/ 85559 w 2219868"/>
                      <a:gd name="connsiteY4" fmla="*/ 1249017 h 1279150"/>
                      <a:gd name="connsiteX5" fmla="*/ 205536 w 2219868"/>
                      <a:gd name="connsiteY5" fmla="*/ 544996 h 1279150"/>
                      <a:gd name="connsiteX0" fmla="*/ 205536 w 2219868"/>
                      <a:gd name="connsiteY0" fmla="*/ 544996 h 1266302"/>
                      <a:gd name="connsiteX1" fmla="*/ 1212702 w 2219868"/>
                      <a:gd name="connsiteY1" fmla="*/ 0 h 1266302"/>
                      <a:gd name="connsiteX2" fmla="*/ 2219868 w 2219868"/>
                      <a:gd name="connsiteY2" fmla="*/ 544996 h 1266302"/>
                      <a:gd name="connsiteX3" fmla="*/ 1212702 w 2219868"/>
                      <a:gd name="connsiteY3" fmla="*/ 1089992 h 1266302"/>
                      <a:gd name="connsiteX4" fmla="*/ 807470 w 2219868"/>
                      <a:gd name="connsiteY4" fmla="*/ 831241 h 1266302"/>
                      <a:gd name="connsiteX5" fmla="*/ 85559 w 2219868"/>
                      <a:gd name="connsiteY5" fmla="*/ 1249017 h 1266302"/>
                      <a:gd name="connsiteX6" fmla="*/ 205536 w 2219868"/>
                      <a:gd name="connsiteY6" fmla="*/ 544996 h 1266302"/>
                      <a:gd name="connsiteX0" fmla="*/ 205536 w 2219868"/>
                      <a:gd name="connsiteY0" fmla="*/ 544996 h 1266742"/>
                      <a:gd name="connsiteX1" fmla="*/ 1212702 w 2219868"/>
                      <a:gd name="connsiteY1" fmla="*/ 0 h 1266742"/>
                      <a:gd name="connsiteX2" fmla="*/ 2219868 w 2219868"/>
                      <a:gd name="connsiteY2" fmla="*/ 544996 h 1266742"/>
                      <a:gd name="connsiteX3" fmla="*/ 1212702 w 2219868"/>
                      <a:gd name="connsiteY3" fmla="*/ 1089992 h 1266742"/>
                      <a:gd name="connsiteX4" fmla="*/ 822710 w 2219868"/>
                      <a:gd name="connsiteY4" fmla="*/ 1021741 h 1266742"/>
                      <a:gd name="connsiteX5" fmla="*/ 807470 w 2219868"/>
                      <a:gd name="connsiteY5" fmla="*/ 831241 h 1266742"/>
                      <a:gd name="connsiteX6" fmla="*/ 85559 w 2219868"/>
                      <a:gd name="connsiteY6" fmla="*/ 1249017 h 1266742"/>
                      <a:gd name="connsiteX7" fmla="*/ 205536 w 2219868"/>
                      <a:gd name="connsiteY7" fmla="*/ 544996 h 1266742"/>
                      <a:gd name="connsiteX0" fmla="*/ 205536 w 2219868"/>
                      <a:gd name="connsiteY0" fmla="*/ 544996 h 1266742"/>
                      <a:gd name="connsiteX1" fmla="*/ 1212702 w 2219868"/>
                      <a:gd name="connsiteY1" fmla="*/ 0 h 1266742"/>
                      <a:gd name="connsiteX2" fmla="*/ 2219868 w 2219868"/>
                      <a:gd name="connsiteY2" fmla="*/ 544996 h 1266742"/>
                      <a:gd name="connsiteX3" fmla="*/ 1250802 w 2219868"/>
                      <a:gd name="connsiteY3" fmla="*/ 808052 h 1266742"/>
                      <a:gd name="connsiteX4" fmla="*/ 822710 w 2219868"/>
                      <a:gd name="connsiteY4" fmla="*/ 1021741 h 1266742"/>
                      <a:gd name="connsiteX5" fmla="*/ 807470 w 2219868"/>
                      <a:gd name="connsiteY5" fmla="*/ 831241 h 1266742"/>
                      <a:gd name="connsiteX6" fmla="*/ 85559 w 2219868"/>
                      <a:gd name="connsiteY6" fmla="*/ 1249017 h 1266742"/>
                      <a:gd name="connsiteX7" fmla="*/ 205536 w 2219868"/>
                      <a:gd name="connsiteY7" fmla="*/ 544996 h 1266742"/>
                      <a:gd name="connsiteX0" fmla="*/ 205536 w 2222718"/>
                      <a:gd name="connsiteY0" fmla="*/ 544996 h 1266742"/>
                      <a:gd name="connsiteX1" fmla="*/ 1212702 w 2222718"/>
                      <a:gd name="connsiteY1" fmla="*/ 0 h 1266742"/>
                      <a:gd name="connsiteX2" fmla="*/ 2219868 w 2222718"/>
                      <a:gd name="connsiteY2" fmla="*/ 544996 h 1266742"/>
                      <a:gd name="connsiteX3" fmla="*/ 1302770 w 2222718"/>
                      <a:gd name="connsiteY3" fmla="*/ 976021 h 1266742"/>
                      <a:gd name="connsiteX4" fmla="*/ 1250802 w 2222718"/>
                      <a:gd name="connsiteY4" fmla="*/ 808052 h 1266742"/>
                      <a:gd name="connsiteX5" fmla="*/ 822710 w 2222718"/>
                      <a:gd name="connsiteY5" fmla="*/ 1021741 h 1266742"/>
                      <a:gd name="connsiteX6" fmla="*/ 807470 w 2222718"/>
                      <a:gd name="connsiteY6" fmla="*/ 831241 h 1266742"/>
                      <a:gd name="connsiteX7" fmla="*/ 85559 w 2222718"/>
                      <a:gd name="connsiteY7" fmla="*/ 1249017 h 1266742"/>
                      <a:gd name="connsiteX8" fmla="*/ 205536 w 2222718"/>
                      <a:gd name="connsiteY8" fmla="*/ 544996 h 1266742"/>
                      <a:gd name="connsiteX0" fmla="*/ 205536 w 2224841"/>
                      <a:gd name="connsiteY0" fmla="*/ 544996 h 1266742"/>
                      <a:gd name="connsiteX1" fmla="*/ 1212702 w 2224841"/>
                      <a:gd name="connsiteY1" fmla="*/ 0 h 1266742"/>
                      <a:gd name="connsiteX2" fmla="*/ 2219868 w 2224841"/>
                      <a:gd name="connsiteY2" fmla="*/ 544996 h 1266742"/>
                      <a:gd name="connsiteX3" fmla="*/ 1615190 w 2224841"/>
                      <a:gd name="connsiteY3" fmla="*/ 785521 h 1266742"/>
                      <a:gd name="connsiteX4" fmla="*/ 1302770 w 2224841"/>
                      <a:gd name="connsiteY4" fmla="*/ 976021 h 1266742"/>
                      <a:gd name="connsiteX5" fmla="*/ 1250802 w 2224841"/>
                      <a:gd name="connsiteY5" fmla="*/ 808052 h 1266742"/>
                      <a:gd name="connsiteX6" fmla="*/ 822710 w 2224841"/>
                      <a:gd name="connsiteY6" fmla="*/ 1021741 h 1266742"/>
                      <a:gd name="connsiteX7" fmla="*/ 807470 w 2224841"/>
                      <a:gd name="connsiteY7" fmla="*/ 831241 h 1266742"/>
                      <a:gd name="connsiteX8" fmla="*/ 85559 w 2224841"/>
                      <a:gd name="connsiteY8" fmla="*/ 1249017 h 1266742"/>
                      <a:gd name="connsiteX9" fmla="*/ 205536 w 2224841"/>
                      <a:gd name="connsiteY9" fmla="*/ 544996 h 1266742"/>
                      <a:gd name="connsiteX0" fmla="*/ 205536 w 2238429"/>
                      <a:gd name="connsiteY0" fmla="*/ 544996 h 1266742"/>
                      <a:gd name="connsiteX1" fmla="*/ 1212702 w 2238429"/>
                      <a:gd name="connsiteY1" fmla="*/ 0 h 1266742"/>
                      <a:gd name="connsiteX2" fmla="*/ 2219868 w 2238429"/>
                      <a:gd name="connsiteY2" fmla="*/ 544996 h 1266742"/>
                      <a:gd name="connsiteX3" fmla="*/ 1843790 w 2238429"/>
                      <a:gd name="connsiteY3" fmla="*/ 937921 h 1266742"/>
                      <a:gd name="connsiteX4" fmla="*/ 1615190 w 2238429"/>
                      <a:gd name="connsiteY4" fmla="*/ 785521 h 1266742"/>
                      <a:gd name="connsiteX5" fmla="*/ 1302770 w 2238429"/>
                      <a:gd name="connsiteY5" fmla="*/ 976021 h 1266742"/>
                      <a:gd name="connsiteX6" fmla="*/ 1250802 w 2238429"/>
                      <a:gd name="connsiteY6" fmla="*/ 808052 h 1266742"/>
                      <a:gd name="connsiteX7" fmla="*/ 822710 w 2238429"/>
                      <a:gd name="connsiteY7" fmla="*/ 1021741 h 1266742"/>
                      <a:gd name="connsiteX8" fmla="*/ 807470 w 2238429"/>
                      <a:gd name="connsiteY8" fmla="*/ 831241 h 1266742"/>
                      <a:gd name="connsiteX9" fmla="*/ 85559 w 2238429"/>
                      <a:gd name="connsiteY9" fmla="*/ 1249017 h 1266742"/>
                      <a:gd name="connsiteX10" fmla="*/ 205536 w 2238429"/>
                      <a:gd name="connsiteY10" fmla="*/ 544996 h 1266742"/>
                      <a:gd name="connsiteX0" fmla="*/ 205536 w 2246373"/>
                      <a:gd name="connsiteY0" fmla="*/ 544996 h 1266742"/>
                      <a:gd name="connsiteX1" fmla="*/ 1212702 w 2246373"/>
                      <a:gd name="connsiteY1" fmla="*/ 0 h 1266742"/>
                      <a:gd name="connsiteX2" fmla="*/ 2219868 w 2246373"/>
                      <a:gd name="connsiteY2" fmla="*/ 544996 h 1266742"/>
                      <a:gd name="connsiteX3" fmla="*/ 1881890 w 2246373"/>
                      <a:gd name="connsiteY3" fmla="*/ 793141 h 1266742"/>
                      <a:gd name="connsiteX4" fmla="*/ 1843790 w 2246373"/>
                      <a:gd name="connsiteY4" fmla="*/ 937921 h 1266742"/>
                      <a:gd name="connsiteX5" fmla="*/ 1615190 w 2246373"/>
                      <a:gd name="connsiteY5" fmla="*/ 785521 h 1266742"/>
                      <a:gd name="connsiteX6" fmla="*/ 1302770 w 2246373"/>
                      <a:gd name="connsiteY6" fmla="*/ 976021 h 1266742"/>
                      <a:gd name="connsiteX7" fmla="*/ 1250802 w 2246373"/>
                      <a:gd name="connsiteY7" fmla="*/ 808052 h 1266742"/>
                      <a:gd name="connsiteX8" fmla="*/ 822710 w 2246373"/>
                      <a:gd name="connsiteY8" fmla="*/ 1021741 h 1266742"/>
                      <a:gd name="connsiteX9" fmla="*/ 807470 w 2246373"/>
                      <a:gd name="connsiteY9" fmla="*/ 831241 h 1266742"/>
                      <a:gd name="connsiteX10" fmla="*/ 85559 w 2246373"/>
                      <a:gd name="connsiteY10" fmla="*/ 1249017 h 1266742"/>
                      <a:gd name="connsiteX11" fmla="*/ 205536 w 2246373"/>
                      <a:gd name="connsiteY11" fmla="*/ 544996 h 1266742"/>
                      <a:gd name="connsiteX0" fmla="*/ 205536 w 2365270"/>
                      <a:gd name="connsiteY0" fmla="*/ 544996 h 1266742"/>
                      <a:gd name="connsiteX1" fmla="*/ 1212702 w 2365270"/>
                      <a:gd name="connsiteY1" fmla="*/ 0 h 1266742"/>
                      <a:gd name="connsiteX2" fmla="*/ 2219868 w 2365270"/>
                      <a:gd name="connsiteY2" fmla="*/ 544996 h 1266742"/>
                      <a:gd name="connsiteX3" fmla="*/ 2339090 w 2365270"/>
                      <a:gd name="connsiteY3" fmla="*/ 1029361 h 1266742"/>
                      <a:gd name="connsiteX4" fmla="*/ 1881890 w 2365270"/>
                      <a:gd name="connsiteY4" fmla="*/ 793141 h 1266742"/>
                      <a:gd name="connsiteX5" fmla="*/ 1843790 w 2365270"/>
                      <a:gd name="connsiteY5" fmla="*/ 937921 h 1266742"/>
                      <a:gd name="connsiteX6" fmla="*/ 1615190 w 2365270"/>
                      <a:gd name="connsiteY6" fmla="*/ 785521 h 1266742"/>
                      <a:gd name="connsiteX7" fmla="*/ 1302770 w 2365270"/>
                      <a:gd name="connsiteY7" fmla="*/ 976021 h 1266742"/>
                      <a:gd name="connsiteX8" fmla="*/ 1250802 w 2365270"/>
                      <a:gd name="connsiteY8" fmla="*/ 808052 h 1266742"/>
                      <a:gd name="connsiteX9" fmla="*/ 822710 w 2365270"/>
                      <a:gd name="connsiteY9" fmla="*/ 1021741 h 1266742"/>
                      <a:gd name="connsiteX10" fmla="*/ 807470 w 2365270"/>
                      <a:gd name="connsiteY10" fmla="*/ 831241 h 1266742"/>
                      <a:gd name="connsiteX11" fmla="*/ 85559 w 2365270"/>
                      <a:gd name="connsiteY11" fmla="*/ 1249017 h 1266742"/>
                      <a:gd name="connsiteX12" fmla="*/ 205536 w 2365270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81890 w 2358039"/>
                      <a:gd name="connsiteY4" fmla="*/ 79314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59030 w 2358039"/>
                      <a:gd name="connsiteY4" fmla="*/ 80838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59030 w 2358039"/>
                      <a:gd name="connsiteY4" fmla="*/ 80838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43790 w 2358039"/>
                      <a:gd name="connsiteY4" fmla="*/ 81600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43790 w 2358039"/>
                      <a:gd name="connsiteY4" fmla="*/ 81600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58039"/>
                      <a:gd name="connsiteY0" fmla="*/ 544996 h 1266742"/>
                      <a:gd name="connsiteX1" fmla="*/ 1212702 w 2358039"/>
                      <a:gd name="connsiteY1" fmla="*/ 0 h 1266742"/>
                      <a:gd name="connsiteX2" fmla="*/ 2219868 w 2358039"/>
                      <a:gd name="connsiteY2" fmla="*/ 544996 h 1266742"/>
                      <a:gd name="connsiteX3" fmla="*/ 2339090 w 2358039"/>
                      <a:gd name="connsiteY3" fmla="*/ 1029361 h 1266742"/>
                      <a:gd name="connsiteX4" fmla="*/ 1843790 w 2358039"/>
                      <a:gd name="connsiteY4" fmla="*/ 816001 h 1266742"/>
                      <a:gd name="connsiteX5" fmla="*/ 1843790 w 2358039"/>
                      <a:gd name="connsiteY5" fmla="*/ 937921 h 1266742"/>
                      <a:gd name="connsiteX6" fmla="*/ 1615190 w 2358039"/>
                      <a:gd name="connsiteY6" fmla="*/ 785521 h 1266742"/>
                      <a:gd name="connsiteX7" fmla="*/ 1302770 w 2358039"/>
                      <a:gd name="connsiteY7" fmla="*/ 976021 h 1266742"/>
                      <a:gd name="connsiteX8" fmla="*/ 1250802 w 2358039"/>
                      <a:gd name="connsiteY8" fmla="*/ 808052 h 1266742"/>
                      <a:gd name="connsiteX9" fmla="*/ 822710 w 2358039"/>
                      <a:gd name="connsiteY9" fmla="*/ 1021741 h 1266742"/>
                      <a:gd name="connsiteX10" fmla="*/ 807470 w 2358039"/>
                      <a:gd name="connsiteY10" fmla="*/ 831241 h 1266742"/>
                      <a:gd name="connsiteX11" fmla="*/ 85559 w 2358039"/>
                      <a:gd name="connsiteY11" fmla="*/ 1249017 h 1266742"/>
                      <a:gd name="connsiteX12" fmla="*/ 205536 w 2358039"/>
                      <a:gd name="connsiteY12" fmla="*/ 544996 h 1266742"/>
                      <a:gd name="connsiteX0" fmla="*/ 205536 w 2366332"/>
                      <a:gd name="connsiteY0" fmla="*/ 544996 h 1266742"/>
                      <a:gd name="connsiteX1" fmla="*/ 1212702 w 2366332"/>
                      <a:gd name="connsiteY1" fmla="*/ 0 h 1266742"/>
                      <a:gd name="connsiteX2" fmla="*/ 2219868 w 2366332"/>
                      <a:gd name="connsiteY2" fmla="*/ 544996 h 1266742"/>
                      <a:gd name="connsiteX3" fmla="*/ 2348615 w 2366332"/>
                      <a:gd name="connsiteY3" fmla="*/ 1162711 h 1266742"/>
                      <a:gd name="connsiteX4" fmla="*/ 1843790 w 2366332"/>
                      <a:gd name="connsiteY4" fmla="*/ 816001 h 1266742"/>
                      <a:gd name="connsiteX5" fmla="*/ 1843790 w 2366332"/>
                      <a:gd name="connsiteY5" fmla="*/ 937921 h 1266742"/>
                      <a:gd name="connsiteX6" fmla="*/ 1615190 w 2366332"/>
                      <a:gd name="connsiteY6" fmla="*/ 785521 h 1266742"/>
                      <a:gd name="connsiteX7" fmla="*/ 1302770 w 2366332"/>
                      <a:gd name="connsiteY7" fmla="*/ 976021 h 1266742"/>
                      <a:gd name="connsiteX8" fmla="*/ 1250802 w 2366332"/>
                      <a:gd name="connsiteY8" fmla="*/ 808052 h 1266742"/>
                      <a:gd name="connsiteX9" fmla="*/ 822710 w 2366332"/>
                      <a:gd name="connsiteY9" fmla="*/ 1021741 h 1266742"/>
                      <a:gd name="connsiteX10" fmla="*/ 807470 w 2366332"/>
                      <a:gd name="connsiteY10" fmla="*/ 831241 h 1266742"/>
                      <a:gd name="connsiteX11" fmla="*/ 85559 w 2366332"/>
                      <a:gd name="connsiteY11" fmla="*/ 1249017 h 1266742"/>
                      <a:gd name="connsiteX12" fmla="*/ 205536 w 2366332"/>
                      <a:gd name="connsiteY12" fmla="*/ 544996 h 1266742"/>
                      <a:gd name="connsiteX0" fmla="*/ 205536 w 2341967"/>
                      <a:gd name="connsiteY0" fmla="*/ 544996 h 1266742"/>
                      <a:gd name="connsiteX1" fmla="*/ 1212702 w 2341967"/>
                      <a:gd name="connsiteY1" fmla="*/ 0 h 1266742"/>
                      <a:gd name="connsiteX2" fmla="*/ 2219868 w 2341967"/>
                      <a:gd name="connsiteY2" fmla="*/ 544996 h 1266742"/>
                      <a:gd name="connsiteX3" fmla="*/ 2320040 w 2341967"/>
                      <a:gd name="connsiteY3" fmla="*/ 1200811 h 1266742"/>
                      <a:gd name="connsiteX4" fmla="*/ 1843790 w 2341967"/>
                      <a:gd name="connsiteY4" fmla="*/ 816001 h 1266742"/>
                      <a:gd name="connsiteX5" fmla="*/ 1843790 w 2341967"/>
                      <a:gd name="connsiteY5" fmla="*/ 937921 h 1266742"/>
                      <a:gd name="connsiteX6" fmla="*/ 1615190 w 2341967"/>
                      <a:gd name="connsiteY6" fmla="*/ 785521 h 1266742"/>
                      <a:gd name="connsiteX7" fmla="*/ 1302770 w 2341967"/>
                      <a:gd name="connsiteY7" fmla="*/ 976021 h 1266742"/>
                      <a:gd name="connsiteX8" fmla="*/ 1250802 w 2341967"/>
                      <a:gd name="connsiteY8" fmla="*/ 808052 h 1266742"/>
                      <a:gd name="connsiteX9" fmla="*/ 822710 w 2341967"/>
                      <a:gd name="connsiteY9" fmla="*/ 1021741 h 1266742"/>
                      <a:gd name="connsiteX10" fmla="*/ 807470 w 2341967"/>
                      <a:gd name="connsiteY10" fmla="*/ 831241 h 1266742"/>
                      <a:gd name="connsiteX11" fmla="*/ 85559 w 2341967"/>
                      <a:gd name="connsiteY11" fmla="*/ 1249017 h 1266742"/>
                      <a:gd name="connsiteX12" fmla="*/ 205536 w 2341967"/>
                      <a:gd name="connsiteY12" fmla="*/ 544996 h 1266742"/>
                      <a:gd name="connsiteX0" fmla="*/ 205536 w 2356460"/>
                      <a:gd name="connsiteY0" fmla="*/ 544996 h 1266742"/>
                      <a:gd name="connsiteX1" fmla="*/ 1212702 w 2356460"/>
                      <a:gd name="connsiteY1" fmla="*/ 0 h 1266742"/>
                      <a:gd name="connsiteX2" fmla="*/ 2219868 w 2356460"/>
                      <a:gd name="connsiteY2" fmla="*/ 544996 h 1266742"/>
                      <a:gd name="connsiteX3" fmla="*/ 2320040 w 2356460"/>
                      <a:gd name="connsiteY3" fmla="*/ 1200811 h 1266742"/>
                      <a:gd name="connsiteX4" fmla="*/ 1843790 w 2356460"/>
                      <a:gd name="connsiteY4" fmla="*/ 816001 h 1266742"/>
                      <a:gd name="connsiteX5" fmla="*/ 1843790 w 2356460"/>
                      <a:gd name="connsiteY5" fmla="*/ 937921 h 1266742"/>
                      <a:gd name="connsiteX6" fmla="*/ 1615190 w 2356460"/>
                      <a:gd name="connsiteY6" fmla="*/ 785521 h 1266742"/>
                      <a:gd name="connsiteX7" fmla="*/ 1302770 w 2356460"/>
                      <a:gd name="connsiteY7" fmla="*/ 976021 h 1266742"/>
                      <a:gd name="connsiteX8" fmla="*/ 1250802 w 2356460"/>
                      <a:gd name="connsiteY8" fmla="*/ 808052 h 1266742"/>
                      <a:gd name="connsiteX9" fmla="*/ 822710 w 2356460"/>
                      <a:gd name="connsiteY9" fmla="*/ 1021741 h 1266742"/>
                      <a:gd name="connsiteX10" fmla="*/ 807470 w 2356460"/>
                      <a:gd name="connsiteY10" fmla="*/ 831241 h 1266742"/>
                      <a:gd name="connsiteX11" fmla="*/ 85559 w 2356460"/>
                      <a:gd name="connsiteY11" fmla="*/ 1249017 h 1266742"/>
                      <a:gd name="connsiteX12" fmla="*/ 205536 w 2356460"/>
                      <a:gd name="connsiteY12" fmla="*/ 544996 h 1266742"/>
                      <a:gd name="connsiteX0" fmla="*/ 205536 w 2356460"/>
                      <a:gd name="connsiteY0" fmla="*/ 544996 h 1266742"/>
                      <a:gd name="connsiteX1" fmla="*/ 1212702 w 2356460"/>
                      <a:gd name="connsiteY1" fmla="*/ 0 h 1266742"/>
                      <a:gd name="connsiteX2" fmla="*/ 2219868 w 2356460"/>
                      <a:gd name="connsiteY2" fmla="*/ 544996 h 1266742"/>
                      <a:gd name="connsiteX3" fmla="*/ 2320040 w 2356460"/>
                      <a:gd name="connsiteY3" fmla="*/ 1200811 h 1266742"/>
                      <a:gd name="connsiteX4" fmla="*/ 1843790 w 2356460"/>
                      <a:gd name="connsiteY4" fmla="*/ 816001 h 1266742"/>
                      <a:gd name="connsiteX5" fmla="*/ 1843790 w 2356460"/>
                      <a:gd name="connsiteY5" fmla="*/ 937921 h 1266742"/>
                      <a:gd name="connsiteX6" fmla="*/ 1615190 w 2356460"/>
                      <a:gd name="connsiteY6" fmla="*/ 785521 h 1266742"/>
                      <a:gd name="connsiteX7" fmla="*/ 1302770 w 2356460"/>
                      <a:gd name="connsiteY7" fmla="*/ 976021 h 1266742"/>
                      <a:gd name="connsiteX8" fmla="*/ 1250802 w 2356460"/>
                      <a:gd name="connsiteY8" fmla="*/ 808052 h 1266742"/>
                      <a:gd name="connsiteX9" fmla="*/ 822710 w 2356460"/>
                      <a:gd name="connsiteY9" fmla="*/ 1021741 h 1266742"/>
                      <a:gd name="connsiteX10" fmla="*/ 807470 w 2356460"/>
                      <a:gd name="connsiteY10" fmla="*/ 831241 h 1266742"/>
                      <a:gd name="connsiteX11" fmla="*/ 85559 w 2356460"/>
                      <a:gd name="connsiteY11" fmla="*/ 1249017 h 1266742"/>
                      <a:gd name="connsiteX12" fmla="*/ 205536 w 2356460"/>
                      <a:gd name="connsiteY12" fmla="*/ 544996 h 1266742"/>
                      <a:gd name="connsiteX0" fmla="*/ 205536 w 2356460"/>
                      <a:gd name="connsiteY0" fmla="*/ 544996 h 1266742"/>
                      <a:gd name="connsiteX1" fmla="*/ 1212702 w 2356460"/>
                      <a:gd name="connsiteY1" fmla="*/ 0 h 1266742"/>
                      <a:gd name="connsiteX2" fmla="*/ 2219868 w 2356460"/>
                      <a:gd name="connsiteY2" fmla="*/ 544996 h 1266742"/>
                      <a:gd name="connsiteX3" fmla="*/ 2320040 w 2356460"/>
                      <a:gd name="connsiteY3" fmla="*/ 1200811 h 1266742"/>
                      <a:gd name="connsiteX4" fmla="*/ 1843790 w 2356460"/>
                      <a:gd name="connsiteY4" fmla="*/ 816001 h 1266742"/>
                      <a:gd name="connsiteX5" fmla="*/ 1843790 w 2356460"/>
                      <a:gd name="connsiteY5" fmla="*/ 937921 h 1266742"/>
                      <a:gd name="connsiteX6" fmla="*/ 1615190 w 2356460"/>
                      <a:gd name="connsiteY6" fmla="*/ 785521 h 1266742"/>
                      <a:gd name="connsiteX7" fmla="*/ 1302770 w 2356460"/>
                      <a:gd name="connsiteY7" fmla="*/ 976021 h 1266742"/>
                      <a:gd name="connsiteX8" fmla="*/ 1384152 w 2356460"/>
                      <a:gd name="connsiteY8" fmla="*/ 1189052 h 1266742"/>
                      <a:gd name="connsiteX9" fmla="*/ 822710 w 2356460"/>
                      <a:gd name="connsiteY9" fmla="*/ 1021741 h 1266742"/>
                      <a:gd name="connsiteX10" fmla="*/ 807470 w 2356460"/>
                      <a:gd name="connsiteY10" fmla="*/ 831241 h 1266742"/>
                      <a:gd name="connsiteX11" fmla="*/ 85559 w 2356460"/>
                      <a:gd name="connsiteY11" fmla="*/ 1249017 h 1266742"/>
                      <a:gd name="connsiteX12" fmla="*/ 205536 w 2356460"/>
                      <a:gd name="connsiteY12" fmla="*/ 544996 h 1266742"/>
                      <a:gd name="connsiteX0" fmla="*/ 205536 w 2356460"/>
                      <a:gd name="connsiteY0" fmla="*/ 544996 h 1557270"/>
                      <a:gd name="connsiteX1" fmla="*/ 1212702 w 2356460"/>
                      <a:gd name="connsiteY1" fmla="*/ 0 h 1557270"/>
                      <a:gd name="connsiteX2" fmla="*/ 2219868 w 2356460"/>
                      <a:gd name="connsiteY2" fmla="*/ 544996 h 1557270"/>
                      <a:gd name="connsiteX3" fmla="*/ 2320040 w 2356460"/>
                      <a:gd name="connsiteY3" fmla="*/ 1200811 h 1557270"/>
                      <a:gd name="connsiteX4" fmla="*/ 1843790 w 2356460"/>
                      <a:gd name="connsiteY4" fmla="*/ 816001 h 1557270"/>
                      <a:gd name="connsiteX5" fmla="*/ 1843790 w 2356460"/>
                      <a:gd name="connsiteY5" fmla="*/ 937921 h 1557270"/>
                      <a:gd name="connsiteX6" fmla="*/ 1615190 w 2356460"/>
                      <a:gd name="connsiteY6" fmla="*/ 785521 h 1557270"/>
                      <a:gd name="connsiteX7" fmla="*/ 1883795 w 2356460"/>
                      <a:gd name="connsiteY7" fmla="*/ 1557046 h 1557270"/>
                      <a:gd name="connsiteX8" fmla="*/ 1384152 w 2356460"/>
                      <a:gd name="connsiteY8" fmla="*/ 1189052 h 1557270"/>
                      <a:gd name="connsiteX9" fmla="*/ 822710 w 2356460"/>
                      <a:gd name="connsiteY9" fmla="*/ 1021741 h 1557270"/>
                      <a:gd name="connsiteX10" fmla="*/ 807470 w 2356460"/>
                      <a:gd name="connsiteY10" fmla="*/ 831241 h 1557270"/>
                      <a:gd name="connsiteX11" fmla="*/ 85559 w 2356460"/>
                      <a:gd name="connsiteY11" fmla="*/ 1249017 h 1557270"/>
                      <a:gd name="connsiteX12" fmla="*/ 205536 w 2356460"/>
                      <a:gd name="connsiteY12" fmla="*/ 544996 h 1557270"/>
                      <a:gd name="connsiteX0" fmla="*/ 205536 w 2356460"/>
                      <a:gd name="connsiteY0" fmla="*/ 544996 h 2014618"/>
                      <a:gd name="connsiteX1" fmla="*/ 1212702 w 2356460"/>
                      <a:gd name="connsiteY1" fmla="*/ 0 h 2014618"/>
                      <a:gd name="connsiteX2" fmla="*/ 2219868 w 2356460"/>
                      <a:gd name="connsiteY2" fmla="*/ 544996 h 2014618"/>
                      <a:gd name="connsiteX3" fmla="*/ 2320040 w 2356460"/>
                      <a:gd name="connsiteY3" fmla="*/ 1200811 h 2014618"/>
                      <a:gd name="connsiteX4" fmla="*/ 1843790 w 2356460"/>
                      <a:gd name="connsiteY4" fmla="*/ 816001 h 2014618"/>
                      <a:gd name="connsiteX5" fmla="*/ 1843790 w 2356460"/>
                      <a:gd name="connsiteY5" fmla="*/ 937921 h 2014618"/>
                      <a:gd name="connsiteX6" fmla="*/ 1958090 w 2356460"/>
                      <a:gd name="connsiteY6" fmla="*/ 2014246 h 2014618"/>
                      <a:gd name="connsiteX7" fmla="*/ 1883795 w 2356460"/>
                      <a:gd name="connsiteY7" fmla="*/ 1557046 h 2014618"/>
                      <a:gd name="connsiteX8" fmla="*/ 1384152 w 2356460"/>
                      <a:gd name="connsiteY8" fmla="*/ 1189052 h 2014618"/>
                      <a:gd name="connsiteX9" fmla="*/ 822710 w 2356460"/>
                      <a:gd name="connsiteY9" fmla="*/ 1021741 h 2014618"/>
                      <a:gd name="connsiteX10" fmla="*/ 807470 w 2356460"/>
                      <a:gd name="connsiteY10" fmla="*/ 831241 h 2014618"/>
                      <a:gd name="connsiteX11" fmla="*/ 85559 w 2356460"/>
                      <a:gd name="connsiteY11" fmla="*/ 1249017 h 2014618"/>
                      <a:gd name="connsiteX12" fmla="*/ 205536 w 2356460"/>
                      <a:gd name="connsiteY12" fmla="*/ 544996 h 2014618"/>
                      <a:gd name="connsiteX0" fmla="*/ 205536 w 2356460"/>
                      <a:gd name="connsiteY0" fmla="*/ 544996 h 2014642"/>
                      <a:gd name="connsiteX1" fmla="*/ 1212702 w 2356460"/>
                      <a:gd name="connsiteY1" fmla="*/ 0 h 2014642"/>
                      <a:gd name="connsiteX2" fmla="*/ 2219868 w 2356460"/>
                      <a:gd name="connsiteY2" fmla="*/ 544996 h 2014642"/>
                      <a:gd name="connsiteX3" fmla="*/ 2320040 w 2356460"/>
                      <a:gd name="connsiteY3" fmla="*/ 1200811 h 2014642"/>
                      <a:gd name="connsiteX4" fmla="*/ 1843790 w 2356460"/>
                      <a:gd name="connsiteY4" fmla="*/ 816001 h 2014642"/>
                      <a:gd name="connsiteX5" fmla="*/ 1843790 w 2356460"/>
                      <a:gd name="connsiteY5" fmla="*/ 937921 h 2014642"/>
                      <a:gd name="connsiteX6" fmla="*/ 1958090 w 2356460"/>
                      <a:gd name="connsiteY6" fmla="*/ 2014246 h 2014642"/>
                      <a:gd name="connsiteX7" fmla="*/ 1817120 w 2356460"/>
                      <a:gd name="connsiteY7" fmla="*/ 1585621 h 2014642"/>
                      <a:gd name="connsiteX8" fmla="*/ 1384152 w 2356460"/>
                      <a:gd name="connsiteY8" fmla="*/ 1189052 h 2014642"/>
                      <a:gd name="connsiteX9" fmla="*/ 822710 w 2356460"/>
                      <a:gd name="connsiteY9" fmla="*/ 1021741 h 2014642"/>
                      <a:gd name="connsiteX10" fmla="*/ 807470 w 2356460"/>
                      <a:gd name="connsiteY10" fmla="*/ 831241 h 2014642"/>
                      <a:gd name="connsiteX11" fmla="*/ 85559 w 2356460"/>
                      <a:gd name="connsiteY11" fmla="*/ 1249017 h 2014642"/>
                      <a:gd name="connsiteX12" fmla="*/ 205536 w 2356460"/>
                      <a:gd name="connsiteY12" fmla="*/ 544996 h 2014642"/>
                      <a:gd name="connsiteX0" fmla="*/ 205536 w 2356460"/>
                      <a:gd name="connsiteY0" fmla="*/ 544996 h 2014642"/>
                      <a:gd name="connsiteX1" fmla="*/ 1212702 w 2356460"/>
                      <a:gd name="connsiteY1" fmla="*/ 0 h 2014642"/>
                      <a:gd name="connsiteX2" fmla="*/ 2219868 w 2356460"/>
                      <a:gd name="connsiteY2" fmla="*/ 544996 h 2014642"/>
                      <a:gd name="connsiteX3" fmla="*/ 2320040 w 2356460"/>
                      <a:gd name="connsiteY3" fmla="*/ 1200811 h 2014642"/>
                      <a:gd name="connsiteX4" fmla="*/ 1843790 w 2356460"/>
                      <a:gd name="connsiteY4" fmla="*/ 816001 h 2014642"/>
                      <a:gd name="connsiteX5" fmla="*/ 1843790 w 2356460"/>
                      <a:gd name="connsiteY5" fmla="*/ 937921 h 2014642"/>
                      <a:gd name="connsiteX6" fmla="*/ 1958090 w 2356460"/>
                      <a:gd name="connsiteY6" fmla="*/ 2014246 h 2014642"/>
                      <a:gd name="connsiteX7" fmla="*/ 1817120 w 2356460"/>
                      <a:gd name="connsiteY7" fmla="*/ 1585621 h 2014642"/>
                      <a:gd name="connsiteX8" fmla="*/ 1384152 w 2356460"/>
                      <a:gd name="connsiteY8" fmla="*/ 1189052 h 2014642"/>
                      <a:gd name="connsiteX9" fmla="*/ 822710 w 2356460"/>
                      <a:gd name="connsiteY9" fmla="*/ 1021741 h 2014642"/>
                      <a:gd name="connsiteX10" fmla="*/ 807470 w 2356460"/>
                      <a:gd name="connsiteY10" fmla="*/ 831241 h 2014642"/>
                      <a:gd name="connsiteX11" fmla="*/ 85559 w 2356460"/>
                      <a:gd name="connsiteY11" fmla="*/ 1249017 h 2014642"/>
                      <a:gd name="connsiteX12" fmla="*/ 205536 w 2356460"/>
                      <a:gd name="connsiteY12" fmla="*/ 544996 h 2014642"/>
                      <a:gd name="connsiteX0" fmla="*/ 205536 w 2356460"/>
                      <a:gd name="connsiteY0" fmla="*/ 544996 h 2014642"/>
                      <a:gd name="connsiteX1" fmla="*/ 1212702 w 2356460"/>
                      <a:gd name="connsiteY1" fmla="*/ 0 h 2014642"/>
                      <a:gd name="connsiteX2" fmla="*/ 2219868 w 2356460"/>
                      <a:gd name="connsiteY2" fmla="*/ 544996 h 2014642"/>
                      <a:gd name="connsiteX3" fmla="*/ 2320040 w 2356460"/>
                      <a:gd name="connsiteY3" fmla="*/ 1200811 h 2014642"/>
                      <a:gd name="connsiteX4" fmla="*/ 1843790 w 2356460"/>
                      <a:gd name="connsiteY4" fmla="*/ 816001 h 2014642"/>
                      <a:gd name="connsiteX5" fmla="*/ 1843790 w 2356460"/>
                      <a:gd name="connsiteY5" fmla="*/ 937921 h 2014642"/>
                      <a:gd name="connsiteX6" fmla="*/ 1958090 w 2356460"/>
                      <a:gd name="connsiteY6" fmla="*/ 2014246 h 2014642"/>
                      <a:gd name="connsiteX7" fmla="*/ 1817120 w 2356460"/>
                      <a:gd name="connsiteY7" fmla="*/ 1585621 h 2014642"/>
                      <a:gd name="connsiteX8" fmla="*/ 1707943 w 2356460"/>
                      <a:gd name="connsiteY8" fmla="*/ 1952071 h 2014642"/>
                      <a:gd name="connsiteX9" fmla="*/ 1384152 w 2356460"/>
                      <a:gd name="connsiteY9" fmla="*/ 1189052 h 2014642"/>
                      <a:gd name="connsiteX10" fmla="*/ 822710 w 2356460"/>
                      <a:gd name="connsiteY10" fmla="*/ 1021741 h 2014642"/>
                      <a:gd name="connsiteX11" fmla="*/ 807470 w 2356460"/>
                      <a:gd name="connsiteY11" fmla="*/ 831241 h 2014642"/>
                      <a:gd name="connsiteX12" fmla="*/ 85559 w 2356460"/>
                      <a:gd name="connsiteY12" fmla="*/ 1249017 h 2014642"/>
                      <a:gd name="connsiteX13" fmla="*/ 205536 w 2356460"/>
                      <a:gd name="connsiteY13" fmla="*/ 544996 h 2014642"/>
                      <a:gd name="connsiteX0" fmla="*/ 205536 w 2356460"/>
                      <a:gd name="connsiteY0" fmla="*/ 544996 h 2014642"/>
                      <a:gd name="connsiteX1" fmla="*/ 1212702 w 2356460"/>
                      <a:gd name="connsiteY1" fmla="*/ 0 h 2014642"/>
                      <a:gd name="connsiteX2" fmla="*/ 2219868 w 2356460"/>
                      <a:gd name="connsiteY2" fmla="*/ 544996 h 2014642"/>
                      <a:gd name="connsiteX3" fmla="*/ 2320040 w 2356460"/>
                      <a:gd name="connsiteY3" fmla="*/ 1200811 h 2014642"/>
                      <a:gd name="connsiteX4" fmla="*/ 1843790 w 2356460"/>
                      <a:gd name="connsiteY4" fmla="*/ 816001 h 2014642"/>
                      <a:gd name="connsiteX5" fmla="*/ 1843790 w 2356460"/>
                      <a:gd name="connsiteY5" fmla="*/ 937921 h 2014642"/>
                      <a:gd name="connsiteX6" fmla="*/ 1958090 w 2356460"/>
                      <a:gd name="connsiteY6" fmla="*/ 2014246 h 2014642"/>
                      <a:gd name="connsiteX7" fmla="*/ 1817120 w 2356460"/>
                      <a:gd name="connsiteY7" fmla="*/ 1585621 h 2014642"/>
                      <a:gd name="connsiteX8" fmla="*/ 1707943 w 2356460"/>
                      <a:gd name="connsiteY8" fmla="*/ 1952071 h 2014642"/>
                      <a:gd name="connsiteX9" fmla="*/ 1384152 w 2356460"/>
                      <a:gd name="connsiteY9" fmla="*/ 1189052 h 2014642"/>
                      <a:gd name="connsiteX10" fmla="*/ 822710 w 2356460"/>
                      <a:gd name="connsiteY10" fmla="*/ 1021741 h 2014642"/>
                      <a:gd name="connsiteX11" fmla="*/ 807470 w 2356460"/>
                      <a:gd name="connsiteY11" fmla="*/ 831241 h 2014642"/>
                      <a:gd name="connsiteX12" fmla="*/ 85559 w 2356460"/>
                      <a:gd name="connsiteY12" fmla="*/ 1249017 h 2014642"/>
                      <a:gd name="connsiteX13" fmla="*/ 205536 w 2356460"/>
                      <a:gd name="connsiteY13" fmla="*/ 544996 h 2014642"/>
                      <a:gd name="connsiteX0" fmla="*/ 205536 w 2356460"/>
                      <a:gd name="connsiteY0" fmla="*/ 544996 h 2105147"/>
                      <a:gd name="connsiteX1" fmla="*/ 1212702 w 2356460"/>
                      <a:gd name="connsiteY1" fmla="*/ 0 h 2105147"/>
                      <a:gd name="connsiteX2" fmla="*/ 2219868 w 2356460"/>
                      <a:gd name="connsiteY2" fmla="*/ 544996 h 2105147"/>
                      <a:gd name="connsiteX3" fmla="*/ 2320040 w 2356460"/>
                      <a:gd name="connsiteY3" fmla="*/ 1200811 h 2105147"/>
                      <a:gd name="connsiteX4" fmla="*/ 1843790 w 2356460"/>
                      <a:gd name="connsiteY4" fmla="*/ 816001 h 2105147"/>
                      <a:gd name="connsiteX5" fmla="*/ 1843790 w 2356460"/>
                      <a:gd name="connsiteY5" fmla="*/ 937921 h 2105147"/>
                      <a:gd name="connsiteX6" fmla="*/ 1958090 w 2356460"/>
                      <a:gd name="connsiteY6" fmla="*/ 2014246 h 2105147"/>
                      <a:gd name="connsiteX7" fmla="*/ 1707943 w 2356460"/>
                      <a:gd name="connsiteY7" fmla="*/ 1952071 h 2105147"/>
                      <a:gd name="connsiteX8" fmla="*/ 1384152 w 2356460"/>
                      <a:gd name="connsiteY8" fmla="*/ 1189052 h 2105147"/>
                      <a:gd name="connsiteX9" fmla="*/ 822710 w 2356460"/>
                      <a:gd name="connsiteY9" fmla="*/ 1021741 h 2105147"/>
                      <a:gd name="connsiteX10" fmla="*/ 807470 w 2356460"/>
                      <a:gd name="connsiteY10" fmla="*/ 831241 h 2105147"/>
                      <a:gd name="connsiteX11" fmla="*/ 85559 w 2356460"/>
                      <a:gd name="connsiteY11" fmla="*/ 1249017 h 2105147"/>
                      <a:gd name="connsiteX12" fmla="*/ 205536 w 2356460"/>
                      <a:gd name="connsiteY12" fmla="*/ 544996 h 2105147"/>
                      <a:gd name="connsiteX0" fmla="*/ 205536 w 2356460"/>
                      <a:gd name="connsiteY0" fmla="*/ 544996 h 2114050"/>
                      <a:gd name="connsiteX1" fmla="*/ 1212702 w 2356460"/>
                      <a:gd name="connsiteY1" fmla="*/ 0 h 2114050"/>
                      <a:gd name="connsiteX2" fmla="*/ 2219868 w 2356460"/>
                      <a:gd name="connsiteY2" fmla="*/ 544996 h 2114050"/>
                      <a:gd name="connsiteX3" fmla="*/ 2320040 w 2356460"/>
                      <a:gd name="connsiteY3" fmla="*/ 1200811 h 2114050"/>
                      <a:gd name="connsiteX4" fmla="*/ 1843790 w 2356460"/>
                      <a:gd name="connsiteY4" fmla="*/ 816001 h 2114050"/>
                      <a:gd name="connsiteX5" fmla="*/ 1958090 w 2356460"/>
                      <a:gd name="connsiteY5" fmla="*/ 2014246 h 2114050"/>
                      <a:gd name="connsiteX6" fmla="*/ 1707943 w 2356460"/>
                      <a:gd name="connsiteY6" fmla="*/ 1952071 h 2114050"/>
                      <a:gd name="connsiteX7" fmla="*/ 1384152 w 2356460"/>
                      <a:gd name="connsiteY7" fmla="*/ 1189052 h 2114050"/>
                      <a:gd name="connsiteX8" fmla="*/ 822710 w 2356460"/>
                      <a:gd name="connsiteY8" fmla="*/ 1021741 h 2114050"/>
                      <a:gd name="connsiteX9" fmla="*/ 807470 w 2356460"/>
                      <a:gd name="connsiteY9" fmla="*/ 831241 h 2114050"/>
                      <a:gd name="connsiteX10" fmla="*/ 85559 w 2356460"/>
                      <a:gd name="connsiteY10" fmla="*/ 1249017 h 2114050"/>
                      <a:gd name="connsiteX11" fmla="*/ 205536 w 2356460"/>
                      <a:gd name="connsiteY11" fmla="*/ 544996 h 2114050"/>
                      <a:gd name="connsiteX0" fmla="*/ 205536 w 2356460"/>
                      <a:gd name="connsiteY0" fmla="*/ 544996 h 2086064"/>
                      <a:gd name="connsiteX1" fmla="*/ 1212702 w 2356460"/>
                      <a:gd name="connsiteY1" fmla="*/ 0 h 2086064"/>
                      <a:gd name="connsiteX2" fmla="*/ 2219868 w 2356460"/>
                      <a:gd name="connsiteY2" fmla="*/ 544996 h 2086064"/>
                      <a:gd name="connsiteX3" fmla="*/ 2320040 w 2356460"/>
                      <a:gd name="connsiteY3" fmla="*/ 1200811 h 2086064"/>
                      <a:gd name="connsiteX4" fmla="*/ 1958090 w 2356460"/>
                      <a:gd name="connsiteY4" fmla="*/ 2014246 h 2086064"/>
                      <a:gd name="connsiteX5" fmla="*/ 1707943 w 2356460"/>
                      <a:gd name="connsiteY5" fmla="*/ 1952071 h 2086064"/>
                      <a:gd name="connsiteX6" fmla="*/ 1384152 w 2356460"/>
                      <a:gd name="connsiteY6" fmla="*/ 1189052 h 2086064"/>
                      <a:gd name="connsiteX7" fmla="*/ 822710 w 2356460"/>
                      <a:gd name="connsiteY7" fmla="*/ 1021741 h 2086064"/>
                      <a:gd name="connsiteX8" fmla="*/ 807470 w 2356460"/>
                      <a:gd name="connsiteY8" fmla="*/ 831241 h 2086064"/>
                      <a:gd name="connsiteX9" fmla="*/ 85559 w 2356460"/>
                      <a:gd name="connsiteY9" fmla="*/ 1249017 h 2086064"/>
                      <a:gd name="connsiteX10" fmla="*/ 205536 w 2356460"/>
                      <a:gd name="connsiteY10" fmla="*/ 544996 h 2086064"/>
                      <a:gd name="connsiteX0" fmla="*/ 205536 w 2249538"/>
                      <a:gd name="connsiteY0" fmla="*/ 544996 h 2133911"/>
                      <a:gd name="connsiteX1" fmla="*/ 1212702 w 2249538"/>
                      <a:gd name="connsiteY1" fmla="*/ 0 h 2133911"/>
                      <a:gd name="connsiteX2" fmla="*/ 2219868 w 2249538"/>
                      <a:gd name="connsiteY2" fmla="*/ 544996 h 2133911"/>
                      <a:gd name="connsiteX3" fmla="*/ 1958090 w 2249538"/>
                      <a:gd name="connsiteY3" fmla="*/ 2014246 h 2133911"/>
                      <a:gd name="connsiteX4" fmla="*/ 1707943 w 2249538"/>
                      <a:gd name="connsiteY4" fmla="*/ 1952071 h 2133911"/>
                      <a:gd name="connsiteX5" fmla="*/ 1384152 w 2249538"/>
                      <a:gd name="connsiteY5" fmla="*/ 1189052 h 2133911"/>
                      <a:gd name="connsiteX6" fmla="*/ 822710 w 2249538"/>
                      <a:gd name="connsiteY6" fmla="*/ 1021741 h 2133911"/>
                      <a:gd name="connsiteX7" fmla="*/ 807470 w 2249538"/>
                      <a:gd name="connsiteY7" fmla="*/ 831241 h 2133911"/>
                      <a:gd name="connsiteX8" fmla="*/ 85559 w 2249538"/>
                      <a:gd name="connsiteY8" fmla="*/ 1249017 h 2133911"/>
                      <a:gd name="connsiteX9" fmla="*/ 205536 w 2249538"/>
                      <a:gd name="connsiteY9" fmla="*/ 544996 h 2133911"/>
                      <a:gd name="connsiteX0" fmla="*/ 205536 w 2310224"/>
                      <a:gd name="connsiteY0" fmla="*/ 544996 h 2133911"/>
                      <a:gd name="connsiteX1" fmla="*/ 1212702 w 2310224"/>
                      <a:gd name="connsiteY1" fmla="*/ 0 h 2133911"/>
                      <a:gd name="connsiteX2" fmla="*/ 2219868 w 2310224"/>
                      <a:gd name="connsiteY2" fmla="*/ 544996 h 2133911"/>
                      <a:gd name="connsiteX3" fmla="*/ 1958090 w 2310224"/>
                      <a:gd name="connsiteY3" fmla="*/ 2014246 h 2133911"/>
                      <a:gd name="connsiteX4" fmla="*/ 1707943 w 2310224"/>
                      <a:gd name="connsiteY4" fmla="*/ 1952071 h 2133911"/>
                      <a:gd name="connsiteX5" fmla="*/ 1384152 w 2310224"/>
                      <a:gd name="connsiteY5" fmla="*/ 1189052 h 2133911"/>
                      <a:gd name="connsiteX6" fmla="*/ 822710 w 2310224"/>
                      <a:gd name="connsiteY6" fmla="*/ 1021741 h 2133911"/>
                      <a:gd name="connsiteX7" fmla="*/ 807470 w 2310224"/>
                      <a:gd name="connsiteY7" fmla="*/ 831241 h 2133911"/>
                      <a:gd name="connsiteX8" fmla="*/ 85559 w 2310224"/>
                      <a:gd name="connsiteY8" fmla="*/ 1249017 h 2133911"/>
                      <a:gd name="connsiteX9" fmla="*/ 205536 w 2310224"/>
                      <a:gd name="connsiteY9" fmla="*/ 544996 h 2133911"/>
                      <a:gd name="connsiteX0" fmla="*/ 205536 w 2342794"/>
                      <a:gd name="connsiteY0" fmla="*/ 544996 h 2133911"/>
                      <a:gd name="connsiteX1" fmla="*/ 1212702 w 2342794"/>
                      <a:gd name="connsiteY1" fmla="*/ 0 h 2133911"/>
                      <a:gd name="connsiteX2" fmla="*/ 2219868 w 2342794"/>
                      <a:gd name="connsiteY2" fmla="*/ 544996 h 2133911"/>
                      <a:gd name="connsiteX3" fmla="*/ 1958090 w 2342794"/>
                      <a:gd name="connsiteY3" fmla="*/ 2014246 h 2133911"/>
                      <a:gd name="connsiteX4" fmla="*/ 1707943 w 2342794"/>
                      <a:gd name="connsiteY4" fmla="*/ 1952071 h 2133911"/>
                      <a:gd name="connsiteX5" fmla="*/ 1384152 w 2342794"/>
                      <a:gd name="connsiteY5" fmla="*/ 1189052 h 2133911"/>
                      <a:gd name="connsiteX6" fmla="*/ 822710 w 2342794"/>
                      <a:gd name="connsiteY6" fmla="*/ 1021741 h 2133911"/>
                      <a:gd name="connsiteX7" fmla="*/ 807470 w 2342794"/>
                      <a:gd name="connsiteY7" fmla="*/ 831241 h 2133911"/>
                      <a:gd name="connsiteX8" fmla="*/ 85559 w 2342794"/>
                      <a:gd name="connsiteY8" fmla="*/ 1249017 h 2133911"/>
                      <a:gd name="connsiteX9" fmla="*/ 205536 w 2342794"/>
                      <a:gd name="connsiteY9" fmla="*/ 544996 h 2133911"/>
                      <a:gd name="connsiteX0" fmla="*/ 205536 w 2366044"/>
                      <a:gd name="connsiteY0" fmla="*/ 544996 h 2133911"/>
                      <a:gd name="connsiteX1" fmla="*/ 1212702 w 2366044"/>
                      <a:gd name="connsiteY1" fmla="*/ 0 h 2133911"/>
                      <a:gd name="connsiteX2" fmla="*/ 2219868 w 2366044"/>
                      <a:gd name="connsiteY2" fmla="*/ 544996 h 2133911"/>
                      <a:gd name="connsiteX3" fmla="*/ 1958090 w 2366044"/>
                      <a:gd name="connsiteY3" fmla="*/ 2014246 h 2133911"/>
                      <a:gd name="connsiteX4" fmla="*/ 1707943 w 2366044"/>
                      <a:gd name="connsiteY4" fmla="*/ 1952071 h 2133911"/>
                      <a:gd name="connsiteX5" fmla="*/ 1384152 w 2366044"/>
                      <a:gd name="connsiteY5" fmla="*/ 1189052 h 2133911"/>
                      <a:gd name="connsiteX6" fmla="*/ 822710 w 2366044"/>
                      <a:gd name="connsiteY6" fmla="*/ 1021741 h 2133911"/>
                      <a:gd name="connsiteX7" fmla="*/ 807470 w 2366044"/>
                      <a:gd name="connsiteY7" fmla="*/ 831241 h 2133911"/>
                      <a:gd name="connsiteX8" fmla="*/ 85559 w 2366044"/>
                      <a:gd name="connsiteY8" fmla="*/ 1249017 h 2133911"/>
                      <a:gd name="connsiteX9" fmla="*/ 205536 w 2366044"/>
                      <a:gd name="connsiteY9" fmla="*/ 544996 h 21339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66044" h="2133911">
                        <a:moveTo>
                          <a:pt x="205536" y="544996"/>
                        </a:moveTo>
                        <a:cubicBezTo>
                          <a:pt x="393393" y="336827"/>
                          <a:pt x="656460" y="0"/>
                          <a:pt x="1212702" y="0"/>
                        </a:cubicBezTo>
                        <a:cubicBezTo>
                          <a:pt x="1768944" y="0"/>
                          <a:pt x="2076587" y="330256"/>
                          <a:pt x="2219868" y="544996"/>
                        </a:cubicBezTo>
                        <a:cubicBezTo>
                          <a:pt x="2401249" y="887054"/>
                          <a:pt x="2506961" y="1703534"/>
                          <a:pt x="1958090" y="2014246"/>
                        </a:cubicBezTo>
                        <a:cubicBezTo>
                          <a:pt x="1872769" y="2248759"/>
                          <a:pt x="1803599" y="2089603"/>
                          <a:pt x="1707943" y="1952071"/>
                        </a:cubicBezTo>
                        <a:cubicBezTo>
                          <a:pt x="1612287" y="1814539"/>
                          <a:pt x="1531691" y="1344107"/>
                          <a:pt x="1384152" y="1189052"/>
                        </a:cubicBezTo>
                        <a:cubicBezTo>
                          <a:pt x="1236613" y="1033997"/>
                          <a:pt x="897869" y="1080106"/>
                          <a:pt x="822710" y="1021741"/>
                        </a:cubicBezTo>
                        <a:cubicBezTo>
                          <a:pt x="755171" y="978616"/>
                          <a:pt x="960808" y="789552"/>
                          <a:pt x="807470" y="831241"/>
                        </a:cubicBezTo>
                        <a:cubicBezTo>
                          <a:pt x="654132" y="872930"/>
                          <a:pt x="188421" y="1365304"/>
                          <a:pt x="85559" y="1249017"/>
                        </a:cubicBezTo>
                        <a:cubicBezTo>
                          <a:pt x="-82302" y="1158184"/>
                          <a:pt x="17679" y="753165"/>
                          <a:pt x="205536" y="544996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6399575B-BFF5-40EB-BCB9-1AAA2CA88C69}"/>
                      </a:ext>
                    </a:extLst>
                  </p:cNvPr>
                  <p:cNvSpPr/>
                  <p:nvPr/>
                </p:nvSpPr>
                <p:spPr>
                  <a:xfrm>
                    <a:off x="3336121" y="3160798"/>
                    <a:ext cx="590550" cy="5905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F2BC816A-9CEC-4E82-8E3B-CCDE4F61F33A}"/>
                      </a:ext>
                    </a:extLst>
                  </p:cNvPr>
                  <p:cNvSpPr/>
                  <p:nvPr/>
                </p:nvSpPr>
                <p:spPr>
                  <a:xfrm flipH="1">
                    <a:off x="3165736" y="3828532"/>
                    <a:ext cx="85770" cy="101355"/>
                  </a:xfrm>
                  <a:custGeom>
                    <a:avLst/>
                    <a:gdLst>
                      <a:gd name="connsiteX0" fmla="*/ 38100 w 222709"/>
                      <a:gd name="connsiteY0" fmla="*/ 14664 h 187638"/>
                      <a:gd name="connsiteX1" fmla="*/ 200025 w 222709"/>
                      <a:gd name="connsiteY1" fmla="*/ 14664 h 187638"/>
                      <a:gd name="connsiteX2" fmla="*/ 200025 w 222709"/>
                      <a:gd name="connsiteY2" fmla="*/ 167064 h 187638"/>
                      <a:gd name="connsiteX3" fmla="*/ 0 w 222709"/>
                      <a:gd name="connsiteY3" fmla="*/ 186114 h 187638"/>
                      <a:gd name="connsiteX4" fmla="*/ 0 w 222709"/>
                      <a:gd name="connsiteY4" fmla="*/ 186114 h 187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709" h="187638">
                        <a:moveTo>
                          <a:pt x="38100" y="14664"/>
                        </a:moveTo>
                        <a:cubicBezTo>
                          <a:pt x="105569" y="1964"/>
                          <a:pt x="173038" y="-10736"/>
                          <a:pt x="200025" y="14664"/>
                        </a:cubicBezTo>
                        <a:cubicBezTo>
                          <a:pt x="227013" y="40064"/>
                          <a:pt x="233363" y="138489"/>
                          <a:pt x="200025" y="167064"/>
                        </a:cubicBezTo>
                        <a:cubicBezTo>
                          <a:pt x="166688" y="195639"/>
                          <a:pt x="0" y="186114"/>
                          <a:pt x="0" y="186114"/>
                        </a:cubicBezTo>
                        <a:lnTo>
                          <a:pt x="0" y="186114"/>
                        </a:lnTo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" name="Arc 38">
                    <a:extLst>
                      <a:ext uri="{FF2B5EF4-FFF2-40B4-BE49-F238E27FC236}">
                        <a16:creationId xmlns:a16="http://schemas.microsoft.com/office/drawing/2014/main" id="{66132C60-73E8-49A9-B81E-2512DBC51080}"/>
                      </a:ext>
                    </a:extLst>
                  </p:cNvPr>
                  <p:cNvSpPr/>
                  <p:nvPr/>
                </p:nvSpPr>
                <p:spPr>
                  <a:xfrm rot="8350864">
                    <a:off x="3280234" y="3893617"/>
                    <a:ext cx="188468" cy="188468"/>
                  </a:xfrm>
                  <a:prstGeom prst="arc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358CB900-B971-4C96-897E-5253DA868095}"/>
                      </a:ext>
                    </a:extLst>
                  </p:cNvPr>
                  <p:cNvSpPr/>
                  <p:nvPr/>
                </p:nvSpPr>
                <p:spPr>
                  <a:xfrm>
                    <a:off x="3350645" y="3276776"/>
                    <a:ext cx="379599" cy="37959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0B241F88-2B30-4D77-B661-4C3AA0B03E25}"/>
                      </a:ext>
                    </a:extLst>
                  </p:cNvPr>
                  <p:cNvSpPr/>
                  <p:nvPr/>
                </p:nvSpPr>
                <p:spPr>
                  <a:xfrm>
                    <a:off x="3347932" y="3396650"/>
                    <a:ext cx="169507" cy="1695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26B1FC56-E8EC-45E5-B137-7D48E2F847AF}"/>
                      </a:ext>
                    </a:extLst>
                  </p:cNvPr>
                  <p:cNvSpPr/>
                  <p:nvPr/>
                </p:nvSpPr>
                <p:spPr>
                  <a:xfrm>
                    <a:off x="4149214" y="3365358"/>
                    <a:ext cx="379598" cy="470436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3AA46769-34EA-4457-BE04-13C969043C02}"/>
                      </a:ext>
                    </a:extLst>
                  </p:cNvPr>
                  <p:cNvSpPr/>
                  <p:nvPr/>
                </p:nvSpPr>
                <p:spPr>
                  <a:xfrm>
                    <a:off x="3958098" y="3422913"/>
                    <a:ext cx="379598" cy="379598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BF679B2-6722-436B-AEA5-904854868811}"/>
                  </a:ext>
                </a:extLst>
              </p:cNvPr>
              <p:cNvGrpSpPr/>
              <p:nvPr/>
            </p:nvGrpSpPr>
            <p:grpSpPr>
              <a:xfrm rot="4396976" flipH="1">
                <a:off x="3819742" y="2723399"/>
                <a:ext cx="260158" cy="368659"/>
                <a:chOff x="4774673" y="4182857"/>
                <a:chExt cx="611098" cy="865959"/>
              </a:xfrm>
            </p:grpSpPr>
            <p:sp>
              <p:nvSpPr>
                <p:cNvPr id="24" name="Rectangle 10">
                  <a:extLst>
                    <a:ext uri="{FF2B5EF4-FFF2-40B4-BE49-F238E27FC236}">
                      <a16:creationId xmlns:a16="http://schemas.microsoft.com/office/drawing/2014/main" id="{BEB510FD-84A2-416A-B036-5E8E41884C3F}"/>
                    </a:ext>
                  </a:extLst>
                </p:cNvPr>
                <p:cNvSpPr/>
                <p:nvPr/>
              </p:nvSpPr>
              <p:spPr>
                <a:xfrm rot="2739513">
                  <a:off x="4506559" y="4450971"/>
                  <a:ext cx="849697" cy="313470"/>
                </a:xfrm>
                <a:custGeom>
                  <a:avLst/>
                  <a:gdLst>
                    <a:gd name="connsiteX0" fmla="*/ 0 w 123825"/>
                    <a:gd name="connsiteY0" fmla="*/ 0 h 158875"/>
                    <a:gd name="connsiteX1" fmla="*/ 123825 w 123825"/>
                    <a:gd name="connsiteY1" fmla="*/ 0 h 158875"/>
                    <a:gd name="connsiteX2" fmla="*/ 123825 w 123825"/>
                    <a:gd name="connsiteY2" fmla="*/ 158875 h 158875"/>
                    <a:gd name="connsiteX3" fmla="*/ 0 w 123825"/>
                    <a:gd name="connsiteY3" fmla="*/ 158875 h 158875"/>
                    <a:gd name="connsiteX4" fmla="*/ 0 w 123825"/>
                    <a:gd name="connsiteY4" fmla="*/ 0 h 158875"/>
                    <a:gd name="connsiteX0" fmla="*/ 0 w 593725"/>
                    <a:gd name="connsiteY0" fmla="*/ 0 h 158875"/>
                    <a:gd name="connsiteX1" fmla="*/ 593725 w 593725"/>
                    <a:gd name="connsiteY1" fmla="*/ 57150 h 158875"/>
                    <a:gd name="connsiteX2" fmla="*/ 123825 w 593725"/>
                    <a:gd name="connsiteY2" fmla="*/ 158875 h 158875"/>
                    <a:gd name="connsiteX3" fmla="*/ 0 w 593725"/>
                    <a:gd name="connsiteY3" fmla="*/ 158875 h 158875"/>
                    <a:gd name="connsiteX4" fmla="*/ 0 w 593725"/>
                    <a:gd name="connsiteY4" fmla="*/ 0 h 158875"/>
                    <a:gd name="connsiteX0" fmla="*/ 0 w 593725"/>
                    <a:gd name="connsiteY0" fmla="*/ 0 h 298575"/>
                    <a:gd name="connsiteX1" fmla="*/ 593725 w 593725"/>
                    <a:gd name="connsiteY1" fmla="*/ 57150 h 298575"/>
                    <a:gd name="connsiteX2" fmla="*/ 482600 w 593725"/>
                    <a:gd name="connsiteY2" fmla="*/ 298575 h 298575"/>
                    <a:gd name="connsiteX3" fmla="*/ 0 w 593725"/>
                    <a:gd name="connsiteY3" fmla="*/ 158875 h 298575"/>
                    <a:gd name="connsiteX4" fmla="*/ 0 w 593725"/>
                    <a:gd name="connsiteY4" fmla="*/ 0 h 298575"/>
                    <a:gd name="connsiteX0" fmla="*/ 0 w 818036"/>
                    <a:gd name="connsiteY0" fmla="*/ 0 h 298575"/>
                    <a:gd name="connsiteX1" fmla="*/ 593725 w 818036"/>
                    <a:gd name="connsiteY1" fmla="*/ 57150 h 298575"/>
                    <a:gd name="connsiteX2" fmla="*/ 482600 w 818036"/>
                    <a:gd name="connsiteY2" fmla="*/ 298575 h 298575"/>
                    <a:gd name="connsiteX3" fmla="*/ 0 w 818036"/>
                    <a:gd name="connsiteY3" fmla="*/ 158875 h 298575"/>
                    <a:gd name="connsiteX4" fmla="*/ 0 w 818036"/>
                    <a:gd name="connsiteY4" fmla="*/ 0 h 298575"/>
                    <a:gd name="connsiteX0" fmla="*/ 0 w 849697"/>
                    <a:gd name="connsiteY0" fmla="*/ 0 h 313470"/>
                    <a:gd name="connsiteX1" fmla="*/ 593725 w 849697"/>
                    <a:gd name="connsiteY1" fmla="*/ 57150 h 313470"/>
                    <a:gd name="connsiteX2" fmla="*/ 482600 w 849697"/>
                    <a:gd name="connsiteY2" fmla="*/ 298575 h 313470"/>
                    <a:gd name="connsiteX3" fmla="*/ 0 w 849697"/>
                    <a:gd name="connsiteY3" fmla="*/ 158875 h 313470"/>
                    <a:gd name="connsiteX4" fmla="*/ 0 w 849697"/>
                    <a:gd name="connsiteY4" fmla="*/ 0 h 313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97" h="313470">
                      <a:moveTo>
                        <a:pt x="0" y="0"/>
                      </a:moveTo>
                      <a:lnTo>
                        <a:pt x="593725" y="57150"/>
                      </a:lnTo>
                      <a:cubicBezTo>
                        <a:pt x="1140883" y="232875"/>
                        <a:pt x="668867" y="357800"/>
                        <a:pt x="482600" y="298575"/>
                      </a:cubicBezTo>
                      <a:lnTo>
                        <a:pt x="0" y="1588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 59">
                  <a:extLst>
                    <a:ext uri="{FF2B5EF4-FFF2-40B4-BE49-F238E27FC236}">
                      <a16:creationId xmlns:a16="http://schemas.microsoft.com/office/drawing/2014/main" id="{B1B8B96E-75DD-4F5E-AD78-D9C816BC1F7B}"/>
                    </a:ext>
                  </a:extLst>
                </p:cNvPr>
                <p:cNvSpPr/>
                <p:nvPr/>
              </p:nvSpPr>
              <p:spPr>
                <a:xfrm rot="17857840">
                  <a:off x="5117150" y="4780195"/>
                  <a:ext cx="262299" cy="274943"/>
                </a:xfrm>
                <a:custGeom>
                  <a:avLst/>
                  <a:gdLst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33931 w 243481"/>
                    <a:gd name="connsiteY0" fmla="*/ 0 h 249255"/>
                    <a:gd name="connsiteX1" fmla="*/ 243481 w 243481"/>
                    <a:gd name="connsiteY1" fmla="*/ 0 h 249255"/>
                    <a:gd name="connsiteX2" fmla="*/ 243481 w 243481"/>
                    <a:gd name="connsiteY2" fmla="*/ 249255 h 249255"/>
                    <a:gd name="connsiteX3" fmla="*/ 33931 w 243481"/>
                    <a:gd name="connsiteY3" fmla="*/ 249255 h 249255"/>
                    <a:gd name="connsiteX4" fmla="*/ 33931 w 243481"/>
                    <a:gd name="connsiteY4" fmla="*/ 0 h 249255"/>
                    <a:gd name="connsiteX0" fmla="*/ 33931 w 243481"/>
                    <a:gd name="connsiteY0" fmla="*/ 0 h 267202"/>
                    <a:gd name="connsiteX1" fmla="*/ 243481 w 243481"/>
                    <a:gd name="connsiteY1" fmla="*/ 0 h 267202"/>
                    <a:gd name="connsiteX2" fmla="*/ 243481 w 243481"/>
                    <a:gd name="connsiteY2" fmla="*/ 249255 h 267202"/>
                    <a:gd name="connsiteX3" fmla="*/ 33931 w 243481"/>
                    <a:gd name="connsiteY3" fmla="*/ 249255 h 267202"/>
                    <a:gd name="connsiteX4" fmla="*/ 33931 w 243481"/>
                    <a:gd name="connsiteY4" fmla="*/ 0 h 267202"/>
                    <a:gd name="connsiteX0" fmla="*/ 33931 w 269734"/>
                    <a:gd name="connsiteY0" fmla="*/ 0 h 267202"/>
                    <a:gd name="connsiteX1" fmla="*/ 243481 w 269734"/>
                    <a:gd name="connsiteY1" fmla="*/ 0 h 267202"/>
                    <a:gd name="connsiteX2" fmla="*/ 243481 w 269734"/>
                    <a:gd name="connsiteY2" fmla="*/ 249255 h 267202"/>
                    <a:gd name="connsiteX3" fmla="*/ 33931 w 269734"/>
                    <a:gd name="connsiteY3" fmla="*/ 249255 h 267202"/>
                    <a:gd name="connsiteX4" fmla="*/ 33931 w 269734"/>
                    <a:gd name="connsiteY4" fmla="*/ 0 h 267202"/>
                    <a:gd name="connsiteX0" fmla="*/ 33931 w 288839"/>
                    <a:gd name="connsiteY0" fmla="*/ 0 h 267202"/>
                    <a:gd name="connsiteX1" fmla="*/ 243481 w 288839"/>
                    <a:gd name="connsiteY1" fmla="*/ 0 h 267202"/>
                    <a:gd name="connsiteX2" fmla="*/ 243481 w 288839"/>
                    <a:gd name="connsiteY2" fmla="*/ 249255 h 267202"/>
                    <a:gd name="connsiteX3" fmla="*/ 33931 w 288839"/>
                    <a:gd name="connsiteY3" fmla="*/ 249255 h 267202"/>
                    <a:gd name="connsiteX4" fmla="*/ 33931 w 288839"/>
                    <a:gd name="connsiteY4" fmla="*/ 0 h 267202"/>
                    <a:gd name="connsiteX0" fmla="*/ 33931 w 297410"/>
                    <a:gd name="connsiteY0" fmla="*/ 0 h 267202"/>
                    <a:gd name="connsiteX1" fmla="*/ 243481 w 297410"/>
                    <a:gd name="connsiteY1" fmla="*/ 0 h 267202"/>
                    <a:gd name="connsiteX2" fmla="*/ 243481 w 297410"/>
                    <a:gd name="connsiteY2" fmla="*/ 249255 h 267202"/>
                    <a:gd name="connsiteX3" fmla="*/ 33931 w 297410"/>
                    <a:gd name="connsiteY3" fmla="*/ 249255 h 267202"/>
                    <a:gd name="connsiteX4" fmla="*/ 33931 w 297410"/>
                    <a:gd name="connsiteY4" fmla="*/ 0 h 267202"/>
                    <a:gd name="connsiteX0" fmla="*/ 33931 w 297410"/>
                    <a:gd name="connsiteY0" fmla="*/ 0 h 272229"/>
                    <a:gd name="connsiteX1" fmla="*/ 243481 w 297410"/>
                    <a:gd name="connsiteY1" fmla="*/ 0 h 272229"/>
                    <a:gd name="connsiteX2" fmla="*/ 243481 w 297410"/>
                    <a:gd name="connsiteY2" fmla="*/ 249255 h 272229"/>
                    <a:gd name="connsiteX3" fmla="*/ 33931 w 297410"/>
                    <a:gd name="connsiteY3" fmla="*/ 249255 h 272229"/>
                    <a:gd name="connsiteX4" fmla="*/ 33931 w 297410"/>
                    <a:gd name="connsiteY4" fmla="*/ 0 h 272229"/>
                    <a:gd name="connsiteX0" fmla="*/ 33931 w 293836"/>
                    <a:gd name="connsiteY0" fmla="*/ 0 h 272229"/>
                    <a:gd name="connsiteX1" fmla="*/ 243481 w 293836"/>
                    <a:gd name="connsiteY1" fmla="*/ 0 h 272229"/>
                    <a:gd name="connsiteX2" fmla="*/ 243481 w 293836"/>
                    <a:gd name="connsiteY2" fmla="*/ 249255 h 272229"/>
                    <a:gd name="connsiteX3" fmla="*/ 33931 w 293836"/>
                    <a:gd name="connsiteY3" fmla="*/ 249255 h 272229"/>
                    <a:gd name="connsiteX4" fmla="*/ 33931 w 293836"/>
                    <a:gd name="connsiteY4" fmla="*/ 0 h 272229"/>
                    <a:gd name="connsiteX0" fmla="*/ 33931 w 293836"/>
                    <a:gd name="connsiteY0" fmla="*/ 0 h 274943"/>
                    <a:gd name="connsiteX1" fmla="*/ 243481 w 293836"/>
                    <a:gd name="connsiteY1" fmla="*/ 0 h 274943"/>
                    <a:gd name="connsiteX2" fmla="*/ 243481 w 293836"/>
                    <a:gd name="connsiteY2" fmla="*/ 249255 h 274943"/>
                    <a:gd name="connsiteX3" fmla="*/ 33931 w 293836"/>
                    <a:gd name="connsiteY3" fmla="*/ 249255 h 274943"/>
                    <a:gd name="connsiteX4" fmla="*/ 33931 w 293836"/>
                    <a:gd name="connsiteY4" fmla="*/ 0 h 27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836" h="274943">
                      <a:moveTo>
                        <a:pt x="33931" y="0"/>
                      </a:moveTo>
                      <a:lnTo>
                        <a:pt x="243481" y="0"/>
                      </a:lnTo>
                      <a:cubicBezTo>
                        <a:pt x="243481" y="83085"/>
                        <a:pt x="356780" y="187495"/>
                        <a:pt x="243481" y="249255"/>
                      </a:cubicBezTo>
                      <a:cubicBezTo>
                        <a:pt x="182664" y="276780"/>
                        <a:pt x="108793" y="289636"/>
                        <a:pt x="33931" y="249255"/>
                      </a:cubicBezTo>
                      <a:cubicBezTo>
                        <a:pt x="-42414" y="184632"/>
                        <a:pt x="33931" y="83085"/>
                        <a:pt x="3393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29C71DF-93B1-4C1E-A8E5-CC2102F80424}"/>
                  </a:ext>
                </a:extLst>
              </p:cNvPr>
              <p:cNvGrpSpPr/>
              <p:nvPr/>
            </p:nvGrpSpPr>
            <p:grpSpPr>
              <a:xfrm>
                <a:off x="1921562" y="1368408"/>
                <a:ext cx="8731994" cy="4333501"/>
                <a:chOff x="1921562" y="1368408"/>
                <a:chExt cx="8731994" cy="4333501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6668911-5718-4806-A51E-E572EFA3E6B6}"/>
                    </a:ext>
                  </a:extLst>
                </p:cNvPr>
                <p:cNvSpPr/>
                <p:nvPr/>
              </p:nvSpPr>
              <p:spPr>
                <a:xfrm>
                  <a:off x="3193773" y="4176805"/>
                  <a:ext cx="1525104" cy="1525104"/>
                </a:xfrm>
                <a:custGeom>
                  <a:avLst/>
                  <a:gdLst>
                    <a:gd name="connsiteX0" fmla="*/ 762552 w 1525104"/>
                    <a:gd name="connsiteY0" fmla="*/ 0 h 1525104"/>
                    <a:gd name="connsiteX1" fmla="*/ 1525104 w 1525104"/>
                    <a:gd name="connsiteY1" fmla="*/ 762552 h 1525104"/>
                    <a:gd name="connsiteX2" fmla="*/ 762552 w 1525104"/>
                    <a:gd name="connsiteY2" fmla="*/ 1525104 h 1525104"/>
                    <a:gd name="connsiteX3" fmla="*/ 0 w 1525104"/>
                    <a:gd name="connsiteY3" fmla="*/ 762552 h 1525104"/>
                    <a:gd name="connsiteX4" fmla="*/ 762552 w 1525104"/>
                    <a:gd name="connsiteY4" fmla="*/ 0 h 1525104"/>
                    <a:gd name="connsiteX5" fmla="*/ 757307 w 1525104"/>
                    <a:gd name="connsiteY5" fmla="*/ 390388 h 1525104"/>
                    <a:gd name="connsiteX6" fmla="*/ 376031 w 1525104"/>
                    <a:gd name="connsiteY6" fmla="*/ 771664 h 1525104"/>
                    <a:gd name="connsiteX7" fmla="*/ 757307 w 1525104"/>
                    <a:gd name="connsiteY7" fmla="*/ 1152940 h 1525104"/>
                    <a:gd name="connsiteX8" fmla="*/ 1138583 w 1525104"/>
                    <a:gd name="connsiteY8" fmla="*/ 771664 h 1525104"/>
                    <a:gd name="connsiteX9" fmla="*/ 757307 w 1525104"/>
                    <a:gd name="connsiteY9" fmla="*/ 390388 h 1525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25104" h="1525104">
                      <a:moveTo>
                        <a:pt x="762552" y="0"/>
                      </a:moveTo>
                      <a:cubicBezTo>
                        <a:pt x="1183698" y="0"/>
                        <a:pt x="1525104" y="341406"/>
                        <a:pt x="1525104" y="762552"/>
                      </a:cubicBezTo>
                      <a:cubicBezTo>
                        <a:pt x="1525104" y="1183698"/>
                        <a:pt x="1183698" y="1525104"/>
                        <a:pt x="762552" y="1525104"/>
                      </a:cubicBezTo>
                      <a:cubicBezTo>
                        <a:pt x="341406" y="1525104"/>
                        <a:pt x="0" y="1183698"/>
                        <a:pt x="0" y="762552"/>
                      </a:cubicBezTo>
                      <a:cubicBezTo>
                        <a:pt x="0" y="341406"/>
                        <a:pt x="341406" y="0"/>
                        <a:pt x="762552" y="0"/>
                      </a:cubicBezTo>
                      <a:close/>
                      <a:moveTo>
                        <a:pt x="757307" y="390388"/>
                      </a:moveTo>
                      <a:cubicBezTo>
                        <a:pt x="546734" y="390388"/>
                        <a:pt x="376031" y="561091"/>
                        <a:pt x="376031" y="771664"/>
                      </a:cubicBezTo>
                      <a:cubicBezTo>
                        <a:pt x="376031" y="982237"/>
                        <a:pt x="546734" y="1152940"/>
                        <a:pt x="757307" y="1152940"/>
                      </a:cubicBezTo>
                      <a:cubicBezTo>
                        <a:pt x="967880" y="1152940"/>
                        <a:pt x="1138583" y="982237"/>
                        <a:pt x="1138583" y="771664"/>
                      </a:cubicBezTo>
                      <a:cubicBezTo>
                        <a:pt x="1138583" y="561091"/>
                        <a:pt x="967880" y="390388"/>
                        <a:pt x="757307" y="39038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B156BC26-43E0-4EC4-A98A-B1445F3D935F}"/>
                    </a:ext>
                  </a:extLst>
                </p:cNvPr>
                <p:cNvSpPr/>
                <p:nvPr/>
              </p:nvSpPr>
              <p:spPr>
                <a:xfrm>
                  <a:off x="1921564" y="1368408"/>
                  <a:ext cx="8731992" cy="3667419"/>
                </a:xfrm>
                <a:custGeom>
                  <a:avLst/>
                  <a:gdLst>
                    <a:gd name="connsiteX0" fmla="*/ 8201567 w 8645579"/>
                    <a:gd name="connsiteY0" fmla="*/ 513 h 3667932"/>
                    <a:gd name="connsiteX1" fmla="*/ 8600661 w 8645579"/>
                    <a:gd name="connsiteY1" fmla="*/ 3667932 h 3667932"/>
                    <a:gd name="connsiteX2" fmla="*/ 7975757 w 8645579"/>
                    <a:gd name="connsiteY2" fmla="*/ 3667932 h 3667932"/>
                    <a:gd name="connsiteX3" fmla="*/ 7976082 w 8645579"/>
                    <a:gd name="connsiteY3" fmla="*/ 3665800 h 3667932"/>
                    <a:gd name="connsiteX4" fmla="*/ 7980019 w 8645579"/>
                    <a:gd name="connsiteY4" fmla="*/ 3587833 h 3667932"/>
                    <a:gd name="connsiteX5" fmla="*/ 7217467 w 8645579"/>
                    <a:gd name="connsiteY5" fmla="*/ 2825281 h 3667932"/>
                    <a:gd name="connsiteX6" fmla="*/ 6454915 w 8645579"/>
                    <a:gd name="connsiteY6" fmla="*/ 3587833 h 3667932"/>
                    <a:gd name="connsiteX7" fmla="*/ 6458852 w 8645579"/>
                    <a:gd name="connsiteY7" fmla="*/ 3665800 h 3667932"/>
                    <a:gd name="connsiteX8" fmla="*/ 6459177 w 8645579"/>
                    <a:gd name="connsiteY8" fmla="*/ 3667932 h 3667932"/>
                    <a:gd name="connsiteX9" fmla="*/ 2806856 w 8645579"/>
                    <a:gd name="connsiteY9" fmla="*/ 3667932 h 3667932"/>
                    <a:gd name="connsiteX10" fmla="*/ 2807182 w 8645579"/>
                    <a:gd name="connsiteY10" fmla="*/ 3665800 h 3667932"/>
                    <a:gd name="connsiteX11" fmla="*/ 2811119 w 8645579"/>
                    <a:gd name="connsiteY11" fmla="*/ 3587833 h 3667932"/>
                    <a:gd name="connsiteX12" fmla="*/ 2048567 w 8645579"/>
                    <a:gd name="connsiteY12" fmla="*/ 2825281 h 3667932"/>
                    <a:gd name="connsiteX13" fmla="*/ 1286015 w 8645579"/>
                    <a:gd name="connsiteY13" fmla="*/ 3587833 h 3667932"/>
                    <a:gd name="connsiteX14" fmla="*/ 1289952 w 8645579"/>
                    <a:gd name="connsiteY14" fmla="*/ 3665800 h 3667932"/>
                    <a:gd name="connsiteX15" fmla="*/ 1290277 w 8645579"/>
                    <a:gd name="connsiteY15" fmla="*/ 3667932 h 3667932"/>
                    <a:gd name="connsiteX16" fmla="*/ 26505 w 8645579"/>
                    <a:gd name="connsiteY16" fmla="*/ 3667932 h 3667932"/>
                    <a:gd name="connsiteX17" fmla="*/ 0 w 8645579"/>
                    <a:gd name="connsiteY17" fmla="*/ 2514992 h 3667932"/>
                    <a:gd name="connsiteX18" fmla="*/ 1099932 w 8645579"/>
                    <a:gd name="connsiteY18" fmla="*/ 1627096 h 3667932"/>
                    <a:gd name="connsiteX19" fmla="*/ 2305879 w 8645579"/>
                    <a:gd name="connsiteY19" fmla="*/ 36836 h 3667932"/>
                    <a:gd name="connsiteX20" fmla="*/ 8123584 w 8645579"/>
                    <a:gd name="connsiteY20" fmla="*/ 10331 h 3667932"/>
                    <a:gd name="connsiteX21" fmla="*/ 8201567 w 8645579"/>
                    <a:gd name="connsiteY21" fmla="*/ 513 h 3667932"/>
                    <a:gd name="connsiteX22" fmla="*/ 3286541 w 8645579"/>
                    <a:gd name="connsiteY22" fmla="*/ 310289 h 3667932"/>
                    <a:gd name="connsiteX23" fmla="*/ 3286541 w 8645579"/>
                    <a:gd name="connsiteY23" fmla="*/ 1633722 h 3667932"/>
                    <a:gd name="connsiteX24" fmla="*/ 4850298 w 8645579"/>
                    <a:gd name="connsiteY24" fmla="*/ 1633722 h 3667932"/>
                    <a:gd name="connsiteX25" fmla="*/ 4850298 w 8645579"/>
                    <a:gd name="connsiteY25" fmla="*/ 310289 h 3667932"/>
                    <a:gd name="connsiteX26" fmla="*/ 3286541 w 8645579"/>
                    <a:gd name="connsiteY26" fmla="*/ 310289 h 3667932"/>
                    <a:gd name="connsiteX27" fmla="*/ 4996071 w 8645579"/>
                    <a:gd name="connsiteY27" fmla="*/ 310289 h 3667932"/>
                    <a:gd name="connsiteX28" fmla="*/ 4996071 w 8645579"/>
                    <a:gd name="connsiteY28" fmla="*/ 1633722 h 3667932"/>
                    <a:gd name="connsiteX29" fmla="*/ 6559828 w 8645579"/>
                    <a:gd name="connsiteY29" fmla="*/ 1633722 h 3667932"/>
                    <a:gd name="connsiteX30" fmla="*/ 6559828 w 8645579"/>
                    <a:gd name="connsiteY30" fmla="*/ 310289 h 3667932"/>
                    <a:gd name="connsiteX31" fmla="*/ 4996071 w 8645579"/>
                    <a:gd name="connsiteY31" fmla="*/ 310289 h 3667932"/>
                    <a:gd name="connsiteX32" fmla="*/ 6705601 w 8645579"/>
                    <a:gd name="connsiteY32" fmla="*/ 310289 h 3667932"/>
                    <a:gd name="connsiteX33" fmla="*/ 6705601 w 8645579"/>
                    <a:gd name="connsiteY33" fmla="*/ 1633722 h 3667932"/>
                    <a:gd name="connsiteX34" fmla="*/ 8269358 w 8645579"/>
                    <a:gd name="connsiteY34" fmla="*/ 1633722 h 3667932"/>
                    <a:gd name="connsiteX35" fmla="*/ 8269358 w 8645579"/>
                    <a:gd name="connsiteY35" fmla="*/ 310289 h 3667932"/>
                    <a:gd name="connsiteX36" fmla="*/ 6705601 w 8645579"/>
                    <a:gd name="connsiteY36" fmla="*/ 310289 h 3667932"/>
                    <a:gd name="connsiteX37" fmla="*/ 2542349 w 8645579"/>
                    <a:gd name="connsiteY37" fmla="*/ 313396 h 3667932"/>
                    <a:gd name="connsiteX38" fmla="*/ 1484246 w 8645579"/>
                    <a:gd name="connsiteY38" fmla="*/ 1607218 h 3667932"/>
                    <a:gd name="connsiteX39" fmla="*/ 2902228 w 8645579"/>
                    <a:gd name="connsiteY39" fmla="*/ 1607218 h 3667932"/>
                    <a:gd name="connsiteX40" fmla="*/ 2902228 w 8645579"/>
                    <a:gd name="connsiteY40" fmla="*/ 341635 h 3667932"/>
                    <a:gd name="connsiteX41" fmla="*/ 2542349 w 8645579"/>
                    <a:gd name="connsiteY41" fmla="*/ 313396 h 3667932"/>
                    <a:gd name="connsiteX0" fmla="*/ 8201567 w 8645579"/>
                    <a:gd name="connsiteY0" fmla="*/ 513 h 3667932"/>
                    <a:gd name="connsiteX1" fmla="*/ 8600661 w 8645579"/>
                    <a:gd name="connsiteY1" fmla="*/ 3667932 h 3667932"/>
                    <a:gd name="connsiteX2" fmla="*/ 7975757 w 8645579"/>
                    <a:gd name="connsiteY2" fmla="*/ 3667932 h 3667932"/>
                    <a:gd name="connsiteX3" fmla="*/ 7976082 w 8645579"/>
                    <a:gd name="connsiteY3" fmla="*/ 3665800 h 3667932"/>
                    <a:gd name="connsiteX4" fmla="*/ 7980019 w 8645579"/>
                    <a:gd name="connsiteY4" fmla="*/ 3587833 h 3667932"/>
                    <a:gd name="connsiteX5" fmla="*/ 7217467 w 8645579"/>
                    <a:gd name="connsiteY5" fmla="*/ 2825281 h 3667932"/>
                    <a:gd name="connsiteX6" fmla="*/ 6454915 w 8645579"/>
                    <a:gd name="connsiteY6" fmla="*/ 3587833 h 3667932"/>
                    <a:gd name="connsiteX7" fmla="*/ 6458852 w 8645579"/>
                    <a:gd name="connsiteY7" fmla="*/ 3665800 h 3667932"/>
                    <a:gd name="connsiteX8" fmla="*/ 6459177 w 8645579"/>
                    <a:gd name="connsiteY8" fmla="*/ 3667932 h 3667932"/>
                    <a:gd name="connsiteX9" fmla="*/ 2806856 w 8645579"/>
                    <a:gd name="connsiteY9" fmla="*/ 3667932 h 3667932"/>
                    <a:gd name="connsiteX10" fmla="*/ 2807182 w 8645579"/>
                    <a:gd name="connsiteY10" fmla="*/ 3665800 h 3667932"/>
                    <a:gd name="connsiteX11" fmla="*/ 2811119 w 8645579"/>
                    <a:gd name="connsiteY11" fmla="*/ 3587833 h 3667932"/>
                    <a:gd name="connsiteX12" fmla="*/ 2048567 w 8645579"/>
                    <a:gd name="connsiteY12" fmla="*/ 2825281 h 3667932"/>
                    <a:gd name="connsiteX13" fmla="*/ 1286015 w 8645579"/>
                    <a:gd name="connsiteY13" fmla="*/ 3587833 h 3667932"/>
                    <a:gd name="connsiteX14" fmla="*/ 1289952 w 8645579"/>
                    <a:gd name="connsiteY14" fmla="*/ 3665800 h 3667932"/>
                    <a:gd name="connsiteX15" fmla="*/ 1290277 w 8645579"/>
                    <a:gd name="connsiteY15" fmla="*/ 3667932 h 3667932"/>
                    <a:gd name="connsiteX16" fmla="*/ 26505 w 8645579"/>
                    <a:gd name="connsiteY16" fmla="*/ 3667932 h 3667932"/>
                    <a:gd name="connsiteX17" fmla="*/ 0 w 8645579"/>
                    <a:gd name="connsiteY17" fmla="*/ 2514992 h 3667932"/>
                    <a:gd name="connsiteX18" fmla="*/ 1099932 w 8645579"/>
                    <a:gd name="connsiteY18" fmla="*/ 1627096 h 3667932"/>
                    <a:gd name="connsiteX19" fmla="*/ 2305879 w 8645579"/>
                    <a:gd name="connsiteY19" fmla="*/ 36836 h 3667932"/>
                    <a:gd name="connsiteX20" fmla="*/ 8123584 w 8645579"/>
                    <a:gd name="connsiteY20" fmla="*/ 10331 h 3667932"/>
                    <a:gd name="connsiteX21" fmla="*/ 8201567 w 8645579"/>
                    <a:gd name="connsiteY21" fmla="*/ 513 h 3667932"/>
                    <a:gd name="connsiteX22" fmla="*/ 3286541 w 8645579"/>
                    <a:gd name="connsiteY22" fmla="*/ 310289 h 3667932"/>
                    <a:gd name="connsiteX23" fmla="*/ 3286541 w 8645579"/>
                    <a:gd name="connsiteY23" fmla="*/ 1633722 h 3667932"/>
                    <a:gd name="connsiteX24" fmla="*/ 4850298 w 8645579"/>
                    <a:gd name="connsiteY24" fmla="*/ 1633722 h 3667932"/>
                    <a:gd name="connsiteX25" fmla="*/ 4850298 w 8645579"/>
                    <a:gd name="connsiteY25" fmla="*/ 310289 h 3667932"/>
                    <a:gd name="connsiteX26" fmla="*/ 3286541 w 8645579"/>
                    <a:gd name="connsiteY26" fmla="*/ 310289 h 3667932"/>
                    <a:gd name="connsiteX27" fmla="*/ 4996071 w 8645579"/>
                    <a:gd name="connsiteY27" fmla="*/ 310289 h 3667932"/>
                    <a:gd name="connsiteX28" fmla="*/ 4996071 w 8645579"/>
                    <a:gd name="connsiteY28" fmla="*/ 1633722 h 3667932"/>
                    <a:gd name="connsiteX29" fmla="*/ 6559828 w 8645579"/>
                    <a:gd name="connsiteY29" fmla="*/ 1633722 h 3667932"/>
                    <a:gd name="connsiteX30" fmla="*/ 6559828 w 8645579"/>
                    <a:gd name="connsiteY30" fmla="*/ 310289 h 3667932"/>
                    <a:gd name="connsiteX31" fmla="*/ 4996071 w 8645579"/>
                    <a:gd name="connsiteY31" fmla="*/ 310289 h 3667932"/>
                    <a:gd name="connsiteX32" fmla="*/ 6705601 w 8645579"/>
                    <a:gd name="connsiteY32" fmla="*/ 310289 h 3667932"/>
                    <a:gd name="connsiteX33" fmla="*/ 6705601 w 8645579"/>
                    <a:gd name="connsiteY33" fmla="*/ 1633722 h 3667932"/>
                    <a:gd name="connsiteX34" fmla="*/ 8269358 w 8645579"/>
                    <a:gd name="connsiteY34" fmla="*/ 1633722 h 3667932"/>
                    <a:gd name="connsiteX35" fmla="*/ 8269358 w 8645579"/>
                    <a:gd name="connsiteY35" fmla="*/ 310289 h 3667932"/>
                    <a:gd name="connsiteX36" fmla="*/ 6705601 w 8645579"/>
                    <a:gd name="connsiteY36" fmla="*/ 310289 h 3667932"/>
                    <a:gd name="connsiteX37" fmla="*/ 2542349 w 8645579"/>
                    <a:gd name="connsiteY37" fmla="*/ 313396 h 3667932"/>
                    <a:gd name="connsiteX38" fmla="*/ 1484246 w 8645579"/>
                    <a:gd name="connsiteY38" fmla="*/ 1607218 h 3667932"/>
                    <a:gd name="connsiteX39" fmla="*/ 2902228 w 8645579"/>
                    <a:gd name="connsiteY39" fmla="*/ 1607218 h 3667932"/>
                    <a:gd name="connsiteX40" fmla="*/ 2902228 w 8645579"/>
                    <a:gd name="connsiteY40" fmla="*/ 341635 h 3667932"/>
                    <a:gd name="connsiteX41" fmla="*/ 2542349 w 8645579"/>
                    <a:gd name="connsiteY41" fmla="*/ 313396 h 3667932"/>
                    <a:gd name="connsiteX0" fmla="*/ 8201567 w 8645579"/>
                    <a:gd name="connsiteY0" fmla="*/ 513 h 3667932"/>
                    <a:gd name="connsiteX1" fmla="*/ 8600661 w 8645579"/>
                    <a:gd name="connsiteY1" fmla="*/ 3667932 h 3667932"/>
                    <a:gd name="connsiteX2" fmla="*/ 7975757 w 8645579"/>
                    <a:gd name="connsiteY2" fmla="*/ 3667932 h 3667932"/>
                    <a:gd name="connsiteX3" fmla="*/ 7976082 w 8645579"/>
                    <a:gd name="connsiteY3" fmla="*/ 3665800 h 3667932"/>
                    <a:gd name="connsiteX4" fmla="*/ 7980019 w 8645579"/>
                    <a:gd name="connsiteY4" fmla="*/ 3587833 h 3667932"/>
                    <a:gd name="connsiteX5" fmla="*/ 7217467 w 8645579"/>
                    <a:gd name="connsiteY5" fmla="*/ 2825281 h 3667932"/>
                    <a:gd name="connsiteX6" fmla="*/ 6454915 w 8645579"/>
                    <a:gd name="connsiteY6" fmla="*/ 3587833 h 3667932"/>
                    <a:gd name="connsiteX7" fmla="*/ 6458852 w 8645579"/>
                    <a:gd name="connsiteY7" fmla="*/ 3665800 h 3667932"/>
                    <a:gd name="connsiteX8" fmla="*/ 6459177 w 8645579"/>
                    <a:gd name="connsiteY8" fmla="*/ 3667932 h 3667932"/>
                    <a:gd name="connsiteX9" fmla="*/ 2806856 w 8645579"/>
                    <a:gd name="connsiteY9" fmla="*/ 3667932 h 3667932"/>
                    <a:gd name="connsiteX10" fmla="*/ 2807182 w 8645579"/>
                    <a:gd name="connsiteY10" fmla="*/ 3665800 h 3667932"/>
                    <a:gd name="connsiteX11" fmla="*/ 2811119 w 8645579"/>
                    <a:gd name="connsiteY11" fmla="*/ 3587833 h 3667932"/>
                    <a:gd name="connsiteX12" fmla="*/ 2048567 w 8645579"/>
                    <a:gd name="connsiteY12" fmla="*/ 2825281 h 3667932"/>
                    <a:gd name="connsiteX13" fmla="*/ 1286015 w 8645579"/>
                    <a:gd name="connsiteY13" fmla="*/ 3587833 h 3667932"/>
                    <a:gd name="connsiteX14" fmla="*/ 1289952 w 8645579"/>
                    <a:gd name="connsiteY14" fmla="*/ 3665800 h 3667932"/>
                    <a:gd name="connsiteX15" fmla="*/ 1290277 w 8645579"/>
                    <a:gd name="connsiteY15" fmla="*/ 3667932 h 3667932"/>
                    <a:gd name="connsiteX16" fmla="*/ 26505 w 8645579"/>
                    <a:gd name="connsiteY16" fmla="*/ 3667932 h 3667932"/>
                    <a:gd name="connsiteX17" fmla="*/ 0 w 8645579"/>
                    <a:gd name="connsiteY17" fmla="*/ 2514992 h 3667932"/>
                    <a:gd name="connsiteX18" fmla="*/ 1099932 w 8645579"/>
                    <a:gd name="connsiteY18" fmla="*/ 1627096 h 3667932"/>
                    <a:gd name="connsiteX19" fmla="*/ 2305879 w 8645579"/>
                    <a:gd name="connsiteY19" fmla="*/ 36836 h 3667932"/>
                    <a:gd name="connsiteX20" fmla="*/ 8123584 w 8645579"/>
                    <a:gd name="connsiteY20" fmla="*/ 10331 h 3667932"/>
                    <a:gd name="connsiteX21" fmla="*/ 8201567 w 8645579"/>
                    <a:gd name="connsiteY21" fmla="*/ 513 h 3667932"/>
                    <a:gd name="connsiteX22" fmla="*/ 3286541 w 8645579"/>
                    <a:gd name="connsiteY22" fmla="*/ 310289 h 3667932"/>
                    <a:gd name="connsiteX23" fmla="*/ 3286541 w 8645579"/>
                    <a:gd name="connsiteY23" fmla="*/ 1633722 h 3667932"/>
                    <a:gd name="connsiteX24" fmla="*/ 4850298 w 8645579"/>
                    <a:gd name="connsiteY24" fmla="*/ 1633722 h 3667932"/>
                    <a:gd name="connsiteX25" fmla="*/ 4850298 w 8645579"/>
                    <a:gd name="connsiteY25" fmla="*/ 310289 h 3667932"/>
                    <a:gd name="connsiteX26" fmla="*/ 3286541 w 8645579"/>
                    <a:gd name="connsiteY26" fmla="*/ 310289 h 3667932"/>
                    <a:gd name="connsiteX27" fmla="*/ 4996071 w 8645579"/>
                    <a:gd name="connsiteY27" fmla="*/ 310289 h 3667932"/>
                    <a:gd name="connsiteX28" fmla="*/ 4996071 w 8645579"/>
                    <a:gd name="connsiteY28" fmla="*/ 1633722 h 3667932"/>
                    <a:gd name="connsiteX29" fmla="*/ 6559828 w 8645579"/>
                    <a:gd name="connsiteY29" fmla="*/ 1633722 h 3667932"/>
                    <a:gd name="connsiteX30" fmla="*/ 6559828 w 8645579"/>
                    <a:gd name="connsiteY30" fmla="*/ 310289 h 3667932"/>
                    <a:gd name="connsiteX31" fmla="*/ 4996071 w 8645579"/>
                    <a:gd name="connsiteY31" fmla="*/ 310289 h 3667932"/>
                    <a:gd name="connsiteX32" fmla="*/ 6705601 w 8645579"/>
                    <a:gd name="connsiteY32" fmla="*/ 310289 h 3667932"/>
                    <a:gd name="connsiteX33" fmla="*/ 6705601 w 8645579"/>
                    <a:gd name="connsiteY33" fmla="*/ 1633722 h 3667932"/>
                    <a:gd name="connsiteX34" fmla="*/ 8269358 w 8645579"/>
                    <a:gd name="connsiteY34" fmla="*/ 1633722 h 3667932"/>
                    <a:gd name="connsiteX35" fmla="*/ 8269358 w 8645579"/>
                    <a:gd name="connsiteY35" fmla="*/ 310289 h 3667932"/>
                    <a:gd name="connsiteX36" fmla="*/ 6705601 w 8645579"/>
                    <a:gd name="connsiteY36" fmla="*/ 310289 h 3667932"/>
                    <a:gd name="connsiteX37" fmla="*/ 2542349 w 8645579"/>
                    <a:gd name="connsiteY37" fmla="*/ 313396 h 3667932"/>
                    <a:gd name="connsiteX38" fmla="*/ 1484246 w 8645579"/>
                    <a:gd name="connsiteY38" fmla="*/ 1607218 h 3667932"/>
                    <a:gd name="connsiteX39" fmla="*/ 2902228 w 8645579"/>
                    <a:gd name="connsiteY39" fmla="*/ 1607218 h 3667932"/>
                    <a:gd name="connsiteX40" fmla="*/ 2902228 w 8645579"/>
                    <a:gd name="connsiteY40" fmla="*/ 341635 h 3667932"/>
                    <a:gd name="connsiteX41" fmla="*/ 2542349 w 8645579"/>
                    <a:gd name="connsiteY41" fmla="*/ 313396 h 3667932"/>
                    <a:gd name="connsiteX0" fmla="*/ 8201567 w 8645579"/>
                    <a:gd name="connsiteY0" fmla="*/ 513 h 3667932"/>
                    <a:gd name="connsiteX1" fmla="*/ 8600661 w 8645579"/>
                    <a:gd name="connsiteY1" fmla="*/ 3667932 h 3667932"/>
                    <a:gd name="connsiteX2" fmla="*/ 7975757 w 8645579"/>
                    <a:gd name="connsiteY2" fmla="*/ 3667932 h 3667932"/>
                    <a:gd name="connsiteX3" fmla="*/ 7976082 w 8645579"/>
                    <a:gd name="connsiteY3" fmla="*/ 3665800 h 3667932"/>
                    <a:gd name="connsiteX4" fmla="*/ 7980019 w 8645579"/>
                    <a:gd name="connsiteY4" fmla="*/ 3587833 h 3667932"/>
                    <a:gd name="connsiteX5" fmla="*/ 7217467 w 8645579"/>
                    <a:gd name="connsiteY5" fmla="*/ 2825281 h 3667932"/>
                    <a:gd name="connsiteX6" fmla="*/ 6454915 w 8645579"/>
                    <a:gd name="connsiteY6" fmla="*/ 3587833 h 3667932"/>
                    <a:gd name="connsiteX7" fmla="*/ 6458852 w 8645579"/>
                    <a:gd name="connsiteY7" fmla="*/ 3665800 h 3667932"/>
                    <a:gd name="connsiteX8" fmla="*/ 6459177 w 8645579"/>
                    <a:gd name="connsiteY8" fmla="*/ 3667932 h 3667932"/>
                    <a:gd name="connsiteX9" fmla="*/ 2806856 w 8645579"/>
                    <a:gd name="connsiteY9" fmla="*/ 3667932 h 3667932"/>
                    <a:gd name="connsiteX10" fmla="*/ 2807182 w 8645579"/>
                    <a:gd name="connsiteY10" fmla="*/ 3665800 h 3667932"/>
                    <a:gd name="connsiteX11" fmla="*/ 2811119 w 8645579"/>
                    <a:gd name="connsiteY11" fmla="*/ 3587833 h 3667932"/>
                    <a:gd name="connsiteX12" fmla="*/ 2048567 w 8645579"/>
                    <a:gd name="connsiteY12" fmla="*/ 2825281 h 3667932"/>
                    <a:gd name="connsiteX13" fmla="*/ 1286015 w 8645579"/>
                    <a:gd name="connsiteY13" fmla="*/ 3587833 h 3667932"/>
                    <a:gd name="connsiteX14" fmla="*/ 1289952 w 8645579"/>
                    <a:gd name="connsiteY14" fmla="*/ 3665800 h 3667932"/>
                    <a:gd name="connsiteX15" fmla="*/ 1290277 w 8645579"/>
                    <a:gd name="connsiteY15" fmla="*/ 3667932 h 3667932"/>
                    <a:gd name="connsiteX16" fmla="*/ 26505 w 8645579"/>
                    <a:gd name="connsiteY16" fmla="*/ 3667932 h 3667932"/>
                    <a:gd name="connsiteX17" fmla="*/ 0 w 8645579"/>
                    <a:gd name="connsiteY17" fmla="*/ 2514992 h 3667932"/>
                    <a:gd name="connsiteX18" fmla="*/ 1099932 w 8645579"/>
                    <a:gd name="connsiteY18" fmla="*/ 1627096 h 3667932"/>
                    <a:gd name="connsiteX19" fmla="*/ 2305879 w 8645579"/>
                    <a:gd name="connsiteY19" fmla="*/ 36836 h 3667932"/>
                    <a:gd name="connsiteX20" fmla="*/ 8123584 w 8645579"/>
                    <a:gd name="connsiteY20" fmla="*/ 10331 h 3667932"/>
                    <a:gd name="connsiteX21" fmla="*/ 8201567 w 8645579"/>
                    <a:gd name="connsiteY21" fmla="*/ 513 h 3667932"/>
                    <a:gd name="connsiteX22" fmla="*/ 3286541 w 8645579"/>
                    <a:gd name="connsiteY22" fmla="*/ 310289 h 3667932"/>
                    <a:gd name="connsiteX23" fmla="*/ 3286541 w 8645579"/>
                    <a:gd name="connsiteY23" fmla="*/ 1633722 h 3667932"/>
                    <a:gd name="connsiteX24" fmla="*/ 4850298 w 8645579"/>
                    <a:gd name="connsiteY24" fmla="*/ 1633722 h 3667932"/>
                    <a:gd name="connsiteX25" fmla="*/ 4850298 w 8645579"/>
                    <a:gd name="connsiteY25" fmla="*/ 310289 h 3667932"/>
                    <a:gd name="connsiteX26" fmla="*/ 3286541 w 8645579"/>
                    <a:gd name="connsiteY26" fmla="*/ 310289 h 3667932"/>
                    <a:gd name="connsiteX27" fmla="*/ 4996071 w 8645579"/>
                    <a:gd name="connsiteY27" fmla="*/ 310289 h 3667932"/>
                    <a:gd name="connsiteX28" fmla="*/ 4996071 w 8645579"/>
                    <a:gd name="connsiteY28" fmla="*/ 1633722 h 3667932"/>
                    <a:gd name="connsiteX29" fmla="*/ 6559828 w 8645579"/>
                    <a:gd name="connsiteY29" fmla="*/ 1633722 h 3667932"/>
                    <a:gd name="connsiteX30" fmla="*/ 6559828 w 8645579"/>
                    <a:gd name="connsiteY30" fmla="*/ 310289 h 3667932"/>
                    <a:gd name="connsiteX31" fmla="*/ 4996071 w 8645579"/>
                    <a:gd name="connsiteY31" fmla="*/ 310289 h 3667932"/>
                    <a:gd name="connsiteX32" fmla="*/ 6705601 w 8645579"/>
                    <a:gd name="connsiteY32" fmla="*/ 310289 h 3667932"/>
                    <a:gd name="connsiteX33" fmla="*/ 6705601 w 8645579"/>
                    <a:gd name="connsiteY33" fmla="*/ 1633722 h 3667932"/>
                    <a:gd name="connsiteX34" fmla="*/ 8269358 w 8645579"/>
                    <a:gd name="connsiteY34" fmla="*/ 1633722 h 3667932"/>
                    <a:gd name="connsiteX35" fmla="*/ 8269358 w 8645579"/>
                    <a:gd name="connsiteY35" fmla="*/ 310289 h 3667932"/>
                    <a:gd name="connsiteX36" fmla="*/ 6705601 w 8645579"/>
                    <a:gd name="connsiteY36" fmla="*/ 310289 h 3667932"/>
                    <a:gd name="connsiteX37" fmla="*/ 2542349 w 8645579"/>
                    <a:gd name="connsiteY37" fmla="*/ 313396 h 3667932"/>
                    <a:gd name="connsiteX38" fmla="*/ 1484246 w 8645579"/>
                    <a:gd name="connsiteY38" fmla="*/ 1607218 h 3667932"/>
                    <a:gd name="connsiteX39" fmla="*/ 2902228 w 8645579"/>
                    <a:gd name="connsiteY39" fmla="*/ 1607218 h 3667932"/>
                    <a:gd name="connsiteX40" fmla="*/ 2902228 w 8645579"/>
                    <a:gd name="connsiteY40" fmla="*/ 341635 h 3667932"/>
                    <a:gd name="connsiteX41" fmla="*/ 2542349 w 8645579"/>
                    <a:gd name="connsiteY41" fmla="*/ 313396 h 3667932"/>
                    <a:gd name="connsiteX0" fmla="*/ 8201567 w 8650618"/>
                    <a:gd name="connsiteY0" fmla="*/ 0 h 3667419"/>
                    <a:gd name="connsiteX1" fmla="*/ 8600661 w 8650618"/>
                    <a:gd name="connsiteY1" fmla="*/ 3667419 h 3667419"/>
                    <a:gd name="connsiteX2" fmla="*/ 7975757 w 8650618"/>
                    <a:gd name="connsiteY2" fmla="*/ 3667419 h 3667419"/>
                    <a:gd name="connsiteX3" fmla="*/ 7976082 w 8650618"/>
                    <a:gd name="connsiteY3" fmla="*/ 3665287 h 3667419"/>
                    <a:gd name="connsiteX4" fmla="*/ 7980019 w 8650618"/>
                    <a:gd name="connsiteY4" fmla="*/ 3587320 h 3667419"/>
                    <a:gd name="connsiteX5" fmla="*/ 7217467 w 8650618"/>
                    <a:gd name="connsiteY5" fmla="*/ 2824768 h 3667419"/>
                    <a:gd name="connsiteX6" fmla="*/ 6454915 w 8650618"/>
                    <a:gd name="connsiteY6" fmla="*/ 3587320 h 3667419"/>
                    <a:gd name="connsiteX7" fmla="*/ 6458852 w 8650618"/>
                    <a:gd name="connsiteY7" fmla="*/ 3665287 h 3667419"/>
                    <a:gd name="connsiteX8" fmla="*/ 6459177 w 8650618"/>
                    <a:gd name="connsiteY8" fmla="*/ 3667419 h 3667419"/>
                    <a:gd name="connsiteX9" fmla="*/ 2806856 w 8650618"/>
                    <a:gd name="connsiteY9" fmla="*/ 3667419 h 3667419"/>
                    <a:gd name="connsiteX10" fmla="*/ 2807182 w 8650618"/>
                    <a:gd name="connsiteY10" fmla="*/ 3665287 h 3667419"/>
                    <a:gd name="connsiteX11" fmla="*/ 2811119 w 8650618"/>
                    <a:gd name="connsiteY11" fmla="*/ 3587320 h 3667419"/>
                    <a:gd name="connsiteX12" fmla="*/ 2048567 w 8650618"/>
                    <a:gd name="connsiteY12" fmla="*/ 2824768 h 3667419"/>
                    <a:gd name="connsiteX13" fmla="*/ 1286015 w 8650618"/>
                    <a:gd name="connsiteY13" fmla="*/ 3587320 h 3667419"/>
                    <a:gd name="connsiteX14" fmla="*/ 1289952 w 8650618"/>
                    <a:gd name="connsiteY14" fmla="*/ 3665287 h 3667419"/>
                    <a:gd name="connsiteX15" fmla="*/ 1290277 w 8650618"/>
                    <a:gd name="connsiteY15" fmla="*/ 3667419 h 3667419"/>
                    <a:gd name="connsiteX16" fmla="*/ 26505 w 8650618"/>
                    <a:gd name="connsiteY16" fmla="*/ 3667419 h 3667419"/>
                    <a:gd name="connsiteX17" fmla="*/ 0 w 8650618"/>
                    <a:gd name="connsiteY17" fmla="*/ 2514479 h 3667419"/>
                    <a:gd name="connsiteX18" fmla="*/ 1099932 w 8650618"/>
                    <a:gd name="connsiteY18" fmla="*/ 1626583 h 3667419"/>
                    <a:gd name="connsiteX19" fmla="*/ 2305879 w 8650618"/>
                    <a:gd name="connsiteY19" fmla="*/ 36323 h 3667419"/>
                    <a:gd name="connsiteX20" fmla="*/ 8123584 w 8650618"/>
                    <a:gd name="connsiteY20" fmla="*/ 9818 h 3667419"/>
                    <a:gd name="connsiteX21" fmla="*/ 8201567 w 8650618"/>
                    <a:gd name="connsiteY21" fmla="*/ 0 h 3667419"/>
                    <a:gd name="connsiteX22" fmla="*/ 3286541 w 8650618"/>
                    <a:gd name="connsiteY22" fmla="*/ 309776 h 3667419"/>
                    <a:gd name="connsiteX23" fmla="*/ 3286541 w 8650618"/>
                    <a:gd name="connsiteY23" fmla="*/ 1633209 h 3667419"/>
                    <a:gd name="connsiteX24" fmla="*/ 4850298 w 8650618"/>
                    <a:gd name="connsiteY24" fmla="*/ 1633209 h 3667419"/>
                    <a:gd name="connsiteX25" fmla="*/ 4850298 w 8650618"/>
                    <a:gd name="connsiteY25" fmla="*/ 309776 h 3667419"/>
                    <a:gd name="connsiteX26" fmla="*/ 3286541 w 8650618"/>
                    <a:gd name="connsiteY26" fmla="*/ 309776 h 3667419"/>
                    <a:gd name="connsiteX27" fmla="*/ 4996071 w 8650618"/>
                    <a:gd name="connsiteY27" fmla="*/ 309776 h 3667419"/>
                    <a:gd name="connsiteX28" fmla="*/ 4996071 w 8650618"/>
                    <a:gd name="connsiteY28" fmla="*/ 1633209 h 3667419"/>
                    <a:gd name="connsiteX29" fmla="*/ 6559828 w 8650618"/>
                    <a:gd name="connsiteY29" fmla="*/ 1633209 h 3667419"/>
                    <a:gd name="connsiteX30" fmla="*/ 6559828 w 8650618"/>
                    <a:gd name="connsiteY30" fmla="*/ 309776 h 3667419"/>
                    <a:gd name="connsiteX31" fmla="*/ 4996071 w 8650618"/>
                    <a:gd name="connsiteY31" fmla="*/ 309776 h 3667419"/>
                    <a:gd name="connsiteX32" fmla="*/ 6705601 w 8650618"/>
                    <a:gd name="connsiteY32" fmla="*/ 309776 h 3667419"/>
                    <a:gd name="connsiteX33" fmla="*/ 6705601 w 8650618"/>
                    <a:gd name="connsiteY33" fmla="*/ 1633209 h 3667419"/>
                    <a:gd name="connsiteX34" fmla="*/ 8269358 w 8650618"/>
                    <a:gd name="connsiteY34" fmla="*/ 1633209 h 3667419"/>
                    <a:gd name="connsiteX35" fmla="*/ 8269358 w 8650618"/>
                    <a:gd name="connsiteY35" fmla="*/ 309776 h 3667419"/>
                    <a:gd name="connsiteX36" fmla="*/ 6705601 w 8650618"/>
                    <a:gd name="connsiteY36" fmla="*/ 309776 h 3667419"/>
                    <a:gd name="connsiteX37" fmla="*/ 2542349 w 8650618"/>
                    <a:gd name="connsiteY37" fmla="*/ 312883 h 3667419"/>
                    <a:gd name="connsiteX38" fmla="*/ 1484246 w 8650618"/>
                    <a:gd name="connsiteY38" fmla="*/ 1606705 h 3667419"/>
                    <a:gd name="connsiteX39" fmla="*/ 2902228 w 8650618"/>
                    <a:gd name="connsiteY39" fmla="*/ 1606705 h 3667419"/>
                    <a:gd name="connsiteX40" fmla="*/ 2902228 w 8650618"/>
                    <a:gd name="connsiteY40" fmla="*/ 341122 h 3667419"/>
                    <a:gd name="connsiteX41" fmla="*/ 2542349 w 8650618"/>
                    <a:gd name="connsiteY41" fmla="*/ 312883 h 3667419"/>
                    <a:gd name="connsiteX0" fmla="*/ 8201567 w 8731992"/>
                    <a:gd name="connsiteY0" fmla="*/ 0 h 3667419"/>
                    <a:gd name="connsiteX1" fmla="*/ 8600661 w 8731992"/>
                    <a:gd name="connsiteY1" fmla="*/ 3667419 h 3667419"/>
                    <a:gd name="connsiteX2" fmla="*/ 7975757 w 8731992"/>
                    <a:gd name="connsiteY2" fmla="*/ 3667419 h 3667419"/>
                    <a:gd name="connsiteX3" fmla="*/ 7976082 w 8731992"/>
                    <a:gd name="connsiteY3" fmla="*/ 3665287 h 3667419"/>
                    <a:gd name="connsiteX4" fmla="*/ 7980019 w 8731992"/>
                    <a:gd name="connsiteY4" fmla="*/ 3587320 h 3667419"/>
                    <a:gd name="connsiteX5" fmla="*/ 7217467 w 8731992"/>
                    <a:gd name="connsiteY5" fmla="*/ 2824768 h 3667419"/>
                    <a:gd name="connsiteX6" fmla="*/ 6454915 w 8731992"/>
                    <a:gd name="connsiteY6" fmla="*/ 3587320 h 3667419"/>
                    <a:gd name="connsiteX7" fmla="*/ 6458852 w 8731992"/>
                    <a:gd name="connsiteY7" fmla="*/ 3665287 h 3667419"/>
                    <a:gd name="connsiteX8" fmla="*/ 6459177 w 8731992"/>
                    <a:gd name="connsiteY8" fmla="*/ 3667419 h 3667419"/>
                    <a:gd name="connsiteX9" fmla="*/ 2806856 w 8731992"/>
                    <a:gd name="connsiteY9" fmla="*/ 3667419 h 3667419"/>
                    <a:gd name="connsiteX10" fmla="*/ 2807182 w 8731992"/>
                    <a:gd name="connsiteY10" fmla="*/ 3665287 h 3667419"/>
                    <a:gd name="connsiteX11" fmla="*/ 2811119 w 8731992"/>
                    <a:gd name="connsiteY11" fmla="*/ 3587320 h 3667419"/>
                    <a:gd name="connsiteX12" fmla="*/ 2048567 w 8731992"/>
                    <a:gd name="connsiteY12" fmla="*/ 2824768 h 3667419"/>
                    <a:gd name="connsiteX13" fmla="*/ 1286015 w 8731992"/>
                    <a:gd name="connsiteY13" fmla="*/ 3587320 h 3667419"/>
                    <a:gd name="connsiteX14" fmla="*/ 1289952 w 8731992"/>
                    <a:gd name="connsiteY14" fmla="*/ 3665287 h 3667419"/>
                    <a:gd name="connsiteX15" fmla="*/ 1290277 w 8731992"/>
                    <a:gd name="connsiteY15" fmla="*/ 3667419 h 3667419"/>
                    <a:gd name="connsiteX16" fmla="*/ 26505 w 8731992"/>
                    <a:gd name="connsiteY16" fmla="*/ 3667419 h 3667419"/>
                    <a:gd name="connsiteX17" fmla="*/ 0 w 8731992"/>
                    <a:gd name="connsiteY17" fmla="*/ 2514479 h 3667419"/>
                    <a:gd name="connsiteX18" fmla="*/ 1099932 w 8731992"/>
                    <a:gd name="connsiteY18" fmla="*/ 1626583 h 3667419"/>
                    <a:gd name="connsiteX19" fmla="*/ 2305879 w 8731992"/>
                    <a:gd name="connsiteY19" fmla="*/ 36323 h 3667419"/>
                    <a:gd name="connsiteX20" fmla="*/ 8123584 w 8731992"/>
                    <a:gd name="connsiteY20" fmla="*/ 9818 h 3667419"/>
                    <a:gd name="connsiteX21" fmla="*/ 8201567 w 8731992"/>
                    <a:gd name="connsiteY21" fmla="*/ 0 h 3667419"/>
                    <a:gd name="connsiteX22" fmla="*/ 3286541 w 8731992"/>
                    <a:gd name="connsiteY22" fmla="*/ 309776 h 3667419"/>
                    <a:gd name="connsiteX23" fmla="*/ 3286541 w 8731992"/>
                    <a:gd name="connsiteY23" fmla="*/ 1633209 h 3667419"/>
                    <a:gd name="connsiteX24" fmla="*/ 4850298 w 8731992"/>
                    <a:gd name="connsiteY24" fmla="*/ 1633209 h 3667419"/>
                    <a:gd name="connsiteX25" fmla="*/ 4850298 w 8731992"/>
                    <a:gd name="connsiteY25" fmla="*/ 309776 h 3667419"/>
                    <a:gd name="connsiteX26" fmla="*/ 3286541 w 8731992"/>
                    <a:gd name="connsiteY26" fmla="*/ 309776 h 3667419"/>
                    <a:gd name="connsiteX27" fmla="*/ 4996071 w 8731992"/>
                    <a:gd name="connsiteY27" fmla="*/ 309776 h 3667419"/>
                    <a:gd name="connsiteX28" fmla="*/ 4996071 w 8731992"/>
                    <a:gd name="connsiteY28" fmla="*/ 1633209 h 3667419"/>
                    <a:gd name="connsiteX29" fmla="*/ 6559828 w 8731992"/>
                    <a:gd name="connsiteY29" fmla="*/ 1633209 h 3667419"/>
                    <a:gd name="connsiteX30" fmla="*/ 6559828 w 8731992"/>
                    <a:gd name="connsiteY30" fmla="*/ 309776 h 3667419"/>
                    <a:gd name="connsiteX31" fmla="*/ 4996071 w 8731992"/>
                    <a:gd name="connsiteY31" fmla="*/ 309776 h 3667419"/>
                    <a:gd name="connsiteX32" fmla="*/ 6705601 w 8731992"/>
                    <a:gd name="connsiteY32" fmla="*/ 309776 h 3667419"/>
                    <a:gd name="connsiteX33" fmla="*/ 6705601 w 8731992"/>
                    <a:gd name="connsiteY33" fmla="*/ 1633209 h 3667419"/>
                    <a:gd name="connsiteX34" fmla="*/ 8269358 w 8731992"/>
                    <a:gd name="connsiteY34" fmla="*/ 1633209 h 3667419"/>
                    <a:gd name="connsiteX35" fmla="*/ 8269358 w 8731992"/>
                    <a:gd name="connsiteY35" fmla="*/ 309776 h 3667419"/>
                    <a:gd name="connsiteX36" fmla="*/ 6705601 w 8731992"/>
                    <a:gd name="connsiteY36" fmla="*/ 309776 h 3667419"/>
                    <a:gd name="connsiteX37" fmla="*/ 2542349 w 8731992"/>
                    <a:gd name="connsiteY37" fmla="*/ 312883 h 3667419"/>
                    <a:gd name="connsiteX38" fmla="*/ 1484246 w 8731992"/>
                    <a:gd name="connsiteY38" fmla="*/ 1606705 h 3667419"/>
                    <a:gd name="connsiteX39" fmla="*/ 2902228 w 8731992"/>
                    <a:gd name="connsiteY39" fmla="*/ 1606705 h 3667419"/>
                    <a:gd name="connsiteX40" fmla="*/ 2902228 w 8731992"/>
                    <a:gd name="connsiteY40" fmla="*/ 341122 h 3667419"/>
                    <a:gd name="connsiteX41" fmla="*/ 2542349 w 8731992"/>
                    <a:gd name="connsiteY41" fmla="*/ 312883 h 36674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8731992" h="3667419">
                      <a:moveTo>
                        <a:pt x="8201567" y="0"/>
                      </a:moveTo>
                      <a:cubicBezTo>
                        <a:pt x="8979247" y="153741"/>
                        <a:pt x="8701019" y="3559608"/>
                        <a:pt x="8600661" y="3667419"/>
                      </a:cubicBezTo>
                      <a:lnTo>
                        <a:pt x="7975757" y="3667419"/>
                      </a:lnTo>
                      <a:cubicBezTo>
                        <a:pt x="7975865" y="3666708"/>
                        <a:pt x="7975974" y="3665998"/>
                        <a:pt x="7976082" y="3665287"/>
                      </a:cubicBezTo>
                      <a:cubicBezTo>
                        <a:pt x="7978685" y="3639652"/>
                        <a:pt x="7980019" y="3613642"/>
                        <a:pt x="7980019" y="3587320"/>
                      </a:cubicBezTo>
                      <a:cubicBezTo>
                        <a:pt x="7980019" y="3166174"/>
                        <a:pt x="7638613" y="2824768"/>
                        <a:pt x="7217467" y="2824768"/>
                      </a:cubicBezTo>
                      <a:cubicBezTo>
                        <a:pt x="6796321" y="2824768"/>
                        <a:pt x="6454915" y="3166174"/>
                        <a:pt x="6454915" y="3587320"/>
                      </a:cubicBezTo>
                      <a:cubicBezTo>
                        <a:pt x="6454915" y="3613642"/>
                        <a:pt x="6456248" y="3639652"/>
                        <a:pt x="6458852" y="3665287"/>
                      </a:cubicBezTo>
                      <a:cubicBezTo>
                        <a:pt x="6458960" y="3665998"/>
                        <a:pt x="6459069" y="3666708"/>
                        <a:pt x="6459177" y="3667419"/>
                      </a:cubicBezTo>
                      <a:lnTo>
                        <a:pt x="2806856" y="3667419"/>
                      </a:lnTo>
                      <a:cubicBezTo>
                        <a:pt x="2806965" y="3666708"/>
                        <a:pt x="2807073" y="3665998"/>
                        <a:pt x="2807182" y="3665287"/>
                      </a:cubicBezTo>
                      <a:cubicBezTo>
                        <a:pt x="2809785" y="3639652"/>
                        <a:pt x="2811119" y="3613642"/>
                        <a:pt x="2811119" y="3587320"/>
                      </a:cubicBezTo>
                      <a:cubicBezTo>
                        <a:pt x="2811119" y="3166174"/>
                        <a:pt x="2469713" y="2824768"/>
                        <a:pt x="2048567" y="2824768"/>
                      </a:cubicBezTo>
                      <a:cubicBezTo>
                        <a:pt x="1627421" y="2824768"/>
                        <a:pt x="1286015" y="3166174"/>
                        <a:pt x="1286015" y="3587320"/>
                      </a:cubicBezTo>
                      <a:cubicBezTo>
                        <a:pt x="1286015" y="3613642"/>
                        <a:pt x="1287348" y="3639652"/>
                        <a:pt x="1289952" y="3665287"/>
                      </a:cubicBezTo>
                      <a:cubicBezTo>
                        <a:pt x="1290060" y="3665998"/>
                        <a:pt x="1290169" y="3666708"/>
                        <a:pt x="1290277" y="3667419"/>
                      </a:cubicBezTo>
                      <a:lnTo>
                        <a:pt x="26505" y="3667419"/>
                      </a:lnTo>
                      <a:cubicBezTo>
                        <a:pt x="22087" y="3283106"/>
                        <a:pt x="4418" y="2898792"/>
                        <a:pt x="0" y="2514479"/>
                      </a:cubicBezTo>
                      <a:cubicBezTo>
                        <a:pt x="13252" y="2280358"/>
                        <a:pt x="542237" y="1695052"/>
                        <a:pt x="1099932" y="1626583"/>
                      </a:cubicBezTo>
                      <a:cubicBezTo>
                        <a:pt x="1342888" y="1162757"/>
                        <a:pt x="1745423" y="93749"/>
                        <a:pt x="2305879" y="36323"/>
                      </a:cubicBezTo>
                      <a:cubicBezTo>
                        <a:pt x="4245114" y="-10612"/>
                        <a:pt x="6184349" y="18653"/>
                        <a:pt x="8123584" y="9818"/>
                      </a:cubicBezTo>
                      <a:cubicBezTo>
                        <a:pt x="8150917" y="4434"/>
                        <a:pt x="8176890" y="1186"/>
                        <a:pt x="8201567" y="0"/>
                      </a:cubicBezTo>
                      <a:close/>
                      <a:moveTo>
                        <a:pt x="3286541" y="309776"/>
                      </a:moveTo>
                      <a:lnTo>
                        <a:pt x="3286541" y="1633209"/>
                      </a:lnTo>
                      <a:lnTo>
                        <a:pt x="4850298" y="1633209"/>
                      </a:lnTo>
                      <a:lnTo>
                        <a:pt x="4850298" y="309776"/>
                      </a:lnTo>
                      <a:lnTo>
                        <a:pt x="3286541" y="309776"/>
                      </a:lnTo>
                      <a:close/>
                      <a:moveTo>
                        <a:pt x="4996071" y="309776"/>
                      </a:moveTo>
                      <a:lnTo>
                        <a:pt x="4996071" y="1633209"/>
                      </a:lnTo>
                      <a:lnTo>
                        <a:pt x="6559828" y="1633209"/>
                      </a:lnTo>
                      <a:lnTo>
                        <a:pt x="6559828" y="309776"/>
                      </a:lnTo>
                      <a:lnTo>
                        <a:pt x="4996071" y="309776"/>
                      </a:lnTo>
                      <a:close/>
                      <a:moveTo>
                        <a:pt x="6705601" y="309776"/>
                      </a:moveTo>
                      <a:lnTo>
                        <a:pt x="6705601" y="1633209"/>
                      </a:lnTo>
                      <a:lnTo>
                        <a:pt x="8269358" y="1633209"/>
                      </a:lnTo>
                      <a:lnTo>
                        <a:pt x="8269358" y="309776"/>
                      </a:lnTo>
                      <a:lnTo>
                        <a:pt x="6705601" y="309776"/>
                      </a:lnTo>
                      <a:close/>
                      <a:moveTo>
                        <a:pt x="2542349" y="312883"/>
                      </a:moveTo>
                      <a:cubicBezTo>
                        <a:pt x="1824385" y="371284"/>
                        <a:pt x="1897824" y="1237576"/>
                        <a:pt x="1484246" y="1606705"/>
                      </a:cubicBezTo>
                      <a:lnTo>
                        <a:pt x="2902228" y="1606705"/>
                      </a:lnTo>
                      <a:lnTo>
                        <a:pt x="2902228" y="341122"/>
                      </a:lnTo>
                      <a:cubicBezTo>
                        <a:pt x="2763632" y="312685"/>
                        <a:pt x="2644915" y="304540"/>
                        <a:pt x="2542349" y="31288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6AF6A854-2DAB-44F9-BD9B-AB5CB8F16FD6}"/>
                    </a:ext>
                  </a:extLst>
                </p:cNvPr>
                <p:cNvSpPr/>
                <p:nvPr/>
              </p:nvSpPr>
              <p:spPr>
                <a:xfrm>
                  <a:off x="8375373" y="4176805"/>
                  <a:ext cx="1525104" cy="1525104"/>
                </a:xfrm>
                <a:custGeom>
                  <a:avLst/>
                  <a:gdLst>
                    <a:gd name="connsiteX0" fmla="*/ 762552 w 1525104"/>
                    <a:gd name="connsiteY0" fmla="*/ 0 h 1525104"/>
                    <a:gd name="connsiteX1" fmla="*/ 1525104 w 1525104"/>
                    <a:gd name="connsiteY1" fmla="*/ 762552 h 1525104"/>
                    <a:gd name="connsiteX2" fmla="*/ 762552 w 1525104"/>
                    <a:gd name="connsiteY2" fmla="*/ 1525104 h 1525104"/>
                    <a:gd name="connsiteX3" fmla="*/ 0 w 1525104"/>
                    <a:gd name="connsiteY3" fmla="*/ 762552 h 1525104"/>
                    <a:gd name="connsiteX4" fmla="*/ 762552 w 1525104"/>
                    <a:gd name="connsiteY4" fmla="*/ 0 h 1525104"/>
                    <a:gd name="connsiteX5" fmla="*/ 757307 w 1525104"/>
                    <a:gd name="connsiteY5" fmla="*/ 390388 h 1525104"/>
                    <a:gd name="connsiteX6" fmla="*/ 376031 w 1525104"/>
                    <a:gd name="connsiteY6" fmla="*/ 771664 h 1525104"/>
                    <a:gd name="connsiteX7" fmla="*/ 757307 w 1525104"/>
                    <a:gd name="connsiteY7" fmla="*/ 1152940 h 1525104"/>
                    <a:gd name="connsiteX8" fmla="*/ 1138583 w 1525104"/>
                    <a:gd name="connsiteY8" fmla="*/ 771664 h 1525104"/>
                    <a:gd name="connsiteX9" fmla="*/ 757307 w 1525104"/>
                    <a:gd name="connsiteY9" fmla="*/ 390388 h 1525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25104" h="1525104">
                      <a:moveTo>
                        <a:pt x="762552" y="0"/>
                      </a:moveTo>
                      <a:cubicBezTo>
                        <a:pt x="1183698" y="0"/>
                        <a:pt x="1525104" y="341406"/>
                        <a:pt x="1525104" y="762552"/>
                      </a:cubicBezTo>
                      <a:cubicBezTo>
                        <a:pt x="1525104" y="1183698"/>
                        <a:pt x="1183698" y="1525104"/>
                        <a:pt x="762552" y="1525104"/>
                      </a:cubicBezTo>
                      <a:cubicBezTo>
                        <a:pt x="341406" y="1525104"/>
                        <a:pt x="0" y="1183698"/>
                        <a:pt x="0" y="762552"/>
                      </a:cubicBezTo>
                      <a:cubicBezTo>
                        <a:pt x="0" y="341406"/>
                        <a:pt x="341406" y="0"/>
                        <a:pt x="762552" y="0"/>
                      </a:cubicBezTo>
                      <a:close/>
                      <a:moveTo>
                        <a:pt x="757307" y="390388"/>
                      </a:moveTo>
                      <a:cubicBezTo>
                        <a:pt x="546734" y="390388"/>
                        <a:pt x="376031" y="561091"/>
                        <a:pt x="376031" y="771664"/>
                      </a:cubicBezTo>
                      <a:cubicBezTo>
                        <a:pt x="376031" y="982237"/>
                        <a:pt x="546734" y="1152940"/>
                        <a:pt x="757307" y="1152940"/>
                      </a:cubicBezTo>
                      <a:cubicBezTo>
                        <a:pt x="967880" y="1152940"/>
                        <a:pt x="1138583" y="982237"/>
                        <a:pt x="1138583" y="771664"/>
                      </a:cubicBezTo>
                      <a:cubicBezTo>
                        <a:pt x="1138583" y="561091"/>
                        <a:pt x="967880" y="390388"/>
                        <a:pt x="757307" y="39038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48AFD7E4-014A-44B0-BE9A-DA82513CDCE5}"/>
                    </a:ext>
                  </a:extLst>
                </p:cNvPr>
                <p:cNvCxnSpPr>
                  <a:cxnSpLocks/>
                  <a:stCxn id="15" idx="6"/>
                  <a:endCxn id="15" idx="8"/>
                </p:cNvCxnSpPr>
                <p:nvPr/>
              </p:nvCxnSpPr>
              <p:spPr>
                <a:xfrm>
                  <a:off x="3569804" y="4948469"/>
                  <a:ext cx="7625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D7ABDC8-E7A8-42D6-A459-C78F4111E3F1}"/>
                    </a:ext>
                  </a:extLst>
                </p:cNvPr>
                <p:cNvCxnSpPr>
                  <a:cxnSpLocks/>
                  <a:stCxn id="15" idx="5"/>
                  <a:endCxn id="15" idx="7"/>
                </p:cNvCxnSpPr>
                <p:nvPr/>
              </p:nvCxnSpPr>
              <p:spPr>
                <a:xfrm>
                  <a:off x="3951080" y="4567193"/>
                  <a:ext cx="0" cy="762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D4BBFD6-A172-4D20-810F-4D79B6C3F80C}"/>
                    </a:ext>
                  </a:extLst>
                </p:cNvPr>
                <p:cNvCxnSpPr>
                  <a:stCxn id="17" idx="6"/>
                  <a:endCxn id="17" idx="8"/>
                </p:cNvCxnSpPr>
                <p:nvPr/>
              </p:nvCxnSpPr>
              <p:spPr>
                <a:xfrm>
                  <a:off x="8751404" y="4948469"/>
                  <a:ext cx="76255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3CA1485-E065-40DA-9659-7C6BC10E26CB}"/>
                    </a:ext>
                  </a:extLst>
                </p:cNvPr>
                <p:cNvCxnSpPr>
                  <a:stCxn id="17" idx="5"/>
                  <a:endCxn id="17" idx="7"/>
                </p:cNvCxnSpPr>
                <p:nvPr/>
              </p:nvCxnSpPr>
              <p:spPr>
                <a:xfrm>
                  <a:off x="9132680" y="4567193"/>
                  <a:ext cx="0" cy="76255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29C5E768-EC9B-40A4-8DE2-419D129703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1562" y="3806574"/>
                  <a:ext cx="8731993" cy="3078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2EDBB67-4BA7-4864-AB5E-4A959C7C33CE}"/>
                    </a:ext>
                  </a:extLst>
                </p:cNvPr>
                <p:cNvSpPr/>
                <p:nvPr/>
              </p:nvSpPr>
              <p:spPr>
                <a:xfrm>
                  <a:off x="1921562" y="3843531"/>
                  <a:ext cx="491437" cy="26780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52E74D-3D6D-4F37-8625-2E481C4FE7FD}"/>
                </a:ext>
              </a:extLst>
            </p:cNvPr>
            <p:cNvGrpSpPr/>
            <p:nvPr/>
          </p:nvGrpSpPr>
          <p:grpSpPr>
            <a:xfrm>
              <a:off x="5272106" y="4397778"/>
              <a:ext cx="1021950" cy="1082597"/>
              <a:chOff x="5702259" y="2376986"/>
              <a:chExt cx="1447445" cy="1533343"/>
            </a:xfrm>
          </p:grpSpPr>
          <p:sp>
            <p:nvSpPr>
              <p:cNvPr id="50" name="Oval 68">
                <a:extLst>
                  <a:ext uri="{FF2B5EF4-FFF2-40B4-BE49-F238E27FC236}">
                    <a16:creationId xmlns:a16="http://schemas.microsoft.com/office/drawing/2014/main" id="{FBD1C733-68BB-4A4C-91D4-32E8ADCB58AA}"/>
                  </a:ext>
                </a:extLst>
              </p:cNvPr>
              <p:cNvSpPr/>
              <p:nvPr/>
            </p:nvSpPr>
            <p:spPr>
              <a:xfrm>
                <a:off x="5702259" y="2376986"/>
                <a:ext cx="1447445" cy="1533343"/>
              </a:xfrm>
              <a:custGeom>
                <a:avLst/>
                <a:gdLst>
                  <a:gd name="connsiteX0" fmla="*/ 0 w 1219200"/>
                  <a:gd name="connsiteY0" fmla="*/ 484990 h 969979"/>
                  <a:gd name="connsiteX1" fmla="*/ 609600 w 1219200"/>
                  <a:gd name="connsiteY1" fmla="*/ 0 h 969979"/>
                  <a:gd name="connsiteX2" fmla="*/ 1219200 w 1219200"/>
                  <a:gd name="connsiteY2" fmla="*/ 484990 h 969979"/>
                  <a:gd name="connsiteX3" fmla="*/ 609600 w 1219200"/>
                  <a:gd name="connsiteY3" fmla="*/ 969980 h 969979"/>
                  <a:gd name="connsiteX4" fmla="*/ 0 w 1219200"/>
                  <a:gd name="connsiteY4" fmla="*/ 484990 h 969979"/>
                  <a:gd name="connsiteX0" fmla="*/ 882 w 1220082"/>
                  <a:gd name="connsiteY0" fmla="*/ 484990 h 1319230"/>
                  <a:gd name="connsiteX1" fmla="*/ 610482 w 1220082"/>
                  <a:gd name="connsiteY1" fmla="*/ 0 h 1319230"/>
                  <a:gd name="connsiteX2" fmla="*/ 1220082 w 1220082"/>
                  <a:gd name="connsiteY2" fmla="*/ 484990 h 1319230"/>
                  <a:gd name="connsiteX3" fmla="*/ 724782 w 1220082"/>
                  <a:gd name="connsiteY3" fmla="*/ 1319230 h 1319230"/>
                  <a:gd name="connsiteX4" fmla="*/ 882 w 1220082"/>
                  <a:gd name="connsiteY4" fmla="*/ 484990 h 1319230"/>
                  <a:gd name="connsiteX0" fmla="*/ 19687 w 1238887"/>
                  <a:gd name="connsiteY0" fmla="*/ 484990 h 1338839"/>
                  <a:gd name="connsiteX1" fmla="*/ 629287 w 1238887"/>
                  <a:gd name="connsiteY1" fmla="*/ 0 h 1338839"/>
                  <a:gd name="connsiteX2" fmla="*/ 1238887 w 1238887"/>
                  <a:gd name="connsiteY2" fmla="*/ 484990 h 1338839"/>
                  <a:gd name="connsiteX3" fmla="*/ 743587 w 1238887"/>
                  <a:gd name="connsiteY3" fmla="*/ 1319230 h 1338839"/>
                  <a:gd name="connsiteX4" fmla="*/ 203837 w 1238887"/>
                  <a:gd name="connsiteY4" fmla="*/ 1027128 h 1338839"/>
                  <a:gd name="connsiteX5" fmla="*/ 19687 w 1238887"/>
                  <a:gd name="connsiteY5" fmla="*/ 484990 h 1338839"/>
                  <a:gd name="connsiteX0" fmla="*/ 107016 w 1091266"/>
                  <a:gd name="connsiteY0" fmla="*/ 274974 h 1344723"/>
                  <a:gd name="connsiteX1" fmla="*/ 481666 w 1091266"/>
                  <a:gd name="connsiteY1" fmla="*/ 5884 h 1344723"/>
                  <a:gd name="connsiteX2" fmla="*/ 1091266 w 1091266"/>
                  <a:gd name="connsiteY2" fmla="*/ 490874 h 1344723"/>
                  <a:gd name="connsiteX3" fmla="*/ 595966 w 1091266"/>
                  <a:gd name="connsiteY3" fmla="*/ 1325114 h 1344723"/>
                  <a:gd name="connsiteX4" fmla="*/ 56216 w 1091266"/>
                  <a:gd name="connsiteY4" fmla="*/ 1033012 h 1344723"/>
                  <a:gd name="connsiteX5" fmla="*/ 107016 w 1091266"/>
                  <a:gd name="connsiteY5" fmla="*/ 274974 h 1344723"/>
                  <a:gd name="connsiteX0" fmla="*/ 109985 w 1094235"/>
                  <a:gd name="connsiteY0" fmla="*/ 256523 h 1326272"/>
                  <a:gd name="connsiteX1" fmla="*/ 560835 w 1094235"/>
                  <a:gd name="connsiteY1" fmla="*/ 6483 h 1326272"/>
                  <a:gd name="connsiteX2" fmla="*/ 1094235 w 1094235"/>
                  <a:gd name="connsiteY2" fmla="*/ 472423 h 1326272"/>
                  <a:gd name="connsiteX3" fmla="*/ 598935 w 1094235"/>
                  <a:gd name="connsiteY3" fmla="*/ 1306663 h 1326272"/>
                  <a:gd name="connsiteX4" fmla="*/ 59185 w 1094235"/>
                  <a:gd name="connsiteY4" fmla="*/ 1014561 h 1326272"/>
                  <a:gd name="connsiteX5" fmla="*/ 109985 w 1094235"/>
                  <a:gd name="connsiteY5" fmla="*/ 256523 h 1326272"/>
                  <a:gd name="connsiteX0" fmla="*/ 109985 w 1062485"/>
                  <a:gd name="connsiteY0" fmla="*/ 251527 h 1328408"/>
                  <a:gd name="connsiteX1" fmla="*/ 560835 w 1062485"/>
                  <a:gd name="connsiteY1" fmla="*/ 1487 h 1328408"/>
                  <a:gd name="connsiteX2" fmla="*/ 1062485 w 1062485"/>
                  <a:gd name="connsiteY2" fmla="*/ 340427 h 1328408"/>
                  <a:gd name="connsiteX3" fmla="*/ 598935 w 1062485"/>
                  <a:gd name="connsiteY3" fmla="*/ 1301667 h 1328408"/>
                  <a:gd name="connsiteX4" fmla="*/ 59185 w 1062485"/>
                  <a:gd name="connsiteY4" fmla="*/ 1009565 h 1328408"/>
                  <a:gd name="connsiteX5" fmla="*/ 109985 w 1062485"/>
                  <a:gd name="connsiteY5" fmla="*/ 251527 h 1328408"/>
                  <a:gd name="connsiteX0" fmla="*/ 109985 w 1178871"/>
                  <a:gd name="connsiteY0" fmla="*/ 251527 h 1301750"/>
                  <a:gd name="connsiteX1" fmla="*/ 560835 w 1178871"/>
                  <a:gd name="connsiteY1" fmla="*/ 1487 h 1301750"/>
                  <a:gd name="connsiteX2" fmla="*/ 1062485 w 1178871"/>
                  <a:gd name="connsiteY2" fmla="*/ 340427 h 1301750"/>
                  <a:gd name="connsiteX3" fmla="*/ 1151386 w 1178871"/>
                  <a:gd name="connsiteY3" fmla="*/ 984164 h 1301750"/>
                  <a:gd name="connsiteX4" fmla="*/ 598935 w 1178871"/>
                  <a:gd name="connsiteY4" fmla="*/ 1301667 h 1301750"/>
                  <a:gd name="connsiteX5" fmla="*/ 59185 w 1178871"/>
                  <a:gd name="connsiteY5" fmla="*/ 1009565 h 1301750"/>
                  <a:gd name="connsiteX6" fmla="*/ 109985 w 1178871"/>
                  <a:gd name="connsiteY6" fmla="*/ 251527 h 1301750"/>
                  <a:gd name="connsiteX0" fmla="*/ 109985 w 1264880"/>
                  <a:gd name="connsiteY0" fmla="*/ 251527 h 1301750"/>
                  <a:gd name="connsiteX1" fmla="*/ 560835 w 1264880"/>
                  <a:gd name="connsiteY1" fmla="*/ 1487 h 1301750"/>
                  <a:gd name="connsiteX2" fmla="*/ 1062485 w 1264880"/>
                  <a:gd name="connsiteY2" fmla="*/ 340427 h 1301750"/>
                  <a:gd name="connsiteX3" fmla="*/ 1151386 w 1264880"/>
                  <a:gd name="connsiteY3" fmla="*/ 984164 h 1301750"/>
                  <a:gd name="connsiteX4" fmla="*/ 598935 w 1264880"/>
                  <a:gd name="connsiteY4" fmla="*/ 1301667 h 1301750"/>
                  <a:gd name="connsiteX5" fmla="*/ 59185 w 1264880"/>
                  <a:gd name="connsiteY5" fmla="*/ 1009565 h 1301750"/>
                  <a:gd name="connsiteX6" fmla="*/ 109985 w 1264880"/>
                  <a:gd name="connsiteY6" fmla="*/ 251527 h 1301750"/>
                  <a:gd name="connsiteX0" fmla="*/ 109985 w 1297041"/>
                  <a:gd name="connsiteY0" fmla="*/ 251527 h 1301750"/>
                  <a:gd name="connsiteX1" fmla="*/ 560835 w 1297041"/>
                  <a:gd name="connsiteY1" fmla="*/ 1487 h 1301750"/>
                  <a:gd name="connsiteX2" fmla="*/ 1062485 w 1297041"/>
                  <a:gd name="connsiteY2" fmla="*/ 340427 h 1301750"/>
                  <a:gd name="connsiteX3" fmla="*/ 1151386 w 1297041"/>
                  <a:gd name="connsiteY3" fmla="*/ 984164 h 1301750"/>
                  <a:gd name="connsiteX4" fmla="*/ 598935 w 1297041"/>
                  <a:gd name="connsiteY4" fmla="*/ 1301667 h 1301750"/>
                  <a:gd name="connsiteX5" fmla="*/ 59185 w 1297041"/>
                  <a:gd name="connsiteY5" fmla="*/ 1009565 h 1301750"/>
                  <a:gd name="connsiteX6" fmla="*/ 109985 w 1297041"/>
                  <a:gd name="connsiteY6" fmla="*/ 251527 h 1301750"/>
                  <a:gd name="connsiteX0" fmla="*/ 109985 w 1297041"/>
                  <a:gd name="connsiteY0" fmla="*/ 251527 h 1301750"/>
                  <a:gd name="connsiteX1" fmla="*/ 560835 w 1297041"/>
                  <a:gd name="connsiteY1" fmla="*/ 1487 h 1301750"/>
                  <a:gd name="connsiteX2" fmla="*/ 1062485 w 1297041"/>
                  <a:gd name="connsiteY2" fmla="*/ 340427 h 1301750"/>
                  <a:gd name="connsiteX3" fmla="*/ 1151386 w 1297041"/>
                  <a:gd name="connsiteY3" fmla="*/ 984164 h 1301750"/>
                  <a:gd name="connsiteX4" fmla="*/ 598935 w 1297041"/>
                  <a:gd name="connsiteY4" fmla="*/ 1301667 h 1301750"/>
                  <a:gd name="connsiteX5" fmla="*/ 59185 w 1297041"/>
                  <a:gd name="connsiteY5" fmla="*/ 1009565 h 1301750"/>
                  <a:gd name="connsiteX6" fmla="*/ 109985 w 1297041"/>
                  <a:gd name="connsiteY6" fmla="*/ 251527 h 1301750"/>
                  <a:gd name="connsiteX0" fmla="*/ 109985 w 1297041"/>
                  <a:gd name="connsiteY0" fmla="*/ 296844 h 1347067"/>
                  <a:gd name="connsiteX1" fmla="*/ 560835 w 1297041"/>
                  <a:gd name="connsiteY1" fmla="*/ 46804 h 1347067"/>
                  <a:gd name="connsiteX2" fmla="*/ 1062485 w 1297041"/>
                  <a:gd name="connsiteY2" fmla="*/ 385744 h 1347067"/>
                  <a:gd name="connsiteX3" fmla="*/ 1151386 w 1297041"/>
                  <a:gd name="connsiteY3" fmla="*/ 1029481 h 1347067"/>
                  <a:gd name="connsiteX4" fmla="*/ 598935 w 1297041"/>
                  <a:gd name="connsiteY4" fmla="*/ 1346984 h 1347067"/>
                  <a:gd name="connsiteX5" fmla="*/ 59185 w 1297041"/>
                  <a:gd name="connsiteY5" fmla="*/ 1054882 h 1347067"/>
                  <a:gd name="connsiteX6" fmla="*/ 109985 w 1297041"/>
                  <a:gd name="connsiteY6" fmla="*/ 296844 h 1347067"/>
                  <a:gd name="connsiteX0" fmla="*/ 109985 w 1297041"/>
                  <a:gd name="connsiteY0" fmla="*/ 252780 h 1303003"/>
                  <a:gd name="connsiteX1" fmla="*/ 560835 w 1297041"/>
                  <a:gd name="connsiteY1" fmla="*/ 2740 h 1303003"/>
                  <a:gd name="connsiteX2" fmla="*/ 1062485 w 1297041"/>
                  <a:gd name="connsiteY2" fmla="*/ 341680 h 1303003"/>
                  <a:gd name="connsiteX3" fmla="*/ 1151386 w 1297041"/>
                  <a:gd name="connsiteY3" fmla="*/ 985417 h 1303003"/>
                  <a:gd name="connsiteX4" fmla="*/ 598935 w 1297041"/>
                  <a:gd name="connsiteY4" fmla="*/ 1302920 h 1303003"/>
                  <a:gd name="connsiteX5" fmla="*/ 59185 w 1297041"/>
                  <a:gd name="connsiteY5" fmla="*/ 1010818 h 1303003"/>
                  <a:gd name="connsiteX6" fmla="*/ 109985 w 1297041"/>
                  <a:gd name="connsiteY6" fmla="*/ 252780 h 1303003"/>
                  <a:gd name="connsiteX0" fmla="*/ 116525 w 1303581"/>
                  <a:gd name="connsiteY0" fmla="*/ 297604 h 1347827"/>
                  <a:gd name="connsiteX1" fmla="*/ 567375 w 1303581"/>
                  <a:gd name="connsiteY1" fmla="*/ 47564 h 1347827"/>
                  <a:gd name="connsiteX2" fmla="*/ 1069025 w 1303581"/>
                  <a:gd name="connsiteY2" fmla="*/ 386504 h 1347827"/>
                  <a:gd name="connsiteX3" fmla="*/ 1157926 w 1303581"/>
                  <a:gd name="connsiteY3" fmla="*/ 1030241 h 1347827"/>
                  <a:gd name="connsiteX4" fmla="*/ 605475 w 1303581"/>
                  <a:gd name="connsiteY4" fmla="*/ 1347744 h 1347827"/>
                  <a:gd name="connsiteX5" fmla="*/ 65725 w 1303581"/>
                  <a:gd name="connsiteY5" fmla="*/ 1055642 h 1347827"/>
                  <a:gd name="connsiteX6" fmla="*/ 116525 w 1303581"/>
                  <a:gd name="connsiteY6" fmla="*/ 297604 h 1347827"/>
                  <a:gd name="connsiteX0" fmla="*/ 116525 w 1303581"/>
                  <a:gd name="connsiteY0" fmla="*/ 297604 h 1347827"/>
                  <a:gd name="connsiteX1" fmla="*/ 567375 w 1303581"/>
                  <a:gd name="connsiteY1" fmla="*/ 47564 h 1347827"/>
                  <a:gd name="connsiteX2" fmla="*/ 1069025 w 1303581"/>
                  <a:gd name="connsiteY2" fmla="*/ 386504 h 1347827"/>
                  <a:gd name="connsiteX3" fmla="*/ 1157926 w 1303581"/>
                  <a:gd name="connsiteY3" fmla="*/ 1030241 h 1347827"/>
                  <a:gd name="connsiteX4" fmla="*/ 605475 w 1303581"/>
                  <a:gd name="connsiteY4" fmla="*/ 1347744 h 1347827"/>
                  <a:gd name="connsiteX5" fmla="*/ 65725 w 1303581"/>
                  <a:gd name="connsiteY5" fmla="*/ 1055642 h 1347827"/>
                  <a:gd name="connsiteX6" fmla="*/ 116525 w 1303581"/>
                  <a:gd name="connsiteY6" fmla="*/ 297604 h 1347827"/>
                  <a:gd name="connsiteX0" fmla="*/ 108230 w 1307986"/>
                  <a:gd name="connsiteY0" fmla="*/ 318334 h 1336807"/>
                  <a:gd name="connsiteX1" fmla="*/ 571780 w 1307986"/>
                  <a:gd name="connsiteY1" fmla="*/ 36544 h 1336807"/>
                  <a:gd name="connsiteX2" fmla="*/ 1073430 w 1307986"/>
                  <a:gd name="connsiteY2" fmla="*/ 375484 h 1336807"/>
                  <a:gd name="connsiteX3" fmla="*/ 1162331 w 1307986"/>
                  <a:gd name="connsiteY3" fmla="*/ 1019221 h 1336807"/>
                  <a:gd name="connsiteX4" fmla="*/ 609880 w 1307986"/>
                  <a:gd name="connsiteY4" fmla="*/ 1336724 h 1336807"/>
                  <a:gd name="connsiteX5" fmla="*/ 70130 w 1307986"/>
                  <a:gd name="connsiteY5" fmla="*/ 1044622 h 1336807"/>
                  <a:gd name="connsiteX6" fmla="*/ 108230 w 1307986"/>
                  <a:gd name="connsiteY6" fmla="*/ 318334 h 1336807"/>
                  <a:gd name="connsiteX0" fmla="*/ 143325 w 1343081"/>
                  <a:gd name="connsiteY0" fmla="*/ 336783 h 1355256"/>
                  <a:gd name="connsiteX1" fmla="*/ 606875 w 1343081"/>
                  <a:gd name="connsiteY1" fmla="*/ 54993 h 1355256"/>
                  <a:gd name="connsiteX2" fmla="*/ 1108525 w 1343081"/>
                  <a:gd name="connsiteY2" fmla="*/ 393933 h 1355256"/>
                  <a:gd name="connsiteX3" fmla="*/ 1197426 w 1343081"/>
                  <a:gd name="connsiteY3" fmla="*/ 1037670 h 1355256"/>
                  <a:gd name="connsiteX4" fmla="*/ 644975 w 1343081"/>
                  <a:gd name="connsiteY4" fmla="*/ 1355173 h 1355256"/>
                  <a:gd name="connsiteX5" fmla="*/ 105225 w 1343081"/>
                  <a:gd name="connsiteY5" fmla="*/ 1063071 h 1355256"/>
                  <a:gd name="connsiteX6" fmla="*/ 143325 w 1343081"/>
                  <a:gd name="connsiteY6" fmla="*/ 336783 h 1355256"/>
                  <a:gd name="connsiteX0" fmla="*/ 114082 w 1313838"/>
                  <a:gd name="connsiteY0" fmla="*/ 318334 h 1336807"/>
                  <a:gd name="connsiteX1" fmla="*/ 577632 w 1313838"/>
                  <a:gd name="connsiteY1" fmla="*/ 36544 h 1336807"/>
                  <a:gd name="connsiteX2" fmla="*/ 1079282 w 1313838"/>
                  <a:gd name="connsiteY2" fmla="*/ 375484 h 1336807"/>
                  <a:gd name="connsiteX3" fmla="*/ 1168183 w 1313838"/>
                  <a:gd name="connsiteY3" fmla="*/ 1019221 h 1336807"/>
                  <a:gd name="connsiteX4" fmla="*/ 615732 w 1313838"/>
                  <a:gd name="connsiteY4" fmla="*/ 1336724 h 1336807"/>
                  <a:gd name="connsiteX5" fmla="*/ 75982 w 1313838"/>
                  <a:gd name="connsiteY5" fmla="*/ 1044622 h 1336807"/>
                  <a:gd name="connsiteX6" fmla="*/ 114082 w 1313838"/>
                  <a:gd name="connsiteY6" fmla="*/ 318334 h 1336807"/>
                  <a:gd name="connsiteX0" fmla="*/ 227307 w 1427063"/>
                  <a:gd name="connsiteY0" fmla="*/ 318334 h 1336807"/>
                  <a:gd name="connsiteX1" fmla="*/ 690857 w 1427063"/>
                  <a:gd name="connsiteY1" fmla="*/ 36544 h 1336807"/>
                  <a:gd name="connsiteX2" fmla="*/ 1192507 w 1427063"/>
                  <a:gd name="connsiteY2" fmla="*/ 375484 h 1336807"/>
                  <a:gd name="connsiteX3" fmla="*/ 1281408 w 1427063"/>
                  <a:gd name="connsiteY3" fmla="*/ 1019221 h 1336807"/>
                  <a:gd name="connsiteX4" fmla="*/ 728957 w 1427063"/>
                  <a:gd name="connsiteY4" fmla="*/ 1336724 h 1336807"/>
                  <a:gd name="connsiteX5" fmla="*/ 189207 w 1427063"/>
                  <a:gd name="connsiteY5" fmla="*/ 1044622 h 1336807"/>
                  <a:gd name="connsiteX6" fmla="*/ 227307 w 1427063"/>
                  <a:gd name="connsiteY6" fmla="*/ 318334 h 1336807"/>
                  <a:gd name="connsiteX0" fmla="*/ 224092 w 1423848"/>
                  <a:gd name="connsiteY0" fmla="*/ 318334 h 1336807"/>
                  <a:gd name="connsiteX1" fmla="*/ 687642 w 1423848"/>
                  <a:gd name="connsiteY1" fmla="*/ 36544 h 1336807"/>
                  <a:gd name="connsiteX2" fmla="*/ 1189292 w 1423848"/>
                  <a:gd name="connsiteY2" fmla="*/ 375484 h 1336807"/>
                  <a:gd name="connsiteX3" fmla="*/ 1278193 w 1423848"/>
                  <a:gd name="connsiteY3" fmla="*/ 1019221 h 1336807"/>
                  <a:gd name="connsiteX4" fmla="*/ 725742 w 1423848"/>
                  <a:gd name="connsiteY4" fmla="*/ 1336724 h 1336807"/>
                  <a:gd name="connsiteX5" fmla="*/ 185992 w 1423848"/>
                  <a:gd name="connsiteY5" fmla="*/ 1044622 h 1336807"/>
                  <a:gd name="connsiteX6" fmla="*/ 224092 w 1423848"/>
                  <a:gd name="connsiteY6" fmla="*/ 318334 h 1336807"/>
                  <a:gd name="connsiteX0" fmla="*/ 219649 w 1425755"/>
                  <a:gd name="connsiteY0" fmla="*/ 345488 h 1338561"/>
                  <a:gd name="connsiteX1" fmla="*/ 689549 w 1425755"/>
                  <a:gd name="connsiteY1" fmla="*/ 38298 h 1338561"/>
                  <a:gd name="connsiteX2" fmla="*/ 1191199 w 1425755"/>
                  <a:gd name="connsiteY2" fmla="*/ 377238 h 1338561"/>
                  <a:gd name="connsiteX3" fmla="*/ 1280100 w 1425755"/>
                  <a:gd name="connsiteY3" fmla="*/ 1020975 h 1338561"/>
                  <a:gd name="connsiteX4" fmla="*/ 727649 w 1425755"/>
                  <a:gd name="connsiteY4" fmla="*/ 1338478 h 1338561"/>
                  <a:gd name="connsiteX5" fmla="*/ 187899 w 1425755"/>
                  <a:gd name="connsiteY5" fmla="*/ 1046376 h 1338561"/>
                  <a:gd name="connsiteX6" fmla="*/ 219649 w 1425755"/>
                  <a:gd name="connsiteY6" fmla="*/ 345488 h 1338561"/>
                  <a:gd name="connsiteX0" fmla="*/ 207305 w 1413411"/>
                  <a:gd name="connsiteY0" fmla="*/ 345488 h 1338561"/>
                  <a:gd name="connsiteX1" fmla="*/ 677205 w 1413411"/>
                  <a:gd name="connsiteY1" fmla="*/ 38298 h 1338561"/>
                  <a:gd name="connsiteX2" fmla="*/ 1178855 w 1413411"/>
                  <a:gd name="connsiteY2" fmla="*/ 377238 h 1338561"/>
                  <a:gd name="connsiteX3" fmla="*/ 1267756 w 1413411"/>
                  <a:gd name="connsiteY3" fmla="*/ 1020975 h 1338561"/>
                  <a:gd name="connsiteX4" fmla="*/ 715305 w 1413411"/>
                  <a:gd name="connsiteY4" fmla="*/ 1338478 h 1338561"/>
                  <a:gd name="connsiteX5" fmla="*/ 175555 w 1413411"/>
                  <a:gd name="connsiteY5" fmla="*/ 1046376 h 1338561"/>
                  <a:gd name="connsiteX6" fmla="*/ 207305 w 1413411"/>
                  <a:gd name="connsiteY6" fmla="*/ 345488 h 1338561"/>
                  <a:gd name="connsiteX0" fmla="*/ 221312 w 1408368"/>
                  <a:gd name="connsiteY0" fmla="*/ 352277 h 1339000"/>
                  <a:gd name="connsiteX1" fmla="*/ 672162 w 1408368"/>
                  <a:gd name="connsiteY1" fmla="*/ 38737 h 1339000"/>
                  <a:gd name="connsiteX2" fmla="*/ 1173812 w 1408368"/>
                  <a:gd name="connsiteY2" fmla="*/ 377677 h 1339000"/>
                  <a:gd name="connsiteX3" fmla="*/ 1262713 w 1408368"/>
                  <a:gd name="connsiteY3" fmla="*/ 1021414 h 1339000"/>
                  <a:gd name="connsiteX4" fmla="*/ 710262 w 1408368"/>
                  <a:gd name="connsiteY4" fmla="*/ 1338917 h 1339000"/>
                  <a:gd name="connsiteX5" fmla="*/ 170512 w 1408368"/>
                  <a:gd name="connsiteY5" fmla="*/ 1046815 h 1339000"/>
                  <a:gd name="connsiteX6" fmla="*/ 221312 w 1408368"/>
                  <a:gd name="connsiteY6" fmla="*/ 352277 h 1339000"/>
                  <a:gd name="connsiteX0" fmla="*/ 255177 w 1442233"/>
                  <a:gd name="connsiteY0" fmla="*/ 352277 h 1339000"/>
                  <a:gd name="connsiteX1" fmla="*/ 706027 w 1442233"/>
                  <a:gd name="connsiteY1" fmla="*/ 38737 h 1339000"/>
                  <a:gd name="connsiteX2" fmla="*/ 1207677 w 1442233"/>
                  <a:gd name="connsiteY2" fmla="*/ 377677 h 1339000"/>
                  <a:gd name="connsiteX3" fmla="*/ 1296578 w 1442233"/>
                  <a:gd name="connsiteY3" fmla="*/ 1021414 h 1339000"/>
                  <a:gd name="connsiteX4" fmla="*/ 744127 w 1442233"/>
                  <a:gd name="connsiteY4" fmla="*/ 1338917 h 1339000"/>
                  <a:gd name="connsiteX5" fmla="*/ 204377 w 1442233"/>
                  <a:gd name="connsiteY5" fmla="*/ 1046815 h 1339000"/>
                  <a:gd name="connsiteX6" fmla="*/ 255177 w 1442233"/>
                  <a:gd name="connsiteY6" fmla="*/ 352277 h 1339000"/>
                  <a:gd name="connsiteX0" fmla="*/ 243103 w 1430159"/>
                  <a:gd name="connsiteY0" fmla="*/ 352277 h 1339000"/>
                  <a:gd name="connsiteX1" fmla="*/ 693953 w 1430159"/>
                  <a:gd name="connsiteY1" fmla="*/ 38737 h 1339000"/>
                  <a:gd name="connsiteX2" fmla="*/ 1195603 w 1430159"/>
                  <a:gd name="connsiteY2" fmla="*/ 377677 h 1339000"/>
                  <a:gd name="connsiteX3" fmla="*/ 1284504 w 1430159"/>
                  <a:gd name="connsiteY3" fmla="*/ 1021414 h 1339000"/>
                  <a:gd name="connsiteX4" fmla="*/ 732053 w 1430159"/>
                  <a:gd name="connsiteY4" fmla="*/ 1338917 h 1339000"/>
                  <a:gd name="connsiteX5" fmla="*/ 192303 w 1430159"/>
                  <a:gd name="connsiteY5" fmla="*/ 1046815 h 1339000"/>
                  <a:gd name="connsiteX6" fmla="*/ 243103 w 1430159"/>
                  <a:gd name="connsiteY6" fmla="*/ 352277 h 1339000"/>
                  <a:gd name="connsiteX0" fmla="*/ 244389 w 1431445"/>
                  <a:gd name="connsiteY0" fmla="*/ 347623 h 1334346"/>
                  <a:gd name="connsiteX1" fmla="*/ 276140 w 1431445"/>
                  <a:gd name="connsiteY1" fmla="*/ 280161 h 1334346"/>
                  <a:gd name="connsiteX2" fmla="*/ 695239 w 1431445"/>
                  <a:gd name="connsiteY2" fmla="*/ 34083 h 1334346"/>
                  <a:gd name="connsiteX3" fmla="*/ 1196889 w 1431445"/>
                  <a:gd name="connsiteY3" fmla="*/ 373023 h 1334346"/>
                  <a:gd name="connsiteX4" fmla="*/ 1285790 w 1431445"/>
                  <a:gd name="connsiteY4" fmla="*/ 1016760 h 1334346"/>
                  <a:gd name="connsiteX5" fmla="*/ 733339 w 1431445"/>
                  <a:gd name="connsiteY5" fmla="*/ 1334263 h 1334346"/>
                  <a:gd name="connsiteX6" fmla="*/ 193589 w 1431445"/>
                  <a:gd name="connsiteY6" fmla="*/ 1042161 h 1334346"/>
                  <a:gd name="connsiteX7" fmla="*/ 244389 w 1431445"/>
                  <a:gd name="connsiteY7" fmla="*/ 347623 h 1334346"/>
                  <a:gd name="connsiteX0" fmla="*/ 244389 w 1431445"/>
                  <a:gd name="connsiteY0" fmla="*/ 347623 h 1334346"/>
                  <a:gd name="connsiteX1" fmla="*/ 276140 w 1431445"/>
                  <a:gd name="connsiteY1" fmla="*/ 280161 h 1334346"/>
                  <a:gd name="connsiteX2" fmla="*/ 695239 w 1431445"/>
                  <a:gd name="connsiteY2" fmla="*/ 34083 h 1334346"/>
                  <a:gd name="connsiteX3" fmla="*/ 1196889 w 1431445"/>
                  <a:gd name="connsiteY3" fmla="*/ 373023 h 1334346"/>
                  <a:gd name="connsiteX4" fmla="*/ 1285790 w 1431445"/>
                  <a:gd name="connsiteY4" fmla="*/ 1016760 h 1334346"/>
                  <a:gd name="connsiteX5" fmla="*/ 733339 w 1431445"/>
                  <a:gd name="connsiteY5" fmla="*/ 1334263 h 1334346"/>
                  <a:gd name="connsiteX6" fmla="*/ 193589 w 1431445"/>
                  <a:gd name="connsiteY6" fmla="*/ 1042161 h 1334346"/>
                  <a:gd name="connsiteX7" fmla="*/ 244389 w 1431445"/>
                  <a:gd name="connsiteY7" fmla="*/ 347623 h 1334346"/>
                  <a:gd name="connsiteX0" fmla="*/ 31597 w 1269453"/>
                  <a:gd name="connsiteY0" fmla="*/ 1042161 h 1334346"/>
                  <a:gd name="connsiteX1" fmla="*/ 114148 w 1269453"/>
                  <a:gd name="connsiteY1" fmla="*/ 280161 h 1334346"/>
                  <a:gd name="connsiteX2" fmla="*/ 533247 w 1269453"/>
                  <a:gd name="connsiteY2" fmla="*/ 34083 h 1334346"/>
                  <a:gd name="connsiteX3" fmla="*/ 1034897 w 1269453"/>
                  <a:gd name="connsiteY3" fmla="*/ 373023 h 1334346"/>
                  <a:gd name="connsiteX4" fmla="*/ 1123798 w 1269453"/>
                  <a:gd name="connsiteY4" fmla="*/ 1016760 h 1334346"/>
                  <a:gd name="connsiteX5" fmla="*/ 571347 w 1269453"/>
                  <a:gd name="connsiteY5" fmla="*/ 1334263 h 1334346"/>
                  <a:gd name="connsiteX6" fmla="*/ 31597 w 1269453"/>
                  <a:gd name="connsiteY6" fmla="*/ 1042161 h 1334346"/>
                  <a:gd name="connsiteX0" fmla="*/ 31597 w 1269453"/>
                  <a:gd name="connsiteY0" fmla="*/ 1042616 h 1334801"/>
                  <a:gd name="connsiteX1" fmla="*/ 114148 w 1269453"/>
                  <a:gd name="connsiteY1" fmla="*/ 280616 h 1334801"/>
                  <a:gd name="connsiteX2" fmla="*/ 533247 w 1269453"/>
                  <a:gd name="connsiteY2" fmla="*/ 34538 h 1334801"/>
                  <a:gd name="connsiteX3" fmla="*/ 1034897 w 1269453"/>
                  <a:gd name="connsiteY3" fmla="*/ 373478 h 1334801"/>
                  <a:gd name="connsiteX4" fmla="*/ 1123798 w 1269453"/>
                  <a:gd name="connsiteY4" fmla="*/ 1017215 h 1334801"/>
                  <a:gd name="connsiteX5" fmla="*/ 571347 w 1269453"/>
                  <a:gd name="connsiteY5" fmla="*/ 1334718 h 1334801"/>
                  <a:gd name="connsiteX6" fmla="*/ 31597 w 1269453"/>
                  <a:gd name="connsiteY6" fmla="*/ 1042616 h 1334801"/>
                  <a:gd name="connsiteX0" fmla="*/ 166588 w 1404444"/>
                  <a:gd name="connsiteY0" fmla="*/ 1042616 h 1334801"/>
                  <a:gd name="connsiteX1" fmla="*/ 249139 w 1404444"/>
                  <a:gd name="connsiteY1" fmla="*/ 280616 h 1334801"/>
                  <a:gd name="connsiteX2" fmla="*/ 668238 w 1404444"/>
                  <a:gd name="connsiteY2" fmla="*/ 34538 h 1334801"/>
                  <a:gd name="connsiteX3" fmla="*/ 1169888 w 1404444"/>
                  <a:gd name="connsiteY3" fmla="*/ 373478 h 1334801"/>
                  <a:gd name="connsiteX4" fmla="*/ 1258789 w 1404444"/>
                  <a:gd name="connsiteY4" fmla="*/ 1017215 h 1334801"/>
                  <a:gd name="connsiteX5" fmla="*/ 706338 w 1404444"/>
                  <a:gd name="connsiteY5" fmla="*/ 1334718 h 1334801"/>
                  <a:gd name="connsiteX6" fmla="*/ 166588 w 1404444"/>
                  <a:gd name="connsiteY6" fmla="*/ 1042616 h 1334801"/>
                  <a:gd name="connsiteX0" fmla="*/ 187071 w 1424927"/>
                  <a:gd name="connsiteY0" fmla="*/ 1045663 h 1337848"/>
                  <a:gd name="connsiteX1" fmla="*/ 237872 w 1424927"/>
                  <a:gd name="connsiteY1" fmla="*/ 334463 h 1337848"/>
                  <a:gd name="connsiteX2" fmla="*/ 688721 w 1424927"/>
                  <a:gd name="connsiteY2" fmla="*/ 37585 h 1337848"/>
                  <a:gd name="connsiteX3" fmla="*/ 1190371 w 1424927"/>
                  <a:gd name="connsiteY3" fmla="*/ 376525 h 1337848"/>
                  <a:gd name="connsiteX4" fmla="*/ 1279272 w 1424927"/>
                  <a:gd name="connsiteY4" fmla="*/ 1020262 h 1337848"/>
                  <a:gd name="connsiteX5" fmla="*/ 726821 w 1424927"/>
                  <a:gd name="connsiteY5" fmla="*/ 1337765 h 1337848"/>
                  <a:gd name="connsiteX6" fmla="*/ 187071 w 1424927"/>
                  <a:gd name="connsiteY6" fmla="*/ 1045663 h 1337848"/>
                  <a:gd name="connsiteX0" fmla="*/ 187071 w 1424927"/>
                  <a:gd name="connsiteY0" fmla="*/ 1045663 h 1337848"/>
                  <a:gd name="connsiteX1" fmla="*/ 237872 w 1424927"/>
                  <a:gd name="connsiteY1" fmla="*/ 334463 h 1337848"/>
                  <a:gd name="connsiteX2" fmla="*/ 688721 w 1424927"/>
                  <a:gd name="connsiteY2" fmla="*/ 37585 h 1337848"/>
                  <a:gd name="connsiteX3" fmla="*/ 1190371 w 1424927"/>
                  <a:gd name="connsiteY3" fmla="*/ 376525 h 1337848"/>
                  <a:gd name="connsiteX4" fmla="*/ 1279272 w 1424927"/>
                  <a:gd name="connsiteY4" fmla="*/ 1020262 h 1337848"/>
                  <a:gd name="connsiteX5" fmla="*/ 726821 w 1424927"/>
                  <a:gd name="connsiteY5" fmla="*/ 1337765 h 1337848"/>
                  <a:gd name="connsiteX6" fmla="*/ 187071 w 1424927"/>
                  <a:gd name="connsiteY6" fmla="*/ 1045663 h 1337848"/>
                  <a:gd name="connsiteX0" fmla="*/ 209589 w 1447445"/>
                  <a:gd name="connsiteY0" fmla="*/ 1045663 h 1337826"/>
                  <a:gd name="connsiteX1" fmla="*/ 260390 w 1447445"/>
                  <a:gd name="connsiteY1" fmla="*/ 334463 h 1337826"/>
                  <a:gd name="connsiteX2" fmla="*/ 711239 w 1447445"/>
                  <a:gd name="connsiteY2" fmla="*/ 37585 h 1337826"/>
                  <a:gd name="connsiteX3" fmla="*/ 1212889 w 1447445"/>
                  <a:gd name="connsiteY3" fmla="*/ 376525 h 1337826"/>
                  <a:gd name="connsiteX4" fmla="*/ 1301790 w 1447445"/>
                  <a:gd name="connsiteY4" fmla="*/ 1020262 h 1337826"/>
                  <a:gd name="connsiteX5" fmla="*/ 749339 w 1447445"/>
                  <a:gd name="connsiteY5" fmla="*/ 1337765 h 1337826"/>
                  <a:gd name="connsiteX6" fmla="*/ 209589 w 1447445"/>
                  <a:gd name="connsiteY6" fmla="*/ 1045663 h 1337826"/>
                  <a:gd name="connsiteX0" fmla="*/ 209589 w 1447445"/>
                  <a:gd name="connsiteY0" fmla="*/ 1045663 h 1341313"/>
                  <a:gd name="connsiteX1" fmla="*/ 260390 w 1447445"/>
                  <a:gd name="connsiteY1" fmla="*/ 334463 h 1341313"/>
                  <a:gd name="connsiteX2" fmla="*/ 711239 w 1447445"/>
                  <a:gd name="connsiteY2" fmla="*/ 37585 h 1341313"/>
                  <a:gd name="connsiteX3" fmla="*/ 1212889 w 1447445"/>
                  <a:gd name="connsiteY3" fmla="*/ 376525 h 1341313"/>
                  <a:gd name="connsiteX4" fmla="*/ 1301790 w 1447445"/>
                  <a:gd name="connsiteY4" fmla="*/ 1020262 h 1341313"/>
                  <a:gd name="connsiteX5" fmla="*/ 749339 w 1447445"/>
                  <a:gd name="connsiteY5" fmla="*/ 1337765 h 1341313"/>
                  <a:gd name="connsiteX6" fmla="*/ 209589 w 1447445"/>
                  <a:gd name="connsiteY6" fmla="*/ 1045663 h 1341313"/>
                  <a:gd name="connsiteX0" fmla="*/ 209589 w 1447445"/>
                  <a:gd name="connsiteY0" fmla="*/ 1045663 h 1363959"/>
                  <a:gd name="connsiteX1" fmla="*/ 260390 w 1447445"/>
                  <a:gd name="connsiteY1" fmla="*/ 334463 h 1363959"/>
                  <a:gd name="connsiteX2" fmla="*/ 711239 w 1447445"/>
                  <a:gd name="connsiteY2" fmla="*/ 37585 h 1363959"/>
                  <a:gd name="connsiteX3" fmla="*/ 1212889 w 1447445"/>
                  <a:gd name="connsiteY3" fmla="*/ 376525 h 1363959"/>
                  <a:gd name="connsiteX4" fmla="*/ 1301790 w 1447445"/>
                  <a:gd name="connsiteY4" fmla="*/ 1020262 h 1363959"/>
                  <a:gd name="connsiteX5" fmla="*/ 749339 w 1447445"/>
                  <a:gd name="connsiteY5" fmla="*/ 1337765 h 1363959"/>
                  <a:gd name="connsiteX6" fmla="*/ 577891 w 1447445"/>
                  <a:gd name="connsiteY6" fmla="*/ 1312364 h 1363959"/>
                  <a:gd name="connsiteX7" fmla="*/ 209589 w 1447445"/>
                  <a:gd name="connsiteY7" fmla="*/ 1045663 h 1363959"/>
                  <a:gd name="connsiteX0" fmla="*/ 209589 w 1447445"/>
                  <a:gd name="connsiteY0" fmla="*/ 1045663 h 1312364"/>
                  <a:gd name="connsiteX1" fmla="*/ 260390 w 1447445"/>
                  <a:gd name="connsiteY1" fmla="*/ 334463 h 1312364"/>
                  <a:gd name="connsiteX2" fmla="*/ 711239 w 1447445"/>
                  <a:gd name="connsiteY2" fmla="*/ 37585 h 1312364"/>
                  <a:gd name="connsiteX3" fmla="*/ 1212889 w 1447445"/>
                  <a:gd name="connsiteY3" fmla="*/ 376525 h 1312364"/>
                  <a:gd name="connsiteX4" fmla="*/ 1301790 w 1447445"/>
                  <a:gd name="connsiteY4" fmla="*/ 1020262 h 1312364"/>
                  <a:gd name="connsiteX5" fmla="*/ 577891 w 1447445"/>
                  <a:gd name="connsiteY5" fmla="*/ 1312364 h 1312364"/>
                  <a:gd name="connsiteX6" fmla="*/ 209589 w 1447445"/>
                  <a:gd name="connsiteY6" fmla="*/ 1045663 h 1312364"/>
                  <a:gd name="connsiteX0" fmla="*/ 209589 w 1447445"/>
                  <a:gd name="connsiteY0" fmla="*/ 1045663 h 1312364"/>
                  <a:gd name="connsiteX1" fmla="*/ 260390 w 1447445"/>
                  <a:gd name="connsiteY1" fmla="*/ 334463 h 1312364"/>
                  <a:gd name="connsiteX2" fmla="*/ 711239 w 1447445"/>
                  <a:gd name="connsiteY2" fmla="*/ 37585 h 1312364"/>
                  <a:gd name="connsiteX3" fmla="*/ 1212889 w 1447445"/>
                  <a:gd name="connsiteY3" fmla="*/ 376525 h 1312364"/>
                  <a:gd name="connsiteX4" fmla="*/ 1301790 w 1447445"/>
                  <a:gd name="connsiteY4" fmla="*/ 1020262 h 1312364"/>
                  <a:gd name="connsiteX5" fmla="*/ 704891 w 1447445"/>
                  <a:gd name="connsiteY5" fmla="*/ 1312364 h 1312364"/>
                  <a:gd name="connsiteX6" fmla="*/ 209589 w 1447445"/>
                  <a:gd name="connsiteY6" fmla="*/ 1045663 h 1312364"/>
                  <a:gd name="connsiteX0" fmla="*/ 209589 w 1447445"/>
                  <a:gd name="connsiteY0" fmla="*/ 1045663 h 1503149"/>
                  <a:gd name="connsiteX1" fmla="*/ 260390 w 1447445"/>
                  <a:gd name="connsiteY1" fmla="*/ 334463 h 1503149"/>
                  <a:gd name="connsiteX2" fmla="*/ 711239 w 1447445"/>
                  <a:gd name="connsiteY2" fmla="*/ 37585 h 1503149"/>
                  <a:gd name="connsiteX3" fmla="*/ 1212889 w 1447445"/>
                  <a:gd name="connsiteY3" fmla="*/ 376525 h 1503149"/>
                  <a:gd name="connsiteX4" fmla="*/ 1301790 w 1447445"/>
                  <a:gd name="connsiteY4" fmla="*/ 1020262 h 1503149"/>
                  <a:gd name="connsiteX5" fmla="*/ 704891 w 1447445"/>
                  <a:gd name="connsiteY5" fmla="*/ 1312364 h 1503149"/>
                  <a:gd name="connsiteX6" fmla="*/ 209589 w 1447445"/>
                  <a:gd name="connsiteY6" fmla="*/ 1045663 h 1503149"/>
                  <a:gd name="connsiteX0" fmla="*/ 209589 w 1447445"/>
                  <a:gd name="connsiteY0" fmla="*/ 1045663 h 1507579"/>
                  <a:gd name="connsiteX1" fmla="*/ 260390 w 1447445"/>
                  <a:gd name="connsiteY1" fmla="*/ 334463 h 1507579"/>
                  <a:gd name="connsiteX2" fmla="*/ 711239 w 1447445"/>
                  <a:gd name="connsiteY2" fmla="*/ 37585 h 1507579"/>
                  <a:gd name="connsiteX3" fmla="*/ 1212889 w 1447445"/>
                  <a:gd name="connsiteY3" fmla="*/ 376525 h 1507579"/>
                  <a:gd name="connsiteX4" fmla="*/ 1301790 w 1447445"/>
                  <a:gd name="connsiteY4" fmla="*/ 1020262 h 1507579"/>
                  <a:gd name="connsiteX5" fmla="*/ 704891 w 1447445"/>
                  <a:gd name="connsiteY5" fmla="*/ 1312364 h 1507579"/>
                  <a:gd name="connsiteX6" fmla="*/ 209589 w 1447445"/>
                  <a:gd name="connsiteY6" fmla="*/ 1045663 h 1507579"/>
                  <a:gd name="connsiteX0" fmla="*/ 209589 w 1447445"/>
                  <a:gd name="connsiteY0" fmla="*/ 1045663 h 1617166"/>
                  <a:gd name="connsiteX1" fmla="*/ 260390 w 1447445"/>
                  <a:gd name="connsiteY1" fmla="*/ 334463 h 1617166"/>
                  <a:gd name="connsiteX2" fmla="*/ 711239 w 1447445"/>
                  <a:gd name="connsiteY2" fmla="*/ 37585 h 1617166"/>
                  <a:gd name="connsiteX3" fmla="*/ 1212889 w 1447445"/>
                  <a:gd name="connsiteY3" fmla="*/ 376525 h 1617166"/>
                  <a:gd name="connsiteX4" fmla="*/ 1301790 w 1447445"/>
                  <a:gd name="connsiteY4" fmla="*/ 1020262 h 1617166"/>
                  <a:gd name="connsiteX5" fmla="*/ 730291 w 1447445"/>
                  <a:gd name="connsiteY5" fmla="*/ 1445714 h 1617166"/>
                  <a:gd name="connsiteX6" fmla="*/ 209589 w 1447445"/>
                  <a:gd name="connsiteY6" fmla="*/ 1045663 h 1617166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7445" h="1533343">
                    <a:moveTo>
                      <a:pt x="209589" y="1045663"/>
                    </a:moveTo>
                    <a:cubicBezTo>
                      <a:pt x="57189" y="965229"/>
                      <a:pt x="-197868" y="489776"/>
                      <a:pt x="260390" y="334463"/>
                    </a:cubicBezTo>
                    <a:cubicBezTo>
                      <a:pt x="305898" y="-106600"/>
                      <a:pt x="552489" y="30575"/>
                      <a:pt x="711239" y="37585"/>
                    </a:cubicBezTo>
                    <a:cubicBezTo>
                      <a:pt x="869989" y="44595"/>
                      <a:pt x="1194897" y="-175663"/>
                      <a:pt x="1212889" y="376525"/>
                    </a:cubicBezTo>
                    <a:cubicBezTo>
                      <a:pt x="1415031" y="388963"/>
                      <a:pt x="1575898" y="675905"/>
                      <a:pt x="1301790" y="1020262"/>
                    </a:cubicBezTo>
                    <a:cubicBezTo>
                      <a:pt x="1329307" y="1258785"/>
                      <a:pt x="1299674" y="1708181"/>
                      <a:pt x="730291" y="1445714"/>
                    </a:cubicBezTo>
                    <a:cubicBezTo>
                      <a:pt x="214883" y="1733580"/>
                      <a:pt x="97406" y="1236163"/>
                      <a:pt x="209589" y="10456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26EECFE-9DFB-49A8-933C-63ED4D31C81E}"/>
                  </a:ext>
                </a:extLst>
              </p:cNvPr>
              <p:cNvSpPr/>
              <p:nvPr/>
            </p:nvSpPr>
            <p:spPr>
              <a:xfrm rot="478539">
                <a:off x="6126796" y="2506493"/>
                <a:ext cx="304800" cy="4651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222569F-0A96-417E-8DA5-EFF49019E2D0}"/>
                  </a:ext>
                </a:extLst>
              </p:cNvPr>
              <p:cNvSpPr/>
              <p:nvPr/>
            </p:nvSpPr>
            <p:spPr>
              <a:xfrm rot="20824237">
                <a:off x="6453072" y="2506493"/>
                <a:ext cx="304800" cy="4651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71">
                <a:extLst>
                  <a:ext uri="{FF2B5EF4-FFF2-40B4-BE49-F238E27FC236}">
                    <a16:creationId xmlns:a16="http://schemas.microsoft.com/office/drawing/2014/main" id="{09588C9B-082E-44C8-9712-B893131465AE}"/>
                  </a:ext>
                </a:extLst>
              </p:cNvPr>
              <p:cNvSpPr/>
              <p:nvPr/>
            </p:nvSpPr>
            <p:spPr>
              <a:xfrm>
                <a:off x="6673406" y="2868198"/>
                <a:ext cx="297375" cy="465536"/>
              </a:xfrm>
              <a:custGeom>
                <a:avLst/>
                <a:gdLst>
                  <a:gd name="connsiteX0" fmla="*/ 0 w 304800"/>
                  <a:gd name="connsiteY0" fmla="*/ 232577 h 465154"/>
                  <a:gd name="connsiteX1" fmla="*/ 152400 w 304800"/>
                  <a:gd name="connsiteY1" fmla="*/ 0 h 465154"/>
                  <a:gd name="connsiteX2" fmla="*/ 304800 w 304800"/>
                  <a:gd name="connsiteY2" fmla="*/ 232577 h 465154"/>
                  <a:gd name="connsiteX3" fmla="*/ 152400 w 304800"/>
                  <a:gd name="connsiteY3" fmla="*/ 465154 h 465154"/>
                  <a:gd name="connsiteX4" fmla="*/ 0 w 304800"/>
                  <a:gd name="connsiteY4" fmla="*/ 232577 h 465154"/>
                  <a:gd name="connsiteX0" fmla="*/ 0 w 328613"/>
                  <a:gd name="connsiteY0" fmla="*/ 242119 h 465190"/>
                  <a:gd name="connsiteX1" fmla="*/ 176213 w 328613"/>
                  <a:gd name="connsiteY1" fmla="*/ 17 h 465190"/>
                  <a:gd name="connsiteX2" fmla="*/ 328613 w 328613"/>
                  <a:gd name="connsiteY2" fmla="*/ 232594 h 465190"/>
                  <a:gd name="connsiteX3" fmla="*/ 176213 w 328613"/>
                  <a:gd name="connsiteY3" fmla="*/ 465171 h 465190"/>
                  <a:gd name="connsiteX4" fmla="*/ 0 w 328613"/>
                  <a:gd name="connsiteY4" fmla="*/ 242119 h 465190"/>
                  <a:gd name="connsiteX0" fmla="*/ 0 w 295275"/>
                  <a:gd name="connsiteY0" fmla="*/ 242107 h 465163"/>
                  <a:gd name="connsiteX1" fmla="*/ 176213 w 295275"/>
                  <a:gd name="connsiteY1" fmla="*/ 5 h 465163"/>
                  <a:gd name="connsiteX2" fmla="*/ 295275 w 295275"/>
                  <a:gd name="connsiteY2" fmla="*/ 237345 h 465163"/>
                  <a:gd name="connsiteX3" fmla="*/ 176213 w 295275"/>
                  <a:gd name="connsiteY3" fmla="*/ 465159 h 465163"/>
                  <a:gd name="connsiteX4" fmla="*/ 0 w 295275"/>
                  <a:gd name="connsiteY4" fmla="*/ 242107 h 465163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75" h="465536">
                    <a:moveTo>
                      <a:pt x="0" y="242480"/>
                    </a:moveTo>
                    <a:cubicBezTo>
                      <a:pt x="0" y="114031"/>
                      <a:pt x="127001" y="1172"/>
                      <a:pt x="176213" y="378"/>
                    </a:cubicBezTo>
                    <a:cubicBezTo>
                      <a:pt x="225425" y="-416"/>
                      <a:pt x="311944" y="-14556"/>
                      <a:pt x="295275" y="237718"/>
                    </a:cubicBezTo>
                    <a:cubicBezTo>
                      <a:pt x="283369" y="461417"/>
                      <a:pt x="225425" y="464738"/>
                      <a:pt x="176213" y="465532"/>
                    </a:cubicBezTo>
                    <a:cubicBezTo>
                      <a:pt x="127001" y="466326"/>
                      <a:pt x="0" y="370929"/>
                      <a:pt x="0" y="2424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71">
                <a:extLst>
                  <a:ext uri="{FF2B5EF4-FFF2-40B4-BE49-F238E27FC236}">
                    <a16:creationId xmlns:a16="http://schemas.microsoft.com/office/drawing/2014/main" id="{D3EE665B-2711-4F31-AC05-4E6B1BF61103}"/>
                  </a:ext>
                </a:extLst>
              </p:cNvPr>
              <p:cNvSpPr/>
              <p:nvPr/>
            </p:nvSpPr>
            <p:spPr>
              <a:xfrm flipH="1">
                <a:off x="5884044" y="2868198"/>
                <a:ext cx="297375" cy="465536"/>
              </a:xfrm>
              <a:custGeom>
                <a:avLst/>
                <a:gdLst>
                  <a:gd name="connsiteX0" fmla="*/ 0 w 304800"/>
                  <a:gd name="connsiteY0" fmla="*/ 232577 h 465154"/>
                  <a:gd name="connsiteX1" fmla="*/ 152400 w 304800"/>
                  <a:gd name="connsiteY1" fmla="*/ 0 h 465154"/>
                  <a:gd name="connsiteX2" fmla="*/ 304800 w 304800"/>
                  <a:gd name="connsiteY2" fmla="*/ 232577 h 465154"/>
                  <a:gd name="connsiteX3" fmla="*/ 152400 w 304800"/>
                  <a:gd name="connsiteY3" fmla="*/ 465154 h 465154"/>
                  <a:gd name="connsiteX4" fmla="*/ 0 w 304800"/>
                  <a:gd name="connsiteY4" fmla="*/ 232577 h 465154"/>
                  <a:gd name="connsiteX0" fmla="*/ 0 w 328613"/>
                  <a:gd name="connsiteY0" fmla="*/ 242119 h 465190"/>
                  <a:gd name="connsiteX1" fmla="*/ 176213 w 328613"/>
                  <a:gd name="connsiteY1" fmla="*/ 17 h 465190"/>
                  <a:gd name="connsiteX2" fmla="*/ 328613 w 328613"/>
                  <a:gd name="connsiteY2" fmla="*/ 232594 h 465190"/>
                  <a:gd name="connsiteX3" fmla="*/ 176213 w 328613"/>
                  <a:gd name="connsiteY3" fmla="*/ 465171 h 465190"/>
                  <a:gd name="connsiteX4" fmla="*/ 0 w 328613"/>
                  <a:gd name="connsiteY4" fmla="*/ 242119 h 465190"/>
                  <a:gd name="connsiteX0" fmla="*/ 0 w 295275"/>
                  <a:gd name="connsiteY0" fmla="*/ 242107 h 465163"/>
                  <a:gd name="connsiteX1" fmla="*/ 176213 w 295275"/>
                  <a:gd name="connsiteY1" fmla="*/ 5 h 465163"/>
                  <a:gd name="connsiteX2" fmla="*/ 295275 w 295275"/>
                  <a:gd name="connsiteY2" fmla="*/ 237345 h 465163"/>
                  <a:gd name="connsiteX3" fmla="*/ 176213 w 295275"/>
                  <a:gd name="connsiteY3" fmla="*/ 465159 h 465163"/>
                  <a:gd name="connsiteX4" fmla="*/ 0 w 295275"/>
                  <a:gd name="connsiteY4" fmla="*/ 242107 h 465163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75" h="465536">
                    <a:moveTo>
                      <a:pt x="0" y="242480"/>
                    </a:moveTo>
                    <a:cubicBezTo>
                      <a:pt x="0" y="114031"/>
                      <a:pt x="127001" y="1172"/>
                      <a:pt x="176213" y="378"/>
                    </a:cubicBezTo>
                    <a:cubicBezTo>
                      <a:pt x="225425" y="-416"/>
                      <a:pt x="311944" y="-14556"/>
                      <a:pt x="295275" y="237718"/>
                    </a:cubicBezTo>
                    <a:cubicBezTo>
                      <a:pt x="283369" y="461417"/>
                      <a:pt x="225425" y="464738"/>
                      <a:pt x="176213" y="465532"/>
                    </a:cubicBezTo>
                    <a:cubicBezTo>
                      <a:pt x="127001" y="466326"/>
                      <a:pt x="0" y="370929"/>
                      <a:pt x="0" y="2424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73">
                <a:extLst>
                  <a:ext uri="{FF2B5EF4-FFF2-40B4-BE49-F238E27FC236}">
                    <a16:creationId xmlns:a16="http://schemas.microsoft.com/office/drawing/2014/main" id="{111436B5-5A98-419D-8D4E-55FBFFB1DFA2}"/>
                  </a:ext>
                </a:extLst>
              </p:cNvPr>
              <p:cNvSpPr/>
              <p:nvPr/>
            </p:nvSpPr>
            <p:spPr>
              <a:xfrm>
                <a:off x="5994112" y="3101423"/>
                <a:ext cx="866601" cy="661193"/>
              </a:xfrm>
              <a:custGeom>
                <a:avLst/>
                <a:gdLst>
                  <a:gd name="connsiteX0" fmla="*/ 0 w 231002"/>
                  <a:gd name="connsiteY0" fmla="*/ 0 h 246706"/>
                  <a:gd name="connsiteX1" fmla="*/ 231002 w 231002"/>
                  <a:gd name="connsiteY1" fmla="*/ 0 h 246706"/>
                  <a:gd name="connsiteX2" fmla="*/ 231002 w 231002"/>
                  <a:gd name="connsiteY2" fmla="*/ 246706 h 246706"/>
                  <a:gd name="connsiteX3" fmla="*/ 0 w 231002"/>
                  <a:gd name="connsiteY3" fmla="*/ 246706 h 246706"/>
                  <a:gd name="connsiteX4" fmla="*/ 0 w 231002"/>
                  <a:gd name="connsiteY4" fmla="*/ 0 h 246706"/>
                  <a:gd name="connsiteX0" fmla="*/ 73025 w 231002"/>
                  <a:gd name="connsiteY0" fmla="*/ 0 h 408631"/>
                  <a:gd name="connsiteX1" fmla="*/ 231002 w 231002"/>
                  <a:gd name="connsiteY1" fmla="*/ 161925 h 408631"/>
                  <a:gd name="connsiteX2" fmla="*/ 231002 w 231002"/>
                  <a:gd name="connsiteY2" fmla="*/ 408631 h 408631"/>
                  <a:gd name="connsiteX3" fmla="*/ 0 w 231002"/>
                  <a:gd name="connsiteY3" fmla="*/ 408631 h 408631"/>
                  <a:gd name="connsiteX4" fmla="*/ 73025 w 231002"/>
                  <a:gd name="connsiteY4" fmla="*/ 0 h 408631"/>
                  <a:gd name="connsiteX0" fmla="*/ 342900 w 500877"/>
                  <a:gd name="connsiteY0" fmla="*/ 0 h 608656"/>
                  <a:gd name="connsiteX1" fmla="*/ 500877 w 500877"/>
                  <a:gd name="connsiteY1" fmla="*/ 161925 h 608656"/>
                  <a:gd name="connsiteX2" fmla="*/ 500877 w 500877"/>
                  <a:gd name="connsiteY2" fmla="*/ 408631 h 608656"/>
                  <a:gd name="connsiteX3" fmla="*/ 0 w 500877"/>
                  <a:gd name="connsiteY3" fmla="*/ 608656 h 608656"/>
                  <a:gd name="connsiteX4" fmla="*/ 342900 w 500877"/>
                  <a:gd name="connsiteY4" fmla="*/ 0 h 608656"/>
                  <a:gd name="connsiteX0" fmla="*/ 342900 w 688202"/>
                  <a:gd name="connsiteY0" fmla="*/ 0 h 625475"/>
                  <a:gd name="connsiteX1" fmla="*/ 688202 w 688202"/>
                  <a:gd name="connsiteY1" fmla="*/ 625475 h 625475"/>
                  <a:gd name="connsiteX2" fmla="*/ 500877 w 688202"/>
                  <a:gd name="connsiteY2" fmla="*/ 408631 h 625475"/>
                  <a:gd name="connsiteX3" fmla="*/ 0 w 688202"/>
                  <a:gd name="connsiteY3" fmla="*/ 608656 h 625475"/>
                  <a:gd name="connsiteX4" fmla="*/ 342900 w 688202"/>
                  <a:gd name="connsiteY4" fmla="*/ 0 h 625475"/>
                  <a:gd name="connsiteX0" fmla="*/ 342900 w 688202"/>
                  <a:gd name="connsiteY0" fmla="*/ 0 h 625475"/>
                  <a:gd name="connsiteX1" fmla="*/ 688202 w 688202"/>
                  <a:gd name="connsiteY1" fmla="*/ 625475 h 625475"/>
                  <a:gd name="connsiteX2" fmla="*/ 351652 w 688202"/>
                  <a:gd name="connsiteY2" fmla="*/ 583256 h 625475"/>
                  <a:gd name="connsiteX3" fmla="*/ 0 w 688202"/>
                  <a:gd name="connsiteY3" fmla="*/ 608656 h 625475"/>
                  <a:gd name="connsiteX4" fmla="*/ 342900 w 688202"/>
                  <a:gd name="connsiteY4" fmla="*/ 0 h 625475"/>
                  <a:gd name="connsiteX0" fmla="*/ 342900 w 688202"/>
                  <a:gd name="connsiteY0" fmla="*/ 0 h 625475"/>
                  <a:gd name="connsiteX1" fmla="*/ 688202 w 688202"/>
                  <a:gd name="connsiteY1" fmla="*/ 625475 h 625475"/>
                  <a:gd name="connsiteX2" fmla="*/ 351652 w 688202"/>
                  <a:gd name="connsiteY2" fmla="*/ 583256 h 625475"/>
                  <a:gd name="connsiteX3" fmla="*/ 0 w 688202"/>
                  <a:gd name="connsiteY3" fmla="*/ 608656 h 625475"/>
                  <a:gd name="connsiteX4" fmla="*/ 342900 w 688202"/>
                  <a:gd name="connsiteY4" fmla="*/ 0 h 625475"/>
                  <a:gd name="connsiteX0" fmla="*/ 342900 w 753984"/>
                  <a:gd name="connsiteY0" fmla="*/ 0 h 625475"/>
                  <a:gd name="connsiteX1" fmla="*/ 688202 w 753984"/>
                  <a:gd name="connsiteY1" fmla="*/ 625475 h 625475"/>
                  <a:gd name="connsiteX2" fmla="*/ 351652 w 753984"/>
                  <a:gd name="connsiteY2" fmla="*/ 583256 h 625475"/>
                  <a:gd name="connsiteX3" fmla="*/ 0 w 753984"/>
                  <a:gd name="connsiteY3" fmla="*/ 608656 h 625475"/>
                  <a:gd name="connsiteX4" fmla="*/ 342900 w 753984"/>
                  <a:gd name="connsiteY4" fmla="*/ 0 h 625475"/>
                  <a:gd name="connsiteX0" fmla="*/ 342900 w 753984"/>
                  <a:gd name="connsiteY0" fmla="*/ 0 h 644396"/>
                  <a:gd name="connsiteX1" fmla="*/ 688202 w 753984"/>
                  <a:gd name="connsiteY1" fmla="*/ 625475 h 644396"/>
                  <a:gd name="connsiteX2" fmla="*/ 351652 w 753984"/>
                  <a:gd name="connsiteY2" fmla="*/ 583256 h 644396"/>
                  <a:gd name="connsiteX3" fmla="*/ 0 w 753984"/>
                  <a:gd name="connsiteY3" fmla="*/ 608656 h 644396"/>
                  <a:gd name="connsiteX4" fmla="*/ 342900 w 753984"/>
                  <a:gd name="connsiteY4" fmla="*/ 0 h 644396"/>
                  <a:gd name="connsiteX0" fmla="*/ 342900 w 753984"/>
                  <a:gd name="connsiteY0" fmla="*/ 0 h 647249"/>
                  <a:gd name="connsiteX1" fmla="*/ 688202 w 753984"/>
                  <a:gd name="connsiteY1" fmla="*/ 625475 h 647249"/>
                  <a:gd name="connsiteX2" fmla="*/ 351652 w 753984"/>
                  <a:gd name="connsiteY2" fmla="*/ 583256 h 647249"/>
                  <a:gd name="connsiteX3" fmla="*/ 0 w 753984"/>
                  <a:gd name="connsiteY3" fmla="*/ 608656 h 647249"/>
                  <a:gd name="connsiteX4" fmla="*/ 342900 w 753984"/>
                  <a:gd name="connsiteY4" fmla="*/ 0 h 647249"/>
                  <a:gd name="connsiteX0" fmla="*/ 342900 w 753984"/>
                  <a:gd name="connsiteY0" fmla="*/ 0 h 647249"/>
                  <a:gd name="connsiteX1" fmla="*/ 688202 w 753984"/>
                  <a:gd name="connsiteY1" fmla="*/ 625475 h 647249"/>
                  <a:gd name="connsiteX2" fmla="*/ 351652 w 753984"/>
                  <a:gd name="connsiteY2" fmla="*/ 583256 h 647249"/>
                  <a:gd name="connsiteX3" fmla="*/ 0 w 753984"/>
                  <a:gd name="connsiteY3" fmla="*/ 608656 h 647249"/>
                  <a:gd name="connsiteX4" fmla="*/ 342900 w 753984"/>
                  <a:gd name="connsiteY4" fmla="*/ 0 h 647249"/>
                  <a:gd name="connsiteX0" fmla="*/ 426675 w 837759"/>
                  <a:gd name="connsiteY0" fmla="*/ 0 h 647249"/>
                  <a:gd name="connsiteX1" fmla="*/ 771977 w 837759"/>
                  <a:gd name="connsiteY1" fmla="*/ 625475 h 647249"/>
                  <a:gd name="connsiteX2" fmla="*/ 435427 w 837759"/>
                  <a:gd name="connsiteY2" fmla="*/ 583256 h 647249"/>
                  <a:gd name="connsiteX3" fmla="*/ 83775 w 837759"/>
                  <a:gd name="connsiteY3" fmla="*/ 608656 h 647249"/>
                  <a:gd name="connsiteX4" fmla="*/ 426675 w 837759"/>
                  <a:gd name="connsiteY4" fmla="*/ 0 h 647249"/>
                  <a:gd name="connsiteX0" fmla="*/ 426675 w 837759"/>
                  <a:gd name="connsiteY0" fmla="*/ 0 h 644396"/>
                  <a:gd name="connsiteX1" fmla="*/ 771977 w 837759"/>
                  <a:gd name="connsiteY1" fmla="*/ 625475 h 644396"/>
                  <a:gd name="connsiteX2" fmla="*/ 435427 w 837759"/>
                  <a:gd name="connsiteY2" fmla="*/ 583256 h 644396"/>
                  <a:gd name="connsiteX3" fmla="*/ 83775 w 837759"/>
                  <a:gd name="connsiteY3" fmla="*/ 608656 h 644396"/>
                  <a:gd name="connsiteX4" fmla="*/ 426675 w 837759"/>
                  <a:gd name="connsiteY4" fmla="*/ 0 h 644396"/>
                  <a:gd name="connsiteX0" fmla="*/ 426675 w 841983"/>
                  <a:gd name="connsiteY0" fmla="*/ 0 h 644396"/>
                  <a:gd name="connsiteX1" fmla="*/ 771977 w 841983"/>
                  <a:gd name="connsiteY1" fmla="*/ 625475 h 644396"/>
                  <a:gd name="connsiteX2" fmla="*/ 435427 w 841983"/>
                  <a:gd name="connsiteY2" fmla="*/ 583256 h 644396"/>
                  <a:gd name="connsiteX3" fmla="*/ 83775 w 841983"/>
                  <a:gd name="connsiteY3" fmla="*/ 608656 h 644396"/>
                  <a:gd name="connsiteX4" fmla="*/ 426675 w 841983"/>
                  <a:gd name="connsiteY4" fmla="*/ 0 h 644396"/>
                  <a:gd name="connsiteX0" fmla="*/ 426675 w 841983"/>
                  <a:gd name="connsiteY0" fmla="*/ 0 h 637541"/>
                  <a:gd name="connsiteX1" fmla="*/ 771977 w 841983"/>
                  <a:gd name="connsiteY1" fmla="*/ 625475 h 637541"/>
                  <a:gd name="connsiteX2" fmla="*/ 435427 w 841983"/>
                  <a:gd name="connsiteY2" fmla="*/ 583256 h 637541"/>
                  <a:gd name="connsiteX3" fmla="*/ 83775 w 841983"/>
                  <a:gd name="connsiteY3" fmla="*/ 608656 h 637541"/>
                  <a:gd name="connsiteX4" fmla="*/ 426675 w 841983"/>
                  <a:gd name="connsiteY4" fmla="*/ 0 h 637541"/>
                  <a:gd name="connsiteX0" fmla="*/ 426675 w 841983"/>
                  <a:gd name="connsiteY0" fmla="*/ 0 h 642410"/>
                  <a:gd name="connsiteX1" fmla="*/ 771977 w 841983"/>
                  <a:gd name="connsiteY1" fmla="*/ 625475 h 642410"/>
                  <a:gd name="connsiteX2" fmla="*/ 435427 w 841983"/>
                  <a:gd name="connsiteY2" fmla="*/ 583256 h 642410"/>
                  <a:gd name="connsiteX3" fmla="*/ 83775 w 841983"/>
                  <a:gd name="connsiteY3" fmla="*/ 608656 h 642410"/>
                  <a:gd name="connsiteX4" fmla="*/ 426675 w 841983"/>
                  <a:gd name="connsiteY4" fmla="*/ 0 h 64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1983" h="642410">
                    <a:moveTo>
                      <a:pt x="426675" y="0"/>
                    </a:moveTo>
                    <a:cubicBezTo>
                      <a:pt x="859276" y="192617"/>
                      <a:pt x="914051" y="486833"/>
                      <a:pt x="771977" y="625475"/>
                    </a:cubicBezTo>
                    <a:cubicBezTo>
                      <a:pt x="651062" y="676489"/>
                      <a:pt x="547610" y="597329"/>
                      <a:pt x="435427" y="583256"/>
                    </a:cubicBezTo>
                    <a:cubicBezTo>
                      <a:pt x="318210" y="591723"/>
                      <a:pt x="235917" y="682739"/>
                      <a:pt x="83775" y="608656"/>
                    </a:cubicBezTo>
                    <a:cubicBezTo>
                      <a:pt x="-135300" y="459746"/>
                      <a:pt x="109175" y="101285"/>
                      <a:pt x="4266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753C647-A3B9-4B80-9184-8CD0CCAE75E5}"/>
                </a:ext>
              </a:extLst>
            </p:cNvPr>
            <p:cNvGrpSpPr/>
            <p:nvPr/>
          </p:nvGrpSpPr>
          <p:grpSpPr>
            <a:xfrm>
              <a:off x="6572619" y="4371617"/>
              <a:ext cx="1021950" cy="1082597"/>
              <a:chOff x="5702259" y="2376986"/>
              <a:chExt cx="1447445" cy="1533343"/>
            </a:xfrm>
          </p:grpSpPr>
          <p:sp>
            <p:nvSpPr>
              <p:cNvPr id="57" name="Oval 68">
                <a:extLst>
                  <a:ext uri="{FF2B5EF4-FFF2-40B4-BE49-F238E27FC236}">
                    <a16:creationId xmlns:a16="http://schemas.microsoft.com/office/drawing/2014/main" id="{7166FEF4-5B1D-4ED5-AD6F-63F1A15955F9}"/>
                  </a:ext>
                </a:extLst>
              </p:cNvPr>
              <p:cNvSpPr/>
              <p:nvPr/>
            </p:nvSpPr>
            <p:spPr>
              <a:xfrm>
                <a:off x="5702259" y="2376986"/>
                <a:ext cx="1447445" cy="1533343"/>
              </a:xfrm>
              <a:custGeom>
                <a:avLst/>
                <a:gdLst>
                  <a:gd name="connsiteX0" fmla="*/ 0 w 1219200"/>
                  <a:gd name="connsiteY0" fmla="*/ 484990 h 969979"/>
                  <a:gd name="connsiteX1" fmla="*/ 609600 w 1219200"/>
                  <a:gd name="connsiteY1" fmla="*/ 0 h 969979"/>
                  <a:gd name="connsiteX2" fmla="*/ 1219200 w 1219200"/>
                  <a:gd name="connsiteY2" fmla="*/ 484990 h 969979"/>
                  <a:gd name="connsiteX3" fmla="*/ 609600 w 1219200"/>
                  <a:gd name="connsiteY3" fmla="*/ 969980 h 969979"/>
                  <a:gd name="connsiteX4" fmla="*/ 0 w 1219200"/>
                  <a:gd name="connsiteY4" fmla="*/ 484990 h 969979"/>
                  <a:gd name="connsiteX0" fmla="*/ 882 w 1220082"/>
                  <a:gd name="connsiteY0" fmla="*/ 484990 h 1319230"/>
                  <a:gd name="connsiteX1" fmla="*/ 610482 w 1220082"/>
                  <a:gd name="connsiteY1" fmla="*/ 0 h 1319230"/>
                  <a:gd name="connsiteX2" fmla="*/ 1220082 w 1220082"/>
                  <a:gd name="connsiteY2" fmla="*/ 484990 h 1319230"/>
                  <a:gd name="connsiteX3" fmla="*/ 724782 w 1220082"/>
                  <a:gd name="connsiteY3" fmla="*/ 1319230 h 1319230"/>
                  <a:gd name="connsiteX4" fmla="*/ 882 w 1220082"/>
                  <a:gd name="connsiteY4" fmla="*/ 484990 h 1319230"/>
                  <a:gd name="connsiteX0" fmla="*/ 19687 w 1238887"/>
                  <a:gd name="connsiteY0" fmla="*/ 484990 h 1338839"/>
                  <a:gd name="connsiteX1" fmla="*/ 629287 w 1238887"/>
                  <a:gd name="connsiteY1" fmla="*/ 0 h 1338839"/>
                  <a:gd name="connsiteX2" fmla="*/ 1238887 w 1238887"/>
                  <a:gd name="connsiteY2" fmla="*/ 484990 h 1338839"/>
                  <a:gd name="connsiteX3" fmla="*/ 743587 w 1238887"/>
                  <a:gd name="connsiteY3" fmla="*/ 1319230 h 1338839"/>
                  <a:gd name="connsiteX4" fmla="*/ 203837 w 1238887"/>
                  <a:gd name="connsiteY4" fmla="*/ 1027128 h 1338839"/>
                  <a:gd name="connsiteX5" fmla="*/ 19687 w 1238887"/>
                  <a:gd name="connsiteY5" fmla="*/ 484990 h 1338839"/>
                  <a:gd name="connsiteX0" fmla="*/ 107016 w 1091266"/>
                  <a:gd name="connsiteY0" fmla="*/ 274974 h 1344723"/>
                  <a:gd name="connsiteX1" fmla="*/ 481666 w 1091266"/>
                  <a:gd name="connsiteY1" fmla="*/ 5884 h 1344723"/>
                  <a:gd name="connsiteX2" fmla="*/ 1091266 w 1091266"/>
                  <a:gd name="connsiteY2" fmla="*/ 490874 h 1344723"/>
                  <a:gd name="connsiteX3" fmla="*/ 595966 w 1091266"/>
                  <a:gd name="connsiteY3" fmla="*/ 1325114 h 1344723"/>
                  <a:gd name="connsiteX4" fmla="*/ 56216 w 1091266"/>
                  <a:gd name="connsiteY4" fmla="*/ 1033012 h 1344723"/>
                  <a:gd name="connsiteX5" fmla="*/ 107016 w 1091266"/>
                  <a:gd name="connsiteY5" fmla="*/ 274974 h 1344723"/>
                  <a:gd name="connsiteX0" fmla="*/ 109985 w 1094235"/>
                  <a:gd name="connsiteY0" fmla="*/ 256523 h 1326272"/>
                  <a:gd name="connsiteX1" fmla="*/ 560835 w 1094235"/>
                  <a:gd name="connsiteY1" fmla="*/ 6483 h 1326272"/>
                  <a:gd name="connsiteX2" fmla="*/ 1094235 w 1094235"/>
                  <a:gd name="connsiteY2" fmla="*/ 472423 h 1326272"/>
                  <a:gd name="connsiteX3" fmla="*/ 598935 w 1094235"/>
                  <a:gd name="connsiteY3" fmla="*/ 1306663 h 1326272"/>
                  <a:gd name="connsiteX4" fmla="*/ 59185 w 1094235"/>
                  <a:gd name="connsiteY4" fmla="*/ 1014561 h 1326272"/>
                  <a:gd name="connsiteX5" fmla="*/ 109985 w 1094235"/>
                  <a:gd name="connsiteY5" fmla="*/ 256523 h 1326272"/>
                  <a:gd name="connsiteX0" fmla="*/ 109985 w 1062485"/>
                  <a:gd name="connsiteY0" fmla="*/ 251527 h 1328408"/>
                  <a:gd name="connsiteX1" fmla="*/ 560835 w 1062485"/>
                  <a:gd name="connsiteY1" fmla="*/ 1487 h 1328408"/>
                  <a:gd name="connsiteX2" fmla="*/ 1062485 w 1062485"/>
                  <a:gd name="connsiteY2" fmla="*/ 340427 h 1328408"/>
                  <a:gd name="connsiteX3" fmla="*/ 598935 w 1062485"/>
                  <a:gd name="connsiteY3" fmla="*/ 1301667 h 1328408"/>
                  <a:gd name="connsiteX4" fmla="*/ 59185 w 1062485"/>
                  <a:gd name="connsiteY4" fmla="*/ 1009565 h 1328408"/>
                  <a:gd name="connsiteX5" fmla="*/ 109985 w 1062485"/>
                  <a:gd name="connsiteY5" fmla="*/ 251527 h 1328408"/>
                  <a:gd name="connsiteX0" fmla="*/ 109985 w 1178871"/>
                  <a:gd name="connsiteY0" fmla="*/ 251527 h 1301750"/>
                  <a:gd name="connsiteX1" fmla="*/ 560835 w 1178871"/>
                  <a:gd name="connsiteY1" fmla="*/ 1487 h 1301750"/>
                  <a:gd name="connsiteX2" fmla="*/ 1062485 w 1178871"/>
                  <a:gd name="connsiteY2" fmla="*/ 340427 h 1301750"/>
                  <a:gd name="connsiteX3" fmla="*/ 1151386 w 1178871"/>
                  <a:gd name="connsiteY3" fmla="*/ 984164 h 1301750"/>
                  <a:gd name="connsiteX4" fmla="*/ 598935 w 1178871"/>
                  <a:gd name="connsiteY4" fmla="*/ 1301667 h 1301750"/>
                  <a:gd name="connsiteX5" fmla="*/ 59185 w 1178871"/>
                  <a:gd name="connsiteY5" fmla="*/ 1009565 h 1301750"/>
                  <a:gd name="connsiteX6" fmla="*/ 109985 w 1178871"/>
                  <a:gd name="connsiteY6" fmla="*/ 251527 h 1301750"/>
                  <a:gd name="connsiteX0" fmla="*/ 109985 w 1264880"/>
                  <a:gd name="connsiteY0" fmla="*/ 251527 h 1301750"/>
                  <a:gd name="connsiteX1" fmla="*/ 560835 w 1264880"/>
                  <a:gd name="connsiteY1" fmla="*/ 1487 h 1301750"/>
                  <a:gd name="connsiteX2" fmla="*/ 1062485 w 1264880"/>
                  <a:gd name="connsiteY2" fmla="*/ 340427 h 1301750"/>
                  <a:gd name="connsiteX3" fmla="*/ 1151386 w 1264880"/>
                  <a:gd name="connsiteY3" fmla="*/ 984164 h 1301750"/>
                  <a:gd name="connsiteX4" fmla="*/ 598935 w 1264880"/>
                  <a:gd name="connsiteY4" fmla="*/ 1301667 h 1301750"/>
                  <a:gd name="connsiteX5" fmla="*/ 59185 w 1264880"/>
                  <a:gd name="connsiteY5" fmla="*/ 1009565 h 1301750"/>
                  <a:gd name="connsiteX6" fmla="*/ 109985 w 1264880"/>
                  <a:gd name="connsiteY6" fmla="*/ 251527 h 1301750"/>
                  <a:gd name="connsiteX0" fmla="*/ 109985 w 1297041"/>
                  <a:gd name="connsiteY0" fmla="*/ 251527 h 1301750"/>
                  <a:gd name="connsiteX1" fmla="*/ 560835 w 1297041"/>
                  <a:gd name="connsiteY1" fmla="*/ 1487 h 1301750"/>
                  <a:gd name="connsiteX2" fmla="*/ 1062485 w 1297041"/>
                  <a:gd name="connsiteY2" fmla="*/ 340427 h 1301750"/>
                  <a:gd name="connsiteX3" fmla="*/ 1151386 w 1297041"/>
                  <a:gd name="connsiteY3" fmla="*/ 984164 h 1301750"/>
                  <a:gd name="connsiteX4" fmla="*/ 598935 w 1297041"/>
                  <a:gd name="connsiteY4" fmla="*/ 1301667 h 1301750"/>
                  <a:gd name="connsiteX5" fmla="*/ 59185 w 1297041"/>
                  <a:gd name="connsiteY5" fmla="*/ 1009565 h 1301750"/>
                  <a:gd name="connsiteX6" fmla="*/ 109985 w 1297041"/>
                  <a:gd name="connsiteY6" fmla="*/ 251527 h 1301750"/>
                  <a:gd name="connsiteX0" fmla="*/ 109985 w 1297041"/>
                  <a:gd name="connsiteY0" fmla="*/ 251527 h 1301750"/>
                  <a:gd name="connsiteX1" fmla="*/ 560835 w 1297041"/>
                  <a:gd name="connsiteY1" fmla="*/ 1487 h 1301750"/>
                  <a:gd name="connsiteX2" fmla="*/ 1062485 w 1297041"/>
                  <a:gd name="connsiteY2" fmla="*/ 340427 h 1301750"/>
                  <a:gd name="connsiteX3" fmla="*/ 1151386 w 1297041"/>
                  <a:gd name="connsiteY3" fmla="*/ 984164 h 1301750"/>
                  <a:gd name="connsiteX4" fmla="*/ 598935 w 1297041"/>
                  <a:gd name="connsiteY4" fmla="*/ 1301667 h 1301750"/>
                  <a:gd name="connsiteX5" fmla="*/ 59185 w 1297041"/>
                  <a:gd name="connsiteY5" fmla="*/ 1009565 h 1301750"/>
                  <a:gd name="connsiteX6" fmla="*/ 109985 w 1297041"/>
                  <a:gd name="connsiteY6" fmla="*/ 251527 h 1301750"/>
                  <a:gd name="connsiteX0" fmla="*/ 109985 w 1297041"/>
                  <a:gd name="connsiteY0" fmla="*/ 296844 h 1347067"/>
                  <a:gd name="connsiteX1" fmla="*/ 560835 w 1297041"/>
                  <a:gd name="connsiteY1" fmla="*/ 46804 h 1347067"/>
                  <a:gd name="connsiteX2" fmla="*/ 1062485 w 1297041"/>
                  <a:gd name="connsiteY2" fmla="*/ 385744 h 1347067"/>
                  <a:gd name="connsiteX3" fmla="*/ 1151386 w 1297041"/>
                  <a:gd name="connsiteY3" fmla="*/ 1029481 h 1347067"/>
                  <a:gd name="connsiteX4" fmla="*/ 598935 w 1297041"/>
                  <a:gd name="connsiteY4" fmla="*/ 1346984 h 1347067"/>
                  <a:gd name="connsiteX5" fmla="*/ 59185 w 1297041"/>
                  <a:gd name="connsiteY5" fmla="*/ 1054882 h 1347067"/>
                  <a:gd name="connsiteX6" fmla="*/ 109985 w 1297041"/>
                  <a:gd name="connsiteY6" fmla="*/ 296844 h 1347067"/>
                  <a:gd name="connsiteX0" fmla="*/ 109985 w 1297041"/>
                  <a:gd name="connsiteY0" fmla="*/ 252780 h 1303003"/>
                  <a:gd name="connsiteX1" fmla="*/ 560835 w 1297041"/>
                  <a:gd name="connsiteY1" fmla="*/ 2740 h 1303003"/>
                  <a:gd name="connsiteX2" fmla="*/ 1062485 w 1297041"/>
                  <a:gd name="connsiteY2" fmla="*/ 341680 h 1303003"/>
                  <a:gd name="connsiteX3" fmla="*/ 1151386 w 1297041"/>
                  <a:gd name="connsiteY3" fmla="*/ 985417 h 1303003"/>
                  <a:gd name="connsiteX4" fmla="*/ 598935 w 1297041"/>
                  <a:gd name="connsiteY4" fmla="*/ 1302920 h 1303003"/>
                  <a:gd name="connsiteX5" fmla="*/ 59185 w 1297041"/>
                  <a:gd name="connsiteY5" fmla="*/ 1010818 h 1303003"/>
                  <a:gd name="connsiteX6" fmla="*/ 109985 w 1297041"/>
                  <a:gd name="connsiteY6" fmla="*/ 252780 h 1303003"/>
                  <a:gd name="connsiteX0" fmla="*/ 116525 w 1303581"/>
                  <a:gd name="connsiteY0" fmla="*/ 297604 h 1347827"/>
                  <a:gd name="connsiteX1" fmla="*/ 567375 w 1303581"/>
                  <a:gd name="connsiteY1" fmla="*/ 47564 h 1347827"/>
                  <a:gd name="connsiteX2" fmla="*/ 1069025 w 1303581"/>
                  <a:gd name="connsiteY2" fmla="*/ 386504 h 1347827"/>
                  <a:gd name="connsiteX3" fmla="*/ 1157926 w 1303581"/>
                  <a:gd name="connsiteY3" fmla="*/ 1030241 h 1347827"/>
                  <a:gd name="connsiteX4" fmla="*/ 605475 w 1303581"/>
                  <a:gd name="connsiteY4" fmla="*/ 1347744 h 1347827"/>
                  <a:gd name="connsiteX5" fmla="*/ 65725 w 1303581"/>
                  <a:gd name="connsiteY5" fmla="*/ 1055642 h 1347827"/>
                  <a:gd name="connsiteX6" fmla="*/ 116525 w 1303581"/>
                  <a:gd name="connsiteY6" fmla="*/ 297604 h 1347827"/>
                  <a:gd name="connsiteX0" fmla="*/ 116525 w 1303581"/>
                  <a:gd name="connsiteY0" fmla="*/ 297604 h 1347827"/>
                  <a:gd name="connsiteX1" fmla="*/ 567375 w 1303581"/>
                  <a:gd name="connsiteY1" fmla="*/ 47564 h 1347827"/>
                  <a:gd name="connsiteX2" fmla="*/ 1069025 w 1303581"/>
                  <a:gd name="connsiteY2" fmla="*/ 386504 h 1347827"/>
                  <a:gd name="connsiteX3" fmla="*/ 1157926 w 1303581"/>
                  <a:gd name="connsiteY3" fmla="*/ 1030241 h 1347827"/>
                  <a:gd name="connsiteX4" fmla="*/ 605475 w 1303581"/>
                  <a:gd name="connsiteY4" fmla="*/ 1347744 h 1347827"/>
                  <a:gd name="connsiteX5" fmla="*/ 65725 w 1303581"/>
                  <a:gd name="connsiteY5" fmla="*/ 1055642 h 1347827"/>
                  <a:gd name="connsiteX6" fmla="*/ 116525 w 1303581"/>
                  <a:gd name="connsiteY6" fmla="*/ 297604 h 1347827"/>
                  <a:gd name="connsiteX0" fmla="*/ 108230 w 1307986"/>
                  <a:gd name="connsiteY0" fmla="*/ 318334 h 1336807"/>
                  <a:gd name="connsiteX1" fmla="*/ 571780 w 1307986"/>
                  <a:gd name="connsiteY1" fmla="*/ 36544 h 1336807"/>
                  <a:gd name="connsiteX2" fmla="*/ 1073430 w 1307986"/>
                  <a:gd name="connsiteY2" fmla="*/ 375484 h 1336807"/>
                  <a:gd name="connsiteX3" fmla="*/ 1162331 w 1307986"/>
                  <a:gd name="connsiteY3" fmla="*/ 1019221 h 1336807"/>
                  <a:gd name="connsiteX4" fmla="*/ 609880 w 1307986"/>
                  <a:gd name="connsiteY4" fmla="*/ 1336724 h 1336807"/>
                  <a:gd name="connsiteX5" fmla="*/ 70130 w 1307986"/>
                  <a:gd name="connsiteY5" fmla="*/ 1044622 h 1336807"/>
                  <a:gd name="connsiteX6" fmla="*/ 108230 w 1307986"/>
                  <a:gd name="connsiteY6" fmla="*/ 318334 h 1336807"/>
                  <a:gd name="connsiteX0" fmla="*/ 143325 w 1343081"/>
                  <a:gd name="connsiteY0" fmla="*/ 336783 h 1355256"/>
                  <a:gd name="connsiteX1" fmla="*/ 606875 w 1343081"/>
                  <a:gd name="connsiteY1" fmla="*/ 54993 h 1355256"/>
                  <a:gd name="connsiteX2" fmla="*/ 1108525 w 1343081"/>
                  <a:gd name="connsiteY2" fmla="*/ 393933 h 1355256"/>
                  <a:gd name="connsiteX3" fmla="*/ 1197426 w 1343081"/>
                  <a:gd name="connsiteY3" fmla="*/ 1037670 h 1355256"/>
                  <a:gd name="connsiteX4" fmla="*/ 644975 w 1343081"/>
                  <a:gd name="connsiteY4" fmla="*/ 1355173 h 1355256"/>
                  <a:gd name="connsiteX5" fmla="*/ 105225 w 1343081"/>
                  <a:gd name="connsiteY5" fmla="*/ 1063071 h 1355256"/>
                  <a:gd name="connsiteX6" fmla="*/ 143325 w 1343081"/>
                  <a:gd name="connsiteY6" fmla="*/ 336783 h 1355256"/>
                  <a:gd name="connsiteX0" fmla="*/ 114082 w 1313838"/>
                  <a:gd name="connsiteY0" fmla="*/ 318334 h 1336807"/>
                  <a:gd name="connsiteX1" fmla="*/ 577632 w 1313838"/>
                  <a:gd name="connsiteY1" fmla="*/ 36544 h 1336807"/>
                  <a:gd name="connsiteX2" fmla="*/ 1079282 w 1313838"/>
                  <a:gd name="connsiteY2" fmla="*/ 375484 h 1336807"/>
                  <a:gd name="connsiteX3" fmla="*/ 1168183 w 1313838"/>
                  <a:gd name="connsiteY3" fmla="*/ 1019221 h 1336807"/>
                  <a:gd name="connsiteX4" fmla="*/ 615732 w 1313838"/>
                  <a:gd name="connsiteY4" fmla="*/ 1336724 h 1336807"/>
                  <a:gd name="connsiteX5" fmla="*/ 75982 w 1313838"/>
                  <a:gd name="connsiteY5" fmla="*/ 1044622 h 1336807"/>
                  <a:gd name="connsiteX6" fmla="*/ 114082 w 1313838"/>
                  <a:gd name="connsiteY6" fmla="*/ 318334 h 1336807"/>
                  <a:gd name="connsiteX0" fmla="*/ 227307 w 1427063"/>
                  <a:gd name="connsiteY0" fmla="*/ 318334 h 1336807"/>
                  <a:gd name="connsiteX1" fmla="*/ 690857 w 1427063"/>
                  <a:gd name="connsiteY1" fmla="*/ 36544 h 1336807"/>
                  <a:gd name="connsiteX2" fmla="*/ 1192507 w 1427063"/>
                  <a:gd name="connsiteY2" fmla="*/ 375484 h 1336807"/>
                  <a:gd name="connsiteX3" fmla="*/ 1281408 w 1427063"/>
                  <a:gd name="connsiteY3" fmla="*/ 1019221 h 1336807"/>
                  <a:gd name="connsiteX4" fmla="*/ 728957 w 1427063"/>
                  <a:gd name="connsiteY4" fmla="*/ 1336724 h 1336807"/>
                  <a:gd name="connsiteX5" fmla="*/ 189207 w 1427063"/>
                  <a:gd name="connsiteY5" fmla="*/ 1044622 h 1336807"/>
                  <a:gd name="connsiteX6" fmla="*/ 227307 w 1427063"/>
                  <a:gd name="connsiteY6" fmla="*/ 318334 h 1336807"/>
                  <a:gd name="connsiteX0" fmla="*/ 224092 w 1423848"/>
                  <a:gd name="connsiteY0" fmla="*/ 318334 h 1336807"/>
                  <a:gd name="connsiteX1" fmla="*/ 687642 w 1423848"/>
                  <a:gd name="connsiteY1" fmla="*/ 36544 h 1336807"/>
                  <a:gd name="connsiteX2" fmla="*/ 1189292 w 1423848"/>
                  <a:gd name="connsiteY2" fmla="*/ 375484 h 1336807"/>
                  <a:gd name="connsiteX3" fmla="*/ 1278193 w 1423848"/>
                  <a:gd name="connsiteY3" fmla="*/ 1019221 h 1336807"/>
                  <a:gd name="connsiteX4" fmla="*/ 725742 w 1423848"/>
                  <a:gd name="connsiteY4" fmla="*/ 1336724 h 1336807"/>
                  <a:gd name="connsiteX5" fmla="*/ 185992 w 1423848"/>
                  <a:gd name="connsiteY5" fmla="*/ 1044622 h 1336807"/>
                  <a:gd name="connsiteX6" fmla="*/ 224092 w 1423848"/>
                  <a:gd name="connsiteY6" fmla="*/ 318334 h 1336807"/>
                  <a:gd name="connsiteX0" fmla="*/ 219649 w 1425755"/>
                  <a:gd name="connsiteY0" fmla="*/ 345488 h 1338561"/>
                  <a:gd name="connsiteX1" fmla="*/ 689549 w 1425755"/>
                  <a:gd name="connsiteY1" fmla="*/ 38298 h 1338561"/>
                  <a:gd name="connsiteX2" fmla="*/ 1191199 w 1425755"/>
                  <a:gd name="connsiteY2" fmla="*/ 377238 h 1338561"/>
                  <a:gd name="connsiteX3" fmla="*/ 1280100 w 1425755"/>
                  <a:gd name="connsiteY3" fmla="*/ 1020975 h 1338561"/>
                  <a:gd name="connsiteX4" fmla="*/ 727649 w 1425755"/>
                  <a:gd name="connsiteY4" fmla="*/ 1338478 h 1338561"/>
                  <a:gd name="connsiteX5" fmla="*/ 187899 w 1425755"/>
                  <a:gd name="connsiteY5" fmla="*/ 1046376 h 1338561"/>
                  <a:gd name="connsiteX6" fmla="*/ 219649 w 1425755"/>
                  <a:gd name="connsiteY6" fmla="*/ 345488 h 1338561"/>
                  <a:gd name="connsiteX0" fmla="*/ 207305 w 1413411"/>
                  <a:gd name="connsiteY0" fmla="*/ 345488 h 1338561"/>
                  <a:gd name="connsiteX1" fmla="*/ 677205 w 1413411"/>
                  <a:gd name="connsiteY1" fmla="*/ 38298 h 1338561"/>
                  <a:gd name="connsiteX2" fmla="*/ 1178855 w 1413411"/>
                  <a:gd name="connsiteY2" fmla="*/ 377238 h 1338561"/>
                  <a:gd name="connsiteX3" fmla="*/ 1267756 w 1413411"/>
                  <a:gd name="connsiteY3" fmla="*/ 1020975 h 1338561"/>
                  <a:gd name="connsiteX4" fmla="*/ 715305 w 1413411"/>
                  <a:gd name="connsiteY4" fmla="*/ 1338478 h 1338561"/>
                  <a:gd name="connsiteX5" fmla="*/ 175555 w 1413411"/>
                  <a:gd name="connsiteY5" fmla="*/ 1046376 h 1338561"/>
                  <a:gd name="connsiteX6" fmla="*/ 207305 w 1413411"/>
                  <a:gd name="connsiteY6" fmla="*/ 345488 h 1338561"/>
                  <a:gd name="connsiteX0" fmla="*/ 221312 w 1408368"/>
                  <a:gd name="connsiteY0" fmla="*/ 352277 h 1339000"/>
                  <a:gd name="connsiteX1" fmla="*/ 672162 w 1408368"/>
                  <a:gd name="connsiteY1" fmla="*/ 38737 h 1339000"/>
                  <a:gd name="connsiteX2" fmla="*/ 1173812 w 1408368"/>
                  <a:gd name="connsiteY2" fmla="*/ 377677 h 1339000"/>
                  <a:gd name="connsiteX3" fmla="*/ 1262713 w 1408368"/>
                  <a:gd name="connsiteY3" fmla="*/ 1021414 h 1339000"/>
                  <a:gd name="connsiteX4" fmla="*/ 710262 w 1408368"/>
                  <a:gd name="connsiteY4" fmla="*/ 1338917 h 1339000"/>
                  <a:gd name="connsiteX5" fmla="*/ 170512 w 1408368"/>
                  <a:gd name="connsiteY5" fmla="*/ 1046815 h 1339000"/>
                  <a:gd name="connsiteX6" fmla="*/ 221312 w 1408368"/>
                  <a:gd name="connsiteY6" fmla="*/ 352277 h 1339000"/>
                  <a:gd name="connsiteX0" fmla="*/ 255177 w 1442233"/>
                  <a:gd name="connsiteY0" fmla="*/ 352277 h 1339000"/>
                  <a:gd name="connsiteX1" fmla="*/ 706027 w 1442233"/>
                  <a:gd name="connsiteY1" fmla="*/ 38737 h 1339000"/>
                  <a:gd name="connsiteX2" fmla="*/ 1207677 w 1442233"/>
                  <a:gd name="connsiteY2" fmla="*/ 377677 h 1339000"/>
                  <a:gd name="connsiteX3" fmla="*/ 1296578 w 1442233"/>
                  <a:gd name="connsiteY3" fmla="*/ 1021414 h 1339000"/>
                  <a:gd name="connsiteX4" fmla="*/ 744127 w 1442233"/>
                  <a:gd name="connsiteY4" fmla="*/ 1338917 h 1339000"/>
                  <a:gd name="connsiteX5" fmla="*/ 204377 w 1442233"/>
                  <a:gd name="connsiteY5" fmla="*/ 1046815 h 1339000"/>
                  <a:gd name="connsiteX6" fmla="*/ 255177 w 1442233"/>
                  <a:gd name="connsiteY6" fmla="*/ 352277 h 1339000"/>
                  <a:gd name="connsiteX0" fmla="*/ 243103 w 1430159"/>
                  <a:gd name="connsiteY0" fmla="*/ 352277 h 1339000"/>
                  <a:gd name="connsiteX1" fmla="*/ 693953 w 1430159"/>
                  <a:gd name="connsiteY1" fmla="*/ 38737 h 1339000"/>
                  <a:gd name="connsiteX2" fmla="*/ 1195603 w 1430159"/>
                  <a:gd name="connsiteY2" fmla="*/ 377677 h 1339000"/>
                  <a:gd name="connsiteX3" fmla="*/ 1284504 w 1430159"/>
                  <a:gd name="connsiteY3" fmla="*/ 1021414 h 1339000"/>
                  <a:gd name="connsiteX4" fmla="*/ 732053 w 1430159"/>
                  <a:gd name="connsiteY4" fmla="*/ 1338917 h 1339000"/>
                  <a:gd name="connsiteX5" fmla="*/ 192303 w 1430159"/>
                  <a:gd name="connsiteY5" fmla="*/ 1046815 h 1339000"/>
                  <a:gd name="connsiteX6" fmla="*/ 243103 w 1430159"/>
                  <a:gd name="connsiteY6" fmla="*/ 352277 h 1339000"/>
                  <a:gd name="connsiteX0" fmla="*/ 244389 w 1431445"/>
                  <a:gd name="connsiteY0" fmla="*/ 347623 h 1334346"/>
                  <a:gd name="connsiteX1" fmla="*/ 276140 w 1431445"/>
                  <a:gd name="connsiteY1" fmla="*/ 280161 h 1334346"/>
                  <a:gd name="connsiteX2" fmla="*/ 695239 w 1431445"/>
                  <a:gd name="connsiteY2" fmla="*/ 34083 h 1334346"/>
                  <a:gd name="connsiteX3" fmla="*/ 1196889 w 1431445"/>
                  <a:gd name="connsiteY3" fmla="*/ 373023 h 1334346"/>
                  <a:gd name="connsiteX4" fmla="*/ 1285790 w 1431445"/>
                  <a:gd name="connsiteY4" fmla="*/ 1016760 h 1334346"/>
                  <a:gd name="connsiteX5" fmla="*/ 733339 w 1431445"/>
                  <a:gd name="connsiteY5" fmla="*/ 1334263 h 1334346"/>
                  <a:gd name="connsiteX6" fmla="*/ 193589 w 1431445"/>
                  <a:gd name="connsiteY6" fmla="*/ 1042161 h 1334346"/>
                  <a:gd name="connsiteX7" fmla="*/ 244389 w 1431445"/>
                  <a:gd name="connsiteY7" fmla="*/ 347623 h 1334346"/>
                  <a:gd name="connsiteX0" fmla="*/ 244389 w 1431445"/>
                  <a:gd name="connsiteY0" fmla="*/ 347623 h 1334346"/>
                  <a:gd name="connsiteX1" fmla="*/ 276140 w 1431445"/>
                  <a:gd name="connsiteY1" fmla="*/ 280161 h 1334346"/>
                  <a:gd name="connsiteX2" fmla="*/ 695239 w 1431445"/>
                  <a:gd name="connsiteY2" fmla="*/ 34083 h 1334346"/>
                  <a:gd name="connsiteX3" fmla="*/ 1196889 w 1431445"/>
                  <a:gd name="connsiteY3" fmla="*/ 373023 h 1334346"/>
                  <a:gd name="connsiteX4" fmla="*/ 1285790 w 1431445"/>
                  <a:gd name="connsiteY4" fmla="*/ 1016760 h 1334346"/>
                  <a:gd name="connsiteX5" fmla="*/ 733339 w 1431445"/>
                  <a:gd name="connsiteY5" fmla="*/ 1334263 h 1334346"/>
                  <a:gd name="connsiteX6" fmla="*/ 193589 w 1431445"/>
                  <a:gd name="connsiteY6" fmla="*/ 1042161 h 1334346"/>
                  <a:gd name="connsiteX7" fmla="*/ 244389 w 1431445"/>
                  <a:gd name="connsiteY7" fmla="*/ 347623 h 1334346"/>
                  <a:gd name="connsiteX0" fmla="*/ 31597 w 1269453"/>
                  <a:gd name="connsiteY0" fmla="*/ 1042161 h 1334346"/>
                  <a:gd name="connsiteX1" fmla="*/ 114148 w 1269453"/>
                  <a:gd name="connsiteY1" fmla="*/ 280161 h 1334346"/>
                  <a:gd name="connsiteX2" fmla="*/ 533247 w 1269453"/>
                  <a:gd name="connsiteY2" fmla="*/ 34083 h 1334346"/>
                  <a:gd name="connsiteX3" fmla="*/ 1034897 w 1269453"/>
                  <a:gd name="connsiteY3" fmla="*/ 373023 h 1334346"/>
                  <a:gd name="connsiteX4" fmla="*/ 1123798 w 1269453"/>
                  <a:gd name="connsiteY4" fmla="*/ 1016760 h 1334346"/>
                  <a:gd name="connsiteX5" fmla="*/ 571347 w 1269453"/>
                  <a:gd name="connsiteY5" fmla="*/ 1334263 h 1334346"/>
                  <a:gd name="connsiteX6" fmla="*/ 31597 w 1269453"/>
                  <a:gd name="connsiteY6" fmla="*/ 1042161 h 1334346"/>
                  <a:gd name="connsiteX0" fmla="*/ 31597 w 1269453"/>
                  <a:gd name="connsiteY0" fmla="*/ 1042616 h 1334801"/>
                  <a:gd name="connsiteX1" fmla="*/ 114148 w 1269453"/>
                  <a:gd name="connsiteY1" fmla="*/ 280616 h 1334801"/>
                  <a:gd name="connsiteX2" fmla="*/ 533247 w 1269453"/>
                  <a:gd name="connsiteY2" fmla="*/ 34538 h 1334801"/>
                  <a:gd name="connsiteX3" fmla="*/ 1034897 w 1269453"/>
                  <a:gd name="connsiteY3" fmla="*/ 373478 h 1334801"/>
                  <a:gd name="connsiteX4" fmla="*/ 1123798 w 1269453"/>
                  <a:gd name="connsiteY4" fmla="*/ 1017215 h 1334801"/>
                  <a:gd name="connsiteX5" fmla="*/ 571347 w 1269453"/>
                  <a:gd name="connsiteY5" fmla="*/ 1334718 h 1334801"/>
                  <a:gd name="connsiteX6" fmla="*/ 31597 w 1269453"/>
                  <a:gd name="connsiteY6" fmla="*/ 1042616 h 1334801"/>
                  <a:gd name="connsiteX0" fmla="*/ 166588 w 1404444"/>
                  <a:gd name="connsiteY0" fmla="*/ 1042616 h 1334801"/>
                  <a:gd name="connsiteX1" fmla="*/ 249139 w 1404444"/>
                  <a:gd name="connsiteY1" fmla="*/ 280616 h 1334801"/>
                  <a:gd name="connsiteX2" fmla="*/ 668238 w 1404444"/>
                  <a:gd name="connsiteY2" fmla="*/ 34538 h 1334801"/>
                  <a:gd name="connsiteX3" fmla="*/ 1169888 w 1404444"/>
                  <a:gd name="connsiteY3" fmla="*/ 373478 h 1334801"/>
                  <a:gd name="connsiteX4" fmla="*/ 1258789 w 1404444"/>
                  <a:gd name="connsiteY4" fmla="*/ 1017215 h 1334801"/>
                  <a:gd name="connsiteX5" fmla="*/ 706338 w 1404444"/>
                  <a:gd name="connsiteY5" fmla="*/ 1334718 h 1334801"/>
                  <a:gd name="connsiteX6" fmla="*/ 166588 w 1404444"/>
                  <a:gd name="connsiteY6" fmla="*/ 1042616 h 1334801"/>
                  <a:gd name="connsiteX0" fmla="*/ 187071 w 1424927"/>
                  <a:gd name="connsiteY0" fmla="*/ 1045663 h 1337848"/>
                  <a:gd name="connsiteX1" fmla="*/ 237872 w 1424927"/>
                  <a:gd name="connsiteY1" fmla="*/ 334463 h 1337848"/>
                  <a:gd name="connsiteX2" fmla="*/ 688721 w 1424927"/>
                  <a:gd name="connsiteY2" fmla="*/ 37585 h 1337848"/>
                  <a:gd name="connsiteX3" fmla="*/ 1190371 w 1424927"/>
                  <a:gd name="connsiteY3" fmla="*/ 376525 h 1337848"/>
                  <a:gd name="connsiteX4" fmla="*/ 1279272 w 1424927"/>
                  <a:gd name="connsiteY4" fmla="*/ 1020262 h 1337848"/>
                  <a:gd name="connsiteX5" fmla="*/ 726821 w 1424927"/>
                  <a:gd name="connsiteY5" fmla="*/ 1337765 h 1337848"/>
                  <a:gd name="connsiteX6" fmla="*/ 187071 w 1424927"/>
                  <a:gd name="connsiteY6" fmla="*/ 1045663 h 1337848"/>
                  <a:gd name="connsiteX0" fmla="*/ 187071 w 1424927"/>
                  <a:gd name="connsiteY0" fmla="*/ 1045663 h 1337848"/>
                  <a:gd name="connsiteX1" fmla="*/ 237872 w 1424927"/>
                  <a:gd name="connsiteY1" fmla="*/ 334463 h 1337848"/>
                  <a:gd name="connsiteX2" fmla="*/ 688721 w 1424927"/>
                  <a:gd name="connsiteY2" fmla="*/ 37585 h 1337848"/>
                  <a:gd name="connsiteX3" fmla="*/ 1190371 w 1424927"/>
                  <a:gd name="connsiteY3" fmla="*/ 376525 h 1337848"/>
                  <a:gd name="connsiteX4" fmla="*/ 1279272 w 1424927"/>
                  <a:gd name="connsiteY4" fmla="*/ 1020262 h 1337848"/>
                  <a:gd name="connsiteX5" fmla="*/ 726821 w 1424927"/>
                  <a:gd name="connsiteY5" fmla="*/ 1337765 h 1337848"/>
                  <a:gd name="connsiteX6" fmla="*/ 187071 w 1424927"/>
                  <a:gd name="connsiteY6" fmla="*/ 1045663 h 1337848"/>
                  <a:gd name="connsiteX0" fmla="*/ 209589 w 1447445"/>
                  <a:gd name="connsiteY0" fmla="*/ 1045663 h 1337826"/>
                  <a:gd name="connsiteX1" fmla="*/ 260390 w 1447445"/>
                  <a:gd name="connsiteY1" fmla="*/ 334463 h 1337826"/>
                  <a:gd name="connsiteX2" fmla="*/ 711239 w 1447445"/>
                  <a:gd name="connsiteY2" fmla="*/ 37585 h 1337826"/>
                  <a:gd name="connsiteX3" fmla="*/ 1212889 w 1447445"/>
                  <a:gd name="connsiteY3" fmla="*/ 376525 h 1337826"/>
                  <a:gd name="connsiteX4" fmla="*/ 1301790 w 1447445"/>
                  <a:gd name="connsiteY4" fmla="*/ 1020262 h 1337826"/>
                  <a:gd name="connsiteX5" fmla="*/ 749339 w 1447445"/>
                  <a:gd name="connsiteY5" fmla="*/ 1337765 h 1337826"/>
                  <a:gd name="connsiteX6" fmla="*/ 209589 w 1447445"/>
                  <a:gd name="connsiteY6" fmla="*/ 1045663 h 1337826"/>
                  <a:gd name="connsiteX0" fmla="*/ 209589 w 1447445"/>
                  <a:gd name="connsiteY0" fmla="*/ 1045663 h 1341313"/>
                  <a:gd name="connsiteX1" fmla="*/ 260390 w 1447445"/>
                  <a:gd name="connsiteY1" fmla="*/ 334463 h 1341313"/>
                  <a:gd name="connsiteX2" fmla="*/ 711239 w 1447445"/>
                  <a:gd name="connsiteY2" fmla="*/ 37585 h 1341313"/>
                  <a:gd name="connsiteX3" fmla="*/ 1212889 w 1447445"/>
                  <a:gd name="connsiteY3" fmla="*/ 376525 h 1341313"/>
                  <a:gd name="connsiteX4" fmla="*/ 1301790 w 1447445"/>
                  <a:gd name="connsiteY4" fmla="*/ 1020262 h 1341313"/>
                  <a:gd name="connsiteX5" fmla="*/ 749339 w 1447445"/>
                  <a:gd name="connsiteY5" fmla="*/ 1337765 h 1341313"/>
                  <a:gd name="connsiteX6" fmla="*/ 209589 w 1447445"/>
                  <a:gd name="connsiteY6" fmla="*/ 1045663 h 1341313"/>
                  <a:gd name="connsiteX0" fmla="*/ 209589 w 1447445"/>
                  <a:gd name="connsiteY0" fmla="*/ 1045663 h 1363959"/>
                  <a:gd name="connsiteX1" fmla="*/ 260390 w 1447445"/>
                  <a:gd name="connsiteY1" fmla="*/ 334463 h 1363959"/>
                  <a:gd name="connsiteX2" fmla="*/ 711239 w 1447445"/>
                  <a:gd name="connsiteY2" fmla="*/ 37585 h 1363959"/>
                  <a:gd name="connsiteX3" fmla="*/ 1212889 w 1447445"/>
                  <a:gd name="connsiteY3" fmla="*/ 376525 h 1363959"/>
                  <a:gd name="connsiteX4" fmla="*/ 1301790 w 1447445"/>
                  <a:gd name="connsiteY4" fmla="*/ 1020262 h 1363959"/>
                  <a:gd name="connsiteX5" fmla="*/ 749339 w 1447445"/>
                  <a:gd name="connsiteY5" fmla="*/ 1337765 h 1363959"/>
                  <a:gd name="connsiteX6" fmla="*/ 577891 w 1447445"/>
                  <a:gd name="connsiteY6" fmla="*/ 1312364 h 1363959"/>
                  <a:gd name="connsiteX7" fmla="*/ 209589 w 1447445"/>
                  <a:gd name="connsiteY7" fmla="*/ 1045663 h 1363959"/>
                  <a:gd name="connsiteX0" fmla="*/ 209589 w 1447445"/>
                  <a:gd name="connsiteY0" fmla="*/ 1045663 h 1312364"/>
                  <a:gd name="connsiteX1" fmla="*/ 260390 w 1447445"/>
                  <a:gd name="connsiteY1" fmla="*/ 334463 h 1312364"/>
                  <a:gd name="connsiteX2" fmla="*/ 711239 w 1447445"/>
                  <a:gd name="connsiteY2" fmla="*/ 37585 h 1312364"/>
                  <a:gd name="connsiteX3" fmla="*/ 1212889 w 1447445"/>
                  <a:gd name="connsiteY3" fmla="*/ 376525 h 1312364"/>
                  <a:gd name="connsiteX4" fmla="*/ 1301790 w 1447445"/>
                  <a:gd name="connsiteY4" fmla="*/ 1020262 h 1312364"/>
                  <a:gd name="connsiteX5" fmla="*/ 577891 w 1447445"/>
                  <a:gd name="connsiteY5" fmla="*/ 1312364 h 1312364"/>
                  <a:gd name="connsiteX6" fmla="*/ 209589 w 1447445"/>
                  <a:gd name="connsiteY6" fmla="*/ 1045663 h 1312364"/>
                  <a:gd name="connsiteX0" fmla="*/ 209589 w 1447445"/>
                  <a:gd name="connsiteY0" fmla="*/ 1045663 h 1312364"/>
                  <a:gd name="connsiteX1" fmla="*/ 260390 w 1447445"/>
                  <a:gd name="connsiteY1" fmla="*/ 334463 h 1312364"/>
                  <a:gd name="connsiteX2" fmla="*/ 711239 w 1447445"/>
                  <a:gd name="connsiteY2" fmla="*/ 37585 h 1312364"/>
                  <a:gd name="connsiteX3" fmla="*/ 1212889 w 1447445"/>
                  <a:gd name="connsiteY3" fmla="*/ 376525 h 1312364"/>
                  <a:gd name="connsiteX4" fmla="*/ 1301790 w 1447445"/>
                  <a:gd name="connsiteY4" fmla="*/ 1020262 h 1312364"/>
                  <a:gd name="connsiteX5" fmla="*/ 704891 w 1447445"/>
                  <a:gd name="connsiteY5" fmla="*/ 1312364 h 1312364"/>
                  <a:gd name="connsiteX6" fmla="*/ 209589 w 1447445"/>
                  <a:gd name="connsiteY6" fmla="*/ 1045663 h 1312364"/>
                  <a:gd name="connsiteX0" fmla="*/ 209589 w 1447445"/>
                  <a:gd name="connsiteY0" fmla="*/ 1045663 h 1503149"/>
                  <a:gd name="connsiteX1" fmla="*/ 260390 w 1447445"/>
                  <a:gd name="connsiteY1" fmla="*/ 334463 h 1503149"/>
                  <a:gd name="connsiteX2" fmla="*/ 711239 w 1447445"/>
                  <a:gd name="connsiteY2" fmla="*/ 37585 h 1503149"/>
                  <a:gd name="connsiteX3" fmla="*/ 1212889 w 1447445"/>
                  <a:gd name="connsiteY3" fmla="*/ 376525 h 1503149"/>
                  <a:gd name="connsiteX4" fmla="*/ 1301790 w 1447445"/>
                  <a:gd name="connsiteY4" fmla="*/ 1020262 h 1503149"/>
                  <a:gd name="connsiteX5" fmla="*/ 704891 w 1447445"/>
                  <a:gd name="connsiteY5" fmla="*/ 1312364 h 1503149"/>
                  <a:gd name="connsiteX6" fmla="*/ 209589 w 1447445"/>
                  <a:gd name="connsiteY6" fmla="*/ 1045663 h 1503149"/>
                  <a:gd name="connsiteX0" fmla="*/ 209589 w 1447445"/>
                  <a:gd name="connsiteY0" fmla="*/ 1045663 h 1507579"/>
                  <a:gd name="connsiteX1" fmla="*/ 260390 w 1447445"/>
                  <a:gd name="connsiteY1" fmla="*/ 334463 h 1507579"/>
                  <a:gd name="connsiteX2" fmla="*/ 711239 w 1447445"/>
                  <a:gd name="connsiteY2" fmla="*/ 37585 h 1507579"/>
                  <a:gd name="connsiteX3" fmla="*/ 1212889 w 1447445"/>
                  <a:gd name="connsiteY3" fmla="*/ 376525 h 1507579"/>
                  <a:gd name="connsiteX4" fmla="*/ 1301790 w 1447445"/>
                  <a:gd name="connsiteY4" fmla="*/ 1020262 h 1507579"/>
                  <a:gd name="connsiteX5" fmla="*/ 704891 w 1447445"/>
                  <a:gd name="connsiteY5" fmla="*/ 1312364 h 1507579"/>
                  <a:gd name="connsiteX6" fmla="*/ 209589 w 1447445"/>
                  <a:gd name="connsiteY6" fmla="*/ 1045663 h 1507579"/>
                  <a:gd name="connsiteX0" fmla="*/ 209589 w 1447445"/>
                  <a:gd name="connsiteY0" fmla="*/ 1045663 h 1617166"/>
                  <a:gd name="connsiteX1" fmla="*/ 260390 w 1447445"/>
                  <a:gd name="connsiteY1" fmla="*/ 334463 h 1617166"/>
                  <a:gd name="connsiteX2" fmla="*/ 711239 w 1447445"/>
                  <a:gd name="connsiteY2" fmla="*/ 37585 h 1617166"/>
                  <a:gd name="connsiteX3" fmla="*/ 1212889 w 1447445"/>
                  <a:gd name="connsiteY3" fmla="*/ 376525 h 1617166"/>
                  <a:gd name="connsiteX4" fmla="*/ 1301790 w 1447445"/>
                  <a:gd name="connsiteY4" fmla="*/ 1020262 h 1617166"/>
                  <a:gd name="connsiteX5" fmla="*/ 730291 w 1447445"/>
                  <a:gd name="connsiteY5" fmla="*/ 1445714 h 1617166"/>
                  <a:gd name="connsiteX6" fmla="*/ 209589 w 1447445"/>
                  <a:gd name="connsiteY6" fmla="*/ 1045663 h 1617166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  <a:gd name="connsiteX0" fmla="*/ 209589 w 1447445"/>
                  <a:gd name="connsiteY0" fmla="*/ 1045663 h 1533343"/>
                  <a:gd name="connsiteX1" fmla="*/ 260390 w 1447445"/>
                  <a:gd name="connsiteY1" fmla="*/ 334463 h 1533343"/>
                  <a:gd name="connsiteX2" fmla="*/ 711239 w 1447445"/>
                  <a:gd name="connsiteY2" fmla="*/ 37585 h 1533343"/>
                  <a:gd name="connsiteX3" fmla="*/ 1212889 w 1447445"/>
                  <a:gd name="connsiteY3" fmla="*/ 376525 h 1533343"/>
                  <a:gd name="connsiteX4" fmla="*/ 1301790 w 1447445"/>
                  <a:gd name="connsiteY4" fmla="*/ 1020262 h 1533343"/>
                  <a:gd name="connsiteX5" fmla="*/ 730291 w 1447445"/>
                  <a:gd name="connsiteY5" fmla="*/ 1445714 h 1533343"/>
                  <a:gd name="connsiteX6" fmla="*/ 209589 w 1447445"/>
                  <a:gd name="connsiteY6" fmla="*/ 1045663 h 153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7445" h="1533343">
                    <a:moveTo>
                      <a:pt x="209589" y="1045663"/>
                    </a:moveTo>
                    <a:cubicBezTo>
                      <a:pt x="57189" y="965229"/>
                      <a:pt x="-197868" y="489776"/>
                      <a:pt x="260390" y="334463"/>
                    </a:cubicBezTo>
                    <a:cubicBezTo>
                      <a:pt x="305898" y="-106600"/>
                      <a:pt x="552489" y="30575"/>
                      <a:pt x="711239" y="37585"/>
                    </a:cubicBezTo>
                    <a:cubicBezTo>
                      <a:pt x="869989" y="44595"/>
                      <a:pt x="1194897" y="-175663"/>
                      <a:pt x="1212889" y="376525"/>
                    </a:cubicBezTo>
                    <a:cubicBezTo>
                      <a:pt x="1415031" y="388963"/>
                      <a:pt x="1575898" y="675905"/>
                      <a:pt x="1301790" y="1020262"/>
                    </a:cubicBezTo>
                    <a:cubicBezTo>
                      <a:pt x="1329307" y="1258785"/>
                      <a:pt x="1299674" y="1708181"/>
                      <a:pt x="730291" y="1445714"/>
                    </a:cubicBezTo>
                    <a:cubicBezTo>
                      <a:pt x="214883" y="1733580"/>
                      <a:pt x="97406" y="1236163"/>
                      <a:pt x="209589" y="104566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DA96D1D-C5FC-4548-8FA3-B5C3D660E0F3}"/>
                  </a:ext>
                </a:extLst>
              </p:cNvPr>
              <p:cNvSpPr/>
              <p:nvPr/>
            </p:nvSpPr>
            <p:spPr>
              <a:xfrm rot="478539">
                <a:off x="6126796" y="2506493"/>
                <a:ext cx="304800" cy="4651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AE82F95-F375-46A0-B98B-24CD7677C076}"/>
                  </a:ext>
                </a:extLst>
              </p:cNvPr>
              <p:cNvSpPr/>
              <p:nvPr/>
            </p:nvSpPr>
            <p:spPr>
              <a:xfrm rot="20824237">
                <a:off x="6453072" y="2506493"/>
                <a:ext cx="304800" cy="46515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71">
                <a:extLst>
                  <a:ext uri="{FF2B5EF4-FFF2-40B4-BE49-F238E27FC236}">
                    <a16:creationId xmlns:a16="http://schemas.microsoft.com/office/drawing/2014/main" id="{D53AC0BF-4752-49EB-A513-5AE67D1A7532}"/>
                  </a:ext>
                </a:extLst>
              </p:cNvPr>
              <p:cNvSpPr/>
              <p:nvPr/>
            </p:nvSpPr>
            <p:spPr>
              <a:xfrm>
                <a:off x="6673406" y="2868198"/>
                <a:ext cx="297375" cy="465536"/>
              </a:xfrm>
              <a:custGeom>
                <a:avLst/>
                <a:gdLst>
                  <a:gd name="connsiteX0" fmla="*/ 0 w 304800"/>
                  <a:gd name="connsiteY0" fmla="*/ 232577 h 465154"/>
                  <a:gd name="connsiteX1" fmla="*/ 152400 w 304800"/>
                  <a:gd name="connsiteY1" fmla="*/ 0 h 465154"/>
                  <a:gd name="connsiteX2" fmla="*/ 304800 w 304800"/>
                  <a:gd name="connsiteY2" fmla="*/ 232577 h 465154"/>
                  <a:gd name="connsiteX3" fmla="*/ 152400 w 304800"/>
                  <a:gd name="connsiteY3" fmla="*/ 465154 h 465154"/>
                  <a:gd name="connsiteX4" fmla="*/ 0 w 304800"/>
                  <a:gd name="connsiteY4" fmla="*/ 232577 h 465154"/>
                  <a:gd name="connsiteX0" fmla="*/ 0 w 328613"/>
                  <a:gd name="connsiteY0" fmla="*/ 242119 h 465190"/>
                  <a:gd name="connsiteX1" fmla="*/ 176213 w 328613"/>
                  <a:gd name="connsiteY1" fmla="*/ 17 h 465190"/>
                  <a:gd name="connsiteX2" fmla="*/ 328613 w 328613"/>
                  <a:gd name="connsiteY2" fmla="*/ 232594 h 465190"/>
                  <a:gd name="connsiteX3" fmla="*/ 176213 w 328613"/>
                  <a:gd name="connsiteY3" fmla="*/ 465171 h 465190"/>
                  <a:gd name="connsiteX4" fmla="*/ 0 w 328613"/>
                  <a:gd name="connsiteY4" fmla="*/ 242119 h 465190"/>
                  <a:gd name="connsiteX0" fmla="*/ 0 w 295275"/>
                  <a:gd name="connsiteY0" fmla="*/ 242107 h 465163"/>
                  <a:gd name="connsiteX1" fmla="*/ 176213 w 295275"/>
                  <a:gd name="connsiteY1" fmla="*/ 5 h 465163"/>
                  <a:gd name="connsiteX2" fmla="*/ 295275 w 295275"/>
                  <a:gd name="connsiteY2" fmla="*/ 237345 h 465163"/>
                  <a:gd name="connsiteX3" fmla="*/ 176213 w 295275"/>
                  <a:gd name="connsiteY3" fmla="*/ 465159 h 465163"/>
                  <a:gd name="connsiteX4" fmla="*/ 0 w 295275"/>
                  <a:gd name="connsiteY4" fmla="*/ 242107 h 465163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75" h="465536">
                    <a:moveTo>
                      <a:pt x="0" y="242480"/>
                    </a:moveTo>
                    <a:cubicBezTo>
                      <a:pt x="0" y="114031"/>
                      <a:pt x="127001" y="1172"/>
                      <a:pt x="176213" y="378"/>
                    </a:cubicBezTo>
                    <a:cubicBezTo>
                      <a:pt x="225425" y="-416"/>
                      <a:pt x="311944" y="-14556"/>
                      <a:pt x="295275" y="237718"/>
                    </a:cubicBezTo>
                    <a:cubicBezTo>
                      <a:pt x="283369" y="461417"/>
                      <a:pt x="225425" y="464738"/>
                      <a:pt x="176213" y="465532"/>
                    </a:cubicBezTo>
                    <a:cubicBezTo>
                      <a:pt x="127001" y="466326"/>
                      <a:pt x="0" y="370929"/>
                      <a:pt x="0" y="2424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71">
                <a:extLst>
                  <a:ext uri="{FF2B5EF4-FFF2-40B4-BE49-F238E27FC236}">
                    <a16:creationId xmlns:a16="http://schemas.microsoft.com/office/drawing/2014/main" id="{468BB710-15C0-4030-8DC6-EAA10F5EA111}"/>
                  </a:ext>
                </a:extLst>
              </p:cNvPr>
              <p:cNvSpPr/>
              <p:nvPr/>
            </p:nvSpPr>
            <p:spPr>
              <a:xfrm flipH="1">
                <a:off x="5884044" y="2868198"/>
                <a:ext cx="297375" cy="465536"/>
              </a:xfrm>
              <a:custGeom>
                <a:avLst/>
                <a:gdLst>
                  <a:gd name="connsiteX0" fmla="*/ 0 w 304800"/>
                  <a:gd name="connsiteY0" fmla="*/ 232577 h 465154"/>
                  <a:gd name="connsiteX1" fmla="*/ 152400 w 304800"/>
                  <a:gd name="connsiteY1" fmla="*/ 0 h 465154"/>
                  <a:gd name="connsiteX2" fmla="*/ 304800 w 304800"/>
                  <a:gd name="connsiteY2" fmla="*/ 232577 h 465154"/>
                  <a:gd name="connsiteX3" fmla="*/ 152400 w 304800"/>
                  <a:gd name="connsiteY3" fmla="*/ 465154 h 465154"/>
                  <a:gd name="connsiteX4" fmla="*/ 0 w 304800"/>
                  <a:gd name="connsiteY4" fmla="*/ 232577 h 465154"/>
                  <a:gd name="connsiteX0" fmla="*/ 0 w 328613"/>
                  <a:gd name="connsiteY0" fmla="*/ 242119 h 465190"/>
                  <a:gd name="connsiteX1" fmla="*/ 176213 w 328613"/>
                  <a:gd name="connsiteY1" fmla="*/ 17 h 465190"/>
                  <a:gd name="connsiteX2" fmla="*/ 328613 w 328613"/>
                  <a:gd name="connsiteY2" fmla="*/ 232594 h 465190"/>
                  <a:gd name="connsiteX3" fmla="*/ 176213 w 328613"/>
                  <a:gd name="connsiteY3" fmla="*/ 465171 h 465190"/>
                  <a:gd name="connsiteX4" fmla="*/ 0 w 328613"/>
                  <a:gd name="connsiteY4" fmla="*/ 242119 h 465190"/>
                  <a:gd name="connsiteX0" fmla="*/ 0 w 295275"/>
                  <a:gd name="connsiteY0" fmla="*/ 242107 h 465163"/>
                  <a:gd name="connsiteX1" fmla="*/ 176213 w 295275"/>
                  <a:gd name="connsiteY1" fmla="*/ 5 h 465163"/>
                  <a:gd name="connsiteX2" fmla="*/ 295275 w 295275"/>
                  <a:gd name="connsiteY2" fmla="*/ 237345 h 465163"/>
                  <a:gd name="connsiteX3" fmla="*/ 176213 w 295275"/>
                  <a:gd name="connsiteY3" fmla="*/ 465159 h 465163"/>
                  <a:gd name="connsiteX4" fmla="*/ 0 w 295275"/>
                  <a:gd name="connsiteY4" fmla="*/ 242107 h 465163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  <a:gd name="connsiteX0" fmla="*/ 0 w 297375"/>
                  <a:gd name="connsiteY0" fmla="*/ 242480 h 465536"/>
                  <a:gd name="connsiteX1" fmla="*/ 176213 w 297375"/>
                  <a:gd name="connsiteY1" fmla="*/ 378 h 465536"/>
                  <a:gd name="connsiteX2" fmla="*/ 295275 w 297375"/>
                  <a:gd name="connsiteY2" fmla="*/ 237718 h 465536"/>
                  <a:gd name="connsiteX3" fmla="*/ 176213 w 297375"/>
                  <a:gd name="connsiteY3" fmla="*/ 465532 h 465536"/>
                  <a:gd name="connsiteX4" fmla="*/ 0 w 297375"/>
                  <a:gd name="connsiteY4" fmla="*/ 242480 h 46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75" h="465536">
                    <a:moveTo>
                      <a:pt x="0" y="242480"/>
                    </a:moveTo>
                    <a:cubicBezTo>
                      <a:pt x="0" y="114031"/>
                      <a:pt x="127001" y="1172"/>
                      <a:pt x="176213" y="378"/>
                    </a:cubicBezTo>
                    <a:cubicBezTo>
                      <a:pt x="225425" y="-416"/>
                      <a:pt x="311944" y="-14556"/>
                      <a:pt x="295275" y="237718"/>
                    </a:cubicBezTo>
                    <a:cubicBezTo>
                      <a:pt x="283369" y="461417"/>
                      <a:pt x="225425" y="464738"/>
                      <a:pt x="176213" y="465532"/>
                    </a:cubicBezTo>
                    <a:cubicBezTo>
                      <a:pt x="127001" y="466326"/>
                      <a:pt x="0" y="370929"/>
                      <a:pt x="0" y="2424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73">
                <a:extLst>
                  <a:ext uri="{FF2B5EF4-FFF2-40B4-BE49-F238E27FC236}">
                    <a16:creationId xmlns:a16="http://schemas.microsoft.com/office/drawing/2014/main" id="{48BB1DB1-218C-4925-B184-257A4C6C8F37}"/>
                  </a:ext>
                </a:extLst>
              </p:cNvPr>
              <p:cNvSpPr/>
              <p:nvPr/>
            </p:nvSpPr>
            <p:spPr>
              <a:xfrm>
                <a:off x="5994112" y="3101423"/>
                <a:ext cx="866601" cy="661193"/>
              </a:xfrm>
              <a:custGeom>
                <a:avLst/>
                <a:gdLst>
                  <a:gd name="connsiteX0" fmla="*/ 0 w 231002"/>
                  <a:gd name="connsiteY0" fmla="*/ 0 h 246706"/>
                  <a:gd name="connsiteX1" fmla="*/ 231002 w 231002"/>
                  <a:gd name="connsiteY1" fmla="*/ 0 h 246706"/>
                  <a:gd name="connsiteX2" fmla="*/ 231002 w 231002"/>
                  <a:gd name="connsiteY2" fmla="*/ 246706 h 246706"/>
                  <a:gd name="connsiteX3" fmla="*/ 0 w 231002"/>
                  <a:gd name="connsiteY3" fmla="*/ 246706 h 246706"/>
                  <a:gd name="connsiteX4" fmla="*/ 0 w 231002"/>
                  <a:gd name="connsiteY4" fmla="*/ 0 h 246706"/>
                  <a:gd name="connsiteX0" fmla="*/ 73025 w 231002"/>
                  <a:gd name="connsiteY0" fmla="*/ 0 h 408631"/>
                  <a:gd name="connsiteX1" fmla="*/ 231002 w 231002"/>
                  <a:gd name="connsiteY1" fmla="*/ 161925 h 408631"/>
                  <a:gd name="connsiteX2" fmla="*/ 231002 w 231002"/>
                  <a:gd name="connsiteY2" fmla="*/ 408631 h 408631"/>
                  <a:gd name="connsiteX3" fmla="*/ 0 w 231002"/>
                  <a:gd name="connsiteY3" fmla="*/ 408631 h 408631"/>
                  <a:gd name="connsiteX4" fmla="*/ 73025 w 231002"/>
                  <a:gd name="connsiteY4" fmla="*/ 0 h 408631"/>
                  <a:gd name="connsiteX0" fmla="*/ 342900 w 500877"/>
                  <a:gd name="connsiteY0" fmla="*/ 0 h 608656"/>
                  <a:gd name="connsiteX1" fmla="*/ 500877 w 500877"/>
                  <a:gd name="connsiteY1" fmla="*/ 161925 h 608656"/>
                  <a:gd name="connsiteX2" fmla="*/ 500877 w 500877"/>
                  <a:gd name="connsiteY2" fmla="*/ 408631 h 608656"/>
                  <a:gd name="connsiteX3" fmla="*/ 0 w 500877"/>
                  <a:gd name="connsiteY3" fmla="*/ 608656 h 608656"/>
                  <a:gd name="connsiteX4" fmla="*/ 342900 w 500877"/>
                  <a:gd name="connsiteY4" fmla="*/ 0 h 608656"/>
                  <a:gd name="connsiteX0" fmla="*/ 342900 w 688202"/>
                  <a:gd name="connsiteY0" fmla="*/ 0 h 625475"/>
                  <a:gd name="connsiteX1" fmla="*/ 688202 w 688202"/>
                  <a:gd name="connsiteY1" fmla="*/ 625475 h 625475"/>
                  <a:gd name="connsiteX2" fmla="*/ 500877 w 688202"/>
                  <a:gd name="connsiteY2" fmla="*/ 408631 h 625475"/>
                  <a:gd name="connsiteX3" fmla="*/ 0 w 688202"/>
                  <a:gd name="connsiteY3" fmla="*/ 608656 h 625475"/>
                  <a:gd name="connsiteX4" fmla="*/ 342900 w 688202"/>
                  <a:gd name="connsiteY4" fmla="*/ 0 h 625475"/>
                  <a:gd name="connsiteX0" fmla="*/ 342900 w 688202"/>
                  <a:gd name="connsiteY0" fmla="*/ 0 h 625475"/>
                  <a:gd name="connsiteX1" fmla="*/ 688202 w 688202"/>
                  <a:gd name="connsiteY1" fmla="*/ 625475 h 625475"/>
                  <a:gd name="connsiteX2" fmla="*/ 351652 w 688202"/>
                  <a:gd name="connsiteY2" fmla="*/ 583256 h 625475"/>
                  <a:gd name="connsiteX3" fmla="*/ 0 w 688202"/>
                  <a:gd name="connsiteY3" fmla="*/ 608656 h 625475"/>
                  <a:gd name="connsiteX4" fmla="*/ 342900 w 688202"/>
                  <a:gd name="connsiteY4" fmla="*/ 0 h 625475"/>
                  <a:gd name="connsiteX0" fmla="*/ 342900 w 688202"/>
                  <a:gd name="connsiteY0" fmla="*/ 0 h 625475"/>
                  <a:gd name="connsiteX1" fmla="*/ 688202 w 688202"/>
                  <a:gd name="connsiteY1" fmla="*/ 625475 h 625475"/>
                  <a:gd name="connsiteX2" fmla="*/ 351652 w 688202"/>
                  <a:gd name="connsiteY2" fmla="*/ 583256 h 625475"/>
                  <a:gd name="connsiteX3" fmla="*/ 0 w 688202"/>
                  <a:gd name="connsiteY3" fmla="*/ 608656 h 625475"/>
                  <a:gd name="connsiteX4" fmla="*/ 342900 w 688202"/>
                  <a:gd name="connsiteY4" fmla="*/ 0 h 625475"/>
                  <a:gd name="connsiteX0" fmla="*/ 342900 w 753984"/>
                  <a:gd name="connsiteY0" fmla="*/ 0 h 625475"/>
                  <a:gd name="connsiteX1" fmla="*/ 688202 w 753984"/>
                  <a:gd name="connsiteY1" fmla="*/ 625475 h 625475"/>
                  <a:gd name="connsiteX2" fmla="*/ 351652 w 753984"/>
                  <a:gd name="connsiteY2" fmla="*/ 583256 h 625475"/>
                  <a:gd name="connsiteX3" fmla="*/ 0 w 753984"/>
                  <a:gd name="connsiteY3" fmla="*/ 608656 h 625475"/>
                  <a:gd name="connsiteX4" fmla="*/ 342900 w 753984"/>
                  <a:gd name="connsiteY4" fmla="*/ 0 h 625475"/>
                  <a:gd name="connsiteX0" fmla="*/ 342900 w 753984"/>
                  <a:gd name="connsiteY0" fmla="*/ 0 h 644396"/>
                  <a:gd name="connsiteX1" fmla="*/ 688202 w 753984"/>
                  <a:gd name="connsiteY1" fmla="*/ 625475 h 644396"/>
                  <a:gd name="connsiteX2" fmla="*/ 351652 w 753984"/>
                  <a:gd name="connsiteY2" fmla="*/ 583256 h 644396"/>
                  <a:gd name="connsiteX3" fmla="*/ 0 w 753984"/>
                  <a:gd name="connsiteY3" fmla="*/ 608656 h 644396"/>
                  <a:gd name="connsiteX4" fmla="*/ 342900 w 753984"/>
                  <a:gd name="connsiteY4" fmla="*/ 0 h 644396"/>
                  <a:gd name="connsiteX0" fmla="*/ 342900 w 753984"/>
                  <a:gd name="connsiteY0" fmla="*/ 0 h 647249"/>
                  <a:gd name="connsiteX1" fmla="*/ 688202 w 753984"/>
                  <a:gd name="connsiteY1" fmla="*/ 625475 h 647249"/>
                  <a:gd name="connsiteX2" fmla="*/ 351652 w 753984"/>
                  <a:gd name="connsiteY2" fmla="*/ 583256 h 647249"/>
                  <a:gd name="connsiteX3" fmla="*/ 0 w 753984"/>
                  <a:gd name="connsiteY3" fmla="*/ 608656 h 647249"/>
                  <a:gd name="connsiteX4" fmla="*/ 342900 w 753984"/>
                  <a:gd name="connsiteY4" fmla="*/ 0 h 647249"/>
                  <a:gd name="connsiteX0" fmla="*/ 342900 w 753984"/>
                  <a:gd name="connsiteY0" fmla="*/ 0 h 647249"/>
                  <a:gd name="connsiteX1" fmla="*/ 688202 w 753984"/>
                  <a:gd name="connsiteY1" fmla="*/ 625475 h 647249"/>
                  <a:gd name="connsiteX2" fmla="*/ 351652 w 753984"/>
                  <a:gd name="connsiteY2" fmla="*/ 583256 h 647249"/>
                  <a:gd name="connsiteX3" fmla="*/ 0 w 753984"/>
                  <a:gd name="connsiteY3" fmla="*/ 608656 h 647249"/>
                  <a:gd name="connsiteX4" fmla="*/ 342900 w 753984"/>
                  <a:gd name="connsiteY4" fmla="*/ 0 h 647249"/>
                  <a:gd name="connsiteX0" fmla="*/ 426675 w 837759"/>
                  <a:gd name="connsiteY0" fmla="*/ 0 h 647249"/>
                  <a:gd name="connsiteX1" fmla="*/ 771977 w 837759"/>
                  <a:gd name="connsiteY1" fmla="*/ 625475 h 647249"/>
                  <a:gd name="connsiteX2" fmla="*/ 435427 w 837759"/>
                  <a:gd name="connsiteY2" fmla="*/ 583256 h 647249"/>
                  <a:gd name="connsiteX3" fmla="*/ 83775 w 837759"/>
                  <a:gd name="connsiteY3" fmla="*/ 608656 h 647249"/>
                  <a:gd name="connsiteX4" fmla="*/ 426675 w 837759"/>
                  <a:gd name="connsiteY4" fmla="*/ 0 h 647249"/>
                  <a:gd name="connsiteX0" fmla="*/ 426675 w 837759"/>
                  <a:gd name="connsiteY0" fmla="*/ 0 h 644396"/>
                  <a:gd name="connsiteX1" fmla="*/ 771977 w 837759"/>
                  <a:gd name="connsiteY1" fmla="*/ 625475 h 644396"/>
                  <a:gd name="connsiteX2" fmla="*/ 435427 w 837759"/>
                  <a:gd name="connsiteY2" fmla="*/ 583256 h 644396"/>
                  <a:gd name="connsiteX3" fmla="*/ 83775 w 837759"/>
                  <a:gd name="connsiteY3" fmla="*/ 608656 h 644396"/>
                  <a:gd name="connsiteX4" fmla="*/ 426675 w 837759"/>
                  <a:gd name="connsiteY4" fmla="*/ 0 h 644396"/>
                  <a:gd name="connsiteX0" fmla="*/ 426675 w 841983"/>
                  <a:gd name="connsiteY0" fmla="*/ 0 h 644396"/>
                  <a:gd name="connsiteX1" fmla="*/ 771977 w 841983"/>
                  <a:gd name="connsiteY1" fmla="*/ 625475 h 644396"/>
                  <a:gd name="connsiteX2" fmla="*/ 435427 w 841983"/>
                  <a:gd name="connsiteY2" fmla="*/ 583256 h 644396"/>
                  <a:gd name="connsiteX3" fmla="*/ 83775 w 841983"/>
                  <a:gd name="connsiteY3" fmla="*/ 608656 h 644396"/>
                  <a:gd name="connsiteX4" fmla="*/ 426675 w 841983"/>
                  <a:gd name="connsiteY4" fmla="*/ 0 h 644396"/>
                  <a:gd name="connsiteX0" fmla="*/ 426675 w 841983"/>
                  <a:gd name="connsiteY0" fmla="*/ 0 h 637541"/>
                  <a:gd name="connsiteX1" fmla="*/ 771977 w 841983"/>
                  <a:gd name="connsiteY1" fmla="*/ 625475 h 637541"/>
                  <a:gd name="connsiteX2" fmla="*/ 435427 w 841983"/>
                  <a:gd name="connsiteY2" fmla="*/ 583256 h 637541"/>
                  <a:gd name="connsiteX3" fmla="*/ 83775 w 841983"/>
                  <a:gd name="connsiteY3" fmla="*/ 608656 h 637541"/>
                  <a:gd name="connsiteX4" fmla="*/ 426675 w 841983"/>
                  <a:gd name="connsiteY4" fmla="*/ 0 h 637541"/>
                  <a:gd name="connsiteX0" fmla="*/ 426675 w 841983"/>
                  <a:gd name="connsiteY0" fmla="*/ 0 h 642410"/>
                  <a:gd name="connsiteX1" fmla="*/ 771977 w 841983"/>
                  <a:gd name="connsiteY1" fmla="*/ 625475 h 642410"/>
                  <a:gd name="connsiteX2" fmla="*/ 435427 w 841983"/>
                  <a:gd name="connsiteY2" fmla="*/ 583256 h 642410"/>
                  <a:gd name="connsiteX3" fmla="*/ 83775 w 841983"/>
                  <a:gd name="connsiteY3" fmla="*/ 608656 h 642410"/>
                  <a:gd name="connsiteX4" fmla="*/ 426675 w 841983"/>
                  <a:gd name="connsiteY4" fmla="*/ 0 h 642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1983" h="642410">
                    <a:moveTo>
                      <a:pt x="426675" y="0"/>
                    </a:moveTo>
                    <a:cubicBezTo>
                      <a:pt x="859276" y="192617"/>
                      <a:pt x="914051" y="486833"/>
                      <a:pt x="771977" y="625475"/>
                    </a:cubicBezTo>
                    <a:cubicBezTo>
                      <a:pt x="651062" y="676489"/>
                      <a:pt x="547610" y="597329"/>
                      <a:pt x="435427" y="583256"/>
                    </a:cubicBezTo>
                    <a:cubicBezTo>
                      <a:pt x="318210" y="591723"/>
                      <a:pt x="235917" y="682739"/>
                      <a:pt x="83775" y="608656"/>
                    </a:cubicBezTo>
                    <a:cubicBezTo>
                      <a:pt x="-135300" y="459746"/>
                      <a:pt x="109175" y="101285"/>
                      <a:pt x="4266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63" name="ttsMP3.com_VoiceText_2025-1-31_0-9-44">
            <a:hlinkClick r:id="" action="ppaction://media"/>
            <a:extLst>
              <a:ext uri="{FF2B5EF4-FFF2-40B4-BE49-F238E27FC236}">
                <a16:creationId xmlns:a16="http://schemas.microsoft.com/office/drawing/2014/main" id="{2C4FDAF3-54CB-468E-AA8E-249BB4DEE1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4" name="2sec">
            <a:hlinkClick r:id="" action="ppaction://media"/>
            <a:extLst>
              <a:ext uri="{FF2B5EF4-FFF2-40B4-BE49-F238E27FC236}">
                <a16:creationId xmlns:a16="http://schemas.microsoft.com/office/drawing/2014/main" id="{52C3377F-87A4-458D-BD64-0A2F8E0891C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16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40498" y="664612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8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ictor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drives his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to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illage.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lowchart: Manual Operation 2">
            <a:extLst>
              <a:ext uri="{FF2B5EF4-FFF2-40B4-BE49-F238E27FC236}">
                <a16:creationId xmlns:a16="http://schemas.microsoft.com/office/drawing/2014/main" id="{8E5D8A1F-AAF1-4FCB-B256-B3FA05453C45}"/>
              </a:ext>
            </a:extLst>
          </p:cNvPr>
          <p:cNvSpPr/>
          <p:nvPr/>
        </p:nvSpPr>
        <p:spPr>
          <a:xfrm flipV="1">
            <a:off x="-42364" y="3005400"/>
            <a:ext cx="5866389" cy="3917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B75709A-67F1-4D8E-864B-55929C3EC9FA}"/>
              </a:ext>
            </a:extLst>
          </p:cNvPr>
          <p:cNvGrpSpPr/>
          <p:nvPr/>
        </p:nvGrpSpPr>
        <p:grpSpPr>
          <a:xfrm>
            <a:off x="745616" y="721064"/>
            <a:ext cx="2167426" cy="3955769"/>
            <a:chOff x="2772147" y="677901"/>
            <a:chExt cx="3713793" cy="5348798"/>
          </a:xfrm>
        </p:grpSpPr>
        <p:sp>
          <p:nvSpPr>
            <p:cNvPr id="83" name="Cloud 82">
              <a:extLst>
                <a:ext uri="{FF2B5EF4-FFF2-40B4-BE49-F238E27FC236}">
                  <a16:creationId xmlns:a16="http://schemas.microsoft.com/office/drawing/2014/main" id="{7C4CA6E3-46B2-4C4F-BB20-B29B4FB22D89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Cloud 83">
              <a:extLst>
                <a:ext uri="{FF2B5EF4-FFF2-40B4-BE49-F238E27FC236}">
                  <a16:creationId xmlns:a16="http://schemas.microsoft.com/office/drawing/2014/main" id="{55FCFEB4-80B4-446D-AADC-A86A1FAEDF6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13">
              <a:extLst>
                <a:ext uri="{FF2B5EF4-FFF2-40B4-BE49-F238E27FC236}">
                  <a16:creationId xmlns:a16="http://schemas.microsoft.com/office/drawing/2014/main" id="{3E94AC78-2A77-46E1-8C50-868BE4586227}"/>
                </a:ext>
              </a:extLst>
            </p:cNvPr>
            <p:cNvSpPr/>
            <p:nvPr/>
          </p:nvSpPr>
          <p:spPr>
            <a:xfrm>
              <a:off x="3740324" y="1224134"/>
              <a:ext cx="2028928" cy="4802565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Cloud 85">
              <a:extLst>
                <a:ext uri="{FF2B5EF4-FFF2-40B4-BE49-F238E27FC236}">
                  <a16:creationId xmlns:a16="http://schemas.microsoft.com/office/drawing/2014/main" id="{49CEB9E2-D99D-488F-8DC7-830C5C528082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Cloud 86">
              <a:extLst>
                <a:ext uri="{FF2B5EF4-FFF2-40B4-BE49-F238E27FC236}">
                  <a16:creationId xmlns:a16="http://schemas.microsoft.com/office/drawing/2014/main" id="{06D92783-5D03-4A56-81E0-FD640D57491D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Cloud 87">
              <a:extLst>
                <a:ext uri="{FF2B5EF4-FFF2-40B4-BE49-F238E27FC236}">
                  <a16:creationId xmlns:a16="http://schemas.microsoft.com/office/drawing/2014/main" id="{66E15439-5FF7-46F4-8298-9DA12E6FC53B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Cloud 88">
              <a:extLst>
                <a:ext uri="{FF2B5EF4-FFF2-40B4-BE49-F238E27FC236}">
                  <a16:creationId xmlns:a16="http://schemas.microsoft.com/office/drawing/2014/main" id="{4B294233-6EA8-495D-9465-798626B70F76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Cloud 89">
              <a:extLst>
                <a:ext uri="{FF2B5EF4-FFF2-40B4-BE49-F238E27FC236}">
                  <a16:creationId xmlns:a16="http://schemas.microsoft.com/office/drawing/2014/main" id="{5DF6CAC0-848E-4F20-8D21-D2408699DEE0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Cloud 90">
              <a:extLst>
                <a:ext uri="{FF2B5EF4-FFF2-40B4-BE49-F238E27FC236}">
                  <a16:creationId xmlns:a16="http://schemas.microsoft.com/office/drawing/2014/main" id="{DFF53787-52E3-43D2-9C91-9A5325F439A9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Flowchart: Manual Operation 92">
            <a:extLst>
              <a:ext uri="{FF2B5EF4-FFF2-40B4-BE49-F238E27FC236}">
                <a16:creationId xmlns:a16="http://schemas.microsoft.com/office/drawing/2014/main" id="{85BBBD1D-48DD-41A1-991A-DD6F9EEF9E4E}"/>
              </a:ext>
            </a:extLst>
          </p:cNvPr>
          <p:cNvSpPr/>
          <p:nvPr/>
        </p:nvSpPr>
        <p:spPr>
          <a:xfrm flipV="1">
            <a:off x="-55171" y="5535674"/>
            <a:ext cx="5866389" cy="1400147"/>
          </a:xfrm>
          <a:prstGeom prst="flowChartManualOperatio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BD359B7-8202-404F-8E14-9119FFF41490}"/>
              </a:ext>
            </a:extLst>
          </p:cNvPr>
          <p:cNvGrpSpPr/>
          <p:nvPr/>
        </p:nvGrpSpPr>
        <p:grpSpPr>
          <a:xfrm>
            <a:off x="53200" y="1778660"/>
            <a:ext cx="1905000" cy="3356106"/>
            <a:chOff x="2772147" y="677901"/>
            <a:chExt cx="3713793" cy="5348798"/>
          </a:xfrm>
        </p:grpSpPr>
        <p:sp>
          <p:nvSpPr>
            <p:cNvPr id="95" name="Cloud 94">
              <a:extLst>
                <a:ext uri="{FF2B5EF4-FFF2-40B4-BE49-F238E27FC236}">
                  <a16:creationId xmlns:a16="http://schemas.microsoft.com/office/drawing/2014/main" id="{9DE76F62-3B9D-4D3A-B06B-39A68AF03C6D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Cloud 95">
              <a:extLst>
                <a:ext uri="{FF2B5EF4-FFF2-40B4-BE49-F238E27FC236}">
                  <a16:creationId xmlns:a16="http://schemas.microsoft.com/office/drawing/2014/main" id="{244F2716-2C2C-4235-8269-BEC417100E96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 13">
              <a:extLst>
                <a:ext uri="{FF2B5EF4-FFF2-40B4-BE49-F238E27FC236}">
                  <a16:creationId xmlns:a16="http://schemas.microsoft.com/office/drawing/2014/main" id="{116F3013-6C36-4B62-9CF4-DBC677A893D9}"/>
                </a:ext>
              </a:extLst>
            </p:cNvPr>
            <p:cNvSpPr/>
            <p:nvPr/>
          </p:nvSpPr>
          <p:spPr>
            <a:xfrm>
              <a:off x="3740324" y="1224134"/>
              <a:ext cx="2028928" cy="4802565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Cloud 97">
              <a:extLst>
                <a:ext uri="{FF2B5EF4-FFF2-40B4-BE49-F238E27FC236}">
                  <a16:creationId xmlns:a16="http://schemas.microsoft.com/office/drawing/2014/main" id="{0241FC1F-890C-4FCD-B397-3313A3CFFF2D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Cloud 98">
              <a:extLst>
                <a:ext uri="{FF2B5EF4-FFF2-40B4-BE49-F238E27FC236}">
                  <a16:creationId xmlns:a16="http://schemas.microsoft.com/office/drawing/2014/main" id="{FD0DDD81-FDF0-4AD2-AC17-3C59B8FCA1ED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Cloud 99">
              <a:extLst>
                <a:ext uri="{FF2B5EF4-FFF2-40B4-BE49-F238E27FC236}">
                  <a16:creationId xmlns:a16="http://schemas.microsoft.com/office/drawing/2014/main" id="{5E48576D-DBBE-4823-A23A-F39FBCB53A90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Cloud 100">
              <a:extLst>
                <a:ext uri="{FF2B5EF4-FFF2-40B4-BE49-F238E27FC236}">
                  <a16:creationId xmlns:a16="http://schemas.microsoft.com/office/drawing/2014/main" id="{798D778B-1D96-4D50-ACA5-04901C031D1D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Cloud 101">
              <a:extLst>
                <a:ext uri="{FF2B5EF4-FFF2-40B4-BE49-F238E27FC236}">
                  <a16:creationId xmlns:a16="http://schemas.microsoft.com/office/drawing/2014/main" id="{F7EB3366-C5CA-481D-A56B-4BBD209C606A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8C41CA82-DD25-4B77-B4DE-E8408C0D7550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B9D972E-FE12-4C45-82B9-FE0B9ADB9317}"/>
              </a:ext>
            </a:extLst>
          </p:cNvPr>
          <p:cNvGrpSpPr/>
          <p:nvPr/>
        </p:nvGrpSpPr>
        <p:grpSpPr>
          <a:xfrm>
            <a:off x="3955686" y="1435926"/>
            <a:ext cx="1905000" cy="3356106"/>
            <a:chOff x="2772147" y="677901"/>
            <a:chExt cx="3713793" cy="5348798"/>
          </a:xfrm>
        </p:grpSpPr>
        <p:sp>
          <p:nvSpPr>
            <p:cNvPr id="105" name="Cloud 104">
              <a:extLst>
                <a:ext uri="{FF2B5EF4-FFF2-40B4-BE49-F238E27FC236}">
                  <a16:creationId xmlns:a16="http://schemas.microsoft.com/office/drawing/2014/main" id="{5241D2C2-5610-4848-8D92-600843674EC8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Cloud 105">
              <a:extLst>
                <a:ext uri="{FF2B5EF4-FFF2-40B4-BE49-F238E27FC236}">
                  <a16:creationId xmlns:a16="http://schemas.microsoft.com/office/drawing/2014/main" id="{876F6EA7-D5AB-4E56-B148-26001EEB996E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 13">
              <a:extLst>
                <a:ext uri="{FF2B5EF4-FFF2-40B4-BE49-F238E27FC236}">
                  <a16:creationId xmlns:a16="http://schemas.microsoft.com/office/drawing/2014/main" id="{03AFDBF8-2692-42AE-A40C-18E25EDE1F4D}"/>
                </a:ext>
              </a:extLst>
            </p:cNvPr>
            <p:cNvSpPr/>
            <p:nvPr/>
          </p:nvSpPr>
          <p:spPr>
            <a:xfrm>
              <a:off x="3740324" y="1224134"/>
              <a:ext cx="2028928" cy="4802565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Cloud 107">
              <a:extLst>
                <a:ext uri="{FF2B5EF4-FFF2-40B4-BE49-F238E27FC236}">
                  <a16:creationId xmlns:a16="http://schemas.microsoft.com/office/drawing/2014/main" id="{04ADB412-096E-4D72-99CB-5A0C6A539076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Cloud 108">
              <a:extLst>
                <a:ext uri="{FF2B5EF4-FFF2-40B4-BE49-F238E27FC236}">
                  <a16:creationId xmlns:a16="http://schemas.microsoft.com/office/drawing/2014/main" id="{AD44B68F-1F0E-4339-9516-2796C45B4D63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Cloud 109">
              <a:extLst>
                <a:ext uri="{FF2B5EF4-FFF2-40B4-BE49-F238E27FC236}">
                  <a16:creationId xmlns:a16="http://schemas.microsoft.com/office/drawing/2014/main" id="{26A04EC9-BFF3-443C-B279-256743445673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Cloud 110">
              <a:extLst>
                <a:ext uri="{FF2B5EF4-FFF2-40B4-BE49-F238E27FC236}">
                  <a16:creationId xmlns:a16="http://schemas.microsoft.com/office/drawing/2014/main" id="{A17D2394-7343-4ACA-AE14-A91D578D1B05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Cloud 111">
              <a:extLst>
                <a:ext uri="{FF2B5EF4-FFF2-40B4-BE49-F238E27FC236}">
                  <a16:creationId xmlns:a16="http://schemas.microsoft.com/office/drawing/2014/main" id="{E1287D91-D212-407C-A54F-E3ADEE7A80EE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Cloud 112">
              <a:extLst>
                <a:ext uri="{FF2B5EF4-FFF2-40B4-BE49-F238E27FC236}">
                  <a16:creationId xmlns:a16="http://schemas.microsoft.com/office/drawing/2014/main" id="{13B4F48B-53A4-4D58-943A-DB2E07F75990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94B2E98-3760-40E9-B7D6-8E25E52C2721}"/>
              </a:ext>
            </a:extLst>
          </p:cNvPr>
          <p:cNvGrpSpPr/>
          <p:nvPr/>
        </p:nvGrpSpPr>
        <p:grpSpPr>
          <a:xfrm>
            <a:off x="411388" y="982565"/>
            <a:ext cx="5188497" cy="5557481"/>
            <a:chOff x="520723" y="982565"/>
            <a:chExt cx="5188497" cy="5557481"/>
          </a:xfrm>
        </p:grpSpPr>
        <p:sp>
          <p:nvSpPr>
            <p:cNvPr id="10" name="Rectangle: Rounded Corners 8">
              <a:extLst>
                <a:ext uri="{FF2B5EF4-FFF2-40B4-BE49-F238E27FC236}">
                  <a16:creationId xmlns:a16="http://schemas.microsoft.com/office/drawing/2014/main" id="{D1302A6A-AFF0-412B-ACFB-A04104694897}"/>
                </a:ext>
              </a:extLst>
            </p:cNvPr>
            <p:cNvSpPr/>
            <p:nvPr/>
          </p:nvSpPr>
          <p:spPr>
            <a:xfrm flipH="1">
              <a:off x="1141999" y="5090683"/>
              <a:ext cx="610311" cy="1000125"/>
            </a:xfrm>
            <a:custGeom>
              <a:avLst/>
              <a:gdLst>
                <a:gd name="connsiteX0" fmla="*/ 0 w 583405"/>
                <a:gd name="connsiteY0" fmla="*/ 89944 h 1000125"/>
                <a:gd name="connsiteX1" fmla="*/ 89944 w 583405"/>
                <a:gd name="connsiteY1" fmla="*/ 0 h 1000125"/>
                <a:gd name="connsiteX2" fmla="*/ 493461 w 583405"/>
                <a:gd name="connsiteY2" fmla="*/ 0 h 1000125"/>
                <a:gd name="connsiteX3" fmla="*/ 583405 w 583405"/>
                <a:gd name="connsiteY3" fmla="*/ 89944 h 1000125"/>
                <a:gd name="connsiteX4" fmla="*/ 583405 w 583405"/>
                <a:gd name="connsiteY4" fmla="*/ 910181 h 1000125"/>
                <a:gd name="connsiteX5" fmla="*/ 493461 w 583405"/>
                <a:gd name="connsiteY5" fmla="*/ 1000125 h 1000125"/>
                <a:gd name="connsiteX6" fmla="*/ 89944 w 583405"/>
                <a:gd name="connsiteY6" fmla="*/ 1000125 h 1000125"/>
                <a:gd name="connsiteX7" fmla="*/ 0 w 583405"/>
                <a:gd name="connsiteY7" fmla="*/ 910181 h 1000125"/>
                <a:gd name="connsiteX8" fmla="*/ 0 w 583405"/>
                <a:gd name="connsiteY8" fmla="*/ 89944 h 1000125"/>
                <a:gd name="connsiteX0" fmla="*/ 17991 w 601396"/>
                <a:gd name="connsiteY0" fmla="*/ 89944 h 1000125"/>
                <a:gd name="connsiteX1" fmla="*/ 107935 w 601396"/>
                <a:gd name="connsiteY1" fmla="*/ 0 h 1000125"/>
                <a:gd name="connsiteX2" fmla="*/ 511452 w 601396"/>
                <a:gd name="connsiteY2" fmla="*/ 0 h 1000125"/>
                <a:gd name="connsiteX3" fmla="*/ 601396 w 601396"/>
                <a:gd name="connsiteY3" fmla="*/ 89944 h 1000125"/>
                <a:gd name="connsiteX4" fmla="*/ 601396 w 601396"/>
                <a:gd name="connsiteY4" fmla="*/ 910181 h 1000125"/>
                <a:gd name="connsiteX5" fmla="*/ 511452 w 601396"/>
                <a:gd name="connsiteY5" fmla="*/ 1000125 h 1000125"/>
                <a:gd name="connsiteX6" fmla="*/ 107935 w 601396"/>
                <a:gd name="connsiteY6" fmla="*/ 1000125 h 1000125"/>
                <a:gd name="connsiteX7" fmla="*/ 17991 w 601396"/>
                <a:gd name="connsiteY7" fmla="*/ 910181 h 1000125"/>
                <a:gd name="connsiteX8" fmla="*/ 17991 w 601396"/>
                <a:gd name="connsiteY8" fmla="*/ 89944 h 1000125"/>
                <a:gd name="connsiteX0" fmla="*/ 26906 w 610311"/>
                <a:gd name="connsiteY0" fmla="*/ 89944 h 1000125"/>
                <a:gd name="connsiteX1" fmla="*/ 116850 w 610311"/>
                <a:gd name="connsiteY1" fmla="*/ 0 h 1000125"/>
                <a:gd name="connsiteX2" fmla="*/ 520367 w 610311"/>
                <a:gd name="connsiteY2" fmla="*/ 0 h 1000125"/>
                <a:gd name="connsiteX3" fmla="*/ 610311 w 610311"/>
                <a:gd name="connsiteY3" fmla="*/ 89944 h 1000125"/>
                <a:gd name="connsiteX4" fmla="*/ 610311 w 610311"/>
                <a:gd name="connsiteY4" fmla="*/ 910181 h 1000125"/>
                <a:gd name="connsiteX5" fmla="*/ 520367 w 610311"/>
                <a:gd name="connsiteY5" fmla="*/ 1000125 h 1000125"/>
                <a:gd name="connsiteX6" fmla="*/ 116850 w 610311"/>
                <a:gd name="connsiteY6" fmla="*/ 1000125 h 1000125"/>
                <a:gd name="connsiteX7" fmla="*/ 26906 w 610311"/>
                <a:gd name="connsiteY7" fmla="*/ 910181 h 1000125"/>
                <a:gd name="connsiteX8" fmla="*/ 26906 w 610311"/>
                <a:gd name="connsiteY8" fmla="*/ 8994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311" h="1000125">
                  <a:moveTo>
                    <a:pt x="26906" y="89944"/>
                  </a:moveTo>
                  <a:cubicBezTo>
                    <a:pt x="26906" y="40269"/>
                    <a:pt x="67175" y="0"/>
                    <a:pt x="116850" y="0"/>
                  </a:cubicBezTo>
                  <a:lnTo>
                    <a:pt x="520367" y="0"/>
                  </a:lnTo>
                  <a:cubicBezTo>
                    <a:pt x="570042" y="0"/>
                    <a:pt x="610311" y="40269"/>
                    <a:pt x="610311" y="89944"/>
                  </a:cubicBezTo>
                  <a:lnTo>
                    <a:pt x="610311" y="910181"/>
                  </a:lnTo>
                  <a:cubicBezTo>
                    <a:pt x="610311" y="959856"/>
                    <a:pt x="570042" y="1000125"/>
                    <a:pt x="520367" y="1000125"/>
                  </a:cubicBezTo>
                  <a:lnTo>
                    <a:pt x="116850" y="1000125"/>
                  </a:lnTo>
                  <a:cubicBezTo>
                    <a:pt x="67175" y="1000125"/>
                    <a:pt x="26906" y="959856"/>
                    <a:pt x="26906" y="910181"/>
                  </a:cubicBezTo>
                  <a:cubicBezTo>
                    <a:pt x="-4050" y="665344"/>
                    <a:pt x="-13575" y="334781"/>
                    <a:pt x="26906" y="8994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8">
              <a:extLst>
                <a:ext uri="{FF2B5EF4-FFF2-40B4-BE49-F238E27FC236}">
                  <a16:creationId xmlns:a16="http://schemas.microsoft.com/office/drawing/2014/main" id="{32B9D221-B81C-4A1A-89DB-A45FDC8F478D}"/>
                </a:ext>
              </a:extLst>
            </p:cNvPr>
            <p:cNvSpPr/>
            <p:nvPr/>
          </p:nvSpPr>
          <p:spPr>
            <a:xfrm flipH="1">
              <a:off x="4256522" y="5083854"/>
              <a:ext cx="610311" cy="1000125"/>
            </a:xfrm>
            <a:custGeom>
              <a:avLst/>
              <a:gdLst>
                <a:gd name="connsiteX0" fmla="*/ 0 w 583405"/>
                <a:gd name="connsiteY0" fmla="*/ 89944 h 1000125"/>
                <a:gd name="connsiteX1" fmla="*/ 89944 w 583405"/>
                <a:gd name="connsiteY1" fmla="*/ 0 h 1000125"/>
                <a:gd name="connsiteX2" fmla="*/ 493461 w 583405"/>
                <a:gd name="connsiteY2" fmla="*/ 0 h 1000125"/>
                <a:gd name="connsiteX3" fmla="*/ 583405 w 583405"/>
                <a:gd name="connsiteY3" fmla="*/ 89944 h 1000125"/>
                <a:gd name="connsiteX4" fmla="*/ 583405 w 583405"/>
                <a:gd name="connsiteY4" fmla="*/ 910181 h 1000125"/>
                <a:gd name="connsiteX5" fmla="*/ 493461 w 583405"/>
                <a:gd name="connsiteY5" fmla="*/ 1000125 h 1000125"/>
                <a:gd name="connsiteX6" fmla="*/ 89944 w 583405"/>
                <a:gd name="connsiteY6" fmla="*/ 1000125 h 1000125"/>
                <a:gd name="connsiteX7" fmla="*/ 0 w 583405"/>
                <a:gd name="connsiteY7" fmla="*/ 910181 h 1000125"/>
                <a:gd name="connsiteX8" fmla="*/ 0 w 583405"/>
                <a:gd name="connsiteY8" fmla="*/ 89944 h 1000125"/>
                <a:gd name="connsiteX0" fmla="*/ 17991 w 601396"/>
                <a:gd name="connsiteY0" fmla="*/ 89944 h 1000125"/>
                <a:gd name="connsiteX1" fmla="*/ 107935 w 601396"/>
                <a:gd name="connsiteY1" fmla="*/ 0 h 1000125"/>
                <a:gd name="connsiteX2" fmla="*/ 511452 w 601396"/>
                <a:gd name="connsiteY2" fmla="*/ 0 h 1000125"/>
                <a:gd name="connsiteX3" fmla="*/ 601396 w 601396"/>
                <a:gd name="connsiteY3" fmla="*/ 89944 h 1000125"/>
                <a:gd name="connsiteX4" fmla="*/ 601396 w 601396"/>
                <a:gd name="connsiteY4" fmla="*/ 910181 h 1000125"/>
                <a:gd name="connsiteX5" fmla="*/ 511452 w 601396"/>
                <a:gd name="connsiteY5" fmla="*/ 1000125 h 1000125"/>
                <a:gd name="connsiteX6" fmla="*/ 107935 w 601396"/>
                <a:gd name="connsiteY6" fmla="*/ 1000125 h 1000125"/>
                <a:gd name="connsiteX7" fmla="*/ 17991 w 601396"/>
                <a:gd name="connsiteY7" fmla="*/ 910181 h 1000125"/>
                <a:gd name="connsiteX8" fmla="*/ 17991 w 601396"/>
                <a:gd name="connsiteY8" fmla="*/ 89944 h 1000125"/>
                <a:gd name="connsiteX0" fmla="*/ 26906 w 610311"/>
                <a:gd name="connsiteY0" fmla="*/ 89944 h 1000125"/>
                <a:gd name="connsiteX1" fmla="*/ 116850 w 610311"/>
                <a:gd name="connsiteY1" fmla="*/ 0 h 1000125"/>
                <a:gd name="connsiteX2" fmla="*/ 520367 w 610311"/>
                <a:gd name="connsiteY2" fmla="*/ 0 h 1000125"/>
                <a:gd name="connsiteX3" fmla="*/ 610311 w 610311"/>
                <a:gd name="connsiteY3" fmla="*/ 89944 h 1000125"/>
                <a:gd name="connsiteX4" fmla="*/ 610311 w 610311"/>
                <a:gd name="connsiteY4" fmla="*/ 910181 h 1000125"/>
                <a:gd name="connsiteX5" fmla="*/ 520367 w 610311"/>
                <a:gd name="connsiteY5" fmla="*/ 1000125 h 1000125"/>
                <a:gd name="connsiteX6" fmla="*/ 116850 w 610311"/>
                <a:gd name="connsiteY6" fmla="*/ 1000125 h 1000125"/>
                <a:gd name="connsiteX7" fmla="*/ 26906 w 610311"/>
                <a:gd name="connsiteY7" fmla="*/ 910181 h 1000125"/>
                <a:gd name="connsiteX8" fmla="*/ 26906 w 610311"/>
                <a:gd name="connsiteY8" fmla="*/ 8994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311" h="1000125">
                  <a:moveTo>
                    <a:pt x="26906" y="89944"/>
                  </a:moveTo>
                  <a:cubicBezTo>
                    <a:pt x="26906" y="40269"/>
                    <a:pt x="67175" y="0"/>
                    <a:pt x="116850" y="0"/>
                  </a:cubicBezTo>
                  <a:lnTo>
                    <a:pt x="520367" y="0"/>
                  </a:lnTo>
                  <a:cubicBezTo>
                    <a:pt x="570042" y="0"/>
                    <a:pt x="610311" y="40269"/>
                    <a:pt x="610311" y="89944"/>
                  </a:cubicBezTo>
                  <a:lnTo>
                    <a:pt x="610311" y="910181"/>
                  </a:lnTo>
                  <a:cubicBezTo>
                    <a:pt x="610311" y="959856"/>
                    <a:pt x="570042" y="1000125"/>
                    <a:pt x="520367" y="1000125"/>
                  </a:cubicBezTo>
                  <a:lnTo>
                    <a:pt x="116850" y="1000125"/>
                  </a:lnTo>
                  <a:cubicBezTo>
                    <a:pt x="67175" y="1000125"/>
                    <a:pt x="26906" y="959856"/>
                    <a:pt x="26906" y="910181"/>
                  </a:cubicBezTo>
                  <a:cubicBezTo>
                    <a:pt x="-4050" y="665344"/>
                    <a:pt x="-13575" y="334781"/>
                    <a:pt x="26906" y="8994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8">
              <a:extLst>
                <a:ext uri="{FF2B5EF4-FFF2-40B4-BE49-F238E27FC236}">
                  <a16:creationId xmlns:a16="http://schemas.microsoft.com/office/drawing/2014/main" id="{C46B32D8-1FA5-468A-A2F2-CD90E1D8738F}"/>
                </a:ext>
              </a:extLst>
            </p:cNvPr>
            <p:cNvSpPr/>
            <p:nvPr/>
          </p:nvSpPr>
          <p:spPr>
            <a:xfrm flipH="1">
              <a:off x="4849614" y="5539921"/>
              <a:ext cx="610311" cy="1000125"/>
            </a:xfrm>
            <a:custGeom>
              <a:avLst/>
              <a:gdLst>
                <a:gd name="connsiteX0" fmla="*/ 0 w 583405"/>
                <a:gd name="connsiteY0" fmla="*/ 89944 h 1000125"/>
                <a:gd name="connsiteX1" fmla="*/ 89944 w 583405"/>
                <a:gd name="connsiteY1" fmla="*/ 0 h 1000125"/>
                <a:gd name="connsiteX2" fmla="*/ 493461 w 583405"/>
                <a:gd name="connsiteY2" fmla="*/ 0 h 1000125"/>
                <a:gd name="connsiteX3" fmla="*/ 583405 w 583405"/>
                <a:gd name="connsiteY3" fmla="*/ 89944 h 1000125"/>
                <a:gd name="connsiteX4" fmla="*/ 583405 w 583405"/>
                <a:gd name="connsiteY4" fmla="*/ 910181 h 1000125"/>
                <a:gd name="connsiteX5" fmla="*/ 493461 w 583405"/>
                <a:gd name="connsiteY5" fmla="*/ 1000125 h 1000125"/>
                <a:gd name="connsiteX6" fmla="*/ 89944 w 583405"/>
                <a:gd name="connsiteY6" fmla="*/ 1000125 h 1000125"/>
                <a:gd name="connsiteX7" fmla="*/ 0 w 583405"/>
                <a:gd name="connsiteY7" fmla="*/ 910181 h 1000125"/>
                <a:gd name="connsiteX8" fmla="*/ 0 w 583405"/>
                <a:gd name="connsiteY8" fmla="*/ 89944 h 1000125"/>
                <a:gd name="connsiteX0" fmla="*/ 17991 w 601396"/>
                <a:gd name="connsiteY0" fmla="*/ 89944 h 1000125"/>
                <a:gd name="connsiteX1" fmla="*/ 107935 w 601396"/>
                <a:gd name="connsiteY1" fmla="*/ 0 h 1000125"/>
                <a:gd name="connsiteX2" fmla="*/ 511452 w 601396"/>
                <a:gd name="connsiteY2" fmla="*/ 0 h 1000125"/>
                <a:gd name="connsiteX3" fmla="*/ 601396 w 601396"/>
                <a:gd name="connsiteY3" fmla="*/ 89944 h 1000125"/>
                <a:gd name="connsiteX4" fmla="*/ 601396 w 601396"/>
                <a:gd name="connsiteY4" fmla="*/ 910181 h 1000125"/>
                <a:gd name="connsiteX5" fmla="*/ 511452 w 601396"/>
                <a:gd name="connsiteY5" fmla="*/ 1000125 h 1000125"/>
                <a:gd name="connsiteX6" fmla="*/ 107935 w 601396"/>
                <a:gd name="connsiteY6" fmla="*/ 1000125 h 1000125"/>
                <a:gd name="connsiteX7" fmla="*/ 17991 w 601396"/>
                <a:gd name="connsiteY7" fmla="*/ 910181 h 1000125"/>
                <a:gd name="connsiteX8" fmla="*/ 17991 w 601396"/>
                <a:gd name="connsiteY8" fmla="*/ 89944 h 1000125"/>
                <a:gd name="connsiteX0" fmla="*/ 26906 w 610311"/>
                <a:gd name="connsiteY0" fmla="*/ 89944 h 1000125"/>
                <a:gd name="connsiteX1" fmla="*/ 116850 w 610311"/>
                <a:gd name="connsiteY1" fmla="*/ 0 h 1000125"/>
                <a:gd name="connsiteX2" fmla="*/ 520367 w 610311"/>
                <a:gd name="connsiteY2" fmla="*/ 0 h 1000125"/>
                <a:gd name="connsiteX3" fmla="*/ 610311 w 610311"/>
                <a:gd name="connsiteY3" fmla="*/ 89944 h 1000125"/>
                <a:gd name="connsiteX4" fmla="*/ 610311 w 610311"/>
                <a:gd name="connsiteY4" fmla="*/ 910181 h 1000125"/>
                <a:gd name="connsiteX5" fmla="*/ 520367 w 610311"/>
                <a:gd name="connsiteY5" fmla="*/ 1000125 h 1000125"/>
                <a:gd name="connsiteX6" fmla="*/ 116850 w 610311"/>
                <a:gd name="connsiteY6" fmla="*/ 1000125 h 1000125"/>
                <a:gd name="connsiteX7" fmla="*/ 26906 w 610311"/>
                <a:gd name="connsiteY7" fmla="*/ 910181 h 1000125"/>
                <a:gd name="connsiteX8" fmla="*/ 26906 w 610311"/>
                <a:gd name="connsiteY8" fmla="*/ 8994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311" h="1000125">
                  <a:moveTo>
                    <a:pt x="26906" y="89944"/>
                  </a:moveTo>
                  <a:cubicBezTo>
                    <a:pt x="26906" y="40269"/>
                    <a:pt x="67175" y="0"/>
                    <a:pt x="116850" y="0"/>
                  </a:cubicBezTo>
                  <a:lnTo>
                    <a:pt x="520367" y="0"/>
                  </a:lnTo>
                  <a:cubicBezTo>
                    <a:pt x="570042" y="0"/>
                    <a:pt x="610311" y="40269"/>
                    <a:pt x="610311" y="89944"/>
                  </a:cubicBezTo>
                  <a:lnTo>
                    <a:pt x="610311" y="910181"/>
                  </a:lnTo>
                  <a:cubicBezTo>
                    <a:pt x="610311" y="959856"/>
                    <a:pt x="570042" y="1000125"/>
                    <a:pt x="520367" y="1000125"/>
                  </a:cubicBezTo>
                  <a:lnTo>
                    <a:pt x="116850" y="1000125"/>
                  </a:lnTo>
                  <a:cubicBezTo>
                    <a:pt x="67175" y="1000125"/>
                    <a:pt x="26906" y="959856"/>
                    <a:pt x="26906" y="910181"/>
                  </a:cubicBezTo>
                  <a:cubicBezTo>
                    <a:pt x="-4050" y="665344"/>
                    <a:pt x="-13575" y="334781"/>
                    <a:pt x="26906" y="8994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8">
              <a:extLst>
                <a:ext uri="{FF2B5EF4-FFF2-40B4-BE49-F238E27FC236}">
                  <a16:creationId xmlns:a16="http://schemas.microsoft.com/office/drawing/2014/main" id="{A5736A88-1A45-4DBC-AD25-64DDCA02577F}"/>
                </a:ext>
              </a:extLst>
            </p:cNvPr>
            <p:cNvSpPr/>
            <p:nvPr/>
          </p:nvSpPr>
          <p:spPr>
            <a:xfrm>
              <a:off x="800775" y="5539921"/>
              <a:ext cx="610311" cy="1000125"/>
            </a:xfrm>
            <a:custGeom>
              <a:avLst/>
              <a:gdLst>
                <a:gd name="connsiteX0" fmla="*/ 0 w 583405"/>
                <a:gd name="connsiteY0" fmla="*/ 89944 h 1000125"/>
                <a:gd name="connsiteX1" fmla="*/ 89944 w 583405"/>
                <a:gd name="connsiteY1" fmla="*/ 0 h 1000125"/>
                <a:gd name="connsiteX2" fmla="*/ 493461 w 583405"/>
                <a:gd name="connsiteY2" fmla="*/ 0 h 1000125"/>
                <a:gd name="connsiteX3" fmla="*/ 583405 w 583405"/>
                <a:gd name="connsiteY3" fmla="*/ 89944 h 1000125"/>
                <a:gd name="connsiteX4" fmla="*/ 583405 w 583405"/>
                <a:gd name="connsiteY4" fmla="*/ 910181 h 1000125"/>
                <a:gd name="connsiteX5" fmla="*/ 493461 w 583405"/>
                <a:gd name="connsiteY5" fmla="*/ 1000125 h 1000125"/>
                <a:gd name="connsiteX6" fmla="*/ 89944 w 583405"/>
                <a:gd name="connsiteY6" fmla="*/ 1000125 h 1000125"/>
                <a:gd name="connsiteX7" fmla="*/ 0 w 583405"/>
                <a:gd name="connsiteY7" fmla="*/ 910181 h 1000125"/>
                <a:gd name="connsiteX8" fmla="*/ 0 w 583405"/>
                <a:gd name="connsiteY8" fmla="*/ 89944 h 1000125"/>
                <a:gd name="connsiteX0" fmla="*/ 17991 w 601396"/>
                <a:gd name="connsiteY0" fmla="*/ 89944 h 1000125"/>
                <a:gd name="connsiteX1" fmla="*/ 107935 w 601396"/>
                <a:gd name="connsiteY1" fmla="*/ 0 h 1000125"/>
                <a:gd name="connsiteX2" fmla="*/ 511452 w 601396"/>
                <a:gd name="connsiteY2" fmla="*/ 0 h 1000125"/>
                <a:gd name="connsiteX3" fmla="*/ 601396 w 601396"/>
                <a:gd name="connsiteY3" fmla="*/ 89944 h 1000125"/>
                <a:gd name="connsiteX4" fmla="*/ 601396 w 601396"/>
                <a:gd name="connsiteY4" fmla="*/ 910181 h 1000125"/>
                <a:gd name="connsiteX5" fmla="*/ 511452 w 601396"/>
                <a:gd name="connsiteY5" fmla="*/ 1000125 h 1000125"/>
                <a:gd name="connsiteX6" fmla="*/ 107935 w 601396"/>
                <a:gd name="connsiteY6" fmla="*/ 1000125 h 1000125"/>
                <a:gd name="connsiteX7" fmla="*/ 17991 w 601396"/>
                <a:gd name="connsiteY7" fmla="*/ 910181 h 1000125"/>
                <a:gd name="connsiteX8" fmla="*/ 17991 w 601396"/>
                <a:gd name="connsiteY8" fmla="*/ 89944 h 1000125"/>
                <a:gd name="connsiteX0" fmla="*/ 26906 w 610311"/>
                <a:gd name="connsiteY0" fmla="*/ 89944 h 1000125"/>
                <a:gd name="connsiteX1" fmla="*/ 116850 w 610311"/>
                <a:gd name="connsiteY1" fmla="*/ 0 h 1000125"/>
                <a:gd name="connsiteX2" fmla="*/ 520367 w 610311"/>
                <a:gd name="connsiteY2" fmla="*/ 0 h 1000125"/>
                <a:gd name="connsiteX3" fmla="*/ 610311 w 610311"/>
                <a:gd name="connsiteY3" fmla="*/ 89944 h 1000125"/>
                <a:gd name="connsiteX4" fmla="*/ 610311 w 610311"/>
                <a:gd name="connsiteY4" fmla="*/ 910181 h 1000125"/>
                <a:gd name="connsiteX5" fmla="*/ 520367 w 610311"/>
                <a:gd name="connsiteY5" fmla="*/ 1000125 h 1000125"/>
                <a:gd name="connsiteX6" fmla="*/ 116850 w 610311"/>
                <a:gd name="connsiteY6" fmla="*/ 1000125 h 1000125"/>
                <a:gd name="connsiteX7" fmla="*/ 26906 w 610311"/>
                <a:gd name="connsiteY7" fmla="*/ 910181 h 1000125"/>
                <a:gd name="connsiteX8" fmla="*/ 26906 w 610311"/>
                <a:gd name="connsiteY8" fmla="*/ 8994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0311" h="1000125">
                  <a:moveTo>
                    <a:pt x="26906" y="89944"/>
                  </a:moveTo>
                  <a:cubicBezTo>
                    <a:pt x="26906" y="40269"/>
                    <a:pt x="67175" y="0"/>
                    <a:pt x="116850" y="0"/>
                  </a:cubicBezTo>
                  <a:lnTo>
                    <a:pt x="520367" y="0"/>
                  </a:lnTo>
                  <a:cubicBezTo>
                    <a:pt x="570042" y="0"/>
                    <a:pt x="610311" y="40269"/>
                    <a:pt x="610311" y="89944"/>
                  </a:cubicBezTo>
                  <a:lnTo>
                    <a:pt x="610311" y="910181"/>
                  </a:lnTo>
                  <a:cubicBezTo>
                    <a:pt x="610311" y="959856"/>
                    <a:pt x="570042" y="1000125"/>
                    <a:pt x="520367" y="1000125"/>
                  </a:cubicBezTo>
                  <a:lnTo>
                    <a:pt x="116850" y="1000125"/>
                  </a:lnTo>
                  <a:cubicBezTo>
                    <a:pt x="67175" y="1000125"/>
                    <a:pt x="26906" y="959856"/>
                    <a:pt x="26906" y="910181"/>
                  </a:cubicBezTo>
                  <a:cubicBezTo>
                    <a:pt x="-4050" y="665344"/>
                    <a:pt x="-13575" y="334781"/>
                    <a:pt x="26906" y="8994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F642AC7-6F59-4F14-A038-0076280EC0A7}"/>
                </a:ext>
              </a:extLst>
            </p:cNvPr>
            <p:cNvSpPr/>
            <p:nvPr/>
          </p:nvSpPr>
          <p:spPr>
            <a:xfrm flipV="1">
              <a:off x="856433" y="1053634"/>
              <a:ext cx="4570775" cy="4890777"/>
            </a:xfrm>
            <a:custGeom>
              <a:avLst/>
              <a:gdLst>
                <a:gd name="connsiteX0" fmla="*/ 2201848 w 4570775"/>
                <a:gd name="connsiteY0" fmla="*/ 4890472 h 4890777"/>
                <a:gd name="connsiteX1" fmla="*/ 3545318 w 4570775"/>
                <a:gd name="connsiteY1" fmla="*/ 4813220 h 4890777"/>
                <a:gd name="connsiteX2" fmla="*/ 4557458 w 4570775"/>
                <a:gd name="connsiteY2" fmla="*/ 1271171 h 4890777"/>
                <a:gd name="connsiteX3" fmla="*/ 4224017 w 4570775"/>
                <a:gd name="connsiteY3" fmla="*/ 0 h 4890777"/>
                <a:gd name="connsiteX4" fmla="*/ 287308 w 4570775"/>
                <a:gd name="connsiteY4" fmla="*/ 0 h 4890777"/>
                <a:gd name="connsiteX5" fmla="*/ 3251 w 4570775"/>
                <a:gd name="connsiteY5" fmla="*/ 1308714 h 4890777"/>
                <a:gd name="connsiteX6" fmla="*/ 916625 w 4570775"/>
                <a:gd name="connsiteY6" fmla="*/ 4813220 h 4890777"/>
                <a:gd name="connsiteX7" fmla="*/ 2201848 w 4570775"/>
                <a:gd name="connsiteY7" fmla="*/ 4890472 h 4890777"/>
                <a:gd name="connsiteX8" fmla="*/ 2277615 w 4570775"/>
                <a:gd name="connsiteY8" fmla="*/ 3799484 h 4890777"/>
                <a:gd name="connsiteX9" fmla="*/ 941593 w 4570775"/>
                <a:gd name="connsiteY9" fmla="*/ 3777592 h 4890777"/>
                <a:gd name="connsiteX10" fmla="*/ 749346 w 4570775"/>
                <a:gd name="connsiteY10" fmla="*/ 3142135 h 4890777"/>
                <a:gd name="connsiteX11" fmla="*/ 3751351 w 4570775"/>
                <a:gd name="connsiteY11" fmla="*/ 3142135 h 4890777"/>
                <a:gd name="connsiteX12" fmla="*/ 3610864 w 4570775"/>
                <a:gd name="connsiteY12" fmla="*/ 3777592 h 4890777"/>
                <a:gd name="connsiteX13" fmla="*/ 2277615 w 4570775"/>
                <a:gd name="connsiteY13" fmla="*/ 3799484 h 489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70775" h="4890777">
                  <a:moveTo>
                    <a:pt x="2201848" y="4890472"/>
                  </a:moveTo>
                  <a:cubicBezTo>
                    <a:pt x="2633527" y="4893721"/>
                    <a:pt x="3074914" y="4871220"/>
                    <a:pt x="3545318" y="4813220"/>
                  </a:cubicBezTo>
                  <a:cubicBezTo>
                    <a:pt x="4252719" y="4792523"/>
                    <a:pt x="4220219" y="2451854"/>
                    <a:pt x="4557458" y="1271171"/>
                  </a:cubicBezTo>
                  <a:cubicBezTo>
                    <a:pt x="4611062" y="933764"/>
                    <a:pt x="4503432" y="78455"/>
                    <a:pt x="4224017" y="0"/>
                  </a:cubicBezTo>
                  <a:lnTo>
                    <a:pt x="287308" y="0"/>
                  </a:lnTo>
                  <a:cubicBezTo>
                    <a:pt x="-82853" y="263283"/>
                    <a:pt x="15491" y="860122"/>
                    <a:pt x="3251" y="1308714"/>
                  </a:cubicBezTo>
                  <a:cubicBezTo>
                    <a:pt x="225263" y="2530310"/>
                    <a:pt x="348931" y="4628392"/>
                    <a:pt x="916625" y="4813220"/>
                  </a:cubicBezTo>
                  <a:cubicBezTo>
                    <a:pt x="1348198" y="4858224"/>
                    <a:pt x="1770169" y="4887223"/>
                    <a:pt x="2201848" y="4890472"/>
                  </a:cubicBezTo>
                  <a:close/>
                  <a:moveTo>
                    <a:pt x="2277615" y="3799484"/>
                  </a:moveTo>
                  <a:cubicBezTo>
                    <a:pt x="1835971" y="3799484"/>
                    <a:pt x="1393866" y="3792187"/>
                    <a:pt x="941593" y="3777592"/>
                  </a:cubicBezTo>
                  <a:cubicBezTo>
                    <a:pt x="796176" y="3793034"/>
                    <a:pt x="669244" y="3145457"/>
                    <a:pt x="749346" y="3142135"/>
                  </a:cubicBezTo>
                  <a:lnTo>
                    <a:pt x="3751351" y="3142135"/>
                  </a:lnTo>
                  <a:cubicBezTo>
                    <a:pt x="3854868" y="3178122"/>
                    <a:pt x="3695897" y="3799985"/>
                    <a:pt x="3610864" y="3777592"/>
                  </a:cubicBezTo>
                  <a:cubicBezTo>
                    <a:pt x="3160440" y="3792187"/>
                    <a:pt x="2719259" y="3799484"/>
                    <a:pt x="2277615" y="37994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B9CD781-71EA-4250-8984-B93E1964C521}"/>
                </a:ext>
              </a:extLst>
            </p:cNvPr>
            <p:cNvSpPr/>
            <p:nvPr/>
          </p:nvSpPr>
          <p:spPr>
            <a:xfrm>
              <a:off x="3688378" y="2248809"/>
              <a:ext cx="1164274" cy="164644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72E4AF-452B-47A2-A519-022887039FB9}"/>
                </a:ext>
              </a:extLst>
            </p:cNvPr>
            <p:cNvSpPr/>
            <p:nvPr/>
          </p:nvSpPr>
          <p:spPr>
            <a:xfrm>
              <a:off x="1387879" y="2235272"/>
              <a:ext cx="1164274" cy="1646442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40C74C9-1978-4504-93A6-77A567DF98EA}"/>
                </a:ext>
              </a:extLst>
            </p:cNvPr>
            <p:cNvGrpSpPr/>
            <p:nvPr/>
          </p:nvGrpSpPr>
          <p:grpSpPr>
            <a:xfrm rot="2278668">
              <a:off x="3985549" y="3139058"/>
              <a:ext cx="407986" cy="578139"/>
              <a:chOff x="4774673" y="4182857"/>
              <a:chExt cx="611098" cy="865959"/>
            </a:xfrm>
          </p:grpSpPr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9D9F257B-86C2-4BA1-9750-933D792DCEF6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0D981AC-56F4-4358-B4B1-F2BF26E798A1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521070-5211-4763-BD53-E6C0F3C42E03}"/>
                </a:ext>
              </a:extLst>
            </p:cNvPr>
            <p:cNvGrpSpPr/>
            <p:nvPr/>
          </p:nvGrpSpPr>
          <p:grpSpPr>
            <a:xfrm>
              <a:off x="3469902" y="1962111"/>
              <a:ext cx="1573240" cy="2315438"/>
              <a:chOff x="6435553" y="1649033"/>
              <a:chExt cx="1573240" cy="231543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F848C04-40FA-4D4F-ADD3-CFA22BEADA0D}"/>
                  </a:ext>
                </a:extLst>
              </p:cNvPr>
              <p:cNvSpPr/>
              <p:nvPr/>
            </p:nvSpPr>
            <p:spPr>
              <a:xfrm>
                <a:off x="7235899" y="2948242"/>
                <a:ext cx="155571" cy="625318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2B4793C-D2E1-46B8-91A3-86B3C2D3EB1E}"/>
                  </a:ext>
                </a:extLst>
              </p:cNvPr>
              <p:cNvSpPr/>
              <p:nvPr/>
            </p:nvSpPr>
            <p:spPr>
              <a:xfrm>
                <a:off x="6894241" y="3318006"/>
                <a:ext cx="645849" cy="559549"/>
              </a:xfrm>
              <a:custGeom>
                <a:avLst/>
                <a:gdLst>
                  <a:gd name="connsiteX0" fmla="*/ 0 w 967377"/>
                  <a:gd name="connsiteY0" fmla="*/ 0 h 838114"/>
                  <a:gd name="connsiteX1" fmla="*/ 967377 w 967377"/>
                  <a:gd name="connsiteY1" fmla="*/ 0 h 838114"/>
                  <a:gd name="connsiteX2" fmla="*/ 967377 w 967377"/>
                  <a:gd name="connsiteY2" fmla="*/ 838114 h 838114"/>
                  <a:gd name="connsiteX3" fmla="*/ 623897 w 967377"/>
                  <a:gd name="connsiteY3" fmla="*/ 838114 h 838114"/>
                  <a:gd name="connsiteX4" fmla="*/ 632655 w 967377"/>
                  <a:gd name="connsiteY4" fmla="*/ 805399 h 838114"/>
                  <a:gd name="connsiteX5" fmla="*/ 644930 w 967377"/>
                  <a:gd name="connsiteY5" fmla="*/ 682123 h 838114"/>
                  <a:gd name="connsiteX6" fmla="*/ 488732 w 967377"/>
                  <a:gd name="connsiteY6" fmla="*/ 365417 h 838114"/>
                  <a:gd name="connsiteX7" fmla="*/ 332534 w 967377"/>
                  <a:gd name="connsiteY7" fmla="*/ 682123 h 838114"/>
                  <a:gd name="connsiteX8" fmla="*/ 344809 w 967377"/>
                  <a:gd name="connsiteY8" fmla="*/ 805399 h 838114"/>
                  <a:gd name="connsiteX9" fmla="*/ 353567 w 967377"/>
                  <a:gd name="connsiteY9" fmla="*/ 838114 h 838114"/>
                  <a:gd name="connsiteX10" fmla="*/ 0 w 967377"/>
                  <a:gd name="connsiteY10" fmla="*/ 838114 h 838114"/>
                  <a:gd name="connsiteX11" fmla="*/ 0 w 967377"/>
                  <a:gd name="connsiteY11" fmla="*/ 0 h 8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7377" h="838114">
                    <a:moveTo>
                      <a:pt x="0" y="0"/>
                    </a:moveTo>
                    <a:lnTo>
                      <a:pt x="967377" y="0"/>
                    </a:lnTo>
                    <a:lnTo>
                      <a:pt x="967377" y="838114"/>
                    </a:lnTo>
                    <a:lnTo>
                      <a:pt x="623897" y="838114"/>
                    </a:lnTo>
                    <a:lnTo>
                      <a:pt x="632655" y="805399"/>
                    </a:lnTo>
                    <a:cubicBezTo>
                      <a:pt x="640559" y="767509"/>
                      <a:pt x="644930" y="725851"/>
                      <a:pt x="644930" y="682123"/>
                    </a:cubicBezTo>
                    <a:cubicBezTo>
                      <a:pt x="644930" y="507211"/>
                      <a:pt x="574998" y="365417"/>
                      <a:pt x="488732" y="365417"/>
                    </a:cubicBezTo>
                    <a:cubicBezTo>
                      <a:pt x="402466" y="365417"/>
                      <a:pt x="332534" y="507211"/>
                      <a:pt x="332534" y="682123"/>
                    </a:cubicBezTo>
                    <a:cubicBezTo>
                      <a:pt x="332534" y="725851"/>
                      <a:pt x="336905" y="767509"/>
                      <a:pt x="344809" y="805399"/>
                    </a:cubicBezTo>
                    <a:lnTo>
                      <a:pt x="353567" y="838114"/>
                    </a:lnTo>
                    <a:lnTo>
                      <a:pt x="0" y="838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Rectangle: Top Corners Rounded 22">
                <a:extLst>
                  <a:ext uri="{FF2B5EF4-FFF2-40B4-BE49-F238E27FC236}">
                    <a16:creationId xmlns:a16="http://schemas.microsoft.com/office/drawing/2014/main" id="{E2FF8B22-77FC-4EEC-8D8E-41E4D30330E9}"/>
                  </a:ext>
                </a:extLst>
              </p:cNvPr>
              <p:cNvSpPr/>
              <p:nvPr/>
            </p:nvSpPr>
            <p:spPr>
              <a:xfrm>
                <a:off x="6857333" y="3827807"/>
                <a:ext cx="291025" cy="13666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: Top Corners Rounded 23">
                <a:extLst>
                  <a:ext uri="{FF2B5EF4-FFF2-40B4-BE49-F238E27FC236}">
                    <a16:creationId xmlns:a16="http://schemas.microsoft.com/office/drawing/2014/main" id="{9A45FF3F-C9A7-4ED8-9EF1-2041F2D9C2FB}"/>
                  </a:ext>
                </a:extLst>
              </p:cNvPr>
              <p:cNvSpPr/>
              <p:nvPr/>
            </p:nvSpPr>
            <p:spPr>
              <a:xfrm>
                <a:off x="7290858" y="3818150"/>
                <a:ext cx="291025" cy="136664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15">
                <a:extLst>
                  <a:ext uri="{FF2B5EF4-FFF2-40B4-BE49-F238E27FC236}">
                    <a16:creationId xmlns:a16="http://schemas.microsoft.com/office/drawing/2014/main" id="{854AB4A0-7E8E-4949-BB96-BD8B547B62D8}"/>
                  </a:ext>
                </a:extLst>
              </p:cNvPr>
              <p:cNvSpPr/>
              <p:nvPr/>
            </p:nvSpPr>
            <p:spPr>
              <a:xfrm>
                <a:off x="7011288" y="2954372"/>
                <a:ext cx="632085" cy="427056"/>
              </a:xfrm>
              <a:custGeom>
                <a:avLst/>
                <a:gdLst>
                  <a:gd name="connsiteX0" fmla="*/ 0 w 1222375"/>
                  <a:gd name="connsiteY0" fmla="*/ 0 h 831850"/>
                  <a:gd name="connsiteX1" fmla="*/ 1222375 w 1222375"/>
                  <a:gd name="connsiteY1" fmla="*/ 0 h 831850"/>
                  <a:gd name="connsiteX2" fmla="*/ 1222375 w 1222375"/>
                  <a:gd name="connsiteY2" fmla="*/ 831850 h 831850"/>
                  <a:gd name="connsiteX3" fmla="*/ 0 w 1222375"/>
                  <a:gd name="connsiteY3" fmla="*/ 831850 h 831850"/>
                  <a:gd name="connsiteX4" fmla="*/ 0 w 1222375"/>
                  <a:gd name="connsiteY4" fmla="*/ 0 h 831850"/>
                  <a:gd name="connsiteX0" fmla="*/ 0 w 1222375"/>
                  <a:gd name="connsiteY0" fmla="*/ 2095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0 w 1222375"/>
                  <a:gd name="connsiteY4" fmla="*/ 209550 h 1041400"/>
                  <a:gd name="connsiteX0" fmla="*/ 15875 w 1222375"/>
                  <a:gd name="connsiteY0" fmla="*/ 1587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15875 w 1222375"/>
                  <a:gd name="connsiteY4" fmla="*/ 158750 h 1041400"/>
                  <a:gd name="connsiteX0" fmla="*/ 15875 w 1311275"/>
                  <a:gd name="connsiteY0" fmla="*/ 158750 h 1041400"/>
                  <a:gd name="connsiteX1" fmla="*/ 1139825 w 1311275"/>
                  <a:gd name="connsiteY1" fmla="*/ 0 h 1041400"/>
                  <a:gd name="connsiteX2" fmla="*/ 1311275 w 1311275"/>
                  <a:gd name="connsiteY2" fmla="*/ 984250 h 1041400"/>
                  <a:gd name="connsiteX3" fmla="*/ 0 w 1311275"/>
                  <a:gd name="connsiteY3" fmla="*/ 1041400 h 1041400"/>
                  <a:gd name="connsiteX4" fmla="*/ 15875 w 1311275"/>
                  <a:gd name="connsiteY4" fmla="*/ 158750 h 1041400"/>
                  <a:gd name="connsiteX0" fmla="*/ 19050 w 1314450"/>
                  <a:gd name="connsiteY0" fmla="*/ 158750 h 1016000"/>
                  <a:gd name="connsiteX1" fmla="*/ 1143000 w 1314450"/>
                  <a:gd name="connsiteY1" fmla="*/ 0 h 1016000"/>
                  <a:gd name="connsiteX2" fmla="*/ 1314450 w 1314450"/>
                  <a:gd name="connsiteY2" fmla="*/ 984250 h 1016000"/>
                  <a:gd name="connsiteX3" fmla="*/ 0 w 1314450"/>
                  <a:gd name="connsiteY3" fmla="*/ 1016000 h 1016000"/>
                  <a:gd name="connsiteX4" fmla="*/ 19050 w 1314450"/>
                  <a:gd name="connsiteY4" fmla="*/ 158750 h 1016000"/>
                  <a:gd name="connsiteX0" fmla="*/ 19050 w 1314450"/>
                  <a:gd name="connsiteY0" fmla="*/ 158750 h 1066687"/>
                  <a:gd name="connsiteX1" fmla="*/ 1143000 w 1314450"/>
                  <a:gd name="connsiteY1" fmla="*/ 0 h 1066687"/>
                  <a:gd name="connsiteX2" fmla="*/ 1314450 w 1314450"/>
                  <a:gd name="connsiteY2" fmla="*/ 984250 h 1066687"/>
                  <a:gd name="connsiteX3" fmla="*/ 0 w 1314450"/>
                  <a:gd name="connsiteY3" fmla="*/ 1016000 h 1066687"/>
                  <a:gd name="connsiteX4" fmla="*/ 19050 w 1314450"/>
                  <a:gd name="connsiteY4" fmla="*/ 158750 h 1066687"/>
                  <a:gd name="connsiteX0" fmla="*/ 19050 w 1314450"/>
                  <a:gd name="connsiteY0" fmla="*/ 158750 h 1082524"/>
                  <a:gd name="connsiteX1" fmla="*/ 1143000 w 1314450"/>
                  <a:gd name="connsiteY1" fmla="*/ 0 h 1082524"/>
                  <a:gd name="connsiteX2" fmla="*/ 1314450 w 1314450"/>
                  <a:gd name="connsiteY2" fmla="*/ 984250 h 1082524"/>
                  <a:gd name="connsiteX3" fmla="*/ 0 w 1314450"/>
                  <a:gd name="connsiteY3" fmla="*/ 1016000 h 1082524"/>
                  <a:gd name="connsiteX4" fmla="*/ 19050 w 1314450"/>
                  <a:gd name="connsiteY4" fmla="*/ 158750 h 108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450" h="1082524">
                    <a:moveTo>
                      <a:pt x="19050" y="158750"/>
                    </a:moveTo>
                    <a:lnTo>
                      <a:pt x="1143000" y="0"/>
                    </a:lnTo>
                    <a:lnTo>
                      <a:pt x="1314450" y="984250"/>
                    </a:lnTo>
                    <a:cubicBezTo>
                      <a:pt x="885825" y="1064683"/>
                      <a:pt x="546100" y="1141942"/>
                      <a:pt x="0" y="1016000"/>
                    </a:cubicBezTo>
                    <a:lnTo>
                      <a:pt x="19050" y="158750"/>
                    </a:lnTo>
                    <a:close/>
                  </a:path>
                </a:pathLst>
              </a:custGeom>
              <a:solidFill>
                <a:srgbClr val="9097A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0F46CC9-E80D-43FD-A32B-903A21B0A800}"/>
                  </a:ext>
                </a:extLst>
              </p:cNvPr>
              <p:cNvGrpSpPr/>
              <p:nvPr/>
            </p:nvGrpSpPr>
            <p:grpSpPr>
              <a:xfrm>
                <a:off x="6825666" y="2833877"/>
                <a:ext cx="875381" cy="723384"/>
                <a:chOff x="3607634" y="4125539"/>
                <a:chExt cx="1311180" cy="1083512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D234344D-260B-4A51-A25C-8BF4E1D9A67C}"/>
                    </a:ext>
                  </a:extLst>
                </p:cNvPr>
                <p:cNvSpPr/>
                <p:nvPr/>
              </p:nvSpPr>
              <p:spPr>
                <a:xfrm rot="10590746">
                  <a:off x="4324904" y="4125539"/>
                  <a:ext cx="593910" cy="1045871"/>
                </a:xfrm>
                <a:custGeom>
                  <a:avLst/>
                  <a:gdLst>
                    <a:gd name="connsiteX0" fmla="*/ 111259 w 593910"/>
                    <a:gd name="connsiteY0" fmla="*/ 1045871 h 1045871"/>
                    <a:gd name="connsiteX1" fmla="*/ 0 w 593910"/>
                    <a:gd name="connsiteY1" fmla="*/ 53014 h 1045871"/>
                    <a:gd name="connsiteX2" fmla="*/ 464199 w 593910"/>
                    <a:gd name="connsiteY2" fmla="*/ 2559 h 1045871"/>
                    <a:gd name="connsiteX3" fmla="*/ 537792 w 593910"/>
                    <a:gd name="connsiteY3" fmla="*/ 0 h 1045871"/>
                    <a:gd name="connsiteX4" fmla="*/ 593910 w 593910"/>
                    <a:gd name="connsiteY4" fmla="*/ 1007446 h 1045871"/>
                    <a:gd name="connsiteX5" fmla="*/ 111259 w 593910"/>
                    <a:gd name="connsiteY5" fmla="*/ 1045871 h 1045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3910" h="1045871">
                      <a:moveTo>
                        <a:pt x="111259" y="1045871"/>
                      </a:moveTo>
                      <a:lnTo>
                        <a:pt x="0" y="53014"/>
                      </a:lnTo>
                      <a:cubicBezTo>
                        <a:pt x="162271" y="32685"/>
                        <a:pt x="312037" y="12042"/>
                        <a:pt x="464199" y="2559"/>
                      </a:cubicBezTo>
                      <a:lnTo>
                        <a:pt x="537792" y="0"/>
                      </a:lnTo>
                      <a:lnTo>
                        <a:pt x="593910" y="1007446"/>
                      </a:lnTo>
                      <a:lnTo>
                        <a:pt x="111259" y="10458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7027DFA5-BFF8-4559-BF99-5A1A2F90C8DE}"/>
                    </a:ext>
                  </a:extLst>
                </p:cNvPr>
                <p:cNvSpPr/>
                <p:nvPr/>
              </p:nvSpPr>
              <p:spPr>
                <a:xfrm rot="10590746">
                  <a:off x="3607634" y="4224374"/>
                  <a:ext cx="533840" cy="984677"/>
                </a:xfrm>
                <a:custGeom>
                  <a:avLst/>
                  <a:gdLst>
                    <a:gd name="connsiteX0" fmla="*/ 0 w 533840"/>
                    <a:gd name="connsiteY0" fmla="*/ 984677 h 984677"/>
                    <a:gd name="connsiteX1" fmla="*/ 54849 w 533840"/>
                    <a:gd name="connsiteY1" fmla="*/ 0 h 984677"/>
                    <a:gd name="connsiteX2" fmla="*/ 162661 w 533840"/>
                    <a:gd name="connsiteY2" fmla="*/ 11125 h 984677"/>
                    <a:gd name="connsiteX3" fmla="*/ 533840 w 533840"/>
                    <a:gd name="connsiteY3" fmla="*/ 93339 h 984677"/>
                    <a:gd name="connsiteX4" fmla="*/ 462677 w 533840"/>
                    <a:gd name="connsiteY4" fmla="*/ 947842 h 984677"/>
                    <a:gd name="connsiteX5" fmla="*/ 0 w 533840"/>
                    <a:gd name="connsiteY5" fmla="*/ 984677 h 984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3840" h="984677">
                      <a:moveTo>
                        <a:pt x="0" y="984677"/>
                      </a:moveTo>
                      <a:lnTo>
                        <a:pt x="54849" y="0"/>
                      </a:lnTo>
                      <a:lnTo>
                        <a:pt x="162661" y="11125"/>
                      </a:lnTo>
                      <a:cubicBezTo>
                        <a:pt x="277228" y="27335"/>
                        <a:pt x="399483" y="53606"/>
                        <a:pt x="533840" y="93339"/>
                      </a:cubicBezTo>
                      <a:lnTo>
                        <a:pt x="462677" y="947842"/>
                      </a:lnTo>
                      <a:lnTo>
                        <a:pt x="0" y="98467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4DCE3DEA-33EF-4C92-95A3-7C5196EF43EB}"/>
                    </a:ext>
                  </a:extLst>
                </p:cNvPr>
                <p:cNvSpPr/>
                <p:nvPr/>
              </p:nvSpPr>
              <p:spPr>
                <a:xfrm flipH="1">
                  <a:off x="3874554" y="4248399"/>
                  <a:ext cx="233020" cy="936625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203F0D4-CCA5-4AF0-B3B4-C1957CF33BAA}"/>
                    </a:ext>
                  </a:extLst>
                </p:cNvPr>
                <p:cNvSpPr/>
                <p:nvPr/>
              </p:nvSpPr>
              <p:spPr>
                <a:xfrm rot="20819035">
                  <a:off x="4316092" y="4233513"/>
                  <a:ext cx="233020" cy="936625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7E18C96-3B0D-4345-AD05-099BC77AD78F}"/>
                  </a:ext>
                </a:extLst>
              </p:cNvPr>
              <p:cNvGrpSpPr/>
              <p:nvPr/>
            </p:nvGrpSpPr>
            <p:grpSpPr>
              <a:xfrm>
                <a:off x="6883110" y="2936876"/>
                <a:ext cx="186885" cy="419681"/>
                <a:chOff x="8009336" y="4019860"/>
                <a:chExt cx="279923" cy="628614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7F59C26-73CA-472E-85B9-D0F9999EA6CD}"/>
                    </a:ext>
                  </a:extLst>
                </p:cNvPr>
                <p:cNvCxnSpPr/>
                <p:nvPr/>
              </p:nvCxnSpPr>
              <p:spPr>
                <a:xfrm>
                  <a:off x="8040687" y="4019860"/>
                  <a:ext cx="0" cy="28573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DE930FC-D765-4F52-9B1D-86C323899348}"/>
                    </a:ext>
                  </a:extLst>
                </p:cNvPr>
                <p:cNvSpPr/>
                <p:nvPr/>
              </p:nvSpPr>
              <p:spPr>
                <a:xfrm>
                  <a:off x="8009336" y="4260650"/>
                  <a:ext cx="246489" cy="352625"/>
                </a:xfrm>
                <a:custGeom>
                  <a:avLst/>
                  <a:gdLst>
                    <a:gd name="connsiteX0" fmla="*/ 67864 w 246489"/>
                    <a:gd name="connsiteY0" fmla="*/ 352625 h 352625"/>
                    <a:gd name="connsiteX1" fmla="*/ 1189 w 246489"/>
                    <a:gd name="connsiteY1" fmla="*/ 231975 h 352625"/>
                    <a:gd name="connsiteX2" fmla="*/ 26589 w 246489"/>
                    <a:gd name="connsiteY2" fmla="*/ 28775 h 352625"/>
                    <a:gd name="connsiteX3" fmla="*/ 45639 w 246489"/>
                    <a:gd name="connsiteY3" fmla="*/ 19250 h 352625"/>
                    <a:gd name="connsiteX4" fmla="*/ 220264 w 246489"/>
                    <a:gd name="connsiteY4" fmla="*/ 197050 h 352625"/>
                    <a:gd name="connsiteX5" fmla="*/ 245664 w 246489"/>
                    <a:gd name="connsiteY5" fmla="*/ 292300 h 352625"/>
                    <a:gd name="connsiteX6" fmla="*/ 245664 w 246489"/>
                    <a:gd name="connsiteY6" fmla="*/ 292300 h 352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6489" h="352625">
                      <a:moveTo>
                        <a:pt x="67864" y="352625"/>
                      </a:moveTo>
                      <a:cubicBezTo>
                        <a:pt x="37966" y="319287"/>
                        <a:pt x="8068" y="285950"/>
                        <a:pt x="1189" y="231975"/>
                      </a:cubicBezTo>
                      <a:cubicBezTo>
                        <a:pt x="-5690" y="178000"/>
                        <a:pt x="19181" y="64229"/>
                        <a:pt x="26589" y="28775"/>
                      </a:cubicBezTo>
                      <a:cubicBezTo>
                        <a:pt x="33997" y="-6679"/>
                        <a:pt x="13360" y="-8796"/>
                        <a:pt x="45639" y="19250"/>
                      </a:cubicBezTo>
                      <a:cubicBezTo>
                        <a:pt x="77918" y="47296"/>
                        <a:pt x="186927" y="151542"/>
                        <a:pt x="220264" y="197050"/>
                      </a:cubicBezTo>
                      <a:cubicBezTo>
                        <a:pt x="253601" y="242558"/>
                        <a:pt x="245664" y="292300"/>
                        <a:pt x="245664" y="292300"/>
                      </a:cubicBezTo>
                      <a:lnTo>
                        <a:pt x="245664" y="2923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1402CB0-F082-450B-B817-058E90346E5D}"/>
                    </a:ext>
                  </a:extLst>
                </p:cNvPr>
                <p:cNvSpPr/>
                <p:nvPr/>
              </p:nvSpPr>
              <p:spPr>
                <a:xfrm>
                  <a:off x="8033025" y="4560445"/>
                  <a:ext cx="71616" cy="880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E4EBE1-BF29-4790-A68F-6BD333D47892}"/>
                    </a:ext>
                  </a:extLst>
                </p:cNvPr>
                <p:cNvSpPr/>
                <p:nvPr/>
              </p:nvSpPr>
              <p:spPr>
                <a:xfrm>
                  <a:off x="8217643" y="4503076"/>
                  <a:ext cx="71616" cy="8802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2AB06B5-ABDC-4113-8AB0-A32ECDC36706}"/>
                  </a:ext>
                </a:extLst>
              </p:cNvPr>
              <p:cNvGrpSpPr/>
              <p:nvPr/>
            </p:nvGrpSpPr>
            <p:grpSpPr>
              <a:xfrm>
                <a:off x="7487252" y="2891164"/>
                <a:ext cx="101745" cy="419867"/>
                <a:chOff x="4598584" y="4211344"/>
                <a:chExt cx="152398" cy="628893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9459434-87C4-472F-B271-D8826B878B65}"/>
                    </a:ext>
                  </a:extLst>
                </p:cNvPr>
                <p:cNvSpPr/>
                <p:nvPr/>
              </p:nvSpPr>
              <p:spPr>
                <a:xfrm>
                  <a:off x="4598584" y="4652912"/>
                  <a:ext cx="152398" cy="1873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84BDEF8-F9AE-42C6-8919-E100D61284DC}"/>
                    </a:ext>
                  </a:extLst>
                </p:cNvPr>
                <p:cNvCxnSpPr/>
                <p:nvPr/>
              </p:nvCxnSpPr>
              <p:spPr>
                <a:xfrm>
                  <a:off x="4674783" y="4211344"/>
                  <a:ext cx="0" cy="4385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8FAF4C3-9DF4-4FC0-A75A-762018F709E3}"/>
                  </a:ext>
                </a:extLst>
              </p:cNvPr>
              <p:cNvGrpSpPr/>
              <p:nvPr/>
            </p:nvGrpSpPr>
            <p:grpSpPr>
              <a:xfrm>
                <a:off x="6435553" y="1649033"/>
                <a:ext cx="1573240" cy="1418437"/>
                <a:chOff x="2943989" y="2350867"/>
                <a:chExt cx="2356460" cy="2124588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E5E7921-A9D0-4FD2-A751-B855B6DC3000}"/>
                    </a:ext>
                  </a:extLst>
                </p:cNvPr>
                <p:cNvSpPr/>
                <p:nvPr/>
              </p:nvSpPr>
              <p:spPr>
                <a:xfrm>
                  <a:off x="4856115" y="3409083"/>
                  <a:ext cx="379598" cy="37959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2B5A9C1-9B25-4C6A-A6F5-7875B5959963}"/>
                    </a:ext>
                  </a:extLst>
                </p:cNvPr>
                <p:cNvSpPr/>
                <p:nvPr/>
              </p:nvSpPr>
              <p:spPr>
                <a:xfrm>
                  <a:off x="3028659" y="3499612"/>
                  <a:ext cx="379598" cy="37959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B77DABF-3D1B-40B4-8872-36D8B9EAFBD6}"/>
                    </a:ext>
                  </a:extLst>
                </p:cNvPr>
                <p:cNvSpPr/>
                <p:nvPr/>
              </p:nvSpPr>
              <p:spPr>
                <a:xfrm>
                  <a:off x="3116622" y="2487629"/>
                  <a:ext cx="2014331" cy="198782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5">
                  <a:extLst>
                    <a:ext uri="{FF2B5EF4-FFF2-40B4-BE49-F238E27FC236}">
                      <a16:creationId xmlns:a16="http://schemas.microsoft.com/office/drawing/2014/main" id="{4C15CD2A-C7D9-4104-9640-B5E7C3363E51}"/>
                    </a:ext>
                  </a:extLst>
                </p:cNvPr>
                <p:cNvSpPr/>
                <p:nvPr/>
              </p:nvSpPr>
              <p:spPr>
                <a:xfrm>
                  <a:off x="2943989" y="2350867"/>
                  <a:ext cx="2356460" cy="1266742"/>
                </a:xfrm>
                <a:custGeom>
                  <a:avLst/>
                  <a:gdLst>
                    <a:gd name="connsiteX0" fmla="*/ 0 w 2014331"/>
                    <a:gd name="connsiteY0" fmla="*/ 544996 h 1089991"/>
                    <a:gd name="connsiteX1" fmla="*/ 1007166 w 2014331"/>
                    <a:gd name="connsiteY1" fmla="*/ 0 h 1089991"/>
                    <a:gd name="connsiteX2" fmla="*/ 2014332 w 2014331"/>
                    <a:gd name="connsiteY2" fmla="*/ 544996 h 1089991"/>
                    <a:gd name="connsiteX3" fmla="*/ 1007166 w 2014331"/>
                    <a:gd name="connsiteY3" fmla="*/ 1089992 h 1089991"/>
                    <a:gd name="connsiteX4" fmla="*/ 0 w 2014331"/>
                    <a:gd name="connsiteY4" fmla="*/ 544996 h 1089991"/>
                    <a:gd name="connsiteX0" fmla="*/ 205536 w 2219868"/>
                    <a:gd name="connsiteY0" fmla="*/ 544996 h 1279150"/>
                    <a:gd name="connsiteX1" fmla="*/ 1212702 w 2219868"/>
                    <a:gd name="connsiteY1" fmla="*/ 0 h 1279150"/>
                    <a:gd name="connsiteX2" fmla="*/ 2219868 w 2219868"/>
                    <a:gd name="connsiteY2" fmla="*/ 544996 h 1279150"/>
                    <a:gd name="connsiteX3" fmla="*/ 1212702 w 2219868"/>
                    <a:gd name="connsiteY3" fmla="*/ 1089992 h 1279150"/>
                    <a:gd name="connsiteX4" fmla="*/ 85559 w 2219868"/>
                    <a:gd name="connsiteY4" fmla="*/ 1249017 h 1279150"/>
                    <a:gd name="connsiteX5" fmla="*/ 205536 w 2219868"/>
                    <a:gd name="connsiteY5" fmla="*/ 544996 h 1279150"/>
                    <a:gd name="connsiteX0" fmla="*/ 205536 w 2219868"/>
                    <a:gd name="connsiteY0" fmla="*/ 544996 h 1266302"/>
                    <a:gd name="connsiteX1" fmla="*/ 1212702 w 2219868"/>
                    <a:gd name="connsiteY1" fmla="*/ 0 h 1266302"/>
                    <a:gd name="connsiteX2" fmla="*/ 2219868 w 2219868"/>
                    <a:gd name="connsiteY2" fmla="*/ 544996 h 1266302"/>
                    <a:gd name="connsiteX3" fmla="*/ 1212702 w 2219868"/>
                    <a:gd name="connsiteY3" fmla="*/ 1089992 h 1266302"/>
                    <a:gd name="connsiteX4" fmla="*/ 807470 w 2219868"/>
                    <a:gd name="connsiteY4" fmla="*/ 831241 h 1266302"/>
                    <a:gd name="connsiteX5" fmla="*/ 85559 w 2219868"/>
                    <a:gd name="connsiteY5" fmla="*/ 1249017 h 1266302"/>
                    <a:gd name="connsiteX6" fmla="*/ 205536 w 2219868"/>
                    <a:gd name="connsiteY6" fmla="*/ 544996 h 126630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12702 w 2219868"/>
                    <a:gd name="connsiteY3" fmla="*/ 108999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50802 w 2219868"/>
                    <a:gd name="connsiteY3" fmla="*/ 80805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22718"/>
                    <a:gd name="connsiteY0" fmla="*/ 544996 h 1266742"/>
                    <a:gd name="connsiteX1" fmla="*/ 1212702 w 2222718"/>
                    <a:gd name="connsiteY1" fmla="*/ 0 h 1266742"/>
                    <a:gd name="connsiteX2" fmla="*/ 2219868 w 2222718"/>
                    <a:gd name="connsiteY2" fmla="*/ 544996 h 1266742"/>
                    <a:gd name="connsiteX3" fmla="*/ 1302770 w 2222718"/>
                    <a:gd name="connsiteY3" fmla="*/ 976021 h 1266742"/>
                    <a:gd name="connsiteX4" fmla="*/ 1250802 w 2222718"/>
                    <a:gd name="connsiteY4" fmla="*/ 808052 h 1266742"/>
                    <a:gd name="connsiteX5" fmla="*/ 822710 w 2222718"/>
                    <a:gd name="connsiteY5" fmla="*/ 1021741 h 1266742"/>
                    <a:gd name="connsiteX6" fmla="*/ 807470 w 2222718"/>
                    <a:gd name="connsiteY6" fmla="*/ 831241 h 1266742"/>
                    <a:gd name="connsiteX7" fmla="*/ 85559 w 2222718"/>
                    <a:gd name="connsiteY7" fmla="*/ 1249017 h 1266742"/>
                    <a:gd name="connsiteX8" fmla="*/ 205536 w 2222718"/>
                    <a:gd name="connsiteY8" fmla="*/ 544996 h 1266742"/>
                    <a:gd name="connsiteX0" fmla="*/ 205536 w 2224841"/>
                    <a:gd name="connsiteY0" fmla="*/ 544996 h 1266742"/>
                    <a:gd name="connsiteX1" fmla="*/ 1212702 w 2224841"/>
                    <a:gd name="connsiteY1" fmla="*/ 0 h 1266742"/>
                    <a:gd name="connsiteX2" fmla="*/ 2219868 w 2224841"/>
                    <a:gd name="connsiteY2" fmla="*/ 544996 h 1266742"/>
                    <a:gd name="connsiteX3" fmla="*/ 1615190 w 2224841"/>
                    <a:gd name="connsiteY3" fmla="*/ 785521 h 1266742"/>
                    <a:gd name="connsiteX4" fmla="*/ 1302770 w 2224841"/>
                    <a:gd name="connsiteY4" fmla="*/ 976021 h 1266742"/>
                    <a:gd name="connsiteX5" fmla="*/ 1250802 w 2224841"/>
                    <a:gd name="connsiteY5" fmla="*/ 808052 h 1266742"/>
                    <a:gd name="connsiteX6" fmla="*/ 822710 w 2224841"/>
                    <a:gd name="connsiteY6" fmla="*/ 1021741 h 1266742"/>
                    <a:gd name="connsiteX7" fmla="*/ 807470 w 2224841"/>
                    <a:gd name="connsiteY7" fmla="*/ 831241 h 1266742"/>
                    <a:gd name="connsiteX8" fmla="*/ 85559 w 2224841"/>
                    <a:gd name="connsiteY8" fmla="*/ 1249017 h 1266742"/>
                    <a:gd name="connsiteX9" fmla="*/ 205536 w 2224841"/>
                    <a:gd name="connsiteY9" fmla="*/ 544996 h 1266742"/>
                    <a:gd name="connsiteX0" fmla="*/ 205536 w 2238429"/>
                    <a:gd name="connsiteY0" fmla="*/ 544996 h 1266742"/>
                    <a:gd name="connsiteX1" fmla="*/ 1212702 w 2238429"/>
                    <a:gd name="connsiteY1" fmla="*/ 0 h 1266742"/>
                    <a:gd name="connsiteX2" fmla="*/ 2219868 w 2238429"/>
                    <a:gd name="connsiteY2" fmla="*/ 544996 h 1266742"/>
                    <a:gd name="connsiteX3" fmla="*/ 1843790 w 2238429"/>
                    <a:gd name="connsiteY3" fmla="*/ 937921 h 1266742"/>
                    <a:gd name="connsiteX4" fmla="*/ 1615190 w 2238429"/>
                    <a:gd name="connsiteY4" fmla="*/ 785521 h 1266742"/>
                    <a:gd name="connsiteX5" fmla="*/ 1302770 w 2238429"/>
                    <a:gd name="connsiteY5" fmla="*/ 976021 h 1266742"/>
                    <a:gd name="connsiteX6" fmla="*/ 1250802 w 2238429"/>
                    <a:gd name="connsiteY6" fmla="*/ 808052 h 1266742"/>
                    <a:gd name="connsiteX7" fmla="*/ 822710 w 2238429"/>
                    <a:gd name="connsiteY7" fmla="*/ 1021741 h 1266742"/>
                    <a:gd name="connsiteX8" fmla="*/ 807470 w 2238429"/>
                    <a:gd name="connsiteY8" fmla="*/ 831241 h 1266742"/>
                    <a:gd name="connsiteX9" fmla="*/ 85559 w 2238429"/>
                    <a:gd name="connsiteY9" fmla="*/ 1249017 h 1266742"/>
                    <a:gd name="connsiteX10" fmla="*/ 205536 w 2238429"/>
                    <a:gd name="connsiteY10" fmla="*/ 544996 h 1266742"/>
                    <a:gd name="connsiteX0" fmla="*/ 205536 w 2246373"/>
                    <a:gd name="connsiteY0" fmla="*/ 544996 h 1266742"/>
                    <a:gd name="connsiteX1" fmla="*/ 1212702 w 2246373"/>
                    <a:gd name="connsiteY1" fmla="*/ 0 h 1266742"/>
                    <a:gd name="connsiteX2" fmla="*/ 2219868 w 2246373"/>
                    <a:gd name="connsiteY2" fmla="*/ 544996 h 1266742"/>
                    <a:gd name="connsiteX3" fmla="*/ 1881890 w 2246373"/>
                    <a:gd name="connsiteY3" fmla="*/ 793141 h 1266742"/>
                    <a:gd name="connsiteX4" fmla="*/ 1843790 w 2246373"/>
                    <a:gd name="connsiteY4" fmla="*/ 937921 h 1266742"/>
                    <a:gd name="connsiteX5" fmla="*/ 1615190 w 2246373"/>
                    <a:gd name="connsiteY5" fmla="*/ 785521 h 1266742"/>
                    <a:gd name="connsiteX6" fmla="*/ 1302770 w 2246373"/>
                    <a:gd name="connsiteY6" fmla="*/ 976021 h 1266742"/>
                    <a:gd name="connsiteX7" fmla="*/ 1250802 w 2246373"/>
                    <a:gd name="connsiteY7" fmla="*/ 808052 h 1266742"/>
                    <a:gd name="connsiteX8" fmla="*/ 822710 w 2246373"/>
                    <a:gd name="connsiteY8" fmla="*/ 1021741 h 1266742"/>
                    <a:gd name="connsiteX9" fmla="*/ 807470 w 2246373"/>
                    <a:gd name="connsiteY9" fmla="*/ 831241 h 1266742"/>
                    <a:gd name="connsiteX10" fmla="*/ 85559 w 2246373"/>
                    <a:gd name="connsiteY10" fmla="*/ 1249017 h 1266742"/>
                    <a:gd name="connsiteX11" fmla="*/ 205536 w 2246373"/>
                    <a:gd name="connsiteY11" fmla="*/ 544996 h 1266742"/>
                    <a:gd name="connsiteX0" fmla="*/ 205536 w 2365270"/>
                    <a:gd name="connsiteY0" fmla="*/ 544996 h 1266742"/>
                    <a:gd name="connsiteX1" fmla="*/ 1212702 w 2365270"/>
                    <a:gd name="connsiteY1" fmla="*/ 0 h 1266742"/>
                    <a:gd name="connsiteX2" fmla="*/ 2219868 w 2365270"/>
                    <a:gd name="connsiteY2" fmla="*/ 544996 h 1266742"/>
                    <a:gd name="connsiteX3" fmla="*/ 2339090 w 2365270"/>
                    <a:gd name="connsiteY3" fmla="*/ 1029361 h 1266742"/>
                    <a:gd name="connsiteX4" fmla="*/ 1881890 w 2365270"/>
                    <a:gd name="connsiteY4" fmla="*/ 793141 h 1266742"/>
                    <a:gd name="connsiteX5" fmla="*/ 1843790 w 2365270"/>
                    <a:gd name="connsiteY5" fmla="*/ 937921 h 1266742"/>
                    <a:gd name="connsiteX6" fmla="*/ 1615190 w 2365270"/>
                    <a:gd name="connsiteY6" fmla="*/ 785521 h 1266742"/>
                    <a:gd name="connsiteX7" fmla="*/ 1302770 w 2365270"/>
                    <a:gd name="connsiteY7" fmla="*/ 976021 h 1266742"/>
                    <a:gd name="connsiteX8" fmla="*/ 1250802 w 2365270"/>
                    <a:gd name="connsiteY8" fmla="*/ 808052 h 1266742"/>
                    <a:gd name="connsiteX9" fmla="*/ 822710 w 2365270"/>
                    <a:gd name="connsiteY9" fmla="*/ 1021741 h 1266742"/>
                    <a:gd name="connsiteX10" fmla="*/ 807470 w 2365270"/>
                    <a:gd name="connsiteY10" fmla="*/ 831241 h 1266742"/>
                    <a:gd name="connsiteX11" fmla="*/ 85559 w 2365270"/>
                    <a:gd name="connsiteY11" fmla="*/ 1249017 h 1266742"/>
                    <a:gd name="connsiteX12" fmla="*/ 205536 w 2365270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66332"/>
                    <a:gd name="connsiteY0" fmla="*/ 544996 h 1266742"/>
                    <a:gd name="connsiteX1" fmla="*/ 1212702 w 2366332"/>
                    <a:gd name="connsiteY1" fmla="*/ 0 h 1266742"/>
                    <a:gd name="connsiteX2" fmla="*/ 2219868 w 2366332"/>
                    <a:gd name="connsiteY2" fmla="*/ 544996 h 1266742"/>
                    <a:gd name="connsiteX3" fmla="*/ 2348615 w 2366332"/>
                    <a:gd name="connsiteY3" fmla="*/ 1162711 h 1266742"/>
                    <a:gd name="connsiteX4" fmla="*/ 1843790 w 2366332"/>
                    <a:gd name="connsiteY4" fmla="*/ 816001 h 1266742"/>
                    <a:gd name="connsiteX5" fmla="*/ 1843790 w 2366332"/>
                    <a:gd name="connsiteY5" fmla="*/ 937921 h 1266742"/>
                    <a:gd name="connsiteX6" fmla="*/ 1615190 w 2366332"/>
                    <a:gd name="connsiteY6" fmla="*/ 785521 h 1266742"/>
                    <a:gd name="connsiteX7" fmla="*/ 1302770 w 2366332"/>
                    <a:gd name="connsiteY7" fmla="*/ 976021 h 1266742"/>
                    <a:gd name="connsiteX8" fmla="*/ 1250802 w 2366332"/>
                    <a:gd name="connsiteY8" fmla="*/ 808052 h 1266742"/>
                    <a:gd name="connsiteX9" fmla="*/ 822710 w 2366332"/>
                    <a:gd name="connsiteY9" fmla="*/ 1021741 h 1266742"/>
                    <a:gd name="connsiteX10" fmla="*/ 807470 w 2366332"/>
                    <a:gd name="connsiteY10" fmla="*/ 831241 h 1266742"/>
                    <a:gd name="connsiteX11" fmla="*/ 85559 w 2366332"/>
                    <a:gd name="connsiteY11" fmla="*/ 1249017 h 1266742"/>
                    <a:gd name="connsiteX12" fmla="*/ 205536 w 2366332"/>
                    <a:gd name="connsiteY12" fmla="*/ 544996 h 1266742"/>
                    <a:gd name="connsiteX0" fmla="*/ 205536 w 2341967"/>
                    <a:gd name="connsiteY0" fmla="*/ 544996 h 1266742"/>
                    <a:gd name="connsiteX1" fmla="*/ 1212702 w 2341967"/>
                    <a:gd name="connsiteY1" fmla="*/ 0 h 1266742"/>
                    <a:gd name="connsiteX2" fmla="*/ 2219868 w 2341967"/>
                    <a:gd name="connsiteY2" fmla="*/ 544996 h 1266742"/>
                    <a:gd name="connsiteX3" fmla="*/ 2320040 w 2341967"/>
                    <a:gd name="connsiteY3" fmla="*/ 1200811 h 1266742"/>
                    <a:gd name="connsiteX4" fmla="*/ 1843790 w 2341967"/>
                    <a:gd name="connsiteY4" fmla="*/ 816001 h 1266742"/>
                    <a:gd name="connsiteX5" fmla="*/ 1843790 w 2341967"/>
                    <a:gd name="connsiteY5" fmla="*/ 937921 h 1266742"/>
                    <a:gd name="connsiteX6" fmla="*/ 1615190 w 2341967"/>
                    <a:gd name="connsiteY6" fmla="*/ 785521 h 1266742"/>
                    <a:gd name="connsiteX7" fmla="*/ 1302770 w 2341967"/>
                    <a:gd name="connsiteY7" fmla="*/ 976021 h 1266742"/>
                    <a:gd name="connsiteX8" fmla="*/ 1250802 w 2341967"/>
                    <a:gd name="connsiteY8" fmla="*/ 808052 h 1266742"/>
                    <a:gd name="connsiteX9" fmla="*/ 822710 w 2341967"/>
                    <a:gd name="connsiteY9" fmla="*/ 1021741 h 1266742"/>
                    <a:gd name="connsiteX10" fmla="*/ 807470 w 2341967"/>
                    <a:gd name="connsiteY10" fmla="*/ 831241 h 1266742"/>
                    <a:gd name="connsiteX11" fmla="*/ 85559 w 2341967"/>
                    <a:gd name="connsiteY11" fmla="*/ 1249017 h 1266742"/>
                    <a:gd name="connsiteX12" fmla="*/ 205536 w 2341967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356460" h="1266742">
                      <a:moveTo>
                        <a:pt x="205536" y="544996"/>
                      </a:moveTo>
                      <a:cubicBezTo>
                        <a:pt x="393393" y="336827"/>
                        <a:pt x="656460" y="0"/>
                        <a:pt x="1212702" y="0"/>
                      </a:cubicBezTo>
                      <a:cubicBezTo>
                        <a:pt x="1768944" y="0"/>
                        <a:pt x="2076587" y="330256"/>
                        <a:pt x="2219868" y="544996"/>
                      </a:cubicBezTo>
                      <a:cubicBezTo>
                        <a:pt x="2317429" y="706396"/>
                        <a:pt x="2409708" y="1154690"/>
                        <a:pt x="2320040" y="1200811"/>
                      </a:cubicBezTo>
                      <a:cubicBezTo>
                        <a:pt x="2197988" y="1249789"/>
                        <a:pt x="1912370" y="760121"/>
                        <a:pt x="1843790" y="816001"/>
                      </a:cubicBezTo>
                      <a:cubicBezTo>
                        <a:pt x="1805690" y="856641"/>
                        <a:pt x="1925070" y="930301"/>
                        <a:pt x="1843790" y="937921"/>
                      </a:cubicBezTo>
                      <a:cubicBezTo>
                        <a:pt x="1754890" y="960781"/>
                        <a:pt x="1706630" y="747421"/>
                        <a:pt x="1615190" y="785521"/>
                      </a:cubicBezTo>
                      <a:cubicBezTo>
                        <a:pt x="1516130" y="800761"/>
                        <a:pt x="1387631" y="991316"/>
                        <a:pt x="1302770" y="976021"/>
                      </a:cubicBezTo>
                      <a:cubicBezTo>
                        <a:pt x="1210289" y="960726"/>
                        <a:pt x="1361292" y="808052"/>
                        <a:pt x="1250802" y="808052"/>
                      </a:cubicBezTo>
                      <a:cubicBezTo>
                        <a:pt x="1140312" y="808052"/>
                        <a:pt x="897869" y="1080106"/>
                        <a:pt x="822710" y="1021741"/>
                      </a:cubicBezTo>
                      <a:cubicBezTo>
                        <a:pt x="755171" y="978616"/>
                        <a:pt x="960808" y="789552"/>
                        <a:pt x="807470" y="831241"/>
                      </a:cubicBezTo>
                      <a:cubicBezTo>
                        <a:pt x="654132" y="872930"/>
                        <a:pt x="188421" y="1365304"/>
                        <a:pt x="85559" y="1249017"/>
                      </a:cubicBezTo>
                      <a:cubicBezTo>
                        <a:pt x="-82302" y="1158184"/>
                        <a:pt x="17679" y="753165"/>
                        <a:pt x="205536" y="5449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BD1C1EC5-7803-49C9-A35A-1834C45EA63F}"/>
                    </a:ext>
                  </a:extLst>
                </p:cNvPr>
                <p:cNvSpPr/>
                <p:nvPr/>
              </p:nvSpPr>
              <p:spPr>
                <a:xfrm>
                  <a:off x="4275690" y="3400425"/>
                  <a:ext cx="590550" cy="5905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8B1D8B8-67FF-4AD0-AC18-032381CE8A7A}"/>
                    </a:ext>
                  </a:extLst>
                </p:cNvPr>
                <p:cNvSpPr/>
                <p:nvPr/>
              </p:nvSpPr>
              <p:spPr>
                <a:xfrm>
                  <a:off x="3343276" y="3421380"/>
                  <a:ext cx="590550" cy="5905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77905C65-6EA7-4E2D-8529-FECDCD5770CE}"/>
                    </a:ext>
                  </a:extLst>
                </p:cNvPr>
                <p:cNvSpPr/>
                <p:nvPr/>
              </p:nvSpPr>
              <p:spPr>
                <a:xfrm>
                  <a:off x="4085160" y="3839124"/>
                  <a:ext cx="85770" cy="101355"/>
                </a:xfrm>
                <a:custGeom>
                  <a:avLst/>
                  <a:gdLst>
                    <a:gd name="connsiteX0" fmla="*/ 38100 w 222709"/>
                    <a:gd name="connsiteY0" fmla="*/ 14664 h 187638"/>
                    <a:gd name="connsiteX1" fmla="*/ 200025 w 222709"/>
                    <a:gd name="connsiteY1" fmla="*/ 14664 h 187638"/>
                    <a:gd name="connsiteX2" fmla="*/ 200025 w 222709"/>
                    <a:gd name="connsiteY2" fmla="*/ 167064 h 187638"/>
                    <a:gd name="connsiteX3" fmla="*/ 0 w 222709"/>
                    <a:gd name="connsiteY3" fmla="*/ 186114 h 187638"/>
                    <a:gd name="connsiteX4" fmla="*/ 0 w 222709"/>
                    <a:gd name="connsiteY4" fmla="*/ 186114 h 18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09" h="187638">
                      <a:moveTo>
                        <a:pt x="38100" y="14664"/>
                      </a:moveTo>
                      <a:cubicBezTo>
                        <a:pt x="105569" y="1964"/>
                        <a:pt x="173038" y="-10736"/>
                        <a:pt x="200025" y="14664"/>
                      </a:cubicBezTo>
                      <a:cubicBezTo>
                        <a:pt x="227013" y="40064"/>
                        <a:pt x="233363" y="138489"/>
                        <a:pt x="200025" y="167064"/>
                      </a:cubicBezTo>
                      <a:cubicBezTo>
                        <a:pt x="166688" y="195639"/>
                        <a:pt x="0" y="186114"/>
                        <a:pt x="0" y="186114"/>
                      </a:cubicBezTo>
                      <a:lnTo>
                        <a:pt x="0" y="186114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8C3F1EB7-4FD9-4B2D-91DC-01808D70E3F4}"/>
                    </a:ext>
                  </a:extLst>
                </p:cNvPr>
                <p:cNvSpPr/>
                <p:nvPr/>
              </p:nvSpPr>
              <p:spPr>
                <a:xfrm rot="8350864">
                  <a:off x="4028774" y="3919964"/>
                  <a:ext cx="188468" cy="18846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D411B0A-F85E-4BCE-9673-83A98B62A9FC}"/>
                    </a:ext>
                  </a:extLst>
                </p:cNvPr>
                <p:cNvSpPr/>
                <p:nvPr/>
              </p:nvSpPr>
              <p:spPr>
                <a:xfrm>
                  <a:off x="4324335" y="3516989"/>
                  <a:ext cx="379598" cy="3795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EC7D573-C337-453B-93E4-223FEE0D6C1D}"/>
                    </a:ext>
                  </a:extLst>
                </p:cNvPr>
                <p:cNvSpPr/>
                <p:nvPr/>
              </p:nvSpPr>
              <p:spPr>
                <a:xfrm>
                  <a:off x="3505760" y="3556987"/>
                  <a:ext cx="379598" cy="37959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0088A8-7CAB-47A4-BBB9-AFF6AD284A8C}"/>
                    </a:ext>
                  </a:extLst>
                </p:cNvPr>
                <p:cNvSpPr/>
                <p:nvPr/>
              </p:nvSpPr>
              <p:spPr>
                <a:xfrm>
                  <a:off x="3640274" y="3669617"/>
                  <a:ext cx="169508" cy="1695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87987D-43F4-42D4-B0F8-6EC3FA900F2C}"/>
                    </a:ext>
                  </a:extLst>
                </p:cNvPr>
                <p:cNvSpPr/>
                <p:nvPr/>
              </p:nvSpPr>
              <p:spPr>
                <a:xfrm>
                  <a:off x="4396437" y="3629599"/>
                  <a:ext cx="169508" cy="16950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6F55ABA-CE5D-444D-8C31-7C30AD5B32EF}"/>
                </a:ext>
              </a:extLst>
            </p:cNvPr>
            <p:cNvSpPr/>
            <p:nvPr/>
          </p:nvSpPr>
          <p:spPr>
            <a:xfrm>
              <a:off x="2674735" y="1830858"/>
              <a:ext cx="866775" cy="289576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02F7F2B-E211-4F38-974A-168659715A7E}"/>
                </a:ext>
              </a:extLst>
            </p:cNvPr>
            <p:cNvCxnSpPr>
              <a:stCxn id="57" idx="5"/>
              <a:endCxn id="57" idx="7"/>
            </p:cNvCxnSpPr>
            <p:nvPr/>
          </p:nvCxnSpPr>
          <p:spPr>
            <a:xfrm>
              <a:off x="4298748" y="3104182"/>
              <a:ext cx="0" cy="385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2C7867C-F19C-4F10-B036-5024907CF97A}"/>
                </a:ext>
              </a:extLst>
            </p:cNvPr>
            <p:cNvCxnSpPr>
              <a:stCxn id="57" idx="6"/>
              <a:endCxn id="57" idx="8"/>
            </p:cNvCxnSpPr>
            <p:nvPr/>
          </p:nvCxnSpPr>
          <p:spPr>
            <a:xfrm>
              <a:off x="4105834" y="3297096"/>
              <a:ext cx="3858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902BD3E-780F-4227-8217-E6A9533B8F57}"/>
                </a:ext>
              </a:extLst>
            </p:cNvPr>
            <p:cNvSpPr/>
            <p:nvPr/>
          </p:nvSpPr>
          <p:spPr>
            <a:xfrm rot="2279458">
              <a:off x="4570944" y="2669229"/>
              <a:ext cx="45719" cy="17701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6859CF2-E078-47CC-A870-334B85B2B087}"/>
                </a:ext>
              </a:extLst>
            </p:cNvPr>
            <p:cNvSpPr/>
            <p:nvPr/>
          </p:nvSpPr>
          <p:spPr>
            <a:xfrm>
              <a:off x="4033095" y="3031443"/>
              <a:ext cx="531306" cy="531306"/>
            </a:xfrm>
            <a:custGeom>
              <a:avLst/>
              <a:gdLst>
                <a:gd name="connsiteX0" fmla="*/ 457200 w 914400"/>
                <a:gd name="connsiteY0" fmla="*/ 0 h 914400"/>
                <a:gd name="connsiteX1" fmla="*/ 914400 w 914400"/>
                <a:gd name="connsiteY1" fmla="*/ 457200 h 914400"/>
                <a:gd name="connsiteX2" fmla="*/ 457200 w 914400"/>
                <a:gd name="connsiteY2" fmla="*/ 914400 h 914400"/>
                <a:gd name="connsiteX3" fmla="*/ 0 w 914400"/>
                <a:gd name="connsiteY3" fmla="*/ 457200 h 914400"/>
                <a:gd name="connsiteX4" fmla="*/ 457200 w 914400"/>
                <a:gd name="connsiteY4" fmla="*/ 0 h 914400"/>
                <a:gd name="connsiteX5" fmla="*/ 457200 w 914400"/>
                <a:gd name="connsiteY5" fmla="*/ 125187 h 914400"/>
                <a:gd name="connsiteX6" fmla="*/ 125187 w 914400"/>
                <a:gd name="connsiteY6" fmla="*/ 457200 h 914400"/>
                <a:gd name="connsiteX7" fmla="*/ 457200 w 914400"/>
                <a:gd name="connsiteY7" fmla="*/ 789213 h 914400"/>
                <a:gd name="connsiteX8" fmla="*/ 789213 w 914400"/>
                <a:gd name="connsiteY8" fmla="*/ 457200 h 914400"/>
                <a:gd name="connsiteX9" fmla="*/ 457200 w 914400"/>
                <a:gd name="connsiteY9" fmla="*/ 125187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" h="914400"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  <a:moveTo>
                    <a:pt x="457200" y="125187"/>
                  </a:moveTo>
                  <a:cubicBezTo>
                    <a:pt x="273834" y="125187"/>
                    <a:pt x="125187" y="273834"/>
                    <a:pt x="125187" y="457200"/>
                  </a:cubicBezTo>
                  <a:cubicBezTo>
                    <a:pt x="125187" y="640566"/>
                    <a:pt x="273834" y="789213"/>
                    <a:pt x="457200" y="789213"/>
                  </a:cubicBezTo>
                  <a:cubicBezTo>
                    <a:pt x="640566" y="789213"/>
                    <a:pt x="789213" y="640566"/>
                    <a:pt x="789213" y="457200"/>
                  </a:cubicBezTo>
                  <a:cubicBezTo>
                    <a:pt x="789213" y="273834"/>
                    <a:pt x="640566" y="125187"/>
                    <a:pt x="457200" y="12518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41AE233-476C-4579-BEB7-8C813AD940BE}"/>
                </a:ext>
              </a:extLst>
            </p:cNvPr>
            <p:cNvGrpSpPr/>
            <p:nvPr/>
          </p:nvGrpSpPr>
          <p:grpSpPr>
            <a:xfrm rot="2754813" flipH="1">
              <a:off x="4389864" y="3350275"/>
              <a:ext cx="650120" cy="224923"/>
              <a:chOff x="4411997" y="4711918"/>
              <a:chExt cx="973773" cy="336898"/>
            </a:xfrm>
          </p:grpSpPr>
          <p:sp>
            <p:nvSpPr>
              <p:cNvPr id="59" name="Rectangle 10">
                <a:extLst>
                  <a:ext uri="{FF2B5EF4-FFF2-40B4-BE49-F238E27FC236}">
                    <a16:creationId xmlns:a16="http://schemas.microsoft.com/office/drawing/2014/main" id="{5972C3AF-429B-4CD9-9084-DA7B4B8F2390}"/>
                  </a:ext>
                </a:extLst>
              </p:cNvPr>
              <p:cNvSpPr/>
              <p:nvPr/>
            </p:nvSpPr>
            <p:spPr>
              <a:xfrm rot="21506900">
                <a:off x="4411997" y="4711918"/>
                <a:ext cx="849696" cy="313471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3EFE8B4-24C7-41EB-964A-E435E8148969}"/>
                  </a:ext>
                </a:extLst>
              </p:cNvPr>
              <p:cNvSpPr/>
              <p:nvPr/>
            </p:nvSpPr>
            <p:spPr>
              <a:xfrm rot="16783191">
                <a:off x="5117149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9B90572-38EE-488D-92C6-91CA5194ED59}"/>
                </a:ext>
              </a:extLst>
            </p:cNvPr>
            <p:cNvGrpSpPr/>
            <p:nvPr/>
          </p:nvGrpSpPr>
          <p:grpSpPr>
            <a:xfrm rot="18845187">
              <a:off x="3533976" y="3374411"/>
              <a:ext cx="650120" cy="224923"/>
              <a:chOff x="4411997" y="4711918"/>
              <a:chExt cx="973773" cy="336898"/>
            </a:xfrm>
          </p:grpSpPr>
          <p:sp>
            <p:nvSpPr>
              <p:cNvPr id="62" name="Rectangle 10">
                <a:extLst>
                  <a:ext uri="{FF2B5EF4-FFF2-40B4-BE49-F238E27FC236}">
                    <a16:creationId xmlns:a16="http://schemas.microsoft.com/office/drawing/2014/main" id="{2792C68C-405E-4F27-BEC3-3AC14F4AD327}"/>
                  </a:ext>
                </a:extLst>
              </p:cNvPr>
              <p:cNvSpPr/>
              <p:nvPr/>
            </p:nvSpPr>
            <p:spPr>
              <a:xfrm rot="21506900">
                <a:off x="4411997" y="4711918"/>
                <a:ext cx="849696" cy="313471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59">
                <a:extLst>
                  <a:ext uri="{FF2B5EF4-FFF2-40B4-BE49-F238E27FC236}">
                    <a16:creationId xmlns:a16="http://schemas.microsoft.com/office/drawing/2014/main" id="{4E58E9CB-340F-40E9-BF3B-798B56FED306}"/>
                  </a:ext>
                </a:extLst>
              </p:cNvPr>
              <p:cNvSpPr/>
              <p:nvPr/>
            </p:nvSpPr>
            <p:spPr>
              <a:xfrm rot="16783191">
                <a:off x="5117149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2ED4410-F88A-4081-88C1-F5E0C1549DF3}"/>
                </a:ext>
              </a:extLst>
            </p:cNvPr>
            <p:cNvGrpSpPr/>
            <p:nvPr/>
          </p:nvGrpSpPr>
          <p:grpSpPr>
            <a:xfrm>
              <a:off x="520723" y="982565"/>
              <a:ext cx="5188497" cy="5032980"/>
              <a:chOff x="3486374" y="669487"/>
              <a:chExt cx="5188497" cy="5032980"/>
            </a:xfrm>
          </p:grpSpPr>
          <p:sp>
            <p:nvSpPr>
              <p:cNvPr id="65" name="Rectangle 11">
                <a:extLst>
                  <a:ext uri="{FF2B5EF4-FFF2-40B4-BE49-F238E27FC236}">
                    <a16:creationId xmlns:a16="http://schemas.microsoft.com/office/drawing/2014/main" id="{2C1D62B0-58B8-4F77-BBCA-5B11757EF952}"/>
                  </a:ext>
                </a:extLst>
              </p:cNvPr>
              <p:cNvSpPr/>
              <p:nvPr/>
            </p:nvSpPr>
            <p:spPr>
              <a:xfrm flipH="1">
                <a:off x="3486374" y="2573777"/>
                <a:ext cx="531306" cy="664025"/>
              </a:xfrm>
              <a:custGeom>
                <a:avLst/>
                <a:gdLst>
                  <a:gd name="connsiteX0" fmla="*/ 0 w 461962"/>
                  <a:gd name="connsiteY0" fmla="*/ 0 h 173832"/>
                  <a:gd name="connsiteX1" fmla="*/ 461962 w 461962"/>
                  <a:gd name="connsiteY1" fmla="*/ 0 h 173832"/>
                  <a:gd name="connsiteX2" fmla="*/ 461962 w 461962"/>
                  <a:gd name="connsiteY2" fmla="*/ 173832 h 173832"/>
                  <a:gd name="connsiteX3" fmla="*/ 0 w 461962"/>
                  <a:gd name="connsiteY3" fmla="*/ 173832 h 173832"/>
                  <a:gd name="connsiteX4" fmla="*/ 0 w 461962"/>
                  <a:gd name="connsiteY4" fmla="*/ 0 h 173832"/>
                  <a:gd name="connsiteX0" fmla="*/ 0 w 461962"/>
                  <a:gd name="connsiteY0" fmla="*/ 11906 h 185738"/>
                  <a:gd name="connsiteX1" fmla="*/ 121443 w 461962"/>
                  <a:gd name="connsiteY1" fmla="*/ 0 h 185738"/>
                  <a:gd name="connsiteX2" fmla="*/ 461962 w 461962"/>
                  <a:gd name="connsiteY2" fmla="*/ 11906 h 185738"/>
                  <a:gd name="connsiteX3" fmla="*/ 461962 w 461962"/>
                  <a:gd name="connsiteY3" fmla="*/ 185738 h 185738"/>
                  <a:gd name="connsiteX4" fmla="*/ 0 w 461962"/>
                  <a:gd name="connsiteY4" fmla="*/ 185738 h 185738"/>
                  <a:gd name="connsiteX5" fmla="*/ 0 w 461962"/>
                  <a:gd name="connsiteY5" fmla="*/ 11906 h 185738"/>
                  <a:gd name="connsiteX0" fmla="*/ 0 w 461962"/>
                  <a:gd name="connsiteY0" fmla="*/ 11906 h 185738"/>
                  <a:gd name="connsiteX1" fmla="*/ 121443 w 461962"/>
                  <a:gd name="connsiteY1" fmla="*/ 0 h 185738"/>
                  <a:gd name="connsiteX2" fmla="*/ 461962 w 461962"/>
                  <a:gd name="connsiteY2" fmla="*/ 11906 h 185738"/>
                  <a:gd name="connsiteX3" fmla="*/ 461962 w 461962"/>
                  <a:gd name="connsiteY3" fmla="*/ 185738 h 185738"/>
                  <a:gd name="connsiteX4" fmla="*/ 0 w 461962"/>
                  <a:gd name="connsiteY4" fmla="*/ 185738 h 185738"/>
                  <a:gd name="connsiteX5" fmla="*/ 0 w 461962"/>
                  <a:gd name="connsiteY5" fmla="*/ 11906 h 185738"/>
                  <a:gd name="connsiteX0" fmla="*/ 0 w 500062"/>
                  <a:gd name="connsiteY0" fmla="*/ 11906 h 185738"/>
                  <a:gd name="connsiteX1" fmla="*/ 121443 w 500062"/>
                  <a:gd name="connsiteY1" fmla="*/ 0 h 185738"/>
                  <a:gd name="connsiteX2" fmla="*/ 461962 w 500062"/>
                  <a:gd name="connsiteY2" fmla="*/ 11906 h 185738"/>
                  <a:gd name="connsiteX3" fmla="*/ 500062 w 500062"/>
                  <a:gd name="connsiteY3" fmla="*/ 154782 h 185738"/>
                  <a:gd name="connsiteX4" fmla="*/ 0 w 500062"/>
                  <a:gd name="connsiteY4" fmla="*/ 185738 h 185738"/>
                  <a:gd name="connsiteX5" fmla="*/ 0 w 500062"/>
                  <a:gd name="connsiteY5" fmla="*/ 11906 h 185738"/>
                  <a:gd name="connsiteX0" fmla="*/ 0 w 500062"/>
                  <a:gd name="connsiteY0" fmla="*/ 11906 h 185738"/>
                  <a:gd name="connsiteX1" fmla="*/ 121443 w 500062"/>
                  <a:gd name="connsiteY1" fmla="*/ 0 h 185738"/>
                  <a:gd name="connsiteX2" fmla="*/ 500062 w 500062"/>
                  <a:gd name="connsiteY2" fmla="*/ 154782 h 185738"/>
                  <a:gd name="connsiteX3" fmla="*/ 0 w 500062"/>
                  <a:gd name="connsiteY3" fmla="*/ 185738 h 185738"/>
                  <a:gd name="connsiteX4" fmla="*/ 0 w 500062"/>
                  <a:gd name="connsiteY4" fmla="*/ 11906 h 185738"/>
                  <a:gd name="connsiteX0" fmla="*/ 0 w 500062"/>
                  <a:gd name="connsiteY0" fmla="*/ 354215 h 528047"/>
                  <a:gd name="connsiteX1" fmla="*/ 121443 w 500062"/>
                  <a:gd name="connsiteY1" fmla="*/ 342309 h 528047"/>
                  <a:gd name="connsiteX2" fmla="*/ 500062 w 500062"/>
                  <a:gd name="connsiteY2" fmla="*/ 497091 h 528047"/>
                  <a:gd name="connsiteX3" fmla="*/ 0 w 500062"/>
                  <a:gd name="connsiteY3" fmla="*/ 528047 h 528047"/>
                  <a:gd name="connsiteX4" fmla="*/ 0 w 500062"/>
                  <a:gd name="connsiteY4" fmla="*/ 354215 h 528047"/>
                  <a:gd name="connsiteX0" fmla="*/ 0 w 500062"/>
                  <a:gd name="connsiteY0" fmla="*/ 480767 h 654599"/>
                  <a:gd name="connsiteX1" fmla="*/ 121443 w 500062"/>
                  <a:gd name="connsiteY1" fmla="*/ 468861 h 654599"/>
                  <a:gd name="connsiteX2" fmla="*/ 500062 w 500062"/>
                  <a:gd name="connsiteY2" fmla="*/ 623643 h 654599"/>
                  <a:gd name="connsiteX3" fmla="*/ 0 w 500062"/>
                  <a:gd name="connsiteY3" fmla="*/ 654599 h 654599"/>
                  <a:gd name="connsiteX4" fmla="*/ 0 w 500062"/>
                  <a:gd name="connsiteY4" fmla="*/ 480767 h 654599"/>
                  <a:gd name="connsiteX0" fmla="*/ 0 w 501151"/>
                  <a:gd name="connsiteY0" fmla="*/ 488639 h 662471"/>
                  <a:gd name="connsiteX1" fmla="*/ 121443 w 501151"/>
                  <a:gd name="connsiteY1" fmla="*/ 476733 h 662471"/>
                  <a:gd name="connsiteX2" fmla="*/ 500062 w 501151"/>
                  <a:gd name="connsiteY2" fmla="*/ 631515 h 662471"/>
                  <a:gd name="connsiteX3" fmla="*/ 0 w 501151"/>
                  <a:gd name="connsiteY3" fmla="*/ 662471 h 662471"/>
                  <a:gd name="connsiteX4" fmla="*/ 0 w 501151"/>
                  <a:gd name="connsiteY4" fmla="*/ 488639 h 662471"/>
                  <a:gd name="connsiteX0" fmla="*/ 0 w 501008"/>
                  <a:gd name="connsiteY0" fmla="*/ 510694 h 684526"/>
                  <a:gd name="connsiteX1" fmla="*/ 121443 w 501008"/>
                  <a:gd name="connsiteY1" fmla="*/ 498788 h 684526"/>
                  <a:gd name="connsiteX2" fmla="*/ 500062 w 501008"/>
                  <a:gd name="connsiteY2" fmla="*/ 653570 h 684526"/>
                  <a:gd name="connsiteX3" fmla="*/ 0 w 501008"/>
                  <a:gd name="connsiteY3" fmla="*/ 684526 h 684526"/>
                  <a:gd name="connsiteX4" fmla="*/ 0 w 501008"/>
                  <a:gd name="connsiteY4" fmla="*/ 510694 h 684526"/>
                  <a:gd name="connsiteX0" fmla="*/ 0 w 503389"/>
                  <a:gd name="connsiteY0" fmla="*/ 464653 h 638485"/>
                  <a:gd name="connsiteX1" fmla="*/ 121443 w 503389"/>
                  <a:gd name="connsiteY1" fmla="*/ 452747 h 638485"/>
                  <a:gd name="connsiteX2" fmla="*/ 500062 w 503389"/>
                  <a:gd name="connsiteY2" fmla="*/ 607529 h 638485"/>
                  <a:gd name="connsiteX3" fmla="*/ 0 w 503389"/>
                  <a:gd name="connsiteY3" fmla="*/ 638485 h 638485"/>
                  <a:gd name="connsiteX4" fmla="*/ 0 w 503389"/>
                  <a:gd name="connsiteY4" fmla="*/ 464653 h 638485"/>
                  <a:gd name="connsiteX0" fmla="*/ 0 w 509081"/>
                  <a:gd name="connsiteY0" fmla="*/ 486264 h 660096"/>
                  <a:gd name="connsiteX1" fmla="*/ 121443 w 509081"/>
                  <a:gd name="connsiteY1" fmla="*/ 474358 h 660096"/>
                  <a:gd name="connsiteX2" fmla="*/ 500062 w 509081"/>
                  <a:gd name="connsiteY2" fmla="*/ 629140 h 660096"/>
                  <a:gd name="connsiteX3" fmla="*/ 0 w 509081"/>
                  <a:gd name="connsiteY3" fmla="*/ 660096 h 660096"/>
                  <a:gd name="connsiteX4" fmla="*/ 0 w 509081"/>
                  <a:gd name="connsiteY4" fmla="*/ 486264 h 660096"/>
                  <a:gd name="connsiteX0" fmla="*/ 0 w 509081"/>
                  <a:gd name="connsiteY0" fmla="*/ 486264 h 660096"/>
                  <a:gd name="connsiteX1" fmla="*/ 121443 w 509081"/>
                  <a:gd name="connsiteY1" fmla="*/ 474358 h 660096"/>
                  <a:gd name="connsiteX2" fmla="*/ 500062 w 509081"/>
                  <a:gd name="connsiteY2" fmla="*/ 629140 h 660096"/>
                  <a:gd name="connsiteX3" fmla="*/ 0 w 509081"/>
                  <a:gd name="connsiteY3" fmla="*/ 660096 h 660096"/>
                  <a:gd name="connsiteX4" fmla="*/ 0 w 509081"/>
                  <a:gd name="connsiteY4" fmla="*/ 486264 h 660096"/>
                  <a:gd name="connsiteX0" fmla="*/ 0 w 509081"/>
                  <a:gd name="connsiteY0" fmla="*/ 486264 h 663520"/>
                  <a:gd name="connsiteX1" fmla="*/ 121443 w 509081"/>
                  <a:gd name="connsiteY1" fmla="*/ 474358 h 663520"/>
                  <a:gd name="connsiteX2" fmla="*/ 500062 w 509081"/>
                  <a:gd name="connsiteY2" fmla="*/ 629140 h 663520"/>
                  <a:gd name="connsiteX3" fmla="*/ 0 w 509081"/>
                  <a:gd name="connsiteY3" fmla="*/ 660096 h 663520"/>
                  <a:gd name="connsiteX4" fmla="*/ 0 w 509081"/>
                  <a:gd name="connsiteY4" fmla="*/ 486264 h 663520"/>
                  <a:gd name="connsiteX0" fmla="*/ 0 w 531306"/>
                  <a:gd name="connsiteY0" fmla="*/ 486264 h 663520"/>
                  <a:gd name="connsiteX1" fmla="*/ 143668 w 531306"/>
                  <a:gd name="connsiteY1" fmla="*/ 474358 h 663520"/>
                  <a:gd name="connsiteX2" fmla="*/ 522287 w 531306"/>
                  <a:gd name="connsiteY2" fmla="*/ 629140 h 663520"/>
                  <a:gd name="connsiteX3" fmla="*/ 22225 w 531306"/>
                  <a:gd name="connsiteY3" fmla="*/ 660096 h 663520"/>
                  <a:gd name="connsiteX4" fmla="*/ 0 w 531306"/>
                  <a:gd name="connsiteY4" fmla="*/ 486264 h 663520"/>
                  <a:gd name="connsiteX0" fmla="*/ 0 w 531306"/>
                  <a:gd name="connsiteY0" fmla="*/ 486264 h 663520"/>
                  <a:gd name="connsiteX1" fmla="*/ 143668 w 531306"/>
                  <a:gd name="connsiteY1" fmla="*/ 474358 h 663520"/>
                  <a:gd name="connsiteX2" fmla="*/ 522287 w 531306"/>
                  <a:gd name="connsiteY2" fmla="*/ 629140 h 663520"/>
                  <a:gd name="connsiteX3" fmla="*/ 3175 w 531306"/>
                  <a:gd name="connsiteY3" fmla="*/ 660096 h 663520"/>
                  <a:gd name="connsiteX4" fmla="*/ 0 w 531306"/>
                  <a:gd name="connsiteY4" fmla="*/ 486264 h 663520"/>
                  <a:gd name="connsiteX0" fmla="*/ 0 w 531306"/>
                  <a:gd name="connsiteY0" fmla="*/ 486264 h 664025"/>
                  <a:gd name="connsiteX1" fmla="*/ 143668 w 531306"/>
                  <a:gd name="connsiteY1" fmla="*/ 474358 h 664025"/>
                  <a:gd name="connsiteX2" fmla="*/ 522287 w 531306"/>
                  <a:gd name="connsiteY2" fmla="*/ 629140 h 664025"/>
                  <a:gd name="connsiteX3" fmla="*/ 3175 w 531306"/>
                  <a:gd name="connsiteY3" fmla="*/ 660096 h 664025"/>
                  <a:gd name="connsiteX4" fmla="*/ 0 w 531306"/>
                  <a:gd name="connsiteY4" fmla="*/ 486264 h 664025"/>
                  <a:gd name="connsiteX0" fmla="*/ 0 w 531306"/>
                  <a:gd name="connsiteY0" fmla="*/ 486264 h 664025"/>
                  <a:gd name="connsiteX1" fmla="*/ 143668 w 531306"/>
                  <a:gd name="connsiteY1" fmla="*/ 474358 h 664025"/>
                  <a:gd name="connsiteX2" fmla="*/ 522287 w 531306"/>
                  <a:gd name="connsiteY2" fmla="*/ 629140 h 664025"/>
                  <a:gd name="connsiteX3" fmla="*/ 3175 w 531306"/>
                  <a:gd name="connsiteY3" fmla="*/ 660096 h 664025"/>
                  <a:gd name="connsiteX4" fmla="*/ 0 w 531306"/>
                  <a:gd name="connsiteY4" fmla="*/ 486264 h 664025"/>
                  <a:gd name="connsiteX0" fmla="*/ 0 w 531306"/>
                  <a:gd name="connsiteY0" fmla="*/ 486264 h 664025"/>
                  <a:gd name="connsiteX1" fmla="*/ 143668 w 531306"/>
                  <a:gd name="connsiteY1" fmla="*/ 474358 h 664025"/>
                  <a:gd name="connsiteX2" fmla="*/ 522287 w 531306"/>
                  <a:gd name="connsiteY2" fmla="*/ 629140 h 664025"/>
                  <a:gd name="connsiteX3" fmla="*/ 3175 w 531306"/>
                  <a:gd name="connsiteY3" fmla="*/ 660096 h 664025"/>
                  <a:gd name="connsiteX4" fmla="*/ 0 w 531306"/>
                  <a:gd name="connsiteY4" fmla="*/ 486264 h 66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1306" h="664025">
                    <a:moveTo>
                      <a:pt x="0" y="486264"/>
                    </a:moveTo>
                    <a:cubicBezTo>
                      <a:pt x="25400" y="470389"/>
                      <a:pt x="76993" y="455308"/>
                      <a:pt x="143668" y="474358"/>
                    </a:cubicBezTo>
                    <a:cubicBezTo>
                      <a:pt x="-11114" y="21127"/>
                      <a:pt x="612774" y="-378923"/>
                      <a:pt x="522287" y="629140"/>
                    </a:cubicBezTo>
                    <a:cubicBezTo>
                      <a:pt x="358775" y="664859"/>
                      <a:pt x="163512" y="668827"/>
                      <a:pt x="3175" y="660096"/>
                    </a:cubicBezTo>
                    <a:cubicBezTo>
                      <a:pt x="2117" y="602152"/>
                      <a:pt x="1058" y="544208"/>
                      <a:pt x="0" y="48626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11">
                <a:extLst>
                  <a:ext uri="{FF2B5EF4-FFF2-40B4-BE49-F238E27FC236}">
                    <a16:creationId xmlns:a16="http://schemas.microsoft.com/office/drawing/2014/main" id="{4C1D0696-D0DE-49D2-91BD-3A9735B9447F}"/>
                  </a:ext>
                </a:extLst>
              </p:cNvPr>
              <p:cNvSpPr/>
              <p:nvPr/>
            </p:nvSpPr>
            <p:spPr>
              <a:xfrm>
                <a:off x="8143565" y="2571432"/>
                <a:ext cx="531306" cy="664025"/>
              </a:xfrm>
              <a:custGeom>
                <a:avLst/>
                <a:gdLst>
                  <a:gd name="connsiteX0" fmla="*/ 0 w 461962"/>
                  <a:gd name="connsiteY0" fmla="*/ 0 h 173832"/>
                  <a:gd name="connsiteX1" fmla="*/ 461962 w 461962"/>
                  <a:gd name="connsiteY1" fmla="*/ 0 h 173832"/>
                  <a:gd name="connsiteX2" fmla="*/ 461962 w 461962"/>
                  <a:gd name="connsiteY2" fmla="*/ 173832 h 173832"/>
                  <a:gd name="connsiteX3" fmla="*/ 0 w 461962"/>
                  <a:gd name="connsiteY3" fmla="*/ 173832 h 173832"/>
                  <a:gd name="connsiteX4" fmla="*/ 0 w 461962"/>
                  <a:gd name="connsiteY4" fmla="*/ 0 h 173832"/>
                  <a:gd name="connsiteX0" fmla="*/ 0 w 461962"/>
                  <a:gd name="connsiteY0" fmla="*/ 11906 h 185738"/>
                  <a:gd name="connsiteX1" fmla="*/ 121443 w 461962"/>
                  <a:gd name="connsiteY1" fmla="*/ 0 h 185738"/>
                  <a:gd name="connsiteX2" fmla="*/ 461962 w 461962"/>
                  <a:gd name="connsiteY2" fmla="*/ 11906 h 185738"/>
                  <a:gd name="connsiteX3" fmla="*/ 461962 w 461962"/>
                  <a:gd name="connsiteY3" fmla="*/ 185738 h 185738"/>
                  <a:gd name="connsiteX4" fmla="*/ 0 w 461962"/>
                  <a:gd name="connsiteY4" fmla="*/ 185738 h 185738"/>
                  <a:gd name="connsiteX5" fmla="*/ 0 w 461962"/>
                  <a:gd name="connsiteY5" fmla="*/ 11906 h 185738"/>
                  <a:gd name="connsiteX0" fmla="*/ 0 w 461962"/>
                  <a:gd name="connsiteY0" fmla="*/ 11906 h 185738"/>
                  <a:gd name="connsiteX1" fmla="*/ 121443 w 461962"/>
                  <a:gd name="connsiteY1" fmla="*/ 0 h 185738"/>
                  <a:gd name="connsiteX2" fmla="*/ 461962 w 461962"/>
                  <a:gd name="connsiteY2" fmla="*/ 11906 h 185738"/>
                  <a:gd name="connsiteX3" fmla="*/ 461962 w 461962"/>
                  <a:gd name="connsiteY3" fmla="*/ 185738 h 185738"/>
                  <a:gd name="connsiteX4" fmla="*/ 0 w 461962"/>
                  <a:gd name="connsiteY4" fmla="*/ 185738 h 185738"/>
                  <a:gd name="connsiteX5" fmla="*/ 0 w 461962"/>
                  <a:gd name="connsiteY5" fmla="*/ 11906 h 185738"/>
                  <a:gd name="connsiteX0" fmla="*/ 0 w 500062"/>
                  <a:gd name="connsiteY0" fmla="*/ 11906 h 185738"/>
                  <a:gd name="connsiteX1" fmla="*/ 121443 w 500062"/>
                  <a:gd name="connsiteY1" fmla="*/ 0 h 185738"/>
                  <a:gd name="connsiteX2" fmla="*/ 461962 w 500062"/>
                  <a:gd name="connsiteY2" fmla="*/ 11906 h 185738"/>
                  <a:gd name="connsiteX3" fmla="*/ 500062 w 500062"/>
                  <a:gd name="connsiteY3" fmla="*/ 154782 h 185738"/>
                  <a:gd name="connsiteX4" fmla="*/ 0 w 500062"/>
                  <a:gd name="connsiteY4" fmla="*/ 185738 h 185738"/>
                  <a:gd name="connsiteX5" fmla="*/ 0 w 500062"/>
                  <a:gd name="connsiteY5" fmla="*/ 11906 h 185738"/>
                  <a:gd name="connsiteX0" fmla="*/ 0 w 500062"/>
                  <a:gd name="connsiteY0" fmla="*/ 11906 h 185738"/>
                  <a:gd name="connsiteX1" fmla="*/ 121443 w 500062"/>
                  <a:gd name="connsiteY1" fmla="*/ 0 h 185738"/>
                  <a:gd name="connsiteX2" fmla="*/ 500062 w 500062"/>
                  <a:gd name="connsiteY2" fmla="*/ 154782 h 185738"/>
                  <a:gd name="connsiteX3" fmla="*/ 0 w 500062"/>
                  <a:gd name="connsiteY3" fmla="*/ 185738 h 185738"/>
                  <a:gd name="connsiteX4" fmla="*/ 0 w 500062"/>
                  <a:gd name="connsiteY4" fmla="*/ 11906 h 185738"/>
                  <a:gd name="connsiteX0" fmla="*/ 0 w 500062"/>
                  <a:gd name="connsiteY0" fmla="*/ 354215 h 528047"/>
                  <a:gd name="connsiteX1" fmla="*/ 121443 w 500062"/>
                  <a:gd name="connsiteY1" fmla="*/ 342309 h 528047"/>
                  <a:gd name="connsiteX2" fmla="*/ 500062 w 500062"/>
                  <a:gd name="connsiteY2" fmla="*/ 497091 h 528047"/>
                  <a:gd name="connsiteX3" fmla="*/ 0 w 500062"/>
                  <a:gd name="connsiteY3" fmla="*/ 528047 h 528047"/>
                  <a:gd name="connsiteX4" fmla="*/ 0 w 500062"/>
                  <a:gd name="connsiteY4" fmla="*/ 354215 h 528047"/>
                  <a:gd name="connsiteX0" fmla="*/ 0 w 500062"/>
                  <a:gd name="connsiteY0" fmla="*/ 480767 h 654599"/>
                  <a:gd name="connsiteX1" fmla="*/ 121443 w 500062"/>
                  <a:gd name="connsiteY1" fmla="*/ 468861 h 654599"/>
                  <a:gd name="connsiteX2" fmla="*/ 500062 w 500062"/>
                  <a:gd name="connsiteY2" fmla="*/ 623643 h 654599"/>
                  <a:gd name="connsiteX3" fmla="*/ 0 w 500062"/>
                  <a:gd name="connsiteY3" fmla="*/ 654599 h 654599"/>
                  <a:gd name="connsiteX4" fmla="*/ 0 w 500062"/>
                  <a:gd name="connsiteY4" fmla="*/ 480767 h 654599"/>
                  <a:gd name="connsiteX0" fmla="*/ 0 w 501151"/>
                  <a:gd name="connsiteY0" fmla="*/ 488639 h 662471"/>
                  <a:gd name="connsiteX1" fmla="*/ 121443 w 501151"/>
                  <a:gd name="connsiteY1" fmla="*/ 476733 h 662471"/>
                  <a:gd name="connsiteX2" fmla="*/ 500062 w 501151"/>
                  <a:gd name="connsiteY2" fmla="*/ 631515 h 662471"/>
                  <a:gd name="connsiteX3" fmla="*/ 0 w 501151"/>
                  <a:gd name="connsiteY3" fmla="*/ 662471 h 662471"/>
                  <a:gd name="connsiteX4" fmla="*/ 0 w 501151"/>
                  <a:gd name="connsiteY4" fmla="*/ 488639 h 662471"/>
                  <a:gd name="connsiteX0" fmla="*/ 0 w 501008"/>
                  <a:gd name="connsiteY0" fmla="*/ 510694 h 684526"/>
                  <a:gd name="connsiteX1" fmla="*/ 121443 w 501008"/>
                  <a:gd name="connsiteY1" fmla="*/ 498788 h 684526"/>
                  <a:gd name="connsiteX2" fmla="*/ 500062 w 501008"/>
                  <a:gd name="connsiteY2" fmla="*/ 653570 h 684526"/>
                  <a:gd name="connsiteX3" fmla="*/ 0 w 501008"/>
                  <a:gd name="connsiteY3" fmla="*/ 684526 h 684526"/>
                  <a:gd name="connsiteX4" fmla="*/ 0 w 501008"/>
                  <a:gd name="connsiteY4" fmla="*/ 510694 h 684526"/>
                  <a:gd name="connsiteX0" fmla="*/ 0 w 503389"/>
                  <a:gd name="connsiteY0" fmla="*/ 464653 h 638485"/>
                  <a:gd name="connsiteX1" fmla="*/ 121443 w 503389"/>
                  <a:gd name="connsiteY1" fmla="*/ 452747 h 638485"/>
                  <a:gd name="connsiteX2" fmla="*/ 500062 w 503389"/>
                  <a:gd name="connsiteY2" fmla="*/ 607529 h 638485"/>
                  <a:gd name="connsiteX3" fmla="*/ 0 w 503389"/>
                  <a:gd name="connsiteY3" fmla="*/ 638485 h 638485"/>
                  <a:gd name="connsiteX4" fmla="*/ 0 w 503389"/>
                  <a:gd name="connsiteY4" fmla="*/ 464653 h 638485"/>
                  <a:gd name="connsiteX0" fmla="*/ 0 w 509081"/>
                  <a:gd name="connsiteY0" fmla="*/ 486264 h 660096"/>
                  <a:gd name="connsiteX1" fmla="*/ 121443 w 509081"/>
                  <a:gd name="connsiteY1" fmla="*/ 474358 h 660096"/>
                  <a:gd name="connsiteX2" fmla="*/ 500062 w 509081"/>
                  <a:gd name="connsiteY2" fmla="*/ 629140 h 660096"/>
                  <a:gd name="connsiteX3" fmla="*/ 0 w 509081"/>
                  <a:gd name="connsiteY3" fmla="*/ 660096 h 660096"/>
                  <a:gd name="connsiteX4" fmla="*/ 0 w 509081"/>
                  <a:gd name="connsiteY4" fmla="*/ 486264 h 660096"/>
                  <a:gd name="connsiteX0" fmla="*/ 0 w 509081"/>
                  <a:gd name="connsiteY0" fmla="*/ 486264 h 660096"/>
                  <a:gd name="connsiteX1" fmla="*/ 121443 w 509081"/>
                  <a:gd name="connsiteY1" fmla="*/ 474358 h 660096"/>
                  <a:gd name="connsiteX2" fmla="*/ 500062 w 509081"/>
                  <a:gd name="connsiteY2" fmla="*/ 629140 h 660096"/>
                  <a:gd name="connsiteX3" fmla="*/ 0 w 509081"/>
                  <a:gd name="connsiteY3" fmla="*/ 660096 h 660096"/>
                  <a:gd name="connsiteX4" fmla="*/ 0 w 509081"/>
                  <a:gd name="connsiteY4" fmla="*/ 486264 h 660096"/>
                  <a:gd name="connsiteX0" fmla="*/ 0 w 509081"/>
                  <a:gd name="connsiteY0" fmla="*/ 486264 h 663520"/>
                  <a:gd name="connsiteX1" fmla="*/ 121443 w 509081"/>
                  <a:gd name="connsiteY1" fmla="*/ 474358 h 663520"/>
                  <a:gd name="connsiteX2" fmla="*/ 500062 w 509081"/>
                  <a:gd name="connsiteY2" fmla="*/ 629140 h 663520"/>
                  <a:gd name="connsiteX3" fmla="*/ 0 w 509081"/>
                  <a:gd name="connsiteY3" fmla="*/ 660096 h 663520"/>
                  <a:gd name="connsiteX4" fmla="*/ 0 w 509081"/>
                  <a:gd name="connsiteY4" fmla="*/ 486264 h 663520"/>
                  <a:gd name="connsiteX0" fmla="*/ 0 w 531306"/>
                  <a:gd name="connsiteY0" fmla="*/ 486264 h 663520"/>
                  <a:gd name="connsiteX1" fmla="*/ 143668 w 531306"/>
                  <a:gd name="connsiteY1" fmla="*/ 474358 h 663520"/>
                  <a:gd name="connsiteX2" fmla="*/ 522287 w 531306"/>
                  <a:gd name="connsiteY2" fmla="*/ 629140 h 663520"/>
                  <a:gd name="connsiteX3" fmla="*/ 22225 w 531306"/>
                  <a:gd name="connsiteY3" fmla="*/ 660096 h 663520"/>
                  <a:gd name="connsiteX4" fmla="*/ 0 w 531306"/>
                  <a:gd name="connsiteY4" fmla="*/ 486264 h 663520"/>
                  <a:gd name="connsiteX0" fmla="*/ 0 w 531306"/>
                  <a:gd name="connsiteY0" fmla="*/ 486264 h 663520"/>
                  <a:gd name="connsiteX1" fmla="*/ 143668 w 531306"/>
                  <a:gd name="connsiteY1" fmla="*/ 474358 h 663520"/>
                  <a:gd name="connsiteX2" fmla="*/ 522287 w 531306"/>
                  <a:gd name="connsiteY2" fmla="*/ 629140 h 663520"/>
                  <a:gd name="connsiteX3" fmla="*/ 3175 w 531306"/>
                  <a:gd name="connsiteY3" fmla="*/ 660096 h 663520"/>
                  <a:gd name="connsiteX4" fmla="*/ 0 w 531306"/>
                  <a:gd name="connsiteY4" fmla="*/ 486264 h 663520"/>
                  <a:gd name="connsiteX0" fmla="*/ 0 w 531306"/>
                  <a:gd name="connsiteY0" fmla="*/ 486264 h 664025"/>
                  <a:gd name="connsiteX1" fmla="*/ 143668 w 531306"/>
                  <a:gd name="connsiteY1" fmla="*/ 474358 h 664025"/>
                  <a:gd name="connsiteX2" fmla="*/ 522287 w 531306"/>
                  <a:gd name="connsiteY2" fmla="*/ 629140 h 664025"/>
                  <a:gd name="connsiteX3" fmla="*/ 3175 w 531306"/>
                  <a:gd name="connsiteY3" fmla="*/ 660096 h 664025"/>
                  <a:gd name="connsiteX4" fmla="*/ 0 w 531306"/>
                  <a:gd name="connsiteY4" fmla="*/ 486264 h 664025"/>
                  <a:gd name="connsiteX0" fmla="*/ 0 w 531306"/>
                  <a:gd name="connsiteY0" fmla="*/ 486264 h 664025"/>
                  <a:gd name="connsiteX1" fmla="*/ 143668 w 531306"/>
                  <a:gd name="connsiteY1" fmla="*/ 474358 h 664025"/>
                  <a:gd name="connsiteX2" fmla="*/ 522287 w 531306"/>
                  <a:gd name="connsiteY2" fmla="*/ 629140 h 664025"/>
                  <a:gd name="connsiteX3" fmla="*/ 3175 w 531306"/>
                  <a:gd name="connsiteY3" fmla="*/ 660096 h 664025"/>
                  <a:gd name="connsiteX4" fmla="*/ 0 w 531306"/>
                  <a:gd name="connsiteY4" fmla="*/ 486264 h 664025"/>
                  <a:gd name="connsiteX0" fmla="*/ 0 w 531306"/>
                  <a:gd name="connsiteY0" fmla="*/ 486264 h 664025"/>
                  <a:gd name="connsiteX1" fmla="*/ 143668 w 531306"/>
                  <a:gd name="connsiteY1" fmla="*/ 474358 h 664025"/>
                  <a:gd name="connsiteX2" fmla="*/ 522287 w 531306"/>
                  <a:gd name="connsiteY2" fmla="*/ 629140 h 664025"/>
                  <a:gd name="connsiteX3" fmla="*/ 3175 w 531306"/>
                  <a:gd name="connsiteY3" fmla="*/ 660096 h 664025"/>
                  <a:gd name="connsiteX4" fmla="*/ 0 w 531306"/>
                  <a:gd name="connsiteY4" fmla="*/ 486264 h 66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1306" h="664025">
                    <a:moveTo>
                      <a:pt x="0" y="486264"/>
                    </a:moveTo>
                    <a:cubicBezTo>
                      <a:pt x="25400" y="470389"/>
                      <a:pt x="76993" y="455308"/>
                      <a:pt x="143668" y="474358"/>
                    </a:cubicBezTo>
                    <a:cubicBezTo>
                      <a:pt x="-11114" y="21127"/>
                      <a:pt x="612774" y="-378923"/>
                      <a:pt x="522287" y="629140"/>
                    </a:cubicBezTo>
                    <a:cubicBezTo>
                      <a:pt x="358775" y="664859"/>
                      <a:pt x="163512" y="668827"/>
                      <a:pt x="3175" y="660096"/>
                    </a:cubicBezTo>
                    <a:cubicBezTo>
                      <a:pt x="2117" y="602152"/>
                      <a:pt x="1058" y="544208"/>
                      <a:pt x="0" y="48626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68DF00C-034A-4E37-A44B-39C2ADA93C2E}"/>
                  </a:ext>
                </a:extLst>
              </p:cNvPr>
              <p:cNvGrpSpPr/>
              <p:nvPr/>
            </p:nvGrpSpPr>
            <p:grpSpPr>
              <a:xfrm>
                <a:off x="3755633" y="669487"/>
                <a:ext cx="4703672" cy="5032980"/>
                <a:chOff x="3755633" y="669487"/>
                <a:chExt cx="4703672" cy="5032980"/>
              </a:xfrm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3F82FB35-9648-4C27-B498-674C35F292E3}"/>
                    </a:ext>
                  </a:extLst>
                </p:cNvPr>
                <p:cNvSpPr/>
                <p:nvPr/>
              </p:nvSpPr>
              <p:spPr>
                <a:xfrm flipV="1">
                  <a:off x="3755633" y="669487"/>
                  <a:ext cx="4703672" cy="5032980"/>
                </a:xfrm>
                <a:custGeom>
                  <a:avLst/>
                  <a:gdLst>
                    <a:gd name="connsiteX0" fmla="*/ 2265868 w 4703672"/>
                    <a:gd name="connsiteY0" fmla="*/ 5032666 h 5032980"/>
                    <a:gd name="connsiteX1" fmla="*/ 3648400 w 4703672"/>
                    <a:gd name="connsiteY1" fmla="*/ 4953168 h 5032980"/>
                    <a:gd name="connsiteX2" fmla="*/ 4689968 w 4703672"/>
                    <a:gd name="connsiteY2" fmla="*/ 1308131 h 5032980"/>
                    <a:gd name="connsiteX3" fmla="*/ 4346833 w 4703672"/>
                    <a:gd name="connsiteY3" fmla="*/ 0 h 5032980"/>
                    <a:gd name="connsiteX4" fmla="*/ 295661 w 4703672"/>
                    <a:gd name="connsiteY4" fmla="*/ 0 h 5032980"/>
                    <a:gd name="connsiteX5" fmla="*/ 3345 w 4703672"/>
                    <a:gd name="connsiteY5" fmla="*/ 1346766 h 5032980"/>
                    <a:gd name="connsiteX6" fmla="*/ 943276 w 4703672"/>
                    <a:gd name="connsiteY6" fmla="*/ 4953168 h 5032980"/>
                    <a:gd name="connsiteX7" fmla="*/ 2265868 w 4703672"/>
                    <a:gd name="connsiteY7" fmla="*/ 5032666 h 5032980"/>
                    <a:gd name="connsiteX8" fmla="*/ 2342153 w 4703672"/>
                    <a:gd name="connsiteY8" fmla="*/ 4082700 h 5032980"/>
                    <a:gd name="connsiteX9" fmla="*/ 621103 w 4703672"/>
                    <a:gd name="connsiteY9" fmla="*/ 4032694 h 5032980"/>
                    <a:gd name="connsiteX10" fmla="*/ 373453 w 4703672"/>
                    <a:gd name="connsiteY10" fmla="*/ 2581181 h 5032980"/>
                    <a:gd name="connsiteX11" fmla="*/ 4240605 w 4703672"/>
                    <a:gd name="connsiteY11" fmla="*/ 2581182 h 5032980"/>
                    <a:gd name="connsiteX12" fmla="*/ 4059631 w 4703672"/>
                    <a:gd name="connsiteY12" fmla="*/ 4032694 h 5032980"/>
                    <a:gd name="connsiteX13" fmla="*/ 2342153 w 4703672"/>
                    <a:gd name="connsiteY13" fmla="*/ 4082700 h 5032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703672" h="5032980">
                      <a:moveTo>
                        <a:pt x="2265868" y="5032666"/>
                      </a:moveTo>
                      <a:cubicBezTo>
                        <a:pt x="2710098" y="5036010"/>
                        <a:pt x="3164318" y="5012854"/>
                        <a:pt x="3648400" y="4953168"/>
                      </a:cubicBezTo>
                      <a:cubicBezTo>
                        <a:pt x="4376369" y="4931869"/>
                        <a:pt x="4342924" y="2523144"/>
                        <a:pt x="4689968" y="1308131"/>
                      </a:cubicBezTo>
                      <a:cubicBezTo>
                        <a:pt x="4745130" y="960914"/>
                        <a:pt x="4634372" y="80736"/>
                        <a:pt x="4346833" y="0"/>
                      </a:cubicBezTo>
                      <a:lnTo>
                        <a:pt x="295661" y="0"/>
                      </a:lnTo>
                      <a:cubicBezTo>
                        <a:pt x="-85263" y="270938"/>
                        <a:pt x="15941" y="885131"/>
                        <a:pt x="3345" y="1346766"/>
                      </a:cubicBezTo>
                      <a:cubicBezTo>
                        <a:pt x="231812" y="2603880"/>
                        <a:pt x="359076" y="4762966"/>
                        <a:pt x="943276" y="4953168"/>
                      </a:cubicBezTo>
                      <a:cubicBezTo>
                        <a:pt x="1387398" y="4999480"/>
                        <a:pt x="1821638" y="5029323"/>
                        <a:pt x="2265868" y="5032666"/>
                      </a:cubicBezTo>
                      <a:close/>
                      <a:moveTo>
                        <a:pt x="2342153" y="4082700"/>
                      </a:moveTo>
                      <a:cubicBezTo>
                        <a:pt x="1773232" y="4082700"/>
                        <a:pt x="1203716" y="4066032"/>
                        <a:pt x="621103" y="4032694"/>
                      </a:cubicBezTo>
                      <a:cubicBezTo>
                        <a:pt x="433778" y="4067968"/>
                        <a:pt x="270266" y="2588770"/>
                        <a:pt x="373453" y="2581181"/>
                      </a:cubicBezTo>
                      <a:lnTo>
                        <a:pt x="4240605" y="2581182"/>
                      </a:lnTo>
                      <a:cubicBezTo>
                        <a:pt x="4373954" y="2663382"/>
                        <a:pt x="4169169" y="4083845"/>
                        <a:pt x="4059631" y="4032694"/>
                      </a:cubicBezTo>
                      <a:cubicBezTo>
                        <a:pt x="3479399" y="4066032"/>
                        <a:pt x="2911074" y="4082700"/>
                        <a:pt x="2342153" y="408270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Rectangle 41">
                  <a:extLst>
                    <a:ext uri="{FF2B5EF4-FFF2-40B4-BE49-F238E27FC236}">
                      <a16:creationId xmlns:a16="http://schemas.microsoft.com/office/drawing/2014/main" id="{9CE630F6-53B1-42C0-ACCA-4C7D9E9024F6}"/>
                    </a:ext>
                  </a:extLst>
                </p:cNvPr>
                <p:cNvSpPr/>
                <p:nvPr/>
              </p:nvSpPr>
              <p:spPr>
                <a:xfrm>
                  <a:off x="7192034" y="3768879"/>
                  <a:ext cx="1105324" cy="541609"/>
                </a:xfrm>
                <a:custGeom>
                  <a:avLst/>
                  <a:gdLst>
                    <a:gd name="connsiteX0" fmla="*/ 0 w 303213"/>
                    <a:gd name="connsiteY0" fmla="*/ 0 h 307820"/>
                    <a:gd name="connsiteX1" fmla="*/ 303213 w 303213"/>
                    <a:gd name="connsiteY1" fmla="*/ 0 h 307820"/>
                    <a:gd name="connsiteX2" fmla="*/ 303213 w 303213"/>
                    <a:gd name="connsiteY2" fmla="*/ 307820 h 307820"/>
                    <a:gd name="connsiteX3" fmla="*/ 0 w 303213"/>
                    <a:gd name="connsiteY3" fmla="*/ 307820 h 307820"/>
                    <a:gd name="connsiteX4" fmla="*/ 0 w 303213"/>
                    <a:gd name="connsiteY4" fmla="*/ 0 h 307820"/>
                    <a:gd name="connsiteX0" fmla="*/ 0 w 360363"/>
                    <a:gd name="connsiteY0" fmla="*/ 157163 h 464983"/>
                    <a:gd name="connsiteX1" fmla="*/ 360363 w 360363"/>
                    <a:gd name="connsiteY1" fmla="*/ 0 h 464983"/>
                    <a:gd name="connsiteX2" fmla="*/ 303213 w 360363"/>
                    <a:gd name="connsiteY2" fmla="*/ 464983 h 464983"/>
                    <a:gd name="connsiteX3" fmla="*/ 0 w 360363"/>
                    <a:gd name="connsiteY3" fmla="*/ 464983 h 464983"/>
                    <a:gd name="connsiteX4" fmla="*/ 0 w 360363"/>
                    <a:gd name="connsiteY4" fmla="*/ 157163 h 464983"/>
                    <a:gd name="connsiteX0" fmla="*/ 204788 w 565151"/>
                    <a:gd name="connsiteY0" fmla="*/ 157163 h 541183"/>
                    <a:gd name="connsiteX1" fmla="*/ 565151 w 565151"/>
                    <a:gd name="connsiteY1" fmla="*/ 0 h 541183"/>
                    <a:gd name="connsiteX2" fmla="*/ 508001 w 565151"/>
                    <a:gd name="connsiteY2" fmla="*/ 464983 h 541183"/>
                    <a:gd name="connsiteX3" fmla="*/ 0 w 565151"/>
                    <a:gd name="connsiteY3" fmla="*/ 541183 h 541183"/>
                    <a:gd name="connsiteX4" fmla="*/ 204788 w 565151"/>
                    <a:gd name="connsiteY4" fmla="*/ 157163 h 541183"/>
                    <a:gd name="connsiteX0" fmla="*/ 550811 w 911174"/>
                    <a:gd name="connsiteY0" fmla="*/ 157163 h 541183"/>
                    <a:gd name="connsiteX1" fmla="*/ 911174 w 911174"/>
                    <a:gd name="connsiteY1" fmla="*/ 0 h 541183"/>
                    <a:gd name="connsiteX2" fmla="*/ 854024 w 911174"/>
                    <a:gd name="connsiteY2" fmla="*/ 464983 h 541183"/>
                    <a:gd name="connsiteX3" fmla="*/ 346023 w 911174"/>
                    <a:gd name="connsiteY3" fmla="*/ 541183 h 541183"/>
                    <a:gd name="connsiteX4" fmla="*/ 550811 w 911174"/>
                    <a:gd name="connsiteY4" fmla="*/ 157163 h 541183"/>
                    <a:gd name="connsiteX0" fmla="*/ 233432 w 1041470"/>
                    <a:gd name="connsiteY0" fmla="*/ 204788 h 541183"/>
                    <a:gd name="connsiteX1" fmla="*/ 1041470 w 1041470"/>
                    <a:gd name="connsiteY1" fmla="*/ 0 h 541183"/>
                    <a:gd name="connsiteX2" fmla="*/ 984320 w 1041470"/>
                    <a:gd name="connsiteY2" fmla="*/ 464983 h 541183"/>
                    <a:gd name="connsiteX3" fmla="*/ 476319 w 1041470"/>
                    <a:gd name="connsiteY3" fmla="*/ 541183 h 541183"/>
                    <a:gd name="connsiteX4" fmla="*/ 233432 w 1041470"/>
                    <a:gd name="connsiteY4" fmla="*/ 204788 h 541183"/>
                    <a:gd name="connsiteX0" fmla="*/ 259692 w 1067730"/>
                    <a:gd name="connsiteY0" fmla="*/ 204788 h 541183"/>
                    <a:gd name="connsiteX1" fmla="*/ 1067730 w 1067730"/>
                    <a:gd name="connsiteY1" fmla="*/ 0 h 541183"/>
                    <a:gd name="connsiteX2" fmla="*/ 1010580 w 1067730"/>
                    <a:gd name="connsiteY2" fmla="*/ 464983 h 541183"/>
                    <a:gd name="connsiteX3" fmla="*/ 502579 w 1067730"/>
                    <a:gd name="connsiteY3" fmla="*/ 541183 h 541183"/>
                    <a:gd name="connsiteX4" fmla="*/ 259692 w 1067730"/>
                    <a:gd name="connsiteY4" fmla="*/ 204788 h 541183"/>
                    <a:gd name="connsiteX0" fmla="*/ 259692 w 1089669"/>
                    <a:gd name="connsiteY0" fmla="*/ 204788 h 541183"/>
                    <a:gd name="connsiteX1" fmla="*/ 1067730 w 1089669"/>
                    <a:gd name="connsiteY1" fmla="*/ 0 h 541183"/>
                    <a:gd name="connsiteX2" fmla="*/ 1010580 w 1089669"/>
                    <a:gd name="connsiteY2" fmla="*/ 464983 h 541183"/>
                    <a:gd name="connsiteX3" fmla="*/ 502579 w 1089669"/>
                    <a:gd name="connsiteY3" fmla="*/ 541183 h 541183"/>
                    <a:gd name="connsiteX4" fmla="*/ 259692 w 1089669"/>
                    <a:gd name="connsiteY4" fmla="*/ 204788 h 541183"/>
                    <a:gd name="connsiteX0" fmla="*/ 259692 w 1105324"/>
                    <a:gd name="connsiteY0" fmla="*/ 204788 h 541183"/>
                    <a:gd name="connsiteX1" fmla="*/ 1067730 w 1105324"/>
                    <a:gd name="connsiteY1" fmla="*/ 0 h 541183"/>
                    <a:gd name="connsiteX2" fmla="*/ 1010580 w 1105324"/>
                    <a:gd name="connsiteY2" fmla="*/ 464983 h 541183"/>
                    <a:gd name="connsiteX3" fmla="*/ 502579 w 1105324"/>
                    <a:gd name="connsiteY3" fmla="*/ 541183 h 541183"/>
                    <a:gd name="connsiteX4" fmla="*/ 259692 w 1105324"/>
                    <a:gd name="connsiteY4" fmla="*/ 204788 h 541183"/>
                    <a:gd name="connsiteX0" fmla="*/ 259692 w 1105324"/>
                    <a:gd name="connsiteY0" fmla="*/ 204788 h 541183"/>
                    <a:gd name="connsiteX1" fmla="*/ 1067730 w 1105324"/>
                    <a:gd name="connsiteY1" fmla="*/ 0 h 541183"/>
                    <a:gd name="connsiteX2" fmla="*/ 1010580 w 1105324"/>
                    <a:gd name="connsiteY2" fmla="*/ 464983 h 541183"/>
                    <a:gd name="connsiteX3" fmla="*/ 502579 w 1105324"/>
                    <a:gd name="connsiteY3" fmla="*/ 541183 h 541183"/>
                    <a:gd name="connsiteX4" fmla="*/ 259692 w 1105324"/>
                    <a:gd name="connsiteY4" fmla="*/ 204788 h 541183"/>
                    <a:gd name="connsiteX0" fmla="*/ 259692 w 1105324"/>
                    <a:gd name="connsiteY0" fmla="*/ 204788 h 541609"/>
                    <a:gd name="connsiteX1" fmla="*/ 1067730 w 1105324"/>
                    <a:gd name="connsiteY1" fmla="*/ 0 h 541609"/>
                    <a:gd name="connsiteX2" fmla="*/ 1010580 w 1105324"/>
                    <a:gd name="connsiteY2" fmla="*/ 464983 h 541609"/>
                    <a:gd name="connsiteX3" fmla="*/ 502579 w 1105324"/>
                    <a:gd name="connsiteY3" fmla="*/ 541183 h 541609"/>
                    <a:gd name="connsiteX4" fmla="*/ 259692 w 1105324"/>
                    <a:gd name="connsiteY4" fmla="*/ 204788 h 54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324" h="541609">
                      <a:moveTo>
                        <a:pt x="259692" y="204788"/>
                      </a:moveTo>
                      <a:lnTo>
                        <a:pt x="1067730" y="0"/>
                      </a:lnTo>
                      <a:cubicBezTo>
                        <a:pt x="1134405" y="178806"/>
                        <a:pt x="1110593" y="467151"/>
                        <a:pt x="1010580" y="464983"/>
                      </a:cubicBezTo>
                      <a:cubicBezTo>
                        <a:pt x="843628" y="530864"/>
                        <a:pt x="633813" y="544358"/>
                        <a:pt x="502579" y="541183"/>
                      </a:cubicBezTo>
                      <a:cubicBezTo>
                        <a:pt x="-353083" y="351264"/>
                        <a:pt x="110467" y="266120"/>
                        <a:pt x="259692" y="204788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Rectangle 41">
                  <a:extLst>
                    <a:ext uri="{FF2B5EF4-FFF2-40B4-BE49-F238E27FC236}">
                      <a16:creationId xmlns:a16="http://schemas.microsoft.com/office/drawing/2014/main" id="{224451A5-2D23-44B0-A731-BC70C06CB778}"/>
                    </a:ext>
                  </a:extLst>
                </p:cNvPr>
                <p:cNvSpPr/>
                <p:nvPr/>
              </p:nvSpPr>
              <p:spPr>
                <a:xfrm flipH="1">
                  <a:off x="3887871" y="3780495"/>
                  <a:ext cx="1105324" cy="541609"/>
                </a:xfrm>
                <a:custGeom>
                  <a:avLst/>
                  <a:gdLst>
                    <a:gd name="connsiteX0" fmla="*/ 0 w 303213"/>
                    <a:gd name="connsiteY0" fmla="*/ 0 h 307820"/>
                    <a:gd name="connsiteX1" fmla="*/ 303213 w 303213"/>
                    <a:gd name="connsiteY1" fmla="*/ 0 h 307820"/>
                    <a:gd name="connsiteX2" fmla="*/ 303213 w 303213"/>
                    <a:gd name="connsiteY2" fmla="*/ 307820 h 307820"/>
                    <a:gd name="connsiteX3" fmla="*/ 0 w 303213"/>
                    <a:gd name="connsiteY3" fmla="*/ 307820 h 307820"/>
                    <a:gd name="connsiteX4" fmla="*/ 0 w 303213"/>
                    <a:gd name="connsiteY4" fmla="*/ 0 h 307820"/>
                    <a:gd name="connsiteX0" fmla="*/ 0 w 360363"/>
                    <a:gd name="connsiteY0" fmla="*/ 157163 h 464983"/>
                    <a:gd name="connsiteX1" fmla="*/ 360363 w 360363"/>
                    <a:gd name="connsiteY1" fmla="*/ 0 h 464983"/>
                    <a:gd name="connsiteX2" fmla="*/ 303213 w 360363"/>
                    <a:gd name="connsiteY2" fmla="*/ 464983 h 464983"/>
                    <a:gd name="connsiteX3" fmla="*/ 0 w 360363"/>
                    <a:gd name="connsiteY3" fmla="*/ 464983 h 464983"/>
                    <a:gd name="connsiteX4" fmla="*/ 0 w 360363"/>
                    <a:gd name="connsiteY4" fmla="*/ 157163 h 464983"/>
                    <a:gd name="connsiteX0" fmla="*/ 204788 w 565151"/>
                    <a:gd name="connsiteY0" fmla="*/ 157163 h 541183"/>
                    <a:gd name="connsiteX1" fmla="*/ 565151 w 565151"/>
                    <a:gd name="connsiteY1" fmla="*/ 0 h 541183"/>
                    <a:gd name="connsiteX2" fmla="*/ 508001 w 565151"/>
                    <a:gd name="connsiteY2" fmla="*/ 464983 h 541183"/>
                    <a:gd name="connsiteX3" fmla="*/ 0 w 565151"/>
                    <a:gd name="connsiteY3" fmla="*/ 541183 h 541183"/>
                    <a:gd name="connsiteX4" fmla="*/ 204788 w 565151"/>
                    <a:gd name="connsiteY4" fmla="*/ 157163 h 541183"/>
                    <a:gd name="connsiteX0" fmla="*/ 550811 w 911174"/>
                    <a:gd name="connsiteY0" fmla="*/ 157163 h 541183"/>
                    <a:gd name="connsiteX1" fmla="*/ 911174 w 911174"/>
                    <a:gd name="connsiteY1" fmla="*/ 0 h 541183"/>
                    <a:gd name="connsiteX2" fmla="*/ 854024 w 911174"/>
                    <a:gd name="connsiteY2" fmla="*/ 464983 h 541183"/>
                    <a:gd name="connsiteX3" fmla="*/ 346023 w 911174"/>
                    <a:gd name="connsiteY3" fmla="*/ 541183 h 541183"/>
                    <a:gd name="connsiteX4" fmla="*/ 550811 w 911174"/>
                    <a:gd name="connsiteY4" fmla="*/ 157163 h 541183"/>
                    <a:gd name="connsiteX0" fmla="*/ 233432 w 1041470"/>
                    <a:gd name="connsiteY0" fmla="*/ 204788 h 541183"/>
                    <a:gd name="connsiteX1" fmla="*/ 1041470 w 1041470"/>
                    <a:gd name="connsiteY1" fmla="*/ 0 h 541183"/>
                    <a:gd name="connsiteX2" fmla="*/ 984320 w 1041470"/>
                    <a:gd name="connsiteY2" fmla="*/ 464983 h 541183"/>
                    <a:gd name="connsiteX3" fmla="*/ 476319 w 1041470"/>
                    <a:gd name="connsiteY3" fmla="*/ 541183 h 541183"/>
                    <a:gd name="connsiteX4" fmla="*/ 233432 w 1041470"/>
                    <a:gd name="connsiteY4" fmla="*/ 204788 h 541183"/>
                    <a:gd name="connsiteX0" fmla="*/ 259692 w 1067730"/>
                    <a:gd name="connsiteY0" fmla="*/ 204788 h 541183"/>
                    <a:gd name="connsiteX1" fmla="*/ 1067730 w 1067730"/>
                    <a:gd name="connsiteY1" fmla="*/ 0 h 541183"/>
                    <a:gd name="connsiteX2" fmla="*/ 1010580 w 1067730"/>
                    <a:gd name="connsiteY2" fmla="*/ 464983 h 541183"/>
                    <a:gd name="connsiteX3" fmla="*/ 502579 w 1067730"/>
                    <a:gd name="connsiteY3" fmla="*/ 541183 h 541183"/>
                    <a:gd name="connsiteX4" fmla="*/ 259692 w 1067730"/>
                    <a:gd name="connsiteY4" fmla="*/ 204788 h 541183"/>
                    <a:gd name="connsiteX0" fmla="*/ 259692 w 1089669"/>
                    <a:gd name="connsiteY0" fmla="*/ 204788 h 541183"/>
                    <a:gd name="connsiteX1" fmla="*/ 1067730 w 1089669"/>
                    <a:gd name="connsiteY1" fmla="*/ 0 h 541183"/>
                    <a:gd name="connsiteX2" fmla="*/ 1010580 w 1089669"/>
                    <a:gd name="connsiteY2" fmla="*/ 464983 h 541183"/>
                    <a:gd name="connsiteX3" fmla="*/ 502579 w 1089669"/>
                    <a:gd name="connsiteY3" fmla="*/ 541183 h 541183"/>
                    <a:gd name="connsiteX4" fmla="*/ 259692 w 1089669"/>
                    <a:gd name="connsiteY4" fmla="*/ 204788 h 541183"/>
                    <a:gd name="connsiteX0" fmla="*/ 259692 w 1105324"/>
                    <a:gd name="connsiteY0" fmla="*/ 204788 h 541183"/>
                    <a:gd name="connsiteX1" fmla="*/ 1067730 w 1105324"/>
                    <a:gd name="connsiteY1" fmla="*/ 0 h 541183"/>
                    <a:gd name="connsiteX2" fmla="*/ 1010580 w 1105324"/>
                    <a:gd name="connsiteY2" fmla="*/ 464983 h 541183"/>
                    <a:gd name="connsiteX3" fmla="*/ 502579 w 1105324"/>
                    <a:gd name="connsiteY3" fmla="*/ 541183 h 541183"/>
                    <a:gd name="connsiteX4" fmla="*/ 259692 w 1105324"/>
                    <a:gd name="connsiteY4" fmla="*/ 204788 h 541183"/>
                    <a:gd name="connsiteX0" fmla="*/ 259692 w 1105324"/>
                    <a:gd name="connsiteY0" fmla="*/ 204788 h 541183"/>
                    <a:gd name="connsiteX1" fmla="*/ 1067730 w 1105324"/>
                    <a:gd name="connsiteY1" fmla="*/ 0 h 541183"/>
                    <a:gd name="connsiteX2" fmla="*/ 1010580 w 1105324"/>
                    <a:gd name="connsiteY2" fmla="*/ 464983 h 541183"/>
                    <a:gd name="connsiteX3" fmla="*/ 502579 w 1105324"/>
                    <a:gd name="connsiteY3" fmla="*/ 541183 h 541183"/>
                    <a:gd name="connsiteX4" fmla="*/ 259692 w 1105324"/>
                    <a:gd name="connsiteY4" fmla="*/ 204788 h 541183"/>
                    <a:gd name="connsiteX0" fmla="*/ 259692 w 1105324"/>
                    <a:gd name="connsiteY0" fmla="*/ 204788 h 541609"/>
                    <a:gd name="connsiteX1" fmla="*/ 1067730 w 1105324"/>
                    <a:gd name="connsiteY1" fmla="*/ 0 h 541609"/>
                    <a:gd name="connsiteX2" fmla="*/ 1010580 w 1105324"/>
                    <a:gd name="connsiteY2" fmla="*/ 464983 h 541609"/>
                    <a:gd name="connsiteX3" fmla="*/ 502579 w 1105324"/>
                    <a:gd name="connsiteY3" fmla="*/ 541183 h 541609"/>
                    <a:gd name="connsiteX4" fmla="*/ 259692 w 1105324"/>
                    <a:gd name="connsiteY4" fmla="*/ 204788 h 541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324" h="541609">
                      <a:moveTo>
                        <a:pt x="259692" y="204788"/>
                      </a:moveTo>
                      <a:lnTo>
                        <a:pt x="1067730" y="0"/>
                      </a:lnTo>
                      <a:cubicBezTo>
                        <a:pt x="1134405" y="178806"/>
                        <a:pt x="1110593" y="467151"/>
                        <a:pt x="1010580" y="464983"/>
                      </a:cubicBezTo>
                      <a:cubicBezTo>
                        <a:pt x="843628" y="530864"/>
                        <a:pt x="633813" y="544358"/>
                        <a:pt x="502579" y="541183"/>
                      </a:cubicBezTo>
                      <a:cubicBezTo>
                        <a:pt x="-353083" y="351264"/>
                        <a:pt x="110467" y="266120"/>
                        <a:pt x="259692" y="204788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Rectangle 43">
                  <a:extLst>
                    <a:ext uri="{FF2B5EF4-FFF2-40B4-BE49-F238E27FC236}">
                      <a16:creationId xmlns:a16="http://schemas.microsoft.com/office/drawing/2014/main" id="{D9CAA72E-D8F6-40B0-8CA5-70D8D5526AF4}"/>
                    </a:ext>
                  </a:extLst>
                </p:cNvPr>
                <p:cNvSpPr/>
                <p:nvPr/>
              </p:nvSpPr>
              <p:spPr>
                <a:xfrm>
                  <a:off x="3837906" y="4801468"/>
                  <a:ext cx="4504409" cy="439532"/>
                </a:xfrm>
                <a:custGeom>
                  <a:avLst/>
                  <a:gdLst>
                    <a:gd name="connsiteX0" fmla="*/ 0 w 4190221"/>
                    <a:gd name="connsiteY0" fmla="*/ 0 h 384922"/>
                    <a:gd name="connsiteX1" fmla="*/ 4190221 w 4190221"/>
                    <a:gd name="connsiteY1" fmla="*/ 0 h 384922"/>
                    <a:gd name="connsiteX2" fmla="*/ 4190221 w 4190221"/>
                    <a:gd name="connsiteY2" fmla="*/ 384922 h 384922"/>
                    <a:gd name="connsiteX3" fmla="*/ 0 w 4190221"/>
                    <a:gd name="connsiteY3" fmla="*/ 384922 h 384922"/>
                    <a:gd name="connsiteX4" fmla="*/ 0 w 4190221"/>
                    <a:gd name="connsiteY4" fmla="*/ 0 h 384922"/>
                    <a:gd name="connsiteX0" fmla="*/ 0 w 4190221"/>
                    <a:gd name="connsiteY0" fmla="*/ 0 h 438262"/>
                    <a:gd name="connsiteX1" fmla="*/ 4190221 w 4190221"/>
                    <a:gd name="connsiteY1" fmla="*/ 0 h 438262"/>
                    <a:gd name="connsiteX2" fmla="*/ 4190221 w 4190221"/>
                    <a:gd name="connsiteY2" fmla="*/ 384922 h 438262"/>
                    <a:gd name="connsiteX3" fmla="*/ 0 w 4190221"/>
                    <a:gd name="connsiteY3" fmla="*/ 438262 h 438262"/>
                    <a:gd name="connsiteX4" fmla="*/ 0 w 4190221"/>
                    <a:gd name="connsiteY4" fmla="*/ 0 h 438262"/>
                    <a:gd name="connsiteX0" fmla="*/ 155786 w 4346007"/>
                    <a:gd name="connsiteY0" fmla="*/ 0 h 438262"/>
                    <a:gd name="connsiteX1" fmla="*/ 4346007 w 4346007"/>
                    <a:gd name="connsiteY1" fmla="*/ 0 h 438262"/>
                    <a:gd name="connsiteX2" fmla="*/ 4346007 w 4346007"/>
                    <a:gd name="connsiteY2" fmla="*/ 384922 h 438262"/>
                    <a:gd name="connsiteX3" fmla="*/ 155786 w 4346007"/>
                    <a:gd name="connsiteY3" fmla="*/ 438262 h 438262"/>
                    <a:gd name="connsiteX4" fmla="*/ 155786 w 4346007"/>
                    <a:gd name="connsiteY4" fmla="*/ 0 h 438262"/>
                    <a:gd name="connsiteX0" fmla="*/ 184416 w 4374637"/>
                    <a:gd name="connsiteY0" fmla="*/ 0 h 438262"/>
                    <a:gd name="connsiteX1" fmla="*/ 4374637 w 4374637"/>
                    <a:gd name="connsiteY1" fmla="*/ 0 h 438262"/>
                    <a:gd name="connsiteX2" fmla="*/ 4374637 w 4374637"/>
                    <a:gd name="connsiteY2" fmla="*/ 384922 h 438262"/>
                    <a:gd name="connsiteX3" fmla="*/ 184416 w 4374637"/>
                    <a:gd name="connsiteY3" fmla="*/ 438262 h 438262"/>
                    <a:gd name="connsiteX4" fmla="*/ 184416 w 4374637"/>
                    <a:gd name="connsiteY4" fmla="*/ 0 h 438262"/>
                    <a:gd name="connsiteX0" fmla="*/ 151467 w 4341688"/>
                    <a:gd name="connsiteY0" fmla="*/ 0 h 438262"/>
                    <a:gd name="connsiteX1" fmla="*/ 4341688 w 4341688"/>
                    <a:gd name="connsiteY1" fmla="*/ 0 h 438262"/>
                    <a:gd name="connsiteX2" fmla="*/ 4341688 w 4341688"/>
                    <a:gd name="connsiteY2" fmla="*/ 384922 h 438262"/>
                    <a:gd name="connsiteX3" fmla="*/ 151467 w 4341688"/>
                    <a:gd name="connsiteY3" fmla="*/ 438262 h 438262"/>
                    <a:gd name="connsiteX4" fmla="*/ 151467 w 4341688"/>
                    <a:gd name="connsiteY4" fmla="*/ 0 h 438262"/>
                    <a:gd name="connsiteX0" fmla="*/ 174487 w 4364708"/>
                    <a:gd name="connsiteY0" fmla="*/ 0 h 438262"/>
                    <a:gd name="connsiteX1" fmla="*/ 4364708 w 4364708"/>
                    <a:gd name="connsiteY1" fmla="*/ 0 h 438262"/>
                    <a:gd name="connsiteX2" fmla="*/ 4364708 w 4364708"/>
                    <a:gd name="connsiteY2" fmla="*/ 384922 h 438262"/>
                    <a:gd name="connsiteX3" fmla="*/ 174487 w 4364708"/>
                    <a:gd name="connsiteY3" fmla="*/ 438262 h 438262"/>
                    <a:gd name="connsiteX4" fmla="*/ 174487 w 4364708"/>
                    <a:gd name="connsiteY4" fmla="*/ 0 h 438262"/>
                    <a:gd name="connsiteX0" fmla="*/ 174487 w 4429054"/>
                    <a:gd name="connsiteY0" fmla="*/ 0 h 438262"/>
                    <a:gd name="connsiteX1" fmla="*/ 4364708 w 4429054"/>
                    <a:gd name="connsiteY1" fmla="*/ 0 h 438262"/>
                    <a:gd name="connsiteX2" fmla="*/ 4364708 w 4429054"/>
                    <a:gd name="connsiteY2" fmla="*/ 384922 h 438262"/>
                    <a:gd name="connsiteX3" fmla="*/ 174487 w 4429054"/>
                    <a:gd name="connsiteY3" fmla="*/ 438262 h 438262"/>
                    <a:gd name="connsiteX4" fmla="*/ 174487 w 4429054"/>
                    <a:gd name="connsiteY4" fmla="*/ 0 h 438262"/>
                    <a:gd name="connsiteX0" fmla="*/ 174487 w 4429054"/>
                    <a:gd name="connsiteY0" fmla="*/ 0 h 438262"/>
                    <a:gd name="connsiteX1" fmla="*/ 4364708 w 4429054"/>
                    <a:gd name="connsiteY1" fmla="*/ 0 h 438262"/>
                    <a:gd name="connsiteX2" fmla="*/ 4364708 w 4429054"/>
                    <a:gd name="connsiteY2" fmla="*/ 407782 h 438262"/>
                    <a:gd name="connsiteX3" fmla="*/ 174487 w 4429054"/>
                    <a:gd name="connsiteY3" fmla="*/ 438262 h 438262"/>
                    <a:gd name="connsiteX4" fmla="*/ 174487 w 4429054"/>
                    <a:gd name="connsiteY4" fmla="*/ 0 h 438262"/>
                    <a:gd name="connsiteX0" fmla="*/ 174487 w 4470454"/>
                    <a:gd name="connsiteY0" fmla="*/ 0 h 438262"/>
                    <a:gd name="connsiteX1" fmla="*/ 4364708 w 4470454"/>
                    <a:gd name="connsiteY1" fmla="*/ 0 h 438262"/>
                    <a:gd name="connsiteX2" fmla="*/ 4364708 w 4470454"/>
                    <a:gd name="connsiteY2" fmla="*/ 407782 h 438262"/>
                    <a:gd name="connsiteX3" fmla="*/ 174487 w 4470454"/>
                    <a:gd name="connsiteY3" fmla="*/ 438262 h 438262"/>
                    <a:gd name="connsiteX4" fmla="*/ 174487 w 4470454"/>
                    <a:gd name="connsiteY4" fmla="*/ 0 h 438262"/>
                    <a:gd name="connsiteX0" fmla="*/ 174487 w 4479079"/>
                    <a:gd name="connsiteY0" fmla="*/ 0 h 438262"/>
                    <a:gd name="connsiteX1" fmla="*/ 4364708 w 4479079"/>
                    <a:gd name="connsiteY1" fmla="*/ 0 h 438262"/>
                    <a:gd name="connsiteX2" fmla="*/ 4364708 w 4479079"/>
                    <a:gd name="connsiteY2" fmla="*/ 407782 h 438262"/>
                    <a:gd name="connsiteX3" fmla="*/ 174487 w 4479079"/>
                    <a:gd name="connsiteY3" fmla="*/ 438262 h 438262"/>
                    <a:gd name="connsiteX4" fmla="*/ 174487 w 4479079"/>
                    <a:gd name="connsiteY4" fmla="*/ 0 h 438262"/>
                    <a:gd name="connsiteX0" fmla="*/ 174487 w 4479079"/>
                    <a:gd name="connsiteY0" fmla="*/ 0 h 438262"/>
                    <a:gd name="connsiteX1" fmla="*/ 4364708 w 4479079"/>
                    <a:gd name="connsiteY1" fmla="*/ 0 h 438262"/>
                    <a:gd name="connsiteX2" fmla="*/ 4364708 w 4479079"/>
                    <a:gd name="connsiteY2" fmla="*/ 407782 h 438262"/>
                    <a:gd name="connsiteX3" fmla="*/ 174487 w 4479079"/>
                    <a:gd name="connsiteY3" fmla="*/ 438262 h 438262"/>
                    <a:gd name="connsiteX4" fmla="*/ 174487 w 4479079"/>
                    <a:gd name="connsiteY4" fmla="*/ 0 h 438262"/>
                    <a:gd name="connsiteX0" fmla="*/ 174487 w 4479079"/>
                    <a:gd name="connsiteY0" fmla="*/ 0 h 438262"/>
                    <a:gd name="connsiteX1" fmla="*/ 4364708 w 4479079"/>
                    <a:gd name="connsiteY1" fmla="*/ 0 h 438262"/>
                    <a:gd name="connsiteX2" fmla="*/ 4364708 w 4479079"/>
                    <a:gd name="connsiteY2" fmla="*/ 407782 h 438262"/>
                    <a:gd name="connsiteX3" fmla="*/ 174487 w 4479079"/>
                    <a:gd name="connsiteY3" fmla="*/ 438262 h 438262"/>
                    <a:gd name="connsiteX4" fmla="*/ 174487 w 4479079"/>
                    <a:gd name="connsiteY4" fmla="*/ 0 h 438262"/>
                    <a:gd name="connsiteX0" fmla="*/ 174487 w 4479079"/>
                    <a:gd name="connsiteY0" fmla="*/ 0 h 438262"/>
                    <a:gd name="connsiteX1" fmla="*/ 4364708 w 4479079"/>
                    <a:gd name="connsiteY1" fmla="*/ 0 h 438262"/>
                    <a:gd name="connsiteX2" fmla="*/ 4364708 w 4479079"/>
                    <a:gd name="connsiteY2" fmla="*/ 407782 h 438262"/>
                    <a:gd name="connsiteX3" fmla="*/ 174487 w 4479079"/>
                    <a:gd name="connsiteY3" fmla="*/ 438262 h 438262"/>
                    <a:gd name="connsiteX4" fmla="*/ 174487 w 4479079"/>
                    <a:gd name="connsiteY4" fmla="*/ 0 h 438262"/>
                    <a:gd name="connsiteX0" fmla="*/ 174487 w 4479079"/>
                    <a:gd name="connsiteY0" fmla="*/ 0 h 438262"/>
                    <a:gd name="connsiteX1" fmla="*/ 4364708 w 4479079"/>
                    <a:gd name="connsiteY1" fmla="*/ 0 h 438262"/>
                    <a:gd name="connsiteX2" fmla="*/ 4364708 w 4479079"/>
                    <a:gd name="connsiteY2" fmla="*/ 407782 h 438262"/>
                    <a:gd name="connsiteX3" fmla="*/ 174487 w 4479079"/>
                    <a:gd name="connsiteY3" fmla="*/ 438262 h 438262"/>
                    <a:gd name="connsiteX4" fmla="*/ 174487 w 4479079"/>
                    <a:gd name="connsiteY4" fmla="*/ 0 h 438262"/>
                    <a:gd name="connsiteX0" fmla="*/ 174487 w 4479079"/>
                    <a:gd name="connsiteY0" fmla="*/ 0 h 438262"/>
                    <a:gd name="connsiteX1" fmla="*/ 4364708 w 4479079"/>
                    <a:gd name="connsiteY1" fmla="*/ 0 h 438262"/>
                    <a:gd name="connsiteX2" fmla="*/ 4364708 w 4479079"/>
                    <a:gd name="connsiteY2" fmla="*/ 407782 h 438262"/>
                    <a:gd name="connsiteX3" fmla="*/ 174487 w 4479079"/>
                    <a:gd name="connsiteY3" fmla="*/ 438262 h 438262"/>
                    <a:gd name="connsiteX4" fmla="*/ 174487 w 4479079"/>
                    <a:gd name="connsiteY4" fmla="*/ 0 h 438262"/>
                    <a:gd name="connsiteX0" fmla="*/ 174487 w 4479079"/>
                    <a:gd name="connsiteY0" fmla="*/ 0 h 439532"/>
                    <a:gd name="connsiteX1" fmla="*/ 4364708 w 4479079"/>
                    <a:gd name="connsiteY1" fmla="*/ 0 h 439532"/>
                    <a:gd name="connsiteX2" fmla="*/ 4364708 w 4479079"/>
                    <a:gd name="connsiteY2" fmla="*/ 439532 h 439532"/>
                    <a:gd name="connsiteX3" fmla="*/ 174487 w 4479079"/>
                    <a:gd name="connsiteY3" fmla="*/ 438262 h 439532"/>
                    <a:gd name="connsiteX4" fmla="*/ 174487 w 4479079"/>
                    <a:gd name="connsiteY4" fmla="*/ 0 h 439532"/>
                    <a:gd name="connsiteX0" fmla="*/ 174487 w 4447141"/>
                    <a:gd name="connsiteY0" fmla="*/ 0 h 439532"/>
                    <a:gd name="connsiteX1" fmla="*/ 4282158 w 4447141"/>
                    <a:gd name="connsiteY1" fmla="*/ 0 h 439532"/>
                    <a:gd name="connsiteX2" fmla="*/ 4364708 w 4447141"/>
                    <a:gd name="connsiteY2" fmla="*/ 439532 h 439532"/>
                    <a:gd name="connsiteX3" fmla="*/ 174487 w 4447141"/>
                    <a:gd name="connsiteY3" fmla="*/ 438262 h 439532"/>
                    <a:gd name="connsiteX4" fmla="*/ 174487 w 4447141"/>
                    <a:gd name="connsiteY4" fmla="*/ 0 h 439532"/>
                    <a:gd name="connsiteX0" fmla="*/ 174487 w 4492747"/>
                    <a:gd name="connsiteY0" fmla="*/ 0 h 439532"/>
                    <a:gd name="connsiteX1" fmla="*/ 4282158 w 4492747"/>
                    <a:gd name="connsiteY1" fmla="*/ 0 h 439532"/>
                    <a:gd name="connsiteX2" fmla="*/ 4364708 w 4492747"/>
                    <a:gd name="connsiteY2" fmla="*/ 439532 h 439532"/>
                    <a:gd name="connsiteX3" fmla="*/ 174487 w 4492747"/>
                    <a:gd name="connsiteY3" fmla="*/ 438262 h 439532"/>
                    <a:gd name="connsiteX4" fmla="*/ 174487 w 4492747"/>
                    <a:gd name="connsiteY4" fmla="*/ 0 h 439532"/>
                    <a:gd name="connsiteX0" fmla="*/ 174487 w 4504409"/>
                    <a:gd name="connsiteY0" fmla="*/ 0 h 439532"/>
                    <a:gd name="connsiteX1" fmla="*/ 4282158 w 4504409"/>
                    <a:gd name="connsiteY1" fmla="*/ 0 h 439532"/>
                    <a:gd name="connsiteX2" fmla="*/ 4364708 w 4504409"/>
                    <a:gd name="connsiteY2" fmla="*/ 439532 h 439532"/>
                    <a:gd name="connsiteX3" fmla="*/ 174487 w 4504409"/>
                    <a:gd name="connsiteY3" fmla="*/ 438262 h 439532"/>
                    <a:gd name="connsiteX4" fmla="*/ 174487 w 4504409"/>
                    <a:gd name="connsiteY4" fmla="*/ 0 h 439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04409" h="439532">
                      <a:moveTo>
                        <a:pt x="174487" y="0"/>
                      </a:moveTo>
                      <a:cubicBezTo>
                        <a:pt x="1677907" y="53340"/>
                        <a:pt x="2854938" y="68580"/>
                        <a:pt x="4282158" y="0"/>
                      </a:cubicBezTo>
                      <a:cubicBezTo>
                        <a:pt x="4604738" y="163867"/>
                        <a:pt x="4524728" y="417905"/>
                        <a:pt x="4364708" y="439532"/>
                      </a:cubicBezTo>
                      <a:lnTo>
                        <a:pt x="174487" y="438262"/>
                      </a:lnTo>
                      <a:cubicBezTo>
                        <a:pt x="-153173" y="414095"/>
                        <a:pt x="60187" y="8927"/>
                        <a:pt x="1744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6146804-A988-41A9-BA1C-8FC4A99F8A04}"/>
                    </a:ext>
                  </a:extLst>
                </p:cNvPr>
                <p:cNvSpPr/>
                <p:nvPr/>
              </p:nvSpPr>
              <p:spPr>
                <a:xfrm>
                  <a:off x="7905403" y="4853567"/>
                  <a:ext cx="268918" cy="268918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07D03AA-6DE6-471E-9167-0B1C3DCC5D6A}"/>
                    </a:ext>
                  </a:extLst>
                </p:cNvPr>
                <p:cNvSpPr/>
                <p:nvPr/>
              </p:nvSpPr>
              <p:spPr>
                <a:xfrm>
                  <a:off x="4017680" y="4862363"/>
                  <a:ext cx="268918" cy="268918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  <a:effectLst>
                  <a:innerShdw blurRad="114300">
                    <a:prstClr val="black"/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EABA083D-14DA-4F87-AADA-EDCAB4E7B9AD}"/>
                    </a:ext>
                  </a:extLst>
                </p:cNvPr>
                <p:cNvGrpSpPr/>
                <p:nvPr/>
              </p:nvGrpSpPr>
              <p:grpSpPr>
                <a:xfrm>
                  <a:off x="4775801" y="3926043"/>
                  <a:ext cx="2633627" cy="875425"/>
                  <a:chOff x="4775801" y="3926043"/>
                  <a:chExt cx="2633627" cy="875425"/>
                </a:xfrm>
              </p:grpSpPr>
              <p:sp>
                <p:nvSpPr>
                  <p:cNvPr id="75" name="Rectangle 12">
                    <a:extLst>
                      <a:ext uri="{FF2B5EF4-FFF2-40B4-BE49-F238E27FC236}">
                        <a16:creationId xmlns:a16="http://schemas.microsoft.com/office/drawing/2014/main" id="{2B421B6C-1EE0-46B0-A26F-CF4D333933D5}"/>
                      </a:ext>
                    </a:extLst>
                  </p:cNvPr>
                  <p:cNvSpPr/>
                  <p:nvPr/>
                </p:nvSpPr>
                <p:spPr>
                  <a:xfrm>
                    <a:off x="4775801" y="3926043"/>
                    <a:ext cx="2633627" cy="875425"/>
                  </a:xfrm>
                  <a:custGeom>
                    <a:avLst/>
                    <a:gdLst>
                      <a:gd name="connsiteX0" fmla="*/ 0 w 2336800"/>
                      <a:gd name="connsiteY0" fmla="*/ 0 h 596900"/>
                      <a:gd name="connsiteX1" fmla="*/ 2336800 w 2336800"/>
                      <a:gd name="connsiteY1" fmla="*/ 0 h 596900"/>
                      <a:gd name="connsiteX2" fmla="*/ 2336800 w 2336800"/>
                      <a:gd name="connsiteY2" fmla="*/ 596900 h 596900"/>
                      <a:gd name="connsiteX3" fmla="*/ 0 w 2336800"/>
                      <a:gd name="connsiteY3" fmla="*/ 596900 h 596900"/>
                      <a:gd name="connsiteX4" fmla="*/ 0 w 2336800"/>
                      <a:gd name="connsiteY4" fmla="*/ 0 h 596900"/>
                      <a:gd name="connsiteX0" fmla="*/ 0 w 2336800"/>
                      <a:gd name="connsiteY0" fmla="*/ 0 h 800100"/>
                      <a:gd name="connsiteX1" fmla="*/ 2336800 w 2336800"/>
                      <a:gd name="connsiteY1" fmla="*/ 0 h 800100"/>
                      <a:gd name="connsiteX2" fmla="*/ 2336800 w 2336800"/>
                      <a:gd name="connsiteY2" fmla="*/ 596900 h 800100"/>
                      <a:gd name="connsiteX3" fmla="*/ 203200 w 2336800"/>
                      <a:gd name="connsiteY3" fmla="*/ 800100 h 800100"/>
                      <a:gd name="connsiteX4" fmla="*/ 0 w 2336800"/>
                      <a:gd name="connsiteY4" fmla="*/ 0 h 800100"/>
                      <a:gd name="connsiteX0" fmla="*/ 0 w 2336800"/>
                      <a:gd name="connsiteY0" fmla="*/ 0 h 825500"/>
                      <a:gd name="connsiteX1" fmla="*/ 2336800 w 2336800"/>
                      <a:gd name="connsiteY1" fmla="*/ 0 h 825500"/>
                      <a:gd name="connsiteX2" fmla="*/ 2044700 w 2336800"/>
                      <a:gd name="connsiteY2" fmla="*/ 825500 h 825500"/>
                      <a:gd name="connsiteX3" fmla="*/ 203200 w 2336800"/>
                      <a:gd name="connsiteY3" fmla="*/ 800100 h 825500"/>
                      <a:gd name="connsiteX4" fmla="*/ 0 w 2336800"/>
                      <a:gd name="connsiteY4" fmla="*/ 0 h 825500"/>
                      <a:gd name="connsiteX0" fmla="*/ 0 w 2467430"/>
                      <a:gd name="connsiteY0" fmla="*/ 0 h 825500"/>
                      <a:gd name="connsiteX1" fmla="*/ 2336800 w 2467430"/>
                      <a:gd name="connsiteY1" fmla="*/ 0 h 825500"/>
                      <a:gd name="connsiteX2" fmla="*/ 2044700 w 2467430"/>
                      <a:gd name="connsiteY2" fmla="*/ 825500 h 825500"/>
                      <a:gd name="connsiteX3" fmla="*/ 203200 w 2467430"/>
                      <a:gd name="connsiteY3" fmla="*/ 800100 h 825500"/>
                      <a:gd name="connsiteX4" fmla="*/ 0 w 2467430"/>
                      <a:gd name="connsiteY4" fmla="*/ 0 h 825500"/>
                      <a:gd name="connsiteX0" fmla="*/ 0 w 2484548"/>
                      <a:gd name="connsiteY0" fmla="*/ 0 h 825500"/>
                      <a:gd name="connsiteX1" fmla="*/ 2336800 w 2484548"/>
                      <a:gd name="connsiteY1" fmla="*/ 0 h 825500"/>
                      <a:gd name="connsiteX2" fmla="*/ 2044700 w 2484548"/>
                      <a:gd name="connsiteY2" fmla="*/ 825500 h 825500"/>
                      <a:gd name="connsiteX3" fmla="*/ 203200 w 2484548"/>
                      <a:gd name="connsiteY3" fmla="*/ 800100 h 825500"/>
                      <a:gd name="connsiteX4" fmla="*/ 0 w 2484548"/>
                      <a:gd name="connsiteY4" fmla="*/ 0 h 825500"/>
                      <a:gd name="connsiteX0" fmla="*/ 0 w 2502888"/>
                      <a:gd name="connsiteY0" fmla="*/ 0 h 825500"/>
                      <a:gd name="connsiteX1" fmla="*/ 2336800 w 2502888"/>
                      <a:gd name="connsiteY1" fmla="*/ 0 h 825500"/>
                      <a:gd name="connsiteX2" fmla="*/ 2044700 w 2502888"/>
                      <a:gd name="connsiteY2" fmla="*/ 825500 h 825500"/>
                      <a:gd name="connsiteX3" fmla="*/ 203200 w 2502888"/>
                      <a:gd name="connsiteY3" fmla="*/ 800100 h 825500"/>
                      <a:gd name="connsiteX4" fmla="*/ 0 w 2502888"/>
                      <a:gd name="connsiteY4" fmla="*/ 0 h 825500"/>
                      <a:gd name="connsiteX0" fmla="*/ 0 w 2481829"/>
                      <a:gd name="connsiteY0" fmla="*/ 0 h 825500"/>
                      <a:gd name="connsiteX1" fmla="*/ 2336800 w 2481829"/>
                      <a:gd name="connsiteY1" fmla="*/ 0 h 825500"/>
                      <a:gd name="connsiteX2" fmla="*/ 2044700 w 2481829"/>
                      <a:gd name="connsiteY2" fmla="*/ 825500 h 825500"/>
                      <a:gd name="connsiteX3" fmla="*/ 203200 w 2481829"/>
                      <a:gd name="connsiteY3" fmla="*/ 800100 h 825500"/>
                      <a:gd name="connsiteX4" fmla="*/ 0 w 2481829"/>
                      <a:gd name="connsiteY4" fmla="*/ 0 h 825500"/>
                      <a:gd name="connsiteX0" fmla="*/ 0 w 2481829"/>
                      <a:gd name="connsiteY0" fmla="*/ 0 h 855732"/>
                      <a:gd name="connsiteX1" fmla="*/ 2336800 w 2481829"/>
                      <a:gd name="connsiteY1" fmla="*/ 0 h 855732"/>
                      <a:gd name="connsiteX2" fmla="*/ 2044700 w 2481829"/>
                      <a:gd name="connsiteY2" fmla="*/ 825500 h 855732"/>
                      <a:gd name="connsiteX3" fmla="*/ 203200 w 2481829"/>
                      <a:gd name="connsiteY3" fmla="*/ 800100 h 855732"/>
                      <a:gd name="connsiteX4" fmla="*/ 0 w 2481829"/>
                      <a:gd name="connsiteY4" fmla="*/ 0 h 855732"/>
                      <a:gd name="connsiteX0" fmla="*/ 0 w 2481829"/>
                      <a:gd name="connsiteY0" fmla="*/ 0 h 873597"/>
                      <a:gd name="connsiteX1" fmla="*/ 2336800 w 2481829"/>
                      <a:gd name="connsiteY1" fmla="*/ 0 h 873597"/>
                      <a:gd name="connsiteX2" fmla="*/ 2044700 w 2481829"/>
                      <a:gd name="connsiteY2" fmla="*/ 825500 h 873597"/>
                      <a:gd name="connsiteX3" fmla="*/ 203200 w 2481829"/>
                      <a:gd name="connsiteY3" fmla="*/ 800100 h 873597"/>
                      <a:gd name="connsiteX4" fmla="*/ 0 w 2481829"/>
                      <a:gd name="connsiteY4" fmla="*/ 0 h 873597"/>
                      <a:gd name="connsiteX0" fmla="*/ 36063 w 2517892"/>
                      <a:gd name="connsiteY0" fmla="*/ 0 h 873597"/>
                      <a:gd name="connsiteX1" fmla="*/ 2372863 w 2517892"/>
                      <a:gd name="connsiteY1" fmla="*/ 0 h 873597"/>
                      <a:gd name="connsiteX2" fmla="*/ 2080763 w 2517892"/>
                      <a:gd name="connsiteY2" fmla="*/ 825500 h 873597"/>
                      <a:gd name="connsiteX3" fmla="*/ 239263 w 2517892"/>
                      <a:gd name="connsiteY3" fmla="*/ 800100 h 873597"/>
                      <a:gd name="connsiteX4" fmla="*/ 36063 w 2517892"/>
                      <a:gd name="connsiteY4" fmla="*/ 0 h 873597"/>
                      <a:gd name="connsiteX0" fmla="*/ 173919 w 2655748"/>
                      <a:gd name="connsiteY0" fmla="*/ 1940 h 875537"/>
                      <a:gd name="connsiteX1" fmla="*/ 2510719 w 2655748"/>
                      <a:gd name="connsiteY1" fmla="*/ 1940 h 875537"/>
                      <a:gd name="connsiteX2" fmla="*/ 2218619 w 2655748"/>
                      <a:gd name="connsiteY2" fmla="*/ 827440 h 875537"/>
                      <a:gd name="connsiteX3" fmla="*/ 377119 w 2655748"/>
                      <a:gd name="connsiteY3" fmla="*/ 802040 h 875537"/>
                      <a:gd name="connsiteX4" fmla="*/ 173919 w 2655748"/>
                      <a:gd name="connsiteY4" fmla="*/ 1940 h 875537"/>
                      <a:gd name="connsiteX0" fmla="*/ 151798 w 2633627"/>
                      <a:gd name="connsiteY0" fmla="*/ 1828 h 875425"/>
                      <a:gd name="connsiteX1" fmla="*/ 2488598 w 2633627"/>
                      <a:gd name="connsiteY1" fmla="*/ 1828 h 875425"/>
                      <a:gd name="connsiteX2" fmla="*/ 2196498 w 2633627"/>
                      <a:gd name="connsiteY2" fmla="*/ 827328 h 875425"/>
                      <a:gd name="connsiteX3" fmla="*/ 354998 w 2633627"/>
                      <a:gd name="connsiteY3" fmla="*/ 801928 h 875425"/>
                      <a:gd name="connsiteX4" fmla="*/ 151798 w 2633627"/>
                      <a:gd name="connsiteY4" fmla="*/ 1828 h 875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33627" h="875425">
                        <a:moveTo>
                          <a:pt x="151798" y="1828"/>
                        </a:moveTo>
                        <a:lnTo>
                          <a:pt x="2488598" y="1828"/>
                        </a:lnTo>
                        <a:cubicBezTo>
                          <a:pt x="2826206" y="45220"/>
                          <a:pt x="2509765" y="806161"/>
                          <a:pt x="2196498" y="827328"/>
                        </a:cubicBezTo>
                        <a:cubicBezTo>
                          <a:pt x="1554090" y="904586"/>
                          <a:pt x="829131" y="883420"/>
                          <a:pt x="354998" y="801928"/>
                        </a:cubicBezTo>
                        <a:cubicBezTo>
                          <a:pt x="4690" y="630478"/>
                          <a:pt x="-129719" y="-39447"/>
                          <a:pt x="151798" y="1828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3FC93E30-DF37-473F-9037-AC38E97CC3A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959350" y="4038600"/>
                    <a:ext cx="2266950" cy="254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C79EE1DD-846F-4C54-A7E3-F8459C826A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5863" y="4187820"/>
                    <a:ext cx="2174081" cy="1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ACF6BB28-C0AC-42E4-93F9-7D8F99E757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29199" y="4337441"/>
                    <a:ext cx="2089150" cy="680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DB4FD715-45DA-4923-8FF5-A2701234A3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64123" y="4483753"/>
                    <a:ext cx="1997080" cy="493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C89A438E-16A3-4DA2-86AD-4F65B1D94D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07781" y="4645076"/>
                    <a:ext cx="19050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D7CC577-740A-4D17-B09D-86D8BBDCAFD3}"/>
              </a:ext>
            </a:extLst>
          </p:cNvPr>
          <p:cNvGrpSpPr/>
          <p:nvPr/>
        </p:nvGrpSpPr>
        <p:grpSpPr>
          <a:xfrm rot="20764690" flipH="1">
            <a:off x="2771912" y="2255532"/>
            <a:ext cx="469349" cy="392806"/>
            <a:chOff x="5321614" y="2760725"/>
            <a:chExt cx="1538280" cy="1287414"/>
          </a:xfrm>
          <a:gradFill>
            <a:gsLst>
              <a:gs pos="0">
                <a:srgbClr val="FFFF00"/>
              </a:gs>
              <a:gs pos="100000">
                <a:srgbClr val="DAA36D"/>
              </a:gs>
              <a:gs pos="46000">
                <a:schemeClr val="accent4">
                  <a:lumMod val="60000"/>
                  <a:lumOff val="40000"/>
                </a:schemeClr>
              </a:gs>
              <a:gs pos="72000">
                <a:schemeClr val="bg1"/>
              </a:gs>
              <a:gs pos="23000">
                <a:srgbClr val="FFC000"/>
              </a:gs>
            </a:gsLst>
            <a:lin ang="7800000" scaled="0"/>
          </a:gradFill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81D62B5-2E1D-4618-882E-3E2C465E2E63}"/>
                </a:ext>
              </a:extLst>
            </p:cNvPr>
            <p:cNvSpPr/>
            <p:nvPr/>
          </p:nvSpPr>
          <p:spPr>
            <a:xfrm rot="20292023">
              <a:off x="5907208" y="2929627"/>
              <a:ext cx="401671" cy="544723"/>
            </a:xfrm>
            <a:custGeom>
              <a:avLst/>
              <a:gdLst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4300 w 381948"/>
                <a:gd name="connsiteY3" fmla="*/ 269551 h 545776"/>
                <a:gd name="connsiteX4" fmla="*/ 152400 w 381948"/>
                <a:gd name="connsiteY4" fmla="*/ 218751 h 545776"/>
                <a:gd name="connsiteX5" fmla="*/ 257175 w 381948"/>
                <a:gd name="connsiteY5" fmla="*/ 142551 h 545776"/>
                <a:gd name="connsiteX6" fmla="*/ 349250 w 381948"/>
                <a:gd name="connsiteY6" fmla="*/ 25076 h 545776"/>
                <a:gd name="connsiteX7" fmla="*/ 371475 w 381948"/>
                <a:gd name="connsiteY7" fmla="*/ 6026 h 545776"/>
                <a:gd name="connsiteX8" fmla="*/ 377825 w 381948"/>
                <a:gd name="connsiteY8" fmla="*/ 104451 h 545776"/>
                <a:gd name="connsiteX9" fmla="*/ 358775 w 381948"/>
                <a:gd name="connsiteY9" fmla="*/ 129851 h 545776"/>
                <a:gd name="connsiteX10" fmla="*/ 377825 w 381948"/>
                <a:gd name="connsiteY10" fmla="*/ 123501 h 545776"/>
                <a:gd name="connsiteX11" fmla="*/ 381000 w 381948"/>
                <a:gd name="connsiteY11" fmla="*/ 180651 h 545776"/>
                <a:gd name="connsiteX12" fmla="*/ 365125 w 381948"/>
                <a:gd name="connsiteY12" fmla="*/ 199701 h 545776"/>
                <a:gd name="connsiteX13" fmla="*/ 323850 w 381948"/>
                <a:gd name="connsiteY13" fmla="*/ 342576 h 545776"/>
                <a:gd name="connsiteX14" fmla="*/ 323850 w 381948"/>
                <a:gd name="connsiteY14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52400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381948"/>
                <a:gd name="connsiteY0" fmla="*/ 545776 h 545776"/>
                <a:gd name="connsiteX1" fmla="*/ 53975 w 381948"/>
                <a:gd name="connsiteY1" fmla="*/ 501326 h 545776"/>
                <a:gd name="connsiteX2" fmla="*/ 69850 w 381948"/>
                <a:gd name="connsiteY2" fmla="*/ 377501 h 545776"/>
                <a:gd name="connsiteX3" fmla="*/ 116682 w 381948"/>
                <a:gd name="connsiteY3" fmla="*/ 218751 h 545776"/>
                <a:gd name="connsiteX4" fmla="*/ 257175 w 381948"/>
                <a:gd name="connsiteY4" fmla="*/ 142551 h 545776"/>
                <a:gd name="connsiteX5" fmla="*/ 349250 w 381948"/>
                <a:gd name="connsiteY5" fmla="*/ 25076 h 545776"/>
                <a:gd name="connsiteX6" fmla="*/ 371475 w 381948"/>
                <a:gd name="connsiteY6" fmla="*/ 6026 h 545776"/>
                <a:gd name="connsiteX7" fmla="*/ 377825 w 381948"/>
                <a:gd name="connsiteY7" fmla="*/ 104451 h 545776"/>
                <a:gd name="connsiteX8" fmla="*/ 358775 w 381948"/>
                <a:gd name="connsiteY8" fmla="*/ 129851 h 545776"/>
                <a:gd name="connsiteX9" fmla="*/ 377825 w 381948"/>
                <a:gd name="connsiteY9" fmla="*/ 123501 h 545776"/>
                <a:gd name="connsiteX10" fmla="*/ 381000 w 381948"/>
                <a:gd name="connsiteY10" fmla="*/ 180651 h 545776"/>
                <a:gd name="connsiteX11" fmla="*/ 365125 w 381948"/>
                <a:gd name="connsiteY11" fmla="*/ 199701 h 545776"/>
                <a:gd name="connsiteX12" fmla="*/ 323850 w 381948"/>
                <a:gd name="connsiteY12" fmla="*/ 342576 h 545776"/>
                <a:gd name="connsiteX13" fmla="*/ 323850 w 381948"/>
                <a:gd name="connsiteY13" fmla="*/ 342576 h 545776"/>
                <a:gd name="connsiteX0" fmla="*/ 0 w 406813"/>
                <a:gd name="connsiteY0" fmla="*/ 545776 h 545776"/>
                <a:gd name="connsiteX1" fmla="*/ 53975 w 406813"/>
                <a:gd name="connsiteY1" fmla="*/ 501326 h 545776"/>
                <a:gd name="connsiteX2" fmla="*/ 69850 w 406813"/>
                <a:gd name="connsiteY2" fmla="*/ 377501 h 545776"/>
                <a:gd name="connsiteX3" fmla="*/ 116682 w 406813"/>
                <a:gd name="connsiteY3" fmla="*/ 218751 h 545776"/>
                <a:gd name="connsiteX4" fmla="*/ 257175 w 406813"/>
                <a:gd name="connsiteY4" fmla="*/ 142551 h 545776"/>
                <a:gd name="connsiteX5" fmla="*/ 349250 w 406813"/>
                <a:gd name="connsiteY5" fmla="*/ 25076 h 545776"/>
                <a:gd name="connsiteX6" fmla="*/ 371475 w 406813"/>
                <a:gd name="connsiteY6" fmla="*/ 6026 h 545776"/>
                <a:gd name="connsiteX7" fmla="*/ 377825 w 406813"/>
                <a:gd name="connsiteY7" fmla="*/ 104451 h 545776"/>
                <a:gd name="connsiteX8" fmla="*/ 358775 w 406813"/>
                <a:gd name="connsiteY8" fmla="*/ 129851 h 545776"/>
                <a:gd name="connsiteX9" fmla="*/ 406400 w 406813"/>
                <a:gd name="connsiteY9" fmla="*/ 140170 h 545776"/>
                <a:gd name="connsiteX10" fmla="*/ 381000 w 406813"/>
                <a:gd name="connsiteY10" fmla="*/ 180651 h 545776"/>
                <a:gd name="connsiteX11" fmla="*/ 365125 w 406813"/>
                <a:gd name="connsiteY11" fmla="*/ 199701 h 545776"/>
                <a:gd name="connsiteX12" fmla="*/ 323850 w 406813"/>
                <a:gd name="connsiteY12" fmla="*/ 342576 h 545776"/>
                <a:gd name="connsiteX13" fmla="*/ 323850 w 406813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2129"/>
                <a:gd name="connsiteY0" fmla="*/ 545776 h 545776"/>
                <a:gd name="connsiteX1" fmla="*/ 53975 w 402129"/>
                <a:gd name="connsiteY1" fmla="*/ 501326 h 545776"/>
                <a:gd name="connsiteX2" fmla="*/ 69850 w 402129"/>
                <a:gd name="connsiteY2" fmla="*/ 377501 h 545776"/>
                <a:gd name="connsiteX3" fmla="*/ 116682 w 402129"/>
                <a:gd name="connsiteY3" fmla="*/ 218751 h 545776"/>
                <a:gd name="connsiteX4" fmla="*/ 257175 w 402129"/>
                <a:gd name="connsiteY4" fmla="*/ 142551 h 545776"/>
                <a:gd name="connsiteX5" fmla="*/ 349250 w 402129"/>
                <a:gd name="connsiteY5" fmla="*/ 25076 h 545776"/>
                <a:gd name="connsiteX6" fmla="*/ 371475 w 402129"/>
                <a:gd name="connsiteY6" fmla="*/ 6026 h 545776"/>
                <a:gd name="connsiteX7" fmla="*/ 377825 w 402129"/>
                <a:gd name="connsiteY7" fmla="*/ 104451 h 545776"/>
                <a:gd name="connsiteX8" fmla="*/ 358775 w 402129"/>
                <a:gd name="connsiteY8" fmla="*/ 129851 h 545776"/>
                <a:gd name="connsiteX9" fmla="*/ 401638 w 402129"/>
                <a:gd name="connsiteY9" fmla="*/ 147314 h 545776"/>
                <a:gd name="connsiteX10" fmla="*/ 381000 w 402129"/>
                <a:gd name="connsiteY10" fmla="*/ 180651 h 545776"/>
                <a:gd name="connsiteX11" fmla="*/ 365125 w 402129"/>
                <a:gd name="connsiteY11" fmla="*/ 199701 h 545776"/>
                <a:gd name="connsiteX12" fmla="*/ 323850 w 402129"/>
                <a:gd name="connsiteY12" fmla="*/ 342576 h 545776"/>
                <a:gd name="connsiteX13" fmla="*/ 323850 w 402129"/>
                <a:gd name="connsiteY13" fmla="*/ 342576 h 545776"/>
                <a:gd name="connsiteX0" fmla="*/ 0 w 401671"/>
                <a:gd name="connsiteY0" fmla="*/ 545776 h 545776"/>
                <a:gd name="connsiteX1" fmla="*/ 53975 w 401671"/>
                <a:gd name="connsiteY1" fmla="*/ 501326 h 545776"/>
                <a:gd name="connsiteX2" fmla="*/ 69850 w 401671"/>
                <a:gd name="connsiteY2" fmla="*/ 377501 h 545776"/>
                <a:gd name="connsiteX3" fmla="*/ 116682 w 401671"/>
                <a:gd name="connsiteY3" fmla="*/ 218751 h 545776"/>
                <a:gd name="connsiteX4" fmla="*/ 257175 w 401671"/>
                <a:gd name="connsiteY4" fmla="*/ 142551 h 545776"/>
                <a:gd name="connsiteX5" fmla="*/ 349250 w 401671"/>
                <a:gd name="connsiteY5" fmla="*/ 25076 h 545776"/>
                <a:gd name="connsiteX6" fmla="*/ 371475 w 401671"/>
                <a:gd name="connsiteY6" fmla="*/ 6026 h 545776"/>
                <a:gd name="connsiteX7" fmla="*/ 377825 w 401671"/>
                <a:gd name="connsiteY7" fmla="*/ 104451 h 545776"/>
                <a:gd name="connsiteX8" fmla="*/ 358775 w 401671"/>
                <a:gd name="connsiteY8" fmla="*/ 129851 h 545776"/>
                <a:gd name="connsiteX9" fmla="*/ 401638 w 401671"/>
                <a:gd name="connsiteY9" fmla="*/ 147314 h 545776"/>
                <a:gd name="connsiteX10" fmla="*/ 365125 w 401671"/>
                <a:gd name="connsiteY10" fmla="*/ 199701 h 545776"/>
                <a:gd name="connsiteX11" fmla="*/ 323850 w 401671"/>
                <a:gd name="connsiteY11" fmla="*/ 342576 h 545776"/>
                <a:gd name="connsiteX12" fmla="*/ 323850 w 401671"/>
                <a:gd name="connsiteY12" fmla="*/ 342576 h 545776"/>
                <a:gd name="connsiteX0" fmla="*/ 0 w 401671"/>
                <a:gd name="connsiteY0" fmla="*/ 544723 h 544723"/>
                <a:gd name="connsiteX1" fmla="*/ 53975 w 401671"/>
                <a:gd name="connsiteY1" fmla="*/ 500273 h 544723"/>
                <a:gd name="connsiteX2" fmla="*/ 69850 w 401671"/>
                <a:gd name="connsiteY2" fmla="*/ 376448 h 544723"/>
                <a:gd name="connsiteX3" fmla="*/ 116682 w 401671"/>
                <a:gd name="connsiteY3" fmla="*/ 217698 h 544723"/>
                <a:gd name="connsiteX4" fmla="*/ 257175 w 401671"/>
                <a:gd name="connsiteY4" fmla="*/ 141498 h 544723"/>
                <a:gd name="connsiteX5" fmla="*/ 349250 w 401671"/>
                <a:gd name="connsiteY5" fmla="*/ 24023 h 544723"/>
                <a:gd name="connsiteX6" fmla="*/ 371475 w 401671"/>
                <a:gd name="connsiteY6" fmla="*/ 4973 h 544723"/>
                <a:gd name="connsiteX7" fmla="*/ 384969 w 401671"/>
                <a:gd name="connsiteY7" fmla="*/ 89111 h 544723"/>
                <a:gd name="connsiteX8" fmla="*/ 358775 w 401671"/>
                <a:gd name="connsiteY8" fmla="*/ 128798 h 544723"/>
                <a:gd name="connsiteX9" fmla="*/ 401638 w 401671"/>
                <a:gd name="connsiteY9" fmla="*/ 146261 h 544723"/>
                <a:gd name="connsiteX10" fmla="*/ 365125 w 401671"/>
                <a:gd name="connsiteY10" fmla="*/ 198648 h 544723"/>
                <a:gd name="connsiteX11" fmla="*/ 323850 w 401671"/>
                <a:gd name="connsiteY11" fmla="*/ 341523 h 544723"/>
                <a:gd name="connsiteX12" fmla="*/ 323850 w 401671"/>
                <a:gd name="connsiteY12" fmla="*/ 341523 h 54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671" h="544723">
                  <a:moveTo>
                    <a:pt x="0" y="544723"/>
                  </a:moveTo>
                  <a:cubicBezTo>
                    <a:pt x="21166" y="536521"/>
                    <a:pt x="42333" y="528319"/>
                    <a:pt x="53975" y="500273"/>
                  </a:cubicBezTo>
                  <a:cubicBezTo>
                    <a:pt x="65617" y="472227"/>
                    <a:pt x="59399" y="423544"/>
                    <a:pt x="69850" y="376448"/>
                  </a:cubicBezTo>
                  <a:cubicBezTo>
                    <a:pt x="80301" y="329352"/>
                    <a:pt x="85461" y="256856"/>
                    <a:pt x="116682" y="217698"/>
                  </a:cubicBezTo>
                  <a:cubicBezTo>
                    <a:pt x="147903" y="178540"/>
                    <a:pt x="218414" y="173777"/>
                    <a:pt x="257175" y="141498"/>
                  </a:cubicBezTo>
                  <a:cubicBezTo>
                    <a:pt x="295936" y="109219"/>
                    <a:pt x="330200" y="46777"/>
                    <a:pt x="349250" y="24023"/>
                  </a:cubicBezTo>
                  <a:cubicBezTo>
                    <a:pt x="368300" y="1269"/>
                    <a:pt x="365522" y="-5875"/>
                    <a:pt x="371475" y="4973"/>
                  </a:cubicBezTo>
                  <a:cubicBezTo>
                    <a:pt x="377428" y="15821"/>
                    <a:pt x="387086" y="68474"/>
                    <a:pt x="384969" y="89111"/>
                  </a:cubicBezTo>
                  <a:cubicBezTo>
                    <a:pt x="382852" y="109748"/>
                    <a:pt x="355997" y="119273"/>
                    <a:pt x="358775" y="128798"/>
                  </a:cubicBezTo>
                  <a:cubicBezTo>
                    <a:pt x="361553" y="138323"/>
                    <a:pt x="400580" y="134619"/>
                    <a:pt x="401638" y="146261"/>
                  </a:cubicBezTo>
                  <a:cubicBezTo>
                    <a:pt x="402696" y="157903"/>
                    <a:pt x="378090" y="166104"/>
                    <a:pt x="365125" y="198648"/>
                  </a:cubicBezTo>
                  <a:cubicBezTo>
                    <a:pt x="355600" y="225635"/>
                    <a:pt x="323850" y="341523"/>
                    <a:pt x="323850" y="341523"/>
                  </a:cubicBezTo>
                  <a:lnTo>
                    <a:pt x="323850" y="34152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DF7E45A-E288-4FA7-8B04-575918BF0FBA}"/>
                </a:ext>
              </a:extLst>
            </p:cNvPr>
            <p:cNvSpPr/>
            <p:nvPr/>
          </p:nvSpPr>
          <p:spPr>
            <a:xfrm>
              <a:off x="5418046" y="2760725"/>
              <a:ext cx="1441848" cy="1287414"/>
            </a:xfrm>
            <a:custGeom>
              <a:avLst/>
              <a:gdLst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638287 w 1437106"/>
                <a:gd name="connsiteY7" fmla="*/ 649225 h 1287414"/>
                <a:gd name="connsiteX8" fmla="*/ 724012 w 1437106"/>
                <a:gd name="connsiteY8" fmla="*/ 541275 h 1287414"/>
                <a:gd name="connsiteX9" fmla="*/ 781162 w 1437106"/>
                <a:gd name="connsiteY9" fmla="*/ 353950 h 1287414"/>
                <a:gd name="connsiteX10" fmla="*/ 908162 w 1437106"/>
                <a:gd name="connsiteY10" fmla="*/ 249175 h 1287414"/>
                <a:gd name="connsiteX11" fmla="*/ 1082787 w 1437106"/>
                <a:gd name="connsiteY11" fmla="*/ 198375 h 1287414"/>
                <a:gd name="connsiteX12" fmla="*/ 1409812 w 1437106"/>
                <a:gd name="connsiteY12" fmla="*/ 1525 h 1287414"/>
                <a:gd name="connsiteX13" fmla="*/ 1387587 w 1437106"/>
                <a:gd name="connsiteY13" fmla="*/ 109475 h 1287414"/>
                <a:gd name="connsiteX14" fmla="*/ 1330437 w 1437106"/>
                <a:gd name="connsiteY14" fmla="*/ 153925 h 1287414"/>
                <a:gd name="connsiteX15" fmla="*/ 1428862 w 1437106"/>
                <a:gd name="connsiteY15" fmla="*/ 115825 h 1287414"/>
                <a:gd name="connsiteX16" fmla="*/ 1419337 w 1437106"/>
                <a:gd name="connsiteY16" fmla="*/ 201550 h 1287414"/>
                <a:gd name="connsiteX17" fmla="*/ 1320912 w 1437106"/>
                <a:gd name="connsiteY17" fmla="*/ 252350 h 1287414"/>
                <a:gd name="connsiteX18" fmla="*/ 1432037 w 1437106"/>
                <a:gd name="connsiteY18" fmla="*/ 239650 h 1287414"/>
                <a:gd name="connsiteX19" fmla="*/ 1371712 w 1437106"/>
                <a:gd name="connsiteY19" fmla="*/ 338075 h 1287414"/>
                <a:gd name="connsiteX20" fmla="*/ 1317737 w 1437106"/>
                <a:gd name="connsiteY20" fmla="*/ 366650 h 1287414"/>
                <a:gd name="connsiteX21" fmla="*/ 1419337 w 1437106"/>
                <a:gd name="connsiteY21" fmla="*/ 366650 h 1287414"/>
                <a:gd name="connsiteX22" fmla="*/ 1324087 w 1437106"/>
                <a:gd name="connsiteY22" fmla="*/ 468250 h 1287414"/>
                <a:gd name="connsiteX23" fmla="*/ 1301862 w 1437106"/>
                <a:gd name="connsiteY23" fmla="*/ 468250 h 1287414"/>
                <a:gd name="connsiteX24" fmla="*/ 1390762 w 1437106"/>
                <a:gd name="connsiteY24" fmla="*/ 487300 h 1287414"/>
                <a:gd name="connsiteX25" fmla="*/ 1273287 w 1437106"/>
                <a:gd name="connsiteY25" fmla="*/ 560325 h 1287414"/>
                <a:gd name="connsiteX26" fmla="*/ 1330437 w 1437106"/>
                <a:gd name="connsiteY26" fmla="*/ 585725 h 1287414"/>
                <a:gd name="connsiteX27" fmla="*/ 1216137 w 1437106"/>
                <a:gd name="connsiteY27" fmla="*/ 646050 h 1287414"/>
                <a:gd name="connsiteX28" fmla="*/ 1235187 w 1437106"/>
                <a:gd name="connsiteY28" fmla="*/ 709550 h 1287414"/>
                <a:gd name="connsiteX29" fmla="*/ 1124062 w 1437106"/>
                <a:gd name="connsiteY29" fmla="*/ 719075 h 1287414"/>
                <a:gd name="connsiteX30" fmla="*/ 1143112 w 1437106"/>
                <a:gd name="connsiteY30" fmla="*/ 757175 h 1287414"/>
                <a:gd name="connsiteX31" fmla="*/ 1054212 w 1437106"/>
                <a:gd name="connsiteY31" fmla="*/ 782575 h 1287414"/>
                <a:gd name="connsiteX32" fmla="*/ 987537 w 1437106"/>
                <a:gd name="connsiteY32" fmla="*/ 754000 h 1287414"/>
                <a:gd name="connsiteX33" fmla="*/ 1028812 w 1437106"/>
                <a:gd name="connsiteY33" fmla="*/ 925450 h 1287414"/>
                <a:gd name="connsiteX34" fmla="*/ 1070087 w 1437106"/>
                <a:gd name="connsiteY34" fmla="*/ 976250 h 1287414"/>
                <a:gd name="connsiteX35" fmla="*/ 1257412 w 1437106"/>
                <a:gd name="connsiteY35" fmla="*/ 1087375 h 1287414"/>
                <a:gd name="connsiteX36" fmla="*/ 1336787 w 1437106"/>
                <a:gd name="connsiteY36" fmla="*/ 1131825 h 1287414"/>
                <a:gd name="connsiteX37" fmla="*/ 1282812 w 1437106"/>
                <a:gd name="connsiteY37" fmla="*/ 1144525 h 1287414"/>
                <a:gd name="connsiteX38" fmla="*/ 1327262 w 1437106"/>
                <a:gd name="connsiteY38" fmla="*/ 1204850 h 1287414"/>
                <a:gd name="connsiteX39" fmla="*/ 1247887 w 1437106"/>
                <a:gd name="connsiteY39" fmla="*/ 1201675 h 1287414"/>
                <a:gd name="connsiteX40" fmla="*/ 1270112 w 1437106"/>
                <a:gd name="connsiteY40" fmla="*/ 1262000 h 1287414"/>
                <a:gd name="connsiteX41" fmla="*/ 1181212 w 1437106"/>
                <a:gd name="connsiteY41" fmla="*/ 1236600 h 1287414"/>
                <a:gd name="connsiteX42" fmla="*/ 1149462 w 1437106"/>
                <a:gd name="connsiteY42" fmla="*/ 1277875 h 1287414"/>
                <a:gd name="connsiteX43" fmla="*/ 955787 w 1437106"/>
                <a:gd name="connsiteY43" fmla="*/ 1058800 h 1287414"/>
                <a:gd name="connsiteX44" fmla="*/ 841487 w 1437106"/>
                <a:gd name="connsiteY44" fmla="*/ 1100075 h 1287414"/>
                <a:gd name="connsiteX45" fmla="*/ 695437 w 1437106"/>
                <a:gd name="connsiteY45" fmla="*/ 1128650 h 1287414"/>
                <a:gd name="connsiteX46" fmla="*/ 647812 w 1437106"/>
                <a:gd name="connsiteY46" fmla="*/ 1163575 h 1287414"/>
                <a:gd name="connsiteX47" fmla="*/ 720837 w 1437106"/>
                <a:gd name="connsiteY47" fmla="*/ 1182625 h 1287414"/>
                <a:gd name="connsiteX48" fmla="*/ 720837 w 1437106"/>
                <a:gd name="connsiteY48" fmla="*/ 1220725 h 1287414"/>
                <a:gd name="connsiteX49" fmla="*/ 650987 w 1437106"/>
                <a:gd name="connsiteY49" fmla="*/ 1192150 h 1287414"/>
                <a:gd name="connsiteX50" fmla="*/ 565262 w 1437106"/>
                <a:gd name="connsiteY50" fmla="*/ 1214375 h 1287414"/>
                <a:gd name="connsiteX51" fmla="*/ 530337 w 1437106"/>
                <a:gd name="connsiteY51" fmla="*/ 1287400 h 1287414"/>
                <a:gd name="connsiteX52" fmla="*/ 530337 w 1437106"/>
                <a:gd name="connsiteY52" fmla="*/ 1208025 h 1287414"/>
                <a:gd name="connsiteX53" fmla="*/ 539862 w 1437106"/>
                <a:gd name="connsiteY53" fmla="*/ 1198500 h 1287414"/>
                <a:gd name="connsiteX54" fmla="*/ 470012 w 1437106"/>
                <a:gd name="connsiteY54" fmla="*/ 1233425 h 1287414"/>
                <a:gd name="connsiteX55" fmla="*/ 460487 w 1437106"/>
                <a:gd name="connsiteY55" fmla="*/ 1198500 h 1287414"/>
                <a:gd name="connsiteX56" fmla="*/ 508112 w 1437106"/>
                <a:gd name="connsiteY56" fmla="*/ 1157225 h 1287414"/>
                <a:gd name="connsiteX57" fmla="*/ 606537 w 1437106"/>
                <a:gd name="connsiteY57" fmla="*/ 1147700 h 1287414"/>
                <a:gd name="connsiteX58" fmla="*/ 730362 w 1437106"/>
                <a:gd name="connsiteY58" fmla="*/ 1074675 h 1287414"/>
                <a:gd name="connsiteX59" fmla="*/ 603362 w 1437106"/>
                <a:gd name="connsiteY59" fmla="*/ 1112775 h 1287414"/>
                <a:gd name="connsiteX60" fmla="*/ 565262 w 1437106"/>
                <a:gd name="connsiteY60" fmla="*/ 1112775 h 1287414"/>
                <a:gd name="connsiteX61" fmla="*/ 530337 w 1437106"/>
                <a:gd name="connsiteY61" fmla="*/ 1154050 h 1287414"/>
                <a:gd name="connsiteX62" fmla="*/ 568437 w 1437106"/>
                <a:gd name="connsiteY62" fmla="*/ 1160400 h 1287414"/>
                <a:gd name="connsiteX63" fmla="*/ 406512 w 1437106"/>
                <a:gd name="connsiteY63" fmla="*/ 1182625 h 1287414"/>
                <a:gd name="connsiteX64" fmla="*/ 454137 w 1437106"/>
                <a:gd name="connsiteY64" fmla="*/ 1179450 h 1287414"/>
                <a:gd name="connsiteX65" fmla="*/ 387462 w 1437106"/>
                <a:gd name="connsiteY65" fmla="*/ 1236600 h 1287414"/>
                <a:gd name="connsiteX66" fmla="*/ 377937 w 1437106"/>
                <a:gd name="connsiteY66" fmla="*/ 1246125 h 1287414"/>
                <a:gd name="connsiteX67" fmla="*/ 396987 w 1437106"/>
                <a:gd name="connsiteY67" fmla="*/ 1169925 h 1287414"/>
                <a:gd name="connsiteX68" fmla="*/ 330312 w 1437106"/>
                <a:gd name="connsiteY68" fmla="*/ 1185800 h 1287414"/>
                <a:gd name="connsiteX69" fmla="*/ 368412 w 1437106"/>
                <a:gd name="connsiteY69" fmla="*/ 1131825 h 1287414"/>
                <a:gd name="connsiteX70" fmla="*/ 492237 w 1437106"/>
                <a:gd name="connsiteY70" fmla="*/ 1141350 h 1287414"/>
                <a:gd name="connsiteX71" fmla="*/ 555737 w 1437106"/>
                <a:gd name="connsiteY71" fmla="*/ 1103250 h 1287414"/>
                <a:gd name="connsiteX72" fmla="*/ 371587 w 1437106"/>
                <a:gd name="connsiteY72" fmla="*/ 1030225 h 1287414"/>
                <a:gd name="connsiteX73" fmla="*/ 292212 w 1437106"/>
                <a:gd name="connsiteY73" fmla="*/ 915925 h 1287414"/>
                <a:gd name="connsiteX74" fmla="*/ 212837 w 1437106"/>
                <a:gd name="connsiteY74" fmla="*/ 798450 h 1287414"/>
                <a:gd name="connsiteX75" fmla="*/ 136637 w 1437106"/>
                <a:gd name="connsiteY75" fmla="*/ 769875 h 1287414"/>
                <a:gd name="connsiteX76" fmla="*/ 41387 w 1437106"/>
                <a:gd name="connsiteY76" fmla="*/ 715900 h 1287414"/>
                <a:gd name="connsiteX77" fmla="*/ 50912 w 1437106"/>
                <a:gd name="connsiteY77" fmla="*/ 668275 h 1287414"/>
                <a:gd name="connsiteX78" fmla="*/ 112 w 1437106"/>
                <a:gd name="connsiteY78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06512 w 1437106"/>
                <a:gd name="connsiteY62" fmla="*/ 1182625 h 1287414"/>
                <a:gd name="connsiteX63" fmla="*/ 454137 w 1437106"/>
                <a:gd name="connsiteY63" fmla="*/ 1179450 h 1287414"/>
                <a:gd name="connsiteX64" fmla="*/ 387462 w 1437106"/>
                <a:gd name="connsiteY64" fmla="*/ 1236600 h 1287414"/>
                <a:gd name="connsiteX65" fmla="*/ 377937 w 1437106"/>
                <a:gd name="connsiteY65" fmla="*/ 1246125 h 1287414"/>
                <a:gd name="connsiteX66" fmla="*/ 396987 w 1437106"/>
                <a:gd name="connsiteY66" fmla="*/ 1169925 h 1287414"/>
                <a:gd name="connsiteX67" fmla="*/ 330312 w 1437106"/>
                <a:gd name="connsiteY67" fmla="*/ 1185800 h 1287414"/>
                <a:gd name="connsiteX68" fmla="*/ 368412 w 1437106"/>
                <a:gd name="connsiteY68" fmla="*/ 1131825 h 1287414"/>
                <a:gd name="connsiteX69" fmla="*/ 492237 w 1437106"/>
                <a:gd name="connsiteY69" fmla="*/ 1141350 h 1287414"/>
                <a:gd name="connsiteX70" fmla="*/ 555737 w 1437106"/>
                <a:gd name="connsiteY70" fmla="*/ 1103250 h 1287414"/>
                <a:gd name="connsiteX71" fmla="*/ 371587 w 1437106"/>
                <a:gd name="connsiteY71" fmla="*/ 1030225 h 1287414"/>
                <a:gd name="connsiteX72" fmla="*/ 292212 w 1437106"/>
                <a:gd name="connsiteY72" fmla="*/ 915925 h 1287414"/>
                <a:gd name="connsiteX73" fmla="*/ 212837 w 1437106"/>
                <a:gd name="connsiteY73" fmla="*/ 798450 h 1287414"/>
                <a:gd name="connsiteX74" fmla="*/ 136637 w 1437106"/>
                <a:gd name="connsiteY74" fmla="*/ 769875 h 1287414"/>
                <a:gd name="connsiteX75" fmla="*/ 41387 w 1437106"/>
                <a:gd name="connsiteY75" fmla="*/ 715900 h 1287414"/>
                <a:gd name="connsiteX76" fmla="*/ 50912 w 1437106"/>
                <a:gd name="connsiteY76" fmla="*/ 668275 h 1287414"/>
                <a:gd name="connsiteX77" fmla="*/ 112 w 1437106"/>
                <a:gd name="connsiteY77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530337 w 1437106"/>
                <a:gd name="connsiteY60" fmla="*/ 1154050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08112 w 1437106"/>
                <a:gd name="connsiteY55" fmla="*/ 1157225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730362 w 1437106"/>
                <a:gd name="connsiteY57" fmla="*/ 1074675 h 1287414"/>
                <a:gd name="connsiteX58" fmla="*/ 603362 w 1437106"/>
                <a:gd name="connsiteY58" fmla="*/ 1112775 h 1287414"/>
                <a:gd name="connsiteX59" fmla="*/ 565262 w 1437106"/>
                <a:gd name="connsiteY59" fmla="*/ 1112775 h 1287414"/>
                <a:gd name="connsiteX60" fmla="*/ 689881 w 1437106"/>
                <a:gd name="connsiteY60" fmla="*/ 1101663 h 1287414"/>
                <a:gd name="connsiteX61" fmla="*/ 568437 w 1437106"/>
                <a:gd name="connsiteY61" fmla="*/ 1160400 h 1287414"/>
                <a:gd name="connsiteX62" fmla="*/ 454137 w 1437106"/>
                <a:gd name="connsiteY62" fmla="*/ 1179450 h 1287414"/>
                <a:gd name="connsiteX63" fmla="*/ 387462 w 1437106"/>
                <a:gd name="connsiteY63" fmla="*/ 1236600 h 1287414"/>
                <a:gd name="connsiteX64" fmla="*/ 377937 w 1437106"/>
                <a:gd name="connsiteY64" fmla="*/ 1246125 h 1287414"/>
                <a:gd name="connsiteX65" fmla="*/ 396987 w 1437106"/>
                <a:gd name="connsiteY65" fmla="*/ 1169925 h 1287414"/>
                <a:gd name="connsiteX66" fmla="*/ 330312 w 1437106"/>
                <a:gd name="connsiteY66" fmla="*/ 1185800 h 1287414"/>
                <a:gd name="connsiteX67" fmla="*/ 368412 w 1437106"/>
                <a:gd name="connsiteY67" fmla="*/ 1131825 h 1287414"/>
                <a:gd name="connsiteX68" fmla="*/ 492237 w 1437106"/>
                <a:gd name="connsiteY68" fmla="*/ 1141350 h 1287414"/>
                <a:gd name="connsiteX69" fmla="*/ 555737 w 1437106"/>
                <a:gd name="connsiteY69" fmla="*/ 1103250 h 1287414"/>
                <a:gd name="connsiteX70" fmla="*/ 371587 w 1437106"/>
                <a:gd name="connsiteY70" fmla="*/ 1030225 h 1287414"/>
                <a:gd name="connsiteX71" fmla="*/ 292212 w 1437106"/>
                <a:gd name="connsiteY71" fmla="*/ 915925 h 1287414"/>
                <a:gd name="connsiteX72" fmla="*/ 212837 w 1437106"/>
                <a:gd name="connsiteY72" fmla="*/ 798450 h 1287414"/>
                <a:gd name="connsiteX73" fmla="*/ 136637 w 1437106"/>
                <a:gd name="connsiteY73" fmla="*/ 769875 h 1287414"/>
                <a:gd name="connsiteX74" fmla="*/ 41387 w 1437106"/>
                <a:gd name="connsiteY74" fmla="*/ 715900 h 1287414"/>
                <a:gd name="connsiteX75" fmla="*/ 50912 w 1437106"/>
                <a:gd name="connsiteY75" fmla="*/ 668275 h 1287414"/>
                <a:gd name="connsiteX76" fmla="*/ 112 w 1437106"/>
                <a:gd name="connsiteY76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03362 w 1437106"/>
                <a:gd name="connsiteY57" fmla="*/ 1112775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4137 w 1437106"/>
                <a:gd name="connsiteY61" fmla="*/ 1179450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01862 w 1437106"/>
                <a:gd name="connsiteY22" fmla="*/ 468250 h 1287414"/>
                <a:gd name="connsiteX23" fmla="*/ 1390762 w 1437106"/>
                <a:gd name="connsiteY23" fmla="*/ 487300 h 1287414"/>
                <a:gd name="connsiteX24" fmla="*/ 1273287 w 1437106"/>
                <a:gd name="connsiteY24" fmla="*/ 560325 h 1287414"/>
                <a:gd name="connsiteX25" fmla="*/ 1330437 w 1437106"/>
                <a:gd name="connsiteY25" fmla="*/ 585725 h 1287414"/>
                <a:gd name="connsiteX26" fmla="*/ 1216137 w 1437106"/>
                <a:gd name="connsiteY26" fmla="*/ 646050 h 1287414"/>
                <a:gd name="connsiteX27" fmla="*/ 1235187 w 1437106"/>
                <a:gd name="connsiteY27" fmla="*/ 709550 h 1287414"/>
                <a:gd name="connsiteX28" fmla="*/ 1124062 w 1437106"/>
                <a:gd name="connsiteY28" fmla="*/ 719075 h 1287414"/>
                <a:gd name="connsiteX29" fmla="*/ 1143112 w 1437106"/>
                <a:gd name="connsiteY29" fmla="*/ 757175 h 1287414"/>
                <a:gd name="connsiteX30" fmla="*/ 1054212 w 1437106"/>
                <a:gd name="connsiteY30" fmla="*/ 782575 h 1287414"/>
                <a:gd name="connsiteX31" fmla="*/ 987537 w 1437106"/>
                <a:gd name="connsiteY31" fmla="*/ 754000 h 1287414"/>
                <a:gd name="connsiteX32" fmla="*/ 1028812 w 1437106"/>
                <a:gd name="connsiteY32" fmla="*/ 925450 h 1287414"/>
                <a:gd name="connsiteX33" fmla="*/ 1070087 w 1437106"/>
                <a:gd name="connsiteY33" fmla="*/ 976250 h 1287414"/>
                <a:gd name="connsiteX34" fmla="*/ 1257412 w 1437106"/>
                <a:gd name="connsiteY34" fmla="*/ 1087375 h 1287414"/>
                <a:gd name="connsiteX35" fmla="*/ 1336787 w 1437106"/>
                <a:gd name="connsiteY35" fmla="*/ 1131825 h 1287414"/>
                <a:gd name="connsiteX36" fmla="*/ 1282812 w 1437106"/>
                <a:gd name="connsiteY36" fmla="*/ 1144525 h 1287414"/>
                <a:gd name="connsiteX37" fmla="*/ 1327262 w 1437106"/>
                <a:gd name="connsiteY37" fmla="*/ 1204850 h 1287414"/>
                <a:gd name="connsiteX38" fmla="*/ 1247887 w 1437106"/>
                <a:gd name="connsiteY38" fmla="*/ 1201675 h 1287414"/>
                <a:gd name="connsiteX39" fmla="*/ 1270112 w 1437106"/>
                <a:gd name="connsiteY39" fmla="*/ 1262000 h 1287414"/>
                <a:gd name="connsiteX40" fmla="*/ 1181212 w 1437106"/>
                <a:gd name="connsiteY40" fmla="*/ 1236600 h 1287414"/>
                <a:gd name="connsiteX41" fmla="*/ 1149462 w 1437106"/>
                <a:gd name="connsiteY41" fmla="*/ 1277875 h 1287414"/>
                <a:gd name="connsiteX42" fmla="*/ 955787 w 1437106"/>
                <a:gd name="connsiteY42" fmla="*/ 1058800 h 1287414"/>
                <a:gd name="connsiteX43" fmla="*/ 841487 w 1437106"/>
                <a:gd name="connsiteY43" fmla="*/ 1100075 h 1287414"/>
                <a:gd name="connsiteX44" fmla="*/ 695437 w 1437106"/>
                <a:gd name="connsiteY44" fmla="*/ 1128650 h 1287414"/>
                <a:gd name="connsiteX45" fmla="*/ 647812 w 1437106"/>
                <a:gd name="connsiteY45" fmla="*/ 1163575 h 1287414"/>
                <a:gd name="connsiteX46" fmla="*/ 720837 w 1437106"/>
                <a:gd name="connsiteY46" fmla="*/ 1182625 h 1287414"/>
                <a:gd name="connsiteX47" fmla="*/ 720837 w 1437106"/>
                <a:gd name="connsiteY47" fmla="*/ 1220725 h 1287414"/>
                <a:gd name="connsiteX48" fmla="*/ 650987 w 1437106"/>
                <a:gd name="connsiteY48" fmla="*/ 1192150 h 1287414"/>
                <a:gd name="connsiteX49" fmla="*/ 565262 w 1437106"/>
                <a:gd name="connsiteY49" fmla="*/ 1214375 h 1287414"/>
                <a:gd name="connsiteX50" fmla="*/ 530337 w 1437106"/>
                <a:gd name="connsiteY50" fmla="*/ 1287400 h 1287414"/>
                <a:gd name="connsiteX51" fmla="*/ 530337 w 1437106"/>
                <a:gd name="connsiteY51" fmla="*/ 1208025 h 1287414"/>
                <a:gd name="connsiteX52" fmla="*/ 539862 w 1437106"/>
                <a:gd name="connsiteY52" fmla="*/ 1198500 h 1287414"/>
                <a:gd name="connsiteX53" fmla="*/ 470012 w 1437106"/>
                <a:gd name="connsiteY53" fmla="*/ 1233425 h 1287414"/>
                <a:gd name="connsiteX54" fmla="*/ 460487 w 1437106"/>
                <a:gd name="connsiteY54" fmla="*/ 1198500 h 1287414"/>
                <a:gd name="connsiteX55" fmla="*/ 512875 w 1437106"/>
                <a:gd name="connsiteY55" fmla="*/ 1171513 h 1287414"/>
                <a:gd name="connsiteX56" fmla="*/ 606537 w 1437106"/>
                <a:gd name="connsiteY56" fmla="*/ 1147700 h 1287414"/>
                <a:gd name="connsiteX57" fmla="*/ 681943 w 1437106"/>
                <a:gd name="connsiteY57" fmla="*/ 1096106 h 1287414"/>
                <a:gd name="connsiteX58" fmla="*/ 565262 w 1437106"/>
                <a:gd name="connsiteY58" fmla="*/ 1112775 h 1287414"/>
                <a:gd name="connsiteX59" fmla="*/ 689881 w 1437106"/>
                <a:gd name="connsiteY59" fmla="*/ 1101663 h 1287414"/>
                <a:gd name="connsiteX60" fmla="*/ 568437 w 1437106"/>
                <a:gd name="connsiteY60" fmla="*/ 1160400 h 1287414"/>
                <a:gd name="connsiteX61" fmla="*/ 458900 w 1437106"/>
                <a:gd name="connsiteY61" fmla="*/ 1188975 h 1287414"/>
                <a:gd name="connsiteX62" fmla="*/ 387462 w 1437106"/>
                <a:gd name="connsiteY62" fmla="*/ 1236600 h 1287414"/>
                <a:gd name="connsiteX63" fmla="*/ 377937 w 1437106"/>
                <a:gd name="connsiteY63" fmla="*/ 1246125 h 1287414"/>
                <a:gd name="connsiteX64" fmla="*/ 396987 w 1437106"/>
                <a:gd name="connsiteY64" fmla="*/ 1169925 h 1287414"/>
                <a:gd name="connsiteX65" fmla="*/ 330312 w 1437106"/>
                <a:gd name="connsiteY65" fmla="*/ 1185800 h 1287414"/>
                <a:gd name="connsiteX66" fmla="*/ 368412 w 1437106"/>
                <a:gd name="connsiteY66" fmla="*/ 1131825 h 1287414"/>
                <a:gd name="connsiteX67" fmla="*/ 492237 w 1437106"/>
                <a:gd name="connsiteY67" fmla="*/ 1141350 h 1287414"/>
                <a:gd name="connsiteX68" fmla="*/ 555737 w 1437106"/>
                <a:gd name="connsiteY68" fmla="*/ 1103250 h 1287414"/>
                <a:gd name="connsiteX69" fmla="*/ 371587 w 1437106"/>
                <a:gd name="connsiteY69" fmla="*/ 1030225 h 1287414"/>
                <a:gd name="connsiteX70" fmla="*/ 292212 w 1437106"/>
                <a:gd name="connsiteY70" fmla="*/ 915925 h 1287414"/>
                <a:gd name="connsiteX71" fmla="*/ 212837 w 1437106"/>
                <a:gd name="connsiteY71" fmla="*/ 798450 h 1287414"/>
                <a:gd name="connsiteX72" fmla="*/ 136637 w 1437106"/>
                <a:gd name="connsiteY72" fmla="*/ 769875 h 1287414"/>
                <a:gd name="connsiteX73" fmla="*/ 41387 w 1437106"/>
                <a:gd name="connsiteY73" fmla="*/ 715900 h 1287414"/>
                <a:gd name="connsiteX74" fmla="*/ 50912 w 1437106"/>
                <a:gd name="connsiteY74" fmla="*/ 668275 h 1287414"/>
                <a:gd name="connsiteX75" fmla="*/ 112 w 1437106"/>
                <a:gd name="connsiteY75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15900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112 w 1437106"/>
                <a:gd name="connsiteY0" fmla="*/ 595250 h 1287414"/>
                <a:gd name="connsiteX1" fmla="*/ 41387 w 1437106"/>
                <a:gd name="connsiteY1" fmla="*/ 449200 h 1287414"/>
                <a:gd name="connsiteX2" fmla="*/ 165212 w 1437106"/>
                <a:gd name="connsiteY2" fmla="*/ 344425 h 1287414"/>
                <a:gd name="connsiteX3" fmla="*/ 355712 w 1437106"/>
                <a:gd name="connsiteY3" fmla="*/ 322200 h 1287414"/>
                <a:gd name="connsiteX4" fmla="*/ 536687 w 1437106"/>
                <a:gd name="connsiteY4" fmla="*/ 433325 h 1287414"/>
                <a:gd name="connsiteX5" fmla="*/ 612887 w 1437106"/>
                <a:gd name="connsiteY5" fmla="*/ 576200 h 1287414"/>
                <a:gd name="connsiteX6" fmla="*/ 673212 w 1437106"/>
                <a:gd name="connsiteY6" fmla="*/ 623825 h 1287414"/>
                <a:gd name="connsiteX7" fmla="*/ 724012 w 1437106"/>
                <a:gd name="connsiteY7" fmla="*/ 541275 h 1287414"/>
                <a:gd name="connsiteX8" fmla="*/ 781162 w 1437106"/>
                <a:gd name="connsiteY8" fmla="*/ 353950 h 1287414"/>
                <a:gd name="connsiteX9" fmla="*/ 908162 w 1437106"/>
                <a:gd name="connsiteY9" fmla="*/ 249175 h 1287414"/>
                <a:gd name="connsiteX10" fmla="*/ 1082787 w 1437106"/>
                <a:gd name="connsiteY10" fmla="*/ 198375 h 1287414"/>
                <a:gd name="connsiteX11" fmla="*/ 1409812 w 1437106"/>
                <a:gd name="connsiteY11" fmla="*/ 1525 h 1287414"/>
                <a:gd name="connsiteX12" fmla="*/ 1387587 w 1437106"/>
                <a:gd name="connsiteY12" fmla="*/ 109475 h 1287414"/>
                <a:gd name="connsiteX13" fmla="*/ 1330437 w 1437106"/>
                <a:gd name="connsiteY13" fmla="*/ 153925 h 1287414"/>
                <a:gd name="connsiteX14" fmla="*/ 1428862 w 1437106"/>
                <a:gd name="connsiteY14" fmla="*/ 115825 h 1287414"/>
                <a:gd name="connsiteX15" fmla="*/ 1419337 w 1437106"/>
                <a:gd name="connsiteY15" fmla="*/ 201550 h 1287414"/>
                <a:gd name="connsiteX16" fmla="*/ 1320912 w 1437106"/>
                <a:gd name="connsiteY16" fmla="*/ 252350 h 1287414"/>
                <a:gd name="connsiteX17" fmla="*/ 1432037 w 1437106"/>
                <a:gd name="connsiteY17" fmla="*/ 239650 h 1287414"/>
                <a:gd name="connsiteX18" fmla="*/ 1371712 w 1437106"/>
                <a:gd name="connsiteY18" fmla="*/ 338075 h 1287414"/>
                <a:gd name="connsiteX19" fmla="*/ 1317737 w 1437106"/>
                <a:gd name="connsiteY19" fmla="*/ 366650 h 1287414"/>
                <a:gd name="connsiteX20" fmla="*/ 1419337 w 1437106"/>
                <a:gd name="connsiteY20" fmla="*/ 366650 h 1287414"/>
                <a:gd name="connsiteX21" fmla="*/ 1324087 w 1437106"/>
                <a:gd name="connsiteY21" fmla="*/ 468250 h 1287414"/>
                <a:gd name="connsiteX22" fmla="*/ 1390762 w 1437106"/>
                <a:gd name="connsiteY22" fmla="*/ 487300 h 1287414"/>
                <a:gd name="connsiteX23" fmla="*/ 1273287 w 1437106"/>
                <a:gd name="connsiteY23" fmla="*/ 560325 h 1287414"/>
                <a:gd name="connsiteX24" fmla="*/ 1330437 w 1437106"/>
                <a:gd name="connsiteY24" fmla="*/ 585725 h 1287414"/>
                <a:gd name="connsiteX25" fmla="*/ 1216137 w 1437106"/>
                <a:gd name="connsiteY25" fmla="*/ 646050 h 1287414"/>
                <a:gd name="connsiteX26" fmla="*/ 1235187 w 1437106"/>
                <a:gd name="connsiteY26" fmla="*/ 709550 h 1287414"/>
                <a:gd name="connsiteX27" fmla="*/ 1124062 w 1437106"/>
                <a:gd name="connsiteY27" fmla="*/ 719075 h 1287414"/>
                <a:gd name="connsiteX28" fmla="*/ 1143112 w 1437106"/>
                <a:gd name="connsiteY28" fmla="*/ 757175 h 1287414"/>
                <a:gd name="connsiteX29" fmla="*/ 1054212 w 1437106"/>
                <a:gd name="connsiteY29" fmla="*/ 782575 h 1287414"/>
                <a:gd name="connsiteX30" fmla="*/ 987537 w 1437106"/>
                <a:gd name="connsiteY30" fmla="*/ 754000 h 1287414"/>
                <a:gd name="connsiteX31" fmla="*/ 1028812 w 1437106"/>
                <a:gd name="connsiteY31" fmla="*/ 925450 h 1287414"/>
                <a:gd name="connsiteX32" fmla="*/ 1070087 w 1437106"/>
                <a:gd name="connsiteY32" fmla="*/ 976250 h 1287414"/>
                <a:gd name="connsiteX33" fmla="*/ 1257412 w 1437106"/>
                <a:gd name="connsiteY33" fmla="*/ 1087375 h 1287414"/>
                <a:gd name="connsiteX34" fmla="*/ 1336787 w 1437106"/>
                <a:gd name="connsiteY34" fmla="*/ 1131825 h 1287414"/>
                <a:gd name="connsiteX35" fmla="*/ 1282812 w 1437106"/>
                <a:gd name="connsiteY35" fmla="*/ 1144525 h 1287414"/>
                <a:gd name="connsiteX36" fmla="*/ 1327262 w 1437106"/>
                <a:gd name="connsiteY36" fmla="*/ 1204850 h 1287414"/>
                <a:gd name="connsiteX37" fmla="*/ 1247887 w 1437106"/>
                <a:gd name="connsiteY37" fmla="*/ 1201675 h 1287414"/>
                <a:gd name="connsiteX38" fmla="*/ 1270112 w 1437106"/>
                <a:gd name="connsiteY38" fmla="*/ 1262000 h 1287414"/>
                <a:gd name="connsiteX39" fmla="*/ 1181212 w 1437106"/>
                <a:gd name="connsiteY39" fmla="*/ 1236600 h 1287414"/>
                <a:gd name="connsiteX40" fmla="*/ 1149462 w 1437106"/>
                <a:gd name="connsiteY40" fmla="*/ 1277875 h 1287414"/>
                <a:gd name="connsiteX41" fmla="*/ 955787 w 1437106"/>
                <a:gd name="connsiteY41" fmla="*/ 1058800 h 1287414"/>
                <a:gd name="connsiteX42" fmla="*/ 841487 w 1437106"/>
                <a:gd name="connsiteY42" fmla="*/ 1100075 h 1287414"/>
                <a:gd name="connsiteX43" fmla="*/ 695437 w 1437106"/>
                <a:gd name="connsiteY43" fmla="*/ 1128650 h 1287414"/>
                <a:gd name="connsiteX44" fmla="*/ 647812 w 1437106"/>
                <a:gd name="connsiteY44" fmla="*/ 1163575 h 1287414"/>
                <a:gd name="connsiteX45" fmla="*/ 720837 w 1437106"/>
                <a:gd name="connsiteY45" fmla="*/ 1182625 h 1287414"/>
                <a:gd name="connsiteX46" fmla="*/ 720837 w 1437106"/>
                <a:gd name="connsiteY46" fmla="*/ 1220725 h 1287414"/>
                <a:gd name="connsiteX47" fmla="*/ 650987 w 1437106"/>
                <a:gd name="connsiteY47" fmla="*/ 1192150 h 1287414"/>
                <a:gd name="connsiteX48" fmla="*/ 565262 w 1437106"/>
                <a:gd name="connsiteY48" fmla="*/ 1214375 h 1287414"/>
                <a:gd name="connsiteX49" fmla="*/ 530337 w 1437106"/>
                <a:gd name="connsiteY49" fmla="*/ 1287400 h 1287414"/>
                <a:gd name="connsiteX50" fmla="*/ 530337 w 1437106"/>
                <a:gd name="connsiteY50" fmla="*/ 1208025 h 1287414"/>
                <a:gd name="connsiteX51" fmla="*/ 539862 w 1437106"/>
                <a:gd name="connsiteY51" fmla="*/ 1198500 h 1287414"/>
                <a:gd name="connsiteX52" fmla="*/ 470012 w 1437106"/>
                <a:gd name="connsiteY52" fmla="*/ 1233425 h 1287414"/>
                <a:gd name="connsiteX53" fmla="*/ 460487 w 1437106"/>
                <a:gd name="connsiteY53" fmla="*/ 1198500 h 1287414"/>
                <a:gd name="connsiteX54" fmla="*/ 512875 w 1437106"/>
                <a:gd name="connsiteY54" fmla="*/ 1171513 h 1287414"/>
                <a:gd name="connsiteX55" fmla="*/ 606537 w 1437106"/>
                <a:gd name="connsiteY55" fmla="*/ 1147700 h 1287414"/>
                <a:gd name="connsiteX56" fmla="*/ 681943 w 1437106"/>
                <a:gd name="connsiteY56" fmla="*/ 1096106 h 1287414"/>
                <a:gd name="connsiteX57" fmla="*/ 565262 w 1437106"/>
                <a:gd name="connsiteY57" fmla="*/ 1112775 h 1287414"/>
                <a:gd name="connsiteX58" fmla="*/ 689881 w 1437106"/>
                <a:gd name="connsiteY58" fmla="*/ 1101663 h 1287414"/>
                <a:gd name="connsiteX59" fmla="*/ 568437 w 1437106"/>
                <a:gd name="connsiteY59" fmla="*/ 1160400 h 1287414"/>
                <a:gd name="connsiteX60" fmla="*/ 458900 w 1437106"/>
                <a:gd name="connsiteY60" fmla="*/ 1188975 h 1287414"/>
                <a:gd name="connsiteX61" fmla="*/ 387462 w 1437106"/>
                <a:gd name="connsiteY61" fmla="*/ 1236600 h 1287414"/>
                <a:gd name="connsiteX62" fmla="*/ 377937 w 1437106"/>
                <a:gd name="connsiteY62" fmla="*/ 1246125 h 1287414"/>
                <a:gd name="connsiteX63" fmla="*/ 396987 w 1437106"/>
                <a:gd name="connsiteY63" fmla="*/ 1169925 h 1287414"/>
                <a:gd name="connsiteX64" fmla="*/ 330312 w 1437106"/>
                <a:gd name="connsiteY64" fmla="*/ 1185800 h 1287414"/>
                <a:gd name="connsiteX65" fmla="*/ 368412 w 1437106"/>
                <a:gd name="connsiteY65" fmla="*/ 1131825 h 1287414"/>
                <a:gd name="connsiteX66" fmla="*/ 492237 w 1437106"/>
                <a:gd name="connsiteY66" fmla="*/ 1141350 h 1287414"/>
                <a:gd name="connsiteX67" fmla="*/ 555737 w 1437106"/>
                <a:gd name="connsiteY67" fmla="*/ 1103250 h 1287414"/>
                <a:gd name="connsiteX68" fmla="*/ 371587 w 1437106"/>
                <a:gd name="connsiteY68" fmla="*/ 1030225 h 1287414"/>
                <a:gd name="connsiteX69" fmla="*/ 292212 w 1437106"/>
                <a:gd name="connsiteY69" fmla="*/ 915925 h 1287414"/>
                <a:gd name="connsiteX70" fmla="*/ 212837 w 1437106"/>
                <a:gd name="connsiteY70" fmla="*/ 798450 h 1287414"/>
                <a:gd name="connsiteX71" fmla="*/ 136637 w 1437106"/>
                <a:gd name="connsiteY71" fmla="*/ 769875 h 1287414"/>
                <a:gd name="connsiteX72" fmla="*/ 41387 w 1437106"/>
                <a:gd name="connsiteY72" fmla="*/ 727806 h 1287414"/>
                <a:gd name="connsiteX73" fmla="*/ 50912 w 1437106"/>
                <a:gd name="connsiteY73" fmla="*/ 668275 h 1287414"/>
                <a:gd name="connsiteX74" fmla="*/ 112 w 1437106"/>
                <a:gd name="connsiteY74" fmla="*/ 595250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560479 w 1441848"/>
                <a:gd name="connsiteY67" fmla="*/ 1103250 h 1287414"/>
                <a:gd name="connsiteX68" fmla="*/ 376329 w 1441848"/>
                <a:gd name="connsiteY68" fmla="*/ 1030225 h 1287414"/>
                <a:gd name="connsiteX69" fmla="*/ 296954 w 1441848"/>
                <a:gd name="connsiteY69" fmla="*/ 915925 h 1287414"/>
                <a:gd name="connsiteX70" fmla="*/ 217579 w 1441848"/>
                <a:gd name="connsiteY70" fmla="*/ 798450 h 1287414"/>
                <a:gd name="connsiteX71" fmla="*/ 141379 w 1441848"/>
                <a:gd name="connsiteY71" fmla="*/ 769875 h 1287414"/>
                <a:gd name="connsiteX72" fmla="*/ 46129 w 1441848"/>
                <a:gd name="connsiteY72" fmla="*/ 727806 h 1287414"/>
                <a:gd name="connsiteX73" fmla="*/ 55654 w 1441848"/>
                <a:gd name="connsiteY73" fmla="*/ 668275 h 1287414"/>
                <a:gd name="connsiteX74" fmla="*/ 91 w 1441848"/>
                <a:gd name="connsiteY74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0004 w 1441848"/>
                <a:gd name="connsiteY57" fmla="*/ 1112775 h 1287414"/>
                <a:gd name="connsiteX58" fmla="*/ 694623 w 1441848"/>
                <a:gd name="connsiteY58" fmla="*/ 1101663 h 1287414"/>
                <a:gd name="connsiteX59" fmla="*/ 573179 w 1441848"/>
                <a:gd name="connsiteY59" fmla="*/ 1160400 h 1287414"/>
                <a:gd name="connsiteX60" fmla="*/ 463642 w 1441848"/>
                <a:gd name="connsiteY60" fmla="*/ 1188975 h 1287414"/>
                <a:gd name="connsiteX61" fmla="*/ 392204 w 1441848"/>
                <a:gd name="connsiteY61" fmla="*/ 1236600 h 1287414"/>
                <a:gd name="connsiteX62" fmla="*/ 382679 w 1441848"/>
                <a:gd name="connsiteY62" fmla="*/ 1246125 h 1287414"/>
                <a:gd name="connsiteX63" fmla="*/ 401729 w 1441848"/>
                <a:gd name="connsiteY63" fmla="*/ 1169925 h 1287414"/>
                <a:gd name="connsiteX64" fmla="*/ 335054 w 1441848"/>
                <a:gd name="connsiteY64" fmla="*/ 1185800 h 1287414"/>
                <a:gd name="connsiteX65" fmla="*/ 373154 w 1441848"/>
                <a:gd name="connsiteY65" fmla="*/ 1131825 h 1287414"/>
                <a:gd name="connsiteX66" fmla="*/ 496979 w 1441848"/>
                <a:gd name="connsiteY66" fmla="*/ 1141350 h 1287414"/>
                <a:gd name="connsiteX67" fmla="*/ 376329 w 1441848"/>
                <a:gd name="connsiteY67" fmla="*/ 1030225 h 1287414"/>
                <a:gd name="connsiteX68" fmla="*/ 296954 w 1441848"/>
                <a:gd name="connsiteY68" fmla="*/ 915925 h 1287414"/>
                <a:gd name="connsiteX69" fmla="*/ 217579 w 1441848"/>
                <a:gd name="connsiteY69" fmla="*/ 798450 h 1287414"/>
                <a:gd name="connsiteX70" fmla="*/ 141379 w 1441848"/>
                <a:gd name="connsiteY70" fmla="*/ 769875 h 1287414"/>
                <a:gd name="connsiteX71" fmla="*/ 46129 w 1441848"/>
                <a:gd name="connsiteY71" fmla="*/ 727806 h 1287414"/>
                <a:gd name="connsiteX72" fmla="*/ 55654 w 1441848"/>
                <a:gd name="connsiteY72" fmla="*/ 668275 h 1287414"/>
                <a:gd name="connsiteX73" fmla="*/ 91 w 1441848"/>
                <a:gd name="connsiteY73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694623 w 1441848"/>
                <a:gd name="connsiteY57" fmla="*/ 1101663 h 1287414"/>
                <a:gd name="connsiteX58" fmla="*/ 573179 w 1441848"/>
                <a:gd name="connsiteY58" fmla="*/ 1160400 h 1287414"/>
                <a:gd name="connsiteX59" fmla="*/ 463642 w 1441848"/>
                <a:gd name="connsiteY59" fmla="*/ 1188975 h 1287414"/>
                <a:gd name="connsiteX60" fmla="*/ 392204 w 1441848"/>
                <a:gd name="connsiteY60" fmla="*/ 1236600 h 1287414"/>
                <a:gd name="connsiteX61" fmla="*/ 382679 w 1441848"/>
                <a:gd name="connsiteY61" fmla="*/ 1246125 h 1287414"/>
                <a:gd name="connsiteX62" fmla="*/ 401729 w 1441848"/>
                <a:gd name="connsiteY62" fmla="*/ 1169925 h 1287414"/>
                <a:gd name="connsiteX63" fmla="*/ 335054 w 1441848"/>
                <a:gd name="connsiteY63" fmla="*/ 1185800 h 1287414"/>
                <a:gd name="connsiteX64" fmla="*/ 373154 w 1441848"/>
                <a:gd name="connsiteY64" fmla="*/ 1131825 h 1287414"/>
                <a:gd name="connsiteX65" fmla="*/ 496979 w 1441848"/>
                <a:gd name="connsiteY65" fmla="*/ 1141350 h 1287414"/>
                <a:gd name="connsiteX66" fmla="*/ 376329 w 1441848"/>
                <a:gd name="connsiteY66" fmla="*/ 1030225 h 1287414"/>
                <a:gd name="connsiteX67" fmla="*/ 296954 w 1441848"/>
                <a:gd name="connsiteY67" fmla="*/ 915925 h 1287414"/>
                <a:gd name="connsiteX68" fmla="*/ 217579 w 1441848"/>
                <a:gd name="connsiteY68" fmla="*/ 798450 h 1287414"/>
                <a:gd name="connsiteX69" fmla="*/ 141379 w 1441848"/>
                <a:gd name="connsiteY69" fmla="*/ 769875 h 1287414"/>
                <a:gd name="connsiteX70" fmla="*/ 46129 w 1441848"/>
                <a:gd name="connsiteY70" fmla="*/ 727806 h 1287414"/>
                <a:gd name="connsiteX71" fmla="*/ 55654 w 1441848"/>
                <a:gd name="connsiteY71" fmla="*/ 668275 h 1287414"/>
                <a:gd name="connsiteX72" fmla="*/ 91 w 1441848"/>
                <a:gd name="connsiteY72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686685 w 1441848"/>
                <a:gd name="connsiteY56" fmla="*/ 1096106 h 1287414"/>
                <a:gd name="connsiteX57" fmla="*/ 573179 w 1441848"/>
                <a:gd name="connsiteY57" fmla="*/ 1160400 h 1287414"/>
                <a:gd name="connsiteX58" fmla="*/ 463642 w 1441848"/>
                <a:gd name="connsiteY58" fmla="*/ 1188975 h 1287414"/>
                <a:gd name="connsiteX59" fmla="*/ 392204 w 1441848"/>
                <a:gd name="connsiteY59" fmla="*/ 1236600 h 1287414"/>
                <a:gd name="connsiteX60" fmla="*/ 382679 w 1441848"/>
                <a:gd name="connsiteY60" fmla="*/ 1246125 h 1287414"/>
                <a:gd name="connsiteX61" fmla="*/ 401729 w 1441848"/>
                <a:gd name="connsiteY61" fmla="*/ 1169925 h 1287414"/>
                <a:gd name="connsiteX62" fmla="*/ 335054 w 1441848"/>
                <a:gd name="connsiteY62" fmla="*/ 1185800 h 1287414"/>
                <a:gd name="connsiteX63" fmla="*/ 373154 w 1441848"/>
                <a:gd name="connsiteY63" fmla="*/ 1131825 h 1287414"/>
                <a:gd name="connsiteX64" fmla="*/ 496979 w 1441848"/>
                <a:gd name="connsiteY64" fmla="*/ 1141350 h 1287414"/>
                <a:gd name="connsiteX65" fmla="*/ 376329 w 1441848"/>
                <a:gd name="connsiteY65" fmla="*/ 1030225 h 1287414"/>
                <a:gd name="connsiteX66" fmla="*/ 296954 w 1441848"/>
                <a:gd name="connsiteY66" fmla="*/ 915925 h 1287414"/>
                <a:gd name="connsiteX67" fmla="*/ 217579 w 1441848"/>
                <a:gd name="connsiteY67" fmla="*/ 798450 h 1287414"/>
                <a:gd name="connsiteX68" fmla="*/ 141379 w 1441848"/>
                <a:gd name="connsiteY68" fmla="*/ 769875 h 1287414"/>
                <a:gd name="connsiteX69" fmla="*/ 46129 w 1441848"/>
                <a:gd name="connsiteY69" fmla="*/ 727806 h 1287414"/>
                <a:gd name="connsiteX70" fmla="*/ 55654 w 1441848"/>
                <a:gd name="connsiteY70" fmla="*/ 668275 h 1287414"/>
                <a:gd name="connsiteX71" fmla="*/ 91 w 1441848"/>
                <a:gd name="connsiteY71" fmla="*/ 623825 h 1287414"/>
                <a:gd name="connsiteX0" fmla="*/ 91 w 1441848"/>
                <a:gd name="connsiteY0" fmla="*/ 623825 h 1287414"/>
                <a:gd name="connsiteX1" fmla="*/ 46129 w 1441848"/>
                <a:gd name="connsiteY1" fmla="*/ 449200 h 1287414"/>
                <a:gd name="connsiteX2" fmla="*/ 169954 w 1441848"/>
                <a:gd name="connsiteY2" fmla="*/ 344425 h 1287414"/>
                <a:gd name="connsiteX3" fmla="*/ 360454 w 1441848"/>
                <a:gd name="connsiteY3" fmla="*/ 322200 h 1287414"/>
                <a:gd name="connsiteX4" fmla="*/ 541429 w 1441848"/>
                <a:gd name="connsiteY4" fmla="*/ 433325 h 1287414"/>
                <a:gd name="connsiteX5" fmla="*/ 617629 w 1441848"/>
                <a:gd name="connsiteY5" fmla="*/ 576200 h 1287414"/>
                <a:gd name="connsiteX6" fmla="*/ 677954 w 1441848"/>
                <a:gd name="connsiteY6" fmla="*/ 623825 h 1287414"/>
                <a:gd name="connsiteX7" fmla="*/ 728754 w 1441848"/>
                <a:gd name="connsiteY7" fmla="*/ 541275 h 1287414"/>
                <a:gd name="connsiteX8" fmla="*/ 785904 w 1441848"/>
                <a:gd name="connsiteY8" fmla="*/ 353950 h 1287414"/>
                <a:gd name="connsiteX9" fmla="*/ 912904 w 1441848"/>
                <a:gd name="connsiteY9" fmla="*/ 249175 h 1287414"/>
                <a:gd name="connsiteX10" fmla="*/ 1087529 w 1441848"/>
                <a:gd name="connsiteY10" fmla="*/ 198375 h 1287414"/>
                <a:gd name="connsiteX11" fmla="*/ 1414554 w 1441848"/>
                <a:gd name="connsiteY11" fmla="*/ 1525 h 1287414"/>
                <a:gd name="connsiteX12" fmla="*/ 1392329 w 1441848"/>
                <a:gd name="connsiteY12" fmla="*/ 109475 h 1287414"/>
                <a:gd name="connsiteX13" fmla="*/ 1335179 w 1441848"/>
                <a:gd name="connsiteY13" fmla="*/ 153925 h 1287414"/>
                <a:gd name="connsiteX14" fmla="*/ 1433604 w 1441848"/>
                <a:gd name="connsiteY14" fmla="*/ 115825 h 1287414"/>
                <a:gd name="connsiteX15" fmla="*/ 1424079 w 1441848"/>
                <a:gd name="connsiteY15" fmla="*/ 201550 h 1287414"/>
                <a:gd name="connsiteX16" fmla="*/ 1325654 w 1441848"/>
                <a:gd name="connsiteY16" fmla="*/ 252350 h 1287414"/>
                <a:gd name="connsiteX17" fmla="*/ 1436779 w 1441848"/>
                <a:gd name="connsiteY17" fmla="*/ 239650 h 1287414"/>
                <a:gd name="connsiteX18" fmla="*/ 1376454 w 1441848"/>
                <a:gd name="connsiteY18" fmla="*/ 338075 h 1287414"/>
                <a:gd name="connsiteX19" fmla="*/ 1322479 w 1441848"/>
                <a:gd name="connsiteY19" fmla="*/ 366650 h 1287414"/>
                <a:gd name="connsiteX20" fmla="*/ 1424079 w 1441848"/>
                <a:gd name="connsiteY20" fmla="*/ 366650 h 1287414"/>
                <a:gd name="connsiteX21" fmla="*/ 1328829 w 1441848"/>
                <a:gd name="connsiteY21" fmla="*/ 468250 h 1287414"/>
                <a:gd name="connsiteX22" fmla="*/ 1395504 w 1441848"/>
                <a:gd name="connsiteY22" fmla="*/ 487300 h 1287414"/>
                <a:gd name="connsiteX23" fmla="*/ 1278029 w 1441848"/>
                <a:gd name="connsiteY23" fmla="*/ 560325 h 1287414"/>
                <a:gd name="connsiteX24" fmla="*/ 1335179 w 1441848"/>
                <a:gd name="connsiteY24" fmla="*/ 585725 h 1287414"/>
                <a:gd name="connsiteX25" fmla="*/ 1220879 w 1441848"/>
                <a:gd name="connsiteY25" fmla="*/ 646050 h 1287414"/>
                <a:gd name="connsiteX26" fmla="*/ 1239929 w 1441848"/>
                <a:gd name="connsiteY26" fmla="*/ 709550 h 1287414"/>
                <a:gd name="connsiteX27" fmla="*/ 1128804 w 1441848"/>
                <a:gd name="connsiteY27" fmla="*/ 719075 h 1287414"/>
                <a:gd name="connsiteX28" fmla="*/ 1147854 w 1441848"/>
                <a:gd name="connsiteY28" fmla="*/ 757175 h 1287414"/>
                <a:gd name="connsiteX29" fmla="*/ 1058954 w 1441848"/>
                <a:gd name="connsiteY29" fmla="*/ 782575 h 1287414"/>
                <a:gd name="connsiteX30" fmla="*/ 992279 w 1441848"/>
                <a:gd name="connsiteY30" fmla="*/ 754000 h 1287414"/>
                <a:gd name="connsiteX31" fmla="*/ 1033554 w 1441848"/>
                <a:gd name="connsiteY31" fmla="*/ 925450 h 1287414"/>
                <a:gd name="connsiteX32" fmla="*/ 1074829 w 1441848"/>
                <a:gd name="connsiteY32" fmla="*/ 976250 h 1287414"/>
                <a:gd name="connsiteX33" fmla="*/ 1262154 w 1441848"/>
                <a:gd name="connsiteY33" fmla="*/ 1087375 h 1287414"/>
                <a:gd name="connsiteX34" fmla="*/ 1341529 w 1441848"/>
                <a:gd name="connsiteY34" fmla="*/ 1131825 h 1287414"/>
                <a:gd name="connsiteX35" fmla="*/ 1287554 w 1441848"/>
                <a:gd name="connsiteY35" fmla="*/ 1144525 h 1287414"/>
                <a:gd name="connsiteX36" fmla="*/ 1332004 w 1441848"/>
                <a:gd name="connsiteY36" fmla="*/ 1204850 h 1287414"/>
                <a:gd name="connsiteX37" fmla="*/ 1252629 w 1441848"/>
                <a:gd name="connsiteY37" fmla="*/ 1201675 h 1287414"/>
                <a:gd name="connsiteX38" fmla="*/ 1274854 w 1441848"/>
                <a:gd name="connsiteY38" fmla="*/ 1262000 h 1287414"/>
                <a:gd name="connsiteX39" fmla="*/ 1185954 w 1441848"/>
                <a:gd name="connsiteY39" fmla="*/ 1236600 h 1287414"/>
                <a:gd name="connsiteX40" fmla="*/ 1154204 w 1441848"/>
                <a:gd name="connsiteY40" fmla="*/ 1277875 h 1287414"/>
                <a:gd name="connsiteX41" fmla="*/ 960529 w 1441848"/>
                <a:gd name="connsiteY41" fmla="*/ 1058800 h 1287414"/>
                <a:gd name="connsiteX42" fmla="*/ 846229 w 1441848"/>
                <a:gd name="connsiteY42" fmla="*/ 1100075 h 1287414"/>
                <a:gd name="connsiteX43" fmla="*/ 700179 w 1441848"/>
                <a:gd name="connsiteY43" fmla="*/ 1128650 h 1287414"/>
                <a:gd name="connsiteX44" fmla="*/ 652554 w 1441848"/>
                <a:gd name="connsiteY44" fmla="*/ 1163575 h 1287414"/>
                <a:gd name="connsiteX45" fmla="*/ 725579 w 1441848"/>
                <a:gd name="connsiteY45" fmla="*/ 1182625 h 1287414"/>
                <a:gd name="connsiteX46" fmla="*/ 725579 w 1441848"/>
                <a:gd name="connsiteY46" fmla="*/ 1220725 h 1287414"/>
                <a:gd name="connsiteX47" fmla="*/ 655729 w 1441848"/>
                <a:gd name="connsiteY47" fmla="*/ 1192150 h 1287414"/>
                <a:gd name="connsiteX48" fmla="*/ 570004 w 1441848"/>
                <a:gd name="connsiteY48" fmla="*/ 1214375 h 1287414"/>
                <a:gd name="connsiteX49" fmla="*/ 535079 w 1441848"/>
                <a:gd name="connsiteY49" fmla="*/ 1287400 h 1287414"/>
                <a:gd name="connsiteX50" fmla="*/ 535079 w 1441848"/>
                <a:gd name="connsiteY50" fmla="*/ 1208025 h 1287414"/>
                <a:gd name="connsiteX51" fmla="*/ 544604 w 1441848"/>
                <a:gd name="connsiteY51" fmla="*/ 1198500 h 1287414"/>
                <a:gd name="connsiteX52" fmla="*/ 474754 w 1441848"/>
                <a:gd name="connsiteY52" fmla="*/ 1233425 h 1287414"/>
                <a:gd name="connsiteX53" fmla="*/ 465229 w 1441848"/>
                <a:gd name="connsiteY53" fmla="*/ 1198500 h 1287414"/>
                <a:gd name="connsiteX54" fmla="*/ 517617 w 1441848"/>
                <a:gd name="connsiteY54" fmla="*/ 1171513 h 1287414"/>
                <a:gd name="connsiteX55" fmla="*/ 611279 w 1441848"/>
                <a:gd name="connsiteY55" fmla="*/ 1147700 h 1287414"/>
                <a:gd name="connsiteX56" fmla="*/ 573179 w 1441848"/>
                <a:gd name="connsiteY56" fmla="*/ 1160400 h 1287414"/>
                <a:gd name="connsiteX57" fmla="*/ 463642 w 1441848"/>
                <a:gd name="connsiteY57" fmla="*/ 1188975 h 1287414"/>
                <a:gd name="connsiteX58" fmla="*/ 392204 w 1441848"/>
                <a:gd name="connsiteY58" fmla="*/ 1236600 h 1287414"/>
                <a:gd name="connsiteX59" fmla="*/ 382679 w 1441848"/>
                <a:gd name="connsiteY59" fmla="*/ 1246125 h 1287414"/>
                <a:gd name="connsiteX60" fmla="*/ 401729 w 1441848"/>
                <a:gd name="connsiteY60" fmla="*/ 1169925 h 1287414"/>
                <a:gd name="connsiteX61" fmla="*/ 335054 w 1441848"/>
                <a:gd name="connsiteY61" fmla="*/ 1185800 h 1287414"/>
                <a:gd name="connsiteX62" fmla="*/ 373154 w 1441848"/>
                <a:gd name="connsiteY62" fmla="*/ 1131825 h 1287414"/>
                <a:gd name="connsiteX63" fmla="*/ 496979 w 1441848"/>
                <a:gd name="connsiteY63" fmla="*/ 1141350 h 1287414"/>
                <a:gd name="connsiteX64" fmla="*/ 376329 w 1441848"/>
                <a:gd name="connsiteY64" fmla="*/ 1030225 h 1287414"/>
                <a:gd name="connsiteX65" fmla="*/ 296954 w 1441848"/>
                <a:gd name="connsiteY65" fmla="*/ 915925 h 1287414"/>
                <a:gd name="connsiteX66" fmla="*/ 217579 w 1441848"/>
                <a:gd name="connsiteY66" fmla="*/ 798450 h 1287414"/>
                <a:gd name="connsiteX67" fmla="*/ 141379 w 1441848"/>
                <a:gd name="connsiteY67" fmla="*/ 769875 h 1287414"/>
                <a:gd name="connsiteX68" fmla="*/ 46129 w 1441848"/>
                <a:gd name="connsiteY68" fmla="*/ 727806 h 1287414"/>
                <a:gd name="connsiteX69" fmla="*/ 55654 w 1441848"/>
                <a:gd name="connsiteY69" fmla="*/ 668275 h 1287414"/>
                <a:gd name="connsiteX70" fmla="*/ 91 w 1441848"/>
                <a:gd name="connsiteY70" fmla="*/ 623825 h 1287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41848" h="1287414">
                  <a:moveTo>
                    <a:pt x="91" y="623825"/>
                  </a:moveTo>
                  <a:cubicBezTo>
                    <a:pt x="-1496" y="587313"/>
                    <a:pt x="17818" y="495767"/>
                    <a:pt x="46129" y="449200"/>
                  </a:cubicBezTo>
                  <a:cubicBezTo>
                    <a:pt x="74440" y="402633"/>
                    <a:pt x="117567" y="365592"/>
                    <a:pt x="169954" y="344425"/>
                  </a:cubicBezTo>
                  <a:cubicBezTo>
                    <a:pt x="222342" y="323258"/>
                    <a:pt x="298542" y="307383"/>
                    <a:pt x="360454" y="322200"/>
                  </a:cubicBezTo>
                  <a:cubicBezTo>
                    <a:pt x="422366" y="337017"/>
                    <a:pt x="498567" y="390992"/>
                    <a:pt x="541429" y="433325"/>
                  </a:cubicBezTo>
                  <a:cubicBezTo>
                    <a:pt x="584291" y="475658"/>
                    <a:pt x="594875" y="544450"/>
                    <a:pt x="617629" y="576200"/>
                  </a:cubicBezTo>
                  <a:cubicBezTo>
                    <a:pt x="640383" y="607950"/>
                    <a:pt x="659433" y="629646"/>
                    <a:pt x="677954" y="623825"/>
                  </a:cubicBezTo>
                  <a:cubicBezTo>
                    <a:pt x="696475" y="618004"/>
                    <a:pt x="710762" y="586254"/>
                    <a:pt x="728754" y="541275"/>
                  </a:cubicBezTo>
                  <a:cubicBezTo>
                    <a:pt x="746746" y="496296"/>
                    <a:pt x="755212" y="402633"/>
                    <a:pt x="785904" y="353950"/>
                  </a:cubicBezTo>
                  <a:cubicBezTo>
                    <a:pt x="816596" y="305267"/>
                    <a:pt x="862633" y="275104"/>
                    <a:pt x="912904" y="249175"/>
                  </a:cubicBezTo>
                  <a:cubicBezTo>
                    <a:pt x="963175" y="223246"/>
                    <a:pt x="1003921" y="239650"/>
                    <a:pt x="1087529" y="198375"/>
                  </a:cubicBezTo>
                  <a:cubicBezTo>
                    <a:pt x="1171137" y="157100"/>
                    <a:pt x="1363754" y="16342"/>
                    <a:pt x="1414554" y="1525"/>
                  </a:cubicBezTo>
                  <a:cubicBezTo>
                    <a:pt x="1465354" y="-13292"/>
                    <a:pt x="1405558" y="84075"/>
                    <a:pt x="1392329" y="109475"/>
                  </a:cubicBezTo>
                  <a:cubicBezTo>
                    <a:pt x="1379100" y="134875"/>
                    <a:pt x="1328300" y="152867"/>
                    <a:pt x="1335179" y="153925"/>
                  </a:cubicBezTo>
                  <a:cubicBezTo>
                    <a:pt x="1342058" y="154983"/>
                    <a:pt x="1418787" y="107887"/>
                    <a:pt x="1433604" y="115825"/>
                  </a:cubicBezTo>
                  <a:cubicBezTo>
                    <a:pt x="1448421" y="123762"/>
                    <a:pt x="1442071" y="178796"/>
                    <a:pt x="1424079" y="201550"/>
                  </a:cubicBezTo>
                  <a:cubicBezTo>
                    <a:pt x="1406087" y="224304"/>
                    <a:pt x="1323537" y="246000"/>
                    <a:pt x="1325654" y="252350"/>
                  </a:cubicBezTo>
                  <a:cubicBezTo>
                    <a:pt x="1327771" y="258700"/>
                    <a:pt x="1428312" y="225362"/>
                    <a:pt x="1436779" y="239650"/>
                  </a:cubicBezTo>
                  <a:cubicBezTo>
                    <a:pt x="1445246" y="253938"/>
                    <a:pt x="1395504" y="316909"/>
                    <a:pt x="1376454" y="338075"/>
                  </a:cubicBezTo>
                  <a:cubicBezTo>
                    <a:pt x="1357404" y="359241"/>
                    <a:pt x="1314542" y="361887"/>
                    <a:pt x="1322479" y="366650"/>
                  </a:cubicBezTo>
                  <a:cubicBezTo>
                    <a:pt x="1330417" y="371412"/>
                    <a:pt x="1423021" y="349717"/>
                    <a:pt x="1424079" y="366650"/>
                  </a:cubicBezTo>
                  <a:cubicBezTo>
                    <a:pt x="1425137" y="383583"/>
                    <a:pt x="1333591" y="448142"/>
                    <a:pt x="1328829" y="468250"/>
                  </a:cubicBezTo>
                  <a:cubicBezTo>
                    <a:pt x="1324067" y="488358"/>
                    <a:pt x="1403971" y="471954"/>
                    <a:pt x="1395504" y="487300"/>
                  </a:cubicBezTo>
                  <a:cubicBezTo>
                    <a:pt x="1387037" y="502646"/>
                    <a:pt x="1288083" y="543921"/>
                    <a:pt x="1278029" y="560325"/>
                  </a:cubicBezTo>
                  <a:cubicBezTo>
                    <a:pt x="1267975" y="576729"/>
                    <a:pt x="1344704" y="571438"/>
                    <a:pt x="1335179" y="585725"/>
                  </a:cubicBezTo>
                  <a:cubicBezTo>
                    <a:pt x="1325654" y="600012"/>
                    <a:pt x="1236754" y="625413"/>
                    <a:pt x="1220879" y="646050"/>
                  </a:cubicBezTo>
                  <a:cubicBezTo>
                    <a:pt x="1205004" y="666688"/>
                    <a:pt x="1255275" y="697379"/>
                    <a:pt x="1239929" y="709550"/>
                  </a:cubicBezTo>
                  <a:cubicBezTo>
                    <a:pt x="1224583" y="721721"/>
                    <a:pt x="1144150" y="711138"/>
                    <a:pt x="1128804" y="719075"/>
                  </a:cubicBezTo>
                  <a:cubicBezTo>
                    <a:pt x="1113458" y="727012"/>
                    <a:pt x="1159496" y="746592"/>
                    <a:pt x="1147854" y="757175"/>
                  </a:cubicBezTo>
                  <a:cubicBezTo>
                    <a:pt x="1136212" y="767758"/>
                    <a:pt x="1084883" y="783104"/>
                    <a:pt x="1058954" y="782575"/>
                  </a:cubicBezTo>
                  <a:cubicBezTo>
                    <a:pt x="1033025" y="782046"/>
                    <a:pt x="996512" y="730188"/>
                    <a:pt x="992279" y="754000"/>
                  </a:cubicBezTo>
                  <a:cubicBezTo>
                    <a:pt x="988046" y="777812"/>
                    <a:pt x="1019796" y="888408"/>
                    <a:pt x="1033554" y="925450"/>
                  </a:cubicBezTo>
                  <a:cubicBezTo>
                    <a:pt x="1047312" y="962492"/>
                    <a:pt x="1036729" y="949263"/>
                    <a:pt x="1074829" y="976250"/>
                  </a:cubicBezTo>
                  <a:cubicBezTo>
                    <a:pt x="1112929" y="1003237"/>
                    <a:pt x="1217704" y="1061446"/>
                    <a:pt x="1262154" y="1087375"/>
                  </a:cubicBezTo>
                  <a:cubicBezTo>
                    <a:pt x="1306604" y="1113304"/>
                    <a:pt x="1337296" y="1122300"/>
                    <a:pt x="1341529" y="1131825"/>
                  </a:cubicBezTo>
                  <a:cubicBezTo>
                    <a:pt x="1345762" y="1141350"/>
                    <a:pt x="1289141" y="1132354"/>
                    <a:pt x="1287554" y="1144525"/>
                  </a:cubicBezTo>
                  <a:cubicBezTo>
                    <a:pt x="1285967" y="1156696"/>
                    <a:pt x="1337825" y="1195325"/>
                    <a:pt x="1332004" y="1204850"/>
                  </a:cubicBezTo>
                  <a:cubicBezTo>
                    <a:pt x="1326183" y="1214375"/>
                    <a:pt x="1262154" y="1192150"/>
                    <a:pt x="1252629" y="1201675"/>
                  </a:cubicBezTo>
                  <a:cubicBezTo>
                    <a:pt x="1243104" y="1211200"/>
                    <a:pt x="1285966" y="1256179"/>
                    <a:pt x="1274854" y="1262000"/>
                  </a:cubicBezTo>
                  <a:cubicBezTo>
                    <a:pt x="1263742" y="1267821"/>
                    <a:pt x="1206062" y="1233954"/>
                    <a:pt x="1185954" y="1236600"/>
                  </a:cubicBezTo>
                  <a:cubicBezTo>
                    <a:pt x="1165846" y="1239246"/>
                    <a:pt x="1191775" y="1307508"/>
                    <a:pt x="1154204" y="1277875"/>
                  </a:cubicBezTo>
                  <a:cubicBezTo>
                    <a:pt x="1116633" y="1248242"/>
                    <a:pt x="1011858" y="1088433"/>
                    <a:pt x="960529" y="1058800"/>
                  </a:cubicBezTo>
                  <a:cubicBezTo>
                    <a:pt x="909200" y="1029167"/>
                    <a:pt x="889621" y="1088433"/>
                    <a:pt x="846229" y="1100075"/>
                  </a:cubicBezTo>
                  <a:cubicBezTo>
                    <a:pt x="802837" y="1111717"/>
                    <a:pt x="732458" y="1118067"/>
                    <a:pt x="700179" y="1128650"/>
                  </a:cubicBezTo>
                  <a:cubicBezTo>
                    <a:pt x="667900" y="1139233"/>
                    <a:pt x="648321" y="1154579"/>
                    <a:pt x="652554" y="1163575"/>
                  </a:cubicBezTo>
                  <a:cubicBezTo>
                    <a:pt x="656787" y="1172571"/>
                    <a:pt x="713408" y="1173100"/>
                    <a:pt x="725579" y="1182625"/>
                  </a:cubicBezTo>
                  <a:cubicBezTo>
                    <a:pt x="737750" y="1192150"/>
                    <a:pt x="737221" y="1219138"/>
                    <a:pt x="725579" y="1220725"/>
                  </a:cubicBezTo>
                  <a:cubicBezTo>
                    <a:pt x="713937" y="1222312"/>
                    <a:pt x="681658" y="1193208"/>
                    <a:pt x="655729" y="1192150"/>
                  </a:cubicBezTo>
                  <a:cubicBezTo>
                    <a:pt x="629800" y="1191092"/>
                    <a:pt x="590112" y="1198500"/>
                    <a:pt x="570004" y="1214375"/>
                  </a:cubicBezTo>
                  <a:cubicBezTo>
                    <a:pt x="549896" y="1230250"/>
                    <a:pt x="540900" y="1288458"/>
                    <a:pt x="535079" y="1287400"/>
                  </a:cubicBezTo>
                  <a:cubicBezTo>
                    <a:pt x="529258" y="1286342"/>
                    <a:pt x="535079" y="1208025"/>
                    <a:pt x="535079" y="1208025"/>
                  </a:cubicBezTo>
                  <a:cubicBezTo>
                    <a:pt x="536666" y="1193208"/>
                    <a:pt x="554658" y="1194267"/>
                    <a:pt x="544604" y="1198500"/>
                  </a:cubicBezTo>
                  <a:cubicBezTo>
                    <a:pt x="534550" y="1202733"/>
                    <a:pt x="487983" y="1233425"/>
                    <a:pt x="474754" y="1233425"/>
                  </a:cubicBezTo>
                  <a:cubicBezTo>
                    <a:pt x="461525" y="1233425"/>
                    <a:pt x="458085" y="1208819"/>
                    <a:pt x="465229" y="1198500"/>
                  </a:cubicBezTo>
                  <a:cubicBezTo>
                    <a:pt x="472373" y="1188181"/>
                    <a:pt x="493275" y="1179980"/>
                    <a:pt x="517617" y="1171513"/>
                  </a:cubicBezTo>
                  <a:cubicBezTo>
                    <a:pt x="541959" y="1163046"/>
                    <a:pt x="602019" y="1149552"/>
                    <a:pt x="611279" y="1147700"/>
                  </a:cubicBezTo>
                  <a:cubicBezTo>
                    <a:pt x="620539" y="1145848"/>
                    <a:pt x="597785" y="1153521"/>
                    <a:pt x="573179" y="1160400"/>
                  </a:cubicBezTo>
                  <a:cubicBezTo>
                    <a:pt x="534682" y="1174952"/>
                    <a:pt x="493805" y="1176275"/>
                    <a:pt x="463642" y="1188975"/>
                  </a:cubicBezTo>
                  <a:cubicBezTo>
                    <a:pt x="460467" y="1197971"/>
                    <a:pt x="405698" y="1227075"/>
                    <a:pt x="392204" y="1236600"/>
                  </a:cubicBezTo>
                  <a:cubicBezTo>
                    <a:pt x="378710" y="1246125"/>
                    <a:pt x="381092" y="1257237"/>
                    <a:pt x="382679" y="1246125"/>
                  </a:cubicBezTo>
                  <a:cubicBezTo>
                    <a:pt x="384266" y="1235013"/>
                    <a:pt x="409666" y="1179979"/>
                    <a:pt x="401729" y="1169925"/>
                  </a:cubicBezTo>
                  <a:cubicBezTo>
                    <a:pt x="393792" y="1159871"/>
                    <a:pt x="339816" y="1192150"/>
                    <a:pt x="335054" y="1185800"/>
                  </a:cubicBezTo>
                  <a:cubicBezTo>
                    <a:pt x="330292" y="1179450"/>
                    <a:pt x="346167" y="1139233"/>
                    <a:pt x="373154" y="1131825"/>
                  </a:cubicBezTo>
                  <a:cubicBezTo>
                    <a:pt x="400141" y="1124417"/>
                    <a:pt x="496450" y="1158283"/>
                    <a:pt x="496979" y="1141350"/>
                  </a:cubicBezTo>
                  <a:cubicBezTo>
                    <a:pt x="497508" y="1124417"/>
                    <a:pt x="409666" y="1067796"/>
                    <a:pt x="376329" y="1030225"/>
                  </a:cubicBezTo>
                  <a:cubicBezTo>
                    <a:pt x="342992" y="992654"/>
                    <a:pt x="323412" y="954554"/>
                    <a:pt x="296954" y="915925"/>
                  </a:cubicBezTo>
                  <a:cubicBezTo>
                    <a:pt x="270496" y="877296"/>
                    <a:pt x="243508" y="822792"/>
                    <a:pt x="217579" y="798450"/>
                  </a:cubicBezTo>
                  <a:cubicBezTo>
                    <a:pt x="191650" y="774108"/>
                    <a:pt x="169954" y="781649"/>
                    <a:pt x="141379" y="769875"/>
                  </a:cubicBezTo>
                  <a:cubicBezTo>
                    <a:pt x="112804" y="758101"/>
                    <a:pt x="60416" y="744739"/>
                    <a:pt x="46129" y="727806"/>
                  </a:cubicBezTo>
                  <a:cubicBezTo>
                    <a:pt x="31842" y="710873"/>
                    <a:pt x="63327" y="685605"/>
                    <a:pt x="55654" y="668275"/>
                  </a:cubicBezTo>
                  <a:cubicBezTo>
                    <a:pt x="47981" y="650945"/>
                    <a:pt x="1678" y="660337"/>
                    <a:pt x="91" y="623825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687CC19-44A0-4381-AB91-3970DB962101}"/>
                </a:ext>
              </a:extLst>
            </p:cNvPr>
            <p:cNvSpPr/>
            <p:nvPr/>
          </p:nvSpPr>
          <p:spPr>
            <a:xfrm>
              <a:off x="5321614" y="3390680"/>
              <a:ext cx="155364" cy="103048"/>
            </a:xfrm>
            <a:custGeom>
              <a:avLst/>
              <a:gdLst>
                <a:gd name="connsiteX0" fmla="*/ 94936 w 155626"/>
                <a:gd name="connsiteY0" fmla="*/ 175 h 102137"/>
                <a:gd name="connsiteX1" fmla="*/ 25086 w 155626"/>
                <a:gd name="connsiteY1" fmla="*/ 50975 h 102137"/>
                <a:gd name="connsiteX2" fmla="*/ 6036 w 155626"/>
                <a:gd name="connsiteY2" fmla="*/ 92250 h 102137"/>
                <a:gd name="connsiteX3" fmla="*/ 123511 w 155626"/>
                <a:gd name="connsiteY3" fmla="*/ 101775 h 102137"/>
                <a:gd name="connsiteX4" fmla="*/ 145736 w 155626"/>
                <a:gd name="connsiteY4" fmla="*/ 95425 h 102137"/>
                <a:gd name="connsiteX5" fmla="*/ 152086 w 155626"/>
                <a:gd name="connsiteY5" fmla="*/ 54150 h 102137"/>
                <a:gd name="connsiteX6" fmla="*/ 152086 w 155626"/>
                <a:gd name="connsiteY6" fmla="*/ 35100 h 102137"/>
                <a:gd name="connsiteX7" fmla="*/ 94936 w 155626"/>
                <a:gd name="connsiteY7" fmla="*/ 175 h 102137"/>
                <a:gd name="connsiteX0" fmla="*/ 94936 w 155364"/>
                <a:gd name="connsiteY0" fmla="*/ 220 h 103048"/>
                <a:gd name="connsiteX1" fmla="*/ 25086 w 155364"/>
                <a:gd name="connsiteY1" fmla="*/ 51020 h 103048"/>
                <a:gd name="connsiteX2" fmla="*/ 6036 w 155364"/>
                <a:gd name="connsiteY2" fmla="*/ 92295 h 103048"/>
                <a:gd name="connsiteX3" fmla="*/ 123511 w 155364"/>
                <a:gd name="connsiteY3" fmla="*/ 101820 h 103048"/>
                <a:gd name="connsiteX4" fmla="*/ 145736 w 155364"/>
                <a:gd name="connsiteY4" fmla="*/ 95470 h 103048"/>
                <a:gd name="connsiteX5" fmla="*/ 152086 w 155364"/>
                <a:gd name="connsiteY5" fmla="*/ 35145 h 103048"/>
                <a:gd name="connsiteX6" fmla="*/ 94936 w 155364"/>
                <a:gd name="connsiteY6" fmla="*/ 220 h 10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64" h="103048">
                  <a:moveTo>
                    <a:pt x="94936" y="220"/>
                  </a:moveTo>
                  <a:cubicBezTo>
                    <a:pt x="73769" y="2866"/>
                    <a:pt x="39903" y="35674"/>
                    <a:pt x="25086" y="51020"/>
                  </a:cubicBezTo>
                  <a:cubicBezTo>
                    <a:pt x="10269" y="66366"/>
                    <a:pt x="-10368" y="83828"/>
                    <a:pt x="6036" y="92295"/>
                  </a:cubicBezTo>
                  <a:cubicBezTo>
                    <a:pt x="22440" y="100762"/>
                    <a:pt x="100228" y="101291"/>
                    <a:pt x="123511" y="101820"/>
                  </a:cubicBezTo>
                  <a:cubicBezTo>
                    <a:pt x="146794" y="102349"/>
                    <a:pt x="140974" y="106582"/>
                    <a:pt x="145736" y="95470"/>
                  </a:cubicBezTo>
                  <a:cubicBezTo>
                    <a:pt x="150498" y="84358"/>
                    <a:pt x="160553" y="51020"/>
                    <a:pt x="152086" y="35145"/>
                  </a:cubicBezTo>
                  <a:cubicBezTo>
                    <a:pt x="143619" y="19270"/>
                    <a:pt x="116103" y="-2426"/>
                    <a:pt x="94936" y="22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83511A2-F28F-4FE4-95C8-DC738E6089D5}"/>
                </a:ext>
              </a:extLst>
            </p:cNvPr>
            <p:cNvCxnSpPr>
              <a:cxnSpLocks/>
              <a:stCxn id="127" idx="2"/>
              <a:endCxn id="127" idx="5"/>
            </p:cNvCxnSpPr>
            <p:nvPr/>
          </p:nvCxnSpPr>
          <p:spPr>
            <a:xfrm flipV="1">
              <a:off x="5327650" y="3425825"/>
              <a:ext cx="146050" cy="5715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6A46338-2305-4A64-B8ED-40F701A438B0}"/>
                </a:ext>
              </a:extLst>
            </p:cNvPr>
            <p:cNvSpPr/>
            <p:nvPr/>
          </p:nvSpPr>
          <p:spPr>
            <a:xfrm>
              <a:off x="6156260" y="2974975"/>
              <a:ext cx="384263" cy="543163"/>
            </a:xfrm>
            <a:custGeom>
              <a:avLst/>
              <a:gdLst>
                <a:gd name="connsiteX0" fmla="*/ 314390 w 384263"/>
                <a:gd name="connsiteY0" fmla="*/ 0 h 543163"/>
                <a:gd name="connsiteX1" fmla="*/ 384240 w 384263"/>
                <a:gd name="connsiteY1" fmla="*/ 47625 h 543163"/>
                <a:gd name="connsiteX2" fmla="*/ 308040 w 384263"/>
                <a:gd name="connsiteY2" fmla="*/ 146050 h 543163"/>
                <a:gd name="connsiteX3" fmla="*/ 362015 w 384263"/>
                <a:gd name="connsiteY3" fmla="*/ 168275 h 543163"/>
                <a:gd name="connsiteX4" fmla="*/ 282640 w 384263"/>
                <a:gd name="connsiteY4" fmla="*/ 254000 h 543163"/>
                <a:gd name="connsiteX5" fmla="*/ 333440 w 384263"/>
                <a:gd name="connsiteY5" fmla="*/ 282575 h 543163"/>
                <a:gd name="connsiteX6" fmla="*/ 250890 w 384263"/>
                <a:gd name="connsiteY6" fmla="*/ 342900 h 543163"/>
                <a:gd name="connsiteX7" fmla="*/ 308040 w 384263"/>
                <a:gd name="connsiteY7" fmla="*/ 390525 h 543163"/>
                <a:gd name="connsiteX8" fmla="*/ 200090 w 384263"/>
                <a:gd name="connsiteY8" fmla="*/ 434975 h 543163"/>
                <a:gd name="connsiteX9" fmla="*/ 203265 w 384263"/>
                <a:gd name="connsiteY9" fmla="*/ 479425 h 543163"/>
                <a:gd name="connsiteX10" fmla="*/ 111190 w 384263"/>
                <a:gd name="connsiteY10" fmla="*/ 495300 h 543163"/>
                <a:gd name="connsiteX11" fmla="*/ 73090 w 384263"/>
                <a:gd name="connsiteY11" fmla="*/ 539750 h 543163"/>
                <a:gd name="connsiteX12" fmla="*/ 6415 w 384263"/>
                <a:gd name="connsiteY12" fmla="*/ 539750 h 543163"/>
                <a:gd name="connsiteX13" fmla="*/ 6415 w 384263"/>
                <a:gd name="connsiteY13" fmla="*/ 536575 h 54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4263" h="543163">
                  <a:moveTo>
                    <a:pt x="314390" y="0"/>
                  </a:moveTo>
                  <a:cubicBezTo>
                    <a:pt x="349844" y="11641"/>
                    <a:pt x="385298" y="23283"/>
                    <a:pt x="384240" y="47625"/>
                  </a:cubicBezTo>
                  <a:cubicBezTo>
                    <a:pt x="383182" y="71967"/>
                    <a:pt x="311744" y="125942"/>
                    <a:pt x="308040" y="146050"/>
                  </a:cubicBezTo>
                  <a:cubicBezTo>
                    <a:pt x="304336" y="166158"/>
                    <a:pt x="366248" y="150283"/>
                    <a:pt x="362015" y="168275"/>
                  </a:cubicBezTo>
                  <a:cubicBezTo>
                    <a:pt x="357782" y="186267"/>
                    <a:pt x="287402" y="234950"/>
                    <a:pt x="282640" y="254000"/>
                  </a:cubicBezTo>
                  <a:cubicBezTo>
                    <a:pt x="277878" y="273050"/>
                    <a:pt x="338732" y="267758"/>
                    <a:pt x="333440" y="282575"/>
                  </a:cubicBezTo>
                  <a:cubicBezTo>
                    <a:pt x="328148" y="297392"/>
                    <a:pt x="255123" y="324908"/>
                    <a:pt x="250890" y="342900"/>
                  </a:cubicBezTo>
                  <a:cubicBezTo>
                    <a:pt x="246657" y="360892"/>
                    <a:pt x="316507" y="375179"/>
                    <a:pt x="308040" y="390525"/>
                  </a:cubicBezTo>
                  <a:cubicBezTo>
                    <a:pt x="299573" y="405871"/>
                    <a:pt x="217552" y="420158"/>
                    <a:pt x="200090" y="434975"/>
                  </a:cubicBezTo>
                  <a:cubicBezTo>
                    <a:pt x="182628" y="449792"/>
                    <a:pt x="218082" y="469371"/>
                    <a:pt x="203265" y="479425"/>
                  </a:cubicBezTo>
                  <a:cubicBezTo>
                    <a:pt x="188448" y="489479"/>
                    <a:pt x="132886" y="485246"/>
                    <a:pt x="111190" y="495300"/>
                  </a:cubicBezTo>
                  <a:cubicBezTo>
                    <a:pt x="89494" y="505354"/>
                    <a:pt x="90552" y="532342"/>
                    <a:pt x="73090" y="539750"/>
                  </a:cubicBezTo>
                  <a:cubicBezTo>
                    <a:pt x="55628" y="547158"/>
                    <a:pt x="17527" y="540279"/>
                    <a:pt x="6415" y="539750"/>
                  </a:cubicBezTo>
                  <a:cubicBezTo>
                    <a:pt x="-4697" y="539221"/>
                    <a:pt x="859" y="537898"/>
                    <a:pt x="6415" y="536575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74DAB3F-613C-48A6-8C61-9CA45D31CB90}"/>
                </a:ext>
              </a:extLst>
            </p:cNvPr>
            <p:cNvSpPr/>
            <p:nvPr/>
          </p:nvSpPr>
          <p:spPr>
            <a:xfrm>
              <a:off x="5543450" y="3305175"/>
              <a:ext cx="75354" cy="8555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43DE93E-4FEA-4722-A3C0-2A92F9C147B3}"/>
                </a:ext>
              </a:extLst>
            </p:cNvPr>
            <p:cNvSpPr/>
            <p:nvPr/>
          </p:nvSpPr>
          <p:spPr>
            <a:xfrm>
              <a:off x="5563315" y="3304540"/>
              <a:ext cx="45719" cy="4571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99D5053-953E-4B41-82A6-095729086154}"/>
              </a:ext>
            </a:extLst>
          </p:cNvPr>
          <p:cNvGrpSpPr/>
          <p:nvPr/>
        </p:nvGrpSpPr>
        <p:grpSpPr>
          <a:xfrm>
            <a:off x="2678321" y="4250732"/>
            <a:ext cx="781880" cy="828280"/>
            <a:chOff x="5702259" y="2376986"/>
            <a:chExt cx="1447445" cy="1533343"/>
          </a:xfrm>
        </p:grpSpPr>
        <p:sp>
          <p:nvSpPr>
            <p:cNvPr id="140" name="Oval 68">
              <a:extLst>
                <a:ext uri="{FF2B5EF4-FFF2-40B4-BE49-F238E27FC236}">
                  <a16:creationId xmlns:a16="http://schemas.microsoft.com/office/drawing/2014/main" id="{84846A1C-78B2-4B8C-8D5B-DF0853F7F11F}"/>
                </a:ext>
              </a:extLst>
            </p:cNvPr>
            <p:cNvSpPr/>
            <p:nvPr/>
          </p:nvSpPr>
          <p:spPr>
            <a:xfrm>
              <a:off x="5702259" y="2376986"/>
              <a:ext cx="1447445" cy="1533343"/>
            </a:xfrm>
            <a:custGeom>
              <a:avLst/>
              <a:gdLst>
                <a:gd name="connsiteX0" fmla="*/ 0 w 1219200"/>
                <a:gd name="connsiteY0" fmla="*/ 484990 h 969979"/>
                <a:gd name="connsiteX1" fmla="*/ 609600 w 1219200"/>
                <a:gd name="connsiteY1" fmla="*/ 0 h 969979"/>
                <a:gd name="connsiteX2" fmla="*/ 1219200 w 1219200"/>
                <a:gd name="connsiteY2" fmla="*/ 484990 h 969979"/>
                <a:gd name="connsiteX3" fmla="*/ 609600 w 1219200"/>
                <a:gd name="connsiteY3" fmla="*/ 969980 h 969979"/>
                <a:gd name="connsiteX4" fmla="*/ 0 w 1219200"/>
                <a:gd name="connsiteY4" fmla="*/ 484990 h 969979"/>
                <a:gd name="connsiteX0" fmla="*/ 882 w 1220082"/>
                <a:gd name="connsiteY0" fmla="*/ 484990 h 1319230"/>
                <a:gd name="connsiteX1" fmla="*/ 610482 w 1220082"/>
                <a:gd name="connsiteY1" fmla="*/ 0 h 1319230"/>
                <a:gd name="connsiteX2" fmla="*/ 1220082 w 1220082"/>
                <a:gd name="connsiteY2" fmla="*/ 484990 h 1319230"/>
                <a:gd name="connsiteX3" fmla="*/ 724782 w 1220082"/>
                <a:gd name="connsiteY3" fmla="*/ 1319230 h 1319230"/>
                <a:gd name="connsiteX4" fmla="*/ 882 w 1220082"/>
                <a:gd name="connsiteY4" fmla="*/ 484990 h 1319230"/>
                <a:gd name="connsiteX0" fmla="*/ 19687 w 1238887"/>
                <a:gd name="connsiteY0" fmla="*/ 484990 h 1338839"/>
                <a:gd name="connsiteX1" fmla="*/ 629287 w 1238887"/>
                <a:gd name="connsiteY1" fmla="*/ 0 h 1338839"/>
                <a:gd name="connsiteX2" fmla="*/ 1238887 w 1238887"/>
                <a:gd name="connsiteY2" fmla="*/ 484990 h 1338839"/>
                <a:gd name="connsiteX3" fmla="*/ 743587 w 1238887"/>
                <a:gd name="connsiteY3" fmla="*/ 1319230 h 1338839"/>
                <a:gd name="connsiteX4" fmla="*/ 203837 w 1238887"/>
                <a:gd name="connsiteY4" fmla="*/ 1027128 h 1338839"/>
                <a:gd name="connsiteX5" fmla="*/ 19687 w 1238887"/>
                <a:gd name="connsiteY5" fmla="*/ 484990 h 1338839"/>
                <a:gd name="connsiteX0" fmla="*/ 107016 w 1091266"/>
                <a:gd name="connsiteY0" fmla="*/ 274974 h 1344723"/>
                <a:gd name="connsiteX1" fmla="*/ 481666 w 1091266"/>
                <a:gd name="connsiteY1" fmla="*/ 5884 h 1344723"/>
                <a:gd name="connsiteX2" fmla="*/ 1091266 w 1091266"/>
                <a:gd name="connsiteY2" fmla="*/ 490874 h 1344723"/>
                <a:gd name="connsiteX3" fmla="*/ 595966 w 1091266"/>
                <a:gd name="connsiteY3" fmla="*/ 1325114 h 1344723"/>
                <a:gd name="connsiteX4" fmla="*/ 56216 w 1091266"/>
                <a:gd name="connsiteY4" fmla="*/ 1033012 h 1344723"/>
                <a:gd name="connsiteX5" fmla="*/ 107016 w 1091266"/>
                <a:gd name="connsiteY5" fmla="*/ 274974 h 1344723"/>
                <a:gd name="connsiteX0" fmla="*/ 109985 w 1094235"/>
                <a:gd name="connsiteY0" fmla="*/ 256523 h 1326272"/>
                <a:gd name="connsiteX1" fmla="*/ 560835 w 1094235"/>
                <a:gd name="connsiteY1" fmla="*/ 6483 h 1326272"/>
                <a:gd name="connsiteX2" fmla="*/ 1094235 w 1094235"/>
                <a:gd name="connsiteY2" fmla="*/ 472423 h 1326272"/>
                <a:gd name="connsiteX3" fmla="*/ 598935 w 1094235"/>
                <a:gd name="connsiteY3" fmla="*/ 1306663 h 1326272"/>
                <a:gd name="connsiteX4" fmla="*/ 59185 w 1094235"/>
                <a:gd name="connsiteY4" fmla="*/ 1014561 h 1326272"/>
                <a:gd name="connsiteX5" fmla="*/ 109985 w 1094235"/>
                <a:gd name="connsiteY5" fmla="*/ 256523 h 1326272"/>
                <a:gd name="connsiteX0" fmla="*/ 109985 w 1062485"/>
                <a:gd name="connsiteY0" fmla="*/ 251527 h 1328408"/>
                <a:gd name="connsiteX1" fmla="*/ 560835 w 1062485"/>
                <a:gd name="connsiteY1" fmla="*/ 1487 h 1328408"/>
                <a:gd name="connsiteX2" fmla="*/ 1062485 w 1062485"/>
                <a:gd name="connsiteY2" fmla="*/ 340427 h 1328408"/>
                <a:gd name="connsiteX3" fmla="*/ 598935 w 1062485"/>
                <a:gd name="connsiteY3" fmla="*/ 1301667 h 1328408"/>
                <a:gd name="connsiteX4" fmla="*/ 59185 w 1062485"/>
                <a:gd name="connsiteY4" fmla="*/ 1009565 h 1328408"/>
                <a:gd name="connsiteX5" fmla="*/ 109985 w 1062485"/>
                <a:gd name="connsiteY5" fmla="*/ 251527 h 1328408"/>
                <a:gd name="connsiteX0" fmla="*/ 109985 w 1178871"/>
                <a:gd name="connsiteY0" fmla="*/ 251527 h 1301750"/>
                <a:gd name="connsiteX1" fmla="*/ 560835 w 1178871"/>
                <a:gd name="connsiteY1" fmla="*/ 1487 h 1301750"/>
                <a:gd name="connsiteX2" fmla="*/ 1062485 w 1178871"/>
                <a:gd name="connsiteY2" fmla="*/ 340427 h 1301750"/>
                <a:gd name="connsiteX3" fmla="*/ 1151386 w 1178871"/>
                <a:gd name="connsiteY3" fmla="*/ 984164 h 1301750"/>
                <a:gd name="connsiteX4" fmla="*/ 598935 w 1178871"/>
                <a:gd name="connsiteY4" fmla="*/ 1301667 h 1301750"/>
                <a:gd name="connsiteX5" fmla="*/ 59185 w 1178871"/>
                <a:gd name="connsiteY5" fmla="*/ 1009565 h 1301750"/>
                <a:gd name="connsiteX6" fmla="*/ 109985 w 1178871"/>
                <a:gd name="connsiteY6" fmla="*/ 251527 h 1301750"/>
                <a:gd name="connsiteX0" fmla="*/ 109985 w 1264880"/>
                <a:gd name="connsiteY0" fmla="*/ 251527 h 1301750"/>
                <a:gd name="connsiteX1" fmla="*/ 560835 w 1264880"/>
                <a:gd name="connsiteY1" fmla="*/ 1487 h 1301750"/>
                <a:gd name="connsiteX2" fmla="*/ 1062485 w 1264880"/>
                <a:gd name="connsiteY2" fmla="*/ 340427 h 1301750"/>
                <a:gd name="connsiteX3" fmla="*/ 1151386 w 1264880"/>
                <a:gd name="connsiteY3" fmla="*/ 984164 h 1301750"/>
                <a:gd name="connsiteX4" fmla="*/ 598935 w 1264880"/>
                <a:gd name="connsiteY4" fmla="*/ 1301667 h 1301750"/>
                <a:gd name="connsiteX5" fmla="*/ 59185 w 1264880"/>
                <a:gd name="connsiteY5" fmla="*/ 1009565 h 1301750"/>
                <a:gd name="connsiteX6" fmla="*/ 109985 w 1264880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96844 h 1347067"/>
                <a:gd name="connsiteX1" fmla="*/ 560835 w 1297041"/>
                <a:gd name="connsiteY1" fmla="*/ 46804 h 1347067"/>
                <a:gd name="connsiteX2" fmla="*/ 1062485 w 1297041"/>
                <a:gd name="connsiteY2" fmla="*/ 385744 h 1347067"/>
                <a:gd name="connsiteX3" fmla="*/ 1151386 w 1297041"/>
                <a:gd name="connsiteY3" fmla="*/ 1029481 h 1347067"/>
                <a:gd name="connsiteX4" fmla="*/ 598935 w 1297041"/>
                <a:gd name="connsiteY4" fmla="*/ 1346984 h 1347067"/>
                <a:gd name="connsiteX5" fmla="*/ 59185 w 1297041"/>
                <a:gd name="connsiteY5" fmla="*/ 1054882 h 1347067"/>
                <a:gd name="connsiteX6" fmla="*/ 109985 w 1297041"/>
                <a:gd name="connsiteY6" fmla="*/ 296844 h 1347067"/>
                <a:gd name="connsiteX0" fmla="*/ 109985 w 1297041"/>
                <a:gd name="connsiteY0" fmla="*/ 252780 h 1303003"/>
                <a:gd name="connsiteX1" fmla="*/ 560835 w 1297041"/>
                <a:gd name="connsiteY1" fmla="*/ 2740 h 1303003"/>
                <a:gd name="connsiteX2" fmla="*/ 1062485 w 1297041"/>
                <a:gd name="connsiteY2" fmla="*/ 341680 h 1303003"/>
                <a:gd name="connsiteX3" fmla="*/ 1151386 w 1297041"/>
                <a:gd name="connsiteY3" fmla="*/ 985417 h 1303003"/>
                <a:gd name="connsiteX4" fmla="*/ 598935 w 1297041"/>
                <a:gd name="connsiteY4" fmla="*/ 1302920 h 1303003"/>
                <a:gd name="connsiteX5" fmla="*/ 59185 w 1297041"/>
                <a:gd name="connsiteY5" fmla="*/ 1010818 h 1303003"/>
                <a:gd name="connsiteX6" fmla="*/ 109985 w 1297041"/>
                <a:gd name="connsiteY6" fmla="*/ 252780 h 1303003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08230 w 1307986"/>
                <a:gd name="connsiteY0" fmla="*/ 318334 h 1336807"/>
                <a:gd name="connsiteX1" fmla="*/ 571780 w 1307986"/>
                <a:gd name="connsiteY1" fmla="*/ 36544 h 1336807"/>
                <a:gd name="connsiteX2" fmla="*/ 1073430 w 1307986"/>
                <a:gd name="connsiteY2" fmla="*/ 375484 h 1336807"/>
                <a:gd name="connsiteX3" fmla="*/ 1162331 w 1307986"/>
                <a:gd name="connsiteY3" fmla="*/ 1019221 h 1336807"/>
                <a:gd name="connsiteX4" fmla="*/ 609880 w 1307986"/>
                <a:gd name="connsiteY4" fmla="*/ 1336724 h 1336807"/>
                <a:gd name="connsiteX5" fmla="*/ 70130 w 1307986"/>
                <a:gd name="connsiteY5" fmla="*/ 1044622 h 1336807"/>
                <a:gd name="connsiteX6" fmla="*/ 108230 w 1307986"/>
                <a:gd name="connsiteY6" fmla="*/ 318334 h 1336807"/>
                <a:gd name="connsiteX0" fmla="*/ 143325 w 1343081"/>
                <a:gd name="connsiteY0" fmla="*/ 336783 h 1355256"/>
                <a:gd name="connsiteX1" fmla="*/ 606875 w 1343081"/>
                <a:gd name="connsiteY1" fmla="*/ 54993 h 1355256"/>
                <a:gd name="connsiteX2" fmla="*/ 1108525 w 1343081"/>
                <a:gd name="connsiteY2" fmla="*/ 393933 h 1355256"/>
                <a:gd name="connsiteX3" fmla="*/ 1197426 w 1343081"/>
                <a:gd name="connsiteY3" fmla="*/ 1037670 h 1355256"/>
                <a:gd name="connsiteX4" fmla="*/ 644975 w 1343081"/>
                <a:gd name="connsiteY4" fmla="*/ 1355173 h 1355256"/>
                <a:gd name="connsiteX5" fmla="*/ 105225 w 1343081"/>
                <a:gd name="connsiteY5" fmla="*/ 1063071 h 1355256"/>
                <a:gd name="connsiteX6" fmla="*/ 143325 w 1343081"/>
                <a:gd name="connsiteY6" fmla="*/ 336783 h 1355256"/>
                <a:gd name="connsiteX0" fmla="*/ 114082 w 1313838"/>
                <a:gd name="connsiteY0" fmla="*/ 318334 h 1336807"/>
                <a:gd name="connsiteX1" fmla="*/ 577632 w 1313838"/>
                <a:gd name="connsiteY1" fmla="*/ 36544 h 1336807"/>
                <a:gd name="connsiteX2" fmla="*/ 1079282 w 1313838"/>
                <a:gd name="connsiteY2" fmla="*/ 375484 h 1336807"/>
                <a:gd name="connsiteX3" fmla="*/ 1168183 w 1313838"/>
                <a:gd name="connsiteY3" fmla="*/ 1019221 h 1336807"/>
                <a:gd name="connsiteX4" fmla="*/ 615732 w 1313838"/>
                <a:gd name="connsiteY4" fmla="*/ 1336724 h 1336807"/>
                <a:gd name="connsiteX5" fmla="*/ 75982 w 1313838"/>
                <a:gd name="connsiteY5" fmla="*/ 1044622 h 1336807"/>
                <a:gd name="connsiteX6" fmla="*/ 114082 w 1313838"/>
                <a:gd name="connsiteY6" fmla="*/ 318334 h 1336807"/>
                <a:gd name="connsiteX0" fmla="*/ 227307 w 1427063"/>
                <a:gd name="connsiteY0" fmla="*/ 318334 h 1336807"/>
                <a:gd name="connsiteX1" fmla="*/ 690857 w 1427063"/>
                <a:gd name="connsiteY1" fmla="*/ 36544 h 1336807"/>
                <a:gd name="connsiteX2" fmla="*/ 1192507 w 1427063"/>
                <a:gd name="connsiteY2" fmla="*/ 375484 h 1336807"/>
                <a:gd name="connsiteX3" fmla="*/ 1281408 w 1427063"/>
                <a:gd name="connsiteY3" fmla="*/ 1019221 h 1336807"/>
                <a:gd name="connsiteX4" fmla="*/ 728957 w 1427063"/>
                <a:gd name="connsiteY4" fmla="*/ 1336724 h 1336807"/>
                <a:gd name="connsiteX5" fmla="*/ 189207 w 1427063"/>
                <a:gd name="connsiteY5" fmla="*/ 1044622 h 1336807"/>
                <a:gd name="connsiteX6" fmla="*/ 227307 w 1427063"/>
                <a:gd name="connsiteY6" fmla="*/ 318334 h 1336807"/>
                <a:gd name="connsiteX0" fmla="*/ 224092 w 1423848"/>
                <a:gd name="connsiteY0" fmla="*/ 318334 h 1336807"/>
                <a:gd name="connsiteX1" fmla="*/ 687642 w 1423848"/>
                <a:gd name="connsiteY1" fmla="*/ 36544 h 1336807"/>
                <a:gd name="connsiteX2" fmla="*/ 1189292 w 1423848"/>
                <a:gd name="connsiteY2" fmla="*/ 375484 h 1336807"/>
                <a:gd name="connsiteX3" fmla="*/ 1278193 w 1423848"/>
                <a:gd name="connsiteY3" fmla="*/ 1019221 h 1336807"/>
                <a:gd name="connsiteX4" fmla="*/ 725742 w 1423848"/>
                <a:gd name="connsiteY4" fmla="*/ 1336724 h 1336807"/>
                <a:gd name="connsiteX5" fmla="*/ 185992 w 1423848"/>
                <a:gd name="connsiteY5" fmla="*/ 1044622 h 1336807"/>
                <a:gd name="connsiteX6" fmla="*/ 224092 w 1423848"/>
                <a:gd name="connsiteY6" fmla="*/ 318334 h 1336807"/>
                <a:gd name="connsiteX0" fmla="*/ 219649 w 1425755"/>
                <a:gd name="connsiteY0" fmla="*/ 345488 h 1338561"/>
                <a:gd name="connsiteX1" fmla="*/ 689549 w 1425755"/>
                <a:gd name="connsiteY1" fmla="*/ 38298 h 1338561"/>
                <a:gd name="connsiteX2" fmla="*/ 1191199 w 1425755"/>
                <a:gd name="connsiteY2" fmla="*/ 377238 h 1338561"/>
                <a:gd name="connsiteX3" fmla="*/ 1280100 w 1425755"/>
                <a:gd name="connsiteY3" fmla="*/ 1020975 h 1338561"/>
                <a:gd name="connsiteX4" fmla="*/ 727649 w 1425755"/>
                <a:gd name="connsiteY4" fmla="*/ 1338478 h 1338561"/>
                <a:gd name="connsiteX5" fmla="*/ 187899 w 1425755"/>
                <a:gd name="connsiteY5" fmla="*/ 1046376 h 1338561"/>
                <a:gd name="connsiteX6" fmla="*/ 219649 w 1425755"/>
                <a:gd name="connsiteY6" fmla="*/ 345488 h 1338561"/>
                <a:gd name="connsiteX0" fmla="*/ 207305 w 1413411"/>
                <a:gd name="connsiteY0" fmla="*/ 345488 h 1338561"/>
                <a:gd name="connsiteX1" fmla="*/ 677205 w 1413411"/>
                <a:gd name="connsiteY1" fmla="*/ 38298 h 1338561"/>
                <a:gd name="connsiteX2" fmla="*/ 1178855 w 1413411"/>
                <a:gd name="connsiteY2" fmla="*/ 377238 h 1338561"/>
                <a:gd name="connsiteX3" fmla="*/ 1267756 w 1413411"/>
                <a:gd name="connsiteY3" fmla="*/ 1020975 h 1338561"/>
                <a:gd name="connsiteX4" fmla="*/ 715305 w 1413411"/>
                <a:gd name="connsiteY4" fmla="*/ 1338478 h 1338561"/>
                <a:gd name="connsiteX5" fmla="*/ 175555 w 1413411"/>
                <a:gd name="connsiteY5" fmla="*/ 1046376 h 1338561"/>
                <a:gd name="connsiteX6" fmla="*/ 207305 w 1413411"/>
                <a:gd name="connsiteY6" fmla="*/ 345488 h 1338561"/>
                <a:gd name="connsiteX0" fmla="*/ 221312 w 1408368"/>
                <a:gd name="connsiteY0" fmla="*/ 352277 h 1339000"/>
                <a:gd name="connsiteX1" fmla="*/ 672162 w 1408368"/>
                <a:gd name="connsiteY1" fmla="*/ 38737 h 1339000"/>
                <a:gd name="connsiteX2" fmla="*/ 1173812 w 1408368"/>
                <a:gd name="connsiteY2" fmla="*/ 377677 h 1339000"/>
                <a:gd name="connsiteX3" fmla="*/ 1262713 w 1408368"/>
                <a:gd name="connsiteY3" fmla="*/ 1021414 h 1339000"/>
                <a:gd name="connsiteX4" fmla="*/ 710262 w 1408368"/>
                <a:gd name="connsiteY4" fmla="*/ 1338917 h 1339000"/>
                <a:gd name="connsiteX5" fmla="*/ 170512 w 1408368"/>
                <a:gd name="connsiteY5" fmla="*/ 1046815 h 1339000"/>
                <a:gd name="connsiteX6" fmla="*/ 221312 w 1408368"/>
                <a:gd name="connsiteY6" fmla="*/ 352277 h 1339000"/>
                <a:gd name="connsiteX0" fmla="*/ 255177 w 1442233"/>
                <a:gd name="connsiteY0" fmla="*/ 352277 h 1339000"/>
                <a:gd name="connsiteX1" fmla="*/ 706027 w 1442233"/>
                <a:gd name="connsiteY1" fmla="*/ 38737 h 1339000"/>
                <a:gd name="connsiteX2" fmla="*/ 1207677 w 1442233"/>
                <a:gd name="connsiteY2" fmla="*/ 377677 h 1339000"/>
                <a:gd name="connsiteX3" fmla="*/ 1296578 w 1442233"/>
                <a:gd name="connsiteY3" fmla="*/ 1021414 h 1339000"/>
                <a:gd name="connsiteX4" fmla="*/ 744127 w 1442233"/>
                <a:gd name="connsiteY4" fmla="*/ 1338917 h 1339000"/>
                <a:gd name="connsiteX5" fmla="*/ 204377 w 1442233"/>
                <a:gd name="connsiteY5" fmla="*/ 1046815 h 1339000"/>
                <a:gd name="connsiteX6" fmla="*/ 255177 w 1442233"/>
                <a:gd name="connsiteY6" fmla="*/ 352277 h 1339000"/>
                <a:gd name="connsiteX0" fmla="*/ 243103 w 1430159"/>
                <a:gd name="connsiteY0" fmla="*/ 352277 h 1339000"/>
                <a:gd name="connsiteX1" fmla="*/ 693953 w 1430159"/>
                <a:gd name="connsiteY1" fmla="*/ 38737 h 1339000"/>
                <a:gd name="connsiteX2" fmla="*/ 1195603 w 1430159"/>
                <a:gd name="connsiteY2" fmla="*/ 377677 h 1339000"/>
                <a:gd name="connsiteX3" fmla="*/ 1284504 w 1430159"/>
                <a:gd name="connsiteY3" fmla="*/ 1021414 h 1339000"/>
                <a:gd name="connsiteX4" fmla="*/ 732053 w 1430159"/>
                <a:gd name="connsiteY4" fmla="*/ 1338917 h 1339000"/>
                <a:gd name="connsiteX5" fmla="*/ 192303 w 1430159"/>
                <a:gd name="connsiteY5" fmla="*/ 1046815 h 1339000"/>
                <a:gd name="connsiteX6" fmla="*/ 243103 w 1430159"/>
                <a:gd name="connsiteY6" fmla="*/ 352277 h 1339000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31597 w 1269453"/>
                <a:gd name="connsiteY0" fmla="*/ 1042161 h 1334346"/>
                <a:gd name="connsiteX1" fmla="*/ 114148 w 1269453"/>
                <a:gd name="connsiteY1" fmla="*/ 280161 h 1334346"/>
                <a:gd name="connsiteX2" fmla="*/ 533247 w 1269453"/>
                <a:gd name="connsiteY2" fmla="*/ 34083 h 1334346"/>
                <a:gd name="connsiteX3" fmla="*/ 1034897 w 1269453"/>
                <a:gd name="connsiteY3" fmla="*/ 373023 h 1334346"/>
                <a:gd name="connsiteX4" fmla="*/ 1123798 w 1269453"/>
                <a:gd name="connsiteY4" fmla="*/ 1016760 h 1334346"/>
                <a:gd name="connsiteX5" fmla="*/ 571347 w 1269453"/>
                <a:gd name="connsiteY5" fmla="*/ 1334263 h 1334346"/>
                <a:gd name="connsiteX6" fmla="*/ 31597 w 1269453"/>
                <a:gd name="connsiteY6" fmla="*/ 1042161 h 1334346"/>
                <a:gd name="connsiteX0" fmla="*/ 31597 w 1269453"/>
                <a:gd name="connsiteY0" fmla="*/ 1042616 h 1334801"/>
                <a:gd name="connsiteX1" fmla="*/ 114148 w 1269453"/>
                <a:gd name="connsiteY1" fmla="*/ 280616 h 1334801"/>
                <a:gd name="connsiteX2" fmla="*/ 533247 w 1269453"/>
                <a:gd name="connsiteY2" fmla="*/ 34538 h 1334801"/>
                <a:gd name="connsiteX3" fmla="*/ 1034897 w 1269453"/>
                <a:gd name="connsiteY3" fmla="*/ 373478 h 1334801"/>
                <a:gd name="connsiteX4" fmla="*/ 1123798 w 1269453"/>
                <a:gd name="connsiteY4" fmla="*/ 1017215 h 1334801"/>
                <a:gd name="connsiteX5" fmla="*/ 571347 w 1269453"/>
                <a:gd name="connsiteY5" fmla="*/ 1334718 h 1334801"/>
                <a:gd name="connsiteX6" fmla="*/ 31597 w 1269453"/>
                <a:gd name="connsiteY6" fmla="*/ 1042616 h 1334801"/>
                <a:gd name="connsiteX0" fmla="*/ 166588 w 1404444"/>
                <a:gd name="connsiteY0" fmla="*/ 1042616 h 1334801"/>
                <a:gd name="connsiteX1" fmla="*/ 249139 w 1404444"/>
                <a:gd name="connsiteY1" fmla="*/ 280616 h 1334801"/>
                <a:gd name="connsiteX2" fmla="*/ 668238 w 1404444"/>
                <a:gd name="connsiteY2" fmla="*/ 34538 h 1334801"/>
                <a:gd name="connsiteX3" fmla="*/ 1169888 w 1404444"/>
                <a:gd name="connsiteY3" fmla="*/ 373478 h 1334801"/>
                <a:gd name="connsiteX4" fmla="*/ 1258789 w 1404444"/>
                <a:gd name="connsiteY4" fmla="*/ 1017215 h 1334801"/>
                <a:gd name="connsiteX5" fmla="*/ 706338 w 1404444"/>
                <a:gd name="connsiteY5" fmla="*/ 1334718 h 1334801"/>
                <a:gd name="connsiteX6" fmla="*/ 166588 w 1404444"/>
                <a:gd name="connsiteY6" fmla="*/ 1042616 h 1334801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209589 w 1447445"/>
                <a:gd name="connsiteY0" fmla="*/ 1045663 h 1337826"/>
                <a:gd name="connsiteX1" fmla="*/ 260390 w 1447445"/>
                <a:gd name="connsiteY1" fmla="*/ 334463 h 1337826"/>
                <a:gd name="connsiteX2" fmla="*/ 711239 w 1447445"/>
                <a:gd name="connsiteY2" fmla="*/ 37585 h 1337826"/>
                <a:gd name="connsiteX3" fmla="*/ 1212889 w 1447445"/>
                <a:gd name="connsiteY3" fmla="*/ 376525 h 1337826"/>
                <a:gd name="connsiteX4" fmla="*/ 1301790 w 1447445"/>
                <a:gd name="connsiteY4" fmla="*/ 1020262 h 1337826"/>
                <a:gd name="connsiteX5" fmla="*/ 749339 w 1447445"/>
                <a:gd name="connsiteY5" fmla="*/ 1337765 h 1337826"/>
                <a:gd name="connsiteX6" fmla="*/ 209589 w 1447445"/>
                <a:gd name="connsiteY6" fmla="*/ 1045663 h 1337826"/>
                <a:gd name="connsiteX0" fmla="*/ 209589 w 1447445"/>
                <a:gd name="connsiteY0" fmla="*/ 1045663 h 1341313"/>
                <a:gd name="connsiteX1" fmla="*/ 260390 w 1447445"/>
                <a:gd name="connsiteY1" fmla="*/ 334463 h 1341313"/>
                <a:gd name="connsiteX2" fmla="*/ 711239 w 1447445"/>
                <a:gd name="connsiteY2" fmla="*/ 37585 h 1341313"/>
                <a:gd name="connsiteX3" fmla="*/ 1212889 w 1447445"/>
                <a:gd name="connsiteY3" fmla="*/ 376525 h 1341313"/>
                <a:gd name="connsiteX4" fmla="*/ 1301790 w 1447445"/>
                <a:gd name="connsiteY4" fmla="*/ 1020262 h 1341313"/>
                <a:gd name="connsiteX5" fmla="*/ 749339 w 1447445"/>
                <a:gd name="connsiteY5" fmla="*/ 1337765 h 1341313"/>
                <a:gd name="connsiteX6" fmla="*/ 209589 w 1447445"/>
                <a:gd name="connsiteY6" fmla="*/ 1045663 h 1341313"/>
                <a:gd name="connsiteX0" fmla="*/ 209589 w 1447445"/>
                <a:gd name="connsiteY0" fmla="*/ 1045663 h 1363959"/>
                <a:gd name="connsiteX1" fmla="*/ 260390 w 1447445"/>
                <a:gd name="connsiteY1" fmla="*/ 334463 h 1363959"/>
                <a:gd name="connsiteX2" fmla="*/ 711239 w 1447445"/>
                <a:gd name="connsiteY2" fmla="*/ 37585 h 1363959"/>
                <a:gd name="connsiteX3" fmla="*/ 1212889 w 1447445"/>
                <a:gd name="connsiteY3" fmla="*/ 376525 h 1363959"/>
                <a:gd name="connsiteX4" fmla="*/ 1301790 w 1447445"/>
                <a:gd name="connsiteY4" fmla="*/ 1020262 h 1363959"/>
                <a:gd name="connsiteX5" fmla="*/ 749339 w 1447445"/>
                <a:gd name="connsiteY5" fmla="*/ 1337765 h 1363959"/>
                <a:gd name="connsiteX6" fmla="*/ 577891 w 1447445"/>
                <a:gd name="connsiteY6" fmla="*/ 1312364 h 1363959"/>
                <a:gd name="connsiteX7" fmla="*/ 209589 w 1447445"/>
                <a:gd name="connsiteY7" fmla="*/ 1045663 h 1363959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577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704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503149"/>
                <a:gd name="connsiteX1" fmla="*/ 260390 w 1447445"/>
                <a:gd name="connsiteY1" fmla="*/ 334463 h 1503149"/>
                <a:gd name="connsiteX2" fmla="*/ 711239 w 1447445"/>
                <a:gd name="connsiteY2" fmla="*/ 37585 h 1503149"/>
                <a:gd name="connsiteX3" fmla="*/ 1212889 w 1447445"/>
                <a:gd name="connsiteY3" fmla="*/ 376525 h 1503149"/>
                <a:gd name="connsiteX4" fmla="*/ 1301790 w 1447445"/>
                <a:gd name="connsiteY4" fmla="*/ 1020262 h 1503149"/>
                <a:gd name="connsiteX5" fmla="*/ 704891 w 1447445"/>
                <a:gd name="connsiteY5" fmla="*/ 1312364 h 1503149"/>
                <a:gd name="connsiteX6" fmla="*/ 209589 w 1447445"/>
                <a:gd name="connsiteY6" fmla="*/ 1045663 h 1503149"/>
                <a:gd name="connsiteX0" fmla="*/ 209589 w 1447445"/>
                <a:gd name="connsiteY0" fmla="*/ 1045663 h 1507579"/>
                <a:gd name="connsiteX1" fmla="*/ 260390 w 1447445"/>
                <a:gd name="connsiteY1" fmla="*/ 334463 h 1507579"/>
                <a:gd name="connsiteX2" fmla="*/ 711239 w 1447445"/>
                <a:gd name="connsiteY2" fmla="*/ 37585 h 1507579"/>
                <a:gd name="connsiteX3" fmla="*/ 1212889 w 1447445"/>
                <a:gd name="connsiteY3" fmla="*/ 376525 h 1507579"/>
                <a:gd name="connsiteX4" fmla="*/ 1301790 w 1447445"/>
                <a:gd name="connsiteY4" fmla="*/ 1020262 h 1507579"/>
                <a:gd name="connsiteX5" fmla="*/ 704891 w 1447445"/>
                <a:gd name="connsiteY5" fmla="*/ 1312364 h 1507579"/>
                <a:gd name="connsiteX6" fmla="*/ 209589 w 1447445"/>
                <a:gd name="connsiteY6" fmla="*/ 1045663 h 1507579"/>
                <a:gd name="connsiteX0" fmla="*/ 209589 w 1447445"/>
                <a:gd name="connsiteY0" fmla="*/ 1045663 h 1617166"/>
                <a:gd name="connsiteX1" fmla="*/ 260390 w 1447445"/>
                <a:gd name="connsiteY1" fmla="*/ 334463 h 1617166"/>
                <a:gd name="connsiteX2" fmla="*/ 711239 w 1447445"/>
                <a:gd name="connsiteY2" fmla="*/ 37585 h 1617166"/>
                <a:gd name="connsiteX3" fmla="*/ 1212889 w 1447445"/>
                <a:gd name="connsiteY3" fmla="*/ 376525 h 1617166"/>
                <a:gd name="connsiteX4" fmla="*/ 1301790 w 1447445"/>
                <a:gd name="connsiteY4" fmla="*/ 1020262 h 1617166"/>
                <a:gd name="connsiteX5" fmla="*/ 730291 w 1447445"/>
                <a:gd name="connsiteY5" fmla="*/ 1445714 h 1617166"/>
                <a:gd name="connsiteX6" fmla="*/ 209589 w 1447445"/>
                <a:gd name="connsiteY6" fmla="*/ 1045663 h 1617166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445" h="1533343">
                  <a:moveTo>
                    <a:pt x="209589" y="1045663"/>
                  </a:moveTo>
                  <a:cubicBezTo>
                    <a:pt x="57189" y="965229"/>
                    <a:pt x="-197868" y="489776"/>
                    <a:pt x="260390" y="334463"/>
                  </a:cubicBezTo>
                  <a:cubicBezTo>
                    <a:pt x="305898" y="-106600"/>
                    <a:pt x="552489" y="30575"/>
                    <a:pt x="711239" y="37585"/>
                  </a:cubicBezTo>
                  <a:cubicBezTo>
                    <a:pt x="869989" y="44595"/>
                    <a:pt x="1194897" y="-175663"/>
                    <a:pt x="1212889" y="376525"/>
                  </a:cubicBezTo>
                  <a:cubicBezTo>
                    <a:pt x="1415031" y="388963"/>
                    <a:pt x="1575898" y="675905"/>
                    <a:pt x="1301790" y="1020262"/>
                  </a:cubicBezTo>
                  <a:cubicBezTo>
                    <a:pt x="1329307" y="1258785"/>
                    <a:pt x="1299674" y="1708181"/>
                    <a:pt x="730291" y="1445714"/>
                  </a:cubicBezTo>
                  <a:cubicBezTo>
                    <a:pt x="214883" y="1733580"/>
                    <a:pt x="97406" y="1236163"/>
                    <a:pt x="209589" y="10456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BA7089C-2FBF-4BC5-84CC-6810C449214B}"/>
                </a:ext>
              </a:extLst>
            </p:cNvPr>
            <p:cNvSpPr/>
            <p:nvPr/>
          </p:nvSpPr>
          <p:spPr>
            <a:xfrm rot="478539">
              <a:off x="6126796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642BA0A-5B66-4D20-8F6E-5A24559D69B1}"/>
                </a:ext>
              </a:extLst>
            </p:cNvPr>
            <p:cNvSpPr/>
            <p:nvPr/>
          </p:nvSpPr>
          <p:spPr>
            <a:xfrm rot="20824237">
              <a:off x="6453072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Oval 71">
              <a:extLst>
                <a:ext uri="{FF2B5EF4-FFF2-40B4-BE49-F238E27FC236}">
                  <a16:creationId xmlns:a16="http://schemas.microsoft.com/office/drawing/2014/main" id="{A1FF7887-F318-4DCA-9E92-0A7455E84466}"/>
                </a:ext>
              </a:extLst>
            </p:cNvPr>
            <p:cNvSpPr/>
            <p:nvPr/>
          </p:nvSpPr>
          <p:spPr>
            <a:xfrm>
              <a:off x="6673406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71">
              <a:extLst>
                <a:ext uri="{FF2B5EF4-FFF2-40B4-BE49-F238E27FC236}">
                  <a16:creationId xmlns:a16="http://schemas.microsoft.com/office/drawing/2014/main" id="{8F253311-1E95-418D-988C-75B13A8D10BB}"/>
                </a:ext>
              </a:extLst>
            </p:cNvPr>
            <p:cNvSpPr/>
            <p:nvPr/>
          </p:nvSpPr>
          <p:spPr>
            <a:xfrm flipH="1">
              <a:off x="5884044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Rectangle 73">
              <a:extLst>
                <a:ext uri="{FF2B5EF4-FFF2-40B4-BE49-F238E27FC236}">
                  <a16:creationId xmlns:a16="http://schemas.microsoft.com/office/drawing/2014/main" id="{E64A3E11-51AB-4631-B764-61EA9A9E172D}"/>
                </a:ext>
              </a:extLst>
            </p:cNvPr>
            <p:cNvSpPr/>
            <p:nvPr/>
          </p:nvSpPr>
          <p:spPr>
            <a:xfrm>
              <a:off x="5994112" y="3101423"/>
              <a:ext cx="866601" cy="661193"/>
            </a:xfrm>
            <a:custGeom>
              <a:avLst/>
              <a:gdLst>
                <a:gd name="connsiteX0" fmla="*/ 0 w 231002"/>
                <a:gd name="connsiteY0" fmla="*/ 0 h 246706"/>
                <a:gd name="connsiteX1" fmla="*/ 231002 w 231002"/>
                <a:gd name="connsiteY1" fmla="*/ 0 h 246706"/>
                <a:gd name="connsiteX2" fmla="*/ 231002 w 231002"/>
                <a:gd name="connsiteY2" fmla="*/ 246706 h 246706"/>
                <a:gd name="connsiteX3" fmla="*/ 0 w 231002"/>
                <a:gd name="connsiteY3" fmla="*/ 246706 h 246706"/>
                <a:gd name="connsiteX4" fmla="*/ 0 w 231002"/>
                <a:gd name="connsiteY4" fmla="*/ 0 h 246706"/>
                <a:gd name="connsiteX0" fmla="*/ 73025 w 231002"/>
                <a:gd name="connsiteY0" fmla="*/ 0 h 408631"/>
                <a:gd name="connsiteX1" fmla="*/ 231002 w 231002"/>
                <a:gd name="connsiteY1" fmla="*/ 161925 h 408631"/>
                <a:gd name="connsiteX2" fmla="*/ 231002 w 231002"/>
                <a:gd name="connsiteY2" fmla="*/ 408631 h 408631"/>
                <a:gd name="connsiteX3" fmla="*/ 0 w 231002"/>
                <a:gd name="connsiteY3" fmla="*/ 408631 h 408631"/>
                <a:gd name="connsiteX4" fmla="*/ 73025 w 231002"/>
                <a:gd name="connsiteY4" fmla="*/ 0 h 408631"/>
                <a:gd name="connsiteX0" fmla="*/ 342900 w 500877"/>
                <a:gd name="connsiteY0" fmla="*/ 0 h 608656"/>
                <a:gd name="connsiteX1" fmla="*/ 500877 w 500877"/>
                <a:gd name="connsiteY1" fmla="*/ 161925 h 608656"/>
                <a:gd name="connsiteX2" fmla="*/ 500877 w 500877"/>
                <a:gd name="connsiteY2" fmla="*/ 408631 h 608656"/>
                <a:gd name="connsiteX3" fmla="*/ 0 w 500877"/>
                <a:gd name="connsiteY3" fmla="*/ 608656 h 608656"/>
                <a:gd name="connsiteX4" fmla="*/ 342900 w 500877"/>
                <a:gd name="connsiteY4" fmla="*/ 0 h 608656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500877 w 688202"/>
                <a:gd name="connsiteY2" fmla="*/ 408631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753984"/>
                <a:gd name="connsiteY0" fmla="*/ 0 h 625475"/>
                <a:gd name="connsiteX1" fmla="*/ 688202 w 753984"/>
                <a:gd name="connsiteY1" fmla="*/ 625475 h 625475"/>
                <a:gd name="connsiteX2" fmla="*/ 351652 w 753984"/>
                <a:gd name="connsiteY2" fmla="*/ 583256 h 625475"/>
                <a:gd name="connsiteX3" fmla="*/ 0 w 753984"/>
                <a:gd name="connsiteY3" fmla="*/ 608656 h 625475"/>
                <a:gd name="connsiteX4" fmla="*/ 342900 w 753984"/>
                <a:gd name="connsiteY4" fmla="*/ 0 h 625475"/>
                <a:gd name="connsiteX0" fmla="*/ 342900 w 753984"/>
                <a:gd name="connsiteY0" fmla="*/ 0 h 644396"/>
                <a:gd name="connsiteX1" fmla="*/ 688202 w 753984"/>
                <a:gd name="connsiteY1" fmla="*/ 625475 h 644396"/>
                <a:gd name="connsiteX2" fmla="*/ 351652 w 753984"/>
                <a:gd name="connsiteY2" fmla="*/ 583256 h 644396"/>
                <a:gd name="connsiteX3" fmla="*/ 0 w 753984"/>
                <a:gd name="connsiteY3" fmla="*/ 608656 h 644396"/>
                <a:gd name="connsiteX4" fmla="*/ 342900 w 753984"/>
                <a:gd name="connsiteY4" fmla="*/ 0 h 644396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426675 w 837759"/>
                <a:gd name="connsiteY0" fmla="*/ 0 h 647249"/>
                <a:gd name="connsiteX1" fmla="*/ 771977 w 837759"/>
                <a:gd name="connsiteY1" fmla="*/ 625475 h 647249"/>
                <a:gd name="connsiteX2" fmla="*/ 435427 w 837759"/>
                <a:gd name="connsiteY2" fmla="*/ 583256 h 647249"/>
                <a:gd name="connsiteX3" fmla="*/ 83775 w 837759"/>
                <a:gd name="connsiteY3" fmla="*/ 608656 h 647249"/>
                <a:gd name="connsiteX4" fmla="*/ 426675 w 837759"/>
                <a:gd name="connsiteY4" fmla="*/ 0 h 647249"/>
                <a:gd name="connsiteX0" fmla="*/ 426675 w 837759"/>
                <a:gd name="connsiteY0" fmla="*/ 0 h 644396"/>
                <a:gd name="connsiteX1" fmla="*/ 771977 w 837759"/>
                <a:gd name="connsiteY1" fmla="*/ 625475 h 644396"/>
                <a:gd name="connsiteX2" fmla="*/ 435427 w 837759"/>
                <a:gd name="connsiteY2" fmla="*/ 583256 h 644396"/>
                <a:gd name="connsiteX3" fmla="*/ 83775 w 837759"/>
                <a:gd name="connsiteY3" fmla="*/ 608656 h 644396"/>
                <a:gd name="connsiteX4" fmla="*/ 426675 w 837759"/>
                <a:gd name="connsiteY4" fmla="*/ 0 h 644396"/>
                <a:gd name="connsiteX0" fmla="*/ 426675 w 841983"/>
                <a:gd name="connsiteY0" fmla="*/ 0 h 644396"/>
                <a:gd name="connsiteX1" fmla="*/ 771977 w 841983"/>
                <a:gd name="connsiteY1" fmla="*/ 625475 h 644396"/>
                <a:gd name="connsiteX2" fmla="*/ 435427 w 841983"/>
                <a:gd name="connsiteY2" fmla="*/ 583256 h 644396"/>
                <a:gd name="connsiteX3" fmla="*/ 83775 w 841983"/>
                <a:gd name="connsiteY3" fmla="*/ 608656 h 644396"/>
                <a:gd name="connsiteX4" fmla="*/ 426675 w 841983"/>
                <a:gd name="connsiteY4" fmla="*/ 0 h 644396"/>
                <a:gd name="connsiteX0" fmla="*/ 426675 w 841983"/>
                <a:gd name="connsiteY0" fmla="*/ 0 h 637541"/>
                <a:gd name="connsiteX1" fmla="*/ 771977 w 841983"/>
                <a:gd name="connsiteY1" fmla="*/ 625475 h 637541"/>
                <a:gd name="connsiteX2" fmla="*/ 435427 w 841983"/>
                <a:gd name="connsiteY2" fmla="*/ 583256 h 637541"/>
                <a:gd name="connsiteX3" fmla="*/ 83775 w 841983"/>
                <a:gd name="connsiteY3" fmla="*/ 608656 h 637541"/>
                <a:gd name="connsiteX4" fmla="*/ 426675 w 841983"/>
                <a:gd name="connsiteY4" fmla="*/ 0 h 637541"/>
                <a:gd name="connsiteX0" fmla="*/ 426675 w 841983"/>
                <a:gd name="connsiteY0" fmla="*/ 0 h 642410"/>
                <a:gd name="connsiteX1" fmla="*/ 771977 w 841983"/>
                <a:gd name="connsiteY1" fmla="*/ 625475 h 642410"/>
                <a:gd name="connsiteX2" fmla="*/ 435427 w 841983"/>
                <a:gd name="connsiteY2" fmla="*/ 583256 h 642410"/>
                <a:gd name="connsiteX3" fmla="*/ 83775 w 841983"/>
                <a:gd name="connsiteY3" fmla="*/ 608656 h 642410"/>
                <a:gd name="connsiteX4" fmla="*/ 426675 w 841983"/>
                <a:gd name="connsiteY4" fmla="*/ 0 h 64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983" h="642410">
                  <a:moveTo>
                    <a:pt x="426675" y="0"/>
                  </a:moveTo>
                  <a:cubicBezTo>
                    <a:pt x="859276" y="192617"/>
                    <a:pt x="914051" y="486833"/>
                    <a:pt x="771977" y="625475"/>
                  </a:cubicBezTo>
                  <a:cubicBezTo>
                    <a:pt x="651062" y="676489"/>
                    <a:pt x="547610" y="597329"/>
                    <a:pt x="435427" y="583256"/>
                  </a:cubicBezTo>
                  <a:cubicBezTo>
                    <a:pt x="318210" y="591723"/>
                    <a:pt x="235917" y="682739"/>
                    <a:pt x="83775" y="608656"/>
                  </a:cubicBezTo>
                  <a:cubicBezTo>
                    <a:pt x="-135300" y="459746"/>
                    <a:pt x="109175" y="101285"/>
                    <a:pt x="4266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ttsMP3.com_VoiceText_2025-1-31_0-10-28">
            <a:hlinkClick r:id="" action="ppaction://media"/>
            <a:extLst>
              <a:ext uri="{FF2B5EF4-FFF2-40B4-BE49-F238E27FC236}">
                <a16:creationId xmlns:a16="http://schemas.microsoft.com/office/drawing/2014/main" id="{2C963612-9439-49F8-9EA6-6E45D5D25C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32" name="2sec">
            <a:hlinkClick r:id="" action="ppaction://media"/>
            <a:extLst>
              <a:ext uri="{FF2B5EF4-FFF2-40B4-BE49-F238E27FC236}">
                <a16:creationId xmlns:a16="http://schemas.microsoft.com/office/drawing/2014/main" id="{1D55D812-8C28-4E59-9171-DF10A838455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612765"/>
            <a:ext cx="580079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helps a sick puppy.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B90897-BCF4-4C0F-B505-6ED7F8F86D56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3" name="Cloud 242">
            <a:extLst>
              <a:ext uri="{FF2B5EF4-FFF2-40B4-BE49-F238E27FC236}">
                <a16:creationId xmlns:a16="http://schemas.microsoft.com/office/drawing/2014/main" id="{68788C21-41A7-43FE-B7FF-C7029AF0C2EF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Cloud 243">
            <a:extLst>
              <a:ext uri="{FF2B5EF4-FFF2-40B4-BE49-F238E27FC236}">
                <a16:creationId xmlns:a16="http://schemas.microsoft.com/office/drawing/2014/main" id="{5C056A9E-18EC-4468-81BD-E4E93581F78B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anual Operation 2">
            <a:extLst>
              <a:ext uri="{FF2B5EF4-FFF2-40B4-BE49-F238E27FC236}">
                <a16:creationId xmlns:a16="http://schemas.microsoft.com/office/drawing/2014/main" id="{4A315CD9-95F8-4848-88E7-B6E03ACABB5D}"/>
              </a:ext>
            </a:extLst>
          </p:cNvPr>
          <p:cNvSpPr/>
          <p:nvPr/>
        </p:nvSpPr>
        <p:spPr>
          <a:xfrm flipV="1">
            <a:off x="6333236" y="2940663"/>
            <a:ext cx="5973651" cy="3917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26EAFF-2BD0-4FE0-925B-A6D4B8CDEC80}"/>
              </a:ext>
            </a:extLst>
          </p:cNvPr>
          <p:cNvGrpSpPr/>
          <p:nvPr/>
        </p:nvGrpSpPr>
        <p:grpSpPr>
          <a:xfrm>
            <a:off x="7834757" y="1546764"/>
            <a:ext cx="1212261" cy="1490608"/>
            <a:chOff x="2772147" y="677901"/>
            <a:chExt cx="3713793" cy="3733214"/>
          </a:xfrm>
        </p:grpSpPr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5735178A-83F0-4037-931B-6C47378A39D9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5881C534-7777-4D3D-A737-7A6105FEB25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493CA2-39E5-41FE-BF94-707E291329F8}"/>
                </a:ext>
              </a:extLst>
            </p:cNvPr>
            <p:cNvSpPr/>
            <p:nvPr/>
          </p:nvSpPr>
          <p:spPr>
            <a:xfrm>
              <a:off x="3740324" y="1224134"/>
              <a:ext cx="2028928" cy="3186981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0A50C11B-DE96-42E5-B18B-FB5B1A514E72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DDA962AA-2A9D-4BFB-A85F-B58E1FB8AFF1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57028103-0C5F-4DA5-B15C-BFE38D788DEF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8539EA0B-8500-4A90-94D4-43CBD2798338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FD5C9543-55A7-4F21-8146-0B9533CF84A5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F114EDC8-CB50-48E4-9D00-4E382217FCBB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C45A91-65D5-4633-8EA0-840573DE32D1}"/>
              </a:ext>
            </a:extLst>
          </p:cNvPr>
          <p:cNvGrpSpPr/>
          <p:nvPr/>
        </p:nvGrpSpPr>
        <p:grpSpPr>
          <a:xfrm>
            <a:off x="6849337" y="2332041"/>
            <a:ext cx="1121251" cy="783325"/>
            <a:chOff x="6451682" y="2608141"/>
            <a:chExt cx="3022177" cy="2111345"/>
          </a:xfrm>
        </p:grpSpPr>
        <p:sp>
          <p:nvSpPr>
            <p:cNvPr id="22" name="Rectangle 79">
              <a:extLst>
                <a:ext uri="{FF2B5EF4-FFF2-40B4-BE49-F238E27FC236}">
                  <a16:creationId xmlns:a16="http://schemas.microsoft.com/office/drawing/2014/main" id="{02FB6841-68A4-4D9A-BF75-FA87B7418007}"/>
                </a:ext>
              </a:extLst>
            </p:cNvPr>
            <p:cNvSpPr/>
            <p:nvPr/>
          </p:nvSpPr>
          <p:spPr>
            <a:xfrm>
              <a:off x="7936774" y="3480535"/>
              <a:ext cx="1502637" cy="1217715"/>
            </a:xfrm>
            <a:custGeom>
              <a:avLst/>
              <a:gdLst>
                <a:gd name="connsiteX0" fmla="*/ 0 w 1205028"/>
                <a:gd name="connsiteY0" fmla="*/ 0 h 1093445"/>
                <a:gd name="connsiteX1" fmla="*/ 1205028 w 1205028"/>
                <a:gd name="connsiteY1" fmla="*/ 0 h 1093445"/>
                <a:gd name="connsiteX2" fmla="*/ 1205028 w 1205028"/>
                <a:gd name="connsiteY2" fmla="*/ 1093445 h 1093445"/>
                <a:gd name="connsiteX3" fmla="*/ 0 w 1205028"/>
                <a:gd name="connsiteY3" fmla="*/ 1093445 h 1093445"/>
                <a:gd name="connsiteX4" fmla="*/ 0 w 1205028"/>
                <a:gd name="connsiteY4" fmla="*/ 0 h 10934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1315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0553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540308"/>
                <a:gd name="connsiteY0" fmla="*/ 74647 h 1168092"/>
                <a:gd name="connsiteX1" fmla="*/ 1540308 w 1540308"/>
                <a:gd name="connsiteY1" fmla="*/ 0 h 1168092"/>
                <a:gd name="connsiteX2" fmla="*/ 1205028 w 1540308"/>
                <a:gd name="connsiteY2" fmla="*/ 1091892 h 1168092"/>
                <a:gd name="connsiteX3" fmla="*/ 0 w 1540308"/>
                <a:gd name="connsiteY3" fmla="*/ 1168092 h 1168092"/>
                <a:gd name="connsiteX4" fmla="*/ 0 w 1540308"/>
                <a:gd name="connsiteY4" fmla="*/ 74647 h 1168092"/>
                <a:gd name="connsiteX0" fmla="*/ 0 w 1578408"/>
                <a:gd name="connsiteY0" fmla="*/ 74647 h 1168092"/>
                <a:gd name="connsiteX1" fmla="*/ 1540308 w 1578408"/>
                <a:gd name="connsiteY1" fmla="*/ 0 h 1168092"/>
                <a:gd name="connsiteX2" fmla="*/ 1578408 w 1578408"/>
                <a:gd name="connsiteY2" fmla="*/ 1040726 h 1168092"/>
                <a:gd name="connsiteX3" fmla="*/ 0 w 1578408"/>
                <a:gd name="connsiteY3" fmla="*/ 1168092 h 1168092"/>
                <a:gd name="connsiteX4" fmla="*/ 0 w 1578408"/>
                <a:gd name="connsiteY4" fmla="*/ 74647 h 116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8408" h="1168092">
                  <a:moveTo>
                    <a:pt x="0" y="74647"/>
                  </a:moveTo>
                  <a:lnTo>
                    <a:pt x="1540308" y="0"/>
                  </a:lnTo>
                  <a:lnTo>
                    <a:pt x="1578408" y="1040726"/>
                  </a:lnTo>
                  <a:lnTo>
                    <a:pt x="0" y="1168092"/>
                  </a:lnTo>
                  <a:lnTo>
                    <a:pt x="0" y="7464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78">
              <a:extLst>
                <a:ext uri="{FF2B5EF4-FFF2-40B4-BE49-F238E27FC236}">
                  <a16:creationId xmlns:a16="http://schemas.microsoft.com/office/drawing/2014/main" id="{5DBA633F-0B37-4CE4-83C4-1A67B17A7B97}"/>
                </a:ext>
              </a:extLst>
            </p:cNvPr>
            <p:cNvSpPr/>
            <p:nvPr/>
          </p:nvSpPr>
          <p:spPr>
            <a:xfrm>
              <a:off x="7080617" y="2608141"/>
              <a:ext cx="2393242" cy="1006031"/>
            </a:xfrm>
            <a:custGeom>
              <a:avLst/>
              <a:gdLst>
                <a:gd name="connsiteX0" fmla="*/ 0 w 1586792"/>
                <a:gd name="connsiteY0" fmla="*/ 0 h 631381"/>
                <a:gd name="connsiteX1" fmla="*/ 1586792 w 1586792"/>
                <a:gd name="connsiteY1" fmla="*/ 0 h 631381"/>
                <a:gd name="connsiteX2" fmla="*/ 1586792 w 1586792"/>
                <a:gd name="connsiteY2" fmla="*/ 631381 h 631381"/>
                <a:gd name="connsiteX3" fmla="*/ 0 w 1586792"/>
                <a:gd name="connsiteY3" fmla="*/ 631381 h 631381"/>
                <a:gd name="connsiteX4" fmla="*/ 0 w 1586792"/>
                <a:gd name="connsiteY4" fmla="*/ 0 h 631381"/>
                <a:gd name="connsiteX0" fmla="*/ 0 w 2463092"/>
                <a:gd name="connsiteY0" fmla="*/ 0 h 885381"/>
                <a:gd name="connsiteX1" fmla="*/ 2463092 w 2463092"/>
                <a:gd name="connsiteY1" fmla="*/ 254000 h 885381"/>
                <a:gd name="connsiteX2" fmla="*/ 2463092 w 2463092"/>
                <a:gd name="connsiteY2" fmla="*/ 885381 h 885381"/>
                <a:gd name="connsiteX3" fmla="*/ 876300 w 2463092"/>
                <a:gd name="connsiteY3" fmla="*/ 885381 h 885381"/>
                <a:gd name="connsiteX4" fmla="*/ 0 w 2463092"/>
                <a:gd name="connsiteY4" fmla="*/ 0 h 885381"/>
                <a:gd name="connsiteX0" fmla="*/ 0 w 2463092"/>
                <a:gd name="connsiteY0" fmla="*/ 50800 h 936181"/>
                <a:gd name="connsiteX1" fmla="*/ 1624892 w 2463092"/>
                <a:gd name="connsiteY1" fmla="*/ 0 h 936181"/>
                <a:gd name="connsiteX2" fmla="*/ 2463092 w 2463092"/>
                <a:gd name="connsiteY2" fmla="*/ 936181 h 936181"/>
                <a:gd name="connsiteX3" fmla="*/ 876300 w 2463092"/>
                <a:gd name="connsiteY3" fmla="*/ 936181 h 936181"/>
                <a:gd name="connsiteX4" fmla="*/ 0 w 2463092"/>
                <a:gd name="connsiteY4" fmla="*/ 50800 h 936181"/>
                <a:gd name="connsiteX0" fmla="*/ 0 w 2463092"/>
                <a:gd name="connsiteY0" fmla="*/ 88900 h 974281"/>
                <a:gd name="connsiteX1" fmla="*/ 1618542 w 2463092"/>
                <a:gd name="connsiteY1" fmla="*/ 0 h 974281"/>
                <a:gd name="connsiteX2" fmla="*/ 2463092 w 2463092"/>
                <a:gd name="connsiteY2" fmla="*/ 974281 h 974281"/>
                <a:gd name="connsiteX3" fmla="*/ 876300 w 2463092"/>
                <a:gd name="connsiteY3" fmla="*/ 974281 h 974281"/>
                <a:gd name="connsiteX4" fmla="*/ 0 w 2463092"/>
                <a:gd name="connsiteY4" fmla="*/ 88900 h 974281"/>
                <a:gd name="connsiteX0" fmla="*/ 0 w 2494842"/>
                <a:gd name="connsiteY0" fmla="*/ 95250 h 974281"/>
                <a:gd name="connsiteX1" fmla="*/ 1650292 w 2494842"/>
                <a:gd name="connsiteY1" fmla="*/ 0 h 974281"/>
                <a:gd name="connsiteX2" fmla="*/ 2494842 w 2494842"/>
                <a:gd name="connsiteY2" fmla="*/ 974281 h 974281"/>
                <a:gd name="connsiteX3" fmla="*/ 908050 w 2494842"/>
                <a:gd name="connsiteY3" fmla="*/ 974281 h 974281"/>
                <a:gd name="connsiteX4" fmla="*/ 0 w 2494842"/>
                <a:gd name="connsiteY4" fmla="*/ 95250 h 974281"/>
                <a:gd name="connsiteX0" fmla="*/ 0 w 2323392"/>
                <a:gd name="connsiteY0" fmla="*/ 95250 h 974281"/>
                <a:gd name="connsiteX1" fmla="*/ 1650292 w 2323392"/>
                <a:gd name="connsiteY1" fmla="*/ 0 h 974281"/>
                <a:gd name="connsiteX2" fmla="*/ 2323392 w 2323392"/>
                <a:gd name="connsiteY2" fmla="*/ 853631 h 974281"/>
                <a:gd name="connsiteX3" fmla="*/ 908050 w 2323392"/>
                <a:gd name="connsiteY3" fmla="*/ 974281 h 974281"/>
                <a:gd name="connsiteX4" fmla="*/ 0 w 2323392"/>
                <a:gd name="connsiteY4" fmla="*/ 95250 h 974281"/>
                <a:gd name="connsiteX0" fmla="*/ 0 w 2380542"/>
                <a:gd name="connsiteY0" fmla="*/ 95250 h 974281"/>
                <a:gd name="connsiteX1" fmla="*/ 1650292 w 2380542"/>
                <a:gd name="connsiteY1" fmla="*/ 0 h 974281"/>
                <a:gd name="connsiteX2" fmla="*/ 2380542 w 2380542"/>
                <a:gd name="connsiteY2" fmla="*/ 910781 h 974281"/>
                <a:gd name="connsiteX3" fmla="*/ 908050 w 2380542"/>
                <a:gd name="connsiteY3" fmla="*/ 974281 h 974281"/>
                <a:gd name="connsiteX4" fmla="*/ 0 w 2380542"/>
                <a:gd name="connsiteY4" fmla="*/ 95250 h 974281"/>
                <a:gd name="connsiteX0" fmla="*/ 0 w 2380542"/>
                <a:gd name="connsiteY0" fmla="*/ 101600 h 980631"/>
                <a:gd name="connsiteX1" fmla="*/ 1675692 w 2380542"/>
                <a:gd name="connsiteY1" fmla="*/ 0 h 980631"/>
                <a:gd name="connsiteX2" fmla="*/ 2380542 w 2380542"/>
                <a:gd name="connsiteY2" fmla="*/ 917131 h 980631"/>
                <a:gd name="connsiteX3" fmla="*/ 908050 w 2380542"/>
                <a:gd name="connsiteY3" fmla="*/ 980631 h 980631"/>
                <a:gd name="connsiteX4" fmla="*/ 0 w 2380542"/>
                <a:gd name="connsiteY4" fmla="*/ 101600 h 980631"/>
                <a:gd name="connsiteX0" fmla="*/ 0 w 2380542"/>
                <a:gd name="connsiteY0" fmla="*/ 101600 h 1006031"/>
                <a:gd name="connsiteX1" fmla="*/ 1675692 w 2380542"/>
                <a:gd name="connsiteY1" fmla="*/ 0 h 1006031"/>
                <a:gd name="connsiteX2" fmla="*/ 2380542 w 2380542"/>
                <a:gd name="connsiteY2" fmla="*/ 917131 h 1006031"/>
                <a:gd name="connsiteX3" fmla="*/ 901700 w 2380542"/>
                <a:gd name="connsiteY3" fmla="*/ 1006031 h 1006031"/>
                <a:gd name="connsiteX4" fmla="*/ 0 w 2380542"/>
                <a:gd name="connsiteY4" fmla="*/ 101600 h 1006031"/>
                <a:gd name="connsiteX0" fmla="*/ 0 w 2386892"/>
                <a:gd name="connsiteY0" fmla="*/ 101600 h 1006031"/>
                <a:gd name="connsiteX1" fmla="*/ 1682042 w 2386892"/>
                <a:gd name="connsiteY1" fmla="*/ 0 h 1006031"/>
                <a:gd name="connsiteX2" fmla="*/ 2386892 w 2386892"/>
                <a:gd name="connsiteY2" fmla="*/ 917131 h 1006031"/>
                <a:gd name="connsiteX3" fmla="*/ 908050 w 2386892"/>
                <a:gd name="connsiteY3" fmla="*/ 1006031 h 1006031"/>
                <a:gd name="connsiteX4" fmla="*/ 0 w 2386892"/>
                <a:gd name="connsiteY4" fmla="*/ 10160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242" h="1006031">
                  <a:moveTo>
                    <a:pt x="0" y="107950"/>
                  </a:moveTo>
                  <a:lnTo>
                    <a:pt x="1688392" y="0"/>
                  </a:lnTo>
                  <a:cubicBezTo>
                    <a:pt x="2005892" y="267610"/>
                    <a:pt x="2209092" y="624121"/>
                    <a:pt x="2393242" y="917131"/>
                  </a:cubicBezTo>
                  <a:lnTo>
                    <a:pt x="914400" y="1006031"/>
                  </a:lnTo>
                  <a:lnTo>
                    <a:pt x="0" y="10795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79">
              <a:extLst>
                <a:ext uri="{FF2B5EF4-FFF2-40B4-BE49-F238E27FC236}">
                  <a16:creationId xmlns:a16="http://schemas.microsoft.com/office/drawing/2014/main" id="{9BFA6892-F987-4978-8C00-356AE0DC82E8}"/>
                </a:ext>
              </a:extLst>
            </p:cNvPr>
            <p:cNvSpPr/>
            <p:nvPr/>
          </p:nvSpPr>
          <p:spPr>
            <a:xfrm>
              <a:off x="6642624" y="3583414"/>
              <a:ext cx="1358743" cy="1136072"/>
            </a:xfrm>
            <a:custGeom>
              <a:avLst/>
              <a:gdLst>
                <a:gd name="connsiteX0" fmla="*/ 0 w 1205028"/>
                <a:gd name="connsiteY0" fmla="*/ 0 h 1093445"/>
                <a:gd name="connsiteX1" fmla="*/ 1205028 w 1205028"/>
                <a:gd name="connsiteY1" fmla="*/ 0 h 1093445"/>
                <a:gd name="connsiteX2" fmla="*/ 1205028 w 1205028"/>
                <a:gd name="connsiteY2" fmla="*/ 1093445 h 1093445"/>
                <a:gd name="connsiteX3" fmla="*/ 0 w 1205028"/>
                <a:gd name="connsiteY3" fmla="*/ 1093445 h 1093445"/>
                <a:gd name="connsiteX4" fmla="*/ 0 w 1205028"/>
                <a:gd name="connsiteY4" fmla="*/ 0 h 10934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1315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0553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50748"/>
                <a:gd name="connsiteY0" fmla="*/ 38100 h 1131545"/>
                <a:gd name="connsiteX1" fmla="*/ 1205028 w 1250748"/>
                <a:gd name="connsiteY1" fmla="*/ 0 h 1131545"/>
                <a:gd name="connsiteX2" fmla="*/ 1250748 w 1250748"/>
                <a:gd name="connsiteY2" fmla="*/ 1077274 h 1131545"/>
                <a:gd name="connsiteX3" fmla="*/ 0 w 1250748"/>
                <a:gd name="connsiteY3" fmla="*/ 1131545 h 1131545"/>
                <a:gd name="connsiteX4" fmla="*/ 0 w 1250748"/>
                <a:gd name="connsiteY4" fmla="*/ 38100 h 1131545"/>
                <a:gd name="connsiteX0" fmla="*/ 0 w 1250748"/>
                <a:gd name="connsiteY0" fmla="*/ 38100 h 1089776"/>
                <a:gd name="connsiteX1" fmla="*/ 1205028 w 1250748"/>
                <a:gd name="connsiteY1" fmla="*/ 0 h 1089776"/>
                <a:gd name="connsiteX2" fmla="*/ 1250748 w 1250748"/>
                <a:gd name="connsiteY2" fmla="*/ 1077274 h 1089776"/>
                <a:gd name="connsiteX3" fmla="*/ 0 w 1250748"/>
                <a:gd name="connsiteY3" fmla="*/ 1089776 h 1089776"/>
                <a:gd name="connsiteX4" fmla="*/ 0 w 1250748"/>
                <a:gd name="connsiteY4" fmla="*/ 38100 h 1089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748" h="1089776">
                  <a:moveTo>
                    <a:pt x="0" y="38100"/>
                  </a:moveTo>
                  <a:lnTo>
                    <a:pt x="1205028" y="0"/>
                  </a:lnTo>
                  <a:lnTo>
                    <a:pt x="1250748" y="1077274"/>
                  </a:lnTo>
                  <a:lnTo>
                    <a:pt x="0" y="1089776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Isosceles Triangle 76">
              <a:extLst>
                <a:ext uri="{FF2B5EF4-FFF2-40B4-BE49-F238E27FC236}">
                  <a16:creationId xmlns:a16="http://schemas.microsoft.com/office/drawing/2014/main" id="{0D6D4D89-89D0-4EEF-AAE5-40A4D7492EF4}"/>
                </a:ext>
              </a:extLst>
            </p:cNvPr>
            <p:cNvSpPr/>
            <p:nvPr/>
          </p:nvSpPr>
          <p:spPr>
            <a:xfrm>
              <a:off x="6451682" y="2705100"/>
              <a:ext cx="1549685" cy="978757"/>
            </a:xfrm>
            <a:custGeom>
              <a:avLst/>
              <a:gdLst>
                <a:gd name="connsiteX0" fmla="*/ 0 w 1270285"/>
                <a:gd name="connsiteY0" fmla="*/ 940657 h 940657"/>
                <a:gd name="connsiteX1" fmla="*/ 635143 w 1270285"/>
                <a:gd name="connsiteY1" fmla="*/ 0 h 940657"/>
                <a:gd name="connsiteX2" fmla="*/ 1270285 w 1270285"/>
                <a:gd name="connsiteY2" fmla="*/ 940657 h 940657"/>
                <a:gd name="connsiteX3" fmla="*/ 0 w 1270285"/>
                <a:gd name="connsiteY3" fmla="*/ 940657 h 940657"/>
                <a:gd name="connsiteX0" fmla="*/ 0 w 1562385"/>
                <a:gd name="connsiteY0" fmla="*/ 940657 h 940657"/>
                <a:gd name="connsiteX1" fmla="*/ 635143 w 1562385"/>
                <a:gd name="connsiteY1" fmla="*/ 0 h 940657"/>
                <a:gd name="connsiteX2" fmla="*/ 1562385 w 1562385"/>
                <a:gd name="connsiteY2" fmla="*/ 902557 h 940657"/>
                <a:gd name="connsiteX3" fmla="*/ 0 w 1562385"/>
                <a:gd name="connsiteY3" fmla="*/ 940657 h 940657"/>
                <a:gd name="connsiteX0" fmla="*/ 0 w 1549685"/>
                <a:gd name="connsiteY0" fmla="*/ 978757 h 978757"/>
                <a:gd name="connsiteX1" fmla="*/ 622443 w 1549685"/>
                <a:gd name="connsiteY1" fmla="*/ 0 h 978757"/>
                <a:gd name="connsiteX2" fmla="*/ 1549685 w 1549685"/>
                <a:gd name="connsiteY2" fmla="*/ 902557 h 978757"/>
                <a:gd name="connsiteX3" fmla="*/ 0 w 1549685"/>
                <a:gd name="connsiteY3" fmla="*/ 978757 h 97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685" h="978757">
                  <a:moveTo>
                    <a:pt x="0" y="978757"/>
                  </a:moveTo>
                  <a:lnTo>
                    <a:pt x="622443" y="0"/>
                  </a:lnTo>
                  <a:lnTo>
                    <a:pt x="1549685" y="902557"/>
                  </a:lnTo>
                  <a:lnTo>
                    <a:pt x="0" y="9787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599192C8-D66A-405B-8037-0DA11D55CED9}"/>
                </a:ext>
              </a:extLst>
            </p:cNvPr>
            <p:cNvSpPr/>
            <p:nvPr/>
          </p:nvSpPr>
          <p:spPr>
            <a:xfrm>
              <a:off x="8491338" y="3863937"/>
              <a:ext cx="418260" cy="759032"/>
            </a:xfrm>
            <a:custGeom>
              <a:avLst/>
              <a:gdLst>
                <a:gd name="connsiteX0" fmla="*/ 0 w 418260"/>
                <a:gd name="connsiteY0" fmla="*/ 0 h 713312"/>
                <a:gd name="connsiteX1" fmla="*/ 418260 w 418260"/>
                <a:gd name="connsiteY1" fmla="*/ 0 h 713312"/>
                <a:gd name="connsiteX2" fmla="*/ 418260 w 418260"/>
                <a:gd name="connsiteY2" fmla="*/ 713312 h 713312"/>
                <a:gd name="connsiteX3" fmla="*/ 0 w 418260"/>
                <a:gd name="connsiteY3" fmla="*/ 713312 h 713312"/>
                <a:gd name="connsiteX4" fmla="*/ 0 w 418260"/>
                <a:gd name="connsiteY4" fmla="*/ 0 h 713312"/>
                <a:gd name="connsiteX0" fmla="*/ 0 w 418260"/>
                <a:gd name="connsiteY0" fmla="*/ 0 h 743792"/>
                <a:gd name="connsiteX1" fmla="*/ 418260 w 418260"/>
                <a:gd name="connsiteY1" fmla="*/ 0 h 743792"/>
                <a:gd name="connsiteX2" fmla="*/ 418260 w 418260"/>
                <a:gd name="connsiteY2" fmla="*/ 713312 h 743792"/>
                <a:gd name="connsiteX3" fmla="*/ 15240 w 418260"/>
                <a:gd name="connsiteY3" fmla="*/ 743792 h 743792"/>
                <a:gd name="connsiteX4" fmla="*/ 0 w 418260"/>
                <a:gd name="connsiteY4" fmla="*/ 0 h 743792"/>
                <a:gd name="connsiteX0" fmla="*/ 0 w 418260"/>
                <a:gd name="connsiteY0" fmla="*/ 0 h 743792"/>
                <a:gd name="connsiteX1" fmla="*/ 418260 w 418260"/>
                <a:gd name="connsiteY1" fmla="*/ 0 h 743792"/>
                <a:gd name="connsiteX2" fmla="*/ 418260 w 418260"/>
                <a:gd name="connsiteY2" fmla="*/ 736172 h 743792"/>
                <a:gd name="connsiteX3" fmla="*/ 15240 w 418260"/>
                <a:gd name="connsiteY3" fmla="*/ 743792 h 743792"/>
                <a:gd name="connsiteX4" fmla="*/ 0 w 418260"/>
                <a:gd name="connsiteY4" fmla="*/ 0 h 743792"/>
                <a:gd name="connsiteX0" fmla="*/ 0 w 418260"/>
                <a:gd name="connsiteY0" fmla="*/ 15240 h 759032"/>
                <a:gd name="connsiteX1" fmla="*/ 410640 w 418260"/>
                <a:gd name="connsiteY1" fmla="*/ 0 h 759032"/>
                <a:gd name="connsiteX2" fmla="*/ 418260 w 418260"/>
                <a:gd name="connsiteY2" fmla="*/ 751412 h 759032"/>
                <a:gd name="connsiteX3" fmla="*/ 15240 w 418260"/>
                <a:gd name="connsiteY3" fmla="*/ 759032 h 759032"/>
                <a:gd name="connsiteX4" fmla="*/ 0 w 418260"/>
                <a:gd name="connsiteY4" fmla="*/ 15240 h 75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260" h="759032">
                  <a:moveTo>
                    <a:pt x="0" y="15240"/>
                  </a:moveTo>
                  <a:lnTo>
                    <a:pt x="410640" y="0"/>
                  </a:lnTo>
                  <a:lnTo>
                    <a:pt x="418260" y="751412"/>
                  </a:lnTo>
                  <a:lnTo>
                    <a:pt x="15240" y="759032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85F359-7B2B-410D-9E01-13281475C6BA}"/>
                </a:ext>
              </a:extLst>
            </p:cNvPr>
            <p:cNvSpPr/>
            <p:nvPr/>
          </p:nvSpPr>
          <p:spPr>
            <a:xfrm>
              <a:off x="7080617" y="3936552"/>
              <a:ext cx="440323" cy="3694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E5225AB-08ED-41EC-A87A-1ED55C9F6F0A}"/>
              </a:ext>
            </a:extLst>
          </p:cNvPr>
          <p:cNvGrpSpPr/>
          <p:nvPr/>
        </p:nvGrpSpPr>
        <p:grpSpPr>
          <a:xfrm>
            <a:off x="7796332" y="810443"/>
            <a:ext cx="4047231" cy="5891970"/>
            <a:chOff x="6652025" y="-34620"/>
            <a:chExt cx="4047231" cy="589197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AB94F90-8298-45A8-B2E5-33627BEDE915}"/>
                </a:ext>
              </a:extLst>
            </p:cNvPr>
            <p:cNvGrpSpPr/>
            <p:nvPr/>
          </p:nvGrpSpPr>
          <p:grpSpPr>
            <a:xfrm rot="2278668">
              <a:off x="7755277" y="1921992"/>
              <a:ext cx="611098" cy="865959"/>
              <a:chOff x="4774673" y="4182857"/>
              <a:chExt cx="611098" cy="865959"/>
            </a:xfrm>
          </p:grpSpPr>
          <p:sp>
            <p:nvSpPr>
              <p:cNvPr id="29" name="Rectangle 10">
                <a:extLst>
                  <a:ext uri="{FF2B5EF4-FFF2-40B4-BE49-F238E27FC236}">
                    <a16:creationId xmlns:a16="http://schemas.microsoft.com/office/drawing/2014/main" id="{E31C7B58-80B6-4E91-A99C-BF2EEF4FE5F3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59">
                <a:extLst>
                  <a:ext uri="{FF2B5EF4-FFF2-40B4-BE49-F238E27FC236}">
                    <a16:creationId xmlns:a16="http://schemas.microsoft.com/office/drawing/2014/main" id="{8479D2E4-6DCE-41A9-9E38-68D83D04AC7F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72569D-78FE-4AC5-BB64-31A673C511C5}"/>
                </a:ext>
              </a:extLst>
            </p:cNvPr>
            <p:cNvSpPr/>
            <p:nvPr/>
          </p:nvSpPr>
          <p:spPr>
            <a:xfrm>
              <a:off x="8542730" y="1911385"/>
              <a:ext cx="233020" cy="936625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D0DAFB-A245-45F3-8E25-C6C48ED38A2F}"/>
                </a:ext>
              </a:extLst>
            </p:cNvPr>
            <p:cNvSpPr/>
            <p:nvPr/>
          </p:nvSpPr>
          <p:spPr>
            <a:xfrm>
              <a:off x="8030980" y="2465231"/>
              <a:ext cx="967377" cy="838114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369CB139-1DC0-4C8D-9531-851FDA39FC81}"/>
                </a:ext>
              </a:extLst>
            </p:cNvPr>
            <p:cNvSpPr/>
            <p:nvPr/>
          </p:nvSpPr>
          <p:spPr>
            <a:xfrm>
              <a:off x="7975698" y="3228829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6E4E0440-9785-4881-AADA-292C4237DF4E}"/>
                </a:ext>
              </a:extLst>
            </p:cNvPr>
            <p:cNvSpPr/>
            <p:nvPr/>
          </p:nvSpPr>
          <p:spPr>
            <a:xfrm>
              <a:off x="8625049" y="3214368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903C844F-5E91-4A8A-8174-87276CF1A944}"/>
                </a:ext>
              </a:extLst>
            </p:cNvPr>
            <p:cNvSpPr/>
            <p:nvPr/>
          </p:nvSpPr>
          <p:spPr>
            <a:xfrm>
              <a:off x="8206298" y="1920566"/>
              <a:ext cx="946762" cy="639661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EBA44DB-E6C5-487E-995C-A165236211FF}"/>
                </a:ext>
              </a:extLst>
            </p:cNvPr>
            <p:cNvGrpSpPr/>
            <p:nvPr/>
          </p:nvGrpSpPr>
          <p:grpSpPr>
            <a:xfrm>
              <a:off x="7928266" y="1740085"/>
              <a:ext cx="1311180" cy="1083512"/>
              <a:chOff x="3607634" y="4125539"/>
              <a:chExt cx="1311180" cy="1083512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DDE38E-60DF-4ADB-B3E8-4475C7F6963E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518C93C-929D-409E-9970-592148ACB2A7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A7AAE14-CE59-4656-84DF-A2419700A7A1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8F65ABF-FFE7-4ABC-8845-C6EEB9E4B6B2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233B5E-D86D-4489-9D62-E67FCC724625}"/>
                </a:ext>
              </a:extLst>
            </p:cNvPr>
            <p:cNvSpPr/>
            <p:nvPr/>
          </p:nvSpPr>
          <p:spPr>
            <a:xfrm>
              <a:off x="6652025" y="2387712"/>
              <a:ext cx="4047231" cy="34696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807BA6-56CA-4BB3-BA1A-7FA6CBBF7D97}"/>
                </a:ext>
              </a:extLst>
            </p:cNvPr>
            <p:cNvGrpSpPr/>
            <p:nvPr/>
          </p:nvGrpSpPr>
          <p:grpSpPr>
            <a:xfrm>
              <a:off x="7018497" y="2409865"/>
              <a:ext cx="3133066" cy="2850395"/>
              <a:chOff x="6875474" y="1996094"/>
              <a:chExt cx="4917989" cy="447428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8FC2A35-6FEA-4D4B-B4E6-A22C4705914D}"/>
                  </a:ext>
                </a:extLst>
              </p:cNvPr>
              <p:cNvGrpSpPr/>
              <p:nvPr/>
            </p:nvGrpSpPr>
            <p:grpSpPr>
              <a:xfrm rot="9167697">
                <a:off x="6875474" y="3670150"/>
                <a:ext cx="3535479" cy="2800224"/>
                <a:chOff x="7206539" y="2707010"/>
                <a:chExt cx="1526894" cy="1209354"/>
              </a:xfrm>
            </p:grpSpPr>
            <p:sp>
              <p:nvSpPr>
                <p:cNvPr id="59" name="Oval 5">
                  <a:extLst>
                    <a:ext uri="{FF2B5EF4-FFF2-40B4-BE49-F238E27FC236}">
                      <a16:creationId xmlns:a16="http://schemas.microsoft.com/office/drawing/2014/main" id="{744D4BFF-7049-4F94-AE4D-443A0F5E2CFC}"/>
                    </a:ext>
                  </a:extLst>
                </p:cNvPr>
                <p:cNvSpPr/>
                <p:nvPr/>
              </p:nvSpPr>
              <p:spPr>
                <a:xfrm rot="19202793">
                  <a:off x="8140805" y="2707010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22000">
                      <a:schemeClr val="accent2"/>
                    </a:gs>
                  </a:gsLst>
                  <a:lin ang="8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4">
                  <a:extLst>
                    <a:ext uri="{FF2B5EF4-FFF2-40B4-BE49-F238E27FC236}">
                      <a16:creationId xmlns:a16="http://schemas.microsoft.com/office/drawing/2014/main" id="{D36B4D7E-8ACC-4DCE-9832-FCA5166BB43B}"/>
                    </a:ext>
                  </a:extLst>
                </p:cNvPr>
                <p:cNvSpPr/>
                <p:nvPr/>
              </p:nvSpPr>
              <p:spPr>
                <a:xfrm>
                  <a:off x="7219944" y="2801902"/>
                  <a:ext cx="1444217" cy="1097456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  <a:gd name="connsiteX0" fmla="*/ 14270 w 1456955"/>
                    <a:gd name="connsiteY0" fmla="*/ 440972 h 915939"/>
                    <a:gd name="connsiteX1" fmla="*/ 745790 w 1456955"/>
                    <a:gd name="connsiteY1" fmla="*/ 8809 h 915939"/>
                    <a:gd name="connsiteX2" fmla="*/ 1446830 w 1456955"/>
                    <a:gd name="connsiteY2" fmla="*/ 440972 h 915939"/>
                    <a:gd name="connsiteX3" fmla="*/ 723367 w 1456955"/>
                    <a:gd name="connsiteY3" fmla="*/ 915398 h 915939"/>
                    <a:gd name="connsiteX4" fmla="*/ 14270 w 1456955"/>
                    <a:gd name="connsiteY4" fmla="*/ 440972 h 915939"/>
                    <a:gd name="connsiteX0" fmla="*/ 14270 w 1456955"/>
                    <a:gd name="connsiteY0" fmla="*/ 440972 h 915939"/>
                    <a:gd name="connsiteX1" fmla="*/ 745790 w 1456955"/>
                    <a:gd name="connsiteY1" fmla="*/ 8809 h 915939"/>
                    <a:gd name="connsiteX2" fmla="*/ 1446830 w 1456955"/>
                    <a:gd name="connsiteY2" fmla="*/ 440972 h 915939"/>
                    <a:gd name="connsiteX3" fmla="*/ 723367 w 1456955"/>
                    <a:gd name="connsiteY3" fmla="*/ 915398 h 915939"/>
                    <a:gd name="connsiteX4" fmla="*/ 14270 w 1456955"/>
                    <a:gd name="connsiteY4" fmla="*/ 440972 h 915939"/>
                    <a:gd name="connsiteX0" fmla="*/ 14270 w 1456955"/>
                    <a:gd name="connsiteY0" fmla="*/ 440972 h 915939"/>
                    <a:gd name="connsiteX1" fmla="*/ 745790 w 1456955"/>
                    <a:gd name="connsiteY1" fmla="*/ 8809 h 915939"/>
                    <a:gd name="connsiteX2" fmla="*/ 1446830 w 1456955"/>
                    <a:gd name="connsiteY2" fmla="*/ 440972 h 915939"/>
                    <a:gd name="connsiteX3" fmla="*/ 723367 w 1456955"/>
                    <a:gd name="connsiteY3" fmla="*/ 915398 h 915939"/>
                    <a:gd name="connsiteX4" fmla="*/ 14270 w 1456955"/>
                    <a:gd name="connsiteY4" fmla="*/ 440972 h 915939"/>
                    <a:gd name="connsiteX0" fmla="*/ 0 w 1435719"/>
                    <a:gd name="connsiteY0" fmla="*/ 440972 h 494992"/>
                    <a:gd name="connsiteX1" fmla="*/ 731520 w 1435719"/>
                    <a:gd name="connsiteY1" fmla="*/ 8809 h 494992"/>
                    <a:gd name="connsiteX2" fmla="*/ 1432560 w 1435719"/>
                    <a:gd name="connsiteY2" fmla="*/ 440972 h 494992"/>
                    <a:gd name="connsiteX3" fmla="*/ 0 w 1435719"/>
                    <a:gd name="connsiteY3" fmla="*/ 440972 h 494992"/>
                    <a:gd name="connsiteX0" fmla="*/ 0 w 1435719"/>
                    <a:gd name="connsiteY0" fmla="*/ 440972 h 960549"/>
                    <a:gd name="connsiteX1" fmla="*/ 731520 w 1435719"/>
                    <a:gd name="connsiteY1" fmla="*/ 8809 h 960549"/>
                    <a:gd name="connsiteX2" fmla="*/ 1432560 w 1435719"/>
                    <a:gd name="connsiteY2" fmla="*/ 440972 h 960549"/>
                    <a:gd name="connsiteX3" fmla="*/ 0 w 1435719"/>
                    <a:gd name="connsiteY3" fmla="*/ 440972 h 960549"/>
                    <a:gd name="connsiteX0" fmla="*/ 8498 w 1444217"/>
                    <a:gd name="connsiteY0" fmla="*/ 464031 h 1097456"/>
                    <a:gd name="connsiteX1" fmla="*/ 740018 w 1444217"/>
                    <a:gd name="connsiteY1" fmla="*/ 31868 h 1097456"/>
                    <a:gd name="connsiteX2" fmla="*/ 1441058 w 1444217"/>
                    <a:gd name="connsiteY2" fmla="*/ 464031 h 1097456"/>
                    <a:gd name="connsiteX3" fmla="*/ 8498 w 1444217"/>
                    <a:gd name="connsiteY3" fmla="*/ 464031 h 1097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4217" h="1097456">
                      <a:moveTo>
                        <a:pt x="8498" y="464031"/>
                      </a:moveTo>
                      <a:cubicBezTo>
                        <a:pt x="-13416" y="-35606"/>
                        <a:pt x="-51813" y="-36712"/>
                        <a:pt x="740018" y="31868"/>
                      </a:cubicBezTo>
                      <a:cubicBezTo>
                        <a:pt x="1531849" y="100448"/>
                        <a:pt x="1441058" y="284272"/>
                        <a:pt x="1441058" y="464031"/>
                      </a:cubicBezTo>
                      <a:cubicBezTo>
                        <a:pt x="1356970" y="1596198"/>
                        <a:pt x="30412" y="963668"/>
                        <a:pt x="8498" y="46403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150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Oval 6">
                  <a:extLst>
                    <a:ext uri="{FF2B5EF4-FFF2-40B4-BE49-F238E27FC236}">
                      <a16:creationId xmlns:a16="http://schemas.microsoft.com/office/drawing/2014/main" id="{D88B4540-52A6-40D3-AAA5-A1D093B657E7}"/>
                    </a:ext>
                  </a:extLst>
                </p:cNvPr>
                <p:cNvSpPr/>
                <p:nvPr/>
              </p:nvSpPr>
              <p:spPr>
                <a:xfrm rot="16567006">
                  <a:off x="8187547" y="3462022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8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">
                  <a:extLst>
                    <a:ext uri="{FF2B5EF4-FFF2-40B4-BE49-F238E27FC236}">
                      <a16:creationId xmlns:a16="http://schemas.microsoft.com/office/drawing/2014/main" id="{A46F1EC8-7E49-4AFE-8122-CDB6A8D27EAB}"/>
                    </a:ext>
                  </a:extLst>
                </p:cNvPr>
                <p:cNvSpPr/>
                <p:nvPr/>
              </p:nvSpPr>
              <p:spPr>
                <a:xfrm flipH="1">
                  <a:off x="7206539" y="3046882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6880C938-81E7-419E-B042-55B87AEDB9CF}"/>
                    </a:ext>
                  </a:extLst>
                </p:cNvPr>
                <p:cNvSpPr/>
                <p:nvPr/>
              </p:nvSpPr>
              <p:spPr>
                <a:xfrm rot="16567006">
                  <a:off x="8443368" y="3700346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">
                  <a:extLst>
                    <a:ext uri="{FF2B5EF4-FFF2-40B4-BE49-F238E27FC236}">
                      <a16:creationId xmlns:a16="http://schemas.microsoft.com/office/drawing/2014/main" id="{13CB6889-2654-4219-A575-26FC8E5AE85C}"/>
                    </a:ext>
                  </a:extLst>
                </p:cNvPr>
                <p:cNvSpPr/>
                <p:nvPr/>
              </p:nvSpPr>
              <p:spPr>
                <a:xfrm rot="16401241">
                  <a:off x="8288483" y="2913168"/>
                  <a:ext cx="384780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8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4A4A1528-2EB9-4B29-A646-8981AC48B3E8}"/>
                    </a:ext>
                  </a:extLst>
                </p:cNvPr>
                <p:cNvSpPr/>
                <p:nvPr/>
              </p:nvSpPr>
              <p:spPr>
                <a:xfrm flipH="1">
                  <a:off x="7279482" y="3680885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E42A2FF7-BFE4-48F6-AA80-E2BBD98E62C3}"/>
                    </a:ext>
                  </a:extLst>
                </p:cNvPr>
                <p:cNvSpPr/>
                <p:nvPr/>
              </p:nvSpPr>
              <p:spPr>
                <a:xfrm rot="16401241">
                  <a:off x="8550962" y="3140499"/>
                  <a:ext cx="268509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">
                  <a:extLst>
                    <a:ext uri="{FF2B5EF4-FFF2-40B4-BE49-F238E27FC236}">
                      <a16:creationId xmlns:a16="http://schemas.microsoft.com/office/drawing/2014/main" id="{3E2186D6-4C28-48B1-8207-3C8A82890A79}"/>
                    </a:ext>
                  </a:extLst>
                </p:cNvPr>
                <p:cNvSpPr/>
                <p:nvPr/>
              </p:nvSpPr>
              <p:spPr>
                <a:xfrm rot="14480972">
                  <a:off x="7670940" y="3337939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715F7DDE-1F35-4DE7-AB0C-697184D1011A}"/>
                    </a:ext>
                  </a:extLst>
                </p:cNvPr>
                <p:cNvSpPr/>
                <p:nvPr/>
              </p:nvSpPr>
              <p:spPr>
                <a:xfrm rot="14886003">
                  <a:off x="7913832" y="3465173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">
                  <a:extLst>
                    <a:ext uri="{FF2B5EF4-FFF2-40B4-BE49-F238E27FC236}">
                      <a16:creationId xmlns:a16="http://schemas.microsoft.com/office/drawing/2014/main" id="{4DA95322-FBCF-4751-A860-ECB411DB6805}"/>
                    </a:ext>
                  </a:extLst>
                </p:cNvPr>
                <p:cNvSpPr/>
                <p:nvPr/>
              </p:nvSpPr>
              <p:spPr>
                <a:xfrm rot="16492370" flipH="1">
                  <a:off x="7684886" y="3577891"/>
                  <a:ext cx="164607" cy="278683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">
                  <a:extLst>
                    <a:ext uri="{FF2B5EF4-FFF2-40B4-BE49-F238E27FC236}">
                      <a16:creationId xmlns:a16="http://schemas.microsoft.com/office/drawing/2014/main" id="{58DC3F31-61D7-4871-8568-ACD50BC67F26}"/>
                    </a:ext>
                  </a:extLst>
                </p:cNvPr>
                <p:cNvSpPr/>
                <p:nvPr/>
              </p:nvSpPr>
              <p:spPr>
                <a:xfrm rot="19190522">
                  <a:off x="7662905" y="2942676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B3B3DD86-B16A-4EA3-86A0-C881E67553E0}"/>
                    </a:ext>
                  </a:extLst>
                </p:cNvPr>
                <p:cNvSpPr/>
                <p:nvPr/>
              </p:nvSpPr>
              <p:spPr>
                <a:xfrm rot="19190522">
                  <a:off x="7842842" y="3310025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6">
                  <a:extLst>
                    <a:ext uri="{FF2B5EF4-FFF2-40B4-BE49-F238E27FC236}">
                      <a16:creationId xmlns:a16="http://schemas.microsoft.com/office/drawing/2014/main" id="{32DEE422-C089-454E-B08B-2E945F2DAAC3}"/>
                    </a:ext>
                  </a:extLst>
                </p:cNvPr>
                <p:cNvSpPr/>
                <p:nvPr/>
              </p:nvSpPr>
              <p:spPr>
                <a:xfrm rot="16492370" flipH="1">
                  <a:off x="7700100" y="2864528"/>
                  <a:ext cx="164607" cy="319456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239DD1-5C08-4EF8-9664-1A8B3808E74E}"/>
                  </a:ext>
                </a:extLst>
              </p:cNvPr>
              <p:cNvGrpSpPr/>
              <p:nvPr/>
            </p:nvGrpSpPr>
            <p:grpSpPr>
              <a:xfrm rot="19838267">
                <a:off x="8706053" y="1996094"/>
                <a:ext cx="3087410" cy="3963374"/>
                <a:chOff x="8443680" y="1835380"/>
                <a:chExt cx="3087410" cy="3963374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DBA7128-16B0-47A5-9982-A88CB8929F2C}"/>
                    </a:ext>
                  </a:extLst>
                </p:cNvPr>
                <p:cNvSpPr/>
                <p:nvPr/>
              </p:nvSpPr>
              <p:spPr>
                <a:xfrm rot="4168188">
                  <a:off x="9501331" y="4010470"/>
                  <a:ext cx="1143905" cy="2432664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10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8063052-6669-4F1F-A381-42ED76BDF26B}"/>
                    </a:ext>
                  </a:extLst>
                </p:cNvPr>
                <p:cNvSpPr/>
                <p:nvPr/>
              </p:nvSpPr>
              <p:spPr>
                <a:xfrm rot="7219228" flipH="1">
                  <a:off x="9742805" y="1191001"/>
                  <a:ext cx="1143905" cy="2432664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10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Oval 2">
                  <a:extLst>
                    <a:ext uri="{FF2B5EF4-FFF2-40B4-BE49-F238E27FC236}">
                      <a16:creationId xmlns:a16="http://schemas.microsoft.com/office/drawing/2014/main" id="{B7118A9C-5EC6-40C8-B74F-099DAFDE172D}"/>
                    </a:ext>
                  </a:extLst>
                </p:cNvPr>
                <p:cNvSpPr/>
                <p:nvPr/>
              </p:nvSpPr>
              <p:spPr>
                <a:xfrm rot="5693708">
                  <a:off x="8443726" y="2311890"/>
                  <a:ext cx="2964336" cy="2964428"/>
                </a:xfrm>
                <a:custGeom>
                  <a:avLst/>
                  <a:gdLst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40 w 1280200"/>
                    <a:gd name="connsiteY0" fmla="*/ 640080 h 1280160"/>
                    <a:gd name="connsiteX1" fmla="*/ 617260 w 1280200"/>
                    <a:gd name="connsiteY1" fmla="*/ 0 h 1280160"/>
                    <a:gd name="connsiteX2" fmla="*/ 1280200 w 1280200"/>
                    <a:gd name="connsiteY2" fmla="*/ 640080 h 1280160"/>
                    <a:gd name="connsiteX3" fmla="*/ 640120 w 1280200"/>
                    <a:gd name="connsiteY3" fmla="*/ 1280160 h 1280160"/>
                    <a:gd name="connsiteX4" fmla="*/ 40 w 1280200"/>
                    <a:gd name="connsiteY4" fmla="*/ 640080 h 1280160"/>
                    <a:gd name="connsiteX0" fmla="*/ 174 w 1280334"/>
                    <a:gd name="connsiteY0" fmla="*/ 640178 h 1280258"/>
                    <a:gd name="connsiteX1" fmla="*/ 617394 w 1280334"/>
                    <a:gd name="connsiteY1" fmla="*/ 98 h 1280258"/>
                    <a:gd name="connsiteX2" fmla="*/ 1280334 w 1280334"/>
                    <a:gd name="connsiteY2" fmla="*/ 640178 h 1280258"/>
                    <a:gd name="connsiteX3" fmla="*/ 640254 w 1280334"/>
                    <a:gd name="connsiteY3" fmla="*/ 1280258 h 1280258"/>
                    <a:gd name="connsiteX4" fmla="*/ 174 w 1280334"/>
                    <a:gd name="connsiteY4" fmla="*/ 640178 h 1280258"/>
                    <a:gd name="connsiteX0" fmla="*/ 70 w 1280230"/>
                    <a:gd name="connsiteY0" fmla="*/ 640190 h 1280270"/>
                    <a:gd name="connsiteX1" fmla="*/ 617290 w 1280230"/>
                    <a:gd name="connsiteY1" fmla="*/ 110 h 1280270"/>
                    <a:gd name="connsiteX2" fmla="*/ 1280230 w 1280230"/>
                    <a:gd name="connsiteY2" fmla="*/ 640190 h 1280270"/>
                    <a:gd name="connsiteX3" fmla="*/ 640150 w 1280230"/>
                    <a:gd name="connsiteY3" fmla="*/ 1280270 h 1280270"/>
                    <a:gd name="connsiteX4" fmla="*/ 70 w 1280230"/>
                    <a:gd name="connsiteY4" fmla="*/ 640190 h 128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230" h="1280270">
                      <a:moveTo>
                        <a:pt x="70" y="640190"/>
                      </a:moveTo>
                      <a:cubicBezTo>
                        <a:pt x="3880" y="381110"/>
                        <a:pt x="50424" y="-7510"/>
                        <a:pt x="617290" y="110"/>
                      </a:cubicBezTo>
                      <a:cubicBezTo>
                        <a:pt x="1184156" y="7730"/>
                        <a:pt x="1280230" y="286684"/>
                        <a:pt x="1280230" y="640190"/>
                      </a:cubicBezTo>
                      <a:cubicBezTo>
                        <a:pt x="1280230" y="993696"/>
                        <a:pt x="1130816" y="1280270"/>
                        <a:pt x="640150" y="1280270"/>
                      </a:cubicBezTo>
                      <a:cubicBezTo>
                        <a:pt x="149484" y="1280270"/>
                        <a:pt x="-3740" y="899270"/>
                        <a:pt x="70" y="6401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150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6">
                  <a:extLst>
                    <a:ext uri="{FF2B5EF4-FFF2-40B4-BE49-F238E27FC236}">
                      <a16:creationId xmlns:a16="http://schemas.microsoft.com/office/drawing/2014/main" id="{A70D8C75-A3C6-45E3-ABB8-7BAA7120BBDC}"/>
                    </a:ext>
                  </a:extLst>
                </p:cNvPr>
                <p:cNvSpPr/>
                <p:nvPr/>
              </p:nvSpPr>
              <p:spPr>
                <a:xfrm rot="1138337" flipH="1">
                  <a:off x="9847830" y="2387475"/>
                  <a:ext cx="1458974" cy="125945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6">
                  <a:extLst>
                    <a:ext uri="{FF2B5EF4-FFF2-40B4-BE49-F238E27FC236}">
                      <a16:creationId xmlns:a16="http://schemas.microsoft.com/office/drawing/2014/main" id="{DAED13FA-F61A-4438-A94A-78264363444E}"/>
                    </a:ext>
                  </a:extLst>
                </p:cNvPr>
                <p:cNvSpPr/>
                <p:nvPr/>
              </p:nvSpPr>
              <p:spPr>
                <a:xfrm rot="10249079">
                  <a:off x="9665269" y="4053501"/>
                  <a:ext cx="1458974" cy="125945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39161FB-A7DE-4A48-B610-E3F8CB580EC6}"/>
                  </a:ext>
                </a:extLst>
              </p:cNvPr>
              <p:cNvGrpSpPr/>
              <p:nvPr/>
            </p:nvGrpSpPr>
            <p:grpSpPr>
              <a:xfrm rot="3778395">
                <a:off x="8868424" y="3599222"/>
                <a:ext cx="1907856" cy="975204"/>
                <a:chOff x="2699238" y="1918168"/>
                <a:chExt cx="2658220" cy="1358752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8ADE59B0-FC42-4C06-8B65-97678B025F52}"/>
                    </a:ext>
                  </a:extLst>
                </p:cNvPr>
                <p:cNvSpPr/>
                <p:nvPr/>
              </p:nvSpPr>
              <p:spPr>
                <a:xfrm flipH="1">
                  <a:off x="4631702" y="1918168"/>
                  <a:ext cx="725756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206B33D-4DC0-4E90-930A-738014B15650}"/>
                    </a:ext>
                  </a:extLst>
                </p:cNvPr>
                <p:cNvSpPr/>
                <p:nvPr/>
              </p:nvSpPr>
              <p:spPr>
                <a:xfrm rot="21256594" flipH="1">
                  <a:off x="2699238" y="1997679"/>
                  <a:ext cx="725756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A4E0CC3-2CC2-4D97-97FA-989C8E8F2307}"/>
                    </a:ext>
                  </a:extLst>
                </p:cNvPr>
                <p:cNvSpPr/>
                <p:nvPr/>
              </p:nvSpPr>
              <p:spPr>
                <a:xfrm rot="21256594" flipH="1">
                  <a:off x="2936697" y="2204307"/>
                  <a:ext cx="471294" cy="5909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89C4EA3-5A48-4C26-B242-B738DA142547}"/>
                    </a:ext>
                  </a:extLst>
                </p:cNvPr>
                <p:cNvSpPr/>
                <p:nvPr/>
              </p:nvSpPr>
              <p:spPr>
                <a:xfrm rot="21256594" flipH="1">
                  <a:off x="4660542" y="2159313"/>
                  <a:ext cx="471294" cy="590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B81F0E4-AE2F-4BE9-A952-ED9B2FE72270}"/>
                    </a:ext>
                  </a:extLst>
                </p:cNvPr>
                <p:cNvSpPr/>
                <p:nvPr/>
              </p:nvSpPr>
              <p:spPr>
                <a:xfrm rot="21256594" flipH="1">
                  <a:off x="4763539" y="2256927"/>
                  <a:ext cx="246966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246C476-3ED2-4751-BEAD-D9A893218669}"/>
                    </a:ext>
                  </a:extLst>
                </p:cNvPr>
                <p:cNvSpPr/>
                <p:nvPr/>
              </p:nvSpPr>
              <p:spPr>
                <a:xfrm rot="21256594" flipH="1">
                  <a:off x="3134850" y="2276926"/>
                  <a:ext cx="246964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26">
                  <a:extLst>
                    <a:ext uri="{FF2B5EF4-FFF2-40B4-BE49-F238E27FC236}">
                      <a16:creationId xmlns:a16="http://schemas.microsoft.com/office/drawing/2014/main" id="{20EF0ADA-525D-489D-B857-83A6F3BA5ABB}"/>
                    </a:ext>
                  </a:extLst>
                </p:cNvPr>
                <p:cNvSpPr/>
                <p:nvPr/>
              </p:nvSpPr>
              <p:spPr>
                <a:xfrm flipH="1">
                  <a:off x="3834104" y="2944531"/>
                  <a:ext cx="471294" cy="332389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015E4F8F-133B-40CD-9626-CA4783CFD2DD}"/>
                  </a:ext>
                </a:extLst>
              </p:cNvPr>
              <p:cNvSpPr/>
              <p:nvPr/>
            </p:nvSpPr>
            <p:spPr>
              <a:xfrm rot="1078962">
                <a:off x="8906096" y="4284932"/>
                <a:ext cx="452661" cy="45266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BC70204-2E0D-446D-8B6F-97FA92772DFD}"/>
                </a:ext>
              </a:extLst>
            </p:cNvPr>
            <p:cNvGrpSpPr/>
            <p:nvPr/>
          </p:nvGrpSpPr>
          <p:grpSpPr>
            <a:xfrm>
              <a:off x="8998357" y="2382796"/>
              <a:ext cx="152398" cy="628893"/>
              <a:chOff x="4598584" y="4211344"/>
              <a:chExt cx="152398" cy="628893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2C9425AC-CFF2-4F50-AD37-B27407189A55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687C9D-0084-4DB8-B6CC-0054C36865C7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F18EE91-285E-42D7-8F95-5B3FDEA047A2}"/>
                </a:ext>
              </a:extLst>
            </p:cNvPr>
            <p:cNvGrpSpPr/>
            <p:nvPr/>
          </p:nvGrpSpPr>
          <p:grpSpPr>
            <a:xfrm rot="18824773" flipH="1">
              <a:off x="8692808" y="1967719"/>
              <a:ext cx="611098" cy="865959"/>
              <a:chOff x="4774673" y="4182857"/>
              <a:chExt cx="611098" cy="865959"/>
            </a:xfrm>
          </p:grpSpPr>
          <p:sp>
            <p:nvSpPr>
              <p:cNvPr id="78" name="Rectangle 10">
                <a:extLst>
                  <a:ext uri="{FF2B5EF4-FFF2-40B4-BE49-F238E27FC236}">
                    <a16:creationId xmlns:a16="http://schemas.microsoft.com/office/drawing/2014/main" id="{ABB2759A-D422-4EBD-B432-993B96CFF44C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59">
                <a:extLst>
                  <a:ext uri="{FF2B5EF4-FFF2-40B4-BE49-F238E27FC236}">
                    <a16:creationId xmlns:a16="http://schemas.microsoft.com/office/drawing/2014/main" id="{337D4F46-D143-4A2A-BB9C-627722A53D67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EC83F3C-36CB-42FB-A880-C08420FED6DB}"/>
                </a:ext>
              </a:extLst>
            </p:cNvPr>
            <p:cNvGrpSpPr/>
            <p:nvPr/>
          </p:nvGrpSpPr>
          <p:grpSpPr>
            <a:xfrm>
              <a:off x="7343940" y="-34620"/>
              <a:ext cx="2356460" cy="2124588"/>
              <a:chOff x="2943989" y="2350867"/>
              <a:chExt cx="2356460" cy="2124588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03942B9-EB23-4C92-8F50-8A1D8BF37A91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9523514-20C5-4D6F-ABEC-4E731D1929D0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CD10F51-CA55-47BA-9A19-2D3DE385C17C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5">
                <a:extLst>
                  <a:ext uri="{FF2B5EF4-FFF2-40B4-BE49-F238E27FC236}">
                    <a16:creationId xmlns:a16="http://schemas.microsoft.com/office/drawing/2014/main" id="{88D7FE8E-3AFB-4A57-9DB1-A69BA76E3E49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0C16A2B-B02A-43A7-8279-9A2164CB3BFE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530AAC13-56B7-4703-A3DE-F1E0597CBC1E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5464F79B-B360-425D-85AC-D1BB973FCF33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5F2443DD-5601-448A-B23C-48E3DFF5C935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F373219-8E19-464E-B633-125CFFC81FDD}"/>
                  </a:ext>
                </a:extLst>
              </p:cNvPr>
              <p:cNvSpPr/>
              <p:nvPr/>
            </p:nvSpPr>
            <p:spPr>
              <a:xfrm>
                <a:off x="4340023" y="3600555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75024CD-6A8C-4AD0-8B41-CAAB7C92E825}"/>
                  </a:ext>
                </a:extLst>
              </p:cNvPr>
              <p:cNvSpPr/>
              <p:nvPr/>
            </p:nvSpPr>
            <p:spPr>
              <a:xfrm>
                <a:off x="3491136" y="36106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42948F9-9692-4DB9-A1F7-C5CD571D729D}"/>
                  </a:ext>
                </a:extLst>
              </p:cNvPr>
              <p:cNvSpPr/>
              <p:nvPr/>
            </p:nvSpPr>
            <p:spPr>
              <a:xfrm>
                <a:off x="3625650" y="372331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6F6F42E8-7D3F-4AFF-A838-A7F044E8BE38}"/>
                  </a:ext>
                </a:extLst>
              </p:cNvPr>
              <p:cNvSpPr/>
              <p:nvPr/>
            </p:nvSpPr>
            <p:spPr>
              <a:xfrm>
                <a:off x="4412125" y="3713165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956749C-23BF-4171-8F3C-07B3CBF4A133}"/>
                </a:ext>
              </a:extLst>
            </p:cNvPr>
            <p:cNvSpPr/>
            <p:nvPr/>
          </p:nvSpPr>
          <p:spPr>
            <a:xfrm>
              <a:off x="8593041" y="1311965"/>
              <a:ext cx="975034" cy="834404"/>
            </a:xfrm>
            <a:custGeom>
              <a:avLst/>
              <a:gdLst>
                <a:gd name="connsiteX0" fmla="*/ 0 w 967410"/>
                <a:gd name="connsiteY0" fmla="*/ 742122 h 823864"/>
                <a:gd name="connsiteX1" fmla="*/ 808382 w 967410"/>
                <a:gd name="connsiteY1" fmla="*/ 755374 h 823864"/>
                <a:gd name="connsiteX2" fmla="*/ 967409 w 967410"/>
                <a:gd name="connsiteY2" fmla="*/ 0 h 823864"/>
                <a:gd name="connsiteX3" fmla="*/ 967409 w 967410"/>
                <a:gd name="connsiteY3" fmla="*/ 0 h 823864"/>
                <a:gd name="connsiteX0" fmla="*/ 0 w 975034"/>
                <a:gd name="connsiteY0" fmla="*/ 764982 h 834404"/>
                <a:gd name="connsiteX1" fmla="*/ 816002 w 975034"/>
                <a:gd name="connsiteY1" fmla="*/ 755374 h 834404"/>
                <a:gd name="connsiteX2" fmla="*/ 975029 w 975034"/>
                <a:gd name="connsiteY2" fmla="*/ 0 h 834404"/>
                <a:gd name="connsiteX3" fmla="*/ 975029 w 975034"/>
                <a:gd name="connsiteY3" fmla="*/ 0 h 83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34" h="834404">
                  <a:moveTo>
                    <a:pt x="0" y="764982"/>
                  </a:moveTo>
                  <a:cubicBezTo>
                    <a:pt x="323573" y="833451"/>
                    <a:pt x="653497" y="882871"/>
                    <a:pt x="816002" y="755374"/>
                  </a:cubicBezTo>
                  <a:cubicBezTo>
                    <a:pt x="978507" y="627877"/>
                    <a:pt x="975029" y="0"/>
                    <a:pt x="975029" y="0"/>
                  </a:cubicBezTo>
                  <a:lnTo>
                    <a:pt x="97502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6DA70F6-0D3A-489A-8F94-C6007382D9AC}"/>
                </a:ext>
              </a:extLst>
            </p:cNvPr>
            <p:cNvSpPr/>
            <p:nvPr/>
          </p:nvSpPr>
          <p:spPr>
            <a:xfrm flipH="1">
              <a:off x="7512283" y="1351476"/>
              <a:ext cx="967410" cy="823864"/>
            </a:xfrm>
            <a:custGeom>
              <a:avLst/>
              <a:gdLst>
                <a:gd name="connsiteX0" fmla="*/ 0 w 967410"/>
                <a:gd name="connsiteY0" fmla="*/ 742122 h 823864"/>
                <a:gd name="connsiteX1" fmla="*/ 808382 w 967410"/>
                <a:gd name="connsiteY1" fmla="*/ 755374 h 823864"/>
                <a:gd name="connsiteX2" fmla="*/ 967409 w 967410"/>
                <a:gd name="connsiteY2" fmla="*/ 0 h 823864"/>
                <a:gd name="connsiteX3" fmla="*/ 967409 w 967410"/>
                <a:gd name="connsiteY3" fmla="*/ 0 h 82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410" h="823864">
                  <a:moveTo>
                    <a:pt x="0" y="742122"/>
                  </a:moveTo>
                  <a:cubicBezTo>
                    <a:pt x="323573" y="810591"/>
                    <a:pt x="647147" y="879061"/>
                    <a:pt x="808382" y="755374"/>
                  </a:cubicBezTo>
                  <a:cubicBezTo>
                    <a:pt x="969617" y="631687"/>
                    <a:pt x="967409" y="0"/>
                    <a:pt x="967409" y="0"/>
                  </a:cubicBezTo>
                  <a:lnTo>
                    <a:pt x="96740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D9BC273-7364-4394-9351-2AD736A54BCD}"/>
                </a:ext>
              </a:extLst>
            </p:cNvPr>
            <p:cNvSpPr/>
            <p:nvPr/>
          </p:nvSpPr>
          <p:spPr>
            <a:xfrm>
              <a:off x="9521855" y="1268909"/>
              <a:ext cx="71616" cy="880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E0AFC6B-A726-45B1-936B-93D24FA6474A}"/>
                </a:ext>
              </a:extLst>
            </p:cNvPr>
            <p:cNvSpPr/>
            <p:nvPr/>
          </p:nvSpPr>
          <p:spPr>
            <a:xfrm>
              <a:off x="7472194" y="1328866"/>
              <a:ext cx="71616" cy="880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31_0-11-26">
            <a:hlinkClick r:id="" action="ppaction://media"/>
            <a:extLst>
              <a:ext uri="{FF2B5EF4-FFF2-40B4-BE49-F238E27FC236}">
                <a16:creationId xmlns:a16="http://schemas.microsoft.com/office/drawing/2014/main" id="{D136E8EE-5071-451F-9CAD-D87EF61AB0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8" name="2sec">
            <a:hlinkClick r:id="" action="ppaction://media"/>
            <a:extLst>
              <a:ext uri="{FF2B5EF4-FFF2-40B4-BE49-F238E27FC236}">
                <a16:creationId xmlns:a16="http://schemas.microsoft.com/office/drawing/2014/main" id="{2D46F6AA-327E-4D89-8313-4B1BCBA27D8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9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8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61867" y="-5417"/>
            <a:ext cx="567304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isits a farm to see the cows and the sheep.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F4AFCAE-D24C-44C4-8879-25B9F843CE00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Cloud 231">
            <a:extLst>
              <a:ext uri="{FF2B5EF4-FFF2-40B4-BE49-F238E27FC236}">
                <a16:creationId xmlns:a16="http://schemas.microsoft.com/office/drawing/2014/main" id="{3A48112F-5D5A-4CFD-A861-5997D13C2237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3" name="Cloud 232">
            <a:extLst>
              <a:ext uri="{FF2B5EF4-FFF2-40B4-BE49-F238E27FC236}">
                <a16:creationId xmlns:a16="http://schemas.microsoft.com/office/drawing/2014/main" id="{842EF00D-991A-42E7-84BE-5D14A1A82A09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A63203-3BA8-4231-89A6-3E05C9DAF633}"/>
              </a:ext>
            </a:extLst>
          </p:cNvPr>
          <p:cNvGrpSpPr/>
          <p:nvPr/>
        </p:nvGrpSpPr>
        <p:grpSpPr>
          <a:xfrm>
            <a:off x="-44550" y="4265581"/>
            <a:ext cx="5868576" cy="2592419"/>
            <a:chOff x="-176607" y="1771650"/>
            <a:chExt cx="12434870" cy="5543550"/>
          </a:xfrm>
        </p:grpSpPr>
        <p:sp>
          <p:nvSpPr>
            <p:cNvPr id="11" name="Rectangle 43">
              <a:extLst>
                <a:ext uri="{FF2B5EF4-FFF2-40B4-BE49-F238E27FC236}">
                  <a16:creationId xmlns:a16="http://schemas.microsoft.com/office/drawing/2014/main" id="{180CB55C-6F61-40E4-B6B4-2155CEEB5B15}"/>
                </a:ext>
              </a:extLst>
            </p:cNvPr>
            <p:cNvSpPr/>
            <p:nvPr/>
          </p:nvSpPr>
          <p:spPr>
            <a:xfrm>
              <a:off x="6613230" y="2410995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43">
              <a:extLst>
                <a:ext uri="{FF2B5EF4-FFF2-40B4-BE49-F238E27FC236}">
                  <a16:creationId xmlns:a16="http://schemas.microsoft.com/office/drawing/2014/main" id="{5282F8BF-5345-4459-8A78-029D45C76295}"/>
                </a:ext>
              </a:extLst>
            </p:cNvPr>
            <p:cNvSpPr/>
            <p:nvPr/>
          </p:nvSpPr>
          <p:spPr>
            <a:xfrm>
              <a:off x="6629236" y="2797554"/>
              <a:ext cx="5609250" cy="640124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8F05A2A6-0274-499F-9A44-4209DEE5C63D}"/>
                </a:ext>
              </a:extLst>
            </p:cNvPr>
            <p:cNvSpPr/>
            <p:nvPr/>
          </p:nvSpPr>
          <p:spPr>
            <a:xfrm rot="179035">
              <a:off x="10189387" y="2232347"/>
              <a:ext cx="152124" cy="126220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C5B6C41D-712A-471D-9954-C3BE7D74C95A}"/>
                </a:ext>
              </a:extLst>
            </p:cNvPr>
            <p:cNvSpPr/>
            <p:nvPr/>
          </p:nvSpPr>
          <p:spPr>
            <a:xfrm rot="179035">
              <a:off x="8161509" y="2373601"/>
              <a:ext cx="152124" cy="11599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0CDFCB6-FFB7-41F9-8555-52C0ABA60373}"/>
                </a:ext>
              </a:extLst>
            </p:cNvPr>
            <p:cNvSpPr/>
            <p:nvPr/>
          </p:nvSpPr>
          <p:spPr>
            <a:xfrm rot="179035">
              <a:off x="9142466" y="2342836"/>
              <a:ext cx="152124" cy="11599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505CC2-1E90-4544-81CE-23A53DA41702}"/>
                </a:ext>
              </a:extLst>
            </p:cNvPr>
            <p:cNvSpPr/>
            <p:nvPr/>
          </p:nvSpPr>
          <p:spPr>
            <a:xfrm>
              <a:off x="7004050" y="2410996"/>
              <a:ext cx="152123" cy="117040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8824731-970E-4F41-9642-E5610BAA7C87}"/>
                </a:ext>
              </a:extLst>
            </p:cNvPr>
            <p:cNvSpPr/>
            <p:nvPr/>
          </p:nvSpPr>
          <p:spPr>
            <a:xfrm rot="179035">
              <a:off x="7572051" y="2408670"/>
              <a:ext cx="152123" cy="1159939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587A44-F839-48E7-9BCC-BBBB382DF26A}"/>
                </a:ext>
              </a:extLst>
            </p:cNvPr>
            <p:cNvSpPr/>
            <p:nvPr/>
          </p:nvSpPr>
          <p:spPr>
            <a:xfrm rot="179035">
              <a:off x="10978668" y="2269026"/>
              <a:ext cx="152123" cy="1262206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3C6830E-7FCC-4B92-B884-2FDA506AC25B}"/>
                </a:ext>
              </a:extLst>
            </p:cNvPr>
            <p:cNvSpPr/>
            <p:nvPr/>
          </p:nvSpPr>
          <p:spPr>
            <a:xfrm rot="179035">
              <a:off x="11660532" y="2342829"/>
              <a:ext cx="152123" cy="1170541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A5105E-2326-474C-AA98-D144AD1B6B27}"/>
                </a:ext>
              </a:extLst>
            </p:cNvPr>
            <p:cNvGrpSpPr/>
            <p:nvPr/>
          </p:nvGrpSpPr>
          <p:grpSpPr>
            <a:xfrm>
              <a:off x="-176607" y="1771650"/>
              <a:ext cx="3769433" cy="1657349"/>
              <a:chOff x="-176607" y="1771650"/>
              <a:chExt cx="3769433" cy="1657349"/>
            </a:xfrm>
          </p:grpSpPr>
          <p:sp>
            <p:nvSpPr>
              <p:cNvPr id="37" name="Rectangle 7">
                <a:extLst>
                  <a:ext uri="{FF2B5EF4-FFF2-40B4-BE49-F238E27FC236}">
                    <a16:creationId xmlns:a16="http://schemas.microsoft.com/office/drawing/2014/main" id="{FBBC3DEF-3BD5-4B98-8A08-E3FFA9BCF6CA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7">
                <a:extLst>
                  <a:ext uri="{FF2B5EF4-FFF2-40B4-BE49-F238E27FC236}">
                    <a16:creationId xmlns:a16="http://schemas.microsoft.com/office/drawing/2014/main" id="{C2E9CD1E-2551-4F0B-B722-8948EE142D12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1F43C30C-2B9D-488F-9AFA-14179AE59A6C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08EB157-1D98-414E-B8F3-D7B45F00CD6D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7AF54EF-5A41-4865-8119-FC8F7C6D1053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20DA6143-BDBD-4D90-AE6B-856394E5349F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3E95BDE-9E79-42DB-A6EC-46D51E020917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C5B55277-A400-4B49-896A-FB4B41C0C4C7}"/>
                </a:ext>
              </a:extLst>
            </p:cNvPr>
            <p:cNvSpPr/>
            <p:nvPr/>
          </p:nvSpPr>
          <p:spPr>
            <a:xfrm>
              <a:off x="-125806" y="2827555"/>
              <a:ext cx="12384069" cy="4487645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1946C8-86FD-4EA2-85B0-2AAA367BDC1A}"/>
                </a:ext>
              </a:extLst>
            </p:cNvPr>
            <p:cNvSpPr/>
            <p:nvPr/>
          </p:nvSpPr>
          <p:spPr>
            <a:xfrm>
              <a:off x="954157" y="6531418"/>
              <a:ext cx="649356" cy="306704"/>
            </a:xfrm>
            <a:custGeom>
              <a:avLst/>
              <a:gdLst>
                <a:gd name="connsiteX0" fmla="*/ 0 w 649356"/>
                <a:gd name="connsiteY0" fmla="*/ 306704 h 306704"/>
                <a:gd name="connsiteX1" fmla="*/ 39756 w 649356"/>
                <a:gd name="connsiteY1" fmla="*/ 240443 h 306704"/>
                <a:gd name="connsiteX2" fmla="*/ 66260 w 649356"/>
                <a:gd name="connsiteY2" fmla="*/ 187434 h 306704"/>
                <a:gd name="connsiteX3" fmla="*/ 119269 w 649356"/>
                <a:gd name="connsiteY3" fmla="*/ 160930 h 306704"/>
                <a:gd name="connsiteX4" fmla="*/ 238539 w 649356"/>
                <a:gd name="connsiteY4" fmla="*/ 107921 h 306704"/>
                <a:gd name="connsiteX5" fmla="*/ 410817 w 649356"/>
                <a:gd name="connsiteY5" fmla="*/ 94669 h 306704"/>
                <a:gd name="connsiteX6" fmla="*/ 424069 w 649356"/>
                <a:gd name="connsiteY6" fmla="*/ 160930 h 306704"/>
                <a:gd name="connsiteX7" fmla="*/ 490330 w 649356"/>
                <a:gd name="connsiteY7" fmla="*/ 147678 h 306704"/>
                <a:gd name="connsiteX8" fmla="*/ 463826 w 649356"/>
                <a:gd name="connsiteY8" fmla="*/ 94669 h 306704"/>
                <a:gd name="connsiteX9" fmla="*/ 503582 w 649356"/>
                <a:gd name="connsiteY9" fmla="*/ 68165 h 306704"/>
                <a:gd name="connsiteX10" fmla="*/ 596347 w 649356"/>
                <a:gd name="connsiteY10" fmla="*/ 1904 h 306704"/>
                <a:gd name="connsiteX11" fmla="*/ 649356 w 649356"/>
                <a:gd name="connsiteY11" fmla="*/ 1904 h 306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9356" h="306704">
                  <a:moveTo>
                    <a:pt x="0" y="306704"/>
                  </a:moveTo>
                  <a:cubicBezTo>
                    <a:pt x="13252" y="284617"/>
                    <a:pt x="27247" y="262959"/>
                    <a:pt x="39756" y="240443"/>
                  </a:cubicBezTo>
                  <a:cubicBezTo>
                    <a:pt x="49350" y="223174"/>
                    <a:pt x="52291" y="201403"/>
                    <a:pt x="66260" y="187434"/>
                  </a:cubicBezTo>
                  <a:cubicBezTo>
                    <a:pt x="80229" y="173465"/>
                    <a:pt x="102000" y="170524"/>
                    <a:pt x="119269" y="160930"/>
                  </a:cubicBezTo>
                  <a:cubicBezTo>
                    <a:pt x="213059" y="108824"/>
                    <a:pt x="152119" y="129526"/>
                    <a:pt x="238539" y="107921"/>
                  </a:cubicBezTo>
                  <a:cubicBezTo>
                    <a:pt x="295672" y="69833"/>
                    <a:pt x="316973" y="43482"/>
                    <a:pt x="410817" y="94669"/>
                  </a:cubicBezTo>
                  <a:cubicBezTo>
                    <a:pt x="430591" y="105455"/>
                    <a:pt x="419652" y="138843"/>
                    <a:pt x="424069" y="160930"/>
                  </a:cubicBezTo>
                  <a:cubicBezTo>
                    <a:pt x="446156" y="156513"/>
                    <a:pt x="478741" y="166992"/>
                    <a:pt x="490330" y="147678"/>
                  </a:cubicBezTo>
                  <a:cubicBezTo>
                    <a:pt x="500494" y="130738"/>
                    <a:pt x="460578" y="114155"/>
                    <a:pt x="463826" y="94669"/>
                  </a:cubicBezTo>
                  <a:cubicBezTo>
                    <a:pt x="466444" y="78959"/>
                    <a:pt x="491347" y="78361"/>
                    <a:pt x="503582" y="68165"/>
                  </a:cubicBezTo>
                  <a:cubicBezTo>
                    <a:pt x="544290" y="34242"/>
                    <a:pt x="540298" y="15916"/>
                    <a:pt x="596347" y="1904"/>
                  </a:cubicBezTo>
                  <a:cubicBezTo>
                    <a:pt x="613489" y="-2381"/>
                    <a:pt x="631686" y="1904"/>
                    <a:pt x="649356" y="190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0B301F4-C0C4-4170-99E0-8E9D6E752FE2}"/>
                </a:ext>
              </a:extLst>
            </p:cNvPr>
            <p:cNvSpPr/>
            <p:nvPr/>
          </p:nvSpPr>
          <p:spPr>
            <a:xfrm>
              <a:off x="1802296" y="6639320"/>
              <a:ext cx="530087" cy="79532"/>
            </a:xfrm>
            <a:custGeom>
              <a:avLst/>
              <a:gdLst>
                <a:gd name="connsiteX0" fmla="*/ 0 w 530087"/>
                <a:gd name="connsiteY0" fmla="*/ 19 h 79532"/>
                <a:gd name="connsiteX1" fmla="*/ 92765 w 530087"/>
                <a:gd name="connsiteY1" fmla="*/ 26523 h 79532"/>
                <a:gd name="connsiteX2" fmla="*/ 185530 w 530087"/>
                <a:gd name="connsiteY2" fmla="*/ 26523 h 79532"/>
                <a:gd name="connsiteX3" fmla="*/ 384313 w 530087"/>
                <a:gd name="connsiteY3" fmla="*/ 19 h 79532"/>
                <a:gd name="connsiteX4" fmla="*/ 477078 w 530087"/>
                <a:gd name="connsiteY4" fmla="*/ 26523 h 79532"/>
                <a:gd name="connsiteX5" fmla="*/ 530087 w 530087"/>
                <a:gd name="connsiteY5" fmla="*/ 79532 h 7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087" h="79532">
                  <a:moveTo>
                    <a:pt x="0" y="19"/>
                  </a:moveTo>
                  <a:cubicBezTo>
                    <a:pt x="30922" y="8854"/>
                    <a:pt x="60738" y="23612"/>
                    <a:pt x="92765" y="26523"/>
                  </a:cubicBezTo>
                  <a:cubicBezTo>
                    <a:pt x="252925" y="41083"/>
                    <a:pt x="56709" y="-16417"/>
                    <a:pt x="185530" y="26523"/>
                  </a:cubicBezTo>
                  <a:cubicBezTo>
                    <a:pt x="251791" y="17688"/>
                    <a:pt x="317558" y="3532"/>
                    <a:pt x="384313" y="19"/>
                  </a:cubicBezTo>
                  <a:cubicBezTo>
                    <a:pt x="398683" y="-737"/>
                    <a:pt x="460071" y="20854"/>
                    <a:pt x="477078" y="26523"/>
                  </a:cubicBezTo>
                  <a:cubicBezTo>
                    <a:pt x="525053" y="58507"/>
                    <a:pt x="509711" y="38783"/>
                    <a:pt x="530087" y="79532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A08ACD6-1E47-4B98-A581-BCC1EE209CB0}"/>
                </a:ext>
              </a:extLst>
            </p:cNvPr>
            <p:cNvSpPr/>
            <p:nvPr/>
          </p:nvSpPr>
          <p:spPr>
            <a:xfrm>
              <a:off x="1524000" y="6692348"/>
              <a:ext cx="291831" cy="238539"/>
            </a:xfrm>
            <a:custGeom>
              <a:avLst/>
              <a:gdLst>
                <a:gd name="connsiteX0" fmla="*/ 0 w 291831"/>
                <a:gd name="connsiteY0" fmla="*/ 238539 h 238539"/>
                <a:gd name="connsiteX1" fmla="*/ 66261 w 291831"/>
                <a:gd name="connsiteY1" fmla="*/ 198782 h 238539"/>
                <a:gd name="connsiteX2" fmla="*/ 79513 w 291831"/>
                <a:gd name="connsiteY2" fmla="*/ 145774 h 238539"/>
                <a:gd name="connsiteX3" fmla="*/ 106017 w 291831"/>
                <a:gd name="connsiteY3" fmla="*/ 119269 h 238539"/>
                <a:gd name="connsiteX4" fmla="*/ 198783 w 291831"/>
                <a:gd name="connsiteY4" fmla="*/ 132522 h 238539"/>
                <a:gd name="connsiteX5" fmla="*/ 225287 w 291831"/>
                <a:gd name="connsiteY5" fmla="*/ 106017 h 238539"/>
                <a:gd name="connsiteX6" fmla="*/ 265043 w 291831"/>
                <a:gd name="connsiteY6" fmla="*/ 92765 h 238539"/>
                <a:gd name="connsiteX7" fmla="*/ 291548 w 291831"/>
                <a:gd name="connsiteY7" fmla="*/ 53009 h 238539"/>
                <a:gd name="connsiteX8" fmla="*/ 278296 w 291831"/>
                <a:gd name="connsiteY8" fmla="*/ 0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1831" h="238539">
                  <a:moveTo>
                    <a:pt x="0" y="238539"/>
                  </a:moveTo>
                  <a:cubicBezTo>
                    <a:pt x="22087" y="225287"/>
                    <a:pt x="49498" y="218339"/>
                    <a:pt x="66261" y="198782"/>
                  </a:cubicBezTo>
                  <a:cubicBezTo>
                    <a:pt x="78114" y="184954"/>
                    <a:pt x="71368" y="162064"/>
                    <a:pt x="79513" y="145774"/>
                  </a:cubicBezTo>
                  <a:cubicBezTo>
                    <a:pt x="85101" y="134599"/>
                    <a:pt x="97182" y="128104"/>
                    <a:pt x="106017" y="119269"/>
                  </a:cubicBezTo>
                  <a:cubicBezTo>
                    <a:pt x="136939" y="123687"/>
                    <a:pt x="167738" y="135971"/>
                    <a:pt x="198783" y="132522"/>
                  </a:cubicBezTo>
                  <a:cubicBezTo>
                    <a:pt x="211201" y="131142"/>
                    <a:pt x="214573" y="112445"/>
                    <a:pt x="225287" y="106017"/>
                  </a:cubicBezTo>
                  <a:cubicBezTo>
                    <a:pt x="237265" y="98830"/>
                    <a:pt x="251791" y="97182"/>
                    <a:pt x="265043" y="92765"/>
                  </a:cubicBezTo>
                  <a:cubicBezTo>
                    <a:pt x="273878" y="79513"/>
                    <a:pt x="289295" y="68776"/>
                    <a:pt x="291548" y="53009"/>
                  </a:cubicBezTo>
                  <a:cubicBezTo>
                    <a:pt x="294124" y="34979"/>
                    <a:pt x="278296" y="0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CA4412-7525-429A-9B31-8215125C0F7D}"/>
                </a:ext>
              </a:extLst>
            </p:cNvPr>
            <p:cNvSpPr/>
            <p:nvPr/>
          </p:nvSpPr>
          <p:spPr>
            <a:xfrm>
              <a:off x="2766925" y="6624321"/>
              <a:ext cx="122287" cy="57740"/>
            </a:xfrm>
            <a:custGeom>
              <a:avLst/>
              <a:gdLst>
                <a:gd name="connsiteX0" fmla="*/ 2779 w 122287"/>
                <a:gd name="connsiteY0" fmla="*/ 1766 h 57740"/>
                <a:gd name="connsiteX1" fmla="*/ 69040 w 122287"/>
                <a:gd name="connsiteY1" fmla="*/ 54775 h 57740"/>
                <a:gd name="connsiteX2" fmla="*/ 122049 w 122287"/>
                <a:gd name="connsiteY2" fmla="*/ 41522 h 57740"/>
                <a:gd name="connsiteX3" fmla="*/ 42536 w 122287"/>
                <a:gd name="connsiteY3" fmla="*/ 1766 h 57740"/>
                <a:gd name="connsiteX4" fmla="*/ 2779 w 122287"/>
                <a:gd name="connsiteY4" fmla="*/ 15018 h 57740"/>
                <a:gd name="connsiteX5" fmla="*/ 16032 w 122287"/>
                <a:gd name="connsiteY5" fmla="*/ 15018 h 57740"/>
                <a:gd name="connsiteX6" fmla="*/ 2779 w 122287"/>
                <a:gd name="connsiteY6" fmla="*/ 1766 h 5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287" h="57740">
                  <a:moveTo>
                    <a:pt x="2779" y="1766"/>
                  </a:moveTo>
                  <a:cubicBezTo>
                    <a:pt x="11614" y="8392"/>
                    <a:pt x="42206" y="45831"/>
                    <a:pt x="69040" y="54775"/>
                  </a:cubicBezTo>
                  <a:cubicBezTo>
                    <a:pt x="86319" y="60535"/>
                    <a:pt x="116290" y="58801"/>
                    <a:pt x="122049" y="41522"/>
                  </a:cubicBezTo>
                  <a:cubicBezTo>
                    <a:pt x="127187" y="26109"/>
                    <a:pt x="47834" y="3532"/>
                    <a:pt x="42536" y="1766"/>
                  </a:cubicBezTo>
                  <a:cubicBezTo>
                    <a:pt x="29284" y="6183"/>
                    <a:pt x="-609" y="1466"/>
                    <a:pt x="2779" y="15018"/>
                  </a:cubicBezTo>
                  <a:cubicBezTo>
                    <a:pt x="5796" y="27085"/>
                    <a:pt x="126547" y="103431"/>
                    <a:pt x="16032" y="15018"/>
                  </a:cubicBezTo>
                  <a:cubicBezTo>
                    <a:pt x="8319" y="8847"/>
                    <a:pt x="-6056" y="-4860"/>
                    <a:pt x="2779" y="1766"/>
                  </a:cubicBezTo>
                  <a:close/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538158B-EF36-4CD3-A910-7211E0D80C67}"/>
                </a:ext>
              </a:extLst>
            </p:cNvPr>
            <p:cNvSpPr/>
            <p:nvPr/>
          </p:nvSpPr>
          <p:spPr>
            <a:xfrm>
              <a:off x="3193774" y="6453809"/>
              <a:ext cx="278296" cy="106423"/>
            </a:xfrm>
            <a:custGeom>
              <a:avLst/>
              <a:gdLst>
                <a:gd name="connsiteX0" fmla="*/ 278296 w 278296"/>
                <a:gd name="connsiteY0" fmla="*/ 0 h 106423"/>
                <a:gd name="connsiteX1" fmla="*/ 145774 w 278296"/>
                <a:gd name="connsiteY1" fmla="*/ 39756 h 106423"/>
                <a:gd name="connsiteX2" fmla="*/ 106017 w 278296"/>
                <a:gd name="connsiteY2" fmla="*/ 66261 h 106423"/>
                <a:gd name="connsiteX3" fmla="*/ 79513 w 278296"/>
                <a:gd name="connsiteY3" fmla="*/ 39756 h 106423"/>
                <a:gd name="connsiteX4" fmla="*/ 39756 w 278296"/>
                <a:gd name="connsiteY4" fmla="*/ 53008 h 106423"/>
                <a:gd name="connsiteX5" fmla="*/ 0 w 278296"/>
                <a:gd name="connsiteY5" fmla="*/ 106017 h 106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296" h="106423">
                  <a:moveTo>
                    <a:pt x="278296" y="0"/>
                  </a:moveTo>
                  <a:cubicBezTo>
                    <a:pt x="234122" y="13252"/>
                    <a:pt x="188819" y="23200"/>
                    <a:pt x="145774" y="39756"/>
                  </a:cubicBezTo>
                  <a:cubicBezTo>
                    <a:pt x="130908" y="45474"/>
                    <a:pt x="121944" y="66261"/>
                    <a:pt x="106017" y="66261"/>
                  </a:cubicBezTo>
                  <a:cubicBezTo>
                    <a:pt x="93523" y="66261"/>
                    <a:pt x="88348" y="48591"/>
                    <a:pt x="79513" y="39756"/>
                  </a:cubicBezTo>
                  <a:cubicBezTo>
                    <a:pt x="66261" y="44173"/>
                    <a:pt x="48482" y="42100"/>
                    <a:pt x="39756" y="53008"/>
                  </a:cubicBezTo>
                  <a:cubicBezTo>
                    <a:pt x="-9508" y="114588"/>
                    <a:pt x="61146" y="106017"/>
                    <a:pt x="0" y="10601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B1A8CCF-3582-42AE-8530-C10B8F24733F}"/>
                </a:ext>
              </a:extLst>
            </p:cNvPr>
            <p:cNvSpPr/>
            <p:nvPr/>
          </p:nvSpPr>
          <p:spPr>
            <a:xfrm>
              <a:off x="3458817" y="6265132"/>
              <a:ext cx="424070" cy="56155"/>
            </a:xfrm>
            <a:custGeom>
              <a:avLst/>
              <a:gdLst>
                <a:gd name="connsiteX0" fmla="*/ 424070 w 424070"/>
                <a:gd name="connsiteY0" fmla="*/ 16398 h 56155"/>
                <a:gd name="connsiteX1" fmla="*/ 26505 w 424070"/>
                <a:gd name="connsiteY1" fmla="*/ 16398 h 56155"/>
                <a:gd name="connsiteX2" fmla="*/ 0 w 424070"/>
                <a:gd name="connsiteY2" fmla="*/ 56155 h 56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070" h="56155">
                  <a:moveTo>
                    <a:pt x="424070" y="16398"/>
                  </a:moveTo>
                  <a:cubicBezTo>
                    <a:pt x="280059" y="3306"/>
                    <a:pt x="179802" y="-12802"/>
                    <a:pt x="26505" y="16398"/>
                  </a:cubicBezTo>
                  <a:cubicBezTo>
                    <a:pt x="10859" y="19378"/>
                    <a:pt x="0" y="56155"/>
                    <a:pt x="0" y="5615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B75C6A-536F-4E50-A785-9F9EE7403DD7}"/>
                </a:ext>
              </a:extLst>
            </p:cNvPr>
            <p:cNvSpPr/>
            <p:nvPr/>
          </p:nvSpPr>
          <p:spPr>
            <a:xfrm>
              <a:off x="3790122" y="6003235"/>
              <a:ext cx="450574" cy="119269"/>
            </a:xfrm>
            <a:custGeom>
              <a:avLst/>
              <a:gdLst>
                <a:gd name="connsiteX0" fmla="*/ 450574 w 450574"/>
                <a:gd name="connsiteY0" fmla="*/ 119269 h 119269"/>
                <a:gd name="connsiteX1" fmla="*/ 304800 w 450574"/>
                <a:gd name="connsiteY1" fmla="*/ 66261 h 119269"/>
                <a:gd name="connsiteX2" fmla="*/ 291548 w 450574"/>
                <a:gd name="connsiteY2" fmla="*/ 0 h 119269"/>
                <a:gd name="connsiteX3" fmla="*/ 265043 w 450574"/>
                <a:gd name="connsiteY3" fmla="*/ 26504 h 119269"/>
                <a:gd name="connsiteX4" fmla="*/ 185530 w 450574"/>
                <a:gd name="connsiteY4" fmla="*/ 92765 h 119269"/>
                <a:gd name="connsiteX5" fmla="*/ 172278 w 450574"/>
                <a:gd name="connsiteY5" fmla="*/ 53008 h 119269"/>
                <a:gd name="connsiteX6" fmla="*/ 132521 w 450574"/>
                <a:gd name="connsiteY6" fmla="*/ 39756 h 119269"/>
                <a:gd name="connsiteX7" fmla="*/ 0 w 450574"/>
                <a:gd name="connsiteY7" fmla="*/ 39756 h 11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0574" h="119269">
                  <a:moveTo>
                    <a:pt x="450574" y="119269"/>
                  </a:moveTo>
                  <a:cubicBezTo>
                    <a:pt x="401983" y="101600"/>
                    <a:pt x="346163" y="97283"/>
                    <a:pt x="304800" y="66261"/>
                  </a:cubicBezTo>
                  <a:cubicBezTo>
                    <a:pt x="286780" y="52746"/>
                    <a:pt x="307475" y="15927"/>
                    <a:pt x="291548" y="0"/>
                  </a:cubicBezTo>
                  <a:lnTo>
                    <a:pt x="265043" y="26504"/>
                  </a:lnTo>
                  <a:cubicBezTo>
                    <a:pt x="232779" y="123296"/>
                    <a:pt x="265643" y="112793"/>
                    <a:pt x="185530" y="92765"/>
                  </a:cubicBezTo>
                  <a:cubicBezTo>
                    <a:pt x="181113" y="79513"/>
                    <a:pt x="182156" y="62886"/>
                    <a:pt x="172278" y="53008"/>
                  </a:cubicBezTo>
                  <a:cubicBezTo>
                    <a:pt x="162400" y="43130"/>
                    <a:pt x="146449" y="40827"/>
                    <a:pt x="132521" y="39756"/>
                  </a:cubicBezTo>
                  <a:cubicBezTo>
                    <a:pt x="88477" y="36368"/>
                    <a:pt x="44174" y="39756"/>
                    <a:pt x="0" y="3975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C92586E-D4C5-4D8B-9D0D-06FB4A47C712}"/>
                </a:ext>
              </a:extLst>
            </p:cNvPr>
            <p:cNvSpPr/>
            <p:nvPr/>
          </p:nvSpPr>
          <p:spPr>
            <a:xfrm>
              <a:off x="3843130" y="4368418"/>
              <a:ext cx="2777453" cy="402365"/>
            </a:xfrm>
            <a:custGeom>
              <a:avLst/>
              <a:gdLst>
                <a:gd name="connsiteX0" fmla="*/ 0 w 2777453"/>
                <a:gd name="connsiteY0" fmla="*/ 269843 h 402365"/>
                <a:gd name="connsiteX1" fmla="*/ 172279 w 2777453"/>
                <a:gd name="connsiteY1" fmla="*/ 177078 h 402365"/>
                <a:gd name="connsiteX2" fmla="*/ 212035 w 2777453"/>
                <a:gd name="connsiteY2" fmla="*/ 150573 h 402365"/>
                <a:gd name="connsiteX3" fmla="*/ 225287 w 2777453"/>
                <a:gd name="connsiteY3" fmla="*/ 110817 h 402365"/>
                <a:gd name="connsiteX4" fmla="*/ 291548 w 2777453"/>
                <a:gd name="connsiteY4" fmla="*/ 124069 h 402365"/>
                <a:gd name="connsiteX5" fmla="*/ 357809 w 2777453"/>
                <a:gd name="connsiteY5" fmla="*/ 110817 h 402365"/>
                <a:gd name="connsiteX6" fmla="*/ 344557 w 2777453"/>
                <a:gd name="connsiteY6" fmla="*/ 4799 h 402365"/>
                <a:gd name="connsiteX7" fmla="*/ 371061 w 2777453"/>
                <a:gd name="connsiteY7" fmla="*/ 84312 h 402365"/>
                <a:gd name="connsiteX8" fmla="*/ 397566 w 2777453"/>
                <a:gd name="connsiteY8" fmla="*/ 110817 h 402365"/>
                <a:gd name="connsiteX9" fmla="*/ 477079 w 2777453"/>
                <a:gd name="connsiteY9" fmla="*/ 177078 h 402365"/>
                <a:gd name="connsiteX10" fmla="*/ 596348 w 2777453"/>
                <a:gd name="connsiteY10" fmla="*/ 110817 h 402365"/>
                <a:gd name="connsiteX11" fmla="*/ 728870 w 2777453"/>
                <a:gd name="connsiteY11" fmla="*/ 124069 h 402365"/>
                <a:gd name="connsiteX12" fmla="*/ 901148 w 2777453"/>
                <a:gd name="connsiteY12" fmla="*/ 190330 h 402365"/>
                <a:gd name="connsiteX13" fmla="*/ 1020418 w 2777453"/>
                <a:gd name="connsiteY13" fmla="*/ 230086 h 402365"/>
                <a:gd name="connsiteX14" fmla="*/ 1272209 w 2777453"/>
                <a:gd name="connsiteY14" fmla="*/ 190330 h 402365"/>
                <a:gd name="connsiteX15" fmla="*/ 1325218 w 2777453"/>
                <a:gd name="connsiteY15" fmla="*/ 163825 h 402365"/>
                <a:gd name="connsiteX16" fmla="*/ 1431235 w 2777453"/>
                <a:gd name="connsiteY16" fmla="*/ 177078 h 402365"/>
                <a:gd name="connsiteX17" fmla="*/ 1683027 w 2777453"/>
                <a:gd name="connsiteY17" fmla="*/ 190330 h 402365"/>
                <a:gd name="connsiteX18" fmla="*/ 1775792 w 2777453"/>
                <a:gd name="connsiteY18" fmla="*/ 216834 h 402365"/>
                <a:gd name="connsiteX19" fmla="*/ 1736035 w 2777453"/>
                <a:gd name="connsiteY19" fmla="*/ 230086 h 402365"/>
                <a:gd name="connsiteX20" fmla="*/ 1722783 w 2777453"/>
                <a:gd name="connsiteY20" fmla="*/ 177078 h 402365"/>
                <a:gd name="connsiteX21" fmla="*/ 1789044 w 2777453"/>
                <a:gd name="connsiteY21" fmla="*/ 230086 h 402365"/>
                <a:gd name="connsiteX22" fmla="*/ 1855305 w 2777453"/>
                <a:gd name="connsiteY22" fmla="*/ 269843 h 402365"/>
                <a:gd name="connsiteX23" fmla="*/ 1921566 w 2777453"/>
                <a:gd name="connsiteY23" fmla="*/ 243339 h 402365"/>
                <a:gd name="connsiteX24" fmla="*/ 1974574 w 2777453"/>
                <a:gd name="connsiteY24" fmla="*/ 230086 h 402365"/>
                <a:gd name="connsiteX25" fmla="*/ 2001079 w 2777453"/>
                <a:gd name="connsiteY25" fmla="*/ 177078 h 402365"/>
                <a:gd name="connsiteX26" fmla="*/ 2107096 w 2777453"/>
                <a:gd name="connsiteY26" fmla="*/ 110817 h 402365"/>
                <a:gd name="connsiteX27" fmla="*/ 2120348 w 2777453"/>
                <a:gd name="connsiteY27" fmla="*/ 44556 h 402365"/>
                <a:gd name="connsiteX28" fmla="*/ 2160105 w 2777453"/>
                <a:gd name="connsiteY28" fmla="*/ 124069 h 402365"/>
                <a:gd name="connsiteX29" fmla="*/ 2213113 w 2777453"/>
                <a:gd name="connsiteY29" fmla="*/ 97565 h 402365"/>
                <a:gd name="connsiteX30" fmla="*/ 2226366 w 2777453"/>
                <a:gd name="connsiteY30" fmla="*/ 137321 h 402365"/>
                <a:gd name="connsiteX31" fmla="*/ 2252870 w 2777453"/>
                <a:gd name="connsiteY31" fmla="*/ 84312 h 402365"/>
                <a:gd name="connsiteX32" fmla="*/ 2279374 w 2777453"/>
                <a:gd name="connsiteY32" fmla="*/ 110817 h 402365"/>
                <a:gd name="connsiteX33" fmla="*/ 2451653 w 2777453"/>
                <a:gd name="connsiteY33" fmla="*/ 137321 h 402365"/>
                <a:gd name="connsiteX34" fmla="*/ 2517913 w 2777453"/>
                <a:gd name="connsiteY34" fmla="*/ 309599 h 402365"/>
                <a:gd name="connsiteX35" fmla="*/ 2544418 w 2777453"/>
                <a:gd name="connsiteY35" fmla="*/ 349356 h 402365"/>
                <a:gd name="connsiteX36" fmla="*/ 2716696 w 2777453"/>
                <a:gd name="connsiteY36" fmla="*/ 309599 h 402365"/>
                <a:gd name="connsiteX37" fmla="*/ 2650435 w 2777453"/>
                <a:gd name="connsiteY37" fmla="*/ 269843 h 402365"/>
                <a:gd name="connsiteX38" fmla="*/ 2570922 w 2777453"/>
                <a:gd name="connsiteY38" fmla="*/ 256591 h 402365"/>
                <a:gd name="connsiteX39" fmla="*/ 2504661 w 2777453"/>
                <a:gd name="connsiteY39" fmla="*/ 216834 h 402365"/>
                <a:gd name="connsiteX40" fmla="*/ 2478157 w 2777453"/>
                <a:gd name="connsiteY40" fmla="*/ 150573 h 402365"/>
                <a:gd name="connsiteX41" fmla="*/ 2650435 w 2777453"/>
                <a:gd name="connsiteY41" fmla="*/ 309599 h 402365"/>
                <a:gd name="connsiteX42" fmla="*/ 2769705 w 2777453"/>
                <a:gd name="connsiteY42" fmla="*/ 336104 h 402365"/>
                <a:gd name="connsiteX43" fmla="*/ 2769705 w 2777453"/>
                <a:gd name="connsiteY43" fmla="*/ 402365 h 40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777453" h="402365">
                  <a:moveTo>
                    <a:pt x="0" y="269843"/>
                  </a:moveTo>
                  <a:cubicBezTo>
                    <a:pt x="57426" y="238921"/>
                    <a:pt x="115433" y="209054"/>
                    <a:pt x="172279" y="177078"/>
                  </a:cubicBezTo>
                  <a:cubicBezTo>
                    <a:pt x="186161" y="169270"/>
                    <a:pt x="202086" y="163010"/>
                    <a:pt x="212035" y="150573"/>
                  </a:cubicBezTo>
                  <a:cubicBezTo>
                    <a:pt x="220761" y="139665"/>
                    <a:pt x="220870" y="124069"/>
                    <a:pt x="225287" y="110817"/>
                  </a:cubicBezTo>
                  <a:cubicBezTo>
                    <a:pt x="247374" y="115234"/>
                    <a:pt x="270845" y="115196"/>
                    <a:pt x="291548" y="124069"/>
                  </a:cubicBezTo>
                  <a:cubicBezTo>
                    <a:pt x="347207" y="147923"/>
                    <a:pt x="285365" y="183261"/>
                    <a:pt x="357809" y="110817"/>
                  </a:cubicBezTo>
                  <a:cubicBezTo>
                    <a:pt x="353392" y="75478"/>
                    <a:pt x="328630" y="36654"/>
                    <a:pt x="344557" y="4799"/>
                  </a:cubicBezTo>
                  <a:cubicBezTo>
                    <a:pt x="357051" y="-20190"/>
                    <a:pt x="358567" y="59324"/>
                    <a:pt x="371061" y="84312"/>
                  </a:cubicBezTo>
                  <a:cubicBezTo>
                    <a:pt x="376649" y="95487"/>
                    <a:pt x="389567" y="101218"/>
                    <a:pt x="397566" y="110817"/>
                  </a:cubicBezTo>
                  <a:cubicBezTo>
                    <a:pt x="453110" y="177469"/>
                    <a:pt x="411685" y="155279"/>
                    <a:pt x="477079" y="177078"/>
                  </a:cubicBezTo>
                  <a:cubicBezTo>
                    <a:pt x="488430" y="169511"/>
                    <a:pt x="561360" y="110817"/>
                    <a:pt x="596348" y="110817"/>
                  </a:cubicBezTo>
                  <a:cubicBezTo>
                    <a:pt x="640742" y="110817"/>
                    <a:pt x="684696" y="119652"/>
                    <a:pt x="728870" y="124069"/>
                  </a:cubicBezTo>
                  <a:cubicBezTo>
                    <a:pt x="786296" y="146156"/>
                    <a:pt x="843325" y="169304"/>
                    <a:pt x="901148" y="190330"/>
                  </a:cubicBezTo>
                  <a:cubicBezTo>
                    <a:pt x="940532" y="204651"/>
                    <a:pt x="978511" y="230086"/>
                    <a:pt x="1020418" y="230086"/>
                  </a:cubicBezTo>
                  <a:cubicBezTo>
                    <a:pt x="1105388" y="230086"/>
                    <a:pt x="1188279" y="203582"/>
                    <a:pt x="1272209" y="190330"/>
                  </a:cubicBezTo>
                  <a:cubicBezTo>
                    <a:pt x="1289879" y="181495"/>
                    <a:pt x="1305531" y="165466"/>
                    <a:pt x="1325218" y="163825"/>
                  </a:cubicBezTo>
                  <a:cubicBezTo>
                    <a:pt x="1360709" y="160867"/>
                    <a:pt x="1395718" y="174447"/>
                    <a:pt x="1431235" y="177078"/>
                  </a:cubicBezTo>
                  <a:cubicBezTo>
                    <a:pt x="1515052" y="183287"/>
                    <a:pt x="1599096" y="185913"/>
                    <a:pt x="1683027" y="190330"/>
                  </a:cubicBezTo>
                  <a:cubicBezTo>
                    <a:pt x="1713949" y="199165"/>
                    <a:pt x="1750065" y="197539"/>
                    <a:pt x="1775792" y="216834"/>
                  </a:cubicBezTo>
                  <a:cubicBezTo>
                    <a:pt x="1786967" y="225215"/>
                    <a:pt x="1747210" y="238467"/>
                    <a:pt x="1736035" y="230086"/>
                  </a:cubicBezTo>
                  <a:cubicBezTo>
                    <a:pt x="1721464" y="219158"/>
                    <a:pt x="1704570" y="177078"/>
                    <a:pt x="1722783" y="177078"/>
                  </a:cubicBezTo>
                  <a:cubicBezTo>
                    <a:pt x="1751068" y="177078"/>
                    <a:pt x="1765872" y="213866"/>
                    <a:pt x="1789044" y="230086"/>
                  </a:cubicBezTo>
                  <a:cubicBezTo>
                    <a:pt x="1810146" y="244857"/>
                    <a:pt x="1833218" y="256591"/>
                    <a:pt x="1855305" y="269843"/>
                  </a:cubicBezTo>
                  <a:cubicBezTo>
                    <a:pt x="1877392" y="261008"/>
                    <a:pt x="1898998" y="250862"/>
                    <a:pt x="1921566" y="243339"/>
                  </a:cubicBezTo>
                  <a:cubicBezTo>
                    <a:pt x="1938845" y="237579"/>
                    <a:pt x="1960582" y="241746"/>
                    <a:pt x="1974574" y="230086"/>
                  </a:cubicBezTo>
                  <a:cubicBezTo>
                    <a:pt x="1989750" y="217439"/>
                    <a:pt x="1992244" y="194747"/>
                    <a:pt x="2001079" y="177078"/>
                  </a:cubicBezTo>
                  <a:cubicBezTo>
                    <a:pt x="2033975" y="45490"/>
                    <a:pt x="1975603" y="209437"/>
                    <a:pt x="2107096" y="110817"/>
                  </a:cubicBezTo>
                  <a:cubicBezTo>
                    <a:pt x="2125115" y="97302"/>
                    <a:pt x="2115931" y="66643"/>
                    <a:pt x="2120348" y="44556"/>
                  </a:cubicBezTo>
                  <a:cubicBezTo>
                    <a:pt x="2145784" y="324355"/>
                    <a:pt x="2110589" y="181838"/>
                    <a:pt x="2160105" y="124069"/>
                  </a:cubicBezTo>
                  <a:cubicBezTo>
                    <a:pt x="2172961" y="109070"/>
                    <a:pt x="2195444" y="106400"/>
                    <a:pt x="2213113" y="97565"/>
                  </a:cubicBezTo>
                  <a:cubicBezTo>
                    <a:pt x="2217531" y="110817"/>
                    <a:pt x="2213114" y="141739"/>
                    <a:pt x="2226366" y="137321"/>
                  </a:cubicBezTo>
                  <a:cubicBezTo>
                    <a:pt x="2245107" y="131074"/>
                    <a:pt x="2235200" y="93147"/>
                    <a:pt x="2252870" y="84312"/>
                  </a:cubicBezTo>
                  <a:cubicBezTo>
                    <a:pt x="2264045" y="78724"/>
                    <a:pt x="2267302" y="107598"/>
                    <a:pt x="2279374" y="110817"/>
                  </a:cubicBezTo>
                  <a:cubicBezTo>
                    <a:pt x="2335514" y="125788"/>
                    <a:pt x="2394227" y="128486"/>
                    <a:pt x="2451653" y="137321"/>
                  </a:cubicBezTo>
                  <a:cubicBezTo>
                    <a:pt x="2513946" y="230763"/>
                    <a:pt x="2444023" y="117485"/>
                    <a:pt x="2517913" y="309599"/>
                  </a:cubicBezTo>
                  <a:cubicBezTo>
                    <a:pt x="2523631" y="324465"/>
                    <a:pt x="2535583" y="336104"/>
                    <a:pt x="2544418" y="349356"/>
                  </a:cubicBezTo>
                  <a:cubicBezTo>
                    <a:pt x="2601844" y="336104"/>
                    <a:pt x="2669548" y="344960"/>
                    <a:pt x="2716696" y="309599"/>
                  </a:cubicBezTo>
                  <a:cubicBezTo>
                    <a:pt x="2737302" y="294144"/>
                    <a:pt x="2674642" y="278645"/>
                    <a:pt x="2650435" y="269843"/>
                  </a:cubicBezTo>
                  <a:cubicBezTo>
                    <a:pt x="2625183" y="260661"/>
                    <a:pt x="2597426" y="261008"/>
                    <a:pt x="2570922" y="256591"/>
                  </a:cubicBezTo>
                  <a:cubicBezTo>
                    <a:pt x="2540847" y="246566"/>
                    <a:pt x="2521782" y="246796"/>
                    <a:pt x="2504661" y="216834"/>
                  </a:cubicBezTo>
                  <a:cubicBezTo>
                    <a:pt x="2492859" y="196180"/>
                    <a:pt x="2458364" y="137377"/>
                    <a:pt x="2478157" y="150573"/>
                  </a:cubicBezTo>
                  <a:cubicBezTo>
                    <a:pt x="2723499" y="314136"/>
                    <a:pt x="2342366" y="182747"/>
                    <a:pt x="2650435" y="309599"/>
                  </a:cubicBezTo>
                  <a:cubicBezTo>
                    <a:pt x="2688094" y="325106"/>
                    <a:pt x="2737557" y="311100"/>
                    <a:pt x="2769705" y="336104"/>
                  </a:cubicBezTo>
                  <a:cubicBezTo>
                    <a:pt x="2787139" y="349664"/>
                    <a:pt x="2769705" y="380278"/>
                    <a:pt x="2769705" y="40236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F24D7AF-5C2B-416B-9BD2-152D9CD2B0C5}"/>
                </a:ext>
              </a:extLst>
            </p:cNvPr>
            <p:cNvSpPr/>
            <p:nvPr/>
          </p:nvSpPr>
          <p:spPr>
            <a:xfrm>
              <a:off x="8269357" y="4452678"/>
              <a:ext cx="981101" cy="410870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8606F5F-9D84-4886-840E-710F77AB7326}"/>
                </a:ext>
              </a:extLst>
            </p:cNvPr>
            <p:cNvSpPr/>
            <p:nvPr/>
          </p:nvSpPr>
          <p:spPr>
            <a:xfrm>
              <a:off x="9090991" y="5512904"/>
              <a:ext cx="609600" cy="225323"/>
            </a:xfrm>
            <a:custGeom>
              <a:avLst/>
              <a:gdLst>
                <a:gd name="connsiteX0" fmla="*/ 0 w 609600"/>
                <a:gd name="connsiteY0" fmla="*/ 159026 h 225323"/>
                <a:gd name="connsiteX1" fmla="*/ 172279 w 609600"/>
                <a:gd name="connsiteY1" fmla="*/ 106018 h 225323"/>
                <a:gd name="connsiteX2" fmla="*/ 278296 w 609600"/>
                <a:gd name="connsiteY2" fmla="*/ 79513 h 225323"/>
                <a:gd name="connsiteX3" fmla="*/ 410818 w 609600"/>
                <a:gd name="connsiteY3" fmla="*/ 92766 h 225323"/>
                <a:gd name="connsiteX4" fmla="*/ 477079 w 609600"/>
                <a:gd name="connsiteY4" fmla="*/ 106018 h 225323"/>
                <a:gd name="connsiteX5" fmla="*/ 530087 w 609600"/>
                <a:gd name="connsiteY5" fmla="*/ 145774 h 225323"/>
                <a:gd name="connsiteX6" fmla="*/ 569844 w 609600"/>
                <a:gd name="connsiteY6" fmla="*/ 172279 h 225323"/>
                <a:gd name="connsiteX7" fmla="*/ 516835 w 609600"/>
                <a:gd name="connsiteY7" fmla="*/ 39757 h 225323"/>
                <a:gd name="connsiteX8" fmla="*/ 463826 w 609600"/>
                <a:gd name="connsiteY8" fmla="*/ 13253 h 225323"/>
                <a:gd name="connsiteX9" fmla="*/ 516835 w 609600"/>
                <a:gd name="connsiteY9" fmla="*/ 0 h 22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00" h="225323">
                  <a:moveTo>
                    <a:pt x="0" y="159026"/>
                  </a:moveTo>
                  <a:cubicBezTo>
                    <a:pt x="57426" y="141357"/>
                    <a:pt x="117233" y="130100"/>
                    <a:pt x="172279" y="106018"/>
                  </a:cubicBezTo>
                  <a:cubicBezTo>
                    <a:pt x="277097" y="60160"/>
                    <a:pt x="134605" y="50775"/>
                    <a:pt x="278296" y="79513"/>
                  </a:cubicBezTo>
                  <a:cubicBezTo>
                    <a:pt x="328370" y="179664"/>
                    <a:pt x="273518" y="113889"/>
                    <a:pt x="410818" y="92766"/>
                  </a:cubicBezTo>
                  <a:cubicBezTo>
                    <a:pt x="433080" y="89341"/>
                    <a:pt x="454992" y="101601"/>
                    <a:pt x="477079" y="106018"/>
                  </a:cubicBezTo>
                  <a:cubicBezTo>
                    <a:pt x="494748" y="119270"/>
                    <a:pt x="513670" y="130999"/>
                    <a:pt x="530087" y="145774"/>
                  </a:cubicBezTo>
                  <a:cubicBezTo>
                    <a:pt x="603265" y="211634"/>
                    <a:pt x="645025" y="272521"/>
                    <a:pt x="569844" y="172279"/>
                  </a:cubicBezTo>
                  <a:cubicBezTo>
                    <a:pt x="557438" y="135059"/>
                    <a:pt x="534438" y="62389"/>
                    <a:pt x="516835" y="39757"/>
                  </a:cubicBezTo>
                  <a:cubicBezTo>
                    <a:pt x="504706" y="24163"/>
                    <a:pt x="463826" y="33008"/>
                    <a:pt x="463826" y="13253"/>
                  </a:cubicBezTo>
                  <a:cubicBezTo>
                    <a:pt x="463826" y="-4961"/>
                    <a:pt x="499165" y="4418"/>
                    <a:pt x="516835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3D3524-812A-4A08-8D52-C0756B275926}"/>
                </a:ext>
              </a:extLst>
            </p:cNvPr>
            <p:cNvSpPr/>
            <p:nvPr/>
          </p:nvSpPr>
          <p:spPr>
            <a:xfrm>
              <a:off x="9780104" y="5539409"/>
              <a:ext cx="79776" cy="185530"/>
            </a:xfrm>
            <a:custGeom>
              <a:avLst/>
              <a:gdLst>
                <a:gd name="connsiteX0" fmla="*/ 0 w 79776"/>
                <a:gd name="connsiteY0" fmla="*/ 185530 h 185530"/>
                <a:gd name="connsiteX1" fmla="*/ 79513 w 79776"/>
                <a:gd name="connsiteY1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776" h="185530">
                  <a:moveTo>
                    <a:pt x="0" y="185530"/>
                  </a:moveTo>
                  <a:cubicBezTo>
                    <a:pt x="88604" y="37857"/>
                    <a:pt x="79513" y="104523"/>
                    <a:pt x="7951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F3AAF2-A84F-40F3-A4CF-E96F161EC1D5}"/>
                </a:ext>
              </a:extLst>
            </p:cNvPr>
            <p:cNvSpPr/>
            <p:nvPr/>
          </p:nvSpPr>
          <p:spPr>
            <a:xfrm>
              <a:off x="9899374" y="5685183"/>
              <a:ext cx="689113" cy="159026"/>
            </a:xfrm>
            <a:custGeom>
              <a:avLst/>
              <a:gdLst>
                <a:gd name="connsiteX0" fmla="*/ 689113 w 689113"/>
                <a:gd name="connsiteY0" fmla="*/ 53008 h 159026"/>
                <a:gd name="connsiteX1" fmla="*/ 503583 w 689113"/>
                <a:gd name="connsiteY1" fmla="*/ 106017 h 159026"/>
                <a:gd name="connsiteX2" fmla="*/ 450574 w 689113"/>
                <a:gd name="connsiteY2" fmla="*/ 26504 h 159026"/>
                <a:gd name="connsiteX3" fmla="*/ 424069 w 689113"/>
                <a:gd name="connsiteY3" fmla="*/ 0 h 159026"/>
                <a:gd name="connsiteX4" fmla="*/ 371061 w 689113"/>
                <a:gd name="connsiteY4" fmla="*/ 92765 h 159026"/>
                <a:gd name="connsiteX5" fmla="*/ 212035 w 689113"/>
                <a:gd name="connsiteY5" fmla="*/ 79513 h 159026"/>
                <a:gd name="connsiteX6" fmla="*/ 185530 w 689113"/>
                <a:gd name="connsiteY6" fmla="*/ 26504 h 159026"/>
                <a:gd name="connsiteX7" fmla="*/ 106017 w 689113"/>
                <a:gd name="connsiteY7" fmla="*/ 106017 h 159026"/>
                <a:gd name="connsiteX8" fmla="*/ 53009 w 689113"/>
                <a:gd name="connsiteY8" fmla="*/ 145774 h 159026"/>
                <a:gd name="connsiteX9" fmla="*/ 0 w 689113"/>
                <a:gd name="connsiteY9" fmla="*/ 159026 h 159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9113" h="159026">
                  <a:moveTo>
                    <a:pt x="689113" y="53008"/>
                  </a:moveTo>
                  <a:cubicBezTo>
                    <a:pt x="627270" y="70678"/>
                    <a:pt x="567508" y="113120"/>
                    <a:pt x="503583" y="106017"/>
                  </a:cubicBezTo>
                  <a:cubicBezTo>
                    <a:pt x="471924" y="102499"/>
                    <a:pt x="473099" y="49028"/>
                    <a:pt x="450574" y="26504"/>
                  </a:cubicBezTo>
                  <a:lnTo>
                    <a:pt x="424069" y="0"/>
                  </a:lnTo>
                  <a:cubicBezTo>
                    <a:pt x="406400" y="30922"/>
                    <a:pt x="401392" y="74100"/>
                    <a:pt x="371061" y="92765"/>
                  </a:cubicBezTo>
                  <a:cubicBezTo>
                    <a:pt x="289101" y="143202"/>
                    <a:pt x="263916" y="114100"/>
                    <a:pt x="212035" y="79513"/>
                  </a:cubicBezTo>
                  <a:cubicBezTo>
                    <a:pt x="203200" y="61843"/>
                    <a:pt x="205087" y="29298"/>
                    <a:pt x="185530" y="26504"/>
                  </a:cubicBezTo>
                  <a:cubicBezTo>
                    <a:pt x="97686" y="13954"/>
                    <a:pt x="132623" y="74089"/>
                    <a:pt x="106017" y="106017"/>
                  </a:cubicBezTo>
                  <a:cubicBezTo>
                    <a:pt x="91878" y="122985"/>
                    <a:pt x="72764" y="135896"/>
                    <a:pt x="53009" y="145774"/>
                  </a:cubicBezTo>
                  <a:cubicBezTo>
                    <a:pt x="36718" y="153919"/>
                    <a:pt x="0" y="159026"/>
                    <a:pt x="0" y="15902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84902C-5A9C-4DB2-8A2A-C07DE257C6B9}"/>
                </a:ext>
              </a:extLst>
            </p:cNvPr>
            <p:cNvSpPr/>
            <p:nvPr/>
          </p:nvSpPr>
          <p:spPr>
            <a:xfrm>
              <a:off x="10442713" y="5817704"/>
              <a:ext cx="503583" cy="119270"/>
            </a:xfrm>
            <a:custGeom>
              <a:avLst/>
              <a:gdLst>
                <a:gd name="connsiteX0" fmla="*/ 503583 w 503583"/>
                <a:gd name="connsiteY0" fmla="*/ 0 h 119270"/>
                <a:gd name="connsiteX1" fmla="*/ 291548 w 503583"/>
                <a:gd name="connsiteY1" fmla="*/ 13253 h 119270"/>
                <a:gd name="connsiteX2" fmla="*/ 251791 w 503583"/>
                <a:gd name="connsiteY2" fmla="*/ 39757 h 119270"/>
                <a:gd name="connsiteX3" fmla="*/ 53009 w 503583"/>
                <a:gd name="connsiteY3" fmla="*/ 53009 h 119270"/>
                <a:gd name="connsiteX4" fmla="*/ 39757 w 503583"/>
                <a:gd name="connsiteY4" fmla="*/ 106018 h 119270"/>
                <a:gd name="connsiteX5" fmla="*/ 0 w 503583"/>
                <a:gd name="connsiteY5" fmla="*/ 119270 h 119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3583" h="119270">
                  <a:moveTo>
                    <a:pt x="503583" y="0"/>
                  </a:moveTo>
                  <a:cubicBezTo>
                    <a:pt x="432905" y="4418"/>
                    <a:pt x="361498" y="2208"/>
                    <a:pt x="291548" y="13253"/>
                  </a:cubicBezTo>
                  <a:cubicBezTo>
                    <a:pt x="275816" y="15737"/>
                    <a:pt x="267501" y="37139"/>
                    <a:pt x="251791" y="39757"/>
                  </a:cubicBezTo>
                  <a:cubicBezTo>
                    <a:pt x="186287" y="50674"/>
                    <a:pt x="119270" y="48592"/>
                    <a:pt x="53009" y="53009"/>
                  </a:cubicBezTo>
                  <a:cubicBezTo>
                    <a:pt x="48592" y="70679"/>
                    <a:pt x="51135" y="91796"/>
                    <a:pt x="39757" y="106018"/>
                  </a:cubicBezTo>
                  <a:cubicBezTo>
                    <a:pt x="31031" y="116926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8F4357-96AF-4FB0-9BF5-3E8389A9BE06}"/>
                </a:ext>
              </a:extLst>
            </p:cNvPr>
            <p:cNvSpPr/>
            <p:nvPr/>
          </p:nvSpPr>
          <p:spPr>
            <a:xfrm>
              <a:off x="11105322" y="5420139"/>
              <a:ext cx="1007165" cy="251819"/>
            </a:xfrm>
            <a:custGeom>
              <a:avLst/>
              <a:gdLst>
                <a:gd name="connsiteX0" fmla="*/ 1007165 w 1007165"/>
                <a:gd name="connsiteY0" fmla="*/ 145774 h 251819"/>
                <a:gd name="connsiteX1" fmla="*/ 795130 w 1007165"/>
                <a:gd name="connsiteY1" fmla="*/ 159026 h 251819"/>
                <a:gd name="connsiteX2" fmla="*/ 715617 w 1007165"/>
                <a:gd name="connsiteY2" fmla="*/ 198783 h 251819"/>
                <a:gd name="connsiteX3" fmla="*/ 675861 w 1007165"/>
                <a:gd name="connsiteY3" fmla="*/ 185531 h 251819"/>
                <a:gd name="connsiteX4" fmla="*/ 609600 w 1007165"/>
                <a:gd name="connsiteY4" fmla="*/ 145774 h 251819"/>
                <a:gd name="connsiteX5" fmla="*/ 596348 w 1007165"/>
                <a:gd name="connsiteY5" fmla="*/ 106018 h 251819"/>
                <a:gd name="connsiteX6" fmla="*/ 569843 w 1007165"/>
                <a:gd name="connsiteY6" fmla="*/ 145774 h 251819"/>
                <a:gd name="connsiteX7" fmla="*/ 357808 w 1007165"/>
                <a:gd name="connsiteY7" fmla="*/ 132522 h 251819"/>
                <a:gd name="connsiteX8" fmla="*/ 265043 w 1007165"/>
                <a:gd name="connsiteY8" fmla="*/ 106018 h 251819"/>
                <a:gd name="connsiteX9" fmla="*/ 238539 w 1007165"/>
                <a:gd name="connsiteY9" fmla="*/ 66261 h 251819"/>
                <a:gd name="connsiteX10" fmla="*/ 198782 w 1007165"/>
                <a:gd name="connsiteY10" fmla="*/ 39757 h 251819"/>
                <a:gd name="connsiteX11" fmla="*/ 172278 w 1007165"/>
                <a:gd name="connsiteY11" fmla="*/ 79513 h 251819"/>
                <a:gd name="connsiteX12" fmla="*/ 132521 w 1007165"/>
                <a:gd name="connsiteY12" fmla="*/ 198783 h 251819"/>
                <a:gd name="connsiteX13" fmla="*/ 185530 w 1007165"/>
                <a:gd name="connsiteY13" fmla="*/ 79513 h 251819"/>
                <a:gd name="connsiteX14" fmla="*/ 198782 w 1007165"/>
                <a:gd name="connsiteY14" fmla="*/ 26504 h 251819"/>
                <a:gd name="connsiteX15" fmla="*/ 159026 w 1007165"/>
                <a:gd name="connsiteY15" fmla="*/ 0 h 251819"/>
                <a:gd name="connsiteX16" fmla="*/ 53008 w 1007165"/>
                <a:gd name="connsiteY16" fmla="*/ 53009 h 251819"/>
                <a:gd name="connsiteX17" fmla="*/ 26504 w 1007165"/>
                <a:gd name="connsiteY17" fmla="*/ 92765 h 251819"/>
                <a:gd name="connsiteX18" fmla="*/ 0 w 1007165"/>
                <a:gd name="connsiteY18" fmla="*/ 119270 h 25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07165" h="251819">
                  <a:moveTo>
                    <a:pt x="1007165" y="145774"/>
                  </a:moveTo>
                  <a:cubicBezTo>
                    <a:pt x="936487" y="150191"/>
                    <a:pt x="863363" y="140072"/>
                    <a:pt x="795130" y="159026"/>
                  </a:cubicBezTo>
                  <a:cubicBezTo>
                    <a:pt x="647412" y="200059"/>
                    <a:pt x="892036" y="242887"/>
                    <a:pt x="715617" y="198783"/>
                  </a:cubicBezTo>
                  <a:cubicBezTo>
                    <a:pt x="693273" y="288159"/>
                    <a:pt x="713469" y="251344"/>
                    <a:pt x="675861" y="185531"/>
                  </a:cubicBezTo>
                  <a:cubicBezTo>
                    <a:pt x="658740" y="155569"/>
                    <a:pt x="639676" y="155799"/>
                    <a:pt x="609600" y="145774"/>
                  </a:cubicBezTo>
                  <a:cubicBezTo>
                    <a:pt x="605183" y="132522"/>
                    <a:pt x="610317" y="106018"/>
                    <a:pt x="596348" y="106018"/>
                  </a:cubicBezTo>
                  <a:cubicBezTo>
                    <a:pt x="580421" y="106018"/>
                    <a:pt x="585673" y="144015"/>
                    <a:pt x="569843" y="145774"/>
                  </a:cubicBezTo>
                  <a:cubicBezTo>
                    <a:pt x="499460" y="153594"/>
                    <a:pt x="428486" y="136939"/>
                    <a:pt x="357808" y="132522"/>
                  </a:cubicBezTo>
                  <a:cubicBezTo>
                    <a:pt x="354345" y="131656"/>
                    <a:pt x="273684" y="112931"/>
                    <a:pt x="265043" y="106018"/>
                  </a:cubicBezTo>
                  <a:cubicBezTo>
                    <a:pt x="252606" y="96068"/>
                    <a:pt x="249801" y="77523"/>
                    <a:pt x="238539" y="66261"/>
                  </a:cubicBezTo>
                  <a:cubicBezTo>
                    <a:pt x="227277" y="54999"/>
                    <a:pt x="212034" y="48592"/>
                    <a:pt x="198782" y="39757"/>
                  </a:cubicBezTo>
                  <a:cubicBezTo>
                    <a:pt x="189947" y="53009"/>
                    <a:pt x="178404" y="64811"/>
                    <a:pt x="172278" y="79513"/>
                  </a:cubicBezTo>
                  <a:cubicBezTo>
                    <a:pt x="156160" y="118197"/>
                    <a:pt x="115501" y="237078"/>
                    <a:pt x="132521" y="198783"/>
                  </a:cubicBezTo>
                  <a:cubicBezTo>
                    <a:pt x="150191" y="159026"/>
                    <a:pt x="169912" y="120120"/>
                    <a:pt x="185530" y="79513"/>
                  </a:cubicBezTo>
                  <a:cubicBezTo>
                    <a:pt x="192068" y="62514"/>
                    <a:pt x="194365" y="44174"/>
                    <a:pt x="198782" y="26504"/>
                  </a:cubicBezTo>
                  <a:cubicBezTo>
                    <a:pt x="185530" y="17669"/>
                    <a:pt x="174953" y="0"/>
                    <a:pt x="159026" y="0"/>
                  </a:cubicBezTo>
                  <a:cubicBezTo>
                    <a:pt x="112711" y="0"/>
                    <a:pt x="79120" y="20369"/>
                    <a:pt x="53008" y="53009"/>
                  </a:cubicBezTo>
                  <a:cubicBezTo>
                    <a:pt x="43059" y="65446"/>
                    <a:pt x="36453" y="80328"/>
                    <a:pt x="26504" y="92765"/>
                  </a:cubicBezTo>
                  <a:cubicBezTo>
                    <a:pt x="18699" y="102521"/>
                    <a:pt x="0" y="119270"/>
                    <a:pt x="0" y="11927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F78EBB5-9ECF-4D87-BA1C-BA6D9487D569}"/>
                </a:ext>
              </a:extLst>
            </p:cNvPr>
            <p:cNvSpPr/>
            <p:nvPr/>
          </p:nvSpPr>
          <p:spPr>
            <a:xfrm>
              <a:off x="6029739" y="6771861"/>
              <a:ext cx="281437" cy="185530"/>
            </a:xfrm>
            <a:custGeom>
              <a:avLst/>
              <a:gdLst>
                <a:gd name="connsiteX0" fmla="*/ 0 w 281437"/>
                <a:gd name="connsiteY0" fmla="*/ 185530 h 185530"/>
                <a:gd name="connsiteX1" fmla="*/ 13252 w 281437"/>
                <a:gd name="connsiteY1" fmla="*/ 106017 h 185530"/>
                <a:gd name="connsiteX2" fmla="*/ 79513 w 281437"/>
                <a:gd name="connsiteY2" fmla="*/ 79513 h 185530"/>
                <a:gd name="connsiteX3" fmla="*/ 185531 w 281437"/>
                <a:gd name="connsiteY3" fmla="*/ 53009 h 185530"/>
                <a:gd name="connsiteX4" fmla="*/ 225287 w 281437"/>
                <a:gd name="connsiteY4" fmla="*/ 39756 h 185530"/>
                <a:gd name="connsiteX5" fmla="*/ 278296 w 281437"/>
                <a:gd name="connsiteY5" fmla="*/ 26504 h 185530"/>
                <a:gd name="connsiteX6" fmla="*/ 278296 w 281437"/>
                <a:gd name="connsiteY6" fmla="*/ 0 h 18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437" h="185530">
                  <a:moveTo>
                    <a:pt x="0" y="185530"/>
                  </a:moveTo>
                  <a:cubicBezTo>
                    <a:pt x="4417" y="159026"/>
                    <a:pt x="-2870" y="127513"/>
                    <a:pt x="13252" y="106017"/>
                  </a:cubicBezTo>
                  <a:cubicBezTo>
                    <a:pt x="27525" y="86986"/>
                    <a:pt x="56777" y="86509"/>
                    <a:pt x="79513" y="79513"/>
                  </a:cubicBezTo>
                  <a:cubicBezTo>
                    <a:pt x="114329" y="68801"/>
                    <a:pt x="150388" y="62594"/>
                    <a:pt x="185531" y="53009"/>
                  </a:cubicBezTo>
                  <a:cubicBezTo>
                    <a:pt x="199008" y="49333"/>
                    <a:pt x="211856" y="43594"/>
                    <a:pt x="225287" y="39756"/>
                  </a:cubicBezTo>
                  <a:cubicBezTo>
                    <a:pt x="242800" y="34752"/>
                    <a:pt x="263725" y="37432"/>
                    <a:pt x="278296" y="26504"/>
                  </a:cubicBezTo>
                  <a:cubicBezTo>
                    <a:pt x="285364" y="21203"/>
                    <a:pt x="278296" y="8835"/>
                    <a:pt x="278296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C24259-9BD2-4716-8BCB-90BC39924CB1}"/>
                </a:ext>
              </a:extLst>
            </p:cNvPr>
            <p:cNvSpPr/>
            <p:nvPr/>
          </p:nvSpPr>
          <p:spPr>
            <a:xfrm>
              <a:off x="6361043" y="6714507"/>
              <a:ext cx="675861" cy="203128"/>
            </a:xfrm>
            <a:custGeom>
              <a:avLst/>
              <a:gdLst>
                <a:gd name="connsiteX0" fmla="*/ 0 w 675861"/>
                <a:gd name="connsiteY0" fmla="*/ 203128 h 203128"/>
                <a:gd name="connsiteX1" fmla="*/ 132522 w 675861"/>
                <a:gd name="connsiteY1" fmla="*/ 110363 h 203128"/>
                <a:gd name="connsiteX2" fmla="*/ 238540 w 675861"/>
                <a:gd name="connsiteY2" fmla="*/ 17597 h 203128"/>
                <a:gd name="connsiteX3" fmla="*/ 291548 w 675861"/>
                <a:gd name="connsiteY3" fmla="*/ 44102 h 203128"/>
                <a:gd name="connsiteX4" fmla="*/ 384314 w 675861"/>
                <a:gd name="connsiteY4" fmla="*/ 110363 h 203128"/>
                <a:gd name="connsiteX5" fmla="*/ 556592 w 675861"/>
                <a:gd name="connsiteY5" fmla="*/ 44102 h 203128"/>
                <a:gd name="connsiteX6" fmla="*/ 583096 w 675861"/>
                <a:gd name="connsiteY6" fmla="*/ 4345 h 203128"/>
                <a:gd name="connsiteX7" fmla="*/ 675861 w 675861"/>
                <a:gd name="connsiteY7" fmla="*/ 4345 h 20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5861" h="203128">
                  <a:moveTo>
                    <a:pt x="0" y="203128"/>
                  </a:moveTo>
                  <a:cubicBezTo>
                    <a:pt x="44174" y="172206"/>
                    <a:pt x="93009" y="147054"/>
                    <a:pt x="132522" y="110363"/>
                  </a:cubicBezTo>
                  <a:cubicBezTo>
                    <a:pt x="248782" y="2408"/>
                    <a:pt x="124239" y="46174"/>
                    <a:pt x="238540" y="17597"/>
                  </a:cubicBezTo>
                  <a:cubicBezTo>
                    <a:pt x="256209" y="26432"/>
                    <a:pt x="275744" y="32249"/>
                    <a:pt x="291548" y="44102"/>
                  </a:cubicBezTo>
                  <a:cubicBezTo>
                    <a:pt x="392165" y="119565"/>
                    <a:pt x="299759" y="82176"/>
                    <a:pt x="384314" y="110363"/>
                  </a:cubicBezTo>
                  <a:cubicBezTo>
                    <a:pt x="460546" y="95116"/>
                    <a:pt x="480897" y="97088"/>
                    <a:pt x="556592" y="44102"/>
                  </a:cubicBezTo>
                  <a:cubicBezTo>
                    <a:pt x="569640" y="34968"/>
                    <a:pt x="567986" y="9382"/>
                    <a:pt x="583096" y="4345"/>
                  </a:cubicBezTo>
                  <a:cubicBezTo>
                    <a:pt x="612431" y="-5433"/>
                    <a:pt x="644939" y="4345"/>
                    <a:pt x="675861" y="43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BA3236A-30C1-4B43-8842-464880472C1C}"/>
                </a:ext>
              </a:extLst>
            </p:cNvPr>
            <p:cNvSpPr/>
            <p:nvPr/>
          </p:nvSpPr>
          <p:spPr>
            <a:xfrm>
              <a:off x="7156174" y="6447547"/>
              <a:ext cx="1550504" cy="390575"/>
            </a:xfrm>
            <a:custGeom>
              <a:avLst/>
              <a:gdLst>
                <a:gd name="connsiteX0" fmla="*/ 0 w 1550504"/>
                <a:gd name="connsiteY0" fmla="*/ 297810 h 390575"/>
                <a:gd name="connsiteX1" fmla="*/ 689113 w 1550504"/>
                <a:gd name="connsiteY1" fmla="*/ 364070 h 390575"/>
                <a:gd name="connsiteX2" fmla="*/ 728869 w 1550504"/>
                <a:gd name="connsiteY2" fmla="*/ 390575 h 390575"/>
                <a:gd name="connsiteX3" fmla="*/ 768626 w 1550504"/>
                <a:gd name="connsiteY3" fmla="*/ 364070 h 390575"/>
                <a:gd name="connsiteX4" fmla="*/ 874643 w 1550504"/>
                <a:gd name="connsiteY4" fmla="*/ 337566 h 390575"/>
                <a:gd name="connsiteX5" fmla="*/ 940904 w 1550504"/>
                <a:gd name="connsiteY5" fmla="*/ 191792 h 390575"/>
                <a:gd name="connsiteX6" fmla="*/ 1073426 w 1550504"/>
                <a:gd name="connsiteY6" fmla="*/ 138783 h 390575"/>
                <a:gd name="connsiteX7" fmla="*/ 1205948 w 1550504"/>
                <a:gd name="connsiteY7" fmla="*/ 99027 h 390575"/>
                <a:gd name="connsiteX8" fmla="*/ 1232452 w 1550504"/>
                <a:gd name="connsiteY8" fmla="*/ 6262 h 390575"/>
                <a:gd name="connsiteX9" fmla="*/ 1351722 w 1550504"/>
                <a:gd name="connsiteY9" fmla="*/ 19514 h 390575"/>
                <a:gd name="connsiteX10" fmla="*/ 1550504 w 1550504"/>
                <a:gd name="connsiteY10" fmla="*/ 19514 h 39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0504" h="390575">
                  <a:moveTo>
                    <a:pt x="0" y="297810"/>
                  </a:moveTo>
                  <a:cubicBezTo>
                    <a:pt x="374290" y="314445"/>
                    <a:pt x="456683" y="247854"/>
                    <a:pt x="689113" y="364070"/>
                  </a:cubicBezTo>
                  <a:cubicBezTo>
                    <a:pt x="703359" y="371193"/>
                    <a:pt x="715617" y="381740"/>
                    <a:pt x="728869" y="390575"/>
                  </a:cubicBezTo>
                  <a:cubicBezTo>
                    <a:pt x="742121" y="381740"/>
                    <a:pt x="754380" y="371193"/>
                    <a:pt x="768626" y="364070"/>
                  </a:cubicBezTo>
                  <a:cubicBezTo>
                    <a:pt x="795791" y="350487"/>
                    <a:pt x="849443" y="342606"/>
                    <a:pt x="874643" y="337566"/>
                  </a:cubicBezTo>
                  <a:cubicBezTo>
                    <a:pt x="964203" y="218154"/>
                    <a:pt x="863913" y="365019"/>
                    <a:pt x="940904" y="191792"/>
                  </a:cubicBezTo>
                  <a:cubicBezTo>
                    <a:pt x="960568" y="147549"/>
                    <a:pt x="1050329" y="144942"/>
                    <a:pt x="1073426" y="138783"/>
                  </a:cubicBezTo>
                  <a:cubicBezTo>
                    <a:pt x="1149285" y="118554"/>
                    <a:pt x="1148860" y="118056"/>
                    <a:pt x="1205948" y="99027"/>
                  </a:cubicBezTo>
                  <a:cubicBezTo>
                    <a:pt x="1214783" y="68105"/>
                    <a:pt x="1204220" y="21661"/>
                    <a:pt x="1232452" y="6262"/>
                  </a:cubicBezTo>
                  <a:cubicBezTo>
                    <a:pt x="1267569" y="-12893"/>
                    <a:pt x="1311755" y="17849"/>
                    <a:pt x="1351722" y="19514"/>
                  </a:cubicBezTo>
                  <a:cubicBezTo>
                    <a:pt x="1417925" y="22272"/>
                    <a:pt x="1484243" y="19514"/>
                    <a:pt x="1550504" y="195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34CB2F2-F9E9-4A6B-99FB-1C51D24FEBDA}"/>
                </a:ext>
              </a:extLst>
            </p:cNvPr>
            <p:cNvSpPr/>
            <p:nvPr/>
          </p:nvSpPr>
          <p:spPr>
            <a:xfrm>
              <a:off x="8786191" y="6319668"/>
              <a:ext cx="371061" cy="120889"/>
            </a:xfrm>
            <a:custGeom>
              <a:avLst/>
              <a:gdLst>
                <a:gd name="connsiteX0" fmla="*/ 371061 w 371061"/>
                <a:gd name="connsiteY0" fmla="*/ 41375 h 120889"/>
                <a:gd name="connsiteX1" fmla="*/ 304800 w 371061"/>
                <a:gd name="connsiteY1" fmla="*/ 14871 h 120889"/>
                <a:gd name="connsiteX2" fmla="*/ 92766 w 371061"/>
                <a:gd name="connsiteY2" fmla="*/ 54628 h 120889"/>
                <a:gd name="connsiteX3" fmla="*/ 53009 w 371061"/>
                <a:gd name="connsiteY3" fmla="*/ 81132 h 120889"/>
                <a:gd name="connsiteX4" fmla="*/ 0 w 371061"/>
                <a:gd name="connsiteY4" fmla="*/ 120889 h 120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061" h="120889">
                  <a:moveTo>
                    <a:pt x="371061" y="41375"/>
                  </a:moveTo>
                  <a:cubicBezTo>
                    <a:pt x="348974" y="32540"/>
                    <a:pt x="327368" y="22393"/>
                    <a:pt x="304800" y="14871"/>
                  </a:cubicBezTo>
                  <a:cubicBezTo>
                    <a:pt x="225674" y="-11504"/>
                    <a:pt x="182894" y="-5456"/>
                    <a:pt x="92766" y="54628"/>
                  </a:cubicBezTo>
                  <a:cubicBezTo>
                    <a:pt x="79514" y="63463"/>
                    <a:pt x="65970" y="71875"/>
                    <a:pt x="53009" y="81132"/>
                  </a:cubicBezTo>
                  <a:cubicBezTo>
                    <a:pt x="35036" y="93970"/>
                    <a:pt x="0" y="120889"/>
                    <a:pt x="0" y="12088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CE1014A-5DDA-4F5A-A239-A0FA5018C17F}"/>
              </a:ext>
            </a:extLst>
          </p:cNvPr>
          <p:cNvGrpSpPr/>
          <p:nvPr/>
        </p:nvGrpSpPr>
        <p:grpSpPr>
          <a:xfrm>
            <a:off x="2082941" y="2997333"/>
            <a:ext cx="1485858" cy="2186830"/>
            <a:chOff x="3023308" y="2350834"/>
            <a:chExt cx="2356460" cy="3468150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393C158-9B46-4F36-AE45-C5054E80DF88}"/>
                </a:ext>
              </a:extLst>
            </p:cNvPr>
            <p:cNvGrpSpPr/>
            <p:nvPr/>
          </p:nvGrpSpPr>
          <p:grpSpPr>
            <a:xfrm rot="2278668">
              <a:off x="3434645" y="4307446"/>
              <a:ext cx="611098" cy="865959"/>
              <a:chOff x="4774673" y="4182857"/>
              <a:chExt cx="611098" cy="865959"/>
            </a:xfrm>
          </p:grpSpPr>
          <p:sp>
            <p:nvSpPr>
              <p:cNvPr id="219" name="Rectangle 10">
                <a:extLst>
                  <a:ext uri="{FF2B5EF4-FFF2-40B4-BE49-F238E27FC236}">
                    <a16:creationId xmlns:a16="http://schemas.microsoft.com/office/drawing/2014/main" id="{A206AB94-1D7F-41AE-B5A8-AB12EF4D117D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59">
                <a:extLst>
                  <a:ext uri="{FF2B5EF4-FFF2-40B4-BE49-F238E27FC236}">
                    <a16:creationId xmlns:a16="http://schemas.microsoft.com/office/drawing/2014/main" id="{8329B61D-21B4-4999-808A-0C77796363AD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97813A36-43F4-4F85-B159-87F632666167}"/>
                </a:ext>
              </a:extLst>
            </p:cNvPr>
            <p:cNvGrpSpPr/>
            <p:nvPr/>
          </p:nvGrpSpPr>
          <p:grpSpPr>
            <a:xfrm rot="18824773" flipH="1">
              <a:off x="4439163" y="4257882"/>
              <a:ext cx="611098" cy="865959"/>
              <a:chOff x="4774673" y="4182857"/>
              <a:chExt cx="611098" cy="865959"/>
            </a:xfrm>
          </p:grpSpPr>
          <p:sp>
            <p:nvSpPr>
              <p:cNvPr id="217" name="Rectangle 10">
                <a:extLst>
                  <a:ext uri="{FF2B5EF4-FFF2-40B4-BE49-F238E27FC236}">
                    <a16:creationId xmlns:a16="http://schemas.microsoft.com/office/drawing/2014/main" id="{85FE9505-9927-4F0F-A807-F89443A2E5F8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59">
                <a:extLst>
                  <a:ext uri="{FF2B5EF4-FFF2-40B4-BE49-F238E27FC236}">
                    <a16:creationId xmlns:a16="http://schemas.microsoft.com/office/drawing/2014/main" id="{B000AEE3-98DE-44C9-9EBE-3C6064C40457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FE78318-9C6D-4288-B41C-0A9FA59E4F77}"/>
                </a:ext>
              </a:extLst>
            </p:cNvPr>
            <p:cNvSpPr/>
            <p:nvPr/>
          </p:nvSpPr>
          <p:spPr>
            <a:xfrm>
              <a:off x="4222098" y="4296839"/>
              <a:ext cx="233020" cy="936625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7F8291D-2DC0-47B6-9A8C-39E105B3AF33}"/>
                </a:ext>
              </a:extLst>
            </p:cNvPr>
            <p:cNvSpPr/>
            <p:nvPr/>
          </p:nvSpPr>
          <p:spPr>
            <a:xfrm>
              <a:off x="3710348" y="4850685"/>
              <a:ext cx="967377" cy="838114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: Top Corners Rounded 187">
              <a:extLst>
                <a:ext uri="{FF2B5EF4-FFF2-40B4-BE49-F238E27FC236}">
                  <a16:creationId xmlns:a16="http://schemas.microsoft.com/office/drawing/2014/main" id="{CCF289DC-1B88-420A-949A-409B27299671}"/>
                </a:ext>
              </a:extLst>
            </p:cNvPr>
            <p:cNvSpPr/>
            <p:nvPr/>
          </p:nvSpPr>
          <p:spPr>
            <a:xfrm>
              <a:off x="3655066" y="5614283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: Top Corners Rounded 188">
              <a:extLst>
                <a:ext uri="{FF2B5EF4-FFF2-40B4-BE49-F238E27FC236}">
                  <a16:creationId xmlns:a16="http://schemas.microsoft.com/office/drawing/2014/main" id="{10F8C2FB-900E-4472-B94A-54C8D90FD8E7}"/>
                </a:ext>
              </a:extLst>
            </p:cNvPr>
            <p:cNvSpPr/>
            <p:nvPr/>
          </p:nvSpPr>
          <p:spPr>
            <a:xfrm>
              <a:off x="4304417" y="5599822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D2F5CCDC-0F07-433F-A0E0-CB9D213AFE82}"/>
                </a:ext>
              </a:extLst>
            </p:cNvPr>
            <p:cNvSpPr/>
            <p:nvPr/>
          </p:nvSpPr>
          <p:spPr>
            <a:xfrm>
              <a:off x="3885666" y="4306020"/>
              <a:ext cx="946762" cy="639661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98A52C08-E362-439F-8969-FDCB4ADEA75B}"/>
                </a:ext>
              </a:extLst>
            </p:cNvPr>
            <p:cNvGrpSpPr/>
            <p:nvPr/>
          </p:nvGrpSpPr>
          <p:grpSpPr>
            <a:xfrm>
              <a:off x="3607634" y="4125539"/>
              <a:ext cx="1311180" cy="1083512"/>
              <a:chOff x="3607634" y="4125539"/>
              <a:chExt cx="1311180" cy="1083512"/>
            </a:xfrm>
          </p:grpSpPr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0FAB265F-E758-40CC-B0DE-ED24ADA3B0A8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40F0C3AD-DD18-4E2E-9765-A07B51D93C59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3EC4CE08-ECC7-4F67-B296-BFB6565C9012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9D5F7E2E-95A7-4E17-AF4E-5EB20A32BA40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7EFB1CB-BAC2-4039-B312-82EB45033433}"/>
                </a:ext>
              </a:extLst>
            </p:cNvPr>
            <p:cNvGrpSpPr/>
            <p:nvPr/>
          </p:nvGrpSpPr>
          <p:grpSpPr>
            <a:xfrm>
              <a:off x="3693677" y="4279813"/>
              <a:ext cx="279923" cy="628614"/>
              <a:chOff x="8009336" y="4019860"/>
              <a:chExt cx="279923" cy="628614"/>
            </a:xfrm>
          </p:grpSpPr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BA8ADE1-9831-4488-835C-5316BD6E5B5E}"/>
                  </a:ext>
                </a:extLst>
              </p:cNvPr>
              <p:cNvCxnSpPr/>
              <p:nvPr/>
            </p:nvCxnSpPr>
            <p:spPr>
              <a:xfrm>
                <a:off x="8040687" y="4019860"/>
                <a:ext cx="0" cy="2857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572E8388-2F6C-4A60-802C-BCC369A79C02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F892F83-CBBF-4E4B-A1DE-B36C6F0D3F9B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E6204D7-A873-4341-9B45-0F34B0890B04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860B7FFE-60A1-4DC5-AF19-602A866779DC}"/>
                </a:ext>
              </a:extLst>
            </p:cNvPr>
            <p:cNvGrpSpPr/>
            <p:nvPr/>
          </p:nvGrpSpPr>
          <p:grpSpPr>
            <a:xfrm>
              <a:off x="4598584" y="4211344"/>
              <a:ext cx="152398" cy="628893"/>
              <a:chOff x="4598584" y="4211344"/>
              <a:chExt cx="152398" cy="628893"/>
            </a:xfrm>
          </p:grpSpPr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99F2DB37-5F72-4B77-80A8-3D6B478DCB31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1DB8E811-7C0D-4F51-AADA-469A68047B27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D3E0BED1-819B-496F-B28C-5B7CA7A5B5BD}"/>
                </a:ext>
              </a:extLst>
            </p:cNvPr>
            <p:cNvGrpSpPr/>
            <p:nvPr/>
          </p:nvGrpSpPr>
          <p:grpSpPr>
            <a:xfrm>
              <a:off x="3023308" y="2350834"/>
              <a:ext cx="2356460" cy="2124588"/>
              <a:chOff x="2943989" y="2350867"/>
              <a:chExt cx="2356460" cy="2124588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03182008-A7CA-4A47-99F3-19868650C778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5FE189C6-4DEA-4F8B-820B-1056988DE7F2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78287975-0460-4E41-BC55-4D3B91014FB3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5">
                <a:extLst>
                  <a:ext uri="{FF2B5EF4-FFF2-40B4-BE49-F238E27FC236}">
                    <a16:creationId xmlns:a16="http://schemas.microsoft.com/office/drawing/2014/main" id="{18BBB417-F17A-4E82-8E26-A0264566E13F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7D89CC47-BB77-4871-B0ED-1D6A00A55716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2EEAC56E-60C1-4B84-A525-1ED6FD7A1162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5184D02-7633-469F-986D-E38F9CCD04BB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Arc 201">
                <a:extLst>
                  <a:ext uri="{FF2B5EF4-FFF2-40B4-BE49-F238E27FC236}">
                    <a16:creationId xmlns:a16="http://schemas.microsoft.com/office/drawing/2014/main" id="{4A34EF7E-49A2-4DD5-9C94-B2048713572E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BA58604-EC26-48FE-A412-0D52B39BD51E}"/>
                  </a:ext>
                </a:extLst>
              </p:cNvPr>
              <p:cNvSpPr/>
              <p:nvPr/>
            </p:nvSpPr>
            <p:spPr>
              <a:xfrm>
                <a:off x="4335911" y="351800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35FA93DA-8CE5-449A-AC81-28A85BC30D17}"/>
                  </a:ext>
                </a:extLst>
              </p:cNvPr>
              <p:cNvSpPr/>
              <p:nvPr/>
            </p:nvSpPr>
            <p:spPr>
              <a:xfrm>
                <a:off x="3466120" y="35224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32342235-3B26-494D-8ED7-CB52D4332659}"/>
                  </a:ext>
                </a:extLst>
              </p:cNvPr>
              <p:cNvSpPr/>
              <p:nvPr/>
            </p:nvSpPr>
            <p:spPr>
              <a:xfrm>
                <a:off x="3622981" y="3666200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F60028C2-AFD9-4348-9644-5AD4B22119D2}"/>
                  </a:ext>
                </a:extLst>
              </p:cNvPr>
              <p:cNvSpPr/>
              <p:nvPr/>
            </p:nvSpPr>
            <p:spPr>
              <a:xfrm>
                <a:off x="4378430" y="3658083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9FF1199-4769-4812-A34D-DB637F5AF49F}"/>
              </a:ext>
            </a:extLst>
          </p:cNvPr>
          <p:cNvGrpSpPr/>
          <p:nvPr/>
        </p:nvGrpSpPr>
        <p:grpSpPr>
          <a:xfrm>
            <a:off x="3139716" y="4068417"/>
            <a:ext cx="2547416" cy="1859984"/>
            <a:chOff x="3746188" y="3178297"/>
            <a:chExt cx="3094275" cy="2259271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A98D140-3787-4863-9184-F8AF06CB28BD}"/>
                </a:ext>
              </a:extLst>
            </p:cNvPr>
            <p:cNvGrpSpPr/>
            <p:nvPr/>
          </p:nvGrpSpPr>
          <p:grpSpPr>
            <a:xfrm>
              <a:off x="5835275" y="4737545"/>
              <a:ext cx="318645" cy="688631"/>
              <a:chOff x="10339830" y="4729857"/>
              <a:chExt cx="318645" cy="688631"/>
            </a:xfrm>
          </p:grpSpPr>
          <p:sp>
            <p:nvSpPr>
              <p:cNvPr id="157" name="Rectangle: Rounded Corners 236">
                <a:extLst>
                  <a:ext uri="{FF2B5EF4-FFF2-40B4-BE49-F238E27FC236}">
                    <a16:creationId xmlns:a16="http://schemas.microsoft.com/office/drawing/2014/main" id="{C66B827D-892B-467F-AD2F-8B4295569508}"/>
                  </a:ext>
                </a:extLst>
              </p:cNvPr>
              <p:cNvSpPr/>
              <p:nvPr/>
            </p:nvSpPr>
            <p:spPr>
              <a:xfrm>
                <a:off x="10339830" y="4729857"/>
                <a:ext cx="318645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25400 w 307357"/>
                  <a:gd name="connsiteY0" fmla="*/ 113668 h 681037"/>
                  <a:gd name="connsiteX1" fmla="*/ 139068 w 307357"/>
                  <a:gd name="connsiteY1" fmla="*/ 0 h 681037"/>
                  <a:gd name="connsiteX2" fmla="*/ 193689 w 307357"/>
                  <a:gd name="connsiteY2" fmla="*/ 0 h 681037"/>
                  <a:gd name="connsiteX3" fmla="*/ 307357 w 307357"/>
                  <a:gd name="connsiteY3" fmla="*/ 113668 h 681037"/>
                  <a:gd name="connsiteX4" fmla="*/ 307357 w 307357"/>
                  <a:gd name="connsiteY4" fmla="*/ 567369 h 681037"/>
                  <a:gd name="connsiteX5" fmla="*/ 193689 w 307357"/>
                  <a:gd name="connsiteY5" fmla="*/ 681037 h 681037"/>
                  <a:gd name="connsiteX6" fmla="*/ 139068 w 307357"/>
                  <a:gd name="connsiteY6" fmla="*/ 681037 h 681037"/>
                  <a:gd name="connsiteX7" fmla="*/ 25400 w 307357"/>
                  <a:gd name="connsiteY7" fmla="*/ 567369 h 681037"/>
                  <a:gd name="connsiteX8" fmla="*/ 25400 w 307357"/>
                  <a:gd name="connsiteY8" fmla="*/ 113668 h 681037"/>
                  <a:gd name="connsiteX0" fmla="*/ 36688 w 318645"/>
                  <a:gd name="connsiteY0" fmla="*/ 113668 h 681037"/>
                  <a:gd name="connsiteX1" fmla="*/ 150356 w 318645"/>
                  <a:gd name="connsiteY1" fmla="*/ 0 h 681037"/>
                  <a:gd name="connsiteX2" fmla="*/ 204977 w 318645"/>
                  <a:gd name="connsiteY2" fmla="*/ 0 h 681037"/>
                  <a:gd name="connsiteX3" fmla="*/ 318645 w 318645"/>
                  <a:gd name="connsiteY3" fmla="*/ 113668 h 681037"/>
                  <a:gd name="connsiteX4" fmla="*/ 318645 w 318645"/>
                  <a:gd name="connsiteY4" fmla="*/ 567369 h 681037"/>
                  <a:gd name="connsiteX5" fmla="*/ 204977 w 318645"/>
                  <a:gd name="connsiteY5" fmla="*/ 681037 h 681037"/>
                  <a:gd name="connsiteX6" fmla="*/ 150356 w 318645"/>
                  <a:gd name="connsiteY6" fmla="*/ 681037 h 681037"/>
                  <a:gd name="connsiteX7" fmla="*/ 36688 w 318645"/>
                  <a:gd name="connsiteY7" fmla="*/ 567369 h 681037"/>
                  <a:gd name="connsiteX8" fmla="*/ 36688 w 318645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8645" h="681037">
                    <a:moveTo>
                      <a:pt x="36688" y="113668"/>
                    </a:moveTo>
                    <a:cubicBezTo>
                      <a:pt x="36688" y="50891"/>
                      <a:pt x="87579" y="0"/>
                      <a:pt x="150356" y="0"/>
                    </a:cubicBezTo>
                    <a:lnTo>
                      <a:pt x="204977" y="0"/>
                    </a:lnTo>
                    <a:cubicBezTo>
                      <a:pt x="267754" y="0"/>
                      <a:pt x="318645" y="50891"/>
                      <a:pt x="318645" y="113668"/>
                    </a:cubicBezTo>
                    <a:lnTo>
                      <a:pt x="318645" y="567369"/>
                    </a:lnTo>
                    <a:cubicBezTo>
                      <a:pt x="318645" y="630146"/>
                      <a:pt x="267754" y="681037"/>
                      <a:pt x="204977" y="681037"/>
                    </a:cubicBezTo>
                    <a:lnTo>
                      <a:pt x="150356" y="681037"/>
                    </a:lnTo>
                    <a:cubicBezTo>
                      <a:pt x="87579" y="681037"/>
                      <a:pt x="36688" y="630146"/>
                      <a:pt x="36688" y="567369"/>
                    </a:cubicBezTo>
                    <a:cubicBezTo>
                      <a:pt x="36688" y="416135"/>
                      <a:pt x="-45862" y="366502"/>
                      <a:pt x="36688" y="1136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F8A2FE23-0510-48C8-AEEC-D77454BFECA0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3A912CC9-8864-4C17-A48E-28F89B187925}"/>
                </a:ext>
              </a:extLst>
            </p:cNvPr>
            <p:cNvGrpSpPr/>
            <p:nvPr/>
          </p:nvGrpSpPr>
          <p:grpSpPr>
            <a:xfrm>
              <a:off x="6090325" y="4397930"/>
              <a:ext cx="414668" cy="1021534"/>
              <a:chOff x="10325719" y="4581635"/>
              <a:chExt cx="414668" cy="836853"/>
            </a:xfrm>
          </p:grpSpPr>
          <p:sp>
            <p:nvSpPr>
              <p:cNvPr id="155" name="Rectangle: Rounded Corners 239">
                <a:extLst>
                  <a:ext uri="{FF2B5EF4-FFF2-40B4-BE49-F238E27FC236}">
                    <a16:creationId xmlns:a16="http://schemas.microsoft.com/office/drawing/2014/main" id="{59BD46F9-164F-4EAE-9736-CBDBF23BC8A5}"/>
                  </a:ext>
                </a:extLst>
              </p:cNvPr>
              <p:cNvSpPr/>
              <p:nvPr/>
            </p:nvSpPr>
            <p:spPr>
              <a:xfrm>
                <a:off x="10325719" y="4581635"/>
                <a:ext cx="414668" cy="829258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4668" h="1012263">
                    <a:moveTo>
                      <a:pt x="50800" y="294600"/>
                    </a:moveTo>
                    <a:cubicBezTo>
                      <a:pt x="50800" y="231823"/>
                      <a:pt x="101691" y="180932"/>
                      <a:pt x="164468" y="180932"/>
                    </a:cubicBezTo>
                    <a:lnTo>
                      <a:pt x="219089" y="180932"/>
                    </a:lnTo>
                    <a:cubicBezTo>
                      <a:pt x="281866" y="180932"/>
                      <a:pt x="320057" y="-9477"/>
                      <a:pt x="320057" y="53300"/>
                    </a:cubicBezTo>
                    <a:cubicBezTo>
                      <a:pt x="527490" y="-217385"/>
                      <a:pt x="328524" y="616830"/>
                      <a:pt x="332757" y="898595"/>
                    </a:cubicBezTo>
                    <a:cubicBezTo>
                      <a:pt x="332757" y="961372"/>
                      <a:pt x="281866" y="1012263"/>
                      <a:pt x="219089" y="1012263"/>
                    </a:cubicBezTo>
                    <a:lnTo>
                      <a:pt x="164468" y="1012263"/>
                    </a:lnTo>
                    <a:cubicBezTo>
                      <a:pt x="101691" y="1012263"/>
                      <a:pt x="50800" y="961372"/>
                      <a:pt x="50800" y="898595"/>
                    </a:cubicBezTo>
                    <a:cubicBezTo>
                      <a:pt x="50800" y="697263"/>
                      <a:pt x="-63500" y="540382"/>
                      <a:pt x="50800" y="29460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DDC56B2E-E9BE-4F79-97FC-BB53FA3B99BB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001567A-593C-4C92-9381-489C1AD65CD0}"/>
                </a:ext>
              </a:extLst>
            </p:cNvPr>
            <p:cNvSpPr/>
            <p:nvPr/>
          </p:nvSpPr>
          <p:spPr>
            <a:xfrm rot="10800000">
              <a:off x="5302673" y="4831960"/>
              <a:ext cx="480031" cy="372880"/>
            </a:xfrm>
            <a:custGeom>
              <a:avLst/>
              <a:gdLst>
                <a:gd name="connsiteX0" fmla="*/ 454786 w 986971"/>
                <a:gd name="connsiteY0" fmla="*/ 0 h 832205"/>
                <a:gd name="connsiteX1" fmla="*/ 532185 w 986971"/>
                <a:gd name="connsiteY1" fmla="*/ 0 h 832205"/>
                <a:gd name="connsiteX2" fmla="*/ 986971 w 986971"/>
                <a:gd name="connsiteY2" fmla="*/ 454786 h 832205"/>
                <a:gd name="connsiteX3" fmla="*/ 986971 w 986971"/>
                <a:gd name="connsiteY3" fmla="*/ 810758 h 832205"/>
                <a:gd name="connsiteX4" fmla="*/ 986638 w 986971"/>
                <a:gd name="connsiteY4" fmla="*/ 814064 h 832205"/>
                <a:gd name="connsiteX5" fmla="*/ 910924 w 986971"/>
                <a:gd name="connsiteY5" fmla="*/ 784192 h 832205"/>
                <a:gd name="connsiteX6" fmla="*/ 514706 w 986971"/>
                <a:gd name="connsiteY6" fmla="*/ 726319 h 832205"/>
                <a:gd name="connsiteX7" fmla="*/ 13608 w 986971"/>
                <a:gd name="connsiteY7" fmla="*/ 825571 h 832205"/>
                <a:gd name="connsiteX8" fmla="*/ 2162 w 986971"/>
                <a:gd name="connsiteY8" fmla="*/ 832205 h 832205"/>
                <a:gd name="connsiteX9" fmla="*/ 0 w 986971"/>
                <a:gd name="connsiteY9" fmla="*/ 810758 h 832205"/>
                <a:gd name="connsiteX10" fmla="*/ 0 w 986971"/>
                <a:gd name="connsiteY10" fmla="*/ 454786 h 832205"/>
                <a:gd name="connsiteX11" fmla="*/ 454786 w 986971"/>
                <a:gd name="connsiteY11" fmla="*/ 0 h 832205"/>
                <a:gd name="connsiteX0" fmla="*/ 454786 w 1082167"/>
                <a:gd name="connsiteY0" fmla="*/ 0 h 832205"/>
                <a:gd name="connsiteX1" fmla="*/ 532185 w 1082167"/>
                <a:gd name="connsiteY1" fmla="*/ 0 h 832205"/>
                <a:gd name="connsiteX2" fmla="*/ 1082167 w 1082167"/>
                <a:gd name="connsiteY2" fmla="*/ 499584 h 832205"/>
                <a:gd name="connsiteX3" fmla="*/ 986971 w 1082167"/>
                <a:gd name="connsiteY3" fmla="*/ 810758 h 832205"/>
                <a:gd name="connsiteX4" fmla="*/ 986638 w 1082167"/>
                <a:gd name="connsiteY4" fmla="*/ 814064 h 832205"/>
                <a:gd name="connsiteX5" fmla="*/ 910924 w 1082167"/>
                <a:gd name="connsiteY5" fmla="*/ 784192 h 832205"/>
                <a:gd name="connsiteX6" fmla="*/ 514706 w 1082167"/>
                <a:gd name="connsiteY6" fmla="*/ 726319 h 832205"/>
                <a:gd name="connsiteX7" fmla="*/ 13608 w 1082167"/>
                <a:gd name="connsiteY7" fmla="*/ 825571 h 832205"/>
                <a:gd name="connsiteX8" fmla="*/ 2162 w 1082167"/>
                <a:gd name="connsiteY8" fmla="*/ 832205 h 832205"/>
                <a:gd name="connsiteX9" fmla="*/ 0 w 1082167"/>
                <a:gd name="connsiteY9" fmla="*/ 810758 h 832205"/>
                <a:gd name="connsiteX10" fmla="*/ 0 w 1082167"/>
                <a:gd name="connsiteY10" fmla="*/ 454786 h 832205"/>
                <a:gd name="connsiteX11" fmla="*/ 454786 w 1082167"/>
                <a:gd name="connsiteY11" fmla="*/ 0 h 832205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1082167 w 1082167"/>
                <a:gd name="connsiteY3" fmla="*/ 558659 h 891280"/>
                <a:gd name="connsiteX4" fmla="*/ 986971 w 1082167"/>
                <a:gd name="connsiteY4" fmla="*/ 869833 h 891280"/>
                <a:gd name="connsiteX5" fmla="*/ 986638 w 1082167"/>
                <a:gd name="connsiteY5" fmla="*/ 873139 h 891280"/>
                <a:gd name="connsiteX6" fmla="*/ 910924 w 1082167"/>
                <a:gd name="connsiteY6" fmla="*/ 843267 h 891280"/>
                <a:gd name="connsiteX7" fmla="*/ 514706 w 1082167"/>
                <a:gd name="connsiteY7" fmla="*/ 785394 h 891280"/>
                <a:gd name="connsiteX8" fmla="*/ 13608 w 1082167"/>
                <a:gd name="connsiteY8" fmla="*/ 884646 h 891280"/>
                <a:gd name="connsiteX9" fmla="*/ 2162 w 1082167"/>
                <a:gd name="connsiteY9" fmla="*/ 891280 h 891280"/>
                <a:gd name="connsiteX10" fmla="*/ 0 w 1082167"/>
                <a:gd name="connsiteY10" fmla="*/ 869833 h 891280"/>
                <a:gd name="connsiteX11" fmla="*/ 0 w 1082167"/>
                <a:gd name="connsiteY11" fmla="*/ 513861 h 891280"/>
                <a:gd name="connsiteX12" fmla="*/ 454786 w 1082167"/>
                <a:gd name="connsiteY12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936978 w 1082167"/>
                <a:gd name="connsiteY3" fmla="*/ 269683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892180 w 1082167"/>
                <a:gd name="connsiteY3" fmla="*/ 275284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44664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454786 w 1082167"/>
                <a:gd name="connsiteY13" fmla="*/ 44664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359590 w 1082167"/>
                <a:gd name="connsiteY13" fmla="*/ 201458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158609 w 1082167"/>
                <a:gd name="connsiteY13" fmla="*/ 277671 h 876869"/>
                <a:gd name="connsiteX14" fmla="*/ 359590 w 1082167"/>
                <a:gd name="connsiteY14" fmla="*/ 201458 h 876869"/>
                <a:gd name="connsiteX0" fmla="*/ 361354 w 1083931"/>
                <a:gd name="connsiteY0" fmla="*/ 201458 h 876869"/>
                <a:gd name="connsiteX1" fmla="*/ 629148 w 1083931"/>
                <a:gd name="connsiteY1" fmla="*/ 223857 h 876869"/>
                <a:gd name="connsiteX2" fmla="*/ 815549 w 1083931"/>
                <a:gd name="connsiteY2" fmla="*/ 14481 h 876869"/>
                <a:gd name="connsiteX3" fmla="*/ 893944 w 1083931"/>
                <a:gd name="connsiteY3" fmla="*/ 260873 h 876869"/>
                <a:gd name="connsiteX4" fmla="*/ 1083931 w 1083931"/>
                <a:gd name="connsiteY4" fmla="*/ 544248 h 876869"/>
                <a:gd name="connsiteX5" fmla="*/ 988735 w 1083931"/>
                <a:gd name="connsiteY5" fmla="*/ 855422 h 876869"/>
                <a:gd name="connsiteX6" fmla="*/ 988402 w 1083931"/>
                <a:gd name="connsiteY6" fmla="*/ 858728 h 876869"/>
                <a:gd name="connsiteX7" fmla="*/ 912688 w 1083931"/>
                <a:gd name="connsiteY7" fmla="*/ 828856 h 876869"/>
                <a:gd name="connsiteX8" fmla="*/ 516470 w 1083931"/>
                <a:gd name="connsiteY8" fmla="*/ 770983 h 876869"/>
                <a:gd name="connsiteX9" fmla="*/ 15372 w 1083931"/>
                <a:gd name="connsiteY9" fmla="*/ 870235 h 876869"/>
                <a:gd name="connsiteX10" fmla="*/ 3926 w 1083931"/>
                <a:gd name="connsiteY10" fmla="*/ 876869 h 876869"/>
                <a:gd name="connsiteX11" fmla="*/ 1764 w 1083931"/>
                <a:gd name="connsiteY11" fmla="*/ 855422 h 876869"/>
                <a:gd name="connsiteX12" fmla="*/ 1764 w 1083931"/>
                <a:gd name="connsiteY12" fmla="*/ 499450 h 876869"/>
                <a:gd name="connsiteX13" fmla="*/ 160373 w 1083931"/>
                <a:gd name="connsiteY13" fmla="*/ 277671 h 876869"/>
                <a:gd name="connsiteX14" fmla="*/ 361354 w 1083931"/>
                <a:gd name="connsiteY14" fmla="*/ 201458 h 876869"/>
                <a:gd name="connsiteX0" fmla="*/ 400144 w 1122721"/>
                <a:gd name="connsiteY0" fmla="*/ 2014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4 w 1122721"/>
                <a:gd name="connsiteY14" fmla="*/ 201458 h 876869"/>
                <a:gd name="connsiteX0" fmla="*/ 400144 w 1122721"/>
                <a:gd name="connsiteY0" fmla="*/ 216106 h 891517"/>
                <a:gd name="connsiteX1" fmla="*/ 667938 w 1122721"/>
                <a:gd name="connsiteY1" fmla="*/ 238505 h 891517"/>
                <a:gd name="connsiteX2" fmla="*/ 854339 w 1122721"/>
                <a:gd name="connsiteY2" fmla="*/ 29129 h 891517"/>
                <a:gd name="connsiteX3" fmla="*/ 932734 w 1122721"/>
                <a:gd name="connsiteY3" fmla="*/ 275521 h 891517"/>
                <a:gd name="connsiteX4" fmla="*/ 1122721 w 1122721"/>
                <a:gd name="connsiteY4" fmla="*/ 558896 h 891517"/>
                <a:gd name="connsiteX5" fmla="*/ 1027525 w 1122721"/>
                <a:gd name="connsiteY5" fmla="*/ 870070 h 891517"/>
                <a:gd name="connsiteX6" fmla="*/ 1027192 w 1122721"/>
                <a:gd name="connsiteY6" fmla="*/ 873376 h 891517"/>
                <a:gd name="connsiteX7" fmla="*/ 951478 w 1122721"/>
                <a:gd name="connsiteY7" fmla="*/ 843504 h 891517"/>
                <a:gd name="connsiteX8" fmla="*/ 555260 w 1122721"/>
                <a:gd name="connsiteY8" fmla="*/ 785631 h 891517"/>
                <a:gd name="connsiteX9" fmla="*/ 54162 w 1122721"/>
                <a:gd name="connsiteY9" fmla="*/ 884883 h 891517"/>
                <a:gd name="connsiteX10" fmla="*/ 42716 w 1122721"/>
                <a:gd name="connsiteY10" fmla="*/ 891517 h 891517"/>
                <a:gd name="connsiteX11" fmla="*/ 40554 w 1122721"/>
                <a:gd name="connsiteY11" fmla="*/ 870070 h 891517"/>
                <a:gd name="connsiteX12" fmla="*/ 1355 w 1122721"/>
                <a:gd name="connsiteY12" fmla="*/ 570096 h 891517"/>
                <a:gd name="connsiteX13" fmla="*/ 199163 w 1122721"/>
                <a:gd name="connsiteY13" fmla="*/ 292319 h 891517"/>
                <a:gd name="connsiteX14" fmla="*/ 400144 w 1122721"/>
                <a:gd name="connsiteY14" fmla="*/ 216106 h 891517"/>
                <a:gd name="connsiteX0" fmla="*/ 400144 w 1122721"/>
                <a:gd name="connsiteY0" fmla="*/ 252855 h 928266"/>
                <a:gd name="connsiteX1" fmla="*/ 667938 w 1122721"/>
                <a:gd name="connsiteY1" fmla="*/ 275254 h 928266"/>
                <a:gd name="connsiteX2" fmla="*/ 854339 w 1122721"/>
                <a:gd name="connsiteY2" fmla="*/ 65878 h 928266"/>
                <a:gd name="connsiteX3" fmla="*/ 932734 w 1122721"/>
                <a:gd name="connsiteY3" fmla="*/ 312270 h 928266"/>
                <a:gd name="connsiteX4" fmla="*/ 1122721 w 1122721"/>
                <a:gd name="connsiteY4" fmla="*/ 595645 h 928266"/>
                <a:gd name="connsiteX5" fmla="*/ 1027525 w 1122721"/>
                <a:gd name="connsiteY5" fmla="*/ 906819 h 928266"/>
                <a:gd name="connsiteX6" fmla="*/ 1027192 w 1122721"/>
                <a:gd name="connsiteY6" fmla="*/ 910125 h 928266"/>
                <a:gd name="connsiteX7" fmla="*/ 951478 w 1122721"/>
                <a:gd name="connsiteY7" fmla="*/ 880253 h 928266"/>
                <a:gd name="connsiteX8" fmla="*/ 555260 w 1122721"/>
                <a:gd name="connsiteY8" fmla="*/ 822380 h 928266"/>
                <a:gd name="connsiteX9" fmla="*/ 54162 w 1122721"/>
                <a:gd name="connsiteY9" fmla="*/ 921632 h 928266"/>
                <a:gd name="connsiteX10" fmla="*/ 42716 w 1122721"/>
                <a:gd name="connsiteY10" fmla="*/ 928266 h 928266"/>
                <a:gd name="connsiteX11" fmla="*/ 40554 w 1122721"/>
                <a:gd name="connsiteY11" fmla="*/ 906819 h 928266"/>
                <a:gd name="connsiteX12" fmla="*/ 1355 w 1122721"/>
                <a:gd name="connsiteY12" fmla="*/ 606845 h 928266"/>
                <a:gd name="connsiteX13" fmla="*/ 199163 w 1122721"/>
                <a:gd name="connsiteY13" fmla="*/ 329068 h 928266"/>
                <a:gd name="connsiteX14" fmla="*/ 400144 w 1122721"/>
                <a:gd name="connsiteY14" fmla="*/ 252855 h 928266"/>
                <a:gd name="connsiteX0" fmla="*/ 400143 w 1122721"/>
                <a:gd name="connsiteY0" fmla="*/ 263682 h 922293"/>
                <a:gd name="connsiteX1" fmla="*/ 667938 w 1122721"/>
                <a:gd name="connsiteY1" fmla="*/ 269281 h 922293"/>
                <a:gd name="connsiteX2" fmla="*/ 854339 w 1122721"/>
                <a:gd name="connsiteY2" fmla="*/ 59905 h 922293"/>
                <a:gd name="connsiteX3" fmla="*/ 932734 w 1122721"/>
                <a:gd name="connsiteY3" fmla="*/ 306297 h 922293"/>
                <a:gd name="connsiteX4" fmla="*/ 1122721 w 1122721"/>
                <a:gd name="connsiteY4" fmla="*/ 589672 h 922293"/>
                <a:gd name="connsiteX5" fmla="*/ 1027525 w 1122721"/>
                <a:gd name="connsiteY5" fmla="*/ 900846 h 922293"/>
                <a:gd name="connsiteX6" fmla="*/ 1027192 w 1122721"/>
                <a:gd name="connsiteY6" fmla="*/ 904152 h 922293"/>
                <a:gd name="connsiteX7" fmla="*/ 951478 w 1122721"/>
                <a:gd name="connsiteY7" fmla="*/ 874280 h 922293"/>
                <a:gd name="connsiteX8" fmla="*/ 555260 w 1122721"/>
                <a:gd name="connsiteY8" fmla="*/ 816407 h 922293"/>
                <a:gd name="connsiteX9" fmla="*/ 54162 w 1122721"/>
                <a:gd name="connsiteY9" fmla="*/ 915659 h 922293"/>
                <a:gd name="connsiteX10" fmla="*/ 42716 w 1122721"/>
                <a:gd name="connsiteY10" fmla="*/ 922293 h 922293"/>
                <a:gd name="connsiteX11" fmla="*/ 40554 w 1122721"/>
                <a:gd name="connsiteY11" fmla="*/ 900846 h 922293"/>
                <a:gd name="connsiteX12" fmla="*/ 1355 w 1122721"/>
                <a:gd name="connsiteY12" fmla="*/ 600872 h 922293"/>
                <a:gd name="connsiteX13" fmla="*/ 199163 w 1122721"/>
                <a:gd name="connsiteY13" fmla="*/ 323095 h 922293"/>
                <a:gd name="connsiteX14" fmla="*/ 400143 w 1122721"/>
                <a:gd name="connsiteY14" fmla="*/ 263682 h 922293"/>
                <a:gd name="connsiteX0" fmla="*/ 400143 w 1122721"/>
                <a:gd name="connsiteY0" fmla="*/ 2182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3 w 1122721"/>
                <a:gd name="connsiteY14" fmla="*/ 218258 h 876869"/>
                <a:gd name="connsiteX0" fmla="*/ 400143 w 1083522"/>
                <a:gd name="connsiteY0" fmla="*/ 218258 h 876869"/>
                <a:gd name="connsiteX1" fmla="*/ 667938 w 1083522"/>
                <a:gd name="connsiteY1" fmla="*/ 223857 h 876869"/>
                <a:gd name="connsiteX2" fmla="*/ 854339 w 1083522"/>
                <a:gd name="connsiteY2" fmla="*/ 14481 h 876869"/>
                <a:gd name="connsiteX3" fmla="*/ 932734 w 1083522"/>
                <a:gd name="connsiteY3" fmla="*/ 260873 h 876869"/>
                <a:gd name="connsiteX4" fmla="*/ 1083522 w 1083522"/>
                <a:gd name="connsiteY4" fmla="*/ 544248 h 876869"/>
                <a:gd name="connsiteX5" fmla="*/ 1027525 w 1083522"/>
                <a:gd name="connsiteY5" fmla="*/ 855422 h 876869"/>
                <a:gd name="connsiteX6" fmla="*/ 1027192 w 1083522"/>
                <a:gd name="connsiteY6" fmla="*/ 858728 h 876869"/>
                <a:gd name="connsiteX7" fmla="*/ 951478 w 1083522"/>
                <a:gd name="connsiteY7" fmla="*/ 828856 h 876869"/>
                <a:gd name="connsiteX8" fmla="*/ 555260 w 1083522"/>
                <a:gd name="connsiteY8" fmla="*/ 770983 h 876869"/>
                <a:gd name="connsiteX9" fmla="*/ 54162 w 1083522"/>
                <a:gd name="connsiteY9" fmla="*/ 870235 h 876869"/>
                <a:gd name="connsiteX10" fmla="*/ 42716 w 1083522"/>
                <a:gd name="connsiteY10" fmla="*/ 876869 h 876869"/>
                <a:gd name="connsiteX11" fmla="*/ 40554 w 1083522"/>
                <a:gd name="connsiteY11" fmla="*/ 855422 h 876869"/>
                <a:gd name="connsiteX12" fmla="*/ 1355 w 1083522"/>
                <a:gd name="connsiteY12" fmla="*/ 555448 h 876869"/>
                <a:gd name="connsiteX13" fmla="*/ 199163 w 1083522"/>
                <a:gd name="connsiteY13" fmla="*/ 277671 h 876869"/>
                <a:gd name="connsiteX14" fmla="*/ 400143 w 1083522"/>
                <a:gd name="connsiteY14" fmla="*/ 218258 h 876869"/>
                <a:gd name="connsiteX0" fmla="*/ 400143 w 1128320"/>
                <a:gd name="connsiteY0" fmla="*/ 218258 h 876869"/>
                <a:gd name="connsiteX1" fmla="*/ 667938 w 1128320"/>
                <a:gd name="connsiteY1" fmla="*/ 223857 h 876869"/>
                <a:gd name="connsiteX2" fmla="*/ 854339 w 1128320"/>
                <a:gd name="connsiteY2" fmla="*/ 14481 h 876869"/>
                <a:gd name="connsiteX3" fmla="*/ 932734 w 1128320"/>
                <a:gd name="connsiteY3" fmla="*/ 260873 h 876869"/>
                <a:gd name="connsiteX4" fmla="*/ 1128320 w 1128320"/>
                <a:gd name="connsiteY4" fmla="*/ 533049 h 876869"/>
                <a:gd name="connsiteX5" fmla="*/ 1027525 w 1128320"/>
                <a:gd name="connsiteY5" fmla="*/ 855422 h 876869"/>
                <a:gd name="connsiteX6" fmla="*/ 1027192 w 1128320"/>
                <a:gd name="connsiteY6" fmla="*/ 858728 h 876869"/>
                <a:gd name="connsiteX7" fmla="*/ 951478 w 1128320"/>
                <a:gd name="connsiteY7" fmla="*/ 828856 h 876869"/>
                <a:gd name="connsiteX8" fmla="*/ 555260 w 1128320"/>
                <a:gd name="connsiteY8" fmla="*/ 770983 h 876869"/>
                <a:gd name="connsiteX9" fmla="*/ 54162 w 1128320"/>
                <a:gd name="connsiteY9" fmla="*/ 870235 h 876869"/>
                <a:gd name="connsiteX10" fmla="*/ 42716 w 1128320"/>
                <a:gd name="connsiteY10" fmla="*/ 876869 h 876869"/>
                <a:gd name="connsiteX11" fmla="*/ 40554 w 1128320"/>
                <a:gd name="connsiteY11" fmla="*/ 855422 h 876869"/>
                <a:gd name="connsiteX12" fmla="*/ 1355 w 1128320"/>
                <a:gd name="connsiteY12" fmla="*/ 555448 h 876869"/>
                <a:gd name="connsiteX13" fmla="*/ 199163 w 1128320"/>
                <a:gd name="connsiteY13" fmla="*/ 277671 h 876869"/>
                <a:gd name="connsiteX14" fmla="*/ 400143 w 1128320"/>
                <a:gd name="connsiteY14" fmla="*/ 218258 h 876869"/>
                <a:gd name="connsiteX0" fmla="*/ 400143 w 1128795"/>
                <a:gd name="connsiteY0" fmla="*/ 218258 h 876869"/>
                <a:gd name="connsiteX1" fmla="*/ 667938 w 1128795"/>
                <a:gd name="connsiteY1" fmla="*/ 223857 h 876869"/>
                <a:gd name="connsiteX2" fmla="*/ 854339 w 1128795"/>
                <a:gd name="connsiteY2" fmla="*/ 14481 h 876869"/>
                <a:gd name="connsiteX3" fmla="*/ 932734 w 1128795"/>
                <a:gd name="connsiteY3" fmla="*/ 260873 h 876869"/>
                <a:gd name="connsiteX4" fmla="*/ 1128320 w 1128795"/>
                <a:gd name="connsiteY4" fmla="*/ 533049 h 876869"/>
                <a:gd name="connsiteX5" fmla="*/ 1027525 w 1128795"/>
                <a:gd name="connsiteY5" fmla="*/ 855422 h 876869"/>
                <a:gd name="connsiteX6" fmla="*/ 1027192 w 1128795"/>
                <a:gd name="connsiteY6" fmla="*/ 858728 h 876869"/>
                <a:gd name="connsiteX7" fmla="*/ 951478 w 1128795"/>
                <a:gd name="connsiteY7" fmla="*/ 828856 h 876869"/>
                <a:gd name="connsiteX8" fmla="*/ 555260 w 1128795"/>
                <a:gd name="connsiteY8" fmla="*/ 770983 h 876869"/>
                <a:gd name="connsiteX9" fmla="*/ 54162 w 1128795"/>
                <a:gd name="connsiteY9" fmla="*/ 870235 h 876869"/>
                <a:gd name="connsiteX10" fmla="*/ 42716 w 1128795"/>
                <a:gd name="connsiteY10" fmla="*/ 876869 h 876869"/>
                <a:gd name="connsiteX11" fmla="*/ 40554 w 1128795"/>
                <a:gd name="connsiteY11" fmla="*/ 855422 h 876869"/>
                <a:gd name="connsiteX12" fmla="*/ 1355 w 1128795"/>
                <a:gd name="connsiteY12" fmla="*/ 555448 h 876869"/>
                <a:gd name="connsiteX13" fmla="*/ 199163 w 1128795"/>
                <a:gd name="connsiteY13" fmla="*/ 277671 h 876869"/>
                <a:gd name="connsiteX14" fmla="*/ 400143 w 1128795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8847" h="876869">
                  <a:moveTo>
                    <a:pt x="400143" y="218258"/>
                  </a:moveTo>
                  <a:cubicBezTo>
                    <a:pt x="562205" y="24130"/>
                    <a:pt x="472274" y="-102794"/>
                    <a:pt x="667938" y="223857"/>
                  </a:cubicBezTo>
                  <a:cubicBezTo>
                    <a:pt x="718438" y="234693"/>
                    <a:pt x="762675" y="-68783"/>
                    <a:pt x="854339" y="14481"/>
                  </a:cubicBezTo>
                  <a:cubicBezTo>
                    <a:pt x="923671" y="43983"/>
                    <a:pt x="888004" y="172579"/>
                    <a:pt x="932734" y="260873"/>
                  </a:cubicBezTo>
                  <a:cubicBezTo>
                    <a:pt x="994264" y="309968"/>
                    <a:pt x="1138655" y="343429"/>
                    <a:pt x="1128320" y="533049"/>
                  </a:cubicBezTo>
                  <a:lnTo>
                    <a:pt x="1027525" y="855422"/>
                  </a:lnTo>
                  <a:lnTo>
                    <a:pt x="1027192" y="858728"/>
                  </a:lnTo>
                  <a:lnTo>
                    <a:pt x="951478" y="828856"/>
                  </a:lnTo>
                  <a:cubicBezTo>
                    <a:pt x="838376" y="792318"/>
                    <a:pt x="702028" y="770983"/>
                    <a:pt x="555260" y="770983"/>
                  </a:cubicBezTo>
                  <a:cubicBezTo>
                    <a:pt x="359569" y="770983"/>
                    <a:pt x="182404" y="808912"/>
                    <a:pt x="54162" y="870235"/>
                  </a:cubicBezTo>
                  <a:lnTo>
                    <a:pt x="42716" y="876869"/>
                  </a:lnTo>
                  <a:lnTo>
                    <a:pt x="40554" y="855422"/>
                  </a:lnTo>
                  <a:lnTo>
                    <a:pt x="1355" y="555448"/>
                  </a:lnTo>
                  <a:cubicBezTo>
                    <a:pt x="-16075" y="377028"/>
                    <a:pt x="139232" y="327336"/>
                    <a:pt x="199163" y="277671"/>
                  </a:cubicBezTo>
                  <a:cubicBezTo>
                    <a:pt x="191896" y="-208776"/>
                    <a:pt x="311746" y="189895"/>
                    <a:pt x="400143" y="218258"/>
                  </a:cubicBezTo>
                  <a:close/>
                </a:path>
              </a:pathLst>
            </a:custGeom>
            <a:solidFill>
              <a:srgbClr val="E6D2C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118FF01-760A-4BC4-80B9-25388DC3F3F1}"/>
                </a:ext>
              </a:extLst>
            </p:cNvPr>
            <p:cNvGrpSpPr/>
            <p:nvPr/>
          </p:nvGrpSpPr>
          <p:grpSpPr>
            <a:xfrm>
              <a:off x="6206750" y="3943083"/>
              <a:ext cx="633713" cy="940853"/>
              <a:chOff x="11806238" y="3955305"/>
              <a:chExt cx="633713" cy="940853"/>
            </a:xfrm>
          </p:grpSpPr>
          <p:sp>
            <p:nvSpPr>
              <p:cNvPr id="153" name="Rectangle 20">
                <a:extLst>
                  <a:ext uri="{FF2B5EF4-FFF2-40B4-BE49-F238E27FC236}">
                    <a16:creationId xmlns:a16="http://schemas.microsoft.com/office/drawing/2014/main" id="{6033094C-43E1-4D5B-B419-4180235B0977}"/>
                  </a:ext>
                </a:extLst>
              </p:cNvPr>
              <p:cNvSpPr/>
              <p:nvPr/>
            </p:nvSpPr>
            <p:spPr>
              <a:xfrm>
                <a:off x="11806238" y="3955305"/>
                <a:ext cx="550740" cy="616696"/>
              </a:xfrm>
              <a:custGeom>
                <a:avLst/>
                <a:gdLst>
                  <a:gd name="connsiteX0" fmla="*/ 0 w 114300"/>
                  <a:gd name="connsiteY0" fmla="*/ 0 h 52388"/>
                  <a:gd name="connsiteX1" fmla="*/ 114300 w 114300"/>
                  <a:gd name="connsiteY1" fmla="*/ 0 h 52388"/>
                  <a:gd name="connsiteX2" fmla="*/ 114300 w 114300"/>
                  <a:gd name="connsiteY2" fmla="*/ 52388 h 52388"/>
                  <a:gd name="connsiteX3" fmla="*/ 0 w 114300"/>
                  <a:gd name="connsiteY3" fmla="*/ 52388 h 52388"/>
                  <a:gd name="connsiteX4" fmla="*/ 0 w 114300"/>
                  <a:gd name="connsiteY4" fmla="*/ 0 h 52388"/>
                  <a:gd name="connsiteX0" fmla="*/ 0 w 542925"/>
                  <a:gd name="connsiteY0" fmla="*/ 0 h 590550"/>
                  <a:gd name="connsiteX1" fmla="*/ 542925 w 542925"/>
                  <a:gd name="connsiteY1" fmla="*/ 590550 h 590550"/>
                  <a:gd name="connsiteX2" fmla="*/ 114300 w 542925"/>
                  <a:gd name="connsiteY2" fmla="*/ 52388 h 590550"/>
                  <a:gd name="connsiteX3" fmla="*/ 0 w 542925"/>
                  <a:gd name="connsiteY3" fmla="*/ 52388 h 590550"/>
                  <a:gd name="connsiteX4" fmla="*/ 0 w 542925"/>
                  <a:gd name="connsiteY4" fmla="*/ 0 h 590550"/>
                  <a:gd name="connsiteX0" fmla="*/ 0 w 554461"/>
                  <a:gd name="connsiteY0" fmla="*/ 0 h 590550"/>
                  <a:gd name="connsiteX1" fmla="*/ 542925 w 554461"/>
                  <a:gd name="connsiteY1" fmla="*/ 590550 h 590550"/>
                  <a:gd name="connsiteX2" fmla="*/ 114300 w 554461"/>
                  <a:gd name="connsiteY2" fmla="*/ 52388 h 590550"/>
                  <a:gd name="connsiteX3" fmla="*/ 0 w 554461"/>
                  <a:gd name="connsiteY3" fmla="*/ 52388 h 590550"/>
                  <a:gd name="connsiteX4" fmla="*/ 0 w 554461"/>
                  <a:gd name="connsiteY4" fmla="*/ 0 h 590550"/>
                  <a:gd name="connsiteX0" fmla="*/ 0 w 550740"/>
                  <a:gd name="connsiteY0" fmla="*/ 7095 h 597645"/>
                  <a:gd name="connsiteX1" fmla="*/ 542925 w 550740"/>
                  <a:gd name="connsiteY1" fmla="*/ 597645 h 597645"/>
                  <a:gd name="connsiteX2" fmla="*/ 114300 w 550740"/>
                  <a:gd name="connsiteY2" fmla="*/ 59483 h 597645"/>
                  <a:gd name="connsiteX3" fmla="*/ 0 w 550740"/>
                  <a:gd name="connsiteY3" fmla="*/ 59483 h 597645"/>
                  <a:gd name="connsiteX4" fmla="*/ 0 w 550740"/>
                  <a:gd name="connsiteY4" fmla="*/ 7095 h 597645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740" h="616696">
                    <a:moveTo>
                      <a:pt x="0" y="7095"/>
                    </a:moveTo>
                    <a:cubicBezTo>
                      <a:pt x="153987" y="176958"/>
                      <a:pt x="508000" y="8683"/>
                      <a:pt x="442912" y="616696"/>
                    </a:cubicBezTo>
                    <a:lnTo>
                      <a:pt x="542925" y="597645"/>
                    </a:lnTo>
                    <a:cubicBezTo>
                      <a:pt x="623887" y="-167530"/>
                      <a:pt x="47625" y="-4017"/>
                      <a:pt x="114300" y="59483"/>
                    </a:cubicBezTo>
                    <a:lnTo>
                      <a:pt x="0" y="59483"/>
                    </a:lnTo>
                    <a:lnTo>
                      <a:pt x="0" y="70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23">
                <a:extLst>
                  <a:ext uri="{FF2B5EF4-FFF2-40B4-BE49-F238E27FC236}">
                    <a16:creationId xmlns:a16="http://schemas.microsoft.com/office/drawing/2014/main" id="{C7521BD1-D971-4E2D-BE90-2871424F297E}"/>
                  </a:ext>
                </a:extLst>
              </p:cNvPr>
              <p:cNvSpPr/>
              <p:nvPr/>
            </p:nvSpPr>
            <p:spPr>
              <a:xfrm>
                <a:off x="12162977" y="4510090"/>
                <a:ext cx="276974" cy="386068"/>
              </a:xfrm>
              <a:custGeom>
                <a:avLst/>
                <a:gdLst>
                  <a:gd name="connsiteX0" fmla="*/ 0 w 126878"/>
                  <a:gd name="connsiteY0" fmla="*/ 0 h 219769"/>
                  <a:gd name="connsiteX1" fmla="*/ 126878 w 126878"/>
                  <a:gd name="connsiteY1" fmla="*/ 0 h 219769"/>
                  <a:gd name="connsiteX2" fmla="*/ 126878 w 126878"/>
                  <a:gd name="connsiteY2" fmla="*/ 219769 h 219769"/>
                  <a:gd name="connsiteX3" fmla="*/ 0 w 126878"/>
                  <a:gd name="connsiteY3" fmla="*/ 219769 h 219769"/>
                  <a:gd name="connsiteX4" fmla="*/ 0 w 126878"/>
                  <a:gd name="connsiteY4" fmla="*/ 0 h 219769"/>
                  <a:gd name="connsiteX0" fmla="*/ 19050 w 145928"/>
                  <a:gd name="connsiteY0" fmla="*/ 0 h 324544"/>
                  <a:gd name="connsiteX1" fmla="*/ 145928 w 145928"/>
                  <a:gd name="connsiteY1" fmla="*/ 0 h 324544"/>
                  <a:gd name="connsiteX2" fmla="*/ 145928 w 145928"/>
                  <a:gd name="connsiteY2" fmla="*/ 219769 h 324544"/>
                  <a:gd name="connsiteX3" fmla="*/ 0 w 145928"/>
                  <a:gd name="connsiteY3" fmla="*/ 324544 h 324544"/>
                  <a:gd name="connsiteX4" fmla="*/ 19050 w 145928"/>
                  <a:gd name="connsiteY4" fmla="*/ 0 h 324544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0 w 198316"/>
                  <a:gd name="connsiteY3" fmla="*/ 324544 h 329307"/>
                  <a:gd name="connsiteX4" fmla="*/ 19050 w 198316"/>
                  <a:gd name="connsiteY4" fmla="*/ 0 h 329307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52388 w 198316"/>
                  <a:gd name="connsiteY3" fmla="*/ 261936 h 329307"/>
                  <a:gd name="connsiteX4" fmla="*/ 0 w 198316"/>
                  <a:gd name="connsiteY4" fmla="*/ 324544 h 329307"/>
                  <a:gd name="connsiteX5" fmla="*/ 19050 w 198316"/>
                  <a:gd name="connsiteY5" fmla="*/ 0 h 329307"/>
                  <a:gd name="connsiteX0" fmla="*/ 19050 w 198316"/>
                  <a:gd name="connsiteY0" fmla="*/ 0 h 342868"/>
                  <a:gd name="connsiteX1" fmla="*/ 145928 w 198316"/>
                  <a:gd name="connsiteY1" fmla="*/ 0 h 342868"/>
                  <a:gd name="connsiteX2" fmla="*/ 198316 w 198316"/>
                  <a:gd name="connsiteY2" fmla="*/ 329307 h 342868"/>
                  <a:gd name="connsiteX3" fmla="*/ 135731 w 198316"/>
                  <a:gd name="connsiteY3" fmla="*/ 269080 h 342868"/>
                  <a:gd name="connsiteX4" fmla="*/ 52388 w 198316"/>
                  <a:gd name="connsiteY4" fmla="*/ 261936 h 342868"/>
                  <a:gd name="connsiteX5" fmla="*/ 0 w 198316"/>
                  <a:gd name="connsiteY5" fmla="*/ 324544 h 342868"/>
                  <a:gd name="connsiteX6" fmla="*/ 19050 w 198316"/>
                  <a:gd name="connsiteY6" fmla="*/ 0 h 342868"/>
                  <a:gd name="connsiteX0" fmla="*/ 19050 w 198316"/>
                  <a:gd name="connsiteY0" fmla="*/ 0 h 369092"/>
                  <a:gd name="connsiteX1" fmla="*/ 145928 w 198316"/>
                  <a:gd name="connsiteY1" fmla="*/ 0 h 369092"/>
                  <a:gd name="connsiteX2" fmla="*/ 198316 w 198316"/>
                  <a:gd name="connsiteY2" fmla="*/ 329307 h 369092"/>
                  <a:gd name="connsiteX3" fmla="*/ 135731 w 198316"/>
                  <a:gd name="connsiteY3" fmla="*/ 269080 h 369092"/>
                  <a:gd name="connsiteX4" fmla="*/ 52388 w 198316"/>
                  <a:gd name="connsiteY4" fmla="*/ 261936 h 369092"/>
                  <a:gd name="connsiteX5" fmla="*/ 0 w 198316"/>
                  <a:gd name="connsiteY5" fmla="*/ 324544 h 369092"/>
                  <a:gd name="connsiteX6" fmla="*/ 19050 w 198316"/>
                  <a:gd name="connsiteY6" fmla="*/ 0 h 369092"/>
                  <a:gd name="connsiteX0" fmla="*/ 19050 w 198316"/>
                  <a:gd name="connsiteY0" fmla="*/ 0 h 386068"/>
                  <a:gd name="connsiteX1" fmla="*/ 145928 w 198316"/>
                  <a:gd name="connsiteY1" fmla="*/ 0 h 386068"/>
                  <a:gd name="connsiteX2" fmla="*/ 198316 w 198316"/>
                  <a:gd name="connsiteY2" fmla="*/ 329307 h 386068"/>
                  <a:gd name="connsiteX3" fmla="*/ 135731 w 198316"/>
                  <a:gd name="connsiteY3" fmla="*/ 269080 h 386068"/>
                  <a:gd name="connsiteX4" fmla="*/ 52388 w 198316"/>
                  <a:gd name="connsiteY4" fmla="*/ 261936 h 386068"/>
                  <a:gd name="connsiteX5" fmla="*/ 0 w 198316"/>
                  <a:gd name="connsiteY5" fmla="*/ 324544 h 386068"/>
                  <a:gd name="connsiteX6" fmla="*/ 19050 w 198316"/>
                  <a:gd name="connsiteY6" fmla="*/ 0 h 386068"/>
                  <a:gd name="connsiteX0" fmla="*/ 51140 w 230406"/>
                  <a:gd name="connsiteY0" fmla="*/ 0 h 386068"/>
                  <a:gd name="connsiteX1" fmla="*/ 178018 w 230406"/>
                  <a:gd name="connsiteY1" fmla="*/ 0 h 386068"/>
                  <a:gd name="connsiteX2" fmla="*/ 230406 w 230406"/>
                  <a:gd name="connsiteY2" fmla="*/ 329307 h 386068"/>
                  <a:gd name="connsiteX3" fmla="*/ 167821 w 230406"/>
                  <a:gd name="connsiteY3" fmla="*/ 269080 h 386068"/>
                  <a:gd name="connsiteX4" fmla="*/ 84478 w 230406"/>
                  <a:gd name="connsiteY4" fmla="*/ 261936 h 386068"/>
                  <a:gd name="connsiteX5" fmla="*/ 32090 w 230406"/>
                  <a:gd name="connsiteY5" fmla="*/ 324544 h 386068"/>
                  <a:gd name="connsiteX6" fmla="*/ 51140 w 230406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63565"/>
                  <a:gd name="connsiteY0" fmla="*/ 0 h 386068"/>
                  <a:gd name="connsiteX1" fmla="*/ 194001 w 263565"/>
                  <a:gd name="connsiteY1" fmla="*/ 0 h 386068"/>
                  <a:gd name="connsiteX2" fmla="*/ 246389 w 263565"/>
                  <a:gd name="connsiteY2" fmla="*/ 329307 h 386068"/>
                  <a:gd name="connsiteX3" fmla="*/ 183804 w 263565"/>
                  <a:gd name="connsiteY3" fmla="*/ 269080 h 386068"/>
                  <a:gd name="connsiteX4" fmla="*/ 100461 w 263565"/>
                  <a:gd name="connsiteY4" fmla="*/ 261936 h 386068"/>
                  <a:gd name="connsiteX5" fmla="*/ 48073 w 263565"/>
                  <a:gd name="connsiteY5" fmla="*/ 324544 h 386068"/>
                  <a:gd name="connsiteX6" fmla="*/ 67123 w 263565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974" h="386068">
                    <a:moveTo>
                      <a:pt x="67123" y="0"/>
                    </a:moveTo>
                    <a:lnTo>
                      <a:pt x="194001" y="0"/>
                    </a:lnTo>
                    <a:cubicBezTo>
                      <a:pt x="282902" y="45475"/>
                      <a:pt x="300363" y="136194"/>
                      <a:pt x="246389" y="329307"/>
                    </a:cubicBezTo>
                    <a:cubicBezTo>
                      <a:pt x="202224" y="366216"/>
                      <a:pt x="208125" y="280308"/>
                      <a:pt x="183804" y="269080"/>
                    </a:cubicBezTo>
                    <a:cubicBezTo>
                      <a:pt x="185677" y="500739"/>
                      <a:pt x="94905" y="328099"/>
                      <a:pt x="100461" y="261936"/>
                    </a:cubicBezTo>
                    <a:cubicBezTo>
                      <a:pt x="82998" y="282805"/>
                      <a:pt x="79824" y="337012"/>
                      <a:pt x="48073" y="324544"/>
                    </a:cubicBezTo>
                    <a:cubicBezTo>
                      <a:pt x="-31302" y="156831"/>
                      <a:pt x="-3521" y="79606"/>
                      <a:pt x="67123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FBFE2CF-C299-457C-9329-1F56D9533DC0}"/>
                </a:ext>
              </a:extLst>
            </p:cNvPr>
            <p:cNvGrpSpPr/>
            <p:nvPr/>
          </p:nvGrpSpPr>
          <p:grpSpPr>
            <a:xfrm>
              <a:off x="4559470" y="4594847"/>
              <a:ext cx="311590" cy="838923"/>
              <a:chOff x="10346885" y="4579565"/>
              <a:chExt cx="311590" cy="838923"/>
            </a:xfrm>
          </p:grpSpPr>
          <p:sp>
            <p:nvSpPr>
              <p:cNvPr id="151" name="Rectangle: Rounded Corners 233">
                <a:extLst>
                  <a:ext uri="{FF2B5EF4-FFF2-40B4-BE49-F238E27FC236}">
                    <a16:creationId xmlns:a16="http://schemas.microsoft.com/office/drawing/2014/main" id="{F3D1B98D-B456-4DDA-9765-8019121B7006}"/>
                  </a:ext>
                </a:extLst>
              </p:cNvPr>
              <p:cNvSpPr/>
              <p:nvPr/>
            </p:nvSpPr>
            <p:spPr>
              <a:xfrm>
                <a:off x="10346885" y="4579565"/>
                <a:ext cx="311590" cy="831330"/>
              </a:xfrm>
              <a:custGeom>
                <a:avLst/>
                <a:gdLst>
                  <a:gd name="connsiteX0" fmla="*/ 0 w 281957"/>
                  <a:gd name="connsiteY0" fmla="*/ 113668 h 831330"/>
                  <a:gd name="connsiteX1" fmla="*/ 113668 w 281957"/>
                  <a:gd name="connsiteY1" fmla="*/ 0 h 831330"/>
                  <a:gd name="connsiteX2" fmla="*/ 168289 w 281957"/>
                  <a:gd name="connsiteY2" fmla="*/ 0 h 831330"/>
                  <a:gd name="connsiteX3" fmla="*/ 281957 w 281957"/>
                  <a:gd name="connsiteY3" fmla="*/ 113668 h 831330"/>
                  <a:gd name="connsiteX4" fmla="*/ 281957 w 281957"/>
                  <a:gd name="connsiteY4" fmla="*/ 717662 h 831330"/>
                  <a:gd name="connsiteX5" fmla="*/ 168289 w 281957"/>
                  <a:gd name="connsiteY5" fmla="*/ 831330 h 831330"/>
                  <a:gd name="connsiteX6" fmla="*/ 113668 w 281957"/>
                  <a:gd name="connsiteY6" fmla="*/ 831330 h 831330"/>
                  <a:gd name="connsiteX7" fmla="*/ 0 w 281957"/>
                  <a:gd name="connsiteY7" fmla="*/ 717662 h 831330"/>
                  <a:gd name="connsiteX8" fmla="*/ 0 w 281957"/>
                  <a:gd name="connsiteY8" fmla="*/ 113668 h 831330"/>
                  <a:gd name="connsiteX0" fmla="*/ 29633 w 311590"/>
                  <a:gd name="connsiteY0" fmla="*/ 113668 h 831330"/>
                  <a:gd name="connsiteX1" fmla="*/ 143301 w 311590"/>
                  <a:gd name="connsiteY1" fmla="*/ 0 h 831330"/>
                  <a:gd name="connsiteX2" fmla="*/ 197922 w 311590"/>
                  <a:gd name="connsiteY2" fmla="*/ 0 h 831330"/>
                  <a:gd name="connsiteX3" fmla="*/ 311590 w 311590"/>
                  <a:gd name="connsiteY3" fmla="*/ 113668 h 831330"/>
                  <a:gd name="connsiteX4" fmla="*/ 311590 w 311590"/>
                  <a:gd name="connsiteY4" fmla="*/ 717662 h 831330"/>
                  <a:gd name="connsiteX5" fmla="*/ 197922 w 311590"/>
                  <a:gd name="connsiteY5" fmla="*/ 831330 h 831330"/>
                  <a:gd name="connsiteX6" fmla="*/ 143301 w 311590"/>
                  <a:gd name="connsiteY6" fmla="*/ 831330 h 831330"/>
                  <a:gd name="connsiteX7" fmla="*/ 29633 w 311590"/>
                  <a:gd name="connsiteY7" fmla="*/ 717662 h 831330"/>
                  <a:gd name="connsiteX8" fmla="*/ 29633 w 311590"/>
                  <a:gd name="connsiteY8" fmla="*/ 113668 h 831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590" h="831330">
                    <a:moveTo>
                      <a:pt x="29633" y="113668"/>
                    </a:moveTo>
                    <a:cubicBezTo>
                      <a:pt x="29633" y="50891"/>
                      <a:pt x="80524" y="0"/>
                      <a:pt x="143301" y="0"/>
                    </a:cubicBezTo>
                    <a:lnTo>
                      <a:pt x="197922" y="0"/>
                    </a:lnTo>
                    <a:cubicBezTo>
                      <a:pt x="260699" y="0"/>
                      <a:pt x="311590" y="50891"/>
                      <a:pt x="311590" y="113668"/>
                    </a:cubicBezTo>
                    <a:lnTo>
                      <a:pt x="311590" y="717662"/>
                    </a:lnTo>
                    <a:cubicBezTo>
                      <a:pt x="311590" y="780439"/>
                      <a:pt x="260699" y="831330"/>
                      <a:pt x="197922" y="831330"/>
                    </a:cubicBezTo>
                    <a:lnTo>
                      <a:pt x="143301" y="831330"/>
                    </a:lnTo>
                    <a:cubicBezTo>
                      <a:pt x="80524" y="831330"/>
                      <a:pt x="29633" y="780439"/>
                      <a:pt x="29633" y="717662"/>
                    </a:cubicBezTo>
                    <a:cubicBezTo>
                      <a:pt x="29633" y="516331"/>
                      <a:pt x="-37042" y="314999"/>
                      <a:pt x="29633" y="1136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887EE2B8-1FFB-4221-965B-AAA7CDB9B961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0FEE68-BD69-4232-BFF5-9BA362F006D3}"/>
                </a:ext>
              </a:extLst>
            </p:cNvPr>
            <p:cNvGrpSpPr/>
            <p:nvPr/>
          </p:nvGrpSpPr>
          <p:grpSpPr>
            <a:xfrm>
              <a:off x="3746188" y="3459158"/>
              <a:ext cx="1643154" cy="339401"/>
              <a:chOff x="3744208" y="3498117"/>
              <a:chExt cx="1643154" cy="339401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4C860F46-319B-4844-8DE4-8082C1064F96}"/>
                  </a:ext>
                </a:extLst>
              </p:cNvPr>
              <p:cNvGrpSpPr/>
              <p:nvPr/>
            </p:nvGrpSpPr>
            <p:grpSpPr>
              <a:xfrm>
                <a:off x="3744208" y="3536768"/>
                <a:ext cx="573385" cy="300750"/>
                <a:chOff x="6500811" y="3612603"/>
                <a:chExt cx="573385" cy="300750"/>
              </a:xfrm>
            </p:grpSpPr>
            <p:sp>
              <p:nvSpPr>
                <p:cNvPr id="149" name="Rectangle 24">
                  <a:extLst>
                    <a:ext uri="{FF2B5EF4-FFF2-40B4-BE49-F238E27FC236}">
                      <a16:creationId xmlns:a16="http://schemas.microsoft.com/office/drawing/2014/main" id="{B8712F19-0848-4473-BC01-6AEBDF5C84AD}"/>
                    </a:ext>
                  </a:extLst>
                </p:cNvPr>
                <p:cNvSpPr/>
                <p:nvPr/>
              </p:nvSpPr>
              <p:spPr>
                <a:xfrm>
                  <a:off x="6500811" y="3612603"/>
                  <a:ext cx="573385" cy="300750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24">
                  <a:extLst>
                    <a:ext uri="{FF2B5EF4-FFF2-40B4-BE49-F238E27FC236}">
                      <a16:creationId xmlns:a16="http://schemas.microsoft.com/office/drawing/2014/main" id="{778CF14B-2762-4018-9467-687110B5C235}"/>
                    </a:ext>
                  </a:extLst>
                </p:cNvPr>
                <p:cNvSpPr/>
                <p:nvPr/>
              </p:nvSpPr>
              <p:spPr>
                <a:xfrm>
                  <a:off x="6603070" y="3669313"/>
                  <a:ext cx="428512" cy="224762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rgbClr val="E6D2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3EF3E661-298E-47C4-87CD-1077EF9B633F}"/>
                  </a:ext>
                </a:extLst>
              </p:cNvPr>
              <p:cNvGrpSpPr/>
              <p:nvPr/>
            </p:nvGrpSpPr>
            <p:grpSpPr>
              <a:xfrm rot="19961806" flipH="1">
                <a:off x="4813977" y="3498117"/>
                <a:ext cx="573385" cy="300750"/>
                <a:chOff x="6500811" y="3612603"/>
                <a:chExt cx="573385" cy="300750"/>
              </a:xfrm>
            </p:grpSpPr>
            <p:sp>
              <p:nvSpPr>
                <p:cNvPr id="147" name="Rectangle 24">
                  <a:extLst>
                    <a:ext uri="{FF2B5EF4-FFF2-40B4-BE49-F238E27FC236}">
                      <a16:creationId xmlns:a16="http://schemas.microsoft.com/office/drawing/2014/main" id="{DEBD9561-5300-4AEA-8437-94C6B07C6FCE}"/>
                    </a:ext>
                  </a:extLst>
                </p:cNvPr>
                <p:cNvSpPr/>
                <p:nvPr/>
              </p:nvSpPr>
              <p:spPr>
                <a:xfrm>
                  <a:off x="6500811" y="3612603"/>
                  <a:ext cx="573385" cy="300750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24">
                  <a:extLst>
                    <a:ext uri="{FF2B5EF4-FFF2-40B4-BE49-F238E27FC236}">
                      <a16:creationId xmlns:a16="http://schemas.microsoft.com/office/drawing/2014/main" id="{CA151640-E25C-47BF-B92A-9660C43EF424}"/>
                    </a:ext>
                  </a:extLst>
                </p:cNvPr>
                <p:cNvSpPr/>
                <p:nvPr/>
              </p:nvSpPr>
              <p:spPr>
                <a:xfrm>
                  <a:off x="6603070" y="3669313"/>
                  <a:ext cx="428512" cy="224762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rgbClr val="E6D2C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4894FD9-B654-4108-B94A-15DDABC46252}"/>
                </a:ext>
              </a:extLst>
            </p:cNvPr>
            <p:cNvSpPr/>
            <p:nvPr/>
          </p:nvSpPr>
          <p:spPr>
            <a:xfrm>
              <a:off x="4354286" y="3525785"/>
              <a:ext cx="2206171" cy="1511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EB6DBC3-3993-495E-B34F-DB5091832A3A}"/>
                </a:ext>
              </a:extLst>
            </p:cNvPr>
            <p:cNvGrpSpPr/>
            <p:nvPr/>
          </p:nvGrpSpPr>
          <p:grpSpPr>
            <a:xfrm>
              <a:off x="4811603" y="4748937"/>
              <a:ext cx="332756" cy="688631"/>
              <a:chOff x="10342653" y="4729857"/>
              <a:chExt cx="332756" cy="688631"/>
            </a:xfrm>
          </p:grpSpPr>
          <p:sp>
            <p:nvSpPr>
              <p:cNvPr id="143" name="Rectangle: Rounded Corners 19">
                <a:extLst>
                  <a:ext uri="{FF2B5EF4-FFF2-40B4-BE49-F238E27FC236}">
                    <a16:creationId xmlns:a16="http://schemas.microsoft.com/office/drawing/2014/main" id="{320479FB-FD80-446C-9D69-98079931035D}"/>
                  </a:ext>
                </a:extLst>
              </p:cNvPr>
              <p:cNvSpPr/>
              <p:nvPr/>
            </p:nvSpPr>
            <p:spPr>
              <a:xfrm>
                <a:off x="10342653" y="4729857"/>
                <a:ext cx="332756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33866 w 315823"/>
                  <a:gd name="connsiteY0" fmla="*/ 113668 h 681037"/>
                  <a:gd name="connsiteX1" fmla="*/ 147534 w 315823"/>
                  <a:gd name="connsiteY1" fmla="*/ 0 h 681037"/>
                  <a:gd name="connsiteX2" fmla="*/ 202155 w 315823"/>
                  <a:gd name="connsiteY2" fmla="*/ 0 h 681037"/>
                  <a:gd name="connsiteX3" fmla="*/ 315823 w 315823"/>
                  <a:gd name="connsiteY3" fmla="*/ 113668 h 681037"/>
                  <a:gd name="connsiteX4" fmla="*/ 315823 w 315823"/>
                  <a:gd name="connsiteY4" fmla="*/ 567369 h 681037"/>
                  <a:gd name="connsiteX5" fmla="*/ 202155 w 315823"/>
                  <a:gd name="connsiteY5" fmla="*/ 681037 h 681037"/>
                  <a:gd name="connsiteX6" fmla="*/ 147534 w 315823"/>
                  <a:gd name="connsiteY6" fmla="*/ 681037 h 681037"/>
                  <a:gd name="connsiteX7" fmla="*/ 33866 w 315823"/>
                  <a:gd name="connsiteY7" fmla="*/ 567369 h 681037"/>
                  <a:gd name="connsiteX8" fmla="*/ 33866 w 315823"/>
                  <a:gd name="connsiteY8" fmla="*/ 113668 h 681037"/>
                  <a:gd name="connsiteX0" fmla="*/ 33866 w 332756"/>
                  <a:gd name="connsiteY0" fmla="*/ 113668 h 681037"/>
                  <a:gd name="connsiteX1" fmla="*/ 147534 w 332756"/>
                  <a:gd name="connsiteY1" fmla="*/ 0 h 681037"/>
                  <a:gd name="connsiteX2" fmla="*/ 202155 w 332756"/>
                  <a:gd name="connsiteY2" fmla="*/ 0 h 681037"/>
                  <a:gd name="connsiteX3" fmla="*/ 315823 w 332756"/>
                  <a:gd name="connsiteY3" fmla="*/ 113668 h 681037"/>
                  <a:gd name="connsiteX4" fmla="*/ 315823 w 332756"/>
                  <a:gd name="connsiteY4" fmla="*/ 567369 h 681037"/>
                  <a:gd name="connsiteX5" fmla="*/ 202155 w 332756"/>
                  <a:gd name="connsiteY5" fmla="*/ 681037 h 681037"/>
                  <a:gd name="connsiteX6" fmla="*/ 147534 w 332756"/>
                  <a:gd name="connsiteY6" fmla="*/ 681037 h 681037"/>
                  <a:gd name="connsiteX7" fmla="*/ 33866 w 332756"/>
                  <a:gd name="connsiteY7" fmla="*/ 567369 h 681037"/>
                  <a:gd name="connsiteX8" fmla="*/ 33866 w 332756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756" h="681037">
                    <a:moveTo>
                      <a:pt x="33866" y="113668"/>
                    </a:moveTo>
                    <a:cubicBezTo>
                      <a:pt x="33866" y="50891"/>
                      <a:pt x="84757" y="0"/>
                      <a:pt x="147534" y="0"/>
                    </a:cubicBezTo>
                    <a:lnTo>
                      <a:pt x="202155" y="0"/>
                    </a:lnTo>
                    <a:cubicBezTo>
                      <a:pt x="264932" y="0"/>
                      <a:pt x="315823" y="50891"/>
                      <a:pt x="315823" y="113668"/>
                    </a:cubicBezTo>
                    <a:cubicBezTo>
                      <a:pt x="353923" y="264902"/>
                      <a:pt x="315823" y="416135"/>
                      <a:pt x="315823" y="567369"/>
                    </a:cubicBezTo>
                    <a:cubicBezTo>
                      <a:pt x="315823" y="630146"/>
                      <a:pt x="264932" y="681037"/>
                      <a:pt x="202155" y="681037"/>
                    </a:cubicBezTo>
                    <a:lnTo>
                      <a:pt x="147534" y="681037"/>
                    </a:lnTo>
                    <a:cubicBezTo>
                      <a:pt x="84757" y="681037"/>
                      <a:pt x="33866" y="630146"/>
                      <a:pt x="33866" y="567369"/>
                    </a:cubicBezTo>
                    <a:cubicBezTo>
                      <a:pt x="33866" y="416135"/>
                      <a:pt x="-42334" y="264902"/>
                      <a:pt x="33866" y="11366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1F33F66-DA1B-44FE-9AC2-060AD9B348C8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A9632B4-48E2-4D9D-B9D2-944045EB9C27}"/>
                </a:ext>
              </a:extLst>
            </p:cNvPr>
            <p:cNvSpPr/>
            <p:nvPr/>
          </p:nvSpPr>
          <p:spPr>
            <a:xfrm>
              <a:off x="5557555" y="3618272"/>
              <a:ext cx="550739" cy="4800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CA6DAB0-11A7-4277-AA0D-71E2114B8D7A}"/>
                </a:ext>
              </a:extLst>
            </p:cNvPr>
            <p:cNvSpPr/>
            <p:nvPr/>
          </p:nvSpPr>
          <p:spPr>
            <a:xfrm>
              <a:off x="5094976" y="4194074"/>
              <a:ext cx="713320" cy="5392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204264C-C9D0-44B2-95AE-9D8F5BFE6495}"/>
                </a:ext>
              </a:extLst>
            </p:cNvPr>
            <p:cNvGrpSpPr/>
            <p:nvPr/>
          </p:nvGrpSpPr>
          <p:grpSpPr>
            <a:xfrm>
              <a:off x="4074280" y="3178297"/>
              <a:ext cx="986971" cy="1509328"/>
              <a:chOff x="7082434" y="143069"/>
              <a:chExt cx="986971" cy="1509328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ABE594E9-FC08-48FC-8A85-094BD422A805}"/>
                  </a:ext>
                </a:extLst>
              </p:cNvPr>
              <p:cNvSpPr/>
              <p:nvPr/>
            </p:nvSpPr>
            <p:spPr>
              <a:xfrm>
                <a:off x="7082434" y="377230"/>
                <a:ext cx="986971" cy="1265544"/>
              </a:xfrm>
              <a:prstGeom prst="roundRect">
                <a:avLst>
                  <a:gd name="adj" fmla="val 46079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15">
                <a:extLst>
                  <a:ext uri="{FF2B5EF4-FFF2-40B4-BE49-F238E27FC236}">
                    <a16:creationId xmlns:a16="http://schemas.microsoft.com/office/drawing/2014/main" id="{EBD99916-5C25-41C6-8FD1-08C326E5401B}"/>
                  </a:ext>
                </a:extLst>
              </p:cNvPr>
              <p:cNvSpPr/>
              <p:nvPr/>
            </p:nvSpPr>
            <p:spPr>
              <a:xfrm rot="19214787">
                <a:off x="7117895" y="193478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15">
                <a:extLst>
                  <a:ext uri="{FF2B5EF4-FFF2-40B4-BE49-F238E27FC236}">
                    <a16:creationId xmlns:a16="http://schemas.microsoft.com/office/drawing/2014/main" id="{2AEA57CB-D6BF-422B-9681-66E73601D719}"/>
                  </a:ext>
                </a:extLst>
              </p:cNvPr>
              <p:cNvSpPr/>
              <p:nvPr/>
            </p:nvSpPr>
            <p:spPr>
              <a:xfrm rot="1341242">
                <a:off x="7724729" y="143069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85C5FC43-5D43-4A01-AF41-3247C47C14BF}"/>
                  </a:ext>
                </a:extLst>
              </p:cNvPr>
              <p:cNvSpPr/>
              <p:nvPr/>
            </p:nvSpPr>
            <p:spPr>
              <a:xfrm>
                <a:off x="7869335" y="559877"/>
                <a:ext cx="197936" cy="330596"/>
              </a:xfrm>
              <a:custGeom>
                <a:avLst/>
                <a:gdLst>
                  <a:gd name="connsiteX0" fmla="*/ 100117 w 197936"/>
                  <a:gd name="connsiteY0" fmla="*/ 0 h 330596"/>
                  <a:gd name="connsiteX1" fmla="*/ 120266 w 197936"/>
                  <a:gd name="connsiteY1" fmla="*/ 24420 h 330596"/>
                  <a:gd name="connsiteX2" fmla="*/ 197936 w 197936"/>
                  <a:gd name="connsiteY2" fmla="*/ 278695 h 330596"/>
                  <a:gd name="connsiteX3" fmla="*/ 197936 w 197936"/>
                  <a:gd name="connsiteY3" fmla="*/ 330596 h 330596"/>
                  <a:gd name="connsiteX4" fmla="*/ 191644 w 197936"/>
                  <a:gd name="connsiteY4" fmla="*/ 330103 h 330596"/>
                  <a:gd name="connsiteX5" fmla="*/ 0 w 197936"/>
                  <a:gd name="connsiteY5" fmla="*/ 147450 h 330596"/>
                  <a:gd name="connsiteX6" fmla="*/ 70299 w 197936"/>
                  <a:gd name="connsiteY6" fmla="*/ 15616 h 330596"/>
                  <a:gd name="connsiteX7" fmla="*/ 100117 w 197936"/>
                  <a:gd name="connsiteY7" fmla="*/ 0 h 33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936" h="330596">
                    <a:moveTo>
                      <a:pt x="100117" y="0"/>
                    </a:moveTo>
                    <a:lnTo>
                      <a:pt x="120266" y="24420"/>
                    </a:lnTo>
                    <a:cubicBezTo>
                      <a:pt x="169303" y="97004"/>
                      <a:pt x="197936" y="184506"/>
                      <a:pt x="197936" y="278695"/>
                    </a:cubicBezTo>
                    <a:lnTo>
                      <a:pt x="197936" y="330596"/>
                    </a:lnTo>
                    <a:lnTo>
                      <a:pt x="191644" y="330103"/>
                    </a:lnTo>
                    <a:cubicBezTo>
                      <a:pt x="82274" y="312718"/>
                      <a:pt x="0" y="237548"/>
                      <a:pt x="0" y="147450"/>
                    </a:cubicBezTo>
                    <a:cubicBezTo>
                      <a:pt x="0" y="95965"/>
                      <a:pt x="26865" y="49355"/>
                      <a:pt x="70299" y="15616"/>
                    </a:cubicBezTo>
                    <a:lnTo>
                      <a:pt x="10011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15C0414B-E3A8-4855-A766-2E0A19839A7C}"/>
                  </a:ext>
                </a:extLst>
              </p:cNvPr>
              <p:cNvSpPr/>
              <p:nvPr/>
            </p:nvSpPr>
            <p:spPr>
              <a:xfrm>
                <a:off x="7090179" y="1016919"/>
                <a:ext cx="240016" cy="369321"/>
              </a:xfrm>
              <a:custGeom>
                <a:avLst/>
                <a:gdLst>
                  <a:gd name="connsiteX0" fmla="*/ 0 w 240016"/>
                  <a:gd name="connsiteY0" fmla="*/ 0 h 369321"/>
                  <a:gd name="connsiteX1" fmla="*/ 240016 w 240016"/>
                  <a:gd name="connsiteY1" fmla="*/ 186441 h 369321"/>
                  <a:gd name="connsiteX2" fmla="*/ 48372 w 240016"/>
                  <a:gd name="connsiteY2" fmla="*/ 369094 h 369321"/>
                  <a:gd name="connsiteX3" fmla="*/ 45474 w 240016"/>
                  <a:gd name="connsiteY3" fmla="*/ 369321 h 369321"/>
                  <a:gd name="connsiteX4" fmla="*/ 35739 w 240016"/>
                  <a:gd name="connsiteY4" fmla="*/ 351386 h 369321"/>
                  <a:gd name="connsiteX5" fmla="*/ 0 w 240016"/>
                  <a:gd name="connsiteY5" fmla="*/ 174363 h 369321"/>
                  <a:gd name="connsiteX6" fmla="*/ 0 w 240016"/>
                  <a:gd name="connsiteY6" fmla="*/ 0 h 369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16" h="369321">
                    <a:moveTo>
                      <a:pt x="0" y="0"/>
                    </a:moveTo>
                    <a:cubicBezTo>
                      <a:pt x="132557" y="0"/>
                      <a:pt x="240016" y="83472"/>
                      <a:pt x="240016" y="186441"/>
                    </a:cubicBezTo>
                    <a:cubicBezTo>
                      <a:pt x="240016" y="276539"/>
                      <a:pt x="157743" y="351709"/>
                      <a:pt x="48372" y="369094"/>
                    </a:cubicBezTo>
                    <a:lnTo>
                      <a:pt x="45474" y="369321"/>
                    </a:lnTo>
                    <a:lnTo>
                      <a:pt x="35739" y="351386"/>
                    </a:lnTo>
                    <a:cubicBezTo>
                      <a:pt x="12726" y="296976"/>
                      <a:pt x="0" y="237156"/>
                      <a:pt x="0" y="1743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024D97E-E109-434A-AEF5-A4F62885C3DC}"/>
                  </a:ext>
                </a:extLst>
              </p:cNvPr>
              <p:cNvSpPr/>
              <p:nvPr/>
            </p:nvSpPr>
            <p:spPr>
              <a:xfrm>
                <a:off x="7082795" y="1113172"/>
                <a:ext cx="984476" cy="539225"/>
              </a:xfrm>
              <a:custGeom>
                <a:avLst/>
                <a:gdLst>
                  <a:gd name="connsiteX0" fmla="*/ 512544 w 984476"/>
                  <a:gd name="connsiteY0" fmla="*/ 0 h 539225"/>
                  <a:gd name="connsiteX1" fmla="*/ 908762 w 984476"/>
                  <a:gd name="connsiteY1" fmla="*/ 57873 h 539225"/>
                  <a:gd name="connsiteX2" fmla="*/ 984476 w 984476"/>
                  <a:gd name="connsiteY2" fmla="*/ 87745 h 539225"/>
                  <a:gd name="connsiteX3" fmla="*/ 975569 w 984476"/>
                  <a:gd name="connsiteY3" fmla="*/ 176094 h 539225"/>
                  <a:gd name="connsiteX4" fmla="*/ 530023 w 984476"/>
                  <a:gd name="connsiteY4" fmla="*/ 539225 h 539225"/>
                  <a:gd name="connsiteX5" fmla="*/ 452624 w 984476"/>
                  <a:gd name="connsiteY5" fmla="*/ 539225 h 539225"/>
                  <a:gd name="connsiteX6" fmla="*/ 7078 w 984476"/>
                  <a:gd name="connsiteY6" fmla="*/ 176094 h 539225"/>
                  <a:gd name="connsiteX7" fmla="*/ 0 w 984476"/>
                  <a:gd name="connsiteY7" fmla="*/ 105886 h 539225"/>
                  <a:gd name="connsiteX8" fmla="*/ 11446 w 984476"/>
                  <a:gd name="connsiteY8" fmla="*/ 99252 h 539225"/>
                  <a:gd name="connsiteX9" fmla="*/ 512544 w 984476"/>
                  <a:gd name="connsiteY9" fmla="*/ 0 h 53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476" h="539225">
                    <a:moveTo>
                      <a:pt x="512544" y="0"/>
                    </a:moveTo>
                    <a:cubicBezTo>
                      <a:pt x="659312" y="0"/>
                      <a:pt x="795660" y="21335"/>
                      <a:pt x="908762" y="57873"/>
                    </a:cubicBezTo>
                    <a:lnTo>
                      <a:pt x="984476" y="87745"/>
                    </a:lnTo>
                    <a:lnTo>
                      <a:pt x="975569" y="176094"/>
                    </a:lnTo>
                    <a:cubicBezTo>
                      <a:pt x="933162" y="383332"/>
                      <a:pt x="749798" y="539225"/>
                      <a:pt x="530023" y="539225"/>
                    </a:cubicBezTo>
                    <a:lnTo>
                      <a:pt x="452624" y="539225"/>
                    </a:lnTo>
                    <a:cubicBezTo>
                      <a:pt x="232850" y="539225"/>
                      <a:pt x="49485" y="383332"/>
                      <a:pt x="7078" y="176094"/>
                    </a:cubicBezTo>
                    <a:lnTo>
                      <a:pt x="0" y="105886"/>
                    </a:lnTo>
                    <a:lnTo>
                      <a:pt x="11446" y="99252"/>
                    </a:lnTo>
                    <a:cubicBezTo>
                      <a:pt x="139688" y="37929"/>
                      <a:pt x="316853" y="0"/>
                      <a:pt x="512544" y="0"/>
                    </a:cubicBezTo>
                    <a:close/>
                  </a:path>
                </a:pathLst>
              </a:custGeom>
              <a:solidFill>
                <a:srgbClr val="E6D2C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3FCDA6D-A3BE-4DE7-8871-428AD80B6558}"/>
                  </a:ext>
                </a:extLst>
              </p:cNvPr>
              <p:cNvSpPr/>
              <p:nvPr/>
            </p:nvSpPr>
            <p:spPr>
              <a:xfrm>
                <a:off x="7566060" y="649268"/>
                <a:ext cx="293193" cy="296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D06192A3-7C05-48E1-9EA5-BA2F24905D91}"/>
                  </a:ext>
                </a:extLst>
              </p:cNvPr>
              <p:cNvSpPr/>
              <p:nvPr/>
            </p:nvSpPr>
            <p:spPr>
              <a:xfrm>
                <a:off x="7216795" y="635403"/>
                <a:ext cx="308191" cy="31217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1A6FC85-AA40-4393-A4A9-0497B3F26B47}"/>
                  </a:ext>
                </a:extLst>
              </p:cNvPr>
              <p:cNvSpPr/>
              <p:nvPr/>
            </p:nvSpPr>
            <p:spPr>
              <a:xfrm>
                <a:off x="7635157" y="1186495"/>
                <a:ext cx="93492" cy="946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49359971-EC30-4E0D-8021-CF8B598B9AC3}"/>
                  </a:ext>
                </a:extLst>
              </p:cNvPr>
              <p:cNvSpPr/>
              <p:nvPr/>
            </p:nvSpPr>
            <p:spPr>
              <a:xfrm>
                <a:off x="7373394" y="1201579"/>
                <a:ext cx="93492" cy="9469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D2B669F-9DBE-4A7A-85E3-92ADC37B7756}"/>
                  </a:ext>
                </a:extLst>
              </p:cNvPr>
              <p:cNvSpPr/>
              <p:nvPr/>
            </p:nvSpPr>
            <p:spPr>
              <a:xfrm>
                <a:off x="7595645" y="728221"/>
                <a:ext cx="211828" cy="21456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D3C1CC1-DA6C-47FD-AF07-358B6F141755}"/>
                  </a:ext>
                </a:extLst>
              </p:cNvPr>
              <p:cNvSpPr/>
              <p:nvPr/>
            </p:nvSpPr>
            <p:spPr>
              <a:xfrm>
                <a:off x="7635244" y="820450"/>
                <a:ext cx="86242" cy="873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8C799DC-8BDB-41C2-A2A3-2186A9ADAD7C}"/>
                  </a:ext>
                </a:extLst>
              </p:cNvPr>
              <p:cNvSpPr/>
              <p:nvPr/>
            </p:nvSpPr>
            <p:spPr>
              <a:xfrm>
                <a:off x="7698389" y="754893"/>
                <a:ext cx="45719" cy="46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3E9DA3E7-00A0-41D3-91B8-23D9A60FC24D}"/>
                  </a:ext>
                </a:extLst>
              </p:cNvPr>
              <p:cNvSpPr/>
              <p:nvPr/>
            </p:nvSpPr>
            <p:spPr>
              <a:xfrm>
                <a:off x="7251122" y="721561"/>
                <a:ext cx="211828" cy="21456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8748B4EB-EE17-4984-B43F-663F3099284A}"/>
                  </a:ext>
                </a:extLst>
              </p:cNvPr>
              <p:cNvSpPr/>
              <p:nvPr/>
            </p:nvSpPr>
            <p:spPr>
              <a:xfrm>
                <a:off x="7290721" y="813790"/>
                <a:ext cx="86242" cy="8735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30E60BB-A9DF-4966-BA0B-73255407B116}"/>
                  </a:ext>
                </a:extLst>
              </p:cNvPr>
              <p:cNvSpPr/>
              <p:nvPr/>
            </p:nvSpPr>
            <p:spPr>
              <a:xfrm>
                <a:off x="7353866" y="748233"/>
                <a:ext cx="45719" cy="463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90BCA9D-424B-4488-AEA3-EEAC2442E3FA}"/>
                </a:ext>
              </a:extLst>
            </p:cNvPr>
            <p:cNvSpPr/>
            <p:nvPr/>
          </p:nvSpPr>
          <p:spPr>
            <a:xfrm>
              <a:off x="6070569" y="4484739"/>
              <a:ext cx="442720" cy="399197"/>
            </a:xfrm>
            <a:custGeom>
              <a:avLst/>
              <a:gdLst>
                <a:gd name="connsiteX0" fmla="*/ 356660 w 442720"/>
                <a:gd name="connsiteY0" fmla="*/ 0 h 399197"/>
                <a:gd name="connsiteX1" fmla="*/ 428539 w 442720"/>
                <a:gd name="connsiteY1" fmla="*/ 5478 h 399197"/>
                <a:gd name="connsiteX2" fmla="*/ 442720 w 442720"/>
                <a:gd name="connsiteY2" fmla="*/ 8806 h 399197"/>
                <a:gd name="connsiteX3" fmla="*/ 437493 w 442720"/>
                <a:gd name="connsiteY3" fmla="*/ 22731 h 399197"/>
                <a:gd name="connsiteX4" fmla="*/ 164000 w 442720"/>
                <a:gd name="connsiteY4" fmla="*/ 332345 h 399197"/>
                <a:gd name="connsiteX5" fmla="*/ 45719 w 442720"/>
                <a:gd name="connsiteY5" fmla="*/ 399197 h 399197"/>
                <a:gd name="connsiteX6" fmla="*/ 28028 w 442720"/>
                <a:gd name="connsiteY6" fmla="*/ 374558 h 399197"/>
                <a:gd name="connsiteX7" fmla="*/ 0 w 442720"/>
                <a:gd name="connsiteY7" fmla="*/ 269613 h 399197"/>
                <a:gd name="connsiteX8" fmla="*/ 356660 w 442720"/>
                <a:gd name="connsiteY8" fmla="*/ 0 h 39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720" h="399197">
                  <a:moveTo>
                    <a:pt x="356660" y="0"/>
                  </a:moveTo>
                  <a:cubicBezTo>
                    <a:pt x="381282" y="0"/>
                    <a:pt x="405322" y="1886"/>
                    <a:pt x="428539" y="5478"/>
                  </a:cubicBezTo>
                  <a:lnTo>
                    <a:pt x="442720" y="8806"/>
                  </a:lnTo>
                  <a:lnTo>
                    <a:pt x="437493" y="22731"/>
                  </a:lnTo>
                  <a:cubicBezTo>
                    <a:pt x="383777" y="141037"/>
                    <a:pt x="288762" y="246880"/>
                    <a:pt x="164000" y="332345"/>
                  </a:cubicBezTo>
                  <a:lnTo>
                    <a:pt x="45719" y="399197"/>
                  </a:lnTo>
                  <a:lnTo>
                    <a:pt x="28028" y="374558"/>
                  </a:lnTo>
                  <a:cubicBezTo>
                    <a:pt x="9980" y="342303"/>
                    <a:pt x="0" y="306839"/>
                    <a:pt x="0" y="269613"/>
                  </a:cubicBezTo>
                  <a:cubicBezTo>
                    <a:pt x="0" y="120710"/>
                    <a:pt x="159682" y="0"/>
                    <a:pt x="35666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5E77DCA4-0334-48C7-84A8-5065663E61EB}"/>
                </a:ext>
              </a:extLst>
            </p:cNvPr>
            <p:cNvGrpSpPr/>
            <p:nvPr/>
          </p:nvGrpSpPr>
          <p:grpSpPr>
            <a:xfrm>
              <a:off x="4429799" y="4224038"/>
              <a:ext cx="242510" cy="236256"/>
              <a:chOff x="4429799" y="4224038"/>
              <a:chExt cx="242510" cy="236256"/>
            </a:xfrm>
          </p:grpSpPr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B6091558-76D4-4695-A489-851265DF381B}"/>
                  </a:ext>
                </a:extLst>
              </p:cNvPr>
              <p:cNvSpPr/>
              <p:nvPr/>
            </p:nvSpPr>
            <p:spPr>
              <a:xfrm rot="7960025">
                <a:off x="4436053" y="4224038"/>
                <a:ext cx="236256" cy="23625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F6FFE435-8017-437C-B3F5-0C08F0BA3FE3}"/>
                  </a:ext>
                </a:extLst>
              </p:cNvPr>
              <p:cNvSpPr/>
              <p:nvPr/>
            </p:nvSpPr>
            <p:spPr>
              <a:xfrm rot="6083013">
                <a:off x="4429799" y="4382220"/>
                <a:ext cx="49994" cy="49994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D56746D-3B78-4005-9B4C-CED42E5D1E25}"/>
                </a:ext>
              </a:extLst>
            </p:cNvPr>
            <p:cNvSpPr/>
            <p:nvPr/>
          </p:nvSpPr>
          <p:spPr>
            <a:xfrm rot="661971">
              <a:off x="4804452" y="4727626"/>
              <a:ext cx="395492" cy="2081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CCF152E-738F-47B7-8A0F-7AB32872359F}"/>
              </a:ext>
            </a:extLst>
          </p:cNvPr>
          <p:cNvGrpSpPr/>
          <p:nvPr/>
        </p:nvGrpSpPr>
        <p:grpSpPr>
          <a:xfrm>
            <a:off x="243500" y="4633001"/>
            <a:ext cx="2228142" cy="1765617"/>
            <a:chOff x="2541069" y="445616"/>
            <a:chExt cx="4610205" cy="3653204"/>
          </a:xfrm>
        </p:grpSpPr>
        <p:sp>
          <p:nvSpPr>
            <p:cNvPr id="160" name="Rectangle 11">
              <a:extLst>
                <a:ext uri="{FF2B5EF4-FFF2-40B4-BE49-F238E27FC236}">
                  <a16:creationId xmlns:a16="http://schemas.microsoft.com/office/drawing/2014/main" id="{23F5512A-5976-49A0-B7A7-5561F2F16A64}"/>
                </a:ext>
              </a:extLst>
            </p:cNvPr>
            <p:cNvSpPr/>
            <p:nvPr/>
          </p:nvSpPr>
          <p:spPr>
            <a:xfrm>
              <a:off x="3287973" y="2685588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Rectangle 11">
              <a:extLst>
                <a:ext uri="{FF2B5EF4-FFF2-40B4-BE49-F238E27FC236}">
                  <a16:creationId xmlns:a16="http://schemas.microsoft.com/office/drawing/2014/main" id="{1D1FD394-1412-4797-8DA4-827E70EFC4D7}"/>
                </a:ext>
              </a:extLst>
            </p:cNvPr>
            <p:cNvSpPr/>
            <p:nvPr/>
          </p:nvSpPr>
          <p:spPr>
            <a:xfrm>
              <a:off x="3800764" y="2619341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11">
              <a:extLst>
                <a:ext uri="{FF2B5EF4-FFF2-40B4-BE49-F238E27FC236}">
                  <a16:creationId xmlns:a16="http://schemas.microsoft.com/office/drawing/2014/main" id="{EEE4B5C2-7F04-4FCE-BF5F-87ECBA8D018E}"/>
                </a:ext>
              </a:extLst>
            </p:cNvPr>
            <p:cNvSpPr/>
            <p:nvPr/>
          </p:nvSpPr>
          <p:spPr>
            <a:xfrm>
              <a:off x="4935310" y="2671525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Rectangle 11">
              <a:extLst>
                <a:ext uri="{FF2B5EF4-FFF2-40B4-BE49-F238E27FC236}">
                  <a16:creationId xmlns:a16="http://schemas.microsoft.com/office/drawing/2014/main" id="{353EFF06-2EF5-455D-A0BE-DA075041D788}"/>
                </a:ext>
              </a:extLst>
            </p:cNvPr>
            <p:cNvSpPr/>
            <p:nvPr/>
          </p:nvSpPr>
          <p:spPr>
            <a:xfrm>
              <a:off x="5465698" y="2534144"/>
              <a:ext cx="579176" cy="1389386"/>
            </a:xfrm>
            <a:custGeom>
              <a:avLst/>
              <a:gdLst>
                <a:gd name="connsiteX0" fmla="*/ 0 w 430818"/>
                <a:gd name="connsiteY0" fmla="*/ 0 h 1149813"/>
                <a:gd name="connsiteX1" fmla="*/ 430818 w 430818"/>
                <a:gd name="connsiteY1" fmla="*/ 0 h 1149813"/>
                <a:gd name="connsiteX2" fmla="*/ 430818 w 430818"/>
                <a:gd name="connsiteY2" fmla="*/ 1149813 h 1149813"/>
                <a:gd name="connsiteX3" fmla="*/ 0 w 430818"/>
                <a:gd name="connsiteY3" fmla="*/ 1149813 h 1149813"/>
                <a:gd name="connsiteX4" fmla="*/ 0 w 430818"/>
                <a:gd name="connsiteY4" fmla="*/ 0 h 1149813"/>
                <a:gd name="connsiteX0" fmla="*/ 0 w 430818"/>
                <a:gd name="connsiteY0" fmla="*/ 12700 h 1162513"/>
                <a:gd name="connsiteX1" fmla="*/ 3419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30818"/>
                <a:gd name="connsiteY0" fmla="*/ 12700 h 1162513"/>
                <a:gd name="connsiteX1" fmla="*/ 303818 w 430818"/>
                <a:gd name="connsiteY1" fmla="*/ 0 h 1162513"/>
                <a:gd name="connsiteX2" fmla="*/ 430818 w 430818"/>
                <a:gd name="connsiteY2" fmla="*/ 1162513 h 1162513"/>
                <a:gd name="connsiteX3" fmla="*/ 0 w 430818"/>
                <a:gd name="connsiteY3" fmla="*/ 1162513 h 1162513"/>
                <a:gd name="connsiteX4" fmla="*/ 0 w 4308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038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68918"/>
                <a:gd name="connsiteY0" fmla="*/ 12700 h 1162513"/>
                <a:gd name="connsiteX1" fmla="*/ 380018 w 468918"/>
                <a:gd name="connsiteY1" fmla="*/ 0 h 1162513"/>
                <a:gd name="connsiteX2" fmla="*/ 468918 w 468918"/>
                <a:gd name="connsiteY2" fmla="*/ 1162513 h 1162513"/>
                <a:gd name="connsiteX3" fmla="*/ 0 w 468918"/>
                <a:gd name="connsiteY3" fmla="*/ 1162513 h 1162513"/>
                <a:gd name="connsiteX4" fmla="*/ 0 w 4689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2700 w 481618"/>
                <a:gd name="connsiteY3" fmla="*/ 1162513 h 1162513"/>
                <a:gd name="connsiteX4" fmla="*/ 0 w 481618"/>
                <a:gd name="connsiteY4" fmla="*/ 12700 h 1162513"/>
                <a:gd name="connsiteX0" fmla="*/ 0 w 481618"/>
                <a:gd name="connsiteY0" fmla="*/ 12700 h 1162513"/>
                <a:gd name="connsiteX1" fmla="*/ 392718 w 481618"/>
                <a:gd name="connsiteY1" fmla="*/ 0 h 1162513"/>
                <a:gd name="connsiteX2" fmla="*/ 481618 w 481618"/>
                <a:gd name="connsiteY2" fmla="*/ 1162513 h 1162513"/>
                <a:gd name="connsiteX3" fmla="*/ 101600 w 481618"/>
                <a:gd name="connsiteY3" fmla="*/ 1162513 h 1162513"/>
                <a:gd name="connsiteX4" fmla="*/ 0 w 481618"/>
                <a:gd name="connsiteY4" fmla="*/ 12700 h 1162513"/>
                <a:gd name="connsiteX0" fmla="*/ 13991 w 495609"/>
                <a:gd name="connsiteY0" fmla="*/ 12700 h 1162513"/>
                <a:gd name="connsiteX1" fmla="*/ 406709 w 495609"/>
                <a:gd name="connsiteY1" fmla="*/ 0 h 1162513"/>
                <a:gd name="connsiteX2" fmla="*/ 495609 w 495609"/>
                <a:gd name="connsiteY2" fmla="*/ 1162513 h 1162513"/>
                <a:gd name="connsiteX3" fmla="*/ 115591 w 495609"/>
                <a:gd name="connsiteY3" fmla="*/ 1162513 h 1162513"/>
                <a:gd name="connsiteX4" fmla="*/ 13991 w 495609"/>
                <a:gd name="connsiteY4" fmla="*/ 12700 h 1162513"/>
                <a:gd name="connsiteX0" fmla="*/ 19261 w 500879"/>
                <a:gd name="connsiteY0" fmla="*/ 12700 h 1162513"/>
                <a:gd name="connsiteX1" fmla="*/ 411979 w 500879"/>
                <a:gd name="connsiteY1" fmla="*/ 0 h 1162513"/>
                <a:gd name="connsiteX2" fmla="*/ 500879 w 500879"/>
                <a:gd name="connsiteY2" fmla="*/ 1162513 h 1162513"/>
                <a:gd name="connsiteX3" fmla="*/ 120861 w 500879"/>
                <a:gd name="connsiteY3" fmla="*/ 1162513 h 1162513"/>
                <a:gd name="connsiteX4" fmla="*/ 19261 w 500879"/>
                <a:gd name="connsiteY4" fmla="*/ 12700 h 1162513"/>
                <a:gd name="connsiteX0" fmla="*/ 19261 w 583429"/>
                <a:gd name="connsiteY0" fmla="*/ 12700 h 1276813"/>
                <a:gd name="connsiteX1" fmla="*/ 411979 w 583429"/>
                <a:gd name="connsiteY1" fmla="*/ 0 h 1276813"/>
                <a:gd name="connsiteX2" fmla="*/ 583429 w 583429"/>
                <a:gd name="connsiteY2" fmla="*/ 1276813 h 1276813"/>
                <a:gd name="connsiteX3" fmla="*/ 120861 w 583429"/>
                <a:gd name="connsiteY3" fmla="*/ 1162513 h 1276813"/>
                <a:gd name="connsiteX4" fmla="*/ 19261 w 583429"/>
                <a:gd name="connsiteY4" fmla="*/ 12700 h 1276813"/>
                <a:gd name="connsiteX0" fmla="*/ 11221 w 575389"/>
                <a:gd name="connsiteY0" fmla="*/ 12700 h 1384763"/>
                <a:gd name="connsiteX1" fmla="*/ 403939 w 575389"/>
                <a:gd name="connsiteY1" fmla="*/ 0 h 1384763"/>
                <a:gd name="connsiteX2" fmla="*/ 575389 w 575389"/>
                <a:gd name="connsiteY2" fmla="*/ 1276813 h 1384763"/>
                <a:gd name="connsiteX3" fmla="*/ 201721 w 575389"/>
                <a:gd name="connsiteY3" fmla="*/ 1384763 h 1384763"/>
                <a:gd name="connsiteX4" fmla="*/ 11221 w 575389"/>
                <a:gd name="connsiteY4" fmla="*/ 12700 h 1384763"/>
                <a:gd name="connsiteX0" fmla="*/ 11221 w 575389"/>
                <a:gd name="connsiteY0" fmla="*/ 12700 h 1386448"/>
                <a:gd name="connsiteX1" fmla="*/ 403939 w 575389"/>
                <a:gd name="connsiteY1" fmla="*/ 0 h 1386448"/>
                <a:gd name="connsiteX2" fmla="*/ 575389 w 575389"/>
                <a:gd name="connsiteY2" fmla="*/ 1276813 h 1386448"/>
                <a:gd name="connsiteX3" fmla="*/ 201721 w 575389"/>
                <a:gd name="connsiteY3" fmla="*/ 1384763 h 1386448"/>
                <a:gd name="connsiteX4" fmla="*/ 11221 w 575389"/>
                <a:gd name="connsiteY4" fmla="*/ 12700 h 1386448"/>
                <a:gd name="connsiteX0" fmla="*/ 11221 w 575389"/>
                <a:gd name="connsiteY0" fmla="*/ 12700 h 1389386"/>
                <a:gd name="connsiteX1" fmla="*/ 403939 w 575389"/>
                <a:gd name="connsiteY1" fmla="*/ 0 h 1389386"/>
                <a:gd name="connsiteX2" fmla="*/ 575389 w 575389"/>
                <a:gd name="connsiteY2" fmla="*/ 1276813 h 1389386"/>
                <a:gd name="connsiteX3" fmla="*/ 201721 w 575389"/>
                <a:gd name="connsiteY3" fmla="*/ 1384763 h 1389386"/>
                <a:gd name="connsiteX4" fmla="*/ 11221 w 575389"/>
                <a:gd name="connsiteY4" fmla="*/ 12700 h 1389386"/>
                <a:gd name="connsiteX0" fmla="*/ 15008 w 579176"/>
                <a:gd name="connsiteY0" fmla="*/ 12700 h 1389386"/>
                <a:gd name="connsiteX1" fmla="*/ 407726 w 579176"/>
                <a:gd name="connsiteY1" fmla="*/ 0 h 1389386"/>
                <a:gd name="connsiteX2" fmla="*/ 579176 w 579176"/>
                <a:gd name="connsiteY2" fmla="*/ 1276813 h 1389386"/>
                <a:gd name="connsiteX3" fmla="*/ 205508 w 579176"/>
                <a:gd name="connsiteY3" fmla="*/ 1384763 h 1389386"/>
                <a:gd name="connsiteX4" fmla="*/ 15008 w 579176"/>
                <a:gd name="connsiteY4" fmla="*/ 12700 h 1389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176" h="1389386">
                  <a:moveTo>
                    <a:pt x="15008" y="12700"/>
                  </a:moveTo>
                  <a:lnTo>
                    <a:pt x="407726" y="0"/>
                  </a:lnTo>
                  <a:cubicBezTo>
                    <a:pt x="323059" y="476404"/>
                    <a:pt x="422543" y="978209"/>
                    <a:pt x="579176" y="1276813"/>
                  </a:cubicBezTo>
                  <a:cubicBezTo>
                    <a:pt x="511770" y="1382646"/>
                    <a:pt x="457064" y="1399580"/>
                    <a:pt x="205508" y="1384763"/>
                  </a:cubicBezTo>
                  <a:cubicBezTo>
                    <a:pt x="63691" y="1211042"/>
                    <a:pt x="-40025" y="484871"/>
                    <a:pt x="15008" y="1270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Rectangle 27">
              <a:extLst>
                <a:ext uri="{FF2B5EF4-FFF2-40B4-BE49-F238E27FC236}">
                  <a16:creationId xmlns:a16="http://schemas.microsoft.com/office/drawing/2014/main" id="{B87D6F40-8F34-4ECB-8E18-513530551C7A}"/>
                </a:ext>
              </a:extLst>
            </p:cNvPr>
            <p:cNvSpPr/>
            <p:nvPr/>
          </p:nvSpPr>
          <p:spPr>
            <a:xfrm rot="19810810">
              <a:off x="2541069" y="1050300"/>
              <a:ext cx="1151240" cy="481994"/>
            </a:xfrm>
            <a:custGeom>
              <a:avLst/>
              <a:gdLst>
                <a:gd name="connsiteX0" fmla="*/ 0 w 841848"/>
                <a:gd name="connsiteY0" fmla="*/ 0 h 344507"/>
                <a:gd name="connsiteX1" fmla="*/ 841848 w 841848"/>
                <a:gd name="connsiteY1" fmla="*/ 0 h 344507"/>
                <a:gd name="connsiteX2" fmla="*/ 841848 w 841848"/>
                <a:gd name="connsiteY2" fmla="*/ 344507 h 344507"/>
                <a:gd name="connsiteX3" fmla="*/ 0 w 841848"/>
                <a:gd name="connsiteY3" fmla="*/ 344507 h 344507"/>
                <a:gd name="connsiteX4" fmla="*/ 0 w 841848"/>
                <a:gd name="connsiteY4" fmla="*/ 0 h 344507"/>
                <a:gd name="connsiteX0" fmla="*/ 269129 w 1110977"/>
                <a:gd name="connsiteY0" fmla="*/ 0 h 357465"/>
                <a:gd name="connsiteX1" fmla="*/ 1110977 w 1110977"/>
                <a:gd name="connsiteY1" fmla="*/ 0 h 357465"/>
                <a:gd name="connsiteX2" fmla="*/ 1110977 w 1110977"/>
                <a:gd name="connsiteY2" fmla="*/ 344507 h 357465"/>
                <a:gd name="connsiteX3" fmla="*/ 269129 w 1110977"/>
                <a:gd name="connsiteY3" fmla="*/ 344507 h 357465"/>
                <a:gd name="connsiteX4" fmla="*/ 269129 w 1110977"/>
                <a:gd name="connsiteY4" fmla="*/ 0 h 357465"/>
                <a:gd name="connsiteX0" fmla="*/ 0 w 841848"/>
                <a:gd name="connsiteY0" fmla="*/ 344507 h 344507"/>
                <a:gd name="connsiteX1" fmla="*/ 841848 w 841848"/>
                <a:gd name="connsiteY1" fmla="*/ 0 h 344507"/>
                <a:gd name="connsiteX2" fmla="*/ 841848 w 841848"/>
                <a:gd name="connsiteY2" fmla="*/ 344507 h 344507"/>
                <a:gd name="connsiteX3" fmla="*/ 0 w 841848"/>
                <a:gd name="connsiteY3" fmla="*/ 344507 h 344507"/>
                <a:gd name="connsiteX0" fmla="*/ 0 w 841848"/>
                <a:gd name="connsiteY0" fmla="*/ 344506 h 344506"/>
                <a:gd name="connsiteX1" fmla="*/ 541765 w 841848"/>
                <a:gd name="connsiteY1" fmla="*/ 0 h 344506"/>
                <a:gd name="connsiteX2" fmla="*/ 841848 w 841848"/>
                <a:gd name="connsiteY2" fmla="*/ 344506 h 344506"/>
                <a:gd name="connsiteX3" fmla="*/ 0 w 841848"/>
                <a:gd name="connsiteY3" fmla="*/ 344506 h 344506"/>
                <a:gd name="connsiteX0" fmla="*/ 93639 w 935487"/>
                <a:gd name="connsiteY0" fmla="*/ 426208 h 426208"/>
                <a:gd name="connsiteX1" fmla="*/ 635404 w 935487"/>
                <a:gd name="connsiteY1" fmla="*/ 81702 h 426208"/>
                <a:gd name="connsiteX2" fmla="*/ 935487 w 935487"/>
                <a:gd name="connsiteY2" fmla="*/ 426208 h 426208"/>
                <a:gd name="connsiteX3" fmla="*/ 93639 w 935487"/>
                <a:gd name="connsiteY3" fmla="*/ 426208 h 426208"/>
                <a:gd name="connsiteX0" fmla="*/ 298221 w 1140069"/>
                <a:gd name="connsiteY0" fmla="*/ 406411 h 440132"/>
                <a:gd name="connsiteX1" fmla="*/ 839986 w 1140069"/>
                <a:gd name="connsiteY1" fmla="*/ 61905 h 440132"/>
                <a:gd name="connsiteX2" fmla="*/ 1140069 w 1140069"/>
                <a:gd name="connsiteY2" fmla="*/ 406411 h 440132"/>
                <a:gd name="connsiteX3" fmla="*/ 298221 w 1140069"/>
                <a:gd name="connsiteY3" fmla="*/ 406411 h 440132"/>
                <a:gd name="connsiteX0" fmla="*/ 260558 w 1102406"/>
                <a:gd name="connsiteY0" fmla="*/ 438627 h 469443"/>
                <a:gd name="connsiteX1" fmla="*/ 802323 w 1102406"/>
                <a:gd name="connsiteY1" fmla="*/ 94121 h 469443"/>
                <a:gd name="connsiteX2" fmla="*/ 1102406 w 1102406"/>
                <a:gd name="connsiteY2" fmla="*/ 438627 h 469443"/>
                <a:gd name="connsiteX3" fmla="*/ 260558 w 1102406"/>
                <a:gd name="connsiteY3" fmla="*/ 438627 h 469443"/>
                <a:gd name="connsiteX0" fmla="*/ 326170 w 1168018"/>
                <a:gd name="connsiteY0" fmla="*/ 432994 h 485373"/>
                <a:gd name="connsiteX1" fmla="*/ 867935 w 1168018"/>
                <a:gd name="connsiteY1" fmla="*/ 88488 h 485373"/>
                <a:gd name="connsiteX2" fmla="*/ 1168018 w 1168018"/>
                <a:gd name="connsiteY2" fmla="*/ 432994 h 485373"/>
                <a:gd name="connsiteX3" fmla="*/ 326170 w 1168018"/>
                <a:gd name="connsiteY3" fmla="*/ 432994 h 485373"/>
                <a:gd name="connsiteX0" fmla="*/ 291248 w 1133096"/>
                <a:gd name="connsiteY0" fmla="*/ 437239 h 472821"/>
                <a:gd name="connsiteX1" fmla="*/ 833013 w 1133096"/>
                <a:gd name="connsiteY1" fmla="*/ 92733 h 472821"/>
                <a:gd name="connsiteX2" fmla="*/ 1133096 w 1133096"/>
                <a:gd name="connsiteY2" fmla="*/ 437239 h 472821"/>
                <a:gd name="connsiteX3" fmla="*/ 291248 w 1133096"/>
                <a:gd name="connsiteY3" fmla="*/ 437239 h 472821"/>
                <a:gd name="connsiteX0" fmla="*/ 344467 w 1024465"/>
                <a:gd name="connsiteY0" fmla="*/ 441795 h 477215"/>
                <a:gd name="connsiteX1" fmla="*/ 724382 w 1024465"/>
                <a:gd name="connsiteY1" fmla="*/ 92351 h 477215"/>
                <a:gd name="connsiteX2" fmla="*/ 1024465 w 1024465"/>
                <a:gd name="connsiteY2" fmla="*/ 436857 h 477215"/>
                <a:gd name="connsiteX3" fmla="*/ 344467 w 1024465"/>
                <a:gd name="connsiteY3" fmla="*/ 441795 h 477215"/>
                <a:gd name="connsiteX0" fmla="*/ 478130 w 1158128"/>
                <a:gd name="connsiteY0" fmla="*/ 441118 h 479001"/>
                <a:gd name="connsiteX1" fmla="*/ 858045 w 1158128"/>
                <a:gd name="connsiteY1" fmla="*/ 91674 h 479001"/>
                <a:gd name="connsiteX2" fmla="*/ 1158128 w 1158128"/>
                <a:gd name="connsiteY2" fmla="*/ 436180 h 479001"/>
                <a:gd name="connsiteX3" fmla="*/ 478130 w 1158128"/>
                <a:gd name="connsiteY3" fmla="*/ 441118 h 479001"/>
                <a:gd name="connsiteX0" fmla="*/ 476713 w 1160944"/>
                <a:gd name="connsiteY0" fmla="*/ 371644 h 442322"/>
                <a:gd name="connsiteX1" fmla="*/ 860861 w 1160944"/>
                <a:gd name="connsiteY1" fmla="*/ 97816 h 442322"/>
                <a:gd name="connsiteX2" fmla="*/ 1160944 w 1160944"/>
                <a:gd name="connsiteY2" fmla="*/ 442322 h 442322"/>
                <a:gd name="connsiteX3" fmla="*/ 476713 w 1160944"/>
                <a:gd name="connsiteY3" fmla="*/ 371644 h 442322"/>
                <a:gd name="connsiteX0" fmla="*/ 475967 w 1160198"/>
                <a:gd name="connsiteY0" fmla="*/ 357964 h 461100"/>
                <a:gd name="connsiteX1" fmla="*/ 860115 w 1160198"/>
                <a:gd name="connsiteY1" fmla="*/ 84136 h 461100"/>
                <a:gd name="connsiteX2" fmla="*/ 1160198 w 1160198"/>
                <a:gd name="connsiteY2" fmla="*/ 428642 h 461100"/>
                <a:gd name="connsiteX3" fmla="*/ 475967 w 1160198"/>
                <a:gd name="connsiteY3" fmla="*/ 357964 h 461100"/>
                <a:gd name="connsiteX0" fmla="*/ 455672 w 1139903"/>
                <a:gd name="connsiteY0" fmla="*/ 374342 h 474092"/>
                <a:gd name="connsiteX1" fmla="*/ 839820 w 1139903"/>
                <a:gd name="connsiteY1" fmla="*/ 100514 h 474092"/>
                <a:gd name="connsiteX2" fmla="*/ 1139903 w 1139903"/>
                <a:gd name="connsiteY2" fmla="*/ 445020 h 474092"/>
                <a:gd name="connsiteX3" fmla="*/ 455672 w 1139903"/>
                <a:gd name="connsiteY3" fmla="*/ 374342 h 474092"/>
                <a:gd name="connsiteX0" fmla="*/ 467009 w 1151240"/>
                <a:gd name="connsiteY0" fmla="*/ 384112 h 481994"/>
                <a:gd name="connsiteX1" fmla="*/ 851157 w 1151240"/>
                <a:gd name="connsiteY1" fmla="*/ 110284 h 481994"/>
                <a:gd name="connsiteX2" fmla="*/ 1151240 w 1151240"/>
                <a:gd name="connsiteY2" fmla="*/ 454790 h 481994"/>
                <a:gd name="connsiteX3" fmla="*/ 467009 w 1151240"/>
                <a:gd name="connsiteY3" fmla="*/ 384112 h 481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1240" h="481994">
                  <a:moveTo>
                    <a:pt x="467009" y="384112"/>
                  </a:moveTo>
                  <a:cubicBezTo>
                    <a:pt x="-395685" y="816646"/>
                    <a:pt x="57333" y="-352116"/>
                    <a:pt x="851157" y="110284"/>
                  </a:cubicBezTo>
                  <a:lnTo>
                    <a:pt x="1151240" y="454790"/>
                  </a:lnTo>
                  <a:lnTo>
                    <a:pt x="467009" y="384112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Rectangle 7">
              <a:extLst>
                <a:ext uri="{FF2B5EF4-FFF2-40B4-BE49-F238E27FC236}">
                  <a16:creationId xmlns:a16="http://schemas.microsoft.com/office/drawing/2014/main" id="{2A2C39BC-21BC-4CBD-989D-E501688B5609}"/>
                </a:ext>
              </a:extLst>
            </p:cNvPr>
            <p:cNvSpPr/>
            <p:nvPr/>
          </p:nvSpPr>
          <p:spPr>
            <a:xfrm rot="21318299" flipH="1">
              <a:off x="2983104" y="511868"/>
              <a:ext cx="3388599" cy="2618831"/>
            </a:xfrm>
            <a:custGeom>
              <a:avLst/>
              <a:gdLst>
                <a:gd name="connsiteX0" fmla="*/ 0 w 1536684"/>
                <a:gd name="connsiteY0" fmla="*/ 0 h 733425"/>
                <a:gd name="connsiteX1" fmla="*/ 1536684 w 1536684"/>
                <a:gd name="connsiteY1" fmla="*/ 0 h 733425"/>
                <a:gd name="connsiteX2" fmla="*/ 1536684 w 1536684"/>
                <a:gd name="connsiteY2" fmla="*/ 733425 h 733425"/>
                <a:gd name="connsiteX3" fmla="*/ 0 w 1536684"/>
                <a:gd name="connsiteY3" fmla="*/ 733425 h 733425"/>
                <a:gd name="connsiteX4" fmla="*/ 0 w 1536684"/>
                <a:gd name="connsiteY4" fmla="*/ 0 h 733425"/>
                <a:gd name="connsiteX0" fmla="*/ 0 w 1536684"/>
                <a:gd name="connsiteY0" fmla="*/ 288839 h 1022264"/>
                <a:gd name="connsiteX1" fmla="*/ 553857 w 1536684"/>
                <a:gd name="connsiteY1" fmla="*/ 0 h 1022264"/>
                <a:gd name="connsiteX2" fmla="*/ 1536684 w 1536684"/>
                <a:gd name="connsiteY2" fmla="*/ 288839 h 1022264"/>
                <a:gd name="connsiteX3" fmla="*/ 1536684 w 1536684"/>
                <a:gd name="connsiteY3" fmla="*/ 1022264 h 1022264"/>
                <a:gd name="connsiteX4" fmla="*/ 0 w 1536684"/>
                <a:gd name="connsiteY4" fmla="*/ 1022264 h 1022264"/>
                <a:gd name="connsiteX5" fmla="*/ 0 w 1536684"/>
                <a:gd name="connsiteY5" fmla="*/ 288839 h 1022264"/>
                <a:gd name="connsiteX0" fmla="*/ 0 w 1536684"/>
                <a:gd name="connsiteY0" fmla="*/ 304334 h 1037759"/>
                <a:gd name="connsiteX1" fmla="*/ 553857 w 1536684"/>
                <a:gd name="connsiteY1" fmla="*/ 15495 h 1037759"/>
                <a:gd name="connsiteX2" fmla="*/ 942433 w 1536684"/>
                <a:gd name="connsiteY2" fmla="*/ 10969 h 1037759"/>
                <a:gd name="connsiteX3" fmla="*/ 1536684 w 1536684"/>
                <a:gd name="connsiteY3" fmla="*/ 304334 h 1037759"/>
                <a:gd name="connsiteX4" fmla="*/ 1536684 w 1536684"/>
                <a:gd name="connsiteY4" fmla="*/ 1037759 h 1037759"/>
                <a:gd name="connsiteX5" fmla="*/ 0 w 1536684"/>
                <a:gd name="connsiteY5" fmla="*/ 1037759 h 1037759"/>
                <a:gd name="connsiteX6" fmla="*/ 0 w 1536684"/>
                <a:gd name="connsiteY6" fmla="*/ 304334 h 1037759"/>
                <a:gd name="connsiteX0" fmla="*/ 0 w 1536684"/>
                <a:gd name="connsiteY0" fmla="*/ 304334 h 1037759"/>
                <a:gd name="connsiteX1" fmla="*/ 553857 w 1536684"/>
                <a:gd name="connsiteY1" fmla="*/ 15495 h 1037759"/>
                <a:gd name="connsiteX2" fmla="*/ 942433 w 1536684"/>
                <a:gd name="connsiteY2" fmla="*/ 10969 h 1037759"/>
                <a:gd name="connsiteX3" fmla="*/ 1221560 w 1536684"/>
                <a:gd name="connsiteY3" fmla="*/ 25990 h 1037759"/>
                <a:gd name="connsiteX4" fmla="*/ 1536684 w 1536684"/>
                <a:gd name="connsiteY4" fmla="*/ 304334 h 1037759"/>
                <a:gd name="connsiteX5" fmla="*/ 1536684 w 1536684"/>
                <a:gd name="connsiteY5" fmla="*/ 1037759 h 1037759"/>
                <a:gd name="connsiteX6" fmla="*/ 0 w 1536684"/>
                <a:gd name="connsiteY6" fmla="*/ 1037759 h 1037759"/>
                <a:gd name="connsiteX7" fmla="*/ 0 w 1536684"/>
                <a:gd name="connsiteY7" fmla="*/ 304334 h 1037759"/>
                <a:gd name="connsiteX0" fmla="*/ 0 w 1536684"/>
                <a:gd name="connsiteY0" fmla="*/ 304334 h 1037759"/>
                <a:gd name="connsiteX1" fmla="*/ 553857 w 1536684"/>
                <a:gd name="connsiteY1" fmla="*/ 15495 h 1037759"/>
                <a:gd name="connsiteX2" fmla="*/ 942433 w 1536684"/>
                <a:gd name="connsiteY2" fmla="*/ 10969 h 1037759"/>
                <a:gd name="connsiteX3" fmla="*/ 1221560 w 1536684"/>
                <a:gd name="connsiteY3" fmla="*/ 25990 h 1037759"/>
                <a:gd name="connsiteX4" fmla="*/ 1451464 w 1536684"/>
                <a:gd name="connsiteY4" fmla="*/ 114662 h 1037759"/>
                <a:gd name="connsiteX5" fmla="*/ 1536684 w 1536684"/>
                <a:gd name="connsiteY5" fmla="*/ 304334 h 1037759"/>
                <a:gd name="connsiteX6" fmla="*/ 1536684 w 1536684"/>
                <a:gd name="connsiteY6" fmla="*/ 1037759 h 1037759"/>
                <a:gd name="connsiteX7" fmla="*/ 0 w 1536684"/>
                <a:gd name="connsiteY7" fmla="*/ 1037759 h 1037759"/>
                <a:gd name="connsiteX8" fmla="*/ 0 w 1536684"/>
                <a:gd name="connsiteY8" fmla="*/ 304334 h 1037759"/>
                <a:gd name="connsiteX0" fmla="*/ 0 w 1606256"/>
                <a:gd name="connsiteY0" fmla="*/ 304334 h 1037759"/>
                <a:gd name="connsiteX1" fmla="*/ 553857 w 1606256"/>
                <a:gd name="connsiteY1" fmla="*/ 15495 h 1037759"/>
                <a:gd name="connsiteX2" fmla="*/ 942433 w 1606256"/>
                <a:gd name="connsiteY2" fmla="*/ 10969 h 1037759"/>
                <a:gd name="connsiteX3" fmla="*/ 1221560 w 1606256"/>
                <a:gd name="connsiteY3" fmla="*/ 25990 h 1037759"/>
                <a:gd name="connsiteX4" fmla="*/ 1451464 w 1606256"/>
                <a:gd name="connsiteY4" fmla="*/ 114662 h 1037759"/>
                <a:gd name="connsiteX5" fmla="*/ 1606256 w 1606256"/>
                <a:gd name="connsiteY5" fmla="*/ 258754 h 1037759"/>
                <a:gd name="connsiteX6" fmla="*/ 1536684 w 1606256"/>
                <a:gd name="connsiteY6" fmla="*/ 1037759 h 1037759"/>
                <a:gd name="connsiteX7" fmla="*/ 0 w 1606256"/>
                <a:gd name="connsiteY7" fmla="*/ 1037759 h 1037759"/>
                <a:gd name="connsiteX8" fmla="*/ 0 w 1606256"/>
                <a:gd name="connsiteY8" fmla="*/ 304334 h 1037759"/>
                <a:gd name="connsiteX0" fmla="*/ 0 w 1700061"/>
                <a:gd name="connsiteY0" fmla="*/ 304334 h 1037759"/>
                <a:gd name="connsiteX1" fmla="*/ 553857 w 1700061"/>
                <a:gd name="connsiteY1" fmla="*/ 15495 h 1037759"/>
                <a:gd name="connsiteX2" fmla="*/ 942433 w 1700061"/>
                <a:gd name="connsiteY2" fmla="*/ 10969 h 1037759"/>
                <a:gd name="connsiteX3" fmla="*/ 1221560 w 1700061"/>
                <a:gd name="connsiteY3" fmla="*/ 25990 h 1037759"/>
                <a:gd name="connsiteX4" fmla="*/ 1451464 w 1700061"/>
                <a:gd name="connsiteY4" fmla="*/ 114662 h 1037759"/>
                <a:gd name="connsiteX5" fmla="*/ 1606256 w 1700061"/>
                <a:gd name="connsiteY5" fmla="*/ 258754 h 1037759"/>
                <a:gd name="connsiteX6" fmla="*/ 1699713 w 1700061"/>
                <a:gd name="connsiteY6" fmla="*/ 490596 h 1037759"/>
                <a:gd name="connsiteX7" fmla="*/ 1536684 w 1700061"/>
                <a:gd name="connsiteY7" fmla="*/ 1037759 h 1037759"/>
                <a:gd name="connsiteX8" fmla="*/ 0 w 1700061"/>
                <a:gd name="connsiteY8" fmla="*/ 1037759 h 1037759"/>
                <a:gd name="connsiteX9" fmla="*/ 0 w 1700061"/>
                <a:gd name="connsiteY9" fmla="*/ 304334 h 1037759"/>
                <a:gd name="connsiteX0" fmla="*/ 0 w 1719330"/>
                <a:gd name="connsiteY0" fmla="*/ 304334 h 1037759"/>
                <a:gd name="connsiteX1" fmla="*/ 553857 w 1719330"/>
                <a:gd name="connsiteY1" fmla="*/ 15495 h 1037759"/>
                <a:gd name="connsiteX2" fmla="*/ 942433 w 1719330"/>
                <a:gd name="connsiteY2" fmla="*/ 10969 h 1037759"/>
                <a:gd name="connsiteX3" fmla="*/ 1221560 w 1719330"/>
                <a:gd name="connsiteY3" fmla="*/ 25990 h 1037759"/>
                <a:gd name="connsiteX4" fmla="*/ 1451464 w 1719330"/>
                <a:gd name="connsiteY4" fmla="*/ 114662 h 1037759"/>
                <a:gd name="connsiteX5" fmla="*/ 1606256 w 1719330"/>
                <a:gd name="connsiteY5" fmla="*/ 258754 h 1037759"/>
                <a:gd name="connsiteX6" fmla="*/ 1699713 w 1719330"/>
                <a:gd name="connsiteY6" fmla="*/ 490596 h 1037759"/>
                <a:gd name="connsiteX7" fmla="*/ 1713985 w 1719330"/>
                <a:gd name="connsiteY7" fmla="*/ 738797 h 1037759"/>
                <a:gd name="connsiteX8" fmla="*/ 1536684 w 1719330"/>
                <a:gd name="connsiteY8" fmla="*/ 1037759 h 1037759"/>
                <a:gd name="connsiteX9" fmla="*/ 0 w 1719330"/>
                <a:gd name="connsiteY9" fmla="*/ 1037759 h 1037759"/>
                <a:gd name="connsiteX10" fmla="*/ 0 w 1719330"/>
                <a:gd name="connsiteY10" fmla="*/ 304334 h 1037759"/>
                <a:gd name="connsiteX0" fmla="*/ 0 w 1719330"/>
                <a:gd name="connsiteY0" fmla="*/ 304334 h 1056581"/>
                <a:gd name="connsiteX1" fmla="*/ 553857 w 1719330"/>
                <a:gd name="connsiteY1" fmla="*/ 15495 h 1056581"/>
                <a:gd name="connsiteX2" fmla="*/ 942433 w 1719330"/>
                <a:gd name="connsiteY2" fmla="*/ 10969 h 1056581"/>
                <a:gd name="connsiteX3" fmla="*/ 1221560 w 1719330"/>
                <a:gd name="connsiteY3" fmla="*/ 25990 h 1056581"/>
                <a:gd name="connsiteX4" fmla="*/ 1451464 w 1719330"/>
                <a:gd name="connsiteY4" fmla="*/ 114662 h 1056581"/>
                <a:gd name="connsiteX5" fmla="*/ 1606256 w 1719330"/>
                <a:gd name="connsiteY5" fmla="*/ 258754 h 1056581"/>
                <a:gd name="connsiteX6" fmla="*/ 1699713 w 1719330"/>
                <a:gd name="connsiteY6" fmla="*/ 490596 h 1056581"/>
                <a:gd name="connsiteX7" fmla="*/ 1713985 w 1719330"/>
                <a:gd name="connsiteY7" fmla="*/ 738797 h 1056581"/>
                <a:gd name="connsiteX8" fmla="*/ 1662348 w 1719330"/>
                <a:gd name="connsiteY8" fmla="*/ 1056581 h 1056581"/>
                <a:gd name="connsiteX9" fmla="*/ 1536684 w 1719330"/>
                <a:gd name="connsiteY9" fmla="*/ 1037759 h 1056581"/>
                <a:gd name="connsiteX10" fmla="*/ 0 w 1719330"/>
                <a:gd name="connsiteY10" fmla="*/ 1037759 h 1056581"/>
                <a:gd name="connsiteX11" fmla="*/ 0 w 1719330"/>
                <a:gd name="connsiteY11" fmla="*/ 304334 h 1056581"/>
                <a:gd name="connsiteX0" fmla="*/ 0 w 1719330"/>
                <a:gd name="connsiteY0" fmla="*/ 304334 h 1209472"/>
                <a:gd name="connsiteX1" fmla="*/ 553857 w 1719330"/>
                <a:gd name="connsiteY1" fmla="*/ 15495 h 1209472"/>
                <a:gd name="connsiteX2" fmla="*/ 942433 w 1719330"/>
                <a:gd name="connsiteY2" fmla="*/ 10969 h 1209472"/>
                <a:gd name="connsiteX3" fmla="*/ 1221560 w 1719330"/>
                <a:gd name="connsiteY3" fmla="*/ 25990 h 1209472"/>
                <a:gd name="connsiteX4" fmla="*/ 1451464 w 1719330"/>
                <a:gd name="connsiteY4" fmla="*/ 114662 h 1209472"/>
                <a:gd name="connsiteX5" fmla="*/ 1606256 w 1719330"/>
                <a:gd name="connsiteY5" fmla="*/ 258754 h 1209472"/>
                <a:gd name="connsiteX6" fmla="*/ 1699713 w 1719330"/>
                <a:gd name="connsiteY6" fmla="*/ 490596 h 1209472"/>
                <a:gd name="connsiteX7" fmla="*/ 1713985 w 1719330"/>
                <a:gd name="connsiteY7" fmla="*/ 738797 h 1209472"/>
                <a:gd name="connsiteX8" fmla="*/ 1662348 w 1719330"/>
                <a:gd name="connsiteY8" fmla="*/ 1056581 h 1209472"/>
                <a:gd name="connsiteX9" fmla="*/ 1482590 w 1719330"/>
                <a:gd name="connsiteY9" fmla="*/ 1209472 h 1209472"/>
                <a:gd name="connsiteX10" fmla="*/ 0 w 1719330"/>
                <a:gd name="connsiteY10" fmla="*/ 1037759 h 1209472"/>
                <a:gd name="connsiteX11" fmla="*/ 0 w 1719330"/>
                <a:gd name="connsiteY11" fmla="*/ 304334 h 1209472"/>
                <a:gd name="connsiteX0" fmla="*/ 0 w 1719330"/>
                <a:gd name="connsiteY0" fmla="*/ 304334 h 1287584"/>
                <a:gd name="connsiteX1" fmla="*/ 553857 w 1719330"/>
                <a:gd name="connsiteY1" fmla="*/ 15495 h 1287584"/>
                <a:gd name="connsiteX2" fmla="*/ 942433 w 1719330"/>
                <a:gd name="connsiteY2" fmla="*/ 10969 h 1287584"/>
                <a:gd name="connsiteX3" fmla="*/ 1221560 w 1719330"/>
                <a:gd name="connsiteY3" fmla="*/ 25990 h 1287584"/>
                <a:gd name="connsiteX4" fmla="*/ 1451464 w 1719330"/>
                <a:gd name="connsiteY4" fmla="*/ 114662 h 1287584"/>
                <a:gd name="connsiteX5" fmla="*/ 1606256 w 1719330"/>
                <a:gd name="connsiteY5" fmla="*/ 258754 h 1287584"/>
                <a:gd name="connsiteX6" fmla="*/ 1699713 w 1719330"/>
                <a:gd name="connsiteY6" fmla="*/ 490596 h 1287584"/>
                <a:gd name="connsiteX7" fmla="*/ 1713985 w 1719330"/>
                <a:gd name="connsiteY7" fmla="*/ 738797 h 1287584"/>
                <a:gd name="connsiteX8" fmla="*/ 1662348 w 1719330"/>
                <a:gd name="connsiteY8" fmla="*/ 1056581 h 1287584"/>
                <a:gd name="connsiteX9" fmla="*/ 1482590 w 1719330"/>
                <a:gd name="connsiteY9" fmla="*/ 1209472 h 1287584"/>
                <a:gd name="connsiteX10" fmla="*/ 1183471 w 1719330"/>
                <a:gd name="connsiteY10" fmla="*/ 1286532 h 1287584"/>
                <a:gd name="connsiteX11" fmla="*/ 0 w 1719330"/>
                <a:gd name="connsiteY11" fmla="*/ 1037759 h 1287584"/>
                <a:gd name="connsiteX12" fmla="*/ 0 w 1719330"/>
                <a:gd name="connsiteY12" fmla="*/ 304334 h 1287584"/>
                <a:gd name="connsiteX0" fmla="*/ 0 w 1719330"/>
                <a:gd name="connsiteY0" fmla="*/ 304334 h 1366129"/>
                <a:gd name="connsiteX1" fmla="*/ 553857 w 1719330"/>
                <a:gd name="connsiteY1" fmla="*/ 15495 h 1366129"/>
                <a:gd name="connsiteX2" fmla="*/ 942433 w 1719330"/>
                <a:gd name="connsiteY2" fmla="*/ 10969 h 1366129"/>
                <a:gd name="connsiteX3" fmla="*/ 1221560 w 1719330"/>
                <a:gd name="connsiteY3" fmla="*/ 25990 h 1366129"/>
                <a:gd name="connsiteX4" fmla="*/ 1451464 w 1719330"/>
                <a:gd name="connsiteY4" fmla="*/ 114662 h 1366129"/>
                <a:gd name="connsiteX5" fmla="*/ 1606256 w 1719330"/>
                <a:gd name="connsiteY5" fmla="*/ 258754 h 1366129"/>
                <a:gd name="connsiteX6" fmla="*/ 1699713 w 1719330"/>
                <a:gd name="connsiteY6" fmla="*/ 490596 h 1366129"/>
                <a:gd name="connsiteX7" fmla="*/ 1713985 w 1719330"/>
                <a:gd name="connsiteY7" fmla="*/ 738797 h 1366129"/>
                <a:gd name="connsiteX8" fmla="*/ 1662348 w 1719330"/>
                <a:gd name="connsiteY8" fmla="*/ 1056581 h 1366129"/>
                <a:gd name="connsiteX9" fmla="*/ 1482590 w 1719330"/>
                <a:gd name="connsiteY9" fmla="*/ 1209472 h 1366129"/>
                <a:gd name="connsiteX10" fmla="*/ 1183471 w 1719330"/>
                <a:gd name="connsiteY10" fmla="*/ 1286532 h 1366129"/>
                <a:gd name="connsiteX11" fmla="*/ 846577 w 1719330"/>
                <a:gd name="connsiteY11" fmla="*/ 1363476 h 1366129"/>
                <a:gd name="connsiteX12" fmla="*/ 0 w 1719330"/>
                <a:gd name="connsiteY12" fmla="*/ 1037759 h 1366129"/>
                <a:gd name="connsiteX13" fmla="*/ 0 w 1719330"/>
                <a:gd name="connsiteY13" fmla="*/ 304334 h 1366129"/>
                <a:gd name="connsiteX0" fmla="*/ 0 w 1719330"/>
                <a:gd name="connsiteY0" fmla="*/ 304334 h 1369405"/>
                <a:gd name="connsiteX1" fmla="*/ 553857 w 1719330"/>
                <a:gd name="connsiteY1" fmla="*/ 15495 h 1369405"/>
                <a:gd name="connsiteX2" fmla="*/ 942433 w 1719330"/>
                <a:gd name="connsiteY2" fmla="*/ 10969 h 1369405"/>
                <a:gd name="connsiteX3" fmla="*/ 1221560 w 1719330"/>
                <a:gd name="connsiteY3" fmla="*/ 25990 h 1369405"/>
                <a:gd name="connsiteX4" fmla="*/ 1451464 w 1719330"/>
                <a:gd name="connsiteY4" fmla="*/ 114662 h 1369405"/>
                <a:gd name="connsiteX5" fmla="*/ 1606256 w 1719330"/>
                <a:gd name="connsiteY5" fmla="*/ 258754 h 1369405"/>
                <a:gd name="connsiteX6" fmla="*/ 1699713 w 1719330"/>
                <a:gd name="connsiteY6" fmla="*/ 490596 h 1369405"/>
                <a:gd name="connsiteX7" fmla="*/ 1713985 w 1719330"/>
                <a:gd name="connsiteY7" fmla="*/ 738797 h 1369405"/>
                <a:gd name="connsiteX8" fmla="*/ 1662348 w 1719330"/>
                <a:gd name="connsiteY8" fmla="*/ 1056581 h 1369405"/>
                <a:gd name="connsiteX9" fmla="*/ 1482590 w 1719330"/>
                <a:gd name="connsiteY9" fmla="*/ 1209472 h 1369405"/>
                <a:gd name="connsiteX10" fmla="*/ 1183471 w 1719330"/>
                <a:gd name="connsiteY10" fmla="*/ 1286532 h 1369405"/>
                <a:gd name="connsiteX11" fmla="*/ 846577 w 1719330"/>
                <a:gd name="connsiteY11" fmla="*/ 1363476 h 1369405"/>
                <a:gd name="connsiteX12" fmla="*/ 591866 w 1719330"/>
                <a:gd name="connsiteY12" fmla="*/ 1359847 h 1369405"/>
                <a:gd name="connsiteX13" fmla="*/ 0 w 1719330"/>
                <a:gd name="connsiteY13" fmla="*/ 1037759 h 1369405"/>
                <a:gd name="connsiteX14" fmla="*/ 0 w 1719330"/>
                <a:gd name="connsiteY14" fmla="*/ 304334 h 1369405"/>
                <a:gd name="connsiteX0" fmla="*/ 0 w 1719330"/>
                <a:gd name="connsiteY0" fmla="*/ 304334 h 1369405"/>
                <a:gd name="connsiteX1" fmla="*/ 553857 w 1719330"/>
                <a:gd name="connsiteY1" fmla="*/ 15495 h 1369405"/>
                <a:gd name="connsiteX2" fmla="*/ 942433 w 1719330"/>
                <a:gd name="connsiteY2" fmla="*/ 10969 h 1369405"/>
                <a:gd name="connsiteX3" fmla="*/ 1221560 w 1719330"/>
                <a:gd name="connsiteY3" fmla="*/ 25990 h 1369405"/>
                <a:gd name="connsiteX4" fmla="*/ 1451464 w 1719330"/>
                <a:gd name="connsiteY4" fmla="*/ 114662 h 1369405"/>
                <a:gd name="connsiteX5" fmla="*/ 1606256 w 1719330"/>
                <a:gd name="connsiteY5" fmla="*/ 258754 h 1369405"/>
                <a:gd name="connsiteX6" fmla="*/ 1699713 w 1719330"/>
                <a:gd name="connsiteY6" fmla="*/ 490596 h 1369405"/>
                <a:gd name="connsiteX7" fmla="*/ 1713985 w 1719330"/>
                <a:gd name="connsiteY7" fmla="*/ 738797 h 1369405"/>
                <a:gd name="connsiteX8" fmla="*/ 1662348 w 1719330"/>
                <a:gd name="connsiteY8" fmla="*/ 1056581 h 1369405"/>
                <a:gd name="connsiteX9" fmla="*/ 1482590 w 1719330"/>
                <a:gd name="connsiteY9" fmla="*/ 1209472 h 1369405"/>
                <a:gd name="connsiteX10" fmla="*/ 1183471 w 1719330"/>
                <a:gd name="connsiteY10" fmla="*/ 1286532 h 1369405"/>
                <a:gd name="connsiteX11" fmla="*/ 846577 w 1719330"/>
                <a:gd name="connsiteY11" fmla="*/ 1363476 h 1369405"/>
                <a:gd name="connsiteX12" fmla="*/ 591866 w 1719330"/>
                <a:gd name="connsiteY12" fmla="*/ 1359847 h 1369405"/>
                <a:gd name="connsiteX13" fmla="*/ 348543 w 1719330"/>
                <a:gd name="connsiteY13" fmla="*/ 1331802 h 1369405"/>
                <a:gd name="connsiteX14" fmla="*/ 0 w 1719330"/>
                <a:gd name="connsiteY14" fmla="*/ 1037759 h 1369405"/>
                <a:gd name="connsiteX15" fmla="*/ 0 w 1719330"/>
                <a:gd name="connsiteY15" fmla="*/ 304334 h 1369405"/>
                <a:gd name="connsiteX0" fmla="*/ 0 w 1719330"/>
                <a:gd name="connsiteY0" fmla="*/ 304334 h 1369405"/>
                <a:gd name="connsiteX1" fmla="*/ 553857 w 1719330"/>
                <a:gd name="connsiteY1" fmla="*/ 15495 h 1369405"/>
                <a:gd name="connsiteX2" fmla="*/ 942433 w 1719330"/>
                <a:gd name="connsiteY2" fmla="*/ 10969 h 1369405"/>
                <a:gd name="connsiteX3" fmla="*/ 1221560 w 1719330"/>
                <a:gd name="connsiteY3" fmla="*/ 25990 h 1369405"/>
                <a:gd name="connsiteX4" fmla="*/ 1451464 w 1719330"/>
                <a:gd name="connsiteY4" fmla="*/ 114662 h 1369405"/>
                <a:gd name="connsiteX5" fmla="*/ 1606256 w 1719330"/>
                <a:gd name="connsiteY5" fmla="*/ 258754 h 1369405"/>
                <a:gd name="connsiteX6" fmla="*/ 1699713 w 1719330"/>
                <a:gd name="connsiteY6" fmla="*/ 490596 h 1369405"/>
                <a:gd name="connsiteX7" fmla="*/ 1713985 w 1719330"/>
                <a:gd name="connsiteY7" fmla="*/ 738797 h 1369405"/>
                <a:gd name="connsiteX8" fmla="*/ 1662348 w 1719330"/>
                <a:gd name="connsiteY8" fmla="*/ 1056581 h 1369405"/>
                <a:gd name="connsiteX9" fmla="*/ 1482590 w 1719330"/>
                <a:gd name="connsiteY9" fmla="*/ 1209472 h 1369405"/>
                <a:gd name="connsiteX10" fmla="*/ 1183471 w 1719330"/>
                <a:gd name="connsiteY10" fmla="*/ 1286532 h 1369405"/>
                <a:gd name="connsiteX11" fmla="*/ 846577 w 1719330"/>
                <a:gd name="connsiteY11" fmla="*/ 1363476 h 1369405"/>
                <a:gd name="connsiteX12" fmla="*/ 591866 w 1719330"/>
                <a:gd name="connsiteY12" fmla="*/ 1359847 h 1369405"/>
                <a:gd name="connsiteX13" fmla="*/ 348543 w 1719330"/>
                <a:gd name="connsiteY13" fmla="*/ 1331802 h 1369405"/>
                <a:gd name="connsiteX14" fmla="*/ 88539 w 1719330"/>
                <a:gd name="connsiteY14" fmla="*/ 1299691 h 1369405"/>
                <a:gd name="connsiteX15" fmla="*/ 0 w 1719330"/>
                <a:gd name="connsiteY15" fmla="*/ 1037759 h 1369405"/>
                <a:gd name="connsiteX16" fmla="*/ 0 w 1719330"/>
                <a:gd name="connsiteY16" fmla="*/ 304334 h 1369405"/>
                <a:gd name="connsiteX0" fmla="*/ 176999 w 1896329"/>
                <a:gd name="connsiteY0" fmla="*/ 304334 h 1369405"/>
                <a:gd name="connsiteX1" fmla="*/ 730856 w 1896329"/>
                <a:gd name="connsiteY1" fmla="*/ 15495 h 1369405"/>
                <a:gd name="connsiteX2" fmla="*/ 1119432 w 1896329"/>
                <a:gd name="connsiteY2" fmla="*/ 10969 h 1369405"/>
                <a:gd name="connsiteX3" fmla="*/ 1398559 w 1896329"/>
                <a:gd name="connsiteY3" fmla="*/ 25990 h 1369405"/>
                <a:gd name="connsiteX4" fmla="*/ 1628463 w 1896329"/>
                <a:gd name="connsiteY4" fmla="*/ 114662 h 1369405"/>
                <a:gd name="connsiteX5" fmla="*/ 1783255 w 1896329"/>
                <a:gd name="connsiteY5" fmla="*/ 258754 h 1369405"/>
                <a:gd name="connsiteX6" fmla="*/ 1876712 w 1896329"/>
                <a:gd name="connsiteY6" fmla="*/ 490596 h 1369405"/>
                <a:gd name="connsiteX7" fmla="*/ 1890984 w 1896329"/>
                <a:gd name="connsiteY7" fmla="*/ 738797 h 1369405"/>
                <a:gd name="connsiteX8" fmla="*/ 1839347 w 1896329"/>
                <a:gd name="connsiteY8" fmla="*/ 1056581 h 1369405"/>
                <a:gd name="connsiteX9" fmla="*/ 1659589 w 1896329"/>
                <a:gd name="connsiteY9" fmla="*/ 1209472 h 1369405"/>
                <a:gd name="connsiteX10" fmla="*/ 1360470 w 1896329"/>
                <a:gd name="connsiteY10" fmla="*/ 1286532 h 1369405"/>
                <a:gd name="connsiteX11" fmla="*/ 1023576 w 1896329"/>
                <a:gd name="connsiteY11" fmla="*/ 1363476 h 1369405"/>
                <a:gd name="connsiteX12" fmla="*/ 768865 w 1896329"/>
                <a:gd name="connsiteY12" fmla="*/ 1359847 h 1369405"/>
                <a:gd name="connsiteX13" fmla="*/ 525542 w 1896329"/>
                <a:gd name="connsiteY13" fmla="*/ 1331802 h 1369405"/>
                <a:gd name="connsiteX14" fmla="*/ 265538 w 1896329"/>
                <a:gd name="connsiteY14" fmla="*/ 1299691 h 1369405"/>
                <a:gd name="connsiteX15" fmla="*/ 0 w 1896329"/>
                <a:gd name="connsiteY15" fmla="*/ 1010927 h 1369405"/>
                <a:gd name="connsiteX16" fmla="*/ 176999 w 1896329"/>
                <a:gd name="connsiteY16" fmla="*/ 304334 h 1369405"/>
                <a:gd name="connsiteX0" fmla="*/ 176999 w 1896329"/>
                <a:gd name="connsiteY0" fmla="*/ 304334 h 1369405"/>
                <a:gd name="connsiteX1" fmla="*/ 730856 w 1896329"/>
                <a:gd name="connsiteY1" fmla="*/ 15495 h 1369405"/>
                <a:gd name="connsiteX2" fmla="*/ 1119432 w 1896329"/>
                <a:gd name="connsiteY2" fmla="*/ 10969 h 1369405"/>
                <a:gd name="connsiteX3" fmla="*/ 1398559 w 1896329"/>
                <a:gd name="connsiteY3" fmla="*/ 25990 h 1369405"/>
                <a:gd name="connsiteX4" fmla="*/ 1628463 w 1896329"/>
                <a:gd name="connsiteY4" fmla="*/ 114662 h 1369405"/>
                <a:gd name="connsiteX5" fmla="*/ 1783255 w 1896329"/>
                <a:gd name="connsiteY5" fmla="*/ 258754 h 1369405"/>
                <a:gd name="connsiteX6" fmla="*/ 1876712 w 1896329"/>
                <a:gd name="connsiteY6" fmla="*/ 490596 h 1369405"/>
                <a:gd name="connsiteX7" fmla="*/ 1890984 w 1896329"/>
                <a:gd name="connsiteY7" fmla="*/ 738797 h 1369405"/>
                <a:gd name="connsiteX8" fmla="*/ 1839347 w 1896329"/>
                <a:gd name="connsiteY8" fmla="*/ 1056581 h 1369405"/>
                <a:gd name="connsiteX9" fmla="*/ 1659589 w 1896329"/>
                <a:gd name="connsiteY9" fmla="*/ 1209472 h 1369405"/>
                <a:gd name="connsiteX10" fmla="*/ 1360470 w 1896329"/>
                <a:gd name="connsiteY10" fmla="*/ 1286532 h 1369405"/>
                <a:gd name="connsiteX11" fmla="*/ 1023576 w 1896329"/>
                <a:gd name="connsiteY11" fmla="*/ 1363476 h 1369405"/>
                <a:gd name="connsiteX12" fmla="*/ 768865 w 1896329"/>
                <a:gd name="connsiteY12" fmla="*/ 1359847 h 1369405"/>
                <a:gd name="connsiteX13" fmla="*/ 525542 w 1896329"/>
                <a:gd name="connsiteY13" fmla="*/ 1331802 h 1369405"/>
                <a:gd name="connsiteX14" fmla="*/ 265538 w 1896329"/>
                <a:gd name="connsiteY14" fmla="*/ 1299691 h 1369405"/>
                <a:gd name="connsiteX15" fmla="*/ 0 w 1896329"/>
                <a:gd name="connsiteY15" fmla="*/ 1010927 h 1369405"/>
                <a:gd name="connsiteX16" fmla="*/ 176999 w 1896329"/>
                <a:gd name="connsiteY16" fmla="*/ 304334 h 1369405"/>
                <a:gd name="connsiteX0" fmla="*/ 176999 w 1896329"/>
                <a:gd name="connsiteY0" fmla="*/ 304334 h 1378339"/>
                <a:gd name="connsiteX1" fmla="*/ 730856 w 1896329"/>
                <a:gd name="connsiteY1" fmla="*/ 15495 h 1378339"/>
                <a:gd name="connsiteX2" fmla="*/ 1119432 w 1896329"/>
                <a:gd name="connsiteY2" fmla="*/ 10969 h 1378339"/>
                <a:gd name="connsiteX3" fmla="*/ 1398559 w 1896329"/>
                <a:gd name="connsiteY3" fmla="*/ 25990 h 1378339"/>
                <a:gd name="connsiteX4" fmla="*/ 1628463 w 1896329"/>
                <a:gd name="connsiteY4" fmla="*/ 114662 h 1378339"/>
                <a:gd name="connsiteX5" fmla="*/ 1783255 w 1896329"/>
                <a:gd name="connsiteY5" fmla="*/ 258754 h 1378339"/>
                <a:gd name="connsiteX6" fmla="*/ 1876712 w 1896329"/>
                <a:gd name="connsiteY6" fmla="*/ 490596 h 1378339"/>
                <a:gd name="connsiteX7" fmla="*/ 1890984 w 1896329"/>
                <a:gd name="connsiteY7" fmla="*/ 738797 h 1378339"/>
                <a:gd name="connsiteX8" fmla="*/ 1839347 w 1896329"/>
                <a:gd name="connsiteY8" fmla="*/ 1056581 h 1378339"/>
                <a:gd name="connsiteX9" fmla="*/ 1659589 w 1896329"/>
                <a:gd name="connsiteY9" fmla="*/ 1209472 h 1378339"/>
                <a:gd name="connsiteX10" fmla="*/ 1360470 w 1896329"/>
                <a:gd name="connsiteY10" fmla="*/ 1286532 h 1378339"/>
                <a:gd name="connsiteX11" fmla="*/ 1023576 w 1896329"/>
                <a:gd name="connsiteY11" fmla="*/ 1363476 h 1378339"/>
                <a:gd name="connsiteX12" fmla="*/ 768865 w 1896329"/>
                <a:gd name="connsiteY12" fmla="*/ 1359847 h 1378339"/>
                <a:gd name="connsiteX13" fmla="*/ 525542 w 1896329"/>
                <a:gd name="connsiteY13" fmla="*/ 1331802 h 1378339"/>
                <a:gd name="connsiteX14" fmla="*/ 265538 w 1896329"/>
                <a:gd name="connsiteY14" fmla="*/ 1299691 h 1378339"/>
                <a:gd name="connsiteX15" fmla="*/ 0 w 1896329"/>
                <a:gd name="connsiteY15" fmla="*/ 1010927 h 1378339"/>
                <a:gd name="connsiteX16" fmla="*/ 176999 w 1896329"/>
                <a:gd name="connsiteY16" fmla="*/ 304334 h 1378339"/>
                <a:gd name="connsiteX0" fmla="*/ 176999 w 1896329"/>
                <a:gd name="connsiteY0" fmla="*/ 304334 h 1410160"/>
                <a:gd name="connsiteX1" fmla="*/ 730856 w 1896329"/>
                <a:gd name="connsiteY1" fmla="*/ 15495 h 1410160"/>
                <a:gd name="connsiteX2" fmla="*/ 1119432 w 1896329"/>
                <a:gd name="connsiteY2" fmla="*/ 10969 h 1410160"/>
                <a:gd name="connsiteX3" fmla="*/ 1398559 w 1896329"/>
                <a:gd name="connsiteY3" fmla="*/ 25990 h 1410160"/>
                <a:gd name="connsiteX4" fmla="*/ 1628463 w 1896329"/>
                <a:gd name="connsiteY4" fmla="*/ 114662 h 1410160"/>
                <a:gd name="connsiteX5" fmla="*/ 1783255 w 1896329"/>
                <a:gd name="connsiteY5" fmla="*/ 258754 h 1410160"/>
                <a:gd name="connsiteX6" fmla="*/ 1876712 w 1896329"/>
                <a:gd name="connsiteY6" fmla="*/ 490596 h 1410160"/>
                <a:gd name="connsiteX7" fmla="*/ 1890984 w 1896329"/>
                <a:gd name="connsiteY7" fmla="*/ 738797 h 1410160"/>
                <a:gd name="connsiteX8" fmla="*/ 1839347 w 1896329"/>
                <a:gd name="connsiteY8" fmla="*/ 1056581 h 1410160"/>
                <a:gd name="connsiteX9" fmla="*/ 1659589 w 1896329"/>
                <a:gd name="connsiteY9" fmla="*/ 1209472 h 1410160"/>
                <a:gd name="connsiteX10" fmla="*/ 1360470 w 1896329"/>
                <a:gd name="connsiteY10" fmla="*/ 1286532 h 1410160"/>
                <a:gd name="connsiteX11" fmla="*/ 1023576 w 1896329"/>
                <a:gd name="connsiteY11" fmla="*/ 1363476 h 1410160"/>
                <a:gd name="connsiteX12" fmla="*/ 768865 w 1896329"/>
                <a:gd name="connsiteY12" fmla="*/ 1359847 h 1410160"/>
                <a:gd name="connsiteX13" fmla="*/ 525542 w 1896329"/>
                <a:gd name="connsiteY13" fmla="*/ 1331802 h 1410160"/>
                <a:gd name="connsiteX14" fmla="*/ 265538 w 1896329"/>
                <a:gd name="connsiteY14" fmla="*/ 1299691 h 1410160"/>
                <a:gd name="connsiteX15" fmla="*/ 0 w 1896329"/>
                <a:gd name="connsiteY15" fmla="*/ 1010927 h 1410160"/>
                <a:gd name="connsiteX16" fmla="*/ 176999 w 1896329"/>
                <a:gd name="connsiteY16" fmla="*/ 304334 h 1410160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896329"/>
                <a:gd name="connsiteY0" fmla="*/ 304334 h 1411688"/>
                <a:gd name="connsiteX1" fmla="*/ 730856 w 1896329"/>
                <a:gd name="connsiteY1" fmla="*/ 15495 h 1411688"/>
                <a:gd name="connsiteX2" fmla="*/ 1119432 w 1896329"/>
                <a:gd name="connsiteY2" fmla="*/ 10969 h 1411688"/>
                <a:gd name="connsiteX3" fmla="*/ 1398559 w 1896329"/>
                <a:gd name="connsiteY3" fmla="*/ 25990 h 1411688"/>
                <a:gd name="connsiteX4" fmla="*/ 1628463 w 1896329"/>
                <a:gd name="connsiteY4" fmla="*/ 114662 h 1411688"/>
                <a:gd name="connsiteX5" fmla="*/ 1783255 w 1896329"/>
                <a:gd name="connsiteY5" fmla="*/ 258754 h 1411688"/>
                <a:gd name="connsiteX6" fmla="*/ 1876712 w 1896329"/>
                <a:gd name="connsiteY6" fmla="*/ 490596 h 1411688"/>
                <a:gd name="connsiteX7" fmla="*/ 1890984 w 1896329"/>
                <a:gd name="connsiteY7" fmla="*/ 738797 h 1411688"/>
                <a:gd name="connsiteX8" fmla="*/ 1839347 w 1896329"/>
                <a:gd name="connsiteY8" fmla="*/ 1056581 h 1411688"/>
                <a:gd name="connsiteX9" fmla="*/ 1659589 w 1896329"/>
                <a:gd name="connsiteY9" fmla="*/ 1209472 h 1411688"/>
                <a:gd name="connsiteX10" fmla="*/ 1360470 w 1896329"/>
                <a:gd name="connsiteY10" fmla="*/ 1286532 h 1411688"/>
                <a:gd name="connsiteX11" fmla="*/ 1023576 w 1896329"/>
                <a:gd name="connsiteY11" fmla="*/ 1363476 h 1411688"/>
                <a:gd name="connsiteX12" fmla="*/ 768865 w 1896329"/>
                <a:gd name="connsiteY12" fmla="*/ 1359847 h 1411688"/>
                <a:gd name="connsiteX13" fmla="*/ 525542 w 1896329"/>
                <a:gd name="connsiteY13" fmla="*/ 1331802 h 1411688"/>
                <a:gd name="connsiteX14" fmla="*/ 265538 w 1896329"/>
                <a:gd name="connsiteY14" fmla="*/ 1299691 h 1411688"/>
                <a:gd name="connsiteX15" fmla="*/ 0 w 1896329"/>
                <a:gd name="connsiteY15" fmla="*/ 1010927 h 1411688"/>
                <a:gd name="connsiteX16" fmla="*/ 176999 w 1896329"/>
                <a:gd name="connsiteY16" fmla="*/ 304334 h 1411688"/>
                <a:gd name="connsiteX0" fmla="*/ 176999 w 1941909"/>
                <a:gd name="connsiteY0" fmla="*/ 304334 h 1411688"/>
                <a:gd name="connsiteX1" fmla="*/ 730856 w 1941909"/>
                <a:gd name="connsiteY1" fmla="*/ 15495 h 1411688"/>
                <a:gd name="connsiteX2" fmla="*/ 1119432 w 1941909"/>
                <a:gd name="connsiteY2" fmla="*/ 10969 h 1411688"/>
                <a:gd name="connsiteX3" fmla="*/ 1398559 w 1941909"/>
                <a:gd name="connsiteY3" fmla="*/ 25990 h 1411688"/>
                <a:gd name="connsiteX4" fmla="*/ 1628463 w 1941909"/>
                <a:gd name="connsiteY4" fmla="*/ 114662 h 1411688"/>
                <a:gd name="connsiteX5" fmla="*/ 1783255 w 1941909"/>
                <a:gd name="connsiteY5" fmla="*/ 258754 h 1411688"/>
                <a:gd name="connsiteX6" fmla="*/ 1876712 w 1941909"/>
                <a:gd name="connsiteY6" fmla="*/ 490596 h 1411688"/>
                <a:gd name="connsiteX7" fmla="*/ 1890984 w 1941909"/>
                <a:gd name="connsiteY7" fmla="*/ 738797 h 1411688"/>
                <a:gd name="connsiteX8" fmla="*/ 1839347 w 1941909"/>
                <a:gd name="connsiteY8" fmla="*/ 1056581 h 1411688"/>
                <a:gd name="connsiteX9" fmla="*/ 1659589 w 1941909"/>
                <a:gd name="connsiteY9" fmla="*/ 1209472 h 1411688"/>
                <a:gd name="connsiteX10" fmla="*/ 1360470 w 1941909"/>
                <a:gd name="connsiteY10" fmla="*/ 1286532 h 1411688"/>
                <a:gd name="connsiteX11" fmla="*/ 1023576 w 1941909"/>
                <a:gd name="connsiteY11" fmla="*/ 1363476 h 1411688"/>
                <a:gd name="connsiteX12" fmla="*/ 768865 w 1941909"/>
                <a:gd name="connsiteY12" fmla="*/ 1359847 h 1411688"/>
                <a:gd name="connsiteX13" fmla="*/ 525542 w 1941909"/>
                <a:gd name="connsiteY13" fmla="*/ 1331802 h 1411688"/>
                <a:gd name="connsiteX14" fmla="*/ 265538 w 1941909"/>
                <a:gd name="connsiteY14" fmla="*/ 1299691 h 1411688"/>
                <a:gd name="connsiteX15" fmla="*/ 0 w 1941909"/>
                <a:gd name="connsiteY15" fmla="*/ 1010927 h 1411688"/>
                <a:gd name="connsiteX16" fmla="*/ 176999 w 1941909"/>
                <a:gd name="connsiteY16" fmla="*/ 304334 h 1411688"/>
                <a:gd name="connsiteX0" fmla="*/ 176999 w 1942407"/>
                <a:gd name="connsiteY0" fmla="*/ 304334 h 1411688"/>
                <a:gd name="connsiteX1" fmla="*/ 730856 w 1942407"/>
                <a:gd name="connsiteY1" fmla="*/ 15495 h 1411688"/>
                <a:gd name="connsiteX2" fmla="*/ 1119432 w 1942407"/>
                <a:gd name="connsiteY2" fmla="*/ 10969 h 1411688"/>
                <a:gd name="connsiteX3" fmla="*/ 1398559 w 1942407"/>
                <a:gd name="connsiteY3" fmla="*/ 25990 h 1411688"/>
                <a:gd name="connsiteX4" fmla="*/ 1628463 w 1942407"/>
                <a:gd name="connsiteY4" fmla="*/ 114662 h 1411688"/>
                <a:gd name="connsiteX5" fmla="*/ 1783255 w 1942407"/>
                <a:gd name="connsiteY5" fmla="*/ 258754 h 1411688"/>
                <a:gd name="connsiteX6" fmla="*/ 1876712 w 1942407"/>
                <a:gd name="connsiteY6" fmla="*/ 490596 h 1411688"/>
                <a:gd name="connsiteX7" fmla="*/ 1890984 w 1942407"/>
                <a:gd name="connsiteY7" fmla="*/ 738797 h 1411688"/>
                <a:gd name="connsiteX8" fmla="*/ 1839347 w 1942407"/>
                <a:gd name="connsiteY8" fmla="*/ 1056581 h 1411688"/>
                <a:gd name="connsiteX9" fmla="*/ 1659589 w 1942407"/>
                <a:gd name="connsiteY9" fmla="*/ 1209472 h 1411688"/>
                <a:gd name="connsiteX10" fmla="*/ 1360470 w 1942407"/>
                <a:gd name="connsiteY10" fmla="*/ 1286532 h 1411688"/>
                <a:gd name="connsiteX11" fmla="*/ 1023576 w 1942407"/>
                <a:gd name="connsiteY11" fmla="*/ 1363476 h 1411688"/>
                <a:gd name="connsiteX12" fmla="*/ 768865 w 1942407"/>
                <a:gd name="connsiteY12" fmla="*/ 1359847 h 1411688"/>
                <a:gd name="connsiteX13" fmla="*/ 525542 w 1942407"/>
                <a:gd name="connsiteY13" fmla="*/ 1331802 h 1411688"/>
                <a:gd name="connsiteX14" fmla="*/ 265538 w 1942407"/>
                <a:gd name="connsiteY14" fmla="*/ 1299691 h 1411688"/>
                <a:gd name="connsiteX15" fmla="*/ 0 w 1942407"/>
                <a:gd name="connsiteY15" fmla="*/ 1010927 h 1411688"/>
                <a:gd name="connsiteX16" fmla="*/ 176999 w 1942407"/>
                <a:gd name="connsiteY16" fmla="*/ 304334 h 1411688"/>
                <a:gd name="connsiteX0" fmla="*/ 176999 w 1942407"/>
                <a:gd name="connsiteY0" fmla="*/ 304334 h 1411688"/>
                <a:gd name="connsiteX1" fmla="*/ 730856 w 1942407"/>
                <a:gd name="connsiteY1" fmla="*/ 15495 h 1411688"/>
                <a:gd name="connsiteX2" fmla="*/ 1119432 w 1942407"/>
                <a:gd name="connsiteY2" fmla="*/ 10969 h 1411688"/>
                <a:gd name="connsiteX3" fmla="*/ 1398559 w 1942407"/>
                <a:gd name="connsiteY3" fmla="*/ 25990 h 1411688"/>
                <a:gd name="connsiteX4" fmla="*/ 1628463 w 1942407"/>
                <a:gd name="connsiteY4" fmla="*/ 114662 h 1411688"/>
                <a:gd name="connsiteX5" fmla="*/ 1783255 w 1942407"/>
                <a:gd name="connsiteY5" fmla="*/ 258754 h 1411688"/>
                <a:gd name="connsiteX6" fmla="*/ 1876712 w 1942407"/>
                <a:gd name="connsiteY6" fmla="*/ 490596 h 1411688"/>
                <a:gd name="connsiteX7" fmla="*/ 1890984 w 1942407"/>
                <a:gd name="connsiteY7" fmla="*/ 738797 h 1411688"/>
                <a:gd name="connsiteX8" fmla="*/ 1839347 w 1942407"/>
                <a:gd name="connsiteY8" fmla="*/ 1056581 h 1411688"/>
                <a:gd name="connsiteX9" fmla="*/ 1659589 w 1942407"/>
                <a:gd name="connsiteY9" fmla="*/ 1209472 h 1411688"/>
                <a:gd name="connsiteX10" fmla="*/ 1360470 w 1942407"/>
                <a:gd name="connsiteY10" fmla="*/ 1286532 h 1411688"/>
                <a:gd name="connsiteX11" fmla="*/ 1023576 w 1942407"/>
                <a:gd name="connsiteY11" fmla="*/ 1363476 h 1411688"/>
                <a:gd name="connsiteX12" fmla="*/ 768865 w 1942407"/>
                <a:gd name="connsiteY12" fmla="*/ 1359847 h 1411688"/>
                <a:gd name="connsiteX13" fmla="*/ 525542 w 1942407"/>
                <a:gd name="connsiteY13" fmla="*/ 1331802 h 1411688"/>
                <a:gd name="connsiteX14" fmla="*/ 265538 w 1942407"/>
                <a:gd name="connsiteY14" fmla="*/ 1299691 h 1411688"/>
                <a:gd name="connsiteX15" fmla="*/ 0 w 1942407"/>
                <a:gd name="connsiteY15" fmla="*/ 1010927 h 1411688"/>
                <a:gd name="connsiteX16" fmla="*/ 176999 w 1942407"/>
                <a:gd name="connsiteY16" fmla="*/ 304334 h 1411688"/>
                <a:gd name="connsiteX0" fmla="*/ 176999 w 1942407"/>
                <a:gd name="connsiteY0" fmla="*/ 304334 h 1411688"/>
                <a:gd name="connsiteX1" fmla="*/ 730856 w 1942407"/>
                <a:gd name="connsiteY1" fmla="*/ 15495 h 1411688"/>
                <a:gd name="connsiteX2" fmla="*/ 1119432 w 1942407"/>
                <a:gd name="connsiteY2" fmla="*/ 10969 h 1411688"/>
                <a:gd name="connsiteX3" fmla="*/ 1398559 w 1942407"/>
                <a:gd name="connsiteY3" fmla="*/ 25990 h 1411688"/>
                <a:gd name="connsiteX4" fmla="*/ 1628463 w 1942407"/>
                <a:gd name="connsiteY4" fmla="*/ 114662 h 1411688"/>
                <a:gd name="connsiteX5" fmla="*/ 1783255 w 1942407"/>
                <a:gd name="connsiteY5" fmla="*/ 258754 h 1411688"/>
                <a:gd name="connsiteX6" fmla="*/ 1876712 w 1942407"/>
                <a:gd name="connsiteY6" fmla="*/ 490596 h 1411688"/>
                <a:gd name="connsiteX7" fmla="*/ 1890984 w 1942407"/>
                <a:gd name="connsiteY7" fmla="*/ 738797 h 1411688"/>
                <a:gd name="connsiteX8" fmla="*/ 1839347 w 1942407"/>
                <a:gd name="connsiteY8" fmla="*/ 1056581 h 1411688"/>
                <a:gd name="connsiteX9" fmla="*/ 1659589 w 1942407"/>
                <a:gd name="connsiteY9" fmla="*/ 1209472 h 1411688"/>
                <a:gd name="connsiteX10" fmla="*/ 1360470 w 1942407"/>
                <a:gd name="connsiteY10" fmla="*/ 1286532 h 1411688"/>
                <a:gd name="connsiteX11" fmla="*/ 1023576 w 1942407"/>
                <a:gd name="connsiteY11" fmla="*/ 1363476 h 1411688"/>
                <a:gd name="connsiteX12" fmla="*/ 768865 w 1942407"/>
                <a:gd name="connsiteY12" fmla="*/ 1359847 h 1411688"/>
                <a:gd name="connsiteX13" fmla="*/ 525542 w 1942407"/>
                <a:gd name="connsiteY13" fmla="*/ 1331802 h 1411688"/>
                <a:gd name="connsiteX14" fmla="*/ 265538 w 1942407"/>
                <a:gd name="connsiteY14" fmla="*/ 1299691 h 1411688"/>
                <a:gd name="connsiteX15" fmla="*/ 0 w 1942407"/>
                <a:gd name="connsiteY15" fmla="*/ 1010927 h 1411688"/>
                <a:gd name="connsiteX16" fmla="*/ 176999 w 1942407"/>
                <a:gd name="connsiteY16" fmla="*/ 304334 h 1411688"/>
                <a:gd name="connsiteX0" fmla="*/ 176999 w 1942407"/>
                <a:gd name="connsiteY0" fmla="*/ 307389 h 1414743"/>
                <a:gd name="connsiteX1" fmla="*/ 730856 w 1942407"/>
                <a:gd name="connsiteY1" fmla="*/ 18550 h 1414743"/>
                <a:gd name="connsiteX2" fmla="*/ 1119432 w 1942407"/>
                <a:gd name="connsiteY2" fmla="*/ 14024 h 1414743"/>
                <a:gd name="connsiteX3" fmla="*/ 1398559 w 1942407"/>
                <a:gd name="connsiteY3" fmla="*/ 29045 h 1414743"/>
                <a:gd name="connsiteX4" fmla="*/ 1628463 w 1942407"/>
                <a:gd name="connsiteY4" fmla="*/ 117717 h 1414743"/>
                <a:gd name="connsiteX5" fmla="*/ 1783255 w 1942407"/>
                <a:gd name="connsiteY5" fmla="*/ 261809 h 1414743"/>
                <a:gd name="connsiteX6" fmla="*/ 1876712 w 1942407"/>
                <a:gd name="connsiteY6" fmla="*/ 493651 h 1414743"/>
                <a:gd name="connsiteX7" fmla="*/ 1890984 w 1942407"/>
                <a:gd name="connsiteY7" fmla="*/ 741852 h 1414743"/>
                <a:gd name="connsiteX8" fmla="*/ 1839347 w 1942407"/>
                <a:gd name="connsiteY8" fmla="*/ 1059636 h 1414743"/>
                <a:gd name="connsiteX9" fmla="*/ 1659589 w 1942407"/>
                <a:gd name="connsiteY9" fmla="*/ 1212527 h 1414743"/>
                <a:gd name="connsiteX10" fmla="*/ 1360470 w 1942407"/>
                <a:gd name="connsiteY10" fmla="*/ 1289587 h 1414743"/>
                <a:gd name="connsiteX11" fmla="*/ 1023576 w 1942407"/>
                <a:gd name="connsiteY11" fmla="*/ 1366531 h 1414743"/>
                <a:gd name="connsiteX12" fmla="*/ 768865 w 1942407"/>
                <a:gd name="connsiteY12" fmla="*/ 1362902 h 1414743"/>
                <a:gd name="connsiteX13" fmla="*/ 525542 w 1942407"/>
                <a:gd name="connsiteY13" fmla="*/ 1334857 h 1414743"/>
                <a:gd name="connsiteX14" fmla="*/ 265538 w 1942407"/>
                <a:gd name="connsiteY14" fmla="*/ 1302746 h 1414743"/>
                <a:gd name="connsiteX15" fmla="*/ 0 w 1942407"/>
                <a:gd name="connsiteY15" fmla="*/ 1013982 h 1414743"/>
                <a:gd name="connsiteX16" fmla="*/ 176999 w 1942407"/>
                <a:gd name="connsiteY16" fmla="*/ 307389 h 1414743"/>
                <a:gd name="connsiteX0" fmla="*/ 176999 w 1942407"/>
                <a:gd name="connsiteY0" fmla="*/ 371414 h 1478768"/>
                <a:gd name="connsiteX1" fmla="*/ 730856 w 1942407"/>
                <a:gd name="connsiteY1" fmla="*/ 82575 h 1478768"/>
                <a:gd name="connsiteX2" fmla="*/ 1119432 w 1942407"/>
                <a:gd name="connsiteY2" fmla="*/ 78049 h 1478768"/>
                <a:gd name="connsiteX3" fmla="*/ 1398559 w 1942407"/>
                <a:gd name="connsiteY3" fmla="*/ 93070 h 1478768"/>
                <a:gd name="connsiteX4" fmla="*/ 1628463 w 1942407"/>
                <a:gd name="connsiteY4" fmla="*/ 181742 h 1478768"/>
                <a:gd name="connsiteX5" fmla="*/ 1783255 w 1942407"/>
                <a:gd name="connsiteY5" fmla="*/ 325834 h 1478768"/>
                <a:gd name="connsiteX6" fmla="*/ 1876712 w 1942407"/>
                <a:gd name="connsiteY6" fmla="*/ 557676 h 1478768"/>
                <a:gd name="connsiteX7" fmla="*/ 1890984 w 1942407"/>
                <a:gd name="connsiteY7" fmla="*/ 805877 h 1478768"/>
                <a:gd name="connsiteX8" fmla="*/ 1839347 w 1942407"/>
                <a:gd name="connsiteY8" fmla="*/ 1123661 h 1478768"/>
                <a:gd name="connsiteX9" fmla="*/ 1659589 w 1942407"/>
                <a:gd name="connsiteY9" fmla="*/ 1276552 h 1478768"/>
                <a:gd name="connsiteX10" fmla="*/ 1360470 w 1942407"/>
                <a:gd name="connsiteY10" fmla="*/ 1353612 h 1478768"/>
                <a:gd name="connsiteX11" fmla="*/ 1023576 w 1942407"/>
                <a:gd name="connsiteY11" fmla="*/ 1430556 h 1478768"/>
                <a:gd name="connsiteX12" fmla="*/ 768865 w 1942407"/>
                <a:gd name="connsiteY12" fmla="*/ 1426927 h 1478768"/>
                <a:gd name="connsiteX13" fmla="*/ 525542 w 1942407"/>
                <a:gd name="connsiteY13" fmla="*/ 1398882 h 1478768"/>
                <a:gd name="connsiteX14" fmla="*/ 265538 w 1942407"/>
                <a:gd name="connsiteY14" fmla="*/ 1366771 h 1478768"/>
                <a:gd name="connsiteX15" fmla="*/ 0 w 1942407"/>
                <a:gd name="connsiteY15" fmla="*/ 1078007 h 1478768"/>
                <a:gd name="connsiteX16" fmla="*/ 176999 w 1942407"/>
                <a:gd name="connsiteY16" fmla="*/ 371414 h 1478768"/>
                <a:gd name="connsiteX0" fmla="*/ 176999 w 1942407"/>
                <a:gd name="connsiteY0" fmla="*/ 393808 h 1501162"/>
                <a:gd name="connsiteX1" fmla="*/ 730856 w 1942407"/>
                <a:gd name="connsiteY1" fmla="*/ 104969 h 1501162"/>
                <a:gd name="connsiteX2" fmla="*/ 1119432 w 1942407"/>
                <a:gd name="connsiteY2" fmla="*/ 100443 h 1501162"/>
                <a:gd name="connsiteX3" fmla="*/ 1398559 w 1942407"/>
                <a:gd name="connsiteY3" fmla="*/ 115464 h 1501162"/>
                <a:gd name="connsiteX4" fmla="*/ 1628463 w 1942407"/>
                <a:gd name="connsiteY4" fmla="*/ 204136 h 1501162"/>
                <a:gd name="connsiteX5" fmla="*/ 1783255 w 1942407"/>
                <a:gd name="connsiteY5" fmla="*/ 348228 h 1501162"/>
                <a:gd name="connsiteX6" fmla="*/ 1876712 w 1942407"/>
                <a:gd name="connsiteY6" fmla="*/ 580070 h 1501162"/>
                <a:gd name="connsiteX7" fmla="*/ 1890984 w 1942407"/>
                <a:gd name="connsiteY7" fmla="*/ 828271 h 1501162"/>
                <a:gd name="connsiteX8" fmla="*/ 1839347 w 1942407"/>
                <a:gd name="connsiteY8" fmla="*/ 1146055 h 1501162"/>
                <a:gd name="connsiteX9" fmla="*/ 1659589 w 1942407"/>
                <a:gd name="connsiteY9" fmla="*/ 1298946 h 1501162"/>
                <a:gd name="connsiteX10" fmla="*/ 1360470 w 1942407"/>
                <a:gd name="connsiteY10" fmla="*/ 1376006 h 1501162"/>
                <a:gd name="connsiteX11" fmla="*/ 1023576 w 1942407"/>
                <a:gd name="connsiteY11" fmla="*/ 1452950 h 1501162"/>
                <a:gd name="connsiteX12" fmla="*/ 768865 w 1942407"/>
                <a:gd name="connsiteY12" fmla="*/ 1449321 h 1501162"/>
                <a:gd name="connsiteX13" fmla="*/ 525542 w 1942407"/>
                <a:gd name="connsiteY13" fmla="*/ 1421276 h 1501162"/>
                <a:gd name="connsiteX14" fmla="*/ 265538 w 1942407"/>
                <a:gd name="connsiteY14" fmla="*/ 1389165 h 1501162"/>
                <a:gd name="connsiteX15" fmla="*/ 0 w 1942407"/>
                <a:gd name="connsiteY15" fmla="*/ 1100401 h 1501162"/>
                <a:gd name="connsiteX16" fmla="*/ 176999 w 1942407"/>
                <a:gd name="connsiteY16" fmla="*/ 393808 h 1501162"/>
                <a:gd name="connsiteX0" fmla="*/ 176999 w 1942407"/>
                <a:gd name="connsiteY0" fmla="*/ 393808 h 1501162"/>
                <a:gd name="connsiteX1" fmla="*/ 371583 w 1942407"/>
                <a:gd name="connsiteY1" fmla="*/ 190052 h 1501162"/>
                <a:gd name="connsiteX2" fmla="*/ 730856 w 1942407"/>
                <a:gd name="connsiteY2" fmla="*/ 104969 h 1501162"/>
                <a:gd name="connsiteX3" fmla="*/ 1119432 w 1942407"/>
                <a:gd name="connsiteY3" fmla="*/ 100443 h 1501162"/>
                <a:gd name="connsiteX4" fmla="*/ 1398559 w 1942407"/>
                <a:gd name="connsiteY4" fmla="*/ 115464 h 1501162"/>
                <a:gd name="connsiteX5" fmla="*/ 1628463 w 1942407"/>
                <a:gd name="connsiteY5" fmla="*/ 204136 h 1501162"/>
                <a:gd name="connsiteX6" fmla="*/ 1783255 w 1942407"/>
                <a:gd name="connsiteY6" fmla="*/ 348228 h 1501162"/>
                <a:gd name="connsiteX7" fmla="*/ 1876712 w 1942407"/>
                <a:gd name="connsiteY7" fmla="*/ 580070 h 1501162"/>
                <a:gd name="connsiteX8" fmla="*/ 1890984 w 1942407"/>
                <a:gd name="connsiteY8" fmla="*/ 828271 h 1501162"/>
                <a:gd name="connsiteX9" fmla="*/ 1839347 w 1942407"/>
                <a:gd name="connsiteY9" fmla="*/ 1146055 h 1501162"/>
                <a:gd name="connsiteX10" fmla="*/ 1659589 w 1942407"/>
                <a:gd name="connsiteY10" fmla="*/ 1298946 h 1501162"/>
                <a:gd name="connsiteX11" fmla="*/ 1360470 w 1942407"/>
                <a:gd name="connsiteY11" fmla="*/ 1376006 h 1501162"/>
                <a:gd name="connsiteX12" fmla="*/ 1023576 w 1942407"/>
                <a:gd name="connsiteY12" fmla="*/ 1452950 h 1501162"/>
                <a:gd name="connsiteX13" fmla="*/ 768865 w 1942407"/>
                <a:gd name="connsiteY13" fmla="*/ 1449321 h 1501162"/>
                <a:gd name="connsiteX14" fmla="*/ 525542 w 1942407"/>
                <a:gd name="connsiteY14" fmla="*/ 1421276 h 1501162"/>
                <a:gd name="connsiteX15" fmla="*/ 265538 w 1942407"/>
                <a:gd name="connsiteY15" fmla="*/ 1389165 h 1501162"/>
                <a:gd name="connsiteX16" fmla="*/ 0 w 1942407"/>
                <a:gd name="connsiteY16" fmla="*/ 1100401 h 1501162"/>
                <a:gd name="connsiteX17" fmla="*/ 176999 w 1942407"/>
                <a:gd name="connsiteY17" fmla="*/ 393808 h 1501162"/>
                <a:gd name="connsiteX0" fmla="*/ 176999 w 1942407"/>
                <a:gd name="connsiteY0" fmla="*/ 393808 h 1501162"/>
                <a:gd name="connsiteX1" fmla="*/ 371583 w 1942407"/>
                <a:gd name="connsiteY1" fmla="*/ 190052 h 1501162"/>
                <a:gd name="connsiteX2" fmla="*/ 730856 w 1942407"/>
                <a:gd name="connsiteY2" fmla="*/ 104969 h 1501162"/>
                <a:gd name="connsiteX3" fmla="*/ 1119432 w 1942407"/>
                <a:gd name="connsiteY3" fmla="*/ 100443 h 1501162"/>
                <a:gd name="connsiteX4" fmla="*/ 1398559 w 1942407"/>
                <a:gd name="connsiteY4" fmla="*/ 115464 h 1501162"/>
                <a:gd name="connsiteX5" fmla="*/ 1628463 w 1942407"/>
                <a:gd name="connsiteY5" fmla="*/ 204136 h 1501162"/>
                <a:gd name="connsiteX6" fmla="*/ 1783255 w 1942407"/>
                <a:gd name="connsiteY6" fmla="*/ 348228 h 1501162"/>
                <a:gd name="connsiteX7" fmla="*/ 1876712 w 1942407"/>
                <a:gd name="connsiteY7" fmla="*/ 580070 h 1501162"/>
                <a:gd name="connsiteX8" fmla="*/ 1890984 w 1942407"/>
                <a:gd name="connsiteY8" fmla="*/ 828271 h 1501162"/>
                <a:gd name="connsiteX9" fmla="*/ 1839347 w 1942407"/>
                <a:gd name="connsiteY9" fmla="*/ 1146055 h 1501162"/>
                <a:gd name="connsiteX10" fmla="*/ 1659589 w 1942407"/>
                <a:gd name="connsiteY10" fmla="*/ 1298946 h 1501162"/>
                <a:gd name="connsiteX11" fmla="*/ 1360470 w 1942407"/>
                <a:gd name="connsiteY11" fmla="*/ 1376006 h 1501162"/>
                <a:gd name="connsiteX12" fmla="*/ 1023576 w 1942407"/>
                <a:gd name="connsiteY12" fmla="*/ 1452950 h 1501162"/>
                <a:gd name="connsiteX13" fmla="*/ 768865 w 1942407"/>
                <a:gd name="connsiteY13" fmla="*/ 1449321 h 1501162"/>
                <a:gd name="connsiteX14" fmla="*/ 525542 w 1942407"/>
                <a:gd name="connsiteY14" fmla="*/ 1421276 h 1501162"/>
                <a:gd name="connsiteX15" fmla="*/ 265538 w 1942407"/>
                <a:gd name="connsiteY15" fmla="*/ 1389165 h 1501162"/>
                <a:gd name="connsiteX16" fmla="*/ 0 w 1942407"/>
                <a:gd name="connsiteY16" fmla="*/ 1100401 h 1501162"/>
                <a:gd name="connsiteX17" fmla="*/ 176999 w 1942407"/>
                <a:gd name="connsiteY17" fmla="*/ 393808 h 1501162"/>
                <a:gd name="connsiteX0" fmla="*/ 176999 w 1942407"/>
                <a:gd name="connsiteY0" fmla="*/ 393808 h 1501162"/>
                <a:gd name="connsiteX1" fmla="*/ 371583 w 1942407"/>
                <a:gd name="connsiteY1" fmla="*/ 190052 h 1501162"/>
                <a:gd name="connsiteX2" fmla="*/ 730856 w 1942407"/>
                <a:gd name="connsiteY2" fmla="*/ 104969 h 1501162"/>
                <a:gd name="connsiteX3" fmla="*/ 1119432 w 1942407"/>
                <a:gd name="connsiteY3" fmla="*/ 100443 h 1501162"/>
                <a:gd name="connsiteX4" fmla="*/ 1398559 w 1942407"/>
                <a:gd name="connsiteY4" fmla="*/ 115464 h 1501162"/>
                <a:gd name="connsiteX5" fmla="*/ 1628463 w 1942407"/>
                <a:gd name="connsiteY5" fmla="*/ 204136 h 1501162"/>
                <a:gd name="connsiteX6" fmla="*/ 1783255 w 1942407"/>
                <a:gd name="connsiteY6" fmla="*/ 348228 h 1501162"/>
                <a:gd name="connsiteX7" fmla="*/ 1876712 w 1942407"/>
                <a:gd name="connsiteY7" fmla="*/ 580070 h 1501162"/>
                <a:gd name="connsiteX8" fmla="*/ 1890984 w 1942407"/>
                <a:gd name="connsiteY8" fmla="*/ 828271 h 1501162"/>
                <a:gd name="connsiteX9" fmla="*/ 1839347 w 1942407"/>
                <a:gd name="connsiteY9" fmla="*/ 1146055 h 1501162"/>
                <a:gd name="connsiteX10" fmla="*/ 1659589 w 1942407"/>
                <a:gd name="connsiteY10" fmla="*/ 1298946 h 1501162"/>
                <a:gd name="connsiteX11" fmla="*/ 1360470 w 1942407"/>
                <a:gd name="connsiteY11" fmla="*/ 1376006 h 1501162"/>
                <a:gd name="connsiteX12" fmla="*/ 1023576 w 1942407"/>
                <a:gd name="connsiteY12" fmla="*/ 1452950 h 1501162"/>
                <a:gd name="connsiteX13" fmla="*/ 768865 w 1942407"/>
                <a:gd name="connsiteY13" fmla="*/ 1449321 h 1501162"/>
                <a:gd name="connsiteX14" fmla="*/ 525542 w 1942407"/>
                <a:gd name="connsiteY14" fmla="*/ 1421276 h 1501162"/>
                <a:gd name="connsiteX15" fmla="*/ 265538 w 1942407"/>
                <a:gd name="connsiteY15" fmla="*/ 1389165 h 1501162"/>
                <a:gd name="connsiteX16" fmla="*/ 0 w 1942407"/>
                <a:gd name="connsiteY16" fmla="*/ 1100401 h 1501162"/>
                <a:gd name="connsiteX17" fmla="*/ 176999 w 1942407"/>
                <a:gd name="connsiteY17" fmla="*/ 393808 h 150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42407" h="1501162">
                  <a:moveTo>
                    <a:pt x="176999" y="393808"/>
                  </a:moveTo>
                  <a:cubicBezTo>
                    <a:pt x="247069" y="255171"/>
                    <a:pt x="279274" y="238192"/>
                    <a:pt x="371583" y="190052"/>
                  </a:cubicBezTo>
                  <a:cubicBezTo>
                    <a:pt x="734033" y="-118530"/>
                    <a:pt x="718920" y="100020"/>
                    <a:pt x="730856" y="104969"/>
                  </a:cubicBezTo>
                  <a:cubicBezTo>
                    <a:pt x="1020398" y="-106785"/>
                    <a:pt x="991800" y="60720"/>
                    <a:pt x="1119432" y="100443"/>
                  </a:cubicBezTo>
                  <a:cubicBezTo>
                    <a:pt x="1277692" y="-63554"/>
                    <a:pt x="1313107" y="75600"/>
                    <a:pt x="1398559" y="115464"/>
                  </a:cubicBezTo>
                  <a:cubicBezTo>
                    <a:pt x="1604163" y="30535"/>
                    <a:pt x="1571356" y="153960"/>
                    <a:pt x="1628463" y="204136"/>
                  </a:cubicBezTo>
                  <a:cubicBezTo>
                    <a:pt x="1815546" y="192745"/>
                    <a:pt x="1731658" y="300197"/>
                    <a:pt x="1783255" y="348228"/>
                  </a:cubicBezTo>
                  <a:cubicBezTo>
                    <a:pt x="1992492" y="455324"/>
                    <a:pt x="1883944" y="510787"/>
                    <a:pt x="1876712" y="580070"/>
                  </a:cubicBezTo>
                  <a:cubicBezTo>
                    <a:pt x="2001780" y="728839"/>
                    <a:pt x="1914032" y="752316"/>
                    <a:pt x="1890984" y="828271"/>
                  </a:cubicBezTo>
                  <a:cubicBezTo>
                    <a:pt x="2014023" y="1013253"/>
                    <a:pt x="1880706" y="1078643"/>
                    <a:pt x="1839347" y="1146055"/>
                  </a:cubicBezTo>
                  <a:cubicBezTo>
                    <a:pt x="1779041" y="1349196"/>
                    <a:pt x="1719508" y="1247982"/>
                    <a:pt x="1659589" y="1298946"/>
                  </a:cubicBezTo>
                  <a:cubicBezTo>
                    <a:pt x="1491957" y="1523338"/>
                    <a:pt x="1462216" y="1388431"/>
                    <a:pt x="1360470" y="1376006"/>
                  </a:cubicBezTo>
                  <a:cubicBezTo>
                    <a:pt x="1198958" y="1568212"/>
                    <a:pt x="1126115" y="1474774"/>
                    <a:pt x="1023576" y="1452950"/>
                  </a:cubicBezTo>
                  <a:cubicBezTo>
                    <a:pt x="897046" y="1546280"/>
                    <a:pt x="844550" y="1480913"/>
                    <a:pt x="768865" y="1449321"/>
                  </a:cubicBezTo>
                  <a:cubicBezTo>
                    <a:pt x="693467" y="1557834"/>
                    <a:pt x="605026" y="1463311"/>
                    <a:pt x="525542" y="1421276"/>
                  </a:cubicBezTo>
                  <a:cubicBezTo>
                    <a:pt x="457875" y="1518530"/>
                    <a:pt x="326713" y="1441239"/>
                    <a:pt x="265538" y="1389165"/>
                  </a:cubicBezTo>
                  <a:cubicBezTo>
                    <a:pt x="177025" y="1292910"/>
                    <a:pt x="143897" y="1571799"/>
                    <a:pt x="0" y="1100401"/>
                  </a:cubicBezTo>
                  <a:lnTo>
                    <a:pt x="176999" y="39380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849D9F9-B922-463D-A260-29C71D95C26A}"/>
                </a:ext>
              </a:extLst>
            </p:cNvPr>
            <p:cNvSpPr/>
            <p:nvPr/>
          </p:nvSpPr>
          <p:spPr>
            <a:xfrm rot="2836556">
              <a:off x="6382782" y="1259677"/>
              <a:ext cx="1073638" cy="4633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C974A9D-E075-4FDF-86D4-A8736B540DC3}"/>
                </a:ext>
              </a:extLst>
            </p:cNvPr>
            <p:cNvSpPr/>
            <p:nvPr/>
          </p:nvSpPr>
          <p:spPr>
            <a:xfrm rot="7139162">
              <a:off x="4815108" y="1308822"/>
              <a:ext cx="1073638" cy="46334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46FB7B4-E357-45F1-87FF-E7D16D379E2F}"/>
                </a:ext>
              </a:extLst>
            </p:cNvPr>
            <p:cNvSpPr/>
            <p:nvPr/>
          </p:nvSpPr>
          <p:spPr>
            <a:xfrm rot="15144518">
              <a:off x="5697943" y="3597181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0D76FE1-A657-48DB-9A60-7686ED2E72ED}"/>
                </a:ext>
              </a:extLst>
            </p:cNvPr>
            <p:cNvSpPr/>
            <p:nvPr/>
          </p:nvSpPr>
          <p:spPr>
            <a:xfrm rot="15144518">
              <a:off x="5167962" y="3733270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34C0034-DDA3-45CD-96A2-0746E4DCE48E}"/>
                </a:ext>
              </a:extLst>
            </p:cNvPr>
            <p:cNvSpPr/>
            <p:nvPr/>
          </p:nvSpPr>
          <p:spPr>
            <a:xfrm rot="15144518">
              <a:off x="4028698" y="3679998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B2F9315-EDA7-4578-850E-02AA288344FF}"/>
                </a:ext>
              </a:extLst>
            </p:cNvPr>
            <p:cNvSpPr/>
            <p:nvPr/>
          </p:nvSpPr>
          <p:spPr>
            <a:xfrm rot="15144518">
              <a:off x="3512157" y="3760321"/>
              <a:ext cx="262261" cy="414737"/>
            </a:xfrm>
            <a:custGeom>
              <a:avLst/>
              <a:gdLst>
                <a:gd name="connsiteX0" fmla="*/ 206220 w 262261"/>
                <a:gd name="connsiteY0" fmla="*/ 397597 h 414737"/>
                <a:gd name="connsiteX1" fmla="*/ 191305 w 262261"/>
                <a:gd name="connsiteY1" fmla="*/ 398122 h 414737"/>
                <a:gd name="connsiteX2" fmla="*/ 59043 w 262261"/>
                <a:gd name="connsiteY2" fmla="*/ 414737 h 414737"/>
                <a:gd name="connsiteX3" fmla="*/ 69074 w 262261"/>
                <a:gd name="connsiteY3" fmla="*/ 25917 h 414737"/>
                <a:gd name="connsiteX4" fmla="*/ 235350 w 262261"/>
                <a:gd name="connsiteY4" fmla="*/ 0 h 414737"/>
                <a:gd name="connsiteX5" fmla="*/ 262261 w 262261"/>
                <a:gd name="connsiteY5" fmla="*/ 4 h 414737"/>
                <a:gd name="connsiteX6" fmla="*/ 242969 w 262261"/>
                <a:gd name="connsiteY6" fmla="*/ 57863 h 414737"/>
                <a:gd name="connsiteX7" fmla="*/ 203702 w 262261"/>
                <a:gd name="connsiteY7" fmla="*/ 358995 h 414737"/>
                <a:gd name="connsiteX8" fmla="*/ 206220 w 262261"/>
                <a:gd name="connsiteY8" fmla="*/ 397597 h 41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261" h="414737">
                  <a:moveTo>
                    <a:pt x="206220" y="397597"/>
                  </a:moveTo>
                  <a:lnTo>
                    <a:pt x="191305" y="398122"/>
                  </a:lnTo>
                  <a:cubicBezTo>
                    <a:pt x="144795" y="401782"/>
                    <a:pt x="100541" y="407354"/>
                    <a:pt x="59043" y="414737"/>
                  </a:cubicBezTo>
                  <a:cubicBezTo>
                    <a:pt x="-21469" y="318497"/>
                    <a:pt x="-21077" y="261232"/>
                    <a:pt x="69074" y="25917"/>
                  </a:cubicBezTo>
                  <a:cubicBezTo>
                    <a:pt x="108160" y="10414"/>
                    <a:pt x="165355" y="2058"/>
                    <a:pt x="235350" y="0"/>
                  </a:cubicBezTo>
                  <a:lnTo>
                    <a:pt x="262261" y="4"/>
                  </a:lnTo>
                  <a:lnTo>
                    <a:pt x="242969" y="57863"/>
                  </a:lnTo>
                  <a:cubicBezTo>
                    <a:pt x="217127" y="155535"/>
                    <a:pt x="203702" y="256518"/>
                    <a:pt x="203702" y="358995"/>
                  </a:cubicBezTo>
                  <a:lnTo>
                    <a:pt x="206220" y="39759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: Rounded Corners 4">
              <a:extLst>
                <a:ext uri="{FF2B5EF4-FFF2-40B4-BE49-F238E27FC236}">
                  <a16:creationId xmlns:a16="http://schemas.microsoft.com/office/drawing/2014/main" id="{13770B5F-6276-42CB-83D7-46D9FF09AB37}"/>
                </a:ext>
              </a:extLst>
            </p:cNvPr>
            <p:cNvSpPr/>
            <p:nvPr/>
          </p:nvSpPr>
          <p:spPr>
            <a:xfrm rot="21072416">
              <a:off x="5516737" y="712259"/>
              <a:ext cx="1273390" cy="1848714"/>
            </a:xfrm>
            <a:custGeom>
              <a:avLst/>
              <a:gdLst>
                <a:gd name="connsiteX0" fmla="*/ 0 w 1130300"/>
                <a:gd name="connsiteY0" fmla="*/ 436917 h 1820282"/>
                <a:gd name="connsiteX1" fmla="*/ 436917 w 1130300"/>
                <a:gd name="connsiteY1" fmla="*/ 0 h 1820282"/>
                <a:gd name="connsiteX2" fmla="*/ 693383 w 1130300"/>
                <a:gd name="connsiteY2" fmla="*/ 0 h 1820282"/>
                <a:gd name="connsiteX3" fmla="*/ 1130300 w 1130300"/>
                <a:gd name="connsiteY3" fmla="*/ 436917 h 1820282"/>
                <a:gd name="connsiteX4" fmla="*/ 1130300 w 1130300"/>
                <a:gd name="connsiteY4" fmla="*/ 1383365 h 1820282"/>
                <a:gd name="connsiteX5" fmla="*/ 693383 w 1130300"/>
                <a:gd name="connsiteY5" fmla="*/ 1820282 h 1820282"/>
                <a:gd name="connsiteX6" fmla="*/ 436917 w 1130300"/>
                <a:gd name="connsiteY6" fmla="*/ 1820282 h 1820282"/>
                <a:gd name="connsiteX7" fmla="*/ 0 w 1130300"/>
                <a:gd name="connsiteY7" fmla="*/ 1383365 h 1820282"/>
                <a:gd name="connsiteX8" fmla="*/ 0 w 1130300"/>
                <a:gd name="connsiteY8" fmla="*/ 436917 h 1820282"/>
                <a:gd name="connsiteX0" fmla="*/ 57968 w 1188268"/>
                <a:gd name="connsiteY0" fmla="*/ 436917 h 1820282"/>
                <a:gd name="connsiteX1" fmla="*/ 494885 w 1188268"/>
                <a:gd name="connsiteY1" fmla="*/ 0 h 1820282"/>
                <a:gd name="connsiteX2" fmla="*/ 751351 w 1188268"/>
                <a:gd name="connsiteY2" fmla="*/ 0 h 1820282"/>
                <a:gd name="connsiteX3" fmla="*/ 1188268 w 1188268"/>
                <a:gd name="connsiteY3" fmla="*/ 436917 h 1820282"/>
                <a:gd name="connsiteX4" fmla="*/ 1188268 w 1188268"/>
                <a:gd name="connsiteY4" fmla="*/ 1383365 h 1820282"/>
                <a:gd name="connsiteX5" fmla="*/ 751351 w 1188268"/>
                <a:gd name="connsiteY5" fmla="*/ 1820282 h 1820282"/>
                <a:gd name="connsiteX6" fmla="*/ 494885 w 1188268"/>
                <a:gd name="connsiteY6" fmla="*/ 1820282 h 1820282"/>
                <a:gd name="connsiteX7" fmla="*/ 57968 w 1188268"/>
                <a:gd name="connsiteY7" fmla="*/ 1383365 h 1820282"/>
                <a:gd name="connsiteX8" fmla="*/ 57968 w 1188268"/>
                <a:gd name="connsiteY8" fmla="*/ 436917 h 1820282"/>
                <a:gd name="connsiteX0" fmla="*/ 89669 w 1219969"/>
                <a:gd name="connsiteY0" fmla="*/ 436917 h 1820282"/>
                <a:gd name="connsiteX1" fmla="*/ 526586 w 1219969"/>
                <a:gd name="connsiteY1" fmla="*/ 0 h 1820282"/>
                <a:gd name="connsiteX2" fmla="*/ 783052 w 1219969"/>
                <a:gd name="connsiteY2" fmla="*/ 0 h 1820282"/>
                <a:gd name="connsiteX3" fmla="*/ 1219969 w 1219969"/>
                <a:gd name="connsiteY3" fmla="*/ 436917 h 1820282"/>
                <a:gd name="connsiteX4" fmla="*/ 1219969 w 1219969"/>
                <a:gd name="connsiteY4" fmla="*/ 1383365 h 1820282"/>
                <a:gd name="connsiteX5" fmla="*/ 783052 w 1219969"/>
                <a:gd name="connsiteY5" fmla="*/ 1820282 h 1820282"/>
                <a:gd name="connsiteX6" fmla="*/ 526586 w 1219969"/>
                <a:gd name="connsiteY6" fmla="*/ 1820282 h 1820282"/>
                <a:gd name="connsiteX7" fmla="*/ 89669 w 1219969"/>
                <a:gd name="connsiteY7" fmla="*/ 1383365 h 1820282"/>
                <a:gd name="connsiteX8" fmla="*/ 89669 w 1219969"/>
                <a:gd name="connsiteY8" fmla="*/ 436917 h 1820282"/>
                <a:gd name="connsiteX0" fmla="*/ 89669 w 1243144"/>
                <a:gd name="connsiteY0" fmla="*/ 436917 h 1820282"/>
                <a:gd name="connsiteX1" fmla="*/ 526586 w 1243144"/>
                <a:gd name="connsiteY1" fmla="*/ 0 h 1820282"/>
                <a:gd name="connsiteX2" fmla="*/ 783052 w 1243144"/>
                <a:gd name="connsiteY2" fmla="*/ 0 h 1820282"/>
                <a:gd name="connsiteX3" fmla="*/ 1219969 w 1243144"/>
                <a:gd name="connsiteY3" fmla="*/ 436917 h 1820282"/>
                <a:gd name="connsiteX4" fmla="*/ 1219969 w 1243144"/>
                <a:gd name="connsiteY4" fmla="*/ 1383365 h 1820282"/>
                <a:gd name="connsiteX5" fmla="*/ 783052 w 1243144"/>
                <a:gd name="connsiteY5" fmla="*/ 1820282 h 1820282"/>
                <a:gd name="connsiteX6" fmla="*/ 526586 w 1243144"/>
                <a:gd name="connsiteY6" fmla="*/ 1820282 h 1820282"/>
                <a:gd name="connsiteX7" fmla="*/ 89669 w 1243144"/>
                <a:gd name="connsiteY7" fmla="*/ 1383365 h 1820282"/>
                <a:gd name="connsiteX8" fmla="*/ 89669 w 1243144"/>
                <a:gd name="connsiteY8" fmla="*/ 436917 h 1820282"/>
                <a:gd name="connsiteX0" fmla="*/ 89669 w 1249775"/>
                <a:gd name="connsiteY0" fmla="*/ 436917 h 1820282"/>
                <a:gd name="connsiteX1" fmla="*/ 526586 w 1249775"/>
                <a:gd name="connsiteY1" fmla="*/ 0 h 1820282"/>
                <a:gd name="connsiteX2" fmla="*/ 783052 w 1249775"/>
                <a:gd name="connsiteY2" fmla="*/ 0 h 1820282"/>
                <a:gd name="connsiteX3" fmla="*/ 1219969 w 1249775"/>
                <a:gd name="connsiteY3" fmla="*/ 436917 h 1820282"/>
                <a:gd name="connsiteX4" fmla="*/ 1219969 w 1249775"/>
                <a:gd name="connsiteY4" fmla="*/ 1383365 h 1820282"/>
                <a:gd name="connsiteX5" fmla="*/ 783052 w 1249775"/>
                <a:gd name="connsiteY5" fmla="*/ 1820282 h 1820282"/>
                <a:gd name="connsiteX6" fmla="*/ 526586 w 1249775"/>
                <a:gd name="connsiteY6" fmla="*/ 1820282 h 1820282"/>
                <a:gd name="connsiteX7" fmla="*/ 89669 w 1249775"/>
                <a:gd name="connsiteY7" fmla="*/ 1383365 h 1820282"/>
                <a:gd name="connsiteX8" fmla="*/ 89669 w 1249775"/>
                <a:gd name="connsiteY8" fmla="*/ 436917 h 1820282"/>
                <a:gd name="connsiteX0" fmla="*/ 115692 w 1275798"/>
                <a:gd name="connsiteY0" fmla="*/ 436917 h 1820282"/>
                <a:gd name="connsiteX1" fmla="*/ 552609 w 1275798"/>
                <a:gd name="connsiteY1" fmla="*/ 0 h 1820282"/>
                <a:gd name="connsiteX2" fmla="*/ 809075 w 1275798"/>
                <a:gd name="connsiteY2" fmla="*/ 0 h 1820282"/>
                <a:gd name="connsiteX3" fmla="*/ 1245992 w 1275798"/>
                <a:gd name="connsiteY3" fmla="*/ 436917 h 1820282"/>
                <a:gd name="connsiteX4" fmla="*/ 1245992 w 1275798"/>
                <a:gd name="connsiteY4" fmla="*/ 1383365 h 1820282"/>
                <a:gd name="connsiteX5" fmla="*/ 809075 w 1275798"/>
                <a:gd name="connsiteY5" fmla="*/ 1820282 h 1820282"/>
                <a:gd name="connsiteX6" fmla="*/ 552609 w 1275798"/>
                <a:gd name="connsiteY6" fmla="*/ 1820282 h 1820282"/>
                <a:gd name="connsiteX7" fmla="*/ 72215 w 1275798"/>
                <a:gd name="connsiteY7" fmla="*/ 1415193 h 1820282"/>
                <a:gd name="connsiteX8" fmla="*/ 115692 w 1275798"/>
                <a:gd name="connsiteY8" fmla="*/ 436917 h 1820282"/>
                <a:gd name="connsiteX0" fmla="*/ 115692 w 1275798"/>
                <a:gd name="connsiteY0" fmla="*/ 436917 h 1820282"/>
                <a:gd name="connsiteX1" fmla="*/ 552609 w 1275798"/>
                <a:gd name="connsiteY1" fmla="*/ 0 h 1820282"/>
                <a:gd name="connsiteX2" fmla="*/ 809075 w 1275798"/>
                <a:gd name="connsiteY2" fmla="*/ 0 h 1820282"/>
                <a:gd name="connsiteX3" fmla="*/ 1245992 w 1275798"/>
                <a:gd name="connsiteY3" fmla="*/ 436917 h 1820282"/>
                <a:gd name="connsiteX4" fmla="*/ 1245992 w 1275798"/>
                <a:gd name="connsiteY4" fmla="*/ 1383365 h 1820282"/>
                <a:gd name="connsiteX5" fmla="*/ 809075 w 1275798"/>
                <a:gd name="connsiteY5" fmla="*/ 1820282 h 1820282"/>
                <a:gd name="connsiteX6" fmla="*/ 552609 w 1275798"/>
                <a:gd name="connsiteY6" fmla="*/ 1820282 h 1820282"/>
                <a:gd name="connsiteX7" fmla="*/ 72215 w 1275798"/>
                <a:gd name="connsiteY7" fmla="*/ 1415193 h 1820282"/>
                <a:gd name="connsiteX8" fmla="*/ 115692 w 1275798"/>
                <a:gd name="connsiteY8" fmla="*/ 436917 h 1820282"/>
                <a:gd name="connsiteX0" fmla="*/ 115692 w 1303410"/>
                <a:gd name="connsiteY0" fmla="*/ 436917 h 1820282"/>
                <a:gd name="connsiteX1" fmla="*/ 552609 w 1303410"/>
                <a:gd name="connsiteY1" fmla="*/ 0 h 1820282"/>
                <a:gd name="connsiteX2" fmla="*/ 809075 w 1303410"/>
                <a:gd name="connsiteY2" fmla="*/ 0 h 1820282"/>
                <a:gd name="connsiteX3" fmla="*/ 1245992 w 1303410"/>
                <a:gd name="connsiteY3" fmla="*/ 436917 h 1820282"/>
                <a:gd name="connsiteX4" fmla="*/ 1283645 w 1303410"/>
                <a:gd name="connsiteY4" fmla="*/ 1389189 h 1820282"/>
                <a:gd name="connsiteX5" fmla="*/ 809075 w 1303410"/>
                <a:gd name="connsiteY5" fmla="*/ 1820282 h 1820282"/>
                <a:gd name="connsiteX6" fmla="*/ 552609 w 1303410"/>
                <a:gd name="connsiteY6" fmla="*/ 1820282 h 1820282"/>
                <a:gd name="connsiteX7" fmla="*/ 72215 w 1303410"/>
                <a:gd name="connsiteY7" fmla="*/ 1415193 h 1820282"/>
                <a:gd name="connsiteX8" fmla="*/ 115692 w 1303410"/>
                <a:gd name="connsiteY8" fmla="*/ 436917 h 1820282"/>
                <a:gd name="connsiteX0" fmla="*/ 115692 w 1303410"/>
                <a:gd name="connsiteY0" fmla="*/ 436917 h 1820282"/>
                <a:gd name="connsiteX1" fmla="*/ 552609 w 1303410"/>
                <a:gd name="connsiteY1" fmla="*/ 0 h 1820282"/>
                <a:gd name="connsiteX2" fmla="*/ 809075 w 1303410"/>
                <a:gd name="connsiteY2" fmla="*/ 0 h 1820282"/>
                <a:gd name="connsiteX3" fmla="*/ 1245992 w 1303410"/>
                <a:gd name="connsiteY3" fmla="*/ 436917 h 1820282"/>
                <a:gd name="connsiteX4" fmla="*/ 1283645 w 1303410"/>
                <a:gd name="connsiteY4" fmla="*/ 1389189 h 1820282"/>
                <a:gd name="connsiteX5" fmla="*/ 809075 w 1303410"/>
                <a:gd name="connsiteY5" fmla="*/ 1820282 h 1820282"/>
                <a:gd name="connsiteX6" fmla="*/ 552609 w 1303410"/>
                <a:gd name="connsiteY6" fmla="*/ 1820282 h 1820282"/>
                <a:gd name="connsiteX7" fmla="*/ 72215 w 1303410"/>
                <a:gd name="connsiteY7" fmla="*/ 1415193 h 1820282"/>
                <a:gd name="connsiteX8" fmla="*/ 115692 w 1303410"/>
                <a:gd name="connsiteY8" fmla="*/ 436917 h 1820282"/>
                <a:gd name="connsiteX0" fmla="*/ 113165 w 1300883"/>
                <a:gd name="connsiteY0" fmla="*/ 436917 h 1820282"/>
                <a:gd name="connsiteX1" fmla="*/ 550082 w 1300883"/>
                <a:gd name="connsiteY1" fmla="*/ 0 h 1820282"/>
                <a:gd name="connsiteX2" fmla="*/ 806548 w 1300883"/>
                <a:gd name="connsiteY2" fmla="*/ 0 h 1820282"/>
                <a:gd name="connsiteX3" fmla="*/ 1243465 w 1300883"/>
                <a:gd name="connsiteY3" fmla="*/ 436917 h 1820282"/>
                <a:gd name="connsiteX4" fmla="*/ 1281118 w 1300883"/>
                <a:gd name="connsiteY4" fmla="*/ 1389189 h 1820282"/>
                <a:gd name="connsiteX5" fmla="*/ 806548 w 1300883"/>
                <a:gd name="connsiteY5" fmla="*/ 1820282 h 1820282"/>
                <a:gd name="connsiteX6" fmla="*/ 550082 w 1300883"/>
                <a:gd name="connsiteY6" fmla="*/ 1820282 h 1820282"/>
                <a:gd name="connsiteX7" fmla="*/ 69688 w 1300883"/>
                <a:gd name="connsiteY7" fmla="*/ 1415193 h 1820282"/>
                <a:gd name="connsiteX8" fmla="*/ 113165 w 1300883"/>
                <a:gd name="connsiteY8" fmla="*/ 436917 h 1820282"/>
                <a:gd name="connsiteX0" fmla="*/ 113165 w 1300883"/>
                <a:gd name="connsiteY0" fmla="*/ 436917 h 1820282"/>
                <a:gd name="connsiteX1" fmla="*/ 550082 w 1300883"/>
                <a:gd name="connsiteY1" fmla="*/ 0 h 1820282"/>
                <a:gd name="connsiteX2" fmla="*/ 806548 w 1300883"/>
                <a:gd name="connsiteY2" fmla="*/ 0 h 1820282"/>
                <a:gd name="connsiteX3" fmla="*/ 1243465 w 1300883"/>
                <a:gd name="connsiteY3" fmla="*/ 436917 h 1820282"/>
                <a:gd name="connsiteX4" fmla="*/ 1281118 w 1300883"/>
                <a:gd name="connsiteY4" fmla="*/ 1389189 h 1820282"/>
                <a:gd name="connsiteX5" fmla="*/ 806548 w 1300883"/>
                <a:gd name="connsiteY5" fmla="*/ 1820282 h 1820282"/>
                <a:gd name="connsiteX6" fmla="*/ 550082 w 1300883"/>
                <a:gd name="connsiteY6" fmla="*/ 1820282 h 1820282"/>
                <a:gd name="connsiteX7" fmla="*/ 69688 w 1300883"/>
                <a:gd name="connsiteY7" fmla="*/ 1415193 h 1820282"/>
                <a:gd name="connsiteX8" fmla="*/ 113165 w 1300883"/>
                <a:gd name="connsiteY8" fmla="*/ 436917 h 1820282"/>
                <a:gd name="connsiteX0" fmla="*/ 113165 w 1300883"/>
                <a:gd name="connsiteY0" fmla="*/ 436917 h 1820282"/>
                <a:gd name="connsiteX1" fmla="*/ 550082 w 1300883"/>
                <a:gd name="connsiteY1" fmla="*/ 0 h 1820282"/>
                <a:gd name="connsiteX2" fmla="*/ 806548 w 1300883"/>
                <a:gd name="connsiteY2" fmla="*/ 0 h 1820282"/>
                <a:gd name="connsiteX3" fmla="*/ 1243465 w 1300883"/>
                <a:gd name="connsiteY3" fmla="*/ 436917 h 1820282"/>
                <a:gd name="connsiteX4" fmla="*/ 1281118 w 1300883"/>
                <a:gd name="connsiteY4" fmla="*/ 1389189 h 1820282"/>
                <a:gd name="connsiteX5" fmla="*/ 806548 w 1300883"/>
                <a:gd name="connsiteY5" fmla="*/ 1820282 h 1820282"/>
                <a:gd name="connsiteX6" fmla="*/ 550082 w 1300883"/>
                <a:gd name="connsiteY6" fmla="*/ 1820282 h 1820282"/>
                <a:gd name="connsiteX7" fmla="*/ 69688 w 1300883"/>
                <a:gd name="connsiteY7" fmla="*/ 1415193 h 1820282"/>
                <a:gd name="connsiteX8" fmla="*/ 113165 w 1300883"/>
                <a:gd name="connsiteY8" fmla="*/ 436917 h 1820282"/>
                <a:gd name="connsiteX0" fmla="*/ 113165 w 1281118"/>
                <a:gd name="connsiteY0" fmla="*/ 436917 h 1820282"/>
                <a:gd name="connsiteX1" fmla="*/ 550082 w 1281118"/>
                <a:gd name="connsiteY1" fmla="*/ 0 h 1820282"/>
                <a:gd name="connsiteX2" fmla="*/ 806548 w 1281118"/>
                <a:gd name="connsiteY2" fmla="*/ 0 h 1820282"/>
                <a:gd name="connsiteX3" fmla="*/ 1243465 w 1281118"/>
                <a:gd name="connsiteY3" fmla="*/ 436917 h 1820282"/>
                <a:gd name="connsiteX4" fmla="*/ 1281118 w 1281118"/>
                <a:gd name="connsiteY4" fmla="*/ 1389189 h 1820282"/>
                <a:gd name="connsiteX5" fmla="*/ 806548 w 1281118"/>
                <a:gd name="connsiteY5" fmla="*/ 1820282 h 1820282"/>
                <a:gd name="connsiteX6" fmla="*/ 550082 w 1281118"/>
                <a:gd name="connsiteY6" fmla="*/ 1820282 h 1820282"/>
                <a:gd name="connsiteX7" fmla="*/ 69688 w 1281118"/>
                <a:gd name="connsiteY7" fmla="*/ 1415193 h 1820282"/>
                <a:gd name="connsiteX8" fmla="*/ 113165 w 1281118"/>
                <a:gd name="connsiteY8" fmla="*/ 436917 h 1820282"/>
                <a:gd name="connsiteX0" fmla="*/ 0 w 1167953"/>
                <a:gd name="connsiteY0" fmla="*/ 436917 h 1820282"/>
                <a:gd name="connsiteX1" fmla="*/ 436917 w 1167953"/>
                <a:gd name="connsiteY1" fmla="*/ 0 h 1820282"/>
                <a:gd name="connsiteX2" fmla="*/ 693383 w 1167953"/>
                <a:gd name="connsiteY2" fmla="*/ 0 h 1820282"/>
                <a:gd name="connsiteX3" fmla="*/ 1130300 w 1167953"/>
                <a:gd name="connsiteY3" fmla="*/ 436917 h 1820282"/>
                <a:gd name="connsiteX4" fmla="*/ 1167953 w 1167953"/>
                <a:gd name="connsiteY4" fmla="*/ 1389189 h 1820282"/>
                <a:gd name="connsiteX5" fmla="*/ 693383 w 1167953"/>
                <a:gd name="connsiteY5" fmla="*/ 1820282 h 1820282"/>
                <a:gd name="connsiteX6" fmla="*/ 436917 w 1167953"/>
                <a:gd name="connsiteY6" fmla="*/ 1820282 h 1820282"/>
                <a:gd name="connsiteX7" fmla="*/ 0 w 1167953"/>
                <a:gd name="connsiteY7" fmla="*/ 436917 h 1820282"/>
                <a:gd name="connsiteX0" fmla="*/ 89179 w 1257132"/>
                <a:gd name="connsiteY0" fmla="*/ 436917 h 1820282"/>
                <a:gd name="connsiteX1" fmla="*/ 526096 w 1257132"/>
                <a:gd name="connsiteY1" fmla="*/ 0 h 1820282"/>
                <a:gd name="connsiteX2" fmla="*/ 782562 w 1257132"/>
                <a:gd name="connsiteY2" fmla="*/ 0 h 1820282"/>
                <a:gd name="connsiteX3" fmla="*/ 1219479 w 1257132"/>
                <a:gd name="connsiteY3" fmla="*/ 436917 h 1820282"/>
                <a:gd name="connsiteX4" fmla="*/ 1257132 w 1257132"/>
                <a:gd name="connsiteY4" fmla="*/ 1389189 h 1820282"/>
                <a:gd name="connsiteX5" fmla="*/ 782562 w 1257132"/>
                <a:gd name="connsiteY5" fmla="*/ 1820282 h 1820282"/>
                <a:gd name="connsiteX6" fmla="*/ 526096 w 1257132"/>
                <a:gd name="connsiteY6" fmla="*/ 1820282 h 1820282"/>
                <a:gd name="connsiteX7" fmla="*/ 89179 w 1257132"/>
                <a:gd name="connsiteY7" fmla="*/ 436917 h 1820282"/>
                <a:gd name="connsiteX0" fmla="*/ 89179 w 1219479"/>
                <a:gd name="connsiteY0" fmla="*/ 436917 h 1820282"/>
                <a:gd name="connsiteX1" fmla="*/ 526096 w 1219479"/>
                <a:gd name="connsiteY1" fmla="*/ 0 h 1820282"/>
                <a:gd name="connsiteX2" fmla="*/ 782562 w 1219479"/>
                <a:gd name="connsiteY2" fmla="*/ 0 h 1820282"/>
                <a:gd name="connsiteX3" fmla="*/ 1219479 w 1219479"/>
                <a:gd name="connsiteY3" fmla="*/ 436917 h 1820282"/>
                <a:gd name="connsiteX4" fmla="*/ 782562 w 1219479"/>
                <a:gd name="connsiteY4" fmla="*/ 1820282 h 1820282"/>
                <a:gd name="connsiteX5" fmla="*/ 526096 w 1219479"/>
                <a:gd name="connsiteY5" fmla="*/ 1820282 h 1820282"/>
                <a:gd name="connsiteX6" fmla="*/ 89179 w 1219479"/>
                <a:gd name="connsiteY6" fmla="*/ 436917 h 1820282"/>
                <a:gd name="connsiteX0" fmla="*/ 89179 w 1246125"/>
                <a:gd name="connsiteY0" fmla="*/ 436917 h 1820282"/>
                <a:gd name="connsiteX1" fmla="*/ 526096 w 1246125"/>
                <a:gd name="connsiteY1" fmla="*/ 0 h 1820282"/>
                <a:gd name="connsiteX2" fmla="*/ 782562 w 1246125"/>
                <a:gd name="connsiteY2" fmla="*/ 0 h 1820282"/>
                <a:gd name="connsiteX3" fmla="*/ 1219479 w 1246125"/>
                <a:gd name="connsiteY3" fmla="*/ 436917 h 1820282"/>
                <a:gd name="connsiteX4" fmla="*/ 782562 w 1246125"/>
                <a:gd name="connsiteY4" fmla="*/ 1820282 h 1820282"/>
                <a:gd name="connsiteX5" fmla="*/ 526096 w 1246125"/>
                <a:gd name="connsiteY5" fmla="*/ 1820282 h 1820282"/>
                <a:gd name="connsiteX6" fmla="*/ 89179 w 1246125"/>
                <a:gd name="connsiteY6" fmla="*/ 436917 h 1820282"/>
                <a:gd name="connsiteX0" fmla="*/ 89179 w 1273390"/>
                <a:gd name="connsiteY0" fmla="*/ 436917 h 1820282"/>
                <a:gd name="connsiteX1" fmla="*/ 526096 w 1273390"/>
                <a:gd name="connsiteY1" fmla="*/ 0 h 1820282"/>
                <a:gd name="connsiteX2" fmla="*/ 782562 w 1273390"/>
                <a:gd name="connsiteY2" fmla="*/ 0 h 1820282"/>
                <a:gd name="connsiteX3" fmla="*/ 1219479 w 1273390"/>
                <a:gd name="connsiteY3" fmla="*/ 436917 h 1820282"/>
                <a:gd name="connsiteX4" fmla="*/ 782562 w 1273390"/>
                <a:gd name="connsiteY4" fmla="*/ 1820282 h 1820282"/>
                <a:gd name="connsiteX5" fmla="*/ 526096 w 1273390"/>
                <a:gd name="connsiteY5" fmla="*/ 1820282 h 1820282"/>
                <a:gd name="connsiteX6" fmla="*/ 89179 w 1273390"/>
                <a:gd name="connsiteY6" fmla="*/ 436917 h 1820282"/>
                <a:gd name="connsiteX0" fmla="*/ 89179 w 1273390"/>
                <a:gd name="connsiteY0" fmla="*/ 436917 h 1839805"/>
                <a:gd name="connsiteX1" fmla="*/ 526096 w 1273390"/>
                <a:gd name="connsiteY1" fmla="*/ 0 h 1839805"/>
                <a:gd name="connsiteX2" fmla="*/ 782562 w 1273390"/>
                <a:gd name="connsiteY2" fmla="*/ 0 h 1839805"/>
                <a:gd name="connsiteX3" fmla="*/ 1219479 w 1273390"/>
                <a:gd name="connsiteY3" fmla="*/ 436917 h 1839805"/>
                <a:gd name="connsiteX4" fmla="*/ 782562 w 1273390"/>
                <a:gd name="connsiteY4" fmla="*/ 1820282 h 1839805"/>
                <a:gd name="connsiteX5" fmla="*/ 526096 w 1273390"/>
                <a:gd name="connsiteY5" fmla="*/ 1820282 h 1839805"/>
                <a:gd name="connsiteX6" fmla="*/ 89179 w 1273390"/>
                <a:gd name="connsiteY6" fmla="*/ 436917 h 1839805"/>
                <a:gd name="connsiteX0" fmla="*/ 89179 w 1273390"/>
                <a:gd name="connsiteY0" fmla="*/ 436917 h 1848714"/>
                <a:gd name="connsiteX1" fmla="*/ 526096 w 1273390"/>
                <a:gd name="connsiteY1" fmla="*/ 0 h 1848714"/>
                <a:gd name="connsiteX2" fmla="*/ 782562 w 1273390"/>
                <a:gd name="connsiteY2" fmla="*/ 0 h 1848714"/>
                <a:gd name="connsiteX3" fmla="*/ 1219479 w 1273390"/>
                <a:gd name="connsiteY3" fmla="*/ 436917 h 1848714"/>
                <a:gd name="connsiteX4" fmla="*/ 782562 w 1273390"/>
                <a:gd name="connsiteY4" fmla="*/ 1820282 h 1848714"/>
                <a:gd name="connsiteX5" fmla="*/ 526096 w 1273390"/>
                <a:gd name="connsiteY5" fmla="*/ 1820282 h 1848714"/>
                <a:gd name="connsiteX6" fmla="*/ 89179 w 1273390"/>
                <a:gd name="connsiteY6" fmla="*/ 436917 h 184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3390" h="1848714">
                  <a:moveTo>
                    <a:pt x="89179" y="436917"/>
                  </a:moveTo>
                  <a:cubicBezTo>
                    <a:pt x="153874" y="192771"/>
                    <a:pt x="284793" y="0"/>
                    <a:pt x="526096" y="0"/>
                  </a:cubicBezTo>
                  <a:lnTo>
                    <a:pt x="782562" y="0"/>
                  </a:lnTo>
                  <a:cubicBezTo>
                    <a:pt x="1023865" y="0"/>
                    <a:pt x="1154784" y="198457"/>
                    <a:pt x="1219479" y="436917"/>
                  </a:cubicBezTo>
                  <a:cubicBezTo>
                    <a:pt x="1219479" y="740297"/>
                    <a:pt x="1499659" y="1605662"/>
                    <a:pt x="782562" y="1820282"/>
                  </a:cubicBezTo>
                  <a:cubicBezTo>
                    <a:pt x="690278" y="1864210"/>
                    <a:pt x="606731" y="1851659"/>
                    <a:pt x="526096" y="1820282"/>
                  </a:cubicBezTo>
                  <a:cubicBezTo>
                    <a:pt x="-293348" y="1570799"/>
                    <a:pt x="89179" y="740297"/>
                    <a:pt x="89179" y="43691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Rectangle 6">
              <a:extLst>
                <a:ext uri="{FF2B5EF4-FFF2-40B4-BE49-F238E27FC236}">
                  <a16:creationId xmlns:a16="http://schemas.microsoft.com/office/drawing/2014/main" id="{E05E4097-9AF3-4864-BE47-E4E72B2C4318}"/>
                </a:ext>
              </a:extLst>
            </p:cNvPr>
            <p:cNvSpPr/>
            <p:nvPr/>
          </p:nvSpPr>
          <p:spPr>
            <a:xfrm>
              <a:off x="5286729" y="445616"/>
              <a:ext cx="1618541" cy="927964"/>
            </a:xfrm>
            <a:custGeom>
              <a:avLst/>
              <a:gdLst>
                <a:gd name="connsiteX0" fmla="*/ 0 w 552450"/>
                <a:gd name="connsiteY0" fmla="*/ 0 h 226218"/>
                <a:gd name="connsiteX1" fmla="*/ 552450 w 552450"/>
                <a:gd name="connsiteY1" fmla="*/ 0 h 226218"/>
                <a:gd name="connsiteX2" fmla="*/ 552450 w 552450"/>
                <a:gd name="connsiteY2" fmla="*/ 226218 h 226218"/>
                <a:gd name="connsiteX3" fmla="*/ 0 w 552450"/>
                <a:gd name="connsiteY3" fmla="*/ 226218 h 226218"/>
                <a:gd name="connsiteX4" fmla="*/ 0 w 552450"/>
                <a:gd name="connsiteY4" fmla="*/ 0 h 226218"/>
                <a:gd name="connsiteX0" fmla="*/ 0 w 564968"/>
                <a:gd name="connsiteY0" fmla="*/ 6885 h 226218"/>
                <a:gd name="connsiteX1" fmla="*/ 564968 w 564968"/>
                <a:gd name="connsiteY1" fmla="*/ 0 h 226218"/>
                <a:gd name="connsiteX2" fmla="*/ 564968 w 564968"/>
                <a:gd name="connsiteY2" fmla="*/ 226218 h 226218"/>
                <a:gd name="connsiteX3" fmla="*/ 12518 w 564968"/>
                <a:gd name="connsiteY3" fmla="*/ 226218 h 226218"/>
                <a:gd name="connsiteX4" fmla="*/ 0 w 564968"/>
                <a:gd name="connsiteY4" fmla="*/ 6885 h 226218"/>
                <a:gd name="connsiteX0" fmla="*/ 0 w 564968"/>
                <a:gd name="connsiteY0" fmla="*/ 6885 h 328350"/>
                <a:gd name="connsiteX1" fmla="*/ 564968 w 564968"/>
                <a:gd name="connsiteY1" fmla="*/ 0 h 328350"/>
                <a:gd name="connsiteX2" fmla="*/ 564968 w 564968"/>
                <a:gd name="connsiteY2" fmla="*/ 226218 h 328350"/>
                <a:gd name="connsiteX3" fmla="*/ 44237 w 564968"/>
                <a:gd name="connsiteY3" fmla="*/ 328350 h 328350"/>
                <a:gd name="connsiteX4" fmla="*/ 0 w 564968"/>
                <a:gd name="connsiteY4" fmla="*/ 6885 h 328350"/>
                <a:gd name="connsiteX0" fmla="*/ 179969 w 744937"/>
                <a:gd name="connsiteY0" fmla="*/ 6885 h 339331"/>
                <a:gd name="connsiteX1" fmla="*/ 744937 w 744937"/>
                <a:gd name="connsiteY1" fmla="*/ 0 h 339331"/>
                <a:gd name="connsiteX2" fmla="*/ 744937 w 744937"/>
                <a:gd name="connsiteY2" fmla="*/ 226218 h 339331"/>
                <a:gd name="connsiteX3" fmla="*/ 224206 w 744937"/>
                <a:gd name="connsiteY3" fmla="*/ 328350 h 339331"/>
                <a:gd name="connsiteX4" fmla="*/ 179969 w 744937"/>
                <a:gd name="connsiteY4" fmla="*/ 6885 h 339331"/>
                <a:gd name="connsiteX0" fmla="*/ 223345 w 788313"/>
                <a:gd name="connsiteY0" fmla="*/ 11730 h 340170"/>
                <a:gd name="connsiteX1" fmla="*/ 788313 w 788313"/>
                <a:gd name="connsiteY1" fmla="*/ 4845 h 340170"/>
                <a:gd name="connsiteX2" fmla="*/ 788313 w 788313"/>
                <a:gd name="connsiteY2" fmla="*/ 231063 h 340170"/>
                <a:gd name="connsiteX3" fmla="*/ 267582 w 788313"/>
                <a:gd name="connsiteY3" fmla="*/ 333195 h 340170"/>
                <a:gd name="connsiteX4" fmla="*/ 223345 w 788313"/>
                <a:gd name="connsiteY4" fmla="*/ 11730 h 340170"/>
                <a:gd name="connsiteX0" fmla="*/ 184897 w 749865"/>
                <a:gd name="connsiteY0" fmla="*/ 11584 h 341322"/>
                <a:gd name="connsiteX1" fmla="*/ 749865 w 749865"/>
                <a:gd name="connsiteY1" fmla="*/ 4699 h 341322"/>
                <a:gd name="connsiteX2" fmla="*/ 749865 w 749865"/>
                <a:gd name="connsiteY2" fmla="*/ 230917 h 341322"/>
                <a:gd name="connsiteX3" fmla="*/ 229134 w 749865"/>
                <a:gd name="connsiteY3" fmla="*/ 333049 h 341322"/>
                <a:gd name="connsiteX4" fmla="*/ 184897 w 749865"/>
                <a:gd name="connsiteY4" fmla="*/ 11584 h 341322"/>
                <a:gd name="connsiteX0" fmla="*/ 184897 w 749865"/>
                <a:gd name="connsiteY0" fmla="*/ 70915 h 400653"/>
                <a:gd name="connsiteX1" fmla="*/ 397945 w 749865"/>
                <a:gd name="connsiteY1" fmla="*/ 0 h 400653"/>
                <a:gd name="connsiteX2" fmla="*/ 749865 w 749865"/>
                <a:gd name="connsiteY2" fmla="*/ 64030 h 400653"/>
                <a:gd name="connsiteX3" fmla="*/ 749865 w 749865"/>
                <a:gd name="connsiteY3" fmla="*/ 290248 h 400653"/>
                <a:gd name="connsiteX4" fmla="*/ 229134 w 749865"/>
                <a:gd name="connsiteY4" fmla="*/ 392380 h 400653"/>
                <a:gd name="connsiteX5" fmla="*/ 184897 w 749865"/>
                <a:gd name="connsiteY5" fmla="*/ 70915 h 400653"/>
                <a:gd name="connsiteX0" fmla="*/ 184897 w 749865"/>
                <a:gd name="connsiteY0" fmla="*/ 119192 h 448930"/>
                <a:gd name="connsiteX1" fmla="*/ 397945 w 749865"/>
                <a:gd name="connsiteY1" fmla="*/ 48277 h 448930"/>
                <a:gd name="connsiteX2" fmla="*/ 749865 w 749865"/>
                <a:gd name="connsiteY2" fmla="*/ 112307 h 448930"/>
                <a:gd name="connsiteX3" fmla="*/ 749865 w 749865"/>
                <a:gd name="connsiteY3" fmla="*/ 338525 h 448930"/>
                <a:gd name="connsiteX4" fmla="*/ 229134 w 749865"/>
                <a:gd name="connsiteY4" fmla="*/ 440657 h 448930"/>
                <a:gd name="connsiteX5" fmla="*/ 184897 w 749865"/>
                <a:gd name="connsiteY5" fmla="*/ 119192 h 448930"/>
                <a:gd name="connsiteX0" fmla="*/ 184897 w 749865"/>
                <a:gd name="connsiteY0" fmla="*/ 125423 h 455161"/>
                <a:gd name="connsiteX1" fmla="*/ 397945 w 749865"/>
                <a:gd name="connsiteY1" fmla="*/ 54508 h 455161"/>
                <a:gd name="connsiteX2" fmla="*/ 749865 w 749865"/>
                <a:gd name="connsiteY2" fmla="*/ 118538 h 455161"/>
                <a:gd name="connsiteX3" fmla="*/ 749865 w 749865"/>
                <a:gd name="connsiteY3" fmla="*/ 344756 h 455161"/>
                <a:gd name="connsiteX4" fmla="*/ 229134 w 749865"/>
                <a:gd name="connsiteY4" fmla="*/ 446888 h 455161"/>
                <a:gd name="connsiteX5" fmla="*/ 184897 w 749865"/>
                <a:gd name="connsiteY5" fmla="*/ 125423 h 455161"/>
                <a:gd name="connsiteX0" fmla="*/ 184897 w 749865"/>
                <a:gd name="connsiteY0" fmla="*/ 125423 h 455161"/>
                <a:gd name="connsiteX1" fmla="*/ 397945 w 749865"/>
                <a:gd name="connsiteY1" fmla="*/ 54508 h 455161"/>
                <a:gd name="connsiteX2" fmla="*/ 649887 w 749865"/>
                <a:gd name="connsiteY2" fmla="*/ 38222 h 455161"/>
                <a:gd name="connsiteX3" fmla="*/ 749865 w 749865"/>
                <a:gd name="connsiteY3" fmla="*/ 118538 h 455161"/>
                <a:gd name="connsiteX4" fmla="*/ 749865 w 749865"/>
                <a:gd name="connsiteY4" fmla="*/ 344756 h 455161"/>
                <a:gd name="connsiteX5" fmla="*/ 229134 w 749865"/>
                <a:gd name="connsiteY5" fmla="*/ 446888 h 455161"/>
                <a:gd name="connsiteX6" fmla="*/ 184897 w 749865"/>
                <a:gd name="connsiteY6" fmla="*/ 125423 h 455161"/>
                <a:gd name="connsiteX0" fmla="*/ 184897 w 749865"/>
                <a:gd name="connsiteY0" fmla="*/ 162775 h 492513"/>
                <a:gd name="connsiteX1" fmla="*/ 397945 w 749865"/>
                <a:gd name="connsiteY1" fmla="*/ 91860 h 492513"/>
                <a:gd name="connsiteX2" fmla="*/ 649887 w 749865"/>
                <a:gd name="connsiteY2" fmla="*/ 75574 h 492513"/>
                <a:gd name="connsiteX3" fmla="*/ 749865 w 749865"/>
                <a:gd name="connsiteY3" fmla="*/ 155890 h 492513"/>
                <a:gd name="connsiteX4" fmla="*/ 749865 w 749865"/>
                <a:gd name="connsiteY4" fmla="*/ 382108 h 492513"/>
                <a:gd name="connsiteX5" fmla="*/ 229134 w 749865"/>
                <a:gd name="connsiteY5" fmla="*/ 484240 h 492513"/>
                <a:gd name="connsiteX6" fmla="*/ 184897 w 749865"/>
                <a:gd name="connsiteY6" fmla="*/ 162775 h 492513"/>
                <a:gd name="connsiteX0" fmla="*/ 184897 w 749865"/>
                <a:gd name="connsiteY0" fmla="*/ 168680 h 498418"/>
                <a:gd name="connsiteX1" fmla="*/ 397945 w 749865"/>
                <a:gd name="connsiteY1" fmla="*/ 97765 h 498418"/>
                <a:gd name="connsiteX2" fmla="*/ 649887 w 749865"/>
                <a:gd name="connsiteY2" fmla="*/ 81479 h 498418"/>
                <a:gd name="connsiteX3" fmla="*/ 749865 w 749865"/>
                <a:gd name="connsiteY3" fmla="*/ 161795 h 498418"/>
                <a:gd name="connsiteX4" fmla="*/ 749865 w 749865"/>
                <a:gd name="connsiteY4" fmla="*/ 388013 h 498418"/>
                <a:gd name="connsiteX5" fmla="*/ 229134 w 749865"/>
                <a:gd name="connsiteY5" fmla="*/ 490145 h 498418"/>
                <a:gd name="connsiteX6" fmla="*/ 184897 w 749865"/>
                <a:gd name="connsiteY6" fmla="*/ 168680 h 498418"/>
                <a:gd name="connsiteX0" fmla="*/ 184897 w 812563"/>
                <a:gd name="connsiteY0" fmla="*/ 168680 h 498418"/>
                <a:gd name="connsiteX1" fmla="*/ 397945 w 812563"/>
                <a:gd name="connsiteY1" fmla="*/ 97765 h 498418"/>
                <a:gd name="connsiteX2" fmla="*/ 649887 w 812563"/>
                <a:gd name="connsiteY2" fmla="*/ 81479 h 498418"/>
                <a:gd name="connsiteX3" fmla="*/ 812563 w 812563"/>
                <a:gd name="connsiteY3" fmla="*/ 157201 h 498418"/>
                <a:gd name="connsiteX4" fmla="*/ 749865 w 812563"/>
                <a:gd name="connsiteY4" fmla="*/ 388013 h 498418"/>
                <a:gd name="connsiteX5" fmla="*/ 229134 w 812563"/>
                <a:gd name="connsiteY5" fmla="*/ 490145 h 498418"/>
                <a:gd name="connsiteX6" fmla="*/ 184897 w 812563"/>
                <a:gd name="connsiteY6" fmla="*/ 168680 h 498418"/>
                <a:gd name="connsiteX0" fmla="*/ 184897 w 814085"/>
                <a:gd name="connsiteY0" fmla="*/ 168680 h 498418"/>
                <a:gd name="connsiteX1" fmla="*/ 397945 w 814085"/>
                <a:gd name="connsiteY1" fmla="*/ 97765 h 498418"/>
                <a:gd name="connsiteX2" fmla="*/ 649887 w 814085"/>
                <a:gd name="connsiteY2" fmla="*/ 81479 h 498418"/>
                <a:gd name="connsiteX3" fmla="*/ 812563 w 814085"/>
                <a:gd name="connsiteY3" fmla="*/ 157201 h 498418"/>
                <a:gd name="connsiteX4" fmla="*/ 749865 w 814085"/>
                <a:gd name="connsiteY4" fmla="*/ 388013 h 498418"/>
                <a:gd name="connsiteX5" fmla="*/ 229134 w 814085"/>
                <a:gd name="connsiteY5" fmla="*/ 490145 h 498418"/>
                <a:gd name="connsiteX6" fmla="*/ 184897 w 814085"/>
                <a:gd name="connsiteY6" fmla="*/ 168680 h 498418"/>
                <a:gd name="connsiteX0" fmla="*/ 184897 w 814036"/>
                <a:gd name="connsiteY0" fmla="*/ 168680 h 498418"/>
                <a:gd name="connsiteX1" fmla="*/ 397945 w 814036"/>
                <a:gd name="connsiteY1" fmla="*/ 97765 h 498418"/>
                <a:gd name="connsiteX2" fmla="*/ 649887 w 814036"/>
                <a:gd name="connsiteY2" fmla="*/ 81479 h 498418"/>
                <a:gd name="connsiteX3" fmla="*/ 812563 w 814036"/>
                <a:gd name="connsiteY3" fmla="*/ 157201 h 498418"/>
                <a:gd name="connsiteX4" fmla="*/ 749865 w 814036"/>
                <a:gd name="connsiteY4" fmla="*/ 388013 h 498418"/>
                <a:gd name="connsiteX5" fmla="*/ 229134 w 814036"/>
                <a:gd name="connsiteY5" fmla="*/ 490145 h 498418"/>
                <a:gd name="connsiteX6" fmla="*/ 184897 w 814036"/>
                <a:gd name="connsiteY6" fmla="*/ 168680 h 498418"/>
                <a:gd name="connsiteX0" fmla="*/ 184897 w 978806"/>
                <a:gd name="connsiteY0" fmla="*/ 168680 h 498418"/>
                <a:gd name="connsiteX1" fmla="*/ 397945 w 978806"/>
                <a:gd name="connsiteY1" fmla="*/ 97765 h 498418"/>
                <a:gd name="connsiteX2" fmla="*/ 649887 w 978806"/>
                <a:gd name="connsiteY2" fmla="*/ 81479 h 498418"/>
                <a:gd name="connsiteX3" fmla="*/ 812563 w 978806"/>
                <a:gd name="connsiteY3" fmla="*/ 157201 h 498418"/>
                <a:gd name="connsiteX4" fmla="*/ 978519 w 978806"/>
                <a:gd name="connsiteY4" fmla="*/ 308370 h 498418"/>
                <a:gd name="connsiteX5" fmla="*/ 749865 w 978806"/>
                <a:gd name="connsiteY5" fmla="*/ 388013 h 498418"/>
                <a:gd name="connsiteX6" fmla="*/ 229134 w 978806"/>
                <a:gd name="connsiteY6" fmla="*/ 490145 h 498418"/>
                <a:gd name="connsiteX7" fmla="*/ 184897 w 978806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749865 w 978519"/>
                <a:gd name="connsiteY5" fmla="*/ 388013 h 498418"/>
                <a:gd name="connsiteX6" fmla="*/ 229134 w 978519"/>
                <a:gd name="connsiteY6" fmla="*/ 490145 h 498418"/>
                <a:gd name="connsiteX7" fmla="*/ 184897 w 978519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749865 w 978519"/>
                <a:gd name="connsiteY5" fmla="*/ 388013 h 498418"/>
                <a:gd name="connsiteX6" fmla="*/ 229134 w 978519"/>
                <a:gd name="connsiteY6" fmla="*/ 490145 h 498418"/>
                <a:gd name="connsiteX7" fmla="*/ 184897 w 978519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229134 w 978519"/>
                <a:gd name="connsiteY6" fmla="*/ 490145 h 498418"/>
                <a:gd name="connsiteX7" fmla="*/ 184897 w 978519"/>
                <a:gd name="connsiteY7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978519"/>
                <a:gd name="connsiteY0" fmla="*/ 168680 h 498418"/>
                <a:gd name="connsiteX1" fmla="*/ 397945 w 978519"/>
                <a:gd name="connsiteY1" fmla="*/ 97765 h 498418"/>
                <a:gd name="connsiteX2" fmla="*/ 649887 w 978519"/>
                <a:gd name="connsiteY2" fmla="*/ 81479 h 498418"/>
                <a:gd name="connsiteX3" fmla="*/ 812563 w 978519"/>
                <a:gd name="connsiteY3" fmla="*/ 157201 h 498418"/>
                <a:gd name="connsiteX4" fmla="*/ 978519 w 978519"/>
                <a:gd name="connsiteY4" fmla="*/ 308370 h 498418"/>
                <a:gd name="connsiteX5" fmla="*/ 858362 w 978519"/>
                <a:gd name="connsiteY5" fmla="*/ 382687 h 498418"/>
                <a:gd name="connsiteX6" fmla="*/ 645937 w 978519"/>
                <a:gd name="connsiteY6" fmla="*/ 415215 h 498418"/>
                <a:gd name="connsiteX7" fmla="*/ 229134 w 978519"/>
                <a:gd name="connsiteY7" fmla="*/ 490145 h 498418"/>
                <a:gd name="connsiteX8" fmla="*/ 184897 w 978519"/>
                <a:gd name="connsiteY8" fmla="*/ 168680 h 498418"/>
                <a:gd name="connsiteX0" fmla="*/ 184897 w 867826"/>
                <a:gd name="connsiteY0" fmla="*/ 168680 h 498418"/>
                <a:gd name="connsiteX1" fmla="*/ 397945 w 867826"/>
                <a:gd name="connsiteY1" fmla="*/ 97765 h 498418"/>
                <a:gd name="connsiteX2" fmla="*/ 649887 w 867826"/>
                <a:gd name="connsiteY2" fmla="*/ 81479 h 498418"/>
                <a:gd name="connsiteX3" fmla="*/ 812563 w 867826"/>
                <a:gd name="connsiteY3" fmla="*/ 157201 h 498418"/>
                <a:gd name="connsiteX4" fmla="*/ 858362 w 867826"/>
                <a:gd name="connsiteY4" fmla="*/ 382687 h 498418"/>
                <a:gd name="connsiteX5" fmla="*/ 645937 w 867826"/>
                <a:gd name="connsiteY5" fmla="*/ 415215 h 498418"/>
                <a:gd name="connsiteX6" fmla="*/ 229134 w 867826"/>
                <a:gd name="connsiteY6" fmla="*/ 490145 h 498418"/>
                <a:gd name="connsiteX7" fmla="*/ 184897 w 867826"/>
                <a:gd name="connsiteY7" fmla="*/ 168680 h 498418"/>
                <a:gd name="connsiteX0" fmla="*/ 184897 w 867560"/>
                <a:gd name="connsiteY0" fmla="*/ 168680 h 498418"/>
                <a:gd name="connsiteX1" fmla="*/ 397945 w 867560"/>
                <a:gd name="connsiteY1" fmla="*/ 97765 h 498418"/>
                <a:gd name="connsiteX2" fmla="*/ 649887 w 867560"/>
                <a:gd name="connsiteY2" fmla="*/ 81479 h 498418"/>
                <a:gd name="connsiteX3" fmla="*/ 812563 w 867560"/>
                <a:gd name="connsiteY3" fmla="*/ 157201 h 498418"/>
                <a:gd name="connsiteX4" fmla="*/ 858051 w 867560"/>
                <a:gd name="connsiteY4" fmla="*/ 401883 h 498418"/>
                <a:gd name="connsiteX5" fmla="*/ 645937 w 867560"/>
                <a:gd name="connsiteY5" fmla="*/ 415215 h 498418"/>
                <a:gd name="connsiteX6" fmla="*/ 229134 w 867560"/>
                <a:gd name="connsiteY6" fmla="*/ 490145 h 498418"/>
                <a:gd name="connsiteX7" fmla="*/ 184897 w 867560"/>
                <a:gd name="connsiteY7" fmla="*/ 168680 h 498418"/>
                <a:gd name="connsiteX0" fmla="*/ 184897 w 954126"/>
                <a:gd name="connsiteY0" fmla="*/ 168680 h 498418"/>
                <a:gd name="connsiteX1" fmla="*/ 397945 w 954126"/>
                <a:gd name="connsiteY1" fmla="*/ 97765 h 498418"/>
                <a:gd name="connsiteX2" fmla="*/ 649887 w 954126"/>
                <a:gd name="connsiteY2" fmla="*/ 81479 h 498418"/>
                <a:gd name="connsiteX3" fmla="*/ 812563 w 954126"/>
                <a:gd name="connsiteY3" fmla="*/ 157201 h 498418"/>
                <a:gd name="connsiteX4" fmla="*/ 858051 w 954126"/>
                <a:gd name="connsiteY4" fmla="*/ 401883 h 498418"/>
                <a:gd name="connsiteX5" fmla="*/ 645937 w 954126"/>
                <a:gd name="connsiteY5" fmla="*/ 415215 h 498418"/>
                <a:gd name="connsiteX6" fmla="*/ 229134 w 954126"/>
                <a:gd name="connsiteY6" fmla="*/ 490145 h 498418"/>
                <a:gd name="connsiteX7" fmla="*/ 184897 w 954126"/>
                <a:gd name="connsiteY7" fmla="*/ 168680 h 498418"/>
                <a:gd name="connsiteX0" fmla="*/ 184897 w 954126"/>
                <a:gd name="connsiteY0" fmla="*/ 168680 h 498418"/>
                <a:gd name="connsiteX1" fmla="*/ 397945 w 954126"/>
                <a:gd name="connsiteY1" fmla="*/ 97765 h 498418"/>
                <a:gd name="connsiteX2" fmla="*/ 649887 w 954126"/>
                <a:gd name="connsiteY2" fmla="*/ 81479 h 498418"/>
                <a:gd name="connsiteX3" fmla="*/ 812563 w 954126"/>
                <a:gd name="connsiteY3" fmla="*/ 157201 h 498418"/>
                <a:gd name="connsiteX4" fmla="*/ 858051 w 954126"/>
                <a:gd name="connsiteY4" fmla="*/ 401883 h 498418"/>
                <a:gd name="connsiteX5" fmla="*/ 645937 w 954126"/>
                <a:gd name="connsiteY5" fmla="*/ 415215 h 498418"/>
                <a:gd name="connsiteX6" fmla="*/ 229134 w 954126"/>
                <a:gd name="connsiteY6" fmla="*/ 490145 h 498418"/>
                <a:gd name="connsiteX7" fmla="*/ 184897 w 954126"/>
                <a:gd name="connsiteY7" fmla="*/ 168680 h 498418"/>
                <a:gd name="connsiteX0" fmla="*/ 184897 w 962812"/>
                <a:gd name="connsiteY0" fmla="*/ 168680 h 498418"/>
                <a:gd name="connsiteX1" fmla="*/ 397945 w 962812"/>
                <a:gd name="connsiteY1" fmla="*/ 97765 h 498418"/>
                <a:gd name="connsiteX2" fmla="*/ 649887 w 962812"/>
                <a:gd name="connsiteY2" fmla="*/ 81479 h 498418"/>
                <a:gd name="connsiteX3" fmla="*/ 812563 w 962812"/>
                <a:gd name="connsiteY3" fmla="*/ 157201 h 498418"/>
                <a:gd name="connsiteX4" fmla="*/ 858051 w 962812"/>
                <a:gd name="connsiteY4" fmla="*/ 401883 h 498418"/>
                <a:gd name="connsiteX5" fmla="*/ 645937 w 962812"/>
                <a:gd name="connsiteY5" fmla="*/ 415215 h 498418"/>
                <a:gd name="connsiteX6" fmla="*/ 229134 w 962812"/>
                <a:gd name="connsiteY6" fmla="*/ 490145 h 498418"/>
                <a:gd name="connsiteX7" fmla="*/ 184897 w 962812"/>
                <a:gd name="connsiteY7" fmla="*/ 168680 h 498418"/>
                <a:gd name="connsiteX0" fmla="*/ 184897 w 962812"/>
                <a:gd name="connsiteY0" fmla="*/ 168680 h 498418"/>
                <a:gd name="connsiteX1" fmla="*/ 397945 w 962812"/>
                <a:gd name="connsiteY1" fmla="*/ 97765 h 498418"/>
                <a:gd name="connsiteX2" fmla="*/ 649887 w 962812"/>
                <a:gd name="connsiteY2" fmla="*/ 81479 h 498418"/>
                <a:gd name="connsiteX3" fmla="*/ 812563 w 962812"/>
                <a:gd name="connsiteY3" fmla="*/ 157201 h 498418"/>
                <a:gd name="connsiteX4" fmla="*/ 858051 w 962812"/>
                <a:gd name="connsiteY4" fmla="*/ 401883 h 498418"/>
                <a:gd name="connsiteX5" fmla="*/ 645937 w 962812"/>
                <a:gd name="connsiteY5" fmla="*/ 415215 h 498418"/>
                <a:gd name="connsiteX6" fmla="*/ 463060 w 962812"/>
                <a:gd name="connsiteY6" fmla="*/ 453301 h 498418"/>
                <a:gd name="connsiteX7" fmla="*/ 229134 w 962812"/>
                <a:gd name="connsiteY7" fmla="*/ 490145 h 498418"/>
                <a:gd name="connsiteX8" fmla="*/ 184897 w 962812"/>
                <a:gd name="connsiteY8" fmla="*/ 168680 h 498418"/>
                <a:gd name="connsiteX0" fmla="*/ 184897 w 962812"/>
                <a:gd name="connsiteY0" fmla="*/ 168680 h 503292"/>
                <a:gd name="connsiteX1" fmla="*/ 397945 w 962812"/>
                <a:gd name="connsiteY1" fmla="*/ 97765 h 503292"/>
                <a:gd name="connsiteX2" fmla="*/ 649887 w 962812"/>
                <a:gd name="connsiteY2" fmla="*/ 81479 h 503292"/>
                <a:gd name="connsiteX3" fmla="*/ 812563 w 962812"/>
                <a:gd name="connsiteY3" fmla="*/ 157201 h 503292"/>
                <a:gd name="connsiteX4" fmla="*/ 858051 w 962812"/>
                <a:gd name="connsiteY4" fmla="*/ 401883 h 503292"/>
                <a:gd name="connsiteX5" fmla="*/ 645937 w 962812"/>
                <a:gd name="connsiteY5" fmla="*/ 415215 h 503292"/>
                <a:gd name="connsiteX6" fmla="*/ 463060 w 962812"/>
                <a:gd name="connsiteY6" fmla="*/ 453301 h 503292"/>
                <a:gd name="connsiteX7" fmla="*/ 229134 w 962812"/>
                <a:gd name="connsiteY7" fmla="*/ 490145 h 503292"/>
                <a:gd name="connsiteX8" fmla="*/ 184897 w 962812"/>
                <a:gd name="connsiteY8" fmla="*/ 168680 h 503292"/>
                <a:gd name="connsiteX0" fmla="*/ 184897 w 962812"/>
                <a:gd name="connsiteY0" fmla="*/ 168680 h 516271"/>
                <a:gd name="connsiteX1" fmla="*/ 397945 w 962812"/>
                <a:gd name="connsiteY1" fmla="*/ 97765 h 516271"/>
                <a:gd name="connsiteX2" fmla="*/ 649887 w 962812"/>
                <a:gd name="connsiteY2" fmla="*/ 81479 h 516271"/>
                <a:gd name="connsiteX3" fmla="*/ 812563 w 962812"/>
                <a:gd name="connsiteY3" fmla="*/ 157201 h 516271"/>
                <a:gd name="connsiteX4" fmla="*/ 858051 w 962812"/>
                <a:gd name="connsiteY4" fmla="*/ 401883 h 516271"/>
                <a:gd name="connsiteX5" fmla="*/ 645937 w 962812"/>
                <a:gd name="connsiteY5" fmla="*/ 415215 h 516271"/>
                <a:gd name="connsiteX6" fmla="*/ 463060 w 962812"/>
                <a:gd name="connsiteY6" fmla="*/ 453301 h 516271"/>
                <a:gd name="connsiteX7" fmla="*/ 229134 w 962812"/>
                <a:gd name="connsiteY7" fmla="*/ 490145 h 516271"/>
                <a:gd name="connsiteX8" fmla="*/ 184897 w 962812"/>
                <a:gd name="connsiteY8" fmla="*/ 168680 h 516271"/>
                <a:gd name="connsiteX0" fmla="*/ 184897 w 962812"/>
                <a:gd name="connsiteY0" fmla="*/ 168680 h 540244"/>
                <a:gd name="connsiteX1" fmla="*/ 397945 w 962812"/>
                <a:gd name="connsiteY1" fmla="*/ 97765 h 540244"/>
                <a:gd name="connsiteX2" fmla="*/ 649887 w 962812"/>
                <a:gd name="connsiteY2" fmla="*/ 81479 h 540244"/>
                <a:gd name="connsiteX3" fmla="*/ 812563 w 962812"/>
                <a:gd name="connsiteY3" fmla="*/ 157201 h 540244"/>
                <a:gd name="connsiteX4" fmla="*/ 858051 w 962812"/>
                <a:gd name="connsiteY4" fmla="*/ 401883 h 540244"/>
                <a:gd name="connsiteX5" fmla="*/ 645937 w 962812"/>
                <a:gd name="connsiteY5" fmla="*/ 415215 h 540244"/>
                <a:gd name="connsiteX6" fmla="*/ 463060 w 962812"/>
                <a:gd name="connsiteY6" fmla="*/ 453301 h 540244"/>
                <a:gd name="connsiteX7" fmla="*/ 229134 w 962812"/>
                <a:gd name="connsiteY7" fmla="*/ 490145 h 540244"/>
                <a:gd name="connsiteX8" fmla="*/ 184897 w 962812"/>
                <a:gd name="connsiteY8" fmla="*/ 168680 h 540244"/>
                <a:gd name="connsiteX0" fmla="*/ 184897 w 962812"/>
                <a:gd name="connsiteY0" fmla="*/ 168680 h 549804"/>
                <a:gd name="connsiteX1" fmla="*/ 397945 w 962812"/>
                <a:gd name="connsiteY1" fmla="*/ 97765 h 549804"/>
                <a:gd name="connsiteX2" fmla="*/ 649887 w 962812"/>
                <a:gd name="connsiteY2" fmla="*/ 81479 h 549804"/>
                <a:gd name="connsiteX3" fmla="*/ 812563 w 962812"/>
                <a:gd name="connsiteY3" fmla="*/ 157201 h 549804"/>
                <a:gd name="connsiteX4" fmla="*/ 858051 w 962812"/>
                <a:gd name="connsiteY4" fmla="*/ 401883 h 549804"/>
                <a:gd name="connsiteX5" fmla="*/ 645937 w 962812"/>
                <a:gd name="connsiteY5" fmla="*/ 415215 h 549804"/>
                <a:gd name="connsiteX6" fmla="*/ 463060 w 962812"/>
                <a:gd name="connsiteY6" fmla="*/ 453301 h 549804"/>
                <a:gd name="connsiteX7" fmla="*/ 229134 w 962812"/>
                <a:gd name="connsiteY7" fmla="*/ 490145 h 549804"/>
                <a:gd name="connsiteX8" fmla="*/ 184897 w 962812"/>
                <a:gd name="connsiteY8" fmla="*/ 168680 h 54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2812" h="549804">
                  <a:moveTo>
                    <a:pt x="184897" y="168680"/>
                  </a:moveTo>
                  <a:cubicBezTo>
                    <a:pt x="210808" y="127274"/>
                    <a:pt x="247669" y="-42452"/>
                    <a:pt x="397945" y="97765"/>
                  </a:cubicBezTo>
                  <a:cubicBezTo>
                    <a:pt x="418669" y="82742"/>
                    <a:pt x="518987" y="-103795"/>
                    <a:pt x="649887" y="81479"/>
                  </a:cubicBezTo>
                  <a:cubicBezTo>
                    <a:pt x="699414" y="14184"/>
                    <a:pt x="829272" y="-15767"/>
                    <a:pt x="812563" y="157201"/>
                  </a:cubicBezTo>
                  <a:cubicBezTo>
                    <a:pt x="1084649" y="253502"/>
                    <a:pt x="915347" y="377971"/>
                    <a:pt x="858051" y="401883"/>
                  </a:cubicBezTo>
                  <a:cubicBezTo>
                    <a:pt x="802790" y="455811"/>
                    <a:pt x="792282" y="536756"/>
                    <a:pt x="645937" y="415215"/>
                  </a:cubicBezTo>
                  <a:cubicBezTo>
                    <a:pt x="626745" y="487372"/>
                    <a:pt x="589194" y="580501"/>
                    <a:pt x="463060" y="453301"/>
                  </a:cubicBezTo>
                  <a:cubicBezTo>
                    <a:pt x="354317" y="631981"/>
                    <a:pt x="279674" y="511980"/>
                    <a:pt x="229134" y="490145"/>
                  </a:cubicBezTo>
                  <a:cubicBezTo>
                    <a:pt x="-165239" y="567349"/>
                    <a:pt x="38348" y="76477"/>
                    <a:pt x="184897" y="1686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BF26D13-2CFA-4774-BF88-209FD83457B5}"/>
                </a:ext>
              </a:extLst>
            </p:cNvPr>
            <p:cNvSpPr/>
            <p:nvPr/>
          </p:nvSpPr>
          <p:spPr>
            <a:xfrm>
              <a:off x="6319147" y="1343865"/>
              <a:ext cx="385829" cy="3858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0B1BB7C4-86AB-4015-B375-26E881A002E9}"/>
                </a:ext>
              </a:extLst>
            </p:cNvPr>
            <p:cNvSpPr/>
            <p:nvPr/>
          </p:nvSpPr>
          <p:spPr>
            <a:xfrm rot="7558345">
              <a:off x="6139552" y="1942164"/>
              <a:ext cx="219583" cy="219583"/>
            </a:xfrm>
            <a:prstGeom prst="arc">
              <a:avLst>
                <a:gd name="adj1" fmla="val 15055006"/>
                <a:gd name="adj2" fmla="val 24030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472C27FC-7264-40CF-824B-99CDF81B86F5}"/>
                </a:ext>
              </a:extLst>
            </p:cNvPr>
            <p:cNvSpPr/>
            <p:nvPr/>
          </p:nvSpPr>
          <p:spPr>
            <a:xfrm rot="9712665">
              <a:off x="6347117" y="2043939"/>
              <a:ext cx="45719" cy="45719"/>
            </a:xfrm>
            <a:prstGeom prst="arc">
              <a:avLst>
                <a:gd name="adj1" fmla="val 15055006"/>
                <a:gd name="adj2" fmla="val 24030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21BD8D5-2FEC-49AB-9B7E-E35915E4F372}"/>
                </a:ext>
              </a:extLst>
            </p:cNvPr>
            <p:cNvSpPr/>
            <p:nvPr/>
          </p:nvSpPr>
          <p:spPr>
            <a:xfrm>
              <a:off x="6520794" y="1377827"/>
              <a:ext cx="97179" cy="971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FB0BD6E-031F-4576-9BEB-C4464519CB08}"/>
                </a:ext>
              </a:extLst>
            </p:cNvPr>
            <p:cNvSpPr/>
            <p:nvPr/>
          </p:nvSpPr>
          <p:spPr>
            <a:xfrm>
              <a:off x="6390635" y="1490681"/>
              <a:ext cx="191041" cy="1910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EC860EBB-002E-4617-B1B2-596A15DE7BE7}"/>
                </a:ext>
              </a:extLst>
            </p:cNvPr>
            <p:cNvSpPr/>
            <p:nvPr/>
          </p:nvSpPr>
          <p:spPr>
            <a:xfrm>
              <a:off x="5708115" y="1420000"/>
              <a:ext cx="385829" cy="3858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6C7FC6D4-2AAD-48C0-BD52-9AA994492E9C}"/>
                </a:ext>
              </a:extLst>
            </p:cNvPr>
            <p:cNvSpPr/>
            <p:nvPr/>
          </p:nvSpPr>
          <p:spPr>
            <a:xfrm>
              <a:off x="5777375" y="1475006"/>
              <a:ext cx="97179" cy="9717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68A0F88-4042-4BE2-B783-CB08843768E8}"/>
                </a:ext>
              </a:extLst>
            </p:cNvPr>
            <p:cNvSpPr/>
            <p:nvPr/>
          </p:nvSpPr>
          <p:spPr>
            <a:xfrm>
              <a:off x="5864825" y="1559282"/>
              <a:ext cx="191041" cy="1910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Oval 277">
              <a:extLst>
                <a:ext uri="{FF2B5EF4-FFF2-40B4-BE49-F238E27FC236}">
                  <a16:creationId xmlns:a16="http://schemas.microsoft.com/office/drawing/2014/main" id="{95F9656F-D2AA-4B0F-8FB5-D6DE60205D7B}"/>
                </a:ext>
              </a:extLst>
            </p:cNvPr>
            <p:cNvSpPr/>
            <p:nvPr/>
          </p:nvSpPr>
          <p:spPr>
            <a:xfrm>
              <a:off x="6136387" y="1784141"/>
              <a:ext cx="192521" cy="127206"/>
            </a:xfrm>
            <a:custGeom>
              <a:avLst/>
              <a:gdLst>
                <a:gd name="connsiteX0" fmla="*/ 0 w 191041"/>
                <a:gd name="connsiteY0" fmla="*/ 95521 h 191041"/>
                <a:gd name="connsiteX1" fmla="*/ 95521 w 191041"/>
                <a:gd name="connsiteY1" fmla="*/ 0 h 191041"/>
                <a:gd name="connsiteX2" fmla="*/ 191042 w 191041"/>
                <a:gd name="connsiteY2" fmla="*/ 95521 h 191041"/>
                <a:gd name="connsiteX3" fmla="*/ 95521 w 191041"/>
                <a:gd name="connsiteY3" fmla="*/ 191042 h 191041"/>
                <a:gd name="connsiteX4" fmla="*/ 0 w 191041"/>
                <a:gd name="connsiteY4" fmla="*/ 95521 h 191041"/>
                <a:gd name="connsiteX0" fmla="*/ 0 w 191042"/>
                <a:gd name="connsiteY0" fmla="*/ 95521 h 107461"/>
                <a:gd name="connsiteX1" fmla="*/ 95521 w 191042"/>
                <a:gd name="connsiteY1" fmla="*/ 0 h 107461"/>
                <a:gd name="connsiteX2" fmla="*/ 191042 w 191042"/>
                <a:gd name="connsiteY2" fmla="*/ 95521 h 107461"/>
                <a:gd name="connsiteX3" fmla="*/ 0 w 191042"/>
                <a:gd name="connsiteY3" fmla="*/ 95521 h 107461"/>
                <a:gd name="connsiteX0" fmla="*/ 0 w 191042"/>
                <a:gd name="connsiteY0" fmla="*/ 95521 h 116250"/>
                <a:gd name="connsiteX1" fmla="*/ 95521 w 191042"/>
                <a:gd name="connsiteY1" fmla="*/ 0 h 116250"/>
                <a:gd name="connsiteX2" fmla="*/ 191042 w 191042"/>
                <a:gd name="connsiteY2" fmla="*/ 95521 h 116250"/>
                <a:gd name="connsiteX3" fmla="*/ 0 w 191042"/>
                <a:gd name="connsiteY3" fmla="*/ 95521 h 116250"/>
                <a:gd name="connsiteX0" fmla="*/ 4739 w 195781"/>
                <a:gd name="connsiteY0" fmla="*/ 95521 h 120926"/>
                <a:gd name="connsiteX1" fmla="*/ 100260 w 195781"/>
                <a:gd name="connsiteY1" fmla="*/ 0 h 120926"/>
                <a:gd name="connsiteX2" fmla="*/ 195781 w 195781"/>
                <a:gd name="connsiteY2" fmla="*/ 95521 h 120926"/>
                <a:gd name="connsiteX3" fmla="*/ 4739 w 195781"/>
                <a:gd name="connsiteY3" fmla="*/ 95521 h 120926"/>
                <a:gd name="connsiteX0" fmla="*/ 563 w 191605"/>
                <a:gd name="connsiteY0" fmla="*/ 95521 h 127206"/>
                <a:gd name="connsiteX1" fmla="*/ 96084 w 191605"/>
                <a:gd name="connsiteY1" fmla="*/ 0 h 127206"/>
                <a:gd name="connsiteX2" fmla="*/ 191605 w 191605"/>
                <a:gd name="connsiteY2" fmla="*/ 95521 h 127206"/>
                <a:gd name="connsiteX3" fmla="*/ 563 w 191605"/>
                <a:gd name="connsiteY3" fmla="*/ 95521 h 127206"/>
                <a:gd name="connsiteX0" fmla="*/ 1479 w 192521"/>
                <a:gd name="connsiteY0" fmla="*/ 95521 h 127206"/>
                <a:gd name="connsiteX1" fmla="*/ 97000 w 192521"/>
                <a:gd name="connsiteY1" fmla="*/ 0 h 127206"/>
                <a:gd name="connsiteX2" fmla="*/ 192521 w 192521"/>
                <a:gd name="connsiteY2" fmla="*/ 95521 h 127206"/>
                <a:gd name="connsiteX3" fmla="*/ 1479 w 192521"/>
                <a:gd name="connsiteY3" fmla="*/ 95521 h 127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521" h="127206">
                  <a:moveTo>
                    <a:pt x="1479" y="95521"/>
                  </a:moveTo>
                  <a:cubicBezTo>
                    <a:pt x="-9679" y="48644"/>
                    <a:pt x="44245" y="0"/>
                    <a:pt x="97000" y="0"/>
                  </a:cubicBezTo>
                  <a:cubicBezTo>
                    <a:pt x="149755" y="0"/>
                    <a:pt x="192521" y="42766"/>
                    <a:pt x="192521" y="95521"/>
                  </a:cubicBezTo>
                  <a:cubicBezTo>
                    <a:pt x="171839" y="132872"/>
                    <a:pt x="12637" y="142398"/>
                    <a:pt x="1479" y="9552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31_0-12-27">
            <a:hlinkClick r:id="" action="ppaction://media"/>
            <a:extLst>
              <a:ext uri="{FF2B5EF4-FFF2-40B4-BE49-F238E27FC236}">
                <a16:creationId xmlns:a16="http://schemas.microsoft.com/office/drawing/2014/main" id="{C7AC616B-E04C-4F15-A6B7-CACBB3488BD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21" name="2sec">
            <a:hlinkClick r:id="" action="ppaction://media"/>
            <a:extLst>
              <a:ext uri="{FF2B5EF4-FFF2-40B4-BE49-F238E27FC236}">
                <a16:creationId xmlns:a16="http://schemas.microsoft.com/office/drawing/2014/main" id="{4B8A2DC6-B786-462C-92D3-D3C72431349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27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90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2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1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28581" y="469052"/>
            <a:ext cx="580079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“Thank you,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ictor!” says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illagers.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26A74A0-DD0F-4896-B2B2-7CD38BE070BA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" name="Cloud 275">
            <a:extLst>
              <a:ext uri="{FF2B5EF4-FFF2-40B4-BE49-F238E27FC236}">
                <a16:creationId xmlns:a16="http://schemas.microsoft.com/office/drawing/2014/main" id="{787FCA19-5B2A-462A-BBF9-D24AC437328C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7" name="Cloud 276">
            <a:extLst>
              <a:ext uri="{FF2B5EF4-FFF2-40B4-BE49-F238E27FC236}">
                <a16:creationId xmlns:a16="http://schemas.microsoft.com/office/drawing/2014/main" id="{8EFF2137-9312-45AD-ADF6-03D85F230671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lowchart: Manual Operation 2">
            <a:extLst>
              <a:ext uri="{FF2B5EF4-FFF2-40B4-BE49-F238E27FC236}">
                <a16:creationId xmlns:a16="http://schemas.microsoft.com/office/drawing/2014/main" id="{61AA11FC-1F20-4030-9657-A6640D6C62DC}"/>
              </a:ext>
            </a:extLst>
          </p:cNvPr>
          <p:cNvSpPr/>
          <p:nvPr/>
        </p:nvSpPr>
        <p:spPr>
          <a:xfrm flipV="1">
            <a:off x="6333236" y="2940663"/>
            <a:ext cx="5973651" cy="39173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5D9B47-24A1-40B5-B08E-5029739732DA}"/>
              </a:ext>
            </a:extLst>
          </p:cNvPr>
          <p:cNvGrpSpPr/>
          <p:nvPr/>
        </p:nvGrpSpPr>
        <p:grpSpPr>
          <a:xfrm>
            <a:off x="10041162" y="448230"/>
            <a:ext cx="2150838" cy="2644692"/>
            <a:chOff x="2772147" y="677901"/>
            <a:chExt cx="3713793" cy="3733214"/>
          </a:xfrm>
        </p:grpSpPr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BD0FD18F-A1B7-4641-956F-8009CA37BE2C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4F5DDBA7-2F68-44BC-9D94-B545352B79B2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A02939-ED0E-45FC-AD1A-F1EDF097AD2D}"/>
                </a:ext>
              </a:extLst>
            </p:cNvPr>
            <p:cNvSpPr/>
            <p:nvPr/>
          </p:nvSpPr>
          <p:spPr>
            <a:xfrm>
              <a:off x="3740324" y="1224134"/>
              <a:ext cx="2028928" cy="3186981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rgbClr val="97543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02D7BB02-4B9C-4059-8E43-A55BDF97BA8D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loud 15">
              <a:extLst>
                <a:ext uri="{FF2B5EF4-FFF2-40B4-BE49-F238E27FC236}">
                  <a16:creationId xmlns:a16="http://schemas.microsoft.com/office/drawing/2014/main" id="{032445B5-52DA-406F-8C14-CAEB849DA82A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Cloud 16">
              <a:extLst>
                <a:ext uri="{FF2B5EF4-FFF2-40B4-BE49-F238E27FC236}">
                  <a16:creationId xmlns:a16="http://schemas.microsoft.com/office/drawing/2014/main" id="{6B9D88B0-4ABC-4D35-BF56-A3A0E3627FF1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4895229E-F2C4-4F27-9A5B-075FDCE115DC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6F23B051-CA45-4656-907E-74899F20B32A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5E0846C5-B8B0-4A7D-B482-0965B76BBDF8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4942640-C533-49F8-BE0A-B07ECF6B8952}"/>
              </a:ext>
            </a:extLst>
          </p:cNvPr>
          <p:cNvGrpSpPr/>
          <p:nvPr/>
        </p:nvGrpSpPr>
        <p:grpSpPr>
          <a:xfrm>
            <a:off x="6632122" y="1395667"/>
            <a:ext cx="2524410" cy="1763597"/>
            <a:chOff x="6451682" y="2608141"/>
            <a:chExt cx="3022177" cy="2111346"/>
          </a:xfrm>
        </p:grpSpPr>
        <p:sp>
          <p:nvSpPr>
            <p:cNvPr id="22" name="Rectangle 79">
              <a:extLst>
                <a:ext uri="{FF2B5EF4-FFF2-40B4-BE49-F238E27FC236}">
                  <a16:creationId xmlns:a16="http://schemas.microsoft.com/office/drawing/2014/main" id="{76959EDE-54BD-4D24-B038-3191FD2D06EA}"/>
                </a:ext>
              </a:extLst>
            </p:cNvPr>
            <p:cNvSpPr/>
            <p:nvPr/>
          </p:nvSpPr>
          <p:spPr>
            <a:xfrm>
              <a:off x="7988837" y="3480534"/>
              <a:ext cx="1450573" cy="1226267"/>
            </a:xfrm>
            <a:custGeom>
              <a:avLst/>
              <a:gdLst>
                <a:gd name="connsiteX0" fmla="*/ 0 w 1205028"/>
                <a:gd name="connsiteY0" fmla="*/ 0 h 1093445"/>
                <a:gd name="connsiteX1" fmla="*/ 1205028 w 1205028"/>
                <a:gd name="connsiteY1" fmla="*/ 0 h 1093445"/>
                <a:gd name="connsiteX2" fmla="*/ 1205028 w 1205028"/>
                <a:gd name="connsiteY2" fmla="*/ 1093445 h 1093445"/>
                <a:gd name="connsiteX3" fmla="*/ 0 w 1205028"/>
                <a:gd name="connsiteY3" fmla="*/ 1093445 h 1093445"/>
                <a:gd name="connsiteX4" fmla="*/ 0 w 1205028"/>
                <a:gd name="connsiteY4" fmla="*/ 0 h 10934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1315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0553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540308"/>
                <a:gd name="connsiteY0" fmla="*/ 74647 h 1168092"/>
                <a:gd name="connsiteX1" fmla="*/ 1540308 w 1540308"/>
                <a:gd name="connsiteY1" fmla="*/ 0 h 1168092"/>
                <a:gd name="connsiteX2" fmla="*/ 1205028 w 1540308"/>
                <a:gd name="connsiteY2" fmla="*/ 1091892 h 1168092"/>
                <a:gd name="connsiteX3" fmla="*/ 0 w 1540308"/>
                <a:gd name="connsiteY3" fmla="*/ 1168092 h 1168092"/>
                <a:gd name="connsiteX4" fmla="*/ 0 w 1540308"/>
                <a:gd name="connsiteY4" fmla="*/ 74647 h 1168092"/>
                <a:gd name="connsiteX0" fmla="*/ 0 w 1578408"/>
                <a:gd name="connsiteY0" fmla="*/ 74647 h 1168092"/>
                <a:gd name="connsiteX1" fmla="*/ 1540308 w 1578408"/>
                <a:gd name="connsiteY1" fmla="*/ 0 h 1168092"/>
                <a:gd name="connsiteX2" fmla="*/ 1578408 w 1578408"/>
                <a:gd name="connsiteY2" fmla="*/ 1040726 h 1168092"/>
                <a:gd name="connsiteX3" fmla="*/ 0 w 1578408"/>
                <a:gd name="connsiteY3" fmla="*/ 1168092 h 1168092"/>
                <a:gd name="connsiteX4" fmla="*/ 0 w 1578408"/>
                <a:gd name="connsiteY4" fmla="*/ 74647 h 1168092"/>
                <a:gd name="connsiteX0" fmla="*/ 0 w 1578408"/>
                <a:gd name="connsiteY0" fmla="*/ 74647 h 1176296"/>
                <a:gd name="connsiteX1" fmla="*/ 1540308 w 1578408"/>
                <a:gd name="connsiteY1" fmla="*/ 0 h 1176296"/>
                <a:gd name="connsiteX2" fmla="*/ 1578408 w 1578408"/>
                <a:gd name="connsiteY2" fmla="*/ 1040726 h 1176296"/>
                <a:gd name="connsiteX3" fmla="*/ 15510 w 1578408"/>
                <a:gd name="connsiteY3" fmla="*/ 1176296 h 1176296"/>
                <a:gd name="connsiteX4" fmla="*/ 0 w 1578408"/>
                <a:gd name="connsiteY4" fmla="*/ 74647 h 1176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8408" h="1176296">
                  <a:moveTo>
                    <a:pt x="0" y="74647"/>
                  </a:moveTo>
                  <a:lnTo>
                    <a:pt x="1540308" y="0"/>
                  </a:lnTo>
                  <a:lnTo>
                    <a:pt x="1578408" y="1040726"/>
                  </a:lnTo>
                  <a:lnTo>
                    <a:pt x="15510" y="1176296"/>
                  </a:lnTo>
                  <a:lnTo>
                    <a:pt x="0" y="7464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79">
              <a:extLst>
                <a:ext uri="{FF2B5EF4-FFF2-40B4-BE49-F238E27FC236}">
                  <a16:creationId xmlns:a16="http://schemas.microsoft.com/office/drawing/2014/main" id="{7E88F838-AC5A-4188-B711-97F9147EA97D}"/>
                </a:ext>
              </a:extLst>
            </p:cNvPr>
            <p:cNvSpPr/>
            <p:nvPr/>
          </p:nvSpPr>
          <p:spPr>
            <a:xfrm>
              <a:off x="6642624" y="3591967"/>
              <a:ext cx="1358744" cy="1127520"/>
            </a:xfrm>
            <a:custGeom>
              <a:avLst/>
              <a:gdLst>
                <a:gd name="connsiteX0" fmla="*/ 0 w 1205028"/>
                <a:gd name="connsiteY0" fmla="*/ 0 h 1093445"/>
                <a:gd name="connsiteX1" fmla="*/ 1205028 w 1205028"/>
                <a:gd name="connsiteY1" fmla="*/ 0 h 1093445"/>
                <a:gd name="connsiteX2" fmla="*/ 1205028 w 1205028"/>
                <a:gd name="connsiteY2" fmla="*/ 1093445 h 1093445"/>
                <a:gd name="connsiteX3" fmla="*/ 0 w 1205028"/>
                <a:gd name="connsiteY3" fmla="*/ 1093445 h 1093445"/>
                <a:gd name="connsiteX4" fmla="*/ 0 w 1205028"/>
                <a:gd name="connsiteY4" fmla="*/ 0 h 10934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1315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05028"/>
                <a:gd name="connsiteY0" fmla="*/ 38100 h 1131545"/>
                <a:gd name="connsiteX1" fmla="*/ 1205028 w 1205028"/>
                <a:gd name="connsiteY1" fmla="*/ 0 h 1131545"/>
                <a:gd name="connsiteX2" fmla="*/ 1205028 w 1205028"/>
                <a:gd name="connsiteY2" fmla="*/ 1055345 h 1131545"/>
                <a:gd name="connsiteX3" fmla="*/ 0 w 1205028"/>
                <a:gd name="connsiteY3" fmla="*/ 1131545 h 1131545"/>
                <a:gd name="connsiteX4" fmla="*/ 0 w 1205028"/>
                <a:gd name="connsiteY4" fmla="*/ 38100 h 1131545"/>
                <a:gd name="connsiteX0" fmla="*/ 0 w 1250748"/>
                <a:gd name="connsiteY0" fmla="*/ 38100 h 1131545"/>
                <a:gd name="connsiteX1" fmla="*/ 1205028 w 1250748"/>
                <a:gd name="connsiteY1" fmla="*/ 0 h 1131545"/>
                <a:gd name="connsiteX2" fmla="*/ 1250748 w 1250748"/>
                <a:gd name="connsiteY2" fmla="*/ 1077274 h 1131545"/>
                <a:gd name="connsiteX3" fmla="*/ 0 w 1250748"/>
                <a:gd name="connsiteY3" fmla="*/ 1131545 h 1131545"/>
                <a:gd name="connsiteX4" fmla="*/ 0 w 1250748"/>
                <a:gd name="connsiteY4" fmla="*/ 38100 h 1131545"/>
                <a:gd name="connsiteX0" fmla="*/ 0 w 1250748"/>
                <a:gd name="connsiteY0" fmla="*/ 38100 h 1089776"/>
                <a:gd name="connsiteX1" fmla="*/ 1205028 w 1250748"/>
                <a:gd name="connsiteY1" fmla="*/ 0 h 1089776"/>
                <a:gd name="connsiteX2" fmla="*/ 1250748 w 1250748"/>
                <a:gd name="connsiteY2" fmla="*/ 1077274 h 1089776"/>
                <a:gd name="connsiteX3" fmla="*/ 0 w 1250748"/>
                <a:gd name="connsiteY3" fmla="*/ 1089776 h 1089776"/>
                <a:gd name="connsiteX4" fmla="*/ 0 w 1250748"/>
                <a:gd name="connsiteY4" fmla="*/ 38100 h 1089776"/>
                <a:gd name="connsiteX0" fmla="*/ 0 w 1250748"/>
                <a:gd name="connsiteY0" fmla="*/ 29897 h 1081573"/>
                <a:gd name="connsiteX1" fmla="*/ 1244392 w 1250748"/>
                <a:gd name="connsiteY1" fmla="*/ 0 h 1081573"/>
                <a:gd name="connsiteX2" fmla="*/ 1250748 w 1250748"/>
                <a:gd name="connsiteY2" fmla="*/ 1069071 h 1081573"/>
                <a:gd name="connsiteX3" fmla="*/ 0 w 1250748"/>
                <a:gd name="connsiteY3" fmla="*/ 1081573 h 1081573"/>
                <a:gd name="connsiteX4" fmla="*/ 0 w 1250748"/>
                <a:gd name="connsiteY4" fmla="*/ 29897 h 108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0748" h="1081573">
                  <a:moveTo>
                    <a:pt x="0" y="29897"/>
                  </a:moveTo>
                  <a:lnTo>
                    <a:pt x="1244392" y="0"/>
                  </a:lnTo>
                  <a:cubicBezTo>
                    <a:pt x="1246511" y="356357"/>
                    <a:pt x="1248629" y="712714"/>
                    <a:pt x="1250748" y="1069071"/>
                  </a:cubicBezTo>
                  <a:lnTo>
                    <a:pt x="0" y="1081573"/>
                  </a:lnTo>
                  <a:lnTo>
                    <a:pt x="0" y="2989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E4B2A6C5-EDFE-4462-9271-D51C656E45C8}"/>
                </a:ext>
              </a:extLst>
            </p:cNvPr>
            <p:cNvSpPr/>
            <p:nvPr/>
          </p:nvSpPr>
          <p:spPr>
            <a:xfrm>
              <a:off x="8491338" y="3863938"/>
              <a:ext cx="418261" cy="790391"/>
            </a:xfrm>
            <a:custGeom>
              <a:avLst/>
              <a:gdLst>
                <a:gd name="connsiteX0" fmla="*/ 0 w 418260"/>
                <a:gd name="connsiteY0" fmla="*/ 0 h 713312"/>
                <a:gd name="connsiteX1" fmla="*/ 418260 w 418260"/>
                <a:gd name="connsiteY1" fmla="*/ 0 h 713312"/>
                <a:gd name="connsiteX2" fmla="*/ 418260 w 418260"/>
                <a:gd name="connsiteY2" fmla="*/ 713312 h 713312"/>
                <a:gd name="connsiteX3" fmla="*/ 0 w 418260"/>
                <a:gd name="connsiteY3" fmla="*/ 713312 h 713312"/>
                <a:gd name="connsiteX4" fmla="*/ 0 w 418260"/>
                <a:gd name="connsiteY4" fmla="*/ 0 h 713312"/>
                <a:gd name="connsiteX0" fmla="*/ 0 w 418260"/>
                <a:gd name="connsiteY0" fmla="*/ 0 h 743792"/>
                <a:gd name="connsiteX1" fmla="*/ 418260 w 418260"/>
                <a:gd name="connsiteY1" fmla="*/ 0 h 743792"/>
                <a:gd name="connsiteX2" fmla="*/ 418260 w 418260"/>
                <a:gd name="connsiteY2" fmla="*/ 713312 h 743792"/>
                <a:gd name="connsiteX3" fmla="*/ 15240 w 418260"/>
                <a:gd name="connsiteY3" fmla="*/ 743792 h 743792"/>
                <a:gd name="connsiteX4" fmla="*/ 0 w 418260"/>
                <a:gd name="connsiteY4" fmla="*/ 0 h 743792"/>
                <a:gd name="connsiteX0" fmla="*/ 0 w 418260"/>
                <a:gd name="connsiteY0" fmla="*/ 0 h 743792"/>
                <a:gd name="connsiteX1" fmla="*/ 418260 w 418260"/>
                <a:gd name="connsiteY1" fmla="*/ 0 h 743792"/>
                <a:gd name="connsiteX2" fmla="*/ 418260 w 418260"/>
                <a:gd name="connsiteY2" fmla="*/ 736172 h 743792"/>
                <a:gd name="connsiteX3" fmla="*/ 15240 w 418260"/>
                <a:gd name="connsiteY3" fmla="*/ 743792 h 743792"/>
                <a:gd name="connsiteX4" fmla="*/ 0 w 418260"/>
                <a:gd name="connsiteY4" fmla="*/ 0 h 743792"/>
                <a:gd name="connsiteX0" fmla="*/ 0 w 418260"/>
                <a:gd name="connsiteY0" fmla="*/ 15240 h 759032"/>
                <a:gd name="connsiteX1" fmla="*/ 410640 w 418260"/>
                <a:gd name="connsiteY1" fmla="*/ 0 h 759032"/>
                <a:gd name="connsiteX2" fmla="*/ 418260 w 418260"/>
                <a:gd name="connsiteY2" fmla="*/ 751412 h 759032"/>
                <a:gd name="connsiteX3" fmla="*/ 15240 w 418260"/>
                <a:gd name="connsiteY3" fmla="*/ 759032 h 759032"/>
                <a:gd name="connsiteX4" fmla="*/ 0 w 418260"/>
                <a:gd name="connsiteY4" fmla="*/ 15240 h 759032"/>
                <a:gd name="connsiteX0" fmla="*/ 0 w 418260"/>
                <a:gd name="connsiteY0" fmla="*/ 15240 h 778988"/>
                <a:gd name="connsiteX1" fmla="*/ 410640 w 418260"/>
                <a:gd name="connsiteY1" fmla="*/ 0 h 778988"/>
                <a:gd name="connsiteX2" fmla="*/ 418260 w 418260"/>
                <a:gd name="connsiteY2" fmla="*/ 751412 h 778988"/>
                <a:gd name="connsiteX3" fmla="*/ 15240 w 418260"/>
                <a:gd name="connsiteY3" fmla="*/ 778988 h 778988"/>
                <a:gd name="connsiteX4" fmla="*/ 0 w 418260"/>
                <a:gd name="connsiteY4" fmla="*/ 15240 h 778988"/>
                <a:gd name="connsiteX0" fmla="*/ 0 w 418260"/>
                <a:gd name="connsiteY0" fmla="*/ 15240 h 790391"/>
                <a:gd name="connsiteX1" fmla="*/ 410640 w 418260"/>
                <a:gd name="connsiteY1" fmla="*/ 0 h 790391"/>
                <a:gd name="connsiteX2" fmla="*/ 418260 w 418260"/>
                <a:gd name="connsiteY2" fmla="*/ 751412 h 790391"/>
                <a:gd name="connsiteX3" fmla="*/ 15240 w 418260"/>
                <a:gd name="connsiteY3" fmla="*/ 790391 h 790391"/>
                <a:gd name="connsiteX4" fmla="*/ 0 w 418260"/>
                <a:gd name="connsiteY4" fmla="*/ 15240 h 79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260" h="790391">
                  <a:moveTo>
                    <a:pt x="0" y="15240"/>
                  </a:moveTo>
                  <a:lnTo>
                    <a:pt x="410640" y="0"/>
                  </a:lnTo>
                  <a:lnTo>
                    <a:pt x="418260" y="751412"/>
                  </a:lnTo>
                  <a:lnTo>
                    <a:pt x="15240" y="790391"/>
                  </a:lnTo>
                  <a:lnTo>
                    <a:pt x="0" y="152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6528A5-0B5B-4743-8568-322F93405749}"/>
                </a:ext>
              </a:extLst>
            </p:cNvPr>
            <p:cNvSpPr/>
            <p:nvPr/>
          </p:nvSpPr>
          <p:spPr>
            <a:xfrm>
              <a:off x="7080617" y="3936552"/>
              <a:ext cx="440323" cy="36946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78">
              <a:extLst>
                <a:ext uri="{FF2B5EF4-FFF2-40B4-BE49-F238E27FC236}">
                  <a16:creationId xmlns:a16="http://schemas.microsoft.com/office/drawing/2014/main" id="{634D7927-CDFF-4F40-A77C-470304175F5C}"/>
                </a:ext>
              </a:extLst>
            </p:cNvPr>
            <p:cNvSpPr/>
            <p:nvPr/>
          </p:nvSpPr>
          <p:spPr>
            <a:xfrm>
              <a:off x="7080617" y="2608141"/>
              <a:ext cx="2393242" cy="1006031"/>
            </a:xfrm>
            <a:custGeom>
              <a:avLst/>
              <a:gdLst>
                <a:gd name="connsiteX0" fmla="*/ 0 w 1586792"/>
                <a:gd name="connsiteY0" fmla="*/ 0 h 631381"/>
                <a:gd name="connsiteX1" fmla="*/ 1586792 w 1586792"/>
                <a:gd name="connsiteY1" fmla="*/ 0 h 631381"/>
                <a:gd name="connsiteX2" fmla="*/ 1586792 w 1586792"/>
                <a:gd name="connsiteY2" fmla="*/ 631381 h 631381"/>
                <a:gd name="connsiteX3" fmla="*/ 0 w 1586792"/>
                <a:gd name="connsiteY3" fmla="*/ 631381 h 631381"/>
                <a:gd name="connsiteX4" fmla="*/ 0 w 1586792"/>
                <a:gd name="connsiteY4" fmla="*/ 0 h 631381"/>
                <a:gd name="connsiteX0" fmla="*/ 0 w 2463092"/>
                <a:gd name="connsiteY0" fmla="*/ 0 h 885381"/>
                <a:gd name="connsiteX1" fmla="*/ 2463092 w 2463092"/>
                <a:gd name="connsiteY1" fmla="*/ 254000 h 885381"/>
                <a:gd name="connsiteX2" fmla="*/ 2463092 w 2463092"/>
                <a:gd name="connsiteY2" fmla="*/ 885381 h 885381"/>
                <a:gd name="connsiteX3" fmla="*/ 876300 w 2463092"/>
                <a:gd name="connsiteY3" fmla="*/ 885381 h 885381"/>
                <a:gd name="connsiteX4" fmla="*/ 0 w 2463092"/>
                <a:gd name="connsiteY4" fmla="*/ 0 h 885381"/>
                <a:gd name="connsiteX0" fmla="*/ 0 w 2463092"/>
                <a:gd name="connsiteY0" fmla="*/ 50800 h 936181"/>
                <a:gd name="connsiteX1" fmla="*/ 1624892 w 2463092"/>
                <a:gd name="connsiteY1" fmla="*/ 0 h 936181"/>
                <a:gd name="connsiteX2" fmla="*/ 2463092 w 2463092"/>
                <a:gd name="connsiteY2" fmla="*/ 936181 h 936181"/>
                <a:gd name="connsiteX3" fmla="*/ 876300 w 2463092"/>
                <a:gd name="connsiteY3" fmla="*/ 936181 h 936181"/>
                <a:gd name="connsiteX4" fmla="*/ 0 w 2463092"/>
                <a:gd name="connsiteY4" fmla="*/ 50800 h 936181"/>
                <a:gd name="connsiteX0" fmla="*/ 0 w 2463092"/>
                <a:gd name="connsiteY0" fmla="*/ 88900 h 974281"/>
                <a:gd name="connsiteX1" fmla="*/ 1618542 w 2463092"/>
                <a:gd name="connsiteY1" fmla="*/ 0 h 974281"/>
                <a:gd name="connsiteX2" fmla="*/ 2463092 w 2463092"/>
                <a:gd name="connsiteY2" fmla="*/ 974281 h 974281"/>
                <a:gd name="connsiteX3" fmla="*/ 876300 w 2463092"/>
                <a:gd name="connsiteY3" fmla="*/ 974281 h 974281"/>
                <a:gd name="connsiteX4" fmla="*/ 0 w 2463092"/>
                <a:gd name="connsiteY4" fmla="*/ 88900 h 974281"/>
                <a:gd name="connsiteX0" fmla="*/ 0 w 2494842"/>
                <a:gd name="connsiteY0" fmla="*/ 95250 h 974281"/>
                <a:gd name="connsiteX1" fmla="*/ 1650292 w 2494842"/>
                <a:gd name="connsiteY1" fmla="*/ 0 h 974281"/>
                <a:gd name="connsiteX2" fmla="*/ 2494842 w 2494842"/>
                <a:gd name="connsiteY2" fmla="*/ 974281 h 974281"/>
                <a:gd name="connsiteX3" fmla="*/ 908050 w 2494842"/>
                <a:gd name="connsiteY3" fmla="*/ 974281 h 974281"/>
                <a:gd name="connsiteX4" fmla="*/ 0 w 2494842"/>
                <a:gd name="connsiteY4" fmla="*/ 95250 h 974281"/>
                <a:gd name="connsiteX0" fmla="*/ 0 w 2323392"/>
                <a:gd name="connsiteY0" fmla="*/ 95250 h 974281"/>
                <a:gd name="connsiteX1" fmla="*/ 1650292 w 2323392"/>
                <a:gd name="connsiteY1" fmla="*/ 0 h 974281"/>
                <a:gd name="connsiteX2" fmla="*/ 2323392 w 2323392"/>
                <a:gd name="connsiteY2" fmla="*/ 853631 h 974281"/>
                <a:gd name="connsiteX3" fmla="*/ 908050 w 2323392"/>
                <a:gd name="connsiteY3" fmla="*/ 974281 h 974281"/>
                <a:gd name="connsiteX4" fmla="*/ 0 w 2323392"/>
                <a:gd name="connsiteY4" fmla="*/ 95250 h 974281"/>
                <a:gd name="connsiteX0" fmla="*/ 0 w 2380542"/>
                <a:gd name="connsiteY0" fmla="*/ 95250 h 974281"/>
                <a:gd name="connsiteX1" fmla="*/ 1650292 w 2380542"/>
                <a:gd name="connsiteY1" fmla="*/ 0 h 974281"/>
                <a:gd name="connsiteX2" fmla="*/ 2380542 w 2380542"/>
                <a:gd name="connsiteY2" fmla="*/ 910781 h 974281"/>
                <a:gd name="connsiteX3" fmla="*/ 908050 w 2380542"/>
                <a:gd name="connsiteY3" fmla="*/ 974281 h 974281"/>
                <a:gd name="connsiteX4" fmla="*/ 0 w 2380542"/>
                <a:gd name="connsiteY4" fmla="*/ 95250 h 974281"/>
                <a:gd name="connsiteX0" fmla="*/ 0 w 2380542"/>
                <a:gd name="connsiteY0" fmla="*/ 101600 h 980631"/>
                <a:gd name="connsiteX1" fmla="*/ 1675692 w 2380542"/>
                <a:gd name="connsiteY1" fmla="*/ 0 h 980631"/>
                <a:gd name="connsiteX2" fmla="*/ 2380542 w 2380542"/>
                <a:gd name="connsiteY2" fmla="*/ 917131 h 980631"/>
                <a:gd name="connsiteX3" fmla="*/ 908050 w 2380542"/>
                <a:gd name="connsiteY3" fmla="*/ 980631 h 980631"/>
                <a:gd name="connsiteX4" fmla="*/ 0 w 2380542"/>
                <a:gd name="connsiteY4" fmla="*/ 101600 h 980631"/>
                <a:gd name="connsiteX0" fmla="*/ 0 w 2380542"/>
                <a:gd name="connsiteY0" fmla="*/ 101600 h 1006031"/>
                <a:gd name="connsiteX1" fmla="*/ 1675692 w 2380542"/>
                <a:gd name="connsiteY1" fmla="*/ 0 h 1006031"/>
                <a:gd name="connsiteX2" fmla="*/ 2380542 w 2380542"/>
                <a:gd name="connsiteY2" fmla="*/ 917131 h 1006031"/>
                <a:gd name="connsiteX3" fmla="*/ 901700 w 2380542"/>
                <a:gd name="connsiteY3" fmla="*/ 1006031 h 1006031"/>
                <a:gd name="connsiteX4" fmla="*/ 0 w 2380542"/>
                <a:gd name="connsiteY4" fmla="*/ 101600 h 1006031"/>
                <a:gd name="connsiteX0" fmla="*/ 0 w 2386892"/>
                <a:gd name="connsiteY0" fmla="*/ 101600 h 1006031"/>
                <a:gd name="connsiteX1" fmla="*/ 1682042 w 2386892"/>
                <a:gd name="connsiteY1" fmla="*/ 0 h 1006031"/>
                <a:gd name="connsiteX2" fmla="*/ 2386892 w 2386892"/>
                <a:gd name="connsiteY2" fmla="*/ 917131 h 1006031"/>
                <a:gd name="connsiteX3" fmla="*/ 908050 w 2386892"/>
                <a:gd name="connsiteY3" fmla="*/ 1006031 h 1006031"/>
                <a:gd name="connsiteX4" fmla="*/ 0 w 2386892"/>
                <a:gd name="connsiteY4" fmla="*/ 10160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  <a:gd name="connsiteX0" fmla="*/ 0 w 2393242"/>
                <a:gd name="connsiteY0" fmla="*/ 107950 h 1006031"/>
                <a:gd name="connsiteX1" fmla="*/ 1688392 w 2393242"/>
                <a:gd name="connsiteY1" fmla="*/ 0 h 1006031"/>
                <a:gd name="connsiteX2" fmla="*/ 2393242 w 2393242"/>
                <a:gd name="connsiteY2" fmla="*/ 917131 h 1006031"/>
                <a:gd name="connsiteX3" fmla="*/ 914400 w 2393242"/>
                <a:gd name="connsiteY3" fmla="*/ 1006031 h 1006031"/>
                <a:gd name="connsiteX4" fmla="*/ 0 w 2393242"/>
                <a:gd name="connsiteY4" fmla="*/ 107950 h 100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3242" h="1006031">
                  <a:moveTo>
                    <a:pt x="0" y="107950"/>
                  </a:moveTo>
                  <a:lnTo>
                    <a:pt x="1688392" y="0"/>
                  </a:lnTo>
                  <a:cubicBezTo>
                    <a:pt x="2005892" y="267610"/>
                    <a:pt x="2209092" y="624121"/>
                    <a:pt x="2393242" y="917131"/>
                  </a:cubicBezTo>
                  <a:lnTo>
                    <a:pt x="914400" y="1006031"/>
                  </a:lnTo>
                  <a:lnTo>
                    <a:pt x="0" y="10795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Isosceles Triangle 76">
              <a:extLst>
                <a:ext uri="{FF2B5EF4-FFF2-40B4-BE49-F238E27FC236}">
                  <a16:creationId xmlns:a16="http://schemas.microsoft.com/office/drawing/2014/main" id="{E03E8896-E745-44A6-B287-044826F68D8F}"/>
                </a:ext>
              </a:extLst>
            </p:cNvPr>
            <p:cNvSpPr/>
            <p:nvPr/>
          </p:nvSpPr>
          <p:spPr>
            <a:xfrm>
              <a:off x="6451682" y="2705100"/>
              <a:ext cx="1549685" cy="978757"/>
            </a:xfrm>
            <a:custGeom>
              <a:avLst/>
              <a:gdLst>
                <a:gd name="connsiteX0" fmla="*/ 0 w 1270285"/>
                <a:gd name="connsiteY0" fmla="*/ 940657 h 940657"/>
                <a:gd name="connsiteX1" fmla="*/ 635143 w 1270285"/>
                <a:gd name="connsiteY1" fmla="*/ 0 h 940657"/>
                <a:gd name="connsiteX2" fmla="*/ 1270285 w 1270285"/>
                <a:gd name="connsiteY2" fmla="*/ 940657 h 940657"/>
                <a:gd name="connsiteX3" fmla="*/ 0 w 1270285"/>
                <a:gd name="connsiteY3" fmla="*/ 940657 h 940657"/>
                <a:gd name="connsiteX0" fmla="*/ 0 w 1562385"/>
                <a:gd name="connsiteY0" fmla="*/ 940657 h 940657"/>
                <a:gd name="connsiteX1" fmla="*/ 635143 w 1562385"/>
                <a:gd name="connsiteY1" fmla="*/ 0 h 940657"/>
                <a:gd name="connsiteX2" fmla="*/ 1562385 w 1562385"/>
                <a:gd name="connsiteY2" fmla="*/ 902557 h 940657"/>
                <a:gd name="connsiteX3" fmla="*/ 0 w 1562385"/>
                <a:gd name="connsiteY3" fmla="*/ 940657 h 940657"/>
                <a:gd name="connsiteX0" fmla="*/ 0 w 1549685"/>
                <a:gd name="connsiteY0" fmla="*/ 978757 h 978757"/>
                <a:gd name="connsiteX1" fmla="*/ 622443 w 1549685"/>
                <a:gd name="connsiteY1" fmla="*/ 0 h 978757"/>
                <a:gd name="connsiteX2" fmla="*/ 1549685 w 1549685"/>
                <a:gd name="connsiteY2" fmla="*/ 902557 h 978757"/>
                <a:gd name="connsiteX3" fmla="*/ 0 w 1549685"/>
                <a:gd name="connsiteY3" fmla="*/ 978757 h 97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685" h="978757">
                  <a:moveTo>
                    <a:pt x="0" y="978757"/>
                  </a:moveTo>
                  <a:lnTo>
                    <a:pt x="622443" y="0"/>
                  </a:lnTo>
                  <a:lnTo>
                    <a:pt x="1549685" y="902557"/>
                  </a:lnTo>
                  <a:lnTo>
                    <a:pt x="0" y="9787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F49938A-C8D4-42ED-907E-459AF734D4D2}"/>
              </a:ext>
            </a:extLst>
          </p:cNvPr>
          <p:cNvSpPr/>
          <p:nvPr/>
        </p:nvSpPr>
        <p:spPr>
          <a:xfrm>
            <a:off x="6339355" y="5723038"/>
            <a:ext cx="6096000" cy="11800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E208585-6535-4635-8B54-ED80B6FA78A6}"/>
              </a:ext>
            </a:extLst>
          </p:cNvPr>
          <p:cNvGrpSpPr/>
          <p:nvPr/>
        </p:nvGrpSpPr>
        <p:grpSpPr>
          <a:xfrm>
            <a:off x="6518315" y="3721757"/>
            <a:ext cx="1017194" cy="951857"/>
            <a:chOff x="6507304" y="3331251"/>
            <a:chExt cx="1104009" cy="103309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9ED487D-2679-4289-8AF4-AD1B08339264}"/>
                </a:ext>
              </a:extLst>
            </p:cNvPr>
            <p:cNvGrpSpPr/>
            <p:nvPr/>
          </p:nvGrpSpPr>
          <p:grpSpPr>
            <a:xfrm flipH="1">
              <a:off x="6507304" y="3331251"/>
              <a:ext cx="1104009" cy="1033095"/>
              <a:chOff x="6850391" y="1806830"/>
              <a:chExt cx="2117566" cy="1981549"/>
            </a:xfrm>
          </p:grpSpPr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id="{F7460589-13B2-49E6-AC9A-C9E36074B4CB}"/>
                  </a:ext>
                </a:extLst>
              </p:cNvPr>
              <p:cNvSpPr/>
              <p:nvPr/>
            </p:nvSpPr>
            <p:spPr>
              <a:xfrm rot="1580896">
                <a:off x="8567119" y="2758788"/>
                <a:ext cx="400838" cy="661485"/>
              </a:xfrm>
              <a:custGeom>
                <a:avLst/>
                <a:gdLst>
                  <a:gd name="connsiteX0" fmla="*/ 0 w 301714"/>
                  <a:gd name="connsiteY0" fmla="*/ 314276 h 628552"/>
                  <a:gd name="connsiteX1" fmla="*/ 150857 w 301714"/>
                  <a:gd name="connsiteY1" fmla="*/ 0 h 628552"/>
                  <a:gd name="connsiteX2" fmla="*/ 301714 w 301714"/>
                  <a:gd name="connsiteY2" fmla="*/ 314276 h 628552"/>
                  <a:gd name="connsiteX3" fmla="*/ 150857 w 301714"/>
                  <a:gd name="connsiteY3" fmla="*/ 628552 h 628552"/>
                  <a:gd name="connsiteX4" fmla="*/ 0 w 301714"/>
                  <a:gd name="connsiteY4" fmla="*/ 314276 h 628552"/>
                  <a:gd name="connsiteX0" fmla="*/ 0 w 312440"/>
                  <a:gd name="connsiteY0" fmla="*/ 449166 h 636938"/>
                  <a:gd name="connsiteX1" fmla="*/ 161583 w 312440"/>
                  <a:gd name="connsiteY1" fmla="*/ 2027 h 636938"/>
                  <a:gd name="connsiteX2" fmla="*/ 312440 w 312440"/>
                  <a:gd name="connsiteY2" fmla="*/ 316303 h 636938"/>
                  <a:gd name="connsiteX3" fmla="*/ 161583 w 312440"/>
                  <a:gd name="connsiteY3" fmla="*/ 630579 h 636938"/>
                  <a:gd name="connsiteX4" fmla="*/ 0 w 312440"/>
                  <a:gd name="connsiteY4" fmla="*/ 449166 h 636938"/>
                  <a:gd name="connsiteX0" fmla="*/ 27493 w 339933"/>
                  <a:gd name="connsiteY0" fmla="*/ 449166 h 635718"/>
                  <a:gd name="connsiteX1" fmla="*/ 189076 w 339933"/>
                  <a:gd name="connsiteY1" fmla="*/ 2027 h 635718"/>
                  <a:gd name="connsiteX2" fmla="*/ 339933 w 339933"/>
                  <a:gd name="connsiteY2" fmla="*/ 316303 h 635718"/>
                  <a:gd name="connsiteX3" fmla="*/ 189076 w 339933"/>
                  <a:gd name="connsiteY3" fmla="*/ 630579 h 635718"/>
                  <a:gd name="connsiteX4" fmla="*/ 27493 w 339933"/>
                  <a:gd name="connsiteY4" fmla="*/ 449166 h 635718"/>
                  <a:gd name="connsiteX0" fmla="*/ 46095 w 358535"/>
                  <a:gd name="connsiteY0" fmla="*/ 449166 h 637482"/>
                  <a:gd name="connsiteX1" fmla="*/ 207678 w 358535"/>
                  <a:gd name="connsiteY1" fmla="*/ 2027 h 637482"/>
                  <a:gd name="connsiteX2" fmla="*/ 358535 w 358535"/>
                  <a:gd name="connsiteY2" fmla="*/ 316303 h 637482"/>
                  <a:gd name="connsiteX3" fmla="*/ 207678 w 358535"/>
                  <a:gd name="connsiteY3" fmla="*/ 630579 h 637482"/>
                  <a:gd name="connsiteX4" fmla="*/ 46095 w 358535"/>
                  <a:gd name="connsiteY4" fmla="*/ 449166 h 637482"/>
                  <a:gd name="connsiteX0" fmla="*/ 129 w 312569"/>
                  <a:gd name="connsiteY0" fmla="*/ 449166 h 636962"/>
                  <a:gd name="connsiteX1" fmla="*/ 161712 w 312569"/>
                  <a:gd name="connsiteY1" fmla="*/ 2027 h 636962"/>
                  <a:gd name="connsiteX2" fmla="*/ 312569 w 312569"/>
                  <a:gd name="connsiteY2" fmla="*/ 316303 h 636962"/>
                  <a:gd name="connsiteX3" fmla="*/ 137845 w 312569"/>
                  <a:gd name="connsiteY3" fmla="*/ 633897 h 636962"/>
                  <a:gd name="connsiteX4" fmla="*/ 129 w 312569"/>
                  <a:gd name="connsiteY4" fmla="*/ 449166 h 636962"/>
                  <a:gd name="connsiteX0" fmla="*/ 1016 w 313456"/>
                  <a:gd name="connsiteY0" fmla="*/ 449166 h 653555"/>
                  <a:gd name="connsiteX1" fmla="*/ 162599 w 313456"/>
                  <a:gd name="connsiteY1" fmla="*/ 2027 h 653555"/>
                  <a:gd name="connsiteX2" fmla="*/ 313456 w 313456"/>
                  <a:gd name="connsiteY2" fmla="*/ 316303 h 653555"/>
                  <a:gd name="connsiteX3" fmla="*/ 104591 w 313456"/>
                  <a:gd name="connsiteY3" fmla="*/ 650806 h 653555"/>
                  <a:gd name="connsiteX4" fmla="*/ 1016 w 313456"/>
                  <a:gd name="connsiteY4" fmla="*/ 449166 h 653555"/>
                  <a:gd name="connsiteX0" fmla="*/ 27001 w 339441"/>
                  <a:gd name="connsiteY0" fmla="*/ 449166 h 652851"/>
                  <a:gd name="connsiteX1" fmla="*/ 188584 w 339441"/>
                  <a:gd name="connsiteY1" fmla="*/ 2027 h 652851"/>
                  <a:gd name="connsiteX2" fmla="*/ 339441 w 339441"/>
                  <a:gd name="connsiteY2" fmla="*/ 316303 h 652851"/>
                  <a:gd name="connsiteX3" fmla="*/ 130576 w 339441"/>
                  <a:gd name="connsiteY3" fmla="*/ 650806 h 652851"/>
                  <a:gd name="connsiteX4" fmla="*/ 27001 w 339441"/>
                  <a:gd name="connsiteY4" fmla="*/ 449166 h 652851"/>
                  <a:gd name="connsiteX0" fmla="*/ 67629 w 380069"/>
                  <a:gd name="connsiteY0" fmla="*/ 449166 h 658489"/>
                  <a:gd name="connsiteX1" fmla="*/ 229212 w 380069"/>
                  <a:gd name="connsiteY1" fmla="*/ 2027 h 658489"/>
                  <a:gd name="connsiteX2" fmla="*/ 380069 w 380069"/>
                  <a:gd name="connsiteY2" fmla="*/ 316303 h 658489"/>
                  <a:gd name="connsiteX3" fmla="*/ 171204 w 380069"/>
                  <a:gd name="connsiteY3" fmla="*/ 650806 h 658489"/>
                  <a:gd name="connsiteX4" fmla="*/ 67629 w 380069"/>
                  <a:gd name="connsiteY4" fmla="*/ 449166 h 658489"/>
                  <a:gd name="connsiteX0" fmla="*/ 88398 w 400838"/>
                  <a:gd name="connsiteY0" fmla="*/ 449166 h 661485"/>
                  <a:gd name="connsiteX1" fmla="*/ 249981 w 400838"/>
                  <a:gd name="connsiteY1" fmla="*/ 2027 h 661485"/>
                  <a:gd name="connsiteX2" fmla="*/ 400838 w 400838"/>
                  <a:gd name="connsiteY2" fmla="*/ 316303 h 661485"/>
                  <a:gd name="connsiteX3" fmla="*/ 191973 w 400838"/>
                  <a:gd name="connsiteY3" fmla="*/ 650806 h 661485"/>
                  <a:gd name="connsiteX4" fmla="*/ 88398 w 400838"/>
                  <a:gd name="connsiteY4" fmla="*/ 449166 h 66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838" h="661485">
                    <a:moveTo>
                      <a:pt x="88398" y="449166"/>
                    </a:moveTo>
                    <a:cubicBezTo>
                      <a:pt x="316639" y="215775"/>
                      <a:pt x="197908" y="24171"/>
                      <a:pt x="249981" y="2027"/>
                    </a:cubicBezTo>
                    <a:cubicBezTo>
                      <a:pt x="302054" y="-20117"/>
                      <a:pt x="400838" y="142733"/>
                      <a:pt x="400838" y="316303"/>
                    </a:cubicBezTo>
                    <a:cubicBezTo>
                      <a:pt x="400838" y="489873"/>
                      <a:pt x="244046" y="628662"/>
                      <a:pt x="191973" y="650806"/>
                    </a:cubicBezTo>
                    <a:cubicBezTo>
                      <a:pt x="139900" y="672950"/>
                      <a:pt x="-139843" y="682557"/>
                      <a:pt x="88398" y="44916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A7BEA1B-3D6D-4C39-8857-2413493ECF17}"/>
                  </a:ext>
                </a:extLst>
              </p:cNvPr>
              <p:cNvSpPr/>
              <p:nvPr/>
            </p:nvSpPr>
            <p:spPr>
              <a:xfrm rot="20074480">
                <a:off x="8072514" y="1806831"/>
                <a:ext cx="494027" cy="105061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13E5235-F71B-4B01-B4DD-EAB06ED2AAFB}"/>
                  </a:ext>
                </a:extLst>
              </p:cNvPr>
              <p:cNvSpPr/>
              <p:nvPr/>
            </p:nvSpPr>
            <p:spPr>
              <a:xfrm rot="1525520" flipH="1">
                <a:off x="6850391" y="1806830"/>
                <a:ext cx="494027" cy="105061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C2782E4C-D504-4F94-B8E9-B687867EFAA7}"/>
                  </a:ext>
                </a:extLst>
              </p:cNvPr>
              <p:cNvSpPr/>
              <p:nvPr/>
            </p:nvSpPr>
            <p:spPr>
              <a:xfrm>
                <a:off x="7215998" y="2825455"/>
                <a:ext cx="1456352" cy="766962"/>
              </a:xfrm>
              <a:custGeom>
                <a:avLst/>
                <a:gdLst>
                  <a:gd name="connsiteX0" fmla="*/ 0 w 1432560"/>
                  <a:gd name="connsiteY0" fmla="*/ 325483 h 650965"/>
                  <a:gd name="connsiteX1" fmla="*/ 716280 w 1432560"/>
                  <a:gd name="connsiteY1" fmla="*/ 0 h 650965"/>
                  <a:gd name="connsiteX2" fmla="*/ 1432560 w 1432560"/>
                  <a:gd name="connsiteY2" fmla="*/ 325483 h 650965"/>
                  <a:gd name="connsiteX3" fmla="*/ 716280 w 1432560"/>
                  <a:gd name="connsiteY3" fmla="*/ 650966 h 650965"/>
                  <a:gd name="connsiteX4" fmla="*/ 0 w 1432560"/>
                  <a:gd name="connsiteY4" fmla="*/ 325483 h 650965"/>
                  <a:gd name="connsiteX0" fmla="*/ 14 w 1432574"/>
                  <a:gd name="connsiteY0" fmla="*/ 432163 h 757646"/>
                  <a:gd name="connsiteX1" fmla="*/ 731534 w 1432574"/>
                  <a:gd name="connsiteY1" fmla="*/ 0 h 757646"/>
                  <a:gd name="connsiteX2" fmla="*/ 1432574 w 1432574"/>
                  <a:gd name="connsiteY2" fmla="*/ 432163 h 757646"/>
                  <a:gd name="connsiteX3" fmla="*/ 716294 w 1432574"/>
                  <a:gd name="connsiteY3" fmla="*/ 757646 h 757646"/>
                  <a:gd name="connsiteX4" fmla="*/ 14 w 1432574"/>
                  <a:gd name="connsiteY4" fmla="*/ 432163 h 757646"/>
                  <a:gd name="connsiteX0" fmla="*/ 14 w 1432574"/>
                  <a:gd name="connsiteY0" fmla="*/ 434436 h 759919"/>
                  <a:gd name="connsiteX1" fmla="*/ 731534 w 1432574"/>
                  <a:gd name="connsiteY1" fmla="*/ 2273 h 759919"/>
                  <a:gd name="connsiteX2" fmla="*/ 1432574 w 1432574"/>
                  <a:gd name="connsiteY2" fmla="*/ 434436 h 759919"/>
                  <a:gd name="connsiteX3" fmla="*/ 716294 w 1432574"/>
                  <a:gd name="connsiteY3" fmla="*/ 759919 h 759919"/>
                  <a:gd name="connsiteX4" fmla="*/ 14 w 1432574"/>
                  <a:gd name="connsiteY4" fmla="*/ 434436 h 759919"/>
                  <a:gd name="connsiteX0" fmla="*/ 320 w 1436039"/>
                  <a:gd name="connsiteY0" fmla="*/ 440478 h 765961"/>
                  <a:gd name="connsiteX1" fmla="*/ 731840 w 1436039"/>
                  <a:gd name="connsiteY1" fmla="*/ 8315 h 765961"/>
                  <a:gd name="connsiteX2" fmla="*/ 1432880 w 1436039"/>
                  <a:gd name="connsiteY2" fmla="*/ 440478 h 765961"/>
                  <a:gd name="connsiteX3" fmla="*/ 716600 w 1436039"/>
                  <a:gd name="connsiteY3" fmla="*/ 765961 h 765961"/>
                  <a:gd name="connsiteX4" fmla="*/ 320 w 1436039"/>
                  <a:gd name="connsiteY4" fmla="*/ 440478 h 765961"/>
                  <a:gd name="connsiteX0" fmla="*/ 2812 w 1438531"/>
                  <a:gd name="connsiteY0" fmla="*/ 440478 h 768048"/>
                  <a:gd name="connsiteX1" fmla="*/ 734332 w 1438531"/>
                  <a:gd name="connsiteY1" fmla="*/ 8315 h 768048"/>
                  <a:gd name="connsiteX2" fmla="*/ 1435372 w 1438531"/>
                  <a:gd name="connsiteY2" fmla="*/ 440478 h 768048"/>
                  <a:gd name="connsiteX3" fmla="*/ 719092 w 1438531"/>
                  <a:gd name="connsiteY3" fmla="*/ 765961 h 768048"/>
                  <a:gd name="connsiteX4" fmla="*/ 2812 w 1438531"/>
                  <a:gd name="connsiteY4" fmla="*/ 440478 h 768048"/>
                  <a:gd name="connsiteX0" fmla="*/ 12443 w 1456352"/>
                  <a:gd name="connsiteY0" fmla="*/ 440478 h 766962"/>
                  <a:gd name="connsiteX1" fmla="*/ 743963 w 1456352"/>
                  <a:gd name="connsiteY1" fmla="*/ 8315 h 766962"/>
                  <a:gd name="connsiteX2" fmla="*/ 1445003 w 1456352"/>
                  <a:gd name="connsiteY2" fmla="*/ 440478 h 766962"/>
                  <a:gd name="connsiteX3" fmla="*/ 728723 w 1456352"/>
                  <a:gd name="connsiteY3" fmla="*/ 765961 h 766962"/>
                  <a:gd name="connsiteX4" fmla="*/ 12443 w 1456352"/>
                  <a:gd name="connsiteY4" fmla="*/ 440478 h 76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6352" h="766962">
                    <a:moveTo>
                      <a:pt x="12443" y="440478"/>
                    </a:moveTo>
                    <a:cubicBezTo>
                      <a:pt x="14983" y="314204"/>
                      <a:pt x="-47868" y="-60265"/>
                      <a:pt x="743963" y="8315"/>
                    </a:cubicBezTo>
                    <a:cubicBezTo>
                      <a:pt x="1535794" y="76895"/>
                      <a:pt x="1445003" y="260719"/>
                      <a:pt x="1445003" y="440478"/>
                    </a:cubicBezTo>
                    <a:cubicBezTo>
                      <a:pt x="1445003" y="620237"/>
                      <a:pt x="1604374" y="781201"/>
                      <a:pt x="728723" y="765961"/>
                    </a:cubicBezTo>
                    <a:cubicBezTo>
                      <a:pt x="-146928" y="750721"/>
                      <a:pt x="9903" y="566752"/>
                      <a:pt x="12443" y="4404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">
                <a:extLst>
                  <a:ext uri="{FF2B5EF4-FFF2-40B4-BE49-F238E27FC236}">
                    <a16:creationId xmlns:a16="http://schemas.microsoft.com/office/drawing/2014/main" id="{593BED78-DBDD-4498-9008-C963F56FFF1F}"/>
                  </a:ext>
                </a:extLst>
              </p:cNvPr>
              <p:cNvSpPr/>
              <p:nvPr/>
            </p:nvSpPr>
            <p:spPr>
              <a:xfrm>
                <a:off x="8239366" y="3263644"/>
                <a:ext cx="403562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">
                <a:extLst>
                  <a:ext uri="{FF2B5EF4-FFF2-40B4-BE49-F238E27FC236}">
                    <a16:creationId xmlns:a16="http://schemas.microsoft.com/office/drawing/2014/main" id="{EDA6437C-341D-476A-9FB9-0EF8CBDB2DC1}"/>
                  </a:ext>
                </a:extLst>
              </p:cNvPr>
              <p:cNvSpPr/>
              <p:nvPr/>
            </p:nvSpPr>
            <p:spPr>
              <a:xfrm>
                <a:off x="7748376" y="3283258"/>
                <a:ext cx="346967" cy="505121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">
                <a:extLst>
                  <a:ext uri="{FF2B5EF4-FFF2-40B4-BE49-F238E27FC236}">
                    <a16:creationId xmlns:a16="http://schemas.microsoft.com/office/drawing/2014/main" id="{C1584594-E3D3-4FE8-A61B-10E609D762A4}"/>
                  </a:ext>
                </a:extLst>
              </p:cNvPr>
              <p:cNvSpPr/>
              <p:nvPr/>
            </p:nvSpPr>
            <p:spPr>
              <a:xfrm flipH="1">
                <a:off x="7206539" y="3046882"/>
                <a:ext cx="346967" cy="74029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">
                <a:extLst>
                  <a:ext uri="{FF2B5EF4-FFF2-40B4-BE49-F238E27FC236}">
                    <a16:creationId xmlns:a16="http://schemas.microsoft.com/office/drawing/2014/main" id="{9FBC845C-D4A1-46E9-B6A3-BCFA63D55C49}"/>
                  </a:ext>
                </a:extLst>
              </p:cNvPr>
              <p:cNvSpPr/>
              <p:nvPr/>
            </p:nvSpPr>
            <p:spPr>
              <a:xfrm rot="16492370" flipH="1">
                <a:off x="7445850" y="2667045"/>
                <a:ext cx="589592" cy="1009442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2">
                <a:extLst>
                  <a:ext uri="{FF2B5EF4-FFF2-40B4-BE49-F238E27FC236}">
                    <a16:creationId xmlns:a16="http://schemas.microsoft.com/office/drawing/2014/main" id="{8C1B6E3C-1ECA-4028-B1D0-A497BBD99B09}"/>
                  </a:ext>
                </a:extLst>
              </p:cNvPr>
              <p:cNvSpPr/>
              <p:nvPr/>
            </p:nvSpPr>
            <p:spPr>
              <a:xfrm>
                <a:off x="7068351" y="1808224"/>
                <a:ext cx="1280230" cy="1280270"/>
              </a:xfrm>
              <a:custGeom>
                <a:avLst/>
                <a:gdLst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0 w 1280160"/>
                  <a:gd name="connsiteY0" fmla="*/ 640080 h 1280160"/>
                  <a:gd name="connsiteX1" fmla="*/ 640080 w 1280160"/>
                  <a:gd name="connsiteY1" fmla="*/ 0 h 1280160"/>
                  <a:gd name="connsiteX2" fmla="*/ 1280160 w 1280160"/>
                  <a:gd name="connsiteY2" fmla="*/ 640080 h 1280160"/>
                  <a:gd name="connsiteX3" fmla="*/ 640080 w 1280160"/>
                  <a:gd name="connsiteY3" fmla="*/ 1280160 h 1280160"/>
                  <a:gd name="connsiteX4" fmla="*/ 0 w 1280160"/>
                  <a:gd name="connsiteY4" fmla="*/ 640080 h 1280160"/>
                  <a:gd name="connsiteX0" fmla="*/ 40 w 1280200"/>
                  <a:gd name="connsiteY0" fmla="*/ 640080 h 1280160"/>
                  <a:gd name="connsiteX1" fmla="*/ 617260 w 1280200"/>
                  <a:gd name="connsiteY1" fmla="*/ 0 h 1280160"/>
                  <a:gd name="connsiteX2" fmla="*/ 1280200 w 1280200"/>
                  <a:gd name="connsiteY2" fmla="*/ 640080 h 1280160"/>
                  <a:gd name="connsiteX3" fmla="*/ 640120 w 1280200"/>
                  <a:gd name="connsiteY3" fmla="*/ 1280160 h 1280160"/>
                  <a:gd name="connsiteX4" fmla="*/ 40 w 1280200"/>
                  <a:gd name="connsiteY4" fmla="*/ 640080 h 1280160"/>
                  <a:gd name="connsiteX0" fmla="*/ 174 w 1280334"/>
                  <a:gd name="connsiteY0" fmla="*/ 640178 h 1280258"/>
                  <a:gd name="connsiteX1" fmla="*/ 617394 w 1280334"/>
                  <a:gd name="connsiteY1" fmla="*/ 98 h 1280258"/>
                  <a:gd name="connsiteX2" fmla="*/ 1280334 w 1280334"/>
                  <a:gd name="connsiteY2" fmla="*/ 640178 h 1280258"/>
                  <a:gd name="connsiteX3" fmla="*/ 640254 w 1280334"/>
                  <a:gd name="connsiteY3" fmla="*/ 1280258 h 1280258"/>
                  <a:gd name="connsiteX4" fmla="*/ 174 w 1280334"/>
                  <a:gd name="connsiteY4" fmla="*/ 640178 h 1280258"/>
                  <a:gd name="connsiteX0" fmla="*/ 70 w 1280230"/>
                  <a:gd name="connsiteY0" fmla="*/ 640190 h 1280270"/>
                  <a:gd name="connsiteX1" fmla="*/ 617290 w 1280230"/>
                  <a:gd name="connsiteY1" fmla="*/ 110 h 1280270"/>
                  <a:gd name="connsiteX2" fmla="*/ 1280230 w 1280230"/>
                  <a:gd name="connsiteY2" fmla="*/ 640190 h 1280270"/>
                  <a:gd name="connsiteX3" fmla="*/ 640150 w 1280230"/>
                  <a:gd name="connsiteY3" fmla="*/ 1280270 h 1280270"/>
                  <a:gd name="connsiteX4" fmla="*/ 70 w 1280230"/>
                  <a:gd name="connsiteY4" fmla="*/ 640190 h 128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230" h="1280270">
                    <a:moveTo>
                      <a:pt x="70" y="640190"/>
                    </a:moveTo>
                    <a:cubicBezTo>
                      <a:pt x="3880" y="381110"/>
                      <a:pt x="50424" y="-7510"/>
                      <a:pt x="617290" y="110"/>
                    </a:cubicBezTo>
                    <a:cubicBezTo>
                      <a:pt x="1184156" y="7730"/>
                      <a:pt x="1280230" y="286684"/>
                      <a:pt x="1280230" y="640190"/>
                    </a:cubicBezTo>
                    <a:cubicBezTo>
                      <a:pt x="1280230" y="993696"/>
                      <a:pt x="1130816" y="1280270"/>
                      <a:pt x="640150" y="1280270"/>
                    </a:cubicBezTo>
                    <a:cubicBezTo>
                      <a:pt x="149484" y="1280270"/>
                      <a:pt x="-3740" y="899270"/>
                      <a:pt x="70" y="64019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">
                <a:extLst>
                  <a:ext uri="{FF2B5EF4-FFF2-40B4-BE49-F238E27FC236}">
                    <a16:creationId xmlns:a16="http://schemas.microsoft.com/office/drawing/2014/main" id="{E7AC6A60-28B3-4ED2-A1D4-AEFA031FC09E}"/>
                  </a:ext>
                </a:extLst>
              </p:cNvPr>
              <p:cNvSpPr/>
              <p:nvPr/>
            </p:nvSpPr>
            <p:spPr>
              <a:xfrm rot="17044629" flipH="1">
                <a:off x="7035107" y="1924717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">
                <a:extLst>
                  <a:ext uri="{FF2B5EF4-FFF2-40B4-BE49-F238E27FC236}">
                    <a16:creationId xmlns:a16="http://schemas.microsoft.com/office/drawing/2014/main" id="{A7678C06-BE72-4436-BBD5-F53B26F2DCB7}"/>
                  </a:ext>
                </a:extLst>
              </p:cNvPr>
              <p:cNvSpPr/>
              <p:nvPr/>
            </p:nvSpPr>
            <p:spPr>
              <a:xfrm rot="4555371">
                <a:off x="7758730" y="1941875"/>
                <a:ext cx="630098" cy="543929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">
                <a:extLst>
                  <a:ext uri="{FF2B5EF4-FFF2-40B4-BE49-F238E27FC236}">
                    <a16:creationId xmlns:a16="http://schemas.microsoft.com/office/drawing/2014/main" id="{2F0F6837-83D0-449F-BBF8-4ED2E7F1B611}"/>
                  </a:ext>
                </a:extLst>
              </p:cNvPr>
              <p:cNvSpPr/>
              <p:nvPr/>
            </p:nvSpPr>
            <p:spPr>
              <a:xfrm rot="21143859" flipH="1">
                <a:off x="8209647" y="3165800"/>
                <a:ext cx="439573" cy="378874"/>
              </a:xfrm>
              <a:custGeom>
                <a:avLst/>
                <a:gdLst>
                  <a:gd name="connsiteX0" fmla="*/ 0 w 323769"/>
                  <a:gd name="connsiteY0" fmla="*/ 251172 h 502343"/>
                  <a:gd name="connsiteX1" fmla="*/ 161885 w 323769"/>
                  <a:gd name="connsiteY1" fmla="*/ 0 h 502343"/>
                  <a:gd name="connsiteX2" fmla="*/ 323770 w 323769"/>
                  <a:gd name="connsiteY2" fmla="*/ 251172 h 502343"/>
                  <a:gd name="connsiteX3" fmla="*/ 161885 w 323769"/>
                  <a:gd name="connsiteY3" fmla="*/ 502344 h 502343"/>
                  <a:gd name="connsiteX4" fmla="*/ 0 w 323769"/>
                  <a:gd name="connsiteY4" fmla="*/ 251172 h 502343"/>
                  <a:gd name="connsiteX0" fmla="*/ 0 w 182120"/>
                  <a:gd name="connsiteY0" fmla="*/ 258154 h 516308"/>
                  <a:gd name="connsiteX1" fmla="*/ 161885 w 182120"/>
                  <a:gd name="connsiteY1" fmla="*/ 6982 h 516308"/>
                  <a:gd name="connsiteX2" fmla="*/ 161885 w 182120"/>
                  <a:gd name="connsiteY2" fmla="*/ 509326 h 516308"/>
                  <a:gd name="connsiteX3" fmla="*/ 0 w 182120"/>
                  <a:gd name="connsiteY3" fmla="*/ 258154 h 516308"/>
                  <a:gd name="connsiteX0" fmla="*/ 52292 w 377964"/>
                  <a:gd name="connsiteY0" fmla="*/ 260653 h 518807"/>
                  <a:gd name="connsiteX1" fmla="*/ 214177 w 377964"/>
                  <a:gd name="connsiteY1" fmla="*/ 9481 h 518807"/>
                  <a:gd name="connsiteX2" fmla="*/ 214177 w 377964"/>
                  <a:gd name="connsiteY2" fmla="*/ 511825 h 518807"/>
                  <a:gd name="connsiteX3" fmla="*/ 52292 w 377964"/>
                  <a:gd name="connsiteY3" fmla="*/ 260653 h 518807"/>
                  <a:gd name="connsiteX0" fmla="*/ 52292 w 436761"/>
                  <a:gd name="connsiteY0" fmla="*/ 260008 h 511198"/>
                  <a:gd name="connsiteX1" fmla="*/ 214177 w 436761"/>
                  <a:gd name="connsiteY1" fmla="*/ 8836 h 511198"/>
                  <a:gd name="connsiteX2" fmla="*/ 214177 w 436761"/>
                  <a:gd name="connsiteY2" fmla="*/ 511180 h 511198"/>
                  <a:gd name="connsiteX3" fmla="*/ 52292 w 436761"/>
                  <a:gd name="connsiteY3" fmla="*/ 260008 h 511198"/>
                  <a:gd name="connsiteX0" fmla="*/ 0 w 157618"/>
                  <a:gd name="connsiteY0" fmla="*/ 511230 h 511230"/>
                  <a:gd name="connsiteX1" fmla="*/ 0 w 157618"/>
                  <a:gd name="connsiteY1" fmla="*/ 8886 h 511230"/>
                  <a:gd name="connsiteX2" fmla="*/ 0 w 157618"/>
                  <a:gd name="connsiteY2" fmla="*/ 511230 h 511230"/>
                  <a:gd name="connsiteX0" fmla="*/ 94826 w 311025"/>
                  <a:gd name="connsiteY0" fmla="*/ 510236 h 517442"/>
                  <a:gd name="connsiteX1" fmla="*/ 94826 w 311025"/>
                  <a:gd name="connsiteY1" fmla="*/ 7892 h 517442"/>
                  <a:gd name="connsiteX2" fmla="*/ 94826 w 311025"/>
                  <a:gd name="connsiteY2" fmla="*/ 510236 h 517442"/>
                  <a:gd name="connsiteX0" fmla="*/ 174599 w 349198"/>
                  <a:gd name="connsiteY0" fmla="*/ 526711 h 533215"/>
                  <a:gd name="connsiteX1" fmla="*/ 174599 w 349198"/>
                  <a:gd name="connsiteY1" fmla="*/ 24367 h 533215"/>
                  <a:gd name="connsiteX2" fmla="*/ 174599 w 349198"/>
                  <a:gd name="connsiteY2" fmla="*/ 526711 h 533215"/>
                  <a:gd name="connsiteX0" fmla="*/ 230340 w 460680"/>
                  <a:gd name="connsiteY0" fmla="*/ 504007 h 511730"/>
                  <a:gd name="connsiteX1" fmla="*/ 230340 w 460680"/>
                  <a:gd name="connsiteY1" fmla="*/ 1663 h 511730"/>
                  <a:gd name="connsiteX2" fmla="*/ 230340 w 460680"/>
                  <a:gd name="connsiteY2" fmla="*/ 504007 h 511730"/>
                  <a:gd name="connsiteX0" fmla="*/ 235225 w 470450"/>
                  <a:gd name="connsiteY0" fmla="*/ 504329 h 505121"/>
                  <a:gd name="connsiteX1" fmla="*/ 235225 w 470450"/>
                  <a:gd name="connsiteY1" fmla="*/ 1985 h 505121"/>
                  <a:gd name="connsiteX2" fmla="*/ 235225 w 470450"/>
                  <a:gd name="connsiteY2" fmla="*/ 504329 h 505121"/>
                  <a:gd name="connsiteX0" fmla="*/ 242725 w 485450"/>
                  <a:gd name="connsiteY0" fmla="*/ 504329 h 505121"/>
                  <a:gd name="connsiteX1" fmla="*/ 242725 w 485450"/>
                  <a:gd name="connsiteY1" fmla="*/ 1985 h 505121"/>
                  <a:gd name="connsiteX2" fmla="*/ 242725 w 485450"/>
                  <a:gd name="connsiteY2" fmla="*/ 504329 h 505121"/>
                  <a:gd name="connsiteX0" fmla="*/ 247836 w 495672"/>
                  <a:gd name="connsiteY0" fmla="*/ 504329 h 505121"/>
                  <a:gd name="connsiteX1" fmla="*/ 247836 w 495672"/>
                  <a:gd name="connsiteY1" fmla="*/ 1985 h 505121"/>
                  <a:gd name="connsiteX2" fmla="*/ 247836 w 495672"/>
                  <a:gd name="connsiteY2" fmla="*/ 504329 h 505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5672" h="505121">
                    <a:moveTo>
                      <a:pt x="247836" y="504329"/>
                    </a:moveTo>
                    <a:cubicBezTo>
                      <a:pt x="-18864" y="527381"/>
                      <a:pt x="-140784" y="39893"/>
                      <a:pt x="247836" y="1985"/>
                    </a:cubicBezTo>
                    <a:cubicBezTo>
                      <a:pt x="636456" y="-35923"/>
                      <a:pt x="514536" y="481277"/>
                      <a:pt x="247836" y="5043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66B9581-7259-4B99-855B-3964FF5C7B42}"/>
                  </a:ext>
                </a:extLst>
              </p:cNvPr>
              <p:cNvSpPr/>
              <p:nvPr/>
            </p:nvSpPr>
            <p:spPr>
              <a:xfrm>
                <a:off x="7792056" y="3695588"/>
                <a:ext cx="242122" cy="915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11A9EFF-8E51-4085-828F-4FEDB68A5552}"/>
                  </a:ext>
                </a:extLst>
              </p:cNvPr>
              <p:cNvSpPr/>
              <p:nvPr/>
            </p:nvSpPr>
            <p:spPr>
              <a:xfrm>
                <a:off x="8282478" y="3669872"/>
                <a:ext cx="294492" cy="98893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34839BE-932F-48FD-A42D-73A22C85A73A}"/>
                  </a:ext>
                </a:extLst>
              </p:cNvPr>
              <p:cNvSpPr/>
              <p:nvPr/>
            </p:nvSpPr>
            <p:spPr>
              <a:xfrm flipH="1">
                <a:off x="7279482" y="3680885"/>
                <a:ext cx="219349" cy="106296"/>
              </a:xfrm>
              <a:custGeom>
                <a:avLst/>
                <a:gdLst>
                  <a:gd name="connsiteX0" fmla="*/ 0 w 245477"/>
                  <a:gd name="connsiteY0" fmla="*/ 0 h 91593"/>
                  <a:gd name="connsiteX1" fmla="*/ 245477 w 245477"/>
                  <a:gd name="connsiteY1" fmla="*/ 0 h 91593"/>
                  <a:gd name="connsiteX2" fmla="*/ 222992 w 245477"/>
                  <a:gd name="connsiteY2" fmla="*/ 32634 h 91593"/>
                  <a:gd name="connsiteX3" fmla="*/ 130356 w 245477"/>
                  <a:gd name="connsiteY3" fmla="*/ 90801 h 91593"/>
                  <a:gd name="connsiteX4" fmla="*/ 13343 w 245477"/>
                  <a:gd name="connsiteY4" fmla="*/ 27366 h 91593"/>
                  <a:gd name="connsiteX5" fmla="*/ 0 w 245477"/>
                  <a:gd name="connsiteY5" fmla="*/ 0 h 91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477" h="91593">
                    <a:moveTo>
                      <a:pt x="0" y="0"/>
                    </a:moveTo>
                    <a:lnTo>
                      <a:pt x="245477" y="0"/>
                    </a:lnTo>
                    <a:lnTo>
                      <a:pt x="222992" y="32634"/>
                    </a:lnTo>
                    <a:cubicBezTo>
                      <a:pt x="196801" y="64784"/>
                      <a:pt x="165360" y="86479"/>
                      <a:pt x="130356" y="90801"/>
                    </a:cubicBezTo>
                    <a:cubicBezTo>
                      <a:pt x="83684" y="96564"/>
                      <a:pt x="43346" y="70418"/>
                      <a:pt x="13343" y="273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C4B582-2D37-404D-897F-A0163E4056CB}"/>
                </a:ext>
              </a:extLst>
            </p:cNvPr>
            <p:cNvGrpSpPr/>
            <p:nvPr/>
          </p:nvGrpSpPr>
          <p:grpSpPr>
            <a:xfrm>
              <a:off x="6933929" y="3555252"/>
              <a:ext cx="429578" cy="270610"/>
              <a:chOff x="2699238" y="1918168"/>
              <a:chExt cx="2658220" cy="1674528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4FE0D05-AE69-4B7F-8532-5A4B394C87A3}"/>
                  </a:ext>
                </a:extLst>
              </p:cNvPr>
              <p:cNvSpPr/>
              <p:nvPr/>
            </p:nvSpPr>
            <p:spPr>
              <a:xfrm flipH="1">
                <a:off x="4631702" y="1918168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C2881BF-FEC7-4F34-BDF7-D6709D3EEF6F}"/>
                  </a:ext>
                </a:extLst>
              </p:cNvPr>
              <p:cNvSpPr/>
              <p:nvPr/>
            </p:nvSpPr>
            <p:spPr>
              <a:xfrm rot="21256594" flipH="1">
                <a:off x="2699238" y="1997679"/>
                <a:ext cx="725756" cy="90997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E8A7335-F229-4301-843C-A6328301A552}"/>
                  </a:ext>
                </a:extLst>
              </p:cNvPr>
              <p:cNvSpPr/>
              <p:nvPr/>
            </p:nvSpPr>
            <p:spPr>
              <a:xfrm rot="21256594" flipH="1">
                <a:off x="2936697" y="2204307"/>
                <a:ext cx="471294" cy="59092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3E5AF79-F63F-4CF6-8A70-FCA4C71AE832}"/>
                  </a:ext>
                </a:extLst>
              </p:cNvPr>
              <p:cNvSpPr/>
              <p:nvPr/>
            </p:nvSpPr>
            <p:spPr>
              <a:xfrm rot="21256594" flipH="1">
                <a:off x="4818175" y="2156113"/>
                <a:ext cx="471296" cy="59092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F6EA7EE-D088-49EF-90A7-5765B9B5E857}"/>
                  </a:ext>
                </a:extLst>
              </p:cNvPr>
              <p:cNvSpPr/>
              <p:nvPr/>
            </p:nvSpPr>
            <p:spPr>
              <a:xfrm rot="21256594" flipH="1">
                <a:off x="4921173" y="2253732"/>
                <a:ext cx="246965" cy="309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C4CFE34-6BC0-4E6D-A059-BCF5D94E6318}"/>
                  </a:ext>
                </a:extLst>
              </p:cNvPr>
              <p:cNvSpPr/>
              <p:nvPr/>
            </p:nvSpPr>
            <p:spPr>
              <a:xfrm rot="21256594" flipH="1">
                <a:off x="3085857" y="2294210"/>
                <a:ext cx="246965" cy="3096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26">
                <a:extLst>
                  <a:ext uri="{FF2B5EF4-FFF2-40B4-BE49-F238E27FC236}">
                    <a16:creationId xmlns:a16="http://schemas.microsoft.com/office/drawing/2014/main" id="{6D454786-709E-4F5C-AB7B-CC122156C2FC}"/>
                  </a:ext>
                </a:extLst>
              </p:cNvPr>
              <p:cNvSpPr/>
              <p:nvPr/>
            </p:nvSpPr>
            <p:spPr>
              <a:xfrm flipH="1">
                <a:off x="3834104" y="2944531"/>
                <a:ext cx="471294" cy="332389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A4548B5-3363-4F33-9591-1B5898DFBACC}"/>
                  </a:ext>
                </a:extLst>
              </p:cNvPr>
              <p:cNvSpPr/>
              <p:nvPr/>
            </p:nvSpPr>
            <p:spPr>
              <a:xfrm rot="440699">
                <a:off x="4070578" y="3269413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3E6F27A-21EF-44B9-B1F9-571192067637}"/>
                  </a:ext>
                </a:extLst>
              </p:cNvPr>
              <p:cNvSpPr/>
              <p:nvPr/>
            </p:nvSpPr>
            <p:spPr>
              <a:xfrm flipH="1">
                <a:off x="3666431" y="3254246"/>
                <a:ext cx="419940" cy="323283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1C6E416-BCB4-40C1-8D2E-3C95A160A03C}"/>
              </a:ext>
            </a:extLst>
          </p:cNvPr>
          <p:cNvGrpSpPr/>
          <p:nvPr/>
        </p:nvGrpSpPr>
        <p:grpSpPr>
          <a:xfrm>
            <a:off x="10237529" y="2180287"/>
            <a:ext cx="1300991" cy="2148301"/>
            <a:chOff x="3081366" y="2389047"/>
            <a:chExt cx="2195448" cy="362529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F19FDE3-9CF5-4543-ADBE-C8B6D2E86AC3}"/>
                </a:ext>
              </a:extLst>
            </p:cNvPr>
            <p:cNvGrpSpPr/>
            <p:nvPr/>
          </p:nvGrpSpPr>
          <p:grpSpPr>
            <a:xfrm rot="10040782">
              <a:off x="3161800" y="4229561"/>
              <a:ext cx="611098" cy="865959"/>
              <a:chOff x="4774673" y="4182857"/>
              <a:chExt cx="611098" cy="865959"/>
            </a:xfrm>
          </p:grpSpPr>
          <p:sp>
            <p:nvSpPr>
              <p:cNvPr id="118" name="Rectangle 10">
                <a:extLst>
                  <a:ext uri="{FF2B5EF4-FFF2-40B4-BE49-F238E27FC236}">
                    <a16:creationId xmlns:a16="http://schemas.microsoft.com/office/drawing/2014/main" id="{C2C103C9-680D-40CE-9B74-90673055FF3D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59">
                <a:extLst>
                  <a:ext uri="{FF2B5EF4-FFF2-40B4-BE49-F238E27FC236}">
                    <a16:creationId xmlns:a16="http://schemas.microsoft.com/office/drawing/2014/main" id="{5B8E41DF-9AD1-420B-AF2F-C7567E0D3EBD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90DF0A4-D812-4BAF-9724-96696D0A230B}"/>
                </a:ext>
              </a:extLst>
            </p:cNvPr>
            <p:cNvSpPr/>
            <p:nvPr/>
          </p:nvSpPr>
          <p:spPr>
            <a:xfrm>
              <a:off x="3684811" y="5046047"/>
              <a:ext cx="967377" cy="838114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8C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: Top Corners Rounded 120">
              <a:extLst>
                <a:ext uri="{FF2B5EF4-FFF2-40B4-BE49-F238E27FC236}">
                  <a16:creationId xmlns:a16="http://schemas.microsoft.com/office/drawing/2014/main" id="{0327E07E-89A1-4937-B656-94851214CD9A}"/>
                </a:ext>
              </a:extLst>
            </p:cNvPr>
            <p:cNvSpPr/>
            <p:nvPr/>
          </p:nvSpPr>
          <p:spPr>
            <a:xfrm>
              <a:off x="3629529" y="5809645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: Top Corners Rounded 121">
              <a:extLst>
                <a:ext uri="{FF2B5EF4-FFF2-40B4-BE49-F238E27FC236}">
                  <a16:creationId xmlns:a16="http://schemas.microsoft.com/office/drawing/2014/main" id="{790A9340-8538-4278-9A9E-7FA5C3044EDD}"/>
                </a:ext>
              </a:extLst>
            </p:cNvPr>
            <p:cNvSpPr/>
            <p:nvPr/>
          </p:nvSpPr>
          <p:spPr>
            <a:xfrm>
              <a:off x="4278880" y="5795184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ABD402B0-BB10-4C5D-947D-7637B7609F0D}"/>
                </a:ext>
              </a:extLst>
            </p:cNvPr>
            <p:cNvSpPr/>
            <p:nvPr/>
          </p:nvSpPr>
          <p:spPr>
            <a:xfrm rot="180198">
              <a:off x="3598546" y="4474693"/>
              <a:ext cx="1275991" cy="1423124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  <a:gd name="connsiteX0" fmla="*/ 34801 w 1314450"/>
                <a:gd name="connsiteY0" fmla="*/ 0 h 1576365"/>
                <a:gd name="connsiteX1" fmla="*/ 1143000 w 1314450"/>
                <a:gd name="connsiteY1" fmla="*/ 493841 h 1576365"/>
                <a:gd name="connsiteX2" fmla="*/ 1314450 w 1314450"/>
                <a:gd name="connsiteY2" fmla="*/ 1478091 h 1576365"/>
                <a:gd name="connsiteX3" fmla="*/ 0 w 1314450"/>
                <a:gd name="connsiteY3" fmla="*/ 1509841 h 1576365"/>
                <a:gd name="connsiteX4" fmla="*/ 34801 w 1314450"/>
                <a:gd name="connsiteY4" fmla="*/ 0 h 1576365"/>
                <a:gd name="connsiteX0" fmla="*/ 34801 w 1314450"/>
                <a:gd name="connsiteY0" fmla="*/ 103439 h 1679804"/>
                <a:gd name="connsiteX1" fmla="*/ 1081613 w 1314450"/>
                <a:gd name="connsiteY1" fmla="*/ 0 h 1679804"/>
                <a:gd name="connsiteX2" fmla="*/ 1314450 w 1314450"/>
                <a:gd name="connsiteY2" fmla="*/ 1581530 h 1679804"/>
                <a:gd name="connsiteX3" fmla="*/ 0 w 1314450"/>
                <a:gd name="connsiteY3" fmla="*/ 1613280 h 1679804"/>
                <a:gd name="connsiteX4" fmla="*/ 34801 w 1314450"/>
                <a:gd name="connsiteY4" fmla="*/ 103439 h 1679804"/>
                <a:gd name="connsiteX0" fmla="*/ 108302 w 1387951"/>
                <a:gd name="connsiteY0" fmla="*/ 103439 h 1694586"/>
                <a:gd name="connsiteX1" fmla="*/ 1155114 w 1387951"/>
                <a:gd name="connsiteY1" fmla="*/ 0 h 1694586"/>
                <a:gd name="connsiteX2" fmla="*/ 1387951 w 1387951"/>
                <a:gd name="connsiteY2" fmla="*/ 1581530 h 1694586"/>
                <a:gd name="connsiteX3" fmla="*/ 0 w 1387951"/>
                <a:gd name="connsiteY3" fmla="*/ 1634384 h 1694586"/>
                <a:gd name="connsiteX4" fmla="*/ 108302 w 1387951"/>
                <a:gd name="connsiteY4" fmla="*/ 103439 h 1694586"/>
                <a:gd name="connsiteX0" fmla="*/ 108302 w 1424563"/>
                <a:gd name="connsiteY0" fmla="*/ 103439 h 1691095"/>
                <a:gd name="connsiteX1" fmla="*/ 1155114 w 1424563"/>
                <a:gd name="connsiteY1" fmla="*/ 0 h 1691095"/>
                <a:gd name="connsiteX2" fmla="*/ 1424563 w 1424563"/>
                <a:gd name="connsiteY2" fmla="*/ 1568152 h 1691095"/>
                <a:gd name="connsiteX3" fmla="*/ 0 w 1424563"/>
                <a:gd name="connsiteY3" fmla="*/ 1634384 h 1691095"/>
                <a:gd name="connsiteX4" fmla="*/ 108302 w 1424563"/>
                <a:gd name="connsiteY4" fmla="*/ 103439 h 169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4563" h="1691095">
                  <a:moveTo>
                    <a:pt x="108302" y="103439"/>
                  </a:moveTo>
                  <a:lnTo>
                    <a:pt x="1155114" y="0"/>
                  </a:lnTo>
                  <a:lnTo>
                    <a:pt x="1424563" y="1568152"/>
                  </a:lnTo>
                  <a:cubicBezTo>
                    <a:pt x="995938" y="1648585"/>
                    <a:pt x="546100" y="1760326"/>
                    <a:pt x="0" y="1634384"/>
                  </a:cubicBezTo>
                  <a:lnTo>
                    <a:pt x="108302" y="103439"/>
                  </a:lnTo>
                  <a:close/>
                </a:path>
              </a:pathLst>
            </a:custGeom>
            <a:solidFill>
              <a:srgbClr val="FF9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6167B14-70F8-4E58-9ECD-5F60388A79FE}"/>
                </a:ext>
              </a:extLst>
            </p:cNvPr>
            <p:cNvGrpSpPr/>
            <p:nvPr/>
          </p:nvGrpSpPr>
          <p:grpSpPr>
            <a:xfrm rot="18571071" flipH="1">
              <a:off x="4324040" y="4499465"/>
              <a:ext cx="611098" cy="865959"/>
              <a:chOff x="4774673" y="4182857"/>
              <a:chExt cx="611098" cy="865959"/>
            </a:xfrm>
          </p:grpSpPr>
          <p:sp>
            <p:nvSpPr>
              <p:cNvPr id="125" name="Rectangle 10">
                <a:extLst>
                  <a:ext uri="{FF2B5EF4-FFF2-40B4-BE49-F238E27FC236}">
                    <a16:creationId xmlns:a16="http://schemas.microsoft.com/office/drawing/2014/main" id="{FE91D01F-A2B4-4522-B931-B8534DC6345C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9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Rectangle 59">
                <a:extLst>
                  <a:ext uri="{FF2B5EF4-FFF2-40B4-BE49-F238E27FC236}">
                    <a16:creationId xmlns:a16="http://schemas.microsoft.com/office/drawing/2014/main" id="{0D789D7D-13BF-4DCE-B063-97999525C4A1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Rectangle 59">
                <a:extLst>
                  <a:ext uri="{FF2B5EF4-FFF2-40B4-BE49-F238E27FC236}">
                    <a16:creationId xmlns:a16="http://schemas.microsoft.com/office/drawing/2014/main" id="{94705015-D275-4A5B-B2E2-BA6F61133328}"/>
                  </a:ext>
                </a:extLst>
              </p:cNvPr>
              <p:cNvSpPr/>
              <p:nvPr/>
            </p:nvSpPr>
            <p:spPr>
              <a:xfrm rot="17857840">
                <a:off x="4830822" y="4234523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rgbClr val="FF96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E042042-2F63-4F47-A912-2650FACD22EA}"/>
                </a:ext>
              </a:extLst>
            </p:cNvPr>
            <p:cNvGrpSpPr/>
            <p:nvPr/>
          </p:nvGrpSpPr>
          <p:grpSpPr>
            <a:xfrm>
              <a:off x="3081366" y="2389047"/>
              <a:ext cx="2195448" cy="2281737"/>
              <a:chOff x="3027584" y="2193718"/>
              <a:chExt cx="2195448" cy="22817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FB1B6E5-E95F-4B71-9A59-08B01649DF0A}"/>
                  </a:ext>
                </a:extLst>
              </p:cNvPr>
              <p:cNvSpPr/>
              <p:nvPr/>
            </p:nvSpPr>
            <p:spPr>
              <a:xfrm>
                <a:off x="4843434" y="3186955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18C2145-613C-477F-BC9C-25E52A20FE6E}"/>
                  </a:ext>
                </a:extLst>
              </p:cNvPr>
              <p:cNvSpPr/>
              <p:nvPr/>
            </p:nvSpPr>
            <p:spPr>
              <a:xfrm>
                <a:off x="3027584" y="3233671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697F2B4-B7EC-498B-85BA-F3BEE867F974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5">
                <a:extLst>
                  <a:ext uri="{FF2B5EF4-FFF2-40B4-BE49-F238E27FC236}">
                    <a16:creationId xmlns:a16="http://schemas.microsoft.com/office/drawing/2014/main" id="{3085B369-65CB-441B-B684-B7EFD08ADF8D}"/>
                  </a:ext>
                </a:extLst>
              </p:cNvPr>
              <p:cNvSpPr/>
              <p:nvPr/>
            </p:nvSpPr>
            <p:spPr>
              <a:xfrm>
                <a:off x="3038843" y="2482694"/>
                <a:ext cx="2170930" cy="896227"/>
              </a:xfrm>
              <a:custGeom>
                <a:avLst/>
                <a:gdLst>
                  <a:gd name="connsiteX0" fmla="*/ 0 w 2356460"/>
                  <a:gd name="connsiteY0" fmla="*/ 428931 h 857861"/>
                  <a:gd name="connsiteX1" fmla="*/ 1178230 w 2356460"/>
                  <a:gd name="connsiteY1" fmla="*/ 0 h 857861"/>
                  <a:gd name="connsiteX2" fmla="*/ 2356460 w 2356460"/>
                  <a:gd name="connsiteY2" fmla="*/ 428931 h 857861"/>
                  <a:gd name="connsiteX3" fmla="*/ 1178230 w 2356460"/>
                  <a:gd name="connsiteY3" fmla="*/ 857862 h 857861"/>
                  <a:gd name="connsiteX4" fmla="*/ 0 w 2356460"/>
                  <a:gd name="connsiteY4" fmla="*/ 428931 h 857861"/>
                  <a:gd name="connsiteX0" fmla="*/ 0 w 2290199"/>
                  <a:gd name="connsiteY0" fmla="*/ 754285 h 918913"/>
                  <a:gd name="connsiteX1" fmla="*/ 1111969 w 2290199"/>
                  <a:gd name="connsiteY1" fmla="*/ 7302 h 918913"/>
                  <a:gd name="connsiteX2" fmla="*/ 2290199 w 2290199"/>
                  <a:gd name="connsiteY2" fmla="*/ 436233 h 918913"/>
                  <a:gd name="connsiteX3" fmla="*/ 1111969 w 2290199"/>
                  <a:gd name="connsiteY3" fmla="*/ 865164 h 918913"/>
                  <a:gd name="connsiteX4" fmla="*/ 0 w 2290199"/>
                  <a:gd name="connsiteY4" fmla="*/ 754285 h 918913"/>
                  <a:gd name="connsiteX0" fmla="*/ 0 w 2170930"/>
                  <a:gd name="connsiteY0" fmla="*/ 747274 h 896518"/>
                  <a:gd name="connsiteX1" fmla="*/ 1111969 w 2170930"/>
                  <a:gd name="connsiteY1" fmla="*/ 291 h 896518"/>
                  <a:gd name="connsiteX2" fmla="*/ 2170930 w 2170930"/>
                  <a:gd name="connsiteY2" fmla="*/ 667761 h 896518"/>
                  <a:gd name="connsiteX3" fmla="*/ 1111969 w 2170930"/>
                  <a:gd name="connsiteY3" fmla="*/ 858153 h 896518"/>
                  <a:gd name="connsiteX4" fmla="*/ 0 w 2170930"/>
                  <a:gd name="connsiteY4" fmla="*/ 747274 h 896518"/>
                  <a:gd name="connsiteX0" fmla="*/ 0 w 2170930"/>
                  <a:gd name="connsiteY0" fmla="*/ 746983 h 896227"/>
                  <a:gd name="connsiteX1" fmla="*/ 1111969 w 2170930"/>
                  <a:gd name="connsiteY1" fmla="*/ 0 h 896227"/>
                  <a:gd name="connsiteX2" fmla="*/ 2170930 w 2170930"/>
                  <a:gd name="connsiteY2" fmla="*/ 667470 h 896227"/>
                  <a:gd name="connsiteX3" fmla="*/ 1111969 w 2170930"/>
                  <a:gd name="connsiteY3" fmla="*/ 857862 h 896227"/>
                  <a:gd name="connsiteX4" fmla="*/ 0 w 2170930"/>
                  <a:gd name="connsiteY4" fmla="*/ 746983 h 89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0930" h="896227">
                    <a:moveTo>
                      <a:pt x="0" y="746983"/>
                    </a:moveTo>
                    <a:cubicBezTo>
                      <a:pt x="0" y="510091"/>
                      <a:pt x="498356" y="0"/>
                      <a:pt x="1111969" y="0"/>
                    </a:cubicBezTo>
                    <a:cubicBezTo>
                      <a:pt x="1725582" y="0"/>
                      <a:pt x="2170930" y="430578"/>
                      <a:pt x="2170930" y="667470"/>
                    </a:cubicBezTo>
                    <a:cubicBezTo>
                      <a:pt x="2170930" y="904362"/>
                      <a:pt x="1473791" y="844610"/>
                      <a:pt x="1111969" y="857862"/>
                    </a:cubicBezTo>
                    <a:cubicBezTo>
                      <a:pt x="750147" y="871114"/>
                      <a:pt x="0" y="983875"/>
                      <a:pt x="0" y="74698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9033A7C-E31C-44E0-92FF-96212B8EFC7D}"/>
                  </a:ext>
                </a:extLst>
              </p:cNvPr>
              <p:cNvSpPr/>
              <p:nvPr/>
            </p:nvSpPr>
            <p:spPr>
              <a:xfrm>
                <a:off x="4289905" y="3398108"/>
                <a:ext cx="491363" cy="4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70011A9-E6F0-40AE-95F3-92EA62E31BA8}"/>
                  </a:ext>
                </a:extLst>
              </p:cNvPr>
              <p:cNvSpPr/>
              <p:nvPr/>
            </p:nvSpPr>
            <p:spPr>
              <a:xfrm flipH="1"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CF0A39AF-F417-4B86-96A1-4D1E09125A3A}"/>
                  </a:ext>
                </a:extLst>
              </p:cNvPr>
              <p:cNvSpPr/>
              <p:nvPr/>
            </p:nvSpPr>
            <p:spPr>
              <a:xfrm rot="8350864">
                <a:off x="3999915" y="3777697"/>
                <a:ext cx="291410" cy="29141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9E057C1-73CE-4A52-A76B-8B4C8588AF16}"/>
                  </a:ext>
                </a:extLst>
              </p:cNvPr>
              <p:cNvSpPr/>
              <p:nvPr/>
            </p:nvSpPr>
            <p:spPr>
              <a:xfrm>
                <a:off x="4338136" y="3498155"/>
                <a:ext cx="344350" cy="344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DFDCD2C-41E3-48B9-9E56-00F30EDE48B1}"/>
                  </a:ext>
                </a:extLst>
              </p:cNvPr>
              <p:cNvSpPr/>
              <p:nvPr/>
            </p:nvSpPr>
            <p:spPr>
              <a:xfrm>
                <a:off x="4392477" y="3545704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Oval 5">
                <a:extLst>
                  <a:ext uri="{FF2B5EF4-FFF2-40B4-BE49-F238E27FC236}">
                    <a16:creationId xmlns:a16="http://schemas.microsoft.com/office/drawing/2014/main" id="{80189FF6-B83C-4EBB-AFA8-15C0564E96EE}"/>
                  </a:ext>
                </a:extLst>
              </p:cNvPr>
              <p:cNvSpPr/>
              <p:nvPr/>
            </p:nvSpPr>
            <p:spPr>
              <a:xfrm>
                <a:off x="3139730" y="2230897"/>
                <a:ext cx="687202" cy="6724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5">
                <a:extLst>
                  <a:ext uri="{FF2B5EF4-FFF2-40B4-BE49-F238E27FC236}">
                    <a16:creationId xmlns:a16="http://schemas.microsoft.com/office/drawing/2014/main" id="{AADF4276-1B82-4030-86D5-3FE183CB77D6}"/>
                  </a:ext>
                </a:extLst>
              </p:cNvPr>
              <p:cNvSpPr/>
              <p:nvPr/>
            </p:nvSpPr>
            <p:spPr>
              <a:xfrm>
                <a:off x="4241161" y="2193718"/>
                <a:ext cx="687202" cy="67247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2BF8ED75-6168-4903-A6BA-B5C884F42325}"/>
                  </a:ext>
                </a:extLst>
              </p:cNvPr>
              <p:cNvSpPr/>
              <p:nvPr/>
            </p:nvSpPr>
            <p:spPr>
              <a:xfrm>
                <a:off x="4525131" y="3523336"/>
                <a:ext cx="102413" cy="1024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2478A0A8-8513-4F28-918A-86D3D056237D}"/>
                  </a:ext>
                </a:extLst>
              </p:cNvPr>
              <p:cNvSpPr/>
              <p:nvPr/>
            </p:nvSpPr>
            <p:spPr>
              <a:xfrm>
                <a:off x="3438276" y="3419063"/>
                <a:ext cx="491363" cy="49136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9E5AEFC3-E0D1-4152-A7FB-37C3C2B1AC55}"/>
                  </a:ext>
                </a:extLst>
              </p:cNvPr>
              <p:cNvSpPr/>
              <p:nvPr/>
            </p:nvSpPr>
            <p:spPr>
              <a:xfrm>
                <a:off x="3486507" y="3519110"/>
                <a:ext cx="344350" cy="344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78E15DD-F5DC-4C75-A7CA-B76BB46839BC}"/>
                  </a:ext>
                </a:extLst>
              </p:cNvPr>
              <p:cNvSpPr/>
              <p:nvPr/>
            </p:nvSpPr>
            <p:spPr>
              <a:xfrm>
                <a:off x="3532498" y="357503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E3EDB12-09E6-4A68-BE9D-B430FC137C22}"/>
                  </a:ext>
                </a:extLst>
              </p:cNvPr>
              <p:cNvSpPr/>
              <p:nvPr/>
            </p:nvSpPr>
            <p:spPr>
              <a:xfrm>
                <a:off x="3666981" y="3538915"/>
                <a:ext cx="102413" cy="1024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C767614-2AE6-47E2-83C2-B46F01FC99E1}"/>
              </a:ext>
            </a:extLst>
          </p:cNvPr>
          <p:cNvGrpSpPr/>
          <p:nvPr/>
        </p:nvGrpSpPr>
        <p:grpSpPr>
          <a:xfrm>
            <a:off x="6359959" y="3701502"/>
            <a:ext cx="5860777" cy="2908578"/>
            <a:chOff x="1921562" y="1368408"/>
            <a:chExt cx="8731994" cy="4333501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0812049-98EA-4025-B647-A592058E7EC8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63CD224-412D-4316-B584-37D7A6D99A95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615ED52-3A7E-4034-9146-E5C4EB2DFB65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AC5AD23-E52A-431A-9D86-AF46DAC47225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F8F4A5-B9A8-42B6-AEA7-5634BE15AB21}"/>
                </a:ext>
              </a:extLst>
            </p:cNvPr>
            <p:cNvCxnSpPr>
              <a:stCxn id="77" idx="6"/>
              <a:endCxn id="77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88561E8-18DB-4EF0-8F68-9F8494D284A6}"/>
                </a:ext>
              </a:extLst>
            </p:cNvPr>
            <p:cNvCxnSpPr>
              <a:stCxn id="77" idx="5"/>
              <a:endCxn id="77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849CB72-F6ED-4F49-939A-CBD5CD36FCC7}"/>
                </a:ext>
              </a:extLst>
            </p:cNvPr>
            <p:cNvGrpSpPr/>
            <p:nvPr/>
          </p:nvGrpSpPr>
          <p:grpSpPr>
            <a:xfrm>
              <a:off x="3951080" y="1884772"/>
              <a:ext cx="1007279" cy="1579981"/>
              <a:chOff x="3951080" y="1884772"/>
              <a:chExt cx="1007279" cy="1579981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C53F35D6-B90A-4D57-B522-D596534322BF}"/>
                  </a:ext>
                </a:extLst>
              </p:cNvPr>
              <p:cNvGrpSpPr/>
              <p:nvPr/>
            </p:nvGrpSpPr>
            <p:grpSpPr>
              <a:xfrm rot="2278668">
                <a:off x="4182010" y="2747660"/>
                <a:ext cx="260158" cy="368658"/>
                <a:chOff x="4774673" y="4182857"/>
                <a:chExt cx="611098" cy="865959"/>
              </a:xfrm>
            </p:grpSpPr>
            <p:sp>
              <p:nvSpPr>
                <p:cNvPr id="115" name="Rectangle 10">
                  <a:extLst>
                    <a:ext uri="{FF2B5EF4-FFF2-40B4-BE49-F238E27FC236}">
                      <a16:creationId xmlns:a16="http://schemas.microsoft.com/office/drawing/2014/main" id="{74E8530A-E225-432C-B62B-6BB2744B3BB5}"/>
                    </a:ext>
                  </a:extLst>
                </p:cNvPr>
                <p:cNvSpPr/>
                <p:nvPr/>
              </p:nvSpPr>
              <p:spPr>
                <a:xfrm rot="2739513">
                  <a:off x="4506559" y="4450971"/>
                  <a:ext cx="849697" cy="313470"/>
                </a:xfrm>
                <a:custGeom>
                  <a:avLst/>
                  <a:gdLst>
                    <a:gd name="connsiteX0" fmla="*/ 0 w 123825"/>
                    <a:gd name="connsiteY0" fmla="*/ 0 h 158875"/>
                    <a:gd name="connsiteX1" fmla="*/ 123825 w 123825"/>
                    <a:gd name="connsiteY1" fmla="*/ 0 h 158875"/>
                    <a:gd name="connsiteX2" fmla="*/ 123825 w 123825"/>
                    <a:gd name="connsiteY2" fmla="*/ 158875 h 158875"/>
                    <a:gd name="connsiteX3" fmla="*/ 0 w 123825"/>
                    <a:gd name="connsiteY3" fmla="*/ 158875 h 158875"/>
                    <a:gd name="connsiteX4" fmla="*/ 0 w 123825"/>
                    <a:gd name="connsiteY4" fmla="*/ 0 h 158875"/>
                    <a:gd name="connsiteX0" fmla="*/ 0 w 593725"/>
                    <a:gd name="connsiteY0" fmla="*/ 0 h 158875"/>
                    <a:gd name="connsiteX1" fmla="*/ 593725 w 593725"/>
                    <a:gd name="connsiteY1" fmla="*/ 57150 h 158875"/>
                    <a:gd name="connsiteX2" fmla="*/ 123825 w 593725"/>
                    <a:gd name="connsiteY2" fmla="*/ 158875 h 158875"/>
                    <a:gd name="connsiteX3" fmla="*/ 0 w 593725"/>
                    <a:gd name="connsiteY3" fmla="*/ 158875 h 158875"/>
                    <a:gd name="connsiteX4" fmla="*/ 0 w 593725"/>
                    <a:gd name="connsiteY4" fmla="*/ 0 h 158875"/>
                    <a:gd name="connsiteX0" fmla="*/ 0 w 593725"/>
                    <a:gd name="connsiteY0" fmla="*/ 0 h 298575"/>
                    <a:gd name="connsiteX1" fmla="*/ 593725 w 593725"/>
                    <a:gd name="connsiteY1" fmla="*/ 57150 h 298575"/>
                    <a:gd name="connsiteX2" fmla="*/ 482600 w 593725"/>
                    <a:gd name="connsiteY2" fmla="*/ 298575 h 298575"/>
                    <a:gd name="connsiteX3" fmla="*/ 0 w 593725"/>
                    <a:gd name="connsiteY3" fmla="*/ 158875 h 298575"/>
                    <a:gd name="connsiteX4" fmla="*/ 0 w 593725"/>
                    <a:gd name="connsiteY4" fmla="*/ 0 h 298575"/>
                    <a:gd name="connsiteX0" fmla="*/ 0 w 818036"/>
                    <a:gd name="connsiteY0" fmla="*/ 0 h 298575"/>
                    <a:gd name="connsiteX1" fmla="*/ 593725 w 818036"/>
                    <a:gd name="connsiteY1" fmla="*/ 57150 h 298575"/>
                    <a:gd name="connsiteX2" fmla="*/ 482600 w 818036"/>
                    <a:gd name="connsiteY2" fmla="*/ 298575 h 298575"/>
                    <a:gd name="connsiteX3" fmla="*/ 0 w 818036"/>
                    <a:gd name="connsiteY3" fmla="*/ 158875 h 298575"/>
                    <a:gd name="connsiteX4" fmla="*/ 0 w 818036"/>
                    <a:gd name="connsiteY4" fmla="*/ 0 h 298575"/>
                    <a:gd name="connsiteX0" fmla="*/ 0 w 849697"/>
                    <a:gd name="connsiteY0" fmla="*/ 0 h 313470"/>
                    <a:gd name="connsiteX1" fmla="*/ 593725 w 849697"/>
                    <a:gd name="connsiteY1" fmla="*/ 57150 h 313470"/>
                    <a:gd name="connsiteX2" fmla="*/ 482600 w 849697"/>
                    <a:gd name="connsiteY2" fmla="*/ 298575 h 313470"/>
                    <a:gd name="connsiteX3" fmla="*/ 0 w 849697"/>
                    <a:gd name="connsiteY3" fmla="*/ 158875 h 313470"/>
                    <a:gd name="connsiteX4" fmla="*/ 0 w 849697"/>
                    <a:gd name="connsiteY4" fmla="*/ 0 h 3134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9697" h="313470">
                      <a:moveTo>
                        <a:pt x="0" y="0"/>
                      </a:moveTo>
                      <a:lnTo>
                        <a:pt x="593725" y="57150"/>
                      </a:lnTo>
                      <a:cubicBezTo>
                        <a:pt x="1140883" y="232875"/>
                        <a:pt x="668867" y="357800"/>
                        <a:pt x="482600" y="298575"/>
                      </a:cubicBezTo>
                      <a:lnTo>
                        <a:pt x="0" y="15887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59">
                  <a:extLst>
                    <a:ext uri="{FF2B5EF4-FFF2-40B4-BE49-F238E27FC236}">
                      <a16:creationId xmlns:a16="http://schemas.microsoft.com/office/drawing/2014/main" id="{FC8797B5-1B43-415C-AEDD-539C9D1FC8CC}"/>
                    </a:ext>
                  </a:extLst>
                </p:cNvPr>
                <p:cNvSpPr/>
                <p:nvPr/>
              </p:nvSpPr>
              <p:spPr>
                <a:xfrm rot="17857840">
                  <a:off x="5117150" y="4780195"/>
                  <a:ext cx="262299" cy="274943"/>
                </a:xfrm>
                <a:custGeom>
                  <a:avLst/>
                  <a:gdLst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0 w 209550"/>
                    <a:gd name="connsiteY0" fmla="*/ 0 h 249255"/>
                    <a:gd name="connsiteX1" fmla="*/ 209550 w 209550"/>
                    <a:gd name="connsiteY1" fmla="*/ 0 h 249255"/>
                    <a:gd name="connsiteX2" fmla="*/ 209550 w 209550"/>
                    <a:gd name="connsiteY2" fmla="*/ 249255 h 249255"/>
                    <a:gd name="connsiteX3" fmla="*/ 0 w 209550"/>
                    <a:gd name="connsiteY3" fmla="*/ 249255 h 249255"/>
                    <a:gd name="connsiteX4" fmla="*/ 0 w 209550"/>
                    <a:gd name="connsiteY4" fmla="*/ 0 h 249255"/>
                    <a:gd name="connsiteX0" fmla="*/ 33931 w 243481"/>
                    <a:gd name="connsiteY0" fmla="*/ 0 h 249255"/>
                    <a:gd name="connsiteX1" fmla="*/ 243481 w 243481"/>
                    <a:gd name="connsiteY1" fmla="*/ 0 h 249255"/>
                    <a:gd name="connsiteX2" fmla="*/ 243481 w 243481"/>
                    <a:gd name="connsiteY2" fmla="*/ 249255 h 249255"/>
                    <a:gd name="connsiteX3" fmla="*/ 33931 w 243481"/>
                    <a:gd name="connsiteY3" fmla="*/ 249255 h 249255"/>
                    <a:gd name="connsiteX4" fmla="*/ 33931 w 243481"/>
                    <a:gd name="connsiteY4" fmla="*/ 0 h 249255"/>
                    <a:gd name="connsiteX0" fmla="*/ 33931 w 243481"/>
                    <a:gd name="connsiteY0" fmla="*/ 0 h 267202"/>
                    <a:gd name="connsiteX1" fmla="*/ 243481 w 243481"/>
                    <a:gd name="connsiteY1" fmla="*/ 0 h 267202"/>
                    <a:gd name="connsiteX2" fmla="*/ 243481 w 243481"/>
                    <a:gd name="connsiteY2" fmla="*/ 249255 h 267202"/>
                    <a:gd name="connsiteX3" fmla="*/ 33931 w 243481"/>
                    <a:gd name="connsiteY3" fmla="*/ 249255 h 267202"/>
                    <a:gd name="connsiteX4" fmla="*/ 33931 w 243481"/>
                    <a:gd name="connsiteY4" fmla="*/ 0 h 267202"/>
                    <a:gd name="connsiteX0" fmla="*/ 33931 w 269734"/>
                    <a:gd name="connsiteY0" fmla="*/ 0 h 267202"/>
                    <a:gd name="connsiteX1" fmla="*/ 243481 w 269734"/>
                    <a:gd name="connsiteY1" fmla="*/ 0 h 267202"/>
                    <a:gd name="connsiteX2" fmla="*/ 243481 w 269734"/>
                    <a:gd name="connsiteY2" fmla="*/ 249255 h 267202"/>
                    <a:gd name="connsiteX3" fmla="*/ 33931 w 269734"/>
                    <a:gd name="connsiteY3" fmla="*/ 249255 h 267202"/>
                    <a:gd name="connsiteX4" fmla="*/ 33931 w 269734"/>
                    <a:gd name="connsiteY4" fmla="*/ 0 h 267202"/>
                    <a:gd name="connsiteX0" fmla="*/ 33931 w 288839"/>
                    <a:gd name="connsiteY0" fmla="*/ 0 h 267202"/>
                    <a:gd name="connsiteX1" fmla="*/ 243481 w 288839"/>
                    <a:gd name="connsiteY1" fmla="*/ 0 h 267202"/>
                    <a:gd name="connsiteX2" fmla="*/ 243481 w 288839"/>
                    <a:gd name="connsiteY2" fmla="*/ 249255 h 267202"/>
                    <a:gd name="connsiteX3" fmla="*/ 33931 w 288839"/>
                    <a:gd name="connsiteY3" fmla="*/ 249255 h 267202"/>
                    <a:gd name="connsiteX4" fmla="*/ 33931 w 288839"/>
                    <a:gd name="connsiteY4" fmla="*/ 0 h 267202"/>
                    <a:gd name="connsiteX0" fmla="*/ 33931 w 297410"/>
                    <a:gd name="connsiteY0" fmla="*/ 0 h 267202"/>
                    <a:gd name="connsiteX1" fmla="*/ 243481 w 297410"/>
                    <a:gd name="connsiteY1" fmla="*/ 0 h 267202"/>
                    <a:gd name="connsiteX2" fmla="*/ 243481 w 297410"/>
                    <a:gd name="connsiteY2" fmla="*/ 249255 h 267202"/>
                    <a:gd name="connsiteX3" fmla="*/ 33931 w 297410"/>
                    <a:gd name="connsiteY3" fmla="*/ 249255 h 267202"/>
                    <a:gd name="connsiteX4" fmla="*/ 33931 w 297410"/>
                    <a:gd name="connsiteY4" fmla="*/ 0 h 267202"/>
                    <a:gd name="connsiteX0" fmla="*/ 33931 w 297410"/>
                    <a:gd name="connsiteY0" fmla="*/ 0 h 272229"/>
                    <a:gd name="connsiteX1" fmla="*/ 243481 w 297410"/>
                    <a:gd name="connsiteY1" fmla="*/ 0 h 272229"/>
                    <a:gd name="connsiteX2" fmla="*/ 243481 w 297410"/>
                    <a:gd name="connsiteY2" fmla="*/ 249255 h 272229"/>
                    <a:gd name="connsiteX3" fmla="*/ 33931 w 297410"/>
                    <a:gd name="connsiteY3" fmla="*/ 249255 h 272229"/>
                    <a:gd name="connsiteX4" fmla="*/ 33931 w 297410"/>
                    <a:gd name="connsiteY4" fmla="*/ 0 h 272229"/>
                    <a:gd name="connsiteX0" fmla="*/ 33931 w 293836"/>
                    <a:gd name="connsiteY0" fmla="*/ 0 h 272229"/>
                    <a:gd name="connsiteX1" fmla="*/ 243481 w 293836"/>
                    <a:gd name="connsiteY1" fmla="*/ 0 h 272229"/>
                    <a:gd name="connsiteX2" fmla="*/ 243481 w 293836"/>
                    <a:gd name="connsiteY2" fmla="*/ 249255 h 272229"/>
                    <a:gd name="connsiteX3" fmla="*/ 33931 w 293836"/>
                    <a:gd name="connsiteY3" fmla="*/ 249255 h 272229"/>
                    <a:gd name="connsiteX4" fmla="*/ 33931 w 293836"/>
                    <a:gd name="connsiteY4" fmla="*/ 0 h 272229"/>
                    <a:gd name="connsiteX0" fmla="*/ 33931 w 293836"/>
                    <a:gd name="connsiteY0" fmla="*/ 0 h 274943"/>
                    <a:gd name="connsiteX1" fmla="*/ 243481 w 293836"/>
                    <a:gd name="connsiteY1" fmla="*/ 0 h 274943"/>
                    <a:gd name="connsiteX2" fmla="*/ 243481 w 293836"/>
                    <a:gd name="connsiteY2" fmla="*/ 249255 h 274943"/>
                    <a:gd name="connsiteX3" fmla="*/ 33931 w 293836"/>
                    <a:gd name="connsiteY3" fmla="*/ 249255 h 274943"/>
                    <a:gd name="connsiteX4" fmla="*/ 33931 w 293836"/>
                    <a:gd name="connsiteY4" fmla="*/ 0 h 274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3836" h="274943">
                      <a:moveTo>
                        <a:pt x="33931" y="0"/>
                      </a:moveTo>
                      <a:lnTo>
                        <a:pt x="243481" y="0"/>
                      </a:lnTo>
                      <a:cubicBezTo>
                        <a:pt x="243481" y="83085"/>
                        <a:pt x="356780" y="187495"/>
                        <a:pt x="243481" y="249255"/>
                      </a:cubicBezTo>
                      <a:cubicBezTo>
                        <a:pt x="182664" y="276780"/>
                        <a:pt x="108793" y="289636"/>
                        <a:pt x="33931" y="249255"/>
                      </a:cubicBezTo>
                      <a:cubicBezTo>
                        <a:pt x="-42414" y="184632"/>
                        <a:pt x="33931" y="83085"/>
                        <a:pt x="33931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F5B53DB-A8F7-4E70-8976-64D44B99BF17}"/>
                  </a:ext>
                </a:extLst>
              </p:cNvPr>
              <p:cNvSpPr/>
              <p:nvPr/>
            </p:nvSpPr>
            <p:spPr>
              <a:xfrm flipH="1">
                <a:off x="4242287" y="3000949"/>
                <a:ext cx="181435" cy="356804"/>
              </a:xfrm>
              <a:custGeom>
                <a:avLst/>
                <a:gdLst>
                  <a:gd name="connsiteX0" fmla="*/ 0 w 426182"/>
                  <a:gd name="connsiteY0" fmla="*/ 0 h 838114"/>
                  <a:gd name="connsiteX1" fmla="*/ 426182 w 426182"/>
                  <a:gd name="connsiteY1" fmla="*/ 0 h 838114"/>
                  <a:gd name="connsiteX2" fmla="*/ 426182 w 426182"/>
                  <a:gd name="connsiteY2" fmla="*/ 392232 h 838114"/>
                  <a:gd name="connsiteX3" fmla="*/ 401400 w 426182"/>
                  <a:gd name="connsiteY3" fmla="*/ 419505 h 838114"/>
                  <a:gd name="connsiteX4" fmla="*/ 332534 w 426182"/>
                  <a:gd name="connsiteY4" fmla="*/ 682123 h 838114"/>
                  <a:gd name="connsiteX5" fmla="*/ 344809 w 426182"/>
                  <a:gd name="connsiteY5" fmla="*/ 805399 h 838114"/>
                  <a:gd name="connsiteX6" fmla="*/ 353567 w 426182"/>
                  <a:gd name="connsiteY6" fmla="*/ 838114 h 838114"/>
                  <a:gd name="connsiteX7" fmla="*/ 0 w 426182"/>
                  <a:gd name="connsiteY7" fmla="*/ 838114 h 838114"/>
                  <a:gd name="connsiteX8" fmla="*/ 0 w 426182"/>
                  <a:gd name="connsiteY8" fmla="*/ 0 h 8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6182" h="838114">
                    <a:moveTo>
                      <a:pt x="0" y="0"/>
                    </a:moveTo>
                    <a:lnTo>
                      <a:pt x="426182" y="0"/>
                    </a:lnTo>
                    <a:lnTo>
                      <a:pt x="426182" y="392232"/>
                    </a:lnTo>
                    <a:lnTo>
                      <a:pt x="401400" y="419505"/>
                    </a:lnTo>
                    <a:cubicBezTo>
                      <a:pt x="359851" y="476420"/>
                      <a:pt x="332534" y="572803"/>
                      <a:pt x="332534" y="682123"/>
                    </a:cubicBezTo>
                    <a:cubicBezTo>
                      <a:pt x="332534" y="725851"/>
                      <a:pt x="336905" y="767509"/>
                      <a:pt x="344809" y="805399"/>
                    </a:cubicBezTo>
                    <a:lnTo>
                      <a:pt x="353567" y="838114"/>
                    </a:lnTo>
                    <a:lnTo>
                      <a:pt x="0" y="838114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7581608-71F3-4F21-A1DF-EB29DD4EB216}"/>
                  </a:ext>
                </a:extLst>
              </p:cNvPr>
              <p:cNvSpPr/>
              <p:nvPr/>
            </p:nvSpPr>
            <p:spPr>
              <a:xfrm>
                <a:off x="4452679" y="2807216"/>
                <a:ext cx="99202" cy="398743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: Top Corners Rounded 97">
                <a:extLst>
                  <a:ext uri="{FF2B5EF4-FFF2-40B4-BE49-F238E27FC236}">
                    <a16:creationId xmlns:a16="http://schemas.microsoft.com/office/drawing/2014/main" id="{CA0B96FD-7F9E-434B-8337-CCB147311BA3}"/>
                  </a:ext>
                </a:extLst>
              </p:cNvPr>
              <p:cNvSpPr/>
              <p:nvPr/>
            </p:nvSpPr>
            <p:spPr>
              <a:xfrm>
                <a:off x="4255239" y="3343713"/>
                <a:ext cx="185576" cy="8714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AF32093-B43C-4680-A70D-D5EA15E7D145}"/>
                  </a:ext>
                </a:extLst>
              </p:cNvPr>
              <p:cNvSpPr/>
              <p:nvPr/>
            </p:nvSpPr>
            <p:spPr>
              <a:xfrm>
                <a:off x="4349954" y="3035587"/>
                <a:ext cx="174365" cy="356804"/>
              </a:xfrm>
              <a:custGeom>
                <a:avLst/>
                <a:gdLst>
                  <a:gd name="connsiteX0" fmla="*/ 0 w 409573"/>
                  <a:gd name="connsiteY0" fmla="*/ 0 h 838114"/>
                  <a:gd name="connsiteX1" fmla="*/ 409573 w 409573"/>
                  <a:gd name="connsiteY1" fmla="*/ 0 h 838114"/>
                  <a:gd name="connsiteX2" fmla="*/ 409573 w 409573"/>
                  <a:gd name="connsiteY2" fmla="*/ 838114 h 838114"/>
                  <a:gd name="connsiteX3" fmla="*/ 66093 w 409573"/>
                  <a:gd name="connsiteY3" fmla="*/ 838114 h 838114"/>
                  <a:gd name="connsiteX4" fmla="*/ 74851 w 409573"/>
                  <a:gd name="connsiteY4" fmla="*/ 805399 h 838114"/>
                  <a:gd name="connsiteX5" fmla="*/ 87126 w 409573"/>
                  <a:gd name="connsiteY5" fmla="*/ 682123 h 838114"/>
                  <a:gd name="connsiteX6" fmla="*/ 18260 w 409573"/>
                  <a:gd name="connsiteY6" fmla="*/ 419505 h 838114"/>
                  <a:gd name="connsiteX7" fmla="*/ 0 w 409573"/>
                  <a:gd name="connsiteY7" fmla="*/ 399410 h 838114"/>
                  <a:gd name="connsiteX8" fmla="*/ 0 w 409573"/>
                  <a:gd name="connsiteY8" fmla="*/ 0 h 8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9573" h="838114">
                    <a:moveTo>
                      <a:pt x="0" y="0"/>
                    </a:moveTo>
                    <a:lnTo>
                      <a:pt x="409573" y="0"/>
                    </a:lnTo>
                    <a:lnTo>
                      <a:pt x="409573" y="838114"/>
                    </a:lnTo>
                    <a:lnTo>
                      <a:pt x="66093" y="838114"/>
                    </a:lnTo>
                    <a:lnTo>
                      <a:pt x="74851" y="805399"/>
                    </a:lnTo>
                    <a:cubicBezTo>
                      <a:pt x="82755" y="767509"/>
                      <a:pt x="87126" y="725851"/>
                      <a:pt x="87126" y="682123"/>
                    </a:cubicBezTo>
                    <a:cubicBezTo>
                      <a:pt x="87126" y="572803"/>
                      <a:pt x="59809" y="476420"/>
                      <a:pt x="18260" y="419505"/>
                    </a:cubicBezTo>
                    <a:lnTo>
                      <a:pt x="0" y="39941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: Top Corners Rounded 99">
                <a:extLst>
                  <a:ext uri="{FF2B5EF4-FFF2-40B4-BE49-F238E27FC236}">
                    <a16:creationId xmlns:a16="http://schemas.microsoft.com/office/drawing/2014/main" id="{03D96461-F1FF-474F-B558-950BD1A481A0}"/>
                  </a:ext>
                </a:extLst>
              </p:cNvPr>
              <p:cNvSpPr/>
              <p:nvPr/>
            </p:nvSpPr>
            <p:spPr>
              <a:xfrm>
                <a:off x="4349602" y="3377607"/>
                <a:ext cx="185576" cy="8714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5">
                <a:extLst>
                  <a:ext uri="{FF2B5EF4-FFF2-40B4-BE49-F238E27FC236}">
                    <a16:creationId xmlns:a16="http://schemas.microsoft.com/office/drawing/2014/main" id="{43F8D7D4-1409-4C84-99A2-D55C6BA9972F}"/>
                  </a:ext>
                </a:extLst>
              </p:cNvPr>
              <p:cNvSpPr/>
              <p:nvPr/>
            </p:nvSpPr>
            <p:spPr>
              <a:xfrm>
                <a:off x="4236856" y="2749099"/>
                <a:ext cx="422684" cy="321970"/>
              </a:xfrm>
              <a:custGeom>
                <a:avLst/>
                <a:gdLst>
                  <a:gd name="connsiteX0" fmla="*/ 0 w 1222375"/>
                  <a:gd name="connsiteY0" fmla="*/ 0 h 831850"/>
                  <a:gd name="connsiteX1" fmla="*/ 1222375 w 1222375"/>
                  <a:gd name="connsiteY1" fmla="*/ 0 h 831850"/>
                  <a:gd name="connsiteX2" fmla="*/ 1222375 w 1222375"/>
                  <a:gd name="connsiteY2" fmla="*/ 831850 h 831850"/>
                  <a:gd name="connsiteX3" fmla="*/ 0 w 1222375"/>
                  <a:gd name="connsiteY3" fmla="*/ 831850 h 831850"/>
                  <a:gd name="connsiteX4" fmla="*/ 0 w 1222375"/>
                  <a:gd name="connsiteY4" fmla="*/ 0 h 831850"/>
                  <a:gd name="connsiteX0" fmla="*/ 0 w 1222375"/>
                  <a:gd name="connsiteY0" fmla="*/ 2095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0 w 1222375"/>
                  <a:gd name="connsiteY4" fmla="*/ 209550 h 1041400"/>
                  <a:gd name="connsiteX0" fmla="*/ 15875 w 1222375"/>
                  <a:gd name="connsiteY0" fmla="*/ 158750 h 1041400"/>
                  <a:gd name="connsiteX1" fmla="*/ 1139825 w 1222375"/>
                  <a:gd name="connsiteY1" fmla="*/ 0 h 1041400"/>
                  <a:gd name="connsiteX2" fmla="*/ 1222375 w 1222375"/>
                  <a:gd name="connsiteY2" fmla="*/ 1041400 h 1041400"/>
                  <a:gd name="connsiteX3" fmla="*/ 0 w 1222375"/>
                  <a:gd name="connsiteY3" fmla="*/ 1041400 h 1041400"/>
                  <a:gd name="connsiteX4" fmla="*/ 15875 w 1222375"/>
                  <a:gd name="connsiteY4" fmla="*/ 158750 h 1041400"/>
                  <a:gd name="connsiteX0" fmla="*/ 15875 w 1311275"/>
                  <a:gd name="connsiteY0" fmla="*/ 158750 h 1041400"/>
                  <a:gd name="connsiteX1" fmla="*/ 1139825 w 1311275"/>
                  <a:gd name="connsiteY1" fmla="*/ 0 h 1041400"/>
                  <a:gd name="connsiteX2" fmla="*/ 1311275 w 1311275"/>
                  <a:gd name="connsiteY2" fmla="*/ 984250 h 1041400"/>
                  <a:gd name="connsiteX3" fmla="*/ 0 w 1311275"/>
                  <a:gd name="connsiteY3" fmla="*/ 1041400 h 1041400"/>
                  <a:gd name="connsiteX4" fmla="*/ 15875 w 1311275"/>
                  <a:gd name="connsiteY4" fmla="*/ 158750 h 1041400"/>
                  <a:gd name="connsiteX0" fmla="*/ 19050 w 1314450"/>
                  <a:gd name="connsiteY0" fmla="*/ 158750 h 1016000"/>
                  <a:gd name="connsiteX1" fmla="*/ 1143000 w 1314450"/>
                  <a:gd name="connsiteY1" fmla="*/ 0 h 1016000"/>
                  <a:gd name="connsiteX2" fmla="*/ 1314450 w 1314450"/>
                  <a:gd name="connsiteY2" fmla="*/ 984250 h 1016000"/>
                  <a:gd name="connsiteX3" fmla="*/ 0 w 1314450"/>
                  <a:gd name="connsiteY3" fmla="*/ 1016000 h 1016000"/>
                  <a:gd name="connsiteX4" fmla="*/ 19050 w 1314450"/>
                  <a:gd name="connsiteY4" fmla="*/ 158750 h 1016000"/>
                  <a:gd name="connsiteX0" fmla="*/ 19050 w 1314450"/>
                  <a:gd name="connsiteY0" fmla="*/ 158750 h 1066687"/>
                  <a:gd name="connsiteX1" fmla="*/ 1143000 w 1314450"/>
                  <a:gd name="connsiteY1" fmla="*/ 0 h 1066687"/>
                  <a:gd name="connsiteX2" fmla="*/ 1314450 w 1314450"/>
                  <a:gd name="connsiteY2" fmla="*/ 984250 h 1066687"/>
                  <a:gd name="connsiteX3" fmla="*/ 0 w 1314450"/>
                  <a:gd name="connsiteY3" fmla="*/ 1016000 h 1066687"/>
                  <a:gd name="connsiteX4" fmla="*/ 19050 w 1314450"/>
                  <a:gd name="connsiteY4" fmla="*/ 158750 h 1066687"/>
                  <a:gd name="connsiteX0" fmla="*/ 19050 w 1314450"/>
                  <a:gd name="connsiteY0" fmla="*/ 158750 h 1082524"/>
                  <a:gd name="connsiteX1" fmla="*/ 1143000 w 1314450"/>
                  <a:gd name="connsiteY1" fmla="*/ 0 h 1082524"/>
                  <a:gd name="connsiteX2" fmla="*/ 1314450 w 1314450"/>
                  <a:gd name="connsiteY2" fmla="*/ 984250 h 1082524"/>
                  <a:gd name="connsiteX3" fmla="*/ 0 w 1314450"/>
                  <a:gd name="connsiteY3" fmla="*/ 1016000 h 1082524"/>
                  <a:gd name="connsiteX4" fmla="*/ 19050 w 1314450"/>
                  <a:gd name="connsiteY4" fmla="*/ 158750 h 108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450" h="1082524">
                    <a:moveTo>
                      <a:pt x="19050" y="158750"/>
                    </a:moveTo>
                    <a:lnTo>
                      <a:pt x="1143000" y="0"/>
                    </a:lnTo>
                    <a:lnTo>
                      <a:pt x="1314450" y="984250"/>
                    </a:lnTo>
                    <a:cubicBezTo>
                      <a:pt x="885825" y="1064683"/>
                      <a:pt x="546100" y="1141942"/>
                      <a:pt x="0" y="1016000"/>
                    </a:cubicBezTo>
                    <a:lnTo>
                      <a:pt x="19050" y="158750"/>
                    </a:lnTo>
                    <a:close/>
                  </a:path>
                </a:pathLst>
              </a:custGeom>
              <a:solidFill>
                <a:srgbClr val="9097A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38636EA-9A24-407E-9E9D-6BC6B5EA4F5A}"/>
                  </a:ext>
                </a:extLst>
              </p:cNvPr>
              <p:cNvGrpSpPr/>
              <p:nvPr/>
            </p:nvGrpSpPr>
            <p:grpSpPr>
              <a:xfrm rot="499682">
                <a:off x="4351253" y="2819148"/>
                <a:ext cx="341094" cy="445251"/>
                <a:chOff x="4316092" y="4125539"/>
                <a:chExt cx="602722" cy="1045871"/>
              </a:xfrm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1842E493-8979-45BC-9979-A70FA2053042}"/>
                    </a:ext>
                  </a:extLst>
                </p:cNvPr>
                <p:cNvSpPr/>
                <p:nvPr/>
              </p:nvSpPr>
              <p:spPr>
                <a:xfrm rot="10590746">
                  <a:off x="4324904" y="4125539"/>
                  <a:ext cx="593910" cy="1045871"/>
                </a:xfrm>
                <a:custGeom>
                  <a:avLst/>
                  <a:gdLst>
                    <a:gd name="connsiteX0" fmla="*/ 111259 w 593910"/>
                    <a:gd name="connsiteY0" fmla="*/ 1045871 h 1045871"/>
                    <a:gd name="connsiteX1" fmla="*/ 0 w 593910"/>
                    <a:gd name="connsiteY1" fmla="*/ 53014 h 1045871"/>
                    <a:gd name="connsiteX2" fmla="*/ 464199 w 593910"/>
                    <a:gd name="connsiteY2" fmla="*/ 2559 h 1045871"/>
                    <a:gd name="connsiteX3" fmla="*/ 537792 w 593910"/>
                    <a:gd name="connsiteY3" fmla="*/ 0 h 1045871"/>
                    <a:gd name="connsiteX4" fmla="*/ 593910 w 593910"/>
                    <a:gd name="connsiteY4" fmla="*/ 1007446 h 1045871"/>
                    <a:gd name="connsiteX5" fmla="*/ 111259 w 593910"/>
                    <a:gd name="connsiteY5" fmla="*/ 1045871 h 10458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3910" h="1045871">
                      <a:moveTo>
                        <a:pt x="111259" y="1045871"/>
                      </a:moveTo>
                      <a:lnTo>
                        <a:pt x="0" y="53014"/>
                      </a:lnTo>
                      <a:cubicBezTo>
                        <a:pt x="162271" y="32685"/>
                        <a:pt x="312037" y="12042"/>
                        <a:pt x="464199" y="2559"/>
                      </a:cubicBezTo>
                      <a:lnTo>
                        <a:pt x="537792" y="0"/>
                      </a:lnTo>
                      <a:lnTo>
                        <a:pt x="593910" y="1007446"/>
                      </a:lnTo>
                      <a:lnTo>
                        <a:pt x="111259" y="104587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8F3DF232-EBD7-4975-990A-378500CD3600}"/>
                    </a:ext>
                  </a:extLst>
                </p:cNvPr>
                <p:cNvSpPr/>
                <p:nvPr/>
              </p:nvSpPr>
              <p:spPr>
                <a:xfrm rot="20819035">
                  <a:off x="4316092" y="4233513"/>
                  <a:ext cx="233020" cy="936625"/>
                </a:xfrm>
                <a:custGeom>
                  <a:avLst/>
                  <a:gdLst>
                    <a:gd name="connsiteX0" fmla="*/ 200025 w 233020"/>
                    <a:gd name="connsiteY0" fmla="*/ 0 h 936625"/>
                    <a:gd name="connsiteX1" fmla="*/ 231775 w 233020"/>
                    <a:gd name="connsiteY1" fmla="*/ 174625 h 936625"/>
                    <a:gd name="connsiteX2" fmla="*/ 161925 w 233020"/>
                    <a:gd name="connsiteY2" fmla="*/ 225425 h 936625"/>
                    <a:gd name="connsiteX3" fmla="*/ 174625 w 233020"/>
                    <a:gd name="connsiteY3" fmla="*/ 282575 h 936625"/>
                    <a:gd name="connsiteX4" fmla="*/ 209550 w 233020"/>
                    <a:gd name="connsiteY4" fmla="*/ 333375 h 936625"/>
                    <a:gd name="connsiteX5" fmla="*/ 69850 w 233020"/>
                    <a:gd name="connsiteY5" fmla="*/ 714375 h 936625"/>
                    <a:gd name="connsiteX6" fmla="*/ 0 w 233020"/>
                    <a:gd name="connsiteY6" fmla="*/ 936625 h 936625"/>
                    <a:gd name="connsiteX7" fmla="*/ 0 w 233020"/>
                    <a:gd name="connsiteY7" fmla="*/ 936625 h 93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3020" h="936625">
                      <a:moveTo>
                        <a:pt x="200025" y="0"/>
                      </a:moveTo>
                      <a:cubicBezTo>
                        <a:pt x="219075" y="68527"/>
                        <a:pt x="238125" y="137054"/>
                        <a:pt x="231775" y="174625"/>
                      </a:cubicBezTo>
                      <a:cubicBezTo>
                        <a:pt x="225425" y="212196"/>
                        <a:pt x="171450" y="207433"/>
                        <a:pt x="161925" y="225425"/>
                      </a:cubicBezTo>
                      <a:cubicBezTo>
                        <a:pt x="152400" y="243417"/>
                        <a:pt x="166687" y="264583"/>
                        <a:pt x="174625" y="282575"/>
                      </a:cubicBezTo>
                      <a:cubicBezTo>
                        <a:pt x="182562" y="300567"/>
                        <a:pt x="227012" y="261408"/>
                        <a:pt x="209550" y="333375"/>
                      </a:cubicBezTo>
                      <a:cubicBezTo>
                        <a:pt x="192088" y="405342"/>
                        <a:pt x="104775" y="613833"/>
                        <a:pt x="69850" y="714375"/>
                      </a:cubicBezTo>
                      <a:cubicBezTo>
                        <a:pt x="34925" y="814917"/>
                        <a:pt x="0" y="936625"/>
                        <a:pt x="0" y="936625"/>
                      </a:cubicBezTo>
                      <a:lnTo>
                        <a:pt x="0" y="93662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66E6D98C-803F-442D-971A-BB78D49A5597}"/>
                  </a:ext>
                </a:extLst>
              </p:cNvPr>
              <p:cNvGrpSpPr/>
              <p:nvPr/>
            </p:nvGrpSpPr>
            <p:grpSpPr>
              <a:xfrm>
                <a:off x="3951080" y="1884772"/>
                <a:ext cx="1007279" cy="998471"/>
                <a:chOff x="2964549" y="2130100"/>
                <a:chExt cx="2366044" cy="234535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C8509124-4C52-442C-98E8-80B051C83780}"/>
                    </a:ext>
                  </a:extLst>
                </p:cNvPr>
                <p:cNvSpPr/>
                <p:nvPr/>
              </p:nvSpPr>
              <p:spPr>
                <a:xfrm>
                  <a:off x="3116622" y="2487629"/>
                  <a:ext cx="2014331" cy="198782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Oval 5">
                  <a:extLst>
                    <a:ext uri="{FF2B5EF4-FFF2-40B4-BE49-F238E27FC236}">
                      <a16:creationId xmlns:a16="http://schemas.microsoft.com/office/drawing/2014/main" id="{0EE03261-C974-4DC3-95FA-D0DBF36B10B2}"/>
                    </a:ext>
                  </a:extLst>
                </p:cNvPr>
                <p:cNvSpPr/>
                <p:nvPr/>
              </p:nvSpPr>
              <p:spPr>
                <a:xfrm>
                  <a:off x="2964549" y="2130100"/>
                  <a:ext cx="2366044" cy="2133911"/>
                </a:xfrm>
                <a:custGeom>
                  <a:avLst/>
                  <a:gdLst>
                    <a:gd name="connsiteX0" fmla="*/ 0 w 2014331"/>
                    <a:gd name="connsiteY0" fmla="*/ 544996 h 1089991"/>
                    <a:gd name="connsiteX1" fmla="*/ 1007166 w 2014331"/>
                    <a:gd name="connsiteY1" fmla="*/ 0 h 1089991"/>
                    <a:gd name="connsiteX2" fmla="*/ 2014332 w 2014331"/>
                    <a:gd name="connsiteY2" fmla="*/ 544996 h 1089991"/>
                    <a:gd name="connsiteX3" fmla="*/ 1007166 w 2014331"/>
                    <a:gd name="connsiteY3" fmla="*/ 1089992 h 1089991"/>
                    <a:gd name="connsiteX4" fmla="*/ 0 w 2014331"/>
                    <a:gd name="connsiteY4" fmla="*/ 544996 h 1089991"/>
                    <a:gd name="connsiteX0" fmla="*/ 205536 w 2219868"/>
                    <a:gd name="connsiteY0" fmla="*/ 544996 h 1279150"/>
                    <a:gd name="connsiteX1" fmla="*/ 1212702 w 2219868"/>
                    <a:gd name="connsiteY1" fmla="*/ 0 h 1279150"/>
                    <a:gd name="connsiteX2" fmla="*/ 2219868 w 2219868"/>
                    <a:gd name="connsiteY2" fmla="*/ 544996 h 1279150"/>
                    <a:gd name="connsiteX3" fmla="*/ 1212702 w 2219868"/>
                    <a:gd name="connsiteY3" fmla="*/ 1089992 h 1279150"/>
                    <a:gd name="connsiteX4" fmla="*/ 85559 w 2219868"/>
                    <a:gd name="connsiteY4" fmla="*/ 1249017 h 1279150"/>
                    <a:gd name="connsiteX5" fmla="*/ 205536 w 2219868"/>
                    <a:gd name="connsiteY5" fmla="*/ 544996 h 1279150"/>
                    <a:gd name="connsiteX0" fmla="*/ 205536 w 2219868"/>
                    <a:gd name="connsiteY0" fmla="*/ 544996 h 1266302"/>
                    <a:gd name="connsiteX1" fmla="*/ 1212702 w 2219868"/>
                    <a:gd name="connsiteY1" fmla="*/ 0 h 1266302"/>
                    <a:gd name="connsiteX2" fmla="*/ 2219868 w 2219868"/>
                    <a:gd name="connsiteY2" fmla="*/ 544996 h 1266302"/>
                    <a:gd name="connsiteX3" fmla="*/ 1212702 w 2219868"/>
                    <a:gd name="connsiteY3" fmla="*/ 1089992 h 1266302"/>
                    <a:gd name="connsiteX4" fmla="*/ 807470 w 2219868"/>
                    <a:gd name="connsiteY4" fmla="*/ 831241 h 1266302"/>
                    <a:gd name="connsiteX5" fmla="*/ 85559 w 2219868"/>
                    <a:gd name="connsiteY5" fmla="*/ 1249017 h 1266302"/>
                    <a:gd name="connsiteX6" fmla="*/ 205536 w 2219868"/>
                    <a:gd name="connsiteY6" fmla="*/ 544996 h 126630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12702 w 2219868"/>
                    <a:gd name="connsiteY3" fmla="*/ 108999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19868"/>
                    <a:gd name="connsiteY0" fmla="*/ 544996 h 1266742"/>
                    <a:gd name="connsiteX1" fmla="*/ 1212702 w 2219868"/>
                    <a:gd name="connsiteY1" fmla="*/ 0 h 1266742"/>
                    <a:gd name="connsiteX2" fmla="*/ 2219868 w 2219868"/>
                    <a:gd name="connsiteY2" fmla="*/ 544996 h 1266742"/>
                    <a:gd name="connsiteX3" fmla="*/ 1250802 w 2219868"/>
                    <a:gd name="connsiteY3" fmla="*/ 808052 h 1266742"/>
                    <a:gd name="connsiteX4" fmla="*/ 822710 w 2219868"/>
                    <a:gd name="connsiteY4" fmla="*/ 1021741 h 1266742"/>
                    <a:gd name="connsiteX5" fmla="*/ 807470 w 2219868"/>
                    <a:gd name="connsiteY5" fmla="*/ 831241 h 1266742"/>
                    <a:gd name="connsiteX6" fmla="*/ 85559 w 2219868"/>
                    <a:gd name="connsiteY6" fmla="*/ 1249017 h 1266742"/>
                    <a:gd name="connsiteX7" fmla="*/ 205536 w 2219868"/>
                    <a:gd name="connsiteY7" fmla="*/ 544996 h 1266742"/>
                    <a:gd name="connsiteX0" fmla="*/ 205536 w 2222718"/>
                    <a:gd name="connsiteY0" fmla="*/ 544996 h 1266742"/>
                    <a:gd name="connsiteX1" fmla="*/ 1212702 w 2222718"/>
                    <a:gd name="connsiteY1" fmla="*/ 0 h 1266742"/>
                    <a:gd name="connsiteX2" fmla="*/ 2219868 w 2222718"/>
                    <a:gd name="connsiteY2" fmla="*/ 544996 h 1266742"/>
                    <a:gd name="connsiteX3" fmla="*/ 1302770 w 2222718"/>
                    <a:gd name="connsiteY3" fmla="*/ 976021 h 1266742"/>
                    <a:gd name="connsiteX4" fmla="*/ 1250802 w 2222718"/>
                    <a:gd name="connsiteY4" fmla="*/ 808052 h 1266742"/>
                    <a:gd name="connsiteX5" fmla="*/ 822710 w 2222718"/>
                    <a:gd name="connsiteY5" fmla="*/ 1021741 h 1266742"/>
                    <a:gd name="connsiteX6" fmla="*/ 807470 w 2222718"/>
                    <a:gd name="connsiteY6" fmla="*/ 831241 h 1266742"/>
                    <a:gd name="connsiteX7" fmla="*/ 85559 w 2222718"/>
                    <a:gd name="connsiteY7" fmla="*/ 1249017 h 1266742"/>
                    <a:gd name="connsiteX8" fmla="*/ 205536 w 2222718"/>
                    <a:gd name="connsiteY8" fmla="*/ 544996 h 1266742"/>
                    <a:gd name="connsiteX0" fmla="*/ 205536 w 2224841"/>
                    <a:gd name="connsiteY0" fmla="*/ 544996 h 1266742"/>
                    <a:gd name="connsiteX1" fmla="*/ 1212702 w 2224841"/>
                    <a:gd name="connsiteY1" fmla="*/ 0 h 1266742"/>
                    <a:gd name="connsiteX2" fmla="*/ 2219868 w 2224841"/>
                    <a:gd name="connsiteY2" fmla="*/ 544996 h 1266742"/>
                    <a:gd name="connsiteX3" fmla="*/ 1615190 w 2224841"/>
                    <a:gd name="connsiteY3" fmla="*/ 785521 h 1266742"/>
                    <a:gd name="connsiteX4" fmla="*/ 1302770 w 2224841"/>
                    <a:gd name="connsiteY4" fmla="*/ 976021 h 1266742"/>
                    <a:gd name="connsiteX5" fmla="*/ 1250802 w 2224841"/>
                    <a:gd name="connsiteY5" fmla="*/ 808052 h 1266742"/>
                    <a:gd name="connsiteX6" fmla="*/ 822710 w 2224841"/>
                    <a:gd name="connsiteY6" fmla="*/ 1021741 h 1266742"/>
                    <a:gd name="connsiteX7" fmla="*/ 807470 w 2224841"/>
                    <a:gd name="connsiteY7" fmla="*/ 831241 h 1266742"/>
                    <a:gd name="connsiteX8" fmla="*/ 85559 w 2224841"/>
                    <a:gd name="connsiteY8" fmla="*/ 1249017 h 1266742"/>
                    <a:gd name="connsiteX9" fmla="*/ 205536 w 2224841"/>
                    <a:gd name="connsiteY9" fmla="*/ 544996 h 1266742"/>
                    <a:gd name="connsiteX0" fmla="*/ 205536 w 2238429"/>
                    <a:gd name="connsiteY0" fmla="*/ 544996 h 1266742"/>
                    <a:gd name="connsiteX1" fmla="*/ 1212702 w 2238429"/>
                    <a:gd name="connsiteY1" fmla="*/ 0 h 1266742"/>
                    <a:gd name="connsiteX2" fmla="*/ 2219868 w 2238429"/>
                    <a:gd name="connsiteY2" fmla="*/ 544996 h 1266742"/>
                    <a:gd name="connsiteX3" fmla="*/ 1843790 w 2238429"/>
                    <a:gd name="connsiteY3" fmla="*/ 937921 h 1266742"/>
                    <a:gd name="connsiteX4" fmla="*/ 1615190 w 2238429"/>
                    <a:gd name="connsiteY4" fmla="*/ 785521 h 1266742"/>
                    <a:gd name="connsiteX5" fmla="*/ 1302770 w 2238429"/>
                    <a:gd name="connsiteY5" fmla="*/ 976021 h 1266742"/>
                    <a:gd name="connsiteX6" fmla="*/ 1250802 w 2238429"/>
                    <a:gd name="connsiteY6" fmla="*/ 808052 h 1266742"/>
                    <a:gd name="connsiteX7" fmla="*/ 822710 w 2238429"/>
                    <a:gd name="connsiteY7" fmla="*/ 1021741 h 1266742"/>
                    <a:gd name="connsiteX8" fmla="*/ 807470 w 2238429"/>
                    <a:gd name="connsiteY8" fmla="*/ 831241 h 1266742"/>
                    <a:gd name="connsiteX9" fmla="*/ 85559 w 2238429"/>
                    <a:gd name="connsiteY9" fmla="*/ 1249017 h 1266742"/>
                    <a:gd name="connsiteX10" fmla="*/ 205536 w 2238429"/>
                    <a:gd name="connsiteY10" fmla="*/ 544996 h 1266742"/>
                    <a:gd name="connsiteX0" fmla="*/ 205536 w 2246373"/>
                    <a:gd name="connsiteY0" fmla="*/ 544996 h 1266742"/>
                    <a:gd name="connsiteX1" fmla="*/ 1212702 w 2246373"/>
                    <a:gd name="connsiteY1" fmla="*/ 0 h 1266742"/>
                    <a:gd name="connsiteX2" fmla="*/ 2219868 w 2246373"/>
                    <a:gd name="connsiteY2" fmla="*/ 544996 h 1266742"/>
                    <a:gd name="connsiteX3" fmla="*/ 1881890 w 2246373"/>
                    <a:gd name="connsiteY3" fmla="*/ 793141 h 1266742"/>
                    <a:gd name="connsiteX4" fmla="*/ 1843790 w 2246373"/>
                    <a:gd name="connsiteY4" fmla="*/ 937921 h 1266742"/>
                    <a:gd name="connsiteX5" fmla="*/ 1615190 w 2246373"/>
                    <a:gd name="connsiteY5" fmla="*/ 785521 h 1266742"/>
                    <a:gd name="connsiteX6" fmla="*/ 1302770 w 2246373"/>
                    <a:gd name="connsiteY6" fmla="*/ 976021 h 1266742"/>
                    <a:gd name="connsiteX7" fmla="*/ 1250802 w 2246373"/>
                    <a:gd name="connsiteY7" fmla="*/ 808052 h 1266742"/>
                    <a:gd name="connsiteX8" fmla="*/ 822710 w 2246373"/>
                    <a:gd name="connsiteY8" fmla="*/ 1021741 h 1266742"/>
                    <a:gd name="connsiteX9" fmla="*/ 807470 w 2246373"/>
                    <a:gd name="connsiteY9" fmla="*/ 831241 h 1266742"/>
                    <a:gd name="connsiteX10" fmla="*/ 85559 w 2246373"/>
                    <a:gd name="connsiteY10" fmla="*/ 1249017 h 1266742"/>
                    <a:gd name="connsiteX11" fmla="*/ 205536 w 2246373"/>
                    <a:gd name="connsiteY11" fmla="*/ 544996 h 1266742"/>
                    <a:gd name="connsiteX0" fmla="*/ 205536 w 2365270"/>
                    <a:gd name="connsiteY0" fmla="*/ 544996 h 1266742"/>
                    <a:gd name="connsiteX1" fmla="*/ 1212702 w 2365270"/>
                    <a:gd name="connsiteY1" fmla="*/ 0 h 1266742"/>
                    <a:gd name="connsiteX2" fmla="*/ 2219868 w 2365270"/>
                    <a:gd name="connsiteY2" fmla="*/ 544996 h 1266742"/>
                    <a:gd name="connsiteX3" fmla="*/ 2339090 w 2365270"/>
                    <a:gd name="connsiteY3" fmla="*/ 1029361 h 1266742"/>
                    <a:gd name="connsiteX4" fmla="*/ 1881890 w 2365270"/>
                    <a:gd name="connsiteY4" fmla="*/ 793141 h 1266742"/>
                    <a:gd name="connsiteX5" fmla="*/ 1843790 w 2365270"/>
                    <a:gd name="connsiteY5" fmla="*/ 937921 h 1266742"/>
                    <a:gd name="connsiteX6" fmla="*/ 1615190 w 2365270"/>
                    <a:gd name="connsiteY6" fmla="*/ 785521 h 1266742"/>
                    <a:gd name="connsiteX7" fmla="*/ 1302770 w 2365270"/>
                    <a:gd name="connsiteY7" fmla="*/ 976021 h 1266742"/>
                    <a:gd name="connsiteX8" fmla="*/ 1250802 w 2365270"/>
                    <a:gd name="connsiteY8" fmla="*/ 808052 h 1266742"/>
                    <a:gd name="connsiteX9" fmla="*/ 822710 w 2365270"/>
                    <a:gd name="connsiteY9" fmla="*/ 1021741 h 1266742"/>
                    <a:gd name="connsiteX10" fmla="*/ 807470 w 2365270"/>
                    <a:gd name="connsiteY10" fmla="*/ 831241 h 1266742"/>
                    <a:gd name="connsiteX11" fmla="*/ 85559 w 2365270"/>
                    <a:gd name="connsiteY11" fmla="*/ 1249017 h 1266742"/>
                    <a:gd name="connsiteX12" fmla="*/ 205536 w 2365270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81890 w 2358039"/>
                    <a:gd name="connsiteY4" fmla="*/ 79314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59030 w 2358039"/>
                    <a:gd name="connsiteY4" fmla="*/ 80838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58039"/>
                    <a:gd name="connsiteY0" fmla="*/ 544996 h 1266742"/>
                    <a:gd name="connsiteX1" fmla="*/ 1212702 w 2358039"/>
                    <a:gd name="connsiteY1" fmla="*/ 0 h 1266742"/>
                    <a:gd name="connsiteX2" fmla="*/ 2219868 w 2358039"/>
                    <a:gd name="connsiteY2" fmla="*/ 544996 h 1266742"/>
                    <a:gd name="connsiteX3" fmla="*/ 2339090 w 2358039"/>
                    <a:gd name="connsiteY3" fmla="*/ 1029361 h 1266742"/>
                    <a:gd name="connsiteX4" fmla="*/ 1843790 w 2358039"/>
                    <a:gd name="connsiteY4" fmla="*/ 816001 h 1266742"/>
                    <a:gd name="connsiteX5" fmla="*/ 1843790 w 2358039"/>
                    <a:gd name="connsiteY5" fmla="*/ 937921 h 1266742"/>
                    <a:gd name="connsiteX6" fmla="*/ 1615190 w 2358039"/>
                    <a:gd name="connsiteY6" fmla="*/ 785521 h 1266742"/>
                    <a:gd name="connsiteX7" fmla="*/ 1302770 w 2358039"/>
                    <a:gd name="connsiteY7" fmla="*/ 976021 h 1266742"/>
                    <a:gd name="connsiteX8" fmla="*/ 1250802 w 2358039"/>
                    <a:gd name="connsiteY8" fmla="*/ 808052 h 1266742"/>
                    <a:gd name="connsiteX9" fmla="*/ 822710 w 2358039"/>
                    <a:gd name="connsiteY9" fmla="*/ 1021741 h 1266742"/>
                    <a:gd name="connsiteX10" fmla="*/ 807470 w 2358039"/>
                    <a:gd name="connsiteY10" fmla="*/ 831241 h 1266742"/>
                    <a:gd name="connsiteX11" fmla="*/ 85559 w 2358039"/>
                    <a:gd name="connsiteY11" fmla="*/ 1249017 h 1266742"/>
                    <a:gd name="connsiteX12" fmla="*/ 205536 w 2358039"/>
                    <a:gd name="connsiteY12" fmla="*/ 544996 h 1266742"/>
                    <a:gd name="connsiteX0" fmla="*/ 205536 w 2366332"/>
                    <a:gd name="connsiteY0" fmla="*/ 544996 h 1266742"/>
                    <a:gd name="connsiteX1" fmla="*/ 1212702 w 2366332"/>
                    <a:gd name="connsiteY1" fmla="*/ 0 h 1266742"/>
                    <a:gd name="connsiteX2" fmla="*/ 2219868 w 2366332"/>
                    <a:gd name="connsiteY2" fmla="*/ 544996 h 1266742"/>
                    <a:gd name="connsiteX3" fmla="*/ 2348615 w 2366332"/>
                    <a:gd name="connsiteY3" fmla="*/ 1162711 h 1266742"/>
                    <a:gd name="connsiteX4" fmla="*/ 1843790 w 2366332"/>
                    <a:gd name="connsiteY4" fmla="*/ 816001 h 1266742"/>
                    <a:gd name="connsiteX5" fmla="*/ 1843790 w 2366332"/>
                    <a:gd name="connsiteY5" fmla="*/ 937921 h 1266742"/>
                    <a:gd name="connsiteX6" fmla="*/ 1615190 w 2366332"/>
                    <a:gd name="connsiteY6" fmla="*/ 785521 h 1266742"/>
                    <a:gd name="connsiteX7" fmla="*/ 1302770 w 2366332"/>
                    <a:gd name="connsiteY7" fmla="*/ 976021 h 1266742"/>
                    <a:gd name="connsiteX8" fmla="*/ 1250802 w 2366332"/>
                    <a:gd name="connsiteY8" fmla="*/ 808052 h 1266742"/>
                    <a:gd name="connsiteX9" fmla="*/ 822710 w 2366332"/>
                    <a:gd name="connsiteY9" fmla="*/ 1021741 h 1266742"/>
                    <a:gd name="connsiteX10" fmla="*/ 807470 w 2366332"/>
                    <a:gd name="connsiteY10" fmla="*/ 831241 h 1266742"/>
                    <a:gd name="connsiteX11" fmla="*/ 85559 w 2366332"/>
                    <a:gd name="connsiteY11" fmla="*/ 1249017 h 1266742"/>
                    <a:gd name="connsiteX12" fmla="*/ 205536 w 2366332"/>
                    <a:gd name="connsiteY12" fmla="*/ 544996 h 1266742"/>
                    <a:gd name="connsiteX0" fmla="*/ 205536 w 2341967"/>
                    <a:gd name="connsiteY0" fmla="*/ 544996 h 1266742"/>
                    <a:gd name="connsiteX1" fmla="*/ 1212702 w 2341967"/>
                    <a:gd name="connsiteY1" fmla="*/ 0 h 1266742"/>
                    <a:gd name="connsiteX2" fmla="*/ 2219868 w 2341967"/>
                    <a:gd name="connsiteY2" fmla="*/ 544996 h 1266742"/>
                    <a:gd name="connsiteX3" fmla="*/ 2320040 w 2341967"/>
                    <a:gd name="connsiteY3" fmla="*/ 1200811 h 1266742"/>
                    <a:gd name="connsiteX4" fmla="*/ 1843790 w 2341967"/>
                    <a:gd name="connsiteY4" fmla="*/ 816001 h 1266742"/>
                    <a:gd name="connsiteX5" fmla="*/ 1843790 w 2341967"/>
                    <a:gd name="connsiteY5" fmla="*/ 937921 h 1266742"/>
                    <a:gd name="connsiteX6" fmla="*/ 1615190 w 2341967"/>
                    <a:gd name="connsiteY6" fmla="*/ 785521 h 1266742"/>
                    <a:gd name="connsiteX7" fmla="*/ 1302770 w 2341967"/>
                    <a:gd name="connsiteY7" fmla="*/ 976021 h 1266742"/>
                    <a:gd name="connsiteX8" fmla="*/ 1250802 w 2341967"/>
                    <a:gd name="connsiteY8" fmla="*/ 808052 h 1266742"/>
                    <a:gd name="connsiteX9" fmla="*/ 822710 w 2341967"/>
                    <a:gd name="connsiteY9" fmla="*/ 1021741 h 1266742"/>
                    <a:gd name="connsiteX10" fmla="*/ 807470 w 2341967"/>
                    <a:gd name="connsiteY10" fmla="*/ 831241 h 1266742"/>
                    <a:gd name="connsiteX11" fmla="*/ 85559 w 2341967"/>
                    <a:gd name="connsiteY11" fmla="*/ 1249017 h 1266742"/>
                    <a:gd name="connsiteX12" fmla="*/ 205536 w 2341967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250802 w 2356460"/>
                    <a:gd name="connsiteY8" fmla="*/ 808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266742"/>
                    <a:gd name="connsiteX1" fmla="*/ 1212702 w 2356460"/>
                    <a:gd name="connsiteY1" fmla="*/ 0 h 1266742"/>
                    <a:gd name="connsiteX2" fmla="*/ 2219868 w 2356460"/>
                    <a:gd name="connsiteY2" fmla="*/ 544996 h 1266742"/>
                    <a:gd name="connsiteX3" fmla="*/ 2320040 w 2356460"/>
                    <a:gd name="connsiteY3" fmla="*/ 1200811 h 1266742"/>
                    <a:gd name="connsiteX4" fmla="*/ 1843790 w 2356460"/>
                    <a:gd name="connsiteY4" fmla="*/ 816001 h 1266742"/>
                    <a:gd name="connsiteX5" fmla="*/ 1843790 w 2356460"/>
                    <a:gd name="connsiteY5" fmla="*/ 937921 h 1266742"/>
                    <a:gd name="connsiteX6" fmla="*/ 1615190 w 2356460"/>
                    <a:gd name="connsiteY6" fmla="*/ 785521 h 1266742"/>
                    <a:gd name="connsiteX7" fmla="*/ 1302770 w 2356460"/>
                    <a:gd name="connsiteY7" fmla="*/ 976021 h 1266742"/>
                    <a:gd name="connsiteX8" fmla="*/ 1384152 w 2356460"/>
                    <a:gd name="connsiteY8" fmla="*/ 1189052 h 1266742"/>
                    <a:gd name="connsiteX9" fmla="*/ 822710 w 2356460"/>
                    <a:gd name="connsiteY9" fmla="*/ 1021741 h 1266742"/>
                    <a:gd name="connsiteX10" fmla="*/ 807470 w 2356460"/>
                    <a:gd name="connsiteY10" fmla="*/ 831241 h 1266742"/>
                    <a:gd name="connsiteX11" fmla="*/ 85559 w 2356460"/>
                    <a:gd name="connsiteY11" fmla="*/ 1249017 h 1266742"/>
                    <a:gd name="connsiteX12" fmla="*/ 205536 w 2356460"/>
                    <a:gd name="connsiteY12" fmla="*/ 544996 h 1266742"/>
                    <a:gd name="connsiteX0" fmla="*/ 205536 w 2356460"/>
                    <a:gd name="connsiteY0" fmla="*/ 544996 h 1557270"/>
                    <a:gd name="connsiteX1" fmla="*/ 1212702 w 2356460"/>
                    <a:gd name="connsiteY1" fmla="*/ 0 h 1557270"/>
                    <a:gd name="connsiteX2" fmla="*/ 2219868 w 2356460"/>
                    <a:gd name="connsiteY2" fmla="*/ 544996 h 1557270"/>
                    <a:gd name="connsiteX3" fmla="*/ 2320040 w 2356460"/>
                    <a:gd name="connsiteY3" fmla="*/ 1200811 h 1557270"/>
                    <a:gd name="connsiteX4" fmla="*/ 1843790 w 2356460"/>
                    <a:gd name="connsiteY4" fmla="*/ 816001 h 1557270"/>
                    <a:gd name="connsiteX5" fmla="*/ 1843790 w 2356460"/>
                    <a:gd name="connsiteY5" fmla="*/ 937921 h 1557270"/>
                    <a:gd name="connsiteX6" fmla="*/ 1615190 w 2356460"/>
                    <a:gd name="connsiteY6" fmla="*/ 785521 h 1557270"/>
                    <a:gd name="connsiteX7" fmla="*/ 1883795 w 2356460"/>
                    <a:gd name="connsiteY7" fmla="*/ 1557046 h 1557270"/>
                    <a:gd name="connsiteX8" fmla="*/ 1384152 w 2356460"/>
                    <a:gd name="connsiteY8" fmla="*/ 1189052 h 1557270"/>
                    <a:gd name="connsiteX9" fmla="*/ 822710 w 2356460"/>
                    <a:gd name="connsiteY9" fmla="*/ 1021741 h 1557270"/>
                    <a:gd name="connsiteX10" fmla="*/ 807470 w 2356460"/>
                    <a:gd name="connsiteY10" fmla="*/ 831241 h 1557270"/>
                    <a:gd name="connsiteX11" fmla="*/ 85559 w 2356460"/>
                    <a:gd name="connsiteY11" fmla="*/ 1249017 h 1557270"/>
                    <a:gd name="connsiteX12" fmla="*/ 205536 w 2356460"/>
                    <a:gd name="connsiteY12" fmla="*/ 544996 h 1557270"/>
                    <a:gd name="connsiteX0" fmla="*/ 205536 w 2356460"/>
                    <a:gd name="connsiteY0" fmla="*/ 544996 h 2014618"/>
                    <a:gd name="connsiteX1" fmla="*/ 1212702 w 2356460"/>
                    <a:gd name="connsiteY1" fmla="*/ 0 h 2014618"/>
                    <a:gd name="connsiteX2" fmla="*/ 2219868 w 2356460"/>
                    <a:gd name="connsiteY2" fmla="*/ 544996 h 2014618"/>
                    <a:gd name="connsiteX3" fmla="*/ 2320040 w 2356460"/>
                    <a:gd name="connsiteY3" fmla="*/ 1200811 h 2014618"/>
                    <a:gd name="connsiteX4" fmla="*/ 1843790 w 2356460"/>
                    <a:gd name="connsiteY4" fmla="*/ 816001 h 2014618"/>
                    <a:gd name="connsiteX5" fmla="*/ 1843790 w 2356460"/>
                    <a:gd name="connsiteY5" fmla="*/ 937921 h 2014618"/>
                    <a:gd name="connsiteX6" fmla="*/ 1958090 w 2356460"/>
                    <a:gd name="connsiteY6" fmla="*/ 2014246 h 2014618"/>
                    <a:gd name="connsiteX7" fmla="*/ 1883795 w 2356460"/>
                    <a:gd name="connsiteY7" fmla="*/ 1557046 h 2014618"/>
                    <a:gd name="connsiteX8" fmla="*/ 1384152 w 2356460"/>
                    <a:gd name="connsiteY8" fmla="*/ 1189052 h 2014618"/>
                    <a:gd name="connsiteX9" fmla="*/ 822710 w 2356460"/>
                    <a:gd name="connsiteY9" fmla="*/ 1021741 h 2014618"/>
                    <a:gd name="connsiteX10" fmla="*/ 807470 w 2356460"/>
                    <a:gd name="connsiteY10" fmla="*/ 831241 h 2014618"/>
                    <a:gd name="connsiteX11" fmla="*/ 85559 w 2356460"/>
                    <a:gd name="connsiteY11" fmla="*/ 1249017 h 2014618"/>
                    <a:gd name="connsiteX12" fmla="*/ 205536 w 2356460"/>
                    <a:gd name="connsiteY12" fmla="*/ 544996 h 2014618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384152 w 2356460"/>
                    <a:gd name="connsiteY8" fmla="*/ 1189052 h 2014642"/>
                    <a:gd name="connsiteX9" fmla="*/ 822710 w 2356460"/>
                    <a:gd name="connsiteY9" fmla="*/ 1021741 h 2014642"/>
                    <a:gd name="connsiteX10" fmla="*/ 807470 w 2356460"/>
                    <a:gd name="connsiteY10" fmla="*/ 831241 h 2014642"/>
                    <a:gd name="connsiteX11" fmla="*/ 85559 w 2356460"/>
                    <a:gd name="connsiteY11" fmla="*/ 1249017 h 2014642"/>
                    <a:gd name="connsiteX12" fmla="*/ 205536 w 2356460"/>
                    <a:gd name="connsiteY12" fmla="*/ 544996 h 2014642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384152 w 2356460"/>
                    <a:gd name="connsiteY8" fmla="*/ 1189052 h 2014642"/>
                    <a:gd name="connsiteX9" fmla="*/ 822710 w 2356460"/>
                    <a:gd name="connsiteY9" fmla="*/ 1021741 h 2014642"/>
                    <a:gd name="connsiteX10" fmla="*/ 807470 w 2356460"/>
                    <a:gd name="connsiteY10" fmla="*/ 831241 h 2014642"/>
                    <a:gd name="connsiteX11" fmla="*/ 85559 w 2356460"/>
                    <a:gd name="connsiteY11" fmla="*/ 1249017 h 2014642"/>
                    <a:gd name="connsiteX12" fmla="*/ 205536 w 2356460"/>
                    <a:gd name="connsiteY12" fmla="*/ 544996 h 2014642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707943 w 2356460"/>
                    <a:gd name="connsiteY8" fmla="*/ 1952071 h 2014642"/>
                    <a:gd name="connsiteX9" fmla="*/ 1384152 w 2356460"/>
                    <a:gd name="connsiteY9" fmla="*/ 1189052 h 2014642"/>
                    <a:gd name="connsiteX10" fmla="*/ 822710 w 2356460"/>
                    <a:gd name="connsiteY10" fmla="*/ 1021741 h 2014642"/>
                    <a:gd name="connsiteX11" fmla="*/ 807470 w 2356460"/>
                    <a:gd name="connsiteY11" fmla="*/ 831241 h 2014642"/>
                    <a:gd name="connsiteX12" fmla="*/ 85559 w 2356460"/>
                    <a:gd name="connsiteY12" fmla="*/ 1249017 h 2014642"/>
                    <a:gd name="connsiteX13" fmla="*/ 205536 w 2356460"/>
                    <a:gd name="connsiteY13" fmla="*/ 544996 h 2014642"/>
                    <a:gd name="connsiteX0" fmla="*/ 205536 w 2356460"/>
                    <a:gd name="connsiteY0" fmla="*/ 544996 h 2014642"/>
                    <a:gd name="connsiteX1" fmla="*/ 1212702 w 2356460"/>
                    <a:gd name="connsiteY1" fmla="*/ 0 h 2014642"/>
                    <a:gd name="connsiteX2" fmla="*/ 2219868 w 2356460"/>
                    <a:gd name="connsiteY2" fmla="*/ 544996 h 2014642"/>
                    <a:gd name="connsiteX3" fmla="*/ 2320040 w 2356460"/>
                    <a:gd name="connsiteY3" fmla="*/ 1200811 h 2014642"/>
                    <a:gd name="connsiteX4" fmla="*/ 1843790 w 2356460"/>
                    <a:gd name="connsiteY4" fmla="*/ 816001 h 2014642"/>
                    <a:gd name="connsiteX5" fmla="*/ 1843790 w 2356460"/>
                    <a:gd name="connsiteY5" fmla="*/ 937921 h 2014642"/>
                    <a:gd name="connsiteX6" fmla="*/ 1958090 w 2356460"/>
                    <a:gd name="connsiteY6" fmla="*/ 2014246 h 2014642"/>
                    <a:gd name="connsiteX7" fmla="*/ 1817120 w 2356460"/>
                    <a:gd name="connsiteY7" fmla="*/ 1585621 h 2014642"/>
                    <a:gd name="connsiteX8" fmla="*/ 1707943 w 2356460"/>
                    <a:gd name="connsiteY8" fmla="*/ 1952071 h 2014642"/>
                    <a:gd name="connsiteX9" fmla="*/ 1384152 w 2356460"/>
                    <a:gd name="connsiteY9" fmla="*/ 1189052 h 2014642"/>
                    <a:gd name="connsiteX10" fmla="*/ 822710 w 2356460"/>
                    <a:gd name="connsiteY10" fmla="*/ 1021741 h 2014642"/>
                    <a:gd name="connsiteX11" fmla="*/ 807470 w 2356460"/>
                    <a:gd name="connsiteY11" fmla="*/ 831241 h 2014642"/>
                    <a:gd name="connsiteX12" fmla="*/ 85559 w 2356460"/>
                    <a:gd name="connsiteY12" fmla="*/ 1249017 h 2014642"/>
                    <a:gd name="connsiteX13" fmla="*/ 205536 w 2356460"/>
                    <a:gd name="connsiteY13" fmla="*/ 544996 h 2014642"/>
                    <a:gd name="connsiteX0" fmla="*/ 205536 w 2356460"/>
                    <a:gd name="connsiteY0" fmla="*/ 544996 h 2105147"/>
                    <a:gd name="connsiteX1" fmla="*/ 1212702 w 2356460"/>
                    <a:gd name="connsiteY1" fmla="*/ 0 h 2105147"/>
                    <a:gd name="connsiteX2" fmla="*/ 2219868 w 2356460"/>
                    <a:gd name="connsiteY2" fmla="*/ 544996 h 2105147"/>
                    <a:gd name="connsiteX3" fmla="*/ 2320040 w 2356460"/>
                    <a:gd name="connsiteY3" fmla="*/ 1200811 h 2105147"/>
                    <a:gd name="connsiteX4" fmla="*/ 1843790 w 2356460"/>
                    <a:gd name="connsiteY4" fmla="*/ 816001 h 2105147"/>
                    <a:gd name="connsiteX5" fmla="*/ 1843790 w 2356460"/>
                    <a:gd name="connsiteY5" fmla="*/ 937921 h 2105147"/>
                    <a:gd name="connsiteX6" fmla="*/ 1958090 w 2356460"/>
                    <a:gd name="connsiteY6" fmla="*/ 2014246 h 2105147"/>
                    <a:gd name="connsiteX7" fmla="*/ 1707943 w 2356460"/>
                    <a:gd name="connsiteY7" fmla="*/ 1952071 h 2105147"/>
                    <a:gd name="connsiteX8" fmla="*/ 1384152 w 2356460"/>
                    <a:gd name="connsiteY8" fmla="*/ 1189052 h 2105147"/>
                    <a:gd name="connsiteX9" fmla="*/ 822710 w 2356460"/>
                    <a:gd name="connsiteY9" fmla="*/ 1021741 h 2105147"/>
                    <a:gd name="connsiteX10" fmla="*/ 807470 w 2356460"/>
                    <a:gd name="connsiteY10" fmla="*/ 831241 h 2105147"/>
                    <a:gd name="connsiteX11" fmla="*/ 85559 w 2356460"/>
                    <a:gd name="connsiteY11" fmla="*/ 1249017 h 2105147"/>
                    <a:gd name="connsiteX12" fmla="*/ 205536 w 2356460"/>
                    <a:gd name="connsiteY12" fmla="*/ 544996 h 2105147"/>
                    <a:gd name="connsiteX0" fmla="*/ 205536 w 2356460"/>
                    <a:gd name="connsiteY0" fmla="*/ 544996 h 2114050"/>
                    <a:gd name="connsiteX1" fmla="*/ 1212702 w 2356460"/>
                    <a:gd name="connsiteY1" fmla="*/ 0 h 2114050"/>
                    <a:gd name="connsiteX2" fmla="*/ 2219868 w 2356460"/>
                    <a:gd name="connsiteY2" fmla="*/ 544996 h 2114050"/>
                    <a:gd name="connsiteX3" fmla="*/ 2320040 w 2356460"/>
                    <a:gd name="connsiteY3" fmla="*/ 1200811 h 2114050"/>
                    <a:gd name="connsiteX4" fmla="*/ 1843790 w 2356460"/>
                    <a:gd name="connsiteY4" fmla="*/ 816001 h 2114050"/>
                    <a:gd name="connsiteX5" fmla="*/ 1958090 w 2356460"/>
                    <a:gd name="connsiteY5" fmla="*/ 2014246 h 2114050"/>
                    <a:gd name="connsiteX6" fmla="*/ 1707943 w 2356460"/>
                    <a:gd name="connsiteY6" fmla="*/ 1952071 h 2114050"/>
                    <a:gd name="connsiteX7" fmla="*/ 1384152 w 2356460"/>
                    <a:gd name="connsiteY7" fmla="*/ 1189052 h 2114050"/>
                    <a:gd name="connsiteX8" fmla="*/ 822710 w 2356460"/>
                    <a:gd name="connsiteY8" fmla="*/ 1021741 h 2114050"/>
                    <a:gd name="connsiteX9" fmla="*/ 807470 w 2356460"/>
                    <a:gd name="connsiteY9" fmla="*/ 831241 h 2114050"/>
                    <a:gd name="connsiteX10" fmla="*/ 85559 w 2356460"/>
                    <a:gd name="connsiteY10" fmla="*/ 1249017 h 2114050"/>
                    <a:gd name="connsiteX11" fmla="*/ 205536 w 2356460"/>
                    <a:gd name="connsiteY11" fmla="*/ 544996 h 2114050"/>
                    <a:gd name="connsiteX0" fmla="*/ 205536 w 2356460"/>
                    <a:gd name="connsiteY0" fmla="*/ 544996 h 2086064"/>
                    <a:gd name="connsiteX1" fmla="*/ 1212702 w 2356460"/>
                    <a:gd name="connsiteY1" fmla="*/ 0 h 2086064"/>
                    <a:gd name="connsiteX2" fmla="*/ 2219868 w 2356460"/>
                    <a:gd name="connsiteY2" fmla="*/ 544996 h 2086064"/>
                    <a:gd name="connsiteX3" fmla="*/ 2320040 w 2356460"/>
                    <a:gd name="connsiteY3" fmla="*/ 1200811 h 2086064"/>
                    <a:gd name="connsiteX4" fmla="*/ 1958090 w 2356460"/>
                    <a:gd name="connsiteY4" fmla="*/ 2014246 h 2086064"/>
                    <a:gd name="connsiteX5" fmla="*/ 1707943 w 2356460"/>
                    <a:gd name="connsiteY5" fmla="*/ 1952071 h 2086064"/>
                    <a:gd name="connsiteX6" fmla="*/ 1384152 w 2356460"/>
                    <a:gd name="connsiteY6" fmla="*/ 1189052 h 2086064"/>
                    <a:gd name="connsiteX7" fmla="*/ 822710 w 2356460"/>
                    <a:gd name="connsiteY7" fmla="*/ 1021741 h 2086064"/>
                    <a:gd name="connsiteX8" fmla="*/ 807470 w 2356460"/>
                    <a:gd name="connsiteY8" fmla="*/ 831241 h 2086064"/>
                    <a:gd name="connsiteX9" fmla="*/ 85559 w 2356460"/>
                    <a:gd name="connsiteY9" fmla="*/ 1249017 h 2086064"/>
                    <a:gd name="connsiteX10" fmla="*/ 205536 w 2356460"/>
                    <a:gd name="connsiteY10" fmla="*/ 544996 h 2086064"/>
                    <a:gd name="connsiteX0" fmla="*/ 205536 w 2249538"/>
                    <a:gd name="connsiteY0" fmla="*/ 544996 h 2133911"/>
                    <a:gd name="connsiteX1" fmla="*/ 1212702 w 2249538"/>
                    <a:gd name="connsiteY1" fmla="*/ 0 h 2133911"/>
                    <a:gd name="connsiteX2" fmla="*/ 2219868 w 2249538"/>
                    <a:gd name="connsiteY2" fmla="*/ 544996 h 2133911"/>
                    <a:gd name="connsiteX3" fmla="*/ 1958090 w 2249538"/>
                    <a:gd name="connsiteY3" fmla="*/ 2014246 h 2133911"/>
                    <a:gd name="connsiteX4" fmla="*/ 1707943 w 2249538"/>
                    <a:gd name="connsiteY4" fmla="*/ 1952071 h 2133911"/>
                    <a:gd name="connsiteX5" fmla="*/ 1384152 w 2249538"/>
                    <a:gd name="connsiteY5" fmla="*/ 1189052 h 2133911"/>
                    <a:gd name="connsiteX6" fmla="*/ 822710 w 2249538"/>
                    <a:gd name="connsiteY6" fmla="*/ 1021741 h 2133911"/>
                    <a:gd name="connsiteX7" fmla="*/ 807470 w 2249538"/>
                    <a:gd name="connsiteY7" fmla="*/ 831241 h 2133911"/>
                    <a:gd name="connsiteX8" fmla="*/ 85559 w 2249538"/>
                    <a:gd name="connsiteY8" fmla="*/ 1249017 h 2133911"/>
                    <a:gd name="connsiteX9" fmla="*/ 205536 w 2249538"/>
                    <a:gd name="connsiteY9" fmla="*/ 544996 h 2133911"/>
                    <a:gd name="connsiteX0" fmla="*/ 205536 w 2310224"/>
                    <a:gd name="connsiteY0" fmla="*/ 544996 h 2133911"/>
                    <a:gd name="connsiteX1" fmla="*/ 1212702 w 2310224"/>
                    <a:gd name="connsiteY1" fmla="*/ 0 h 2133911"/>
                    <a:gd name="connsiteX2" fmla="*/ 2219868 w 2310224"/>
                    <a:gd name="connsiteY2" fmla="*/ 544996 h 2133911"/>
                    <a:gd name="connsiteX3" fmla="*/ 1958090 w 2310224"/>
                    <a:gd name="connsiteY3" fmla="*/ 2014246 h 2133911"/>
                    <a:gd name="connsiteX4" fmla="*/ 1707943 w 2310224"/>
                    <a:gd name="connsiteY4" fmla="*/ 1952071 h 2133911"/>
                    <a:gd name="connsiteX5" fmla="*/ 1384152 w 2310224"/>
                    <a:gd name="connsiteY5" fmla="*/ 1189052 h 2133911"/>
                    <a:gd name="connsiteX6" fmla="*/ 822710 w 2310224"/>
                    <a:gd name="connsiteY6" fmla="*/ 1021741 h 2133911"/>
                    <a:gd name="connsiteX7" fmla="*/ 807470 w 2310224"/>
                    <a:gd name="connsiteY7" fmla="*/ 831241 h 2133911"/>
                    <a:gd name="connsiteX8" fmla="*/ 85559 w 2310224"/>
                    <a:gd name="connsiteY8" fmla="*/ 1249017 h 2133911"/>
                    <a:gd name="connsiteX9" fmla="*/ 205536 w 2310224"/>
                    <a:gd name="connsiteY9" fmla="*/ 544996 h 2133911"/>
                    <a:gd name="connsiteX0" fmla="*/ 205536 w 2342794"/>
                    <a:gd name="connsiteY0" fmla="*/ 544996 h 2133911"/>
                    <a:gd name="connsiteX1" fmla="*/ 1212702 w 2342794"/>
                    <a:gd name="connsiteY1" fmla="*/ 0 h 2133911"/>
                    <a:gd name="connsiteX2" fmla="*/ 2219868 w 2342794"/>
                    <a:gd name="connsiteY2" fmla="*/ 544996 h 2133911"/>
                    <a:gd name="connsiteX3" fmla="*/ 1958090 w 2342794"/>
                    <a:gd name="connsiteY3" fmla="*/ 2014246 h 2133911"/>
                    <a:gd name="connsiteX4" fmla="*/ 1707943 w 2342794"/>
                    <a:gd name="connsiteY4" fmla="*/ 1952071 h 2133911"/>
                    <a:gd name="connsiteX5" fmla="*/ 1384152 w 2342794"/>
                    <a:gd name="connsiteY5" fmla="*/ 1189052 h 2133911"/>
                    <a:gd name="connsiteX6" fmla="*/ 822710 w 2342794"/>
                    <a:gd name="connsiteY6" fmla="*/ 1021741 h 2133911"/>
                    <a:gd name="connsiteX7" fmla="*/ 807470 w 2342794"/>
                    <a:gd name="connsiteY7" fmla="*/ 831241 h 2133911"/>
                    <a:gd name="connsiteX8" fmla="*/ 85559 w 2342794"/>
                    <a:gd name="connsiteY8" fmla="*/ 1249017 h 2133911"/>
                    <a:gd name="connsiteX9" fmla="*/ 205536 w 2342794"/>
                    <a:gd name="connsiteY9" fmla="*/ 544996 h 2133911"/>
                    <a:gd name="connsiteX0" fmla="*/ 205536 w 2366044"/>
                    <a:gd name="connsiteY0" fmla="*/ 544996 h 2133911"/>
                    <a:gd name="connsiteX1" fmla="*/ 1212702 w 2366044"/>
                    <a:gd name="connsiteY1" fmla="*/ 0 h 2133911"/>
                    <a:gd name="connsiteX2" fmla="*/ 2219868 w 2366044"/>
                    <a:gd name="connsiteY2" fmla="*/ 544996 h 2133911"/>
                    <a:gd name="connsiteX3" fmla="*/ 1958090 w 2366044"/>
                    <a:gd name="connsiteY3" fmla="*/ 2014246 h 2133911"/>
                    <a:gd name="connsiteX4" fmla="*/ 1707943 w 2366044"/>
                    <a:gd name="connsiteY4" fmla="*/ 1952071 h 2133911"/>
                    <a:gd name="connsiteX5" fmla="*/ 1384152 w 2366044"/>
                    <a:gd name="connsiteY5" fmla="*/ 1189052 h 2133911"/>
                    <a:gd name="connsiteX6" fmla="*/ 822710 w 2366044"/>
                    <a:gd name="connsiteY6" fmla="*/ 1021741 h 2133911"/>
                    <a:gd name="connsiteX7" fmla="*/ 807470 w 2366044"/>
                    <a:gd name="connsiteY7" fmla="*/ 831241 h 2133911"/>
                    <a:gd name="connsiteX8" fmla="*/ 85559 w 2366044"/>
                    <a:gd name="connsiteY8" fmla="*/ 1249017 h 2133911"/>
                    <a:gd name="connsiteX9" fmla="*/ 205536 w 2366044"/>
                    <a:gd name="connsiteY9" fmla="*/ 544996 h 2133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66044" h="2133911">
                      <a:moveTo>
                        <a:pt x="205536" y="544996"/>
                      </a:moveTo>
                      <a:cubicBezTo>
                        <a:pt x="393393" y="336827"/>
                        <a:pt x="656460" y="0"/>
                        <a:pt x="1212702" y="0"/>
                      </a:cubicBezTo>
                      <a:cubicBezTo>
                        <a:pt x="1768944" y="0"/>
                        <a:pt x="2076587" y="330256"/>
                        <a:pt x="2219868" y="544996"/>
                      </a:cubicBezTo>
                      <a:cubicBezTo>
                        <a:pt x="2401249" y="887054"/>
                        <a:pt x="2506961" y="1703534"/>
                        <a:pt x="1958090" y="2014246"/>
                      </a:cubicBezTo>
                      <a:cubicBezTo>
                        <a:pt x="1872769" y="2248759"/>
                        <a:pt x="1803599" y="2089603"/>
                        <a:pt x="1707943" y="1952071"/>
                      </a:cubicBezTo>
                      <a:cubicBezTo>
                        <a:pt x="1612287" y="1814539"/>
                        <a:pt x="1531691" y="1344107"/>
                        <a:pt x="1384152" y="1189052"/>
                      </a:cubicBezTo>
                      <a:cubicBezTo>
                        <a:pt x="1236613" y="1033997"/>
                        <a:pt x="897869" y="1080106"/>
                        <a:pt x="822710" y="1021741"/>
                      </a:cubicBezTo>
                      <a:cubicBezTo>
                        <a:pt x="755171" y="978616"/>
                        <a:pt x="960808" y="789552"/>
                        <a:pt x="807470" y="831241"/>
                      </a:cubicBezTo>
                      <a:cubicBezTo>
                        <a:pt x="654132" y="872930"/>
                        <a:pt x="188421" y="1365304"/>
                        <a:pt x="85559" y="1249017"/>
                      </a:cubicBezTo>
                      <a:cubicBezTo>
                        <a:pt x="-82302" y="1158184"/>
                        <a:pt x="17679" y="753165"/>
                        <a:pt x="205536" y="544996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062CD7FD-23C8-4452-BA56-5CDE31C70956}"/>
                    </a:ext>
                  </a:extLst>
                </p:cNvPr>
                <p:cNvSpPr/>
                <p:nvPr/>
              </p:nvSpPr>
              <p:spPr>
                <a:xfrm>
                  <a:off x="3336121" y="3160798"/>
                  <a:ext cx="590550" cy="5905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0A2050FC-0F0D-43C7-A736-34E498260895}"/>
                    </a:ext>
                  </a:extLst>
                </p:cNvPr>
                <p:cNvSpPr/>
                <p:nvPr/>
              </p:nvSpPr>
              <p:spPr>
                <a:xfrm flipH="1">
                  <a:off x="3165736" y="3828532"/>
                  <a:ext cx="85770" cy="101355"/>
                </a:xfrm>
                <a:custGeom>
                  <a:avLst/>
                  <a:gdLst>
                    <a:gd name="connsiteX0" fmla="*/ 38100 w 222709"/>
                    <a:gd name="connsiteY0" fmla="*/ 14664 h 187638"/>
                    <a:gd name="connsiteX1" fmla="*/ 200025 w 222709"/>
                    <a:gd name="connsiteY1" fmla="*/ 14664 h 187638"/>
                    <a:gd name="connsiteX2" fmla="*/ 200025 w 222709"/>
                    <a:gd name="connsiteY2" fmla="*/ 167064 h 187638"/>
                    <a:gd name="connsiteX3" fmla="*/ 0 w 222709"/>
                    <a:gd name="connsiteY3" fmla="*/ 186114 h 187638"/>
                    <a:gd name="connsiteX4" fmla="*/ 0 w 222709"/>
                    <a:gd name="connsiteY4" fmla="*/ 186114 h 187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709" h="187638">
                      <a:moveTo>
                        <a:pt x="38100" y="14664"/>
                      </a:moveTo>
                      <a:cubicBezTo>
                        <a:pt x="105569" y="1964"/>
                        <a:pt x="173038" y="-10736"/>
                        <a:pt x="200025" y="14664"/>
                      </a:cubicBezTo>
                      <a:cubicBezTo>
                        <a:pt x="227013" y="40064"/>
                        <a:pt x="233363" y="138489"/>
                        <a:pt x="200025" y="167064"/>
                      </a:cubicBezTo>
                      <a:cubicBezTo>
                        <a:pt x="166688" y="195639"/>
                        <a:pt x="0" y="186114"/>
                        <a:pt x="0" y="186114"/>
                      </a:cubicBezTo>
                      <a:lnTo>
                        <a:pt x="0" y="186114"/>
                      </a:lnTo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Arc 107">
                  <a:extLst>
                    <a:ext uri="{FF2B5EF4-FFF2-40B4-BE49-F238E27FC236}">
                      <a16:creationId xmlns:a16="http://schemas.microsoft.com/office/drawing/2014/main" id="{56314FBA-B883-454B-AB13-AEBFB7040E86}"/>
                    </a:ext>
                  </a:extLst>
                </p:cNvPr>
                <p:cNvSpPr/>
                <p:nvPr/>
              </p:nvSpPr>
              <p:spPr>
                <a:xfrm rot="8350864">
                  <a:off x="3280234" y="3893617"/>
                  <a:ext cx="188468" cy="188468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6757D8CF-586A-4E38-AAA1-78787133EC3D}"/>
                    </a:ext>
                  </a:extLst>
                </p:cNvPr>
                <p:cNvSpPr/>
                <p:nvPr/>
              </p:nvSpPr>
              <p:spPr>
                <a:xfrm>
                  <a:off x="3350645" y="3276776"/>
                  <a:ext cx="379599" cy="3795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DB6DF76C-378B-417F-9567-D604F23785CD}"/>
                    </a:ext>
                  </a:extLst>
                </p:cNvPr>
                <p:cNvSpPr/>
                <p:nvPr/>
              </p:nvSpPr>
              <p:spPr>
                <a:xfrm>
                  <a:off x="3347932" y="3396650"/>
                  <a:ext cx="169507" cy="16950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2047983F-369D-4FAF-A596-B49052ED00BC}"/>
                    </a:ext>
                  </a:extLst>
                </p:cNvPr>
                <p:cNvSpPr/>
                <p:nvPr/>
              </p:nvSpPr>
              <p:spPr>
                <a:xfrm>
                  <a:off x="4149214" y="3365358"/>
                  <a:ext cx="379598" cy="470436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3C19C8A8-DB82-4AB1-A4FA-335A7B086EB5}"/>
                    </a:ext>
                  </a:extLst>
                </p:cNvPr>
                <p:cNvSpPr/>
                <p:nvPr/>
              </p:nvSpPr>
              <p:spPr>
                <a:xfrm>
                  <a:off x="3958098" y="3422913"/>
                  <a:ext cx="379598" cy="379598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4D994C2-D0E2-47A7-AC80-7BD712DDD07D}"/>
                </a:ext>
              </a:extLst>
            </p:cNvPr>
            <p:cNvGrpSpPr/>
            <p:nvPr/>
          </p:nvGrpSpPr>
          <p:grpSpPr>
            <a:xfrm rot="4396976" flipH="1">
              <a:off x="3819742" y="2723399"/>
              <a:ext cx="260158" cy="368659"/>
              <a:chOff x="4774673" y="4182857"/>
              <a:chExt cx="611098" cy="865959"/>
            </a:xfrm>
          </p:grpSpPr>
          <p:sp>
            <p:nvSpPr>
              <p:cNvPr id="93" name="Rectangle 10">
                <a:extLst>
                  <a:ext uri="{FF2B5EF4-FFF2-40B4-BE49-F238E27FC236}">
                    <a16:creationId xmlns:a16="http://schemas.microsoft.com/office/drawing/2014/main" id="{3F237BB0-F764-4144-AFBB-647F47E65649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59">
                <a:extLst>
                  <a:ext uri="{FF2B5EF4-FFF2-40B4-BE49-F238E27FC236}">
                    <a16:creationId xmlns:a16="http://schemas.microsoft.com/office/drawing/2014/main" id="{A03C1035-D62B-4842-B3EB-68CFE76E1274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1A88C15-51C8-4149-A68B-3C52ADFD6DF4}"/>
                </a:ext>
              </a:extLst>
            </p:cNvPr>
            <p:cNvGrpSpPr/>
            <p:nvPr/>
          </p:nvGrpSpPr>
          <p:grpSpPr>
            <a:xfrm>
              <a:off x="1921562" y="1368408"/>
              <a:ext cx="8731994" cy="4333501"/>
              <a:chOff x="1921562" y="1368408"/>
              <a:chExt cx="8731994" cy="433350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18C8ED4-0BA4-4875-A542-F4DFE925F611}"/>
                  </a:ext>
                </a:extLst>
              </p:cNvPr>
              <p:cNvSpPr/>
              <p:nvPr/>
            </p:nvSpPr>
            <p:spPr>
              <a:xfrm>
                <a:off x="31937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666998B-7EE3-421E-B549-B9702FEF0895}"/>
                  </a:ext>
                </a:extLst>
              </p:cNvPr>
              <p:cNvSpPr/>
              <p:nvPr/>
            </p:nvSpPr>
            <p:spPr>
              <a:xfrm>
                <a:off x="1921564" y="1368408"/>
                <a:ext cx="8731992" cy="3667419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30F6E75-9472-40C9-8683-9D541184F0C5}"/>
                  </a:ext>
                </a:extLst>
              </p:cNvPr>
              <p:cNvSpPr/>
              <p:nvPr/>
            </p:nvSpPr>
            <p:spPr>
              <a:xfrm>
                <a:off x="83753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1A52BD6-8759-4CC2-ABC9-50EC2F5B3150}"/>
                  </a:ext>
                </a:extLst>
              </p:cNvPr>
              <p:cNvCxnSpPr>
                <a:cxnSpLocks/>
                <a:stCxn id="84" idx="6"/>
                <a:endCxn id="84" idx="8"/>
              </p:cNvCxnSpPr>
              <p:nvPr/>
            </p:nvCxnSpPr>
            <p:spPr>
              <a:xfrm>
                <a:off x="3569804" y="4948469"/>
                <a:ext cx="7625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0785F98-23D8-409E-818B-0D2B753D8858}"/>
                  </a:ext>
                </a:extLst>
              </p:cNvPr>
              <p:cNvCxnSpPr>
                <a:cxnSpLocks/>
                <a:stCxn id="84" idx="5"/>
                <a:endCxn id="84" idx="7"/>
              </p:cNvCxnSpPr>
              <p:nvPr/>
            </p:nvCxnSpPr>
            <p:spPr>
              <a:xfrm>
                <a:off x="3951080" y="4567193"/>
                <a:ext cx="0" cy="76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2616AF6-F310-4A1A-997A-49FDD9947F03}"/>
                  </a:ext>
                </a:extLst>
              </p:cNvPr>
              <p:cNvCxnSpPr>
                <a:stCxn id="86" idx="6"/>
                <a:endCxn id="86" idx="8"/>
              </p:cNvCxnSpPr>
              <p:nvPr/>
            </p:nvCxnSpPr>
            <p:spPr>
              <a:xfrm>
                <a:off x="8751404" y="4948469"/>
                <a:ext cx="7625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89EC2DD-36B1-46B2-B5BC-71B81CA29190}"/>
                  </a:ext>
                </a:extLst>
              </p:cNvPr>
              <p:cNvCxnSpPr>
                <a:stCxn id="86" idx="5"/>
                <a:endCxn id="86" idx="7"/>
              </p:cNvCxnSpPr>
              <p:nvPr/>
            </p:nvCxnSpPr>
            <p:spPr>
              <a:xfrm>
                <a:off x="9132680" y="4567193"/>
                <a:ext cx="0" cy="76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F0507E3-0120-4D5E-888E-868933F09A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1562" y="3806574"/>
                <a:ext cx="8731993" cy="30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7C298A6D-F00B-46E8-A3BB-77A87BC9E5EC}"/>
                  </a:ext>
                </a:extLst>
              </p:cNvPr>
              <p:cNvSpPr/>
              <p:nvPr/>
            </p:nvSpPr>
            <p:spPr>
              <a:xfrm>
                <a:off x="1921562" y="3843531"/>
                <a:ext cx="491437" cy="2678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E52EFF-4B35-4D13-B8F6-431279E784F4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7341368" y="2505282"/>
            <a:ext cx="0" cy="3086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74D05B21-8DC6-4950-9848-BFACC17D311E}"/>
              </a:ext>
            </a:extLst>
          </p:cNvPr>
          <p:cNvSpPr/>
          <p:nvPr/>
        </p:nvSpPr>
        <p:spPr>
          <a:xfrm>
            <a:off x="8370359" y="2700388"/>
            <a:ext cx="91839" cy="9183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70EDE59B-428A-4A8C-9796-4F904D183C60}"/>
              </a:ext>
            </a:extLst>
          </p:cNvPr>
          <p:cNvGrpSpPr/>
          <p:nvPr/>
        </p:nvGrpSpPr>
        <p:grpSpPr>
          <a:xfrm>
            <a:off x="8473916" y="5430446"/>
            <a:ext cx="575572" cy="609729"/>
            <a:chOff x="5702259" y="2376986"/>
            <a:chExt cx="1447445" cy="1533343"/>
          </a:xfrm>
        </p:grpSpPr>
        <p:sp>
          <p:nvSpPr>
            <p:cNvPr id="150" name="Oval 68">
              <a:extLst>
                <a:ext uri="{FF2B5EF4-FFF2-40B4-BE49-F238E27FC236}">
                  <a16:creationId xmlns:a16="http://schemas.microsoft.com/office/drawing/2014/main" id="{0B2E78FE-578F-4360-ABC4-765934433CEF}"/>
                </a:ext>
              </a:extLst>
            </p:cNvPr>
            <p:cNvSpPr/>
            <p:nvPr/>
          </p:nvSpPr>
          <p:spPr>
            <a:xfrm>
              <a:off x="5702259" y="2376986"/>
              <a:ext cx="1447445" cy="1533343"/>
            </a:xfrm>
            <a:custGeom>
              <a:avLst/>
              <a:gdLst>
                <a:gd name="connsiteX0" fmla="*/ 0 w 1219200"/>
                <a:gd name="connsiteY0" fmla="*/ 484990 h 969979"/>
                <a:gd name="connsiteX1" fmla="*/ 609600 w 1219200"/>
                <a:gd name="connsiteY1" fmla="*/ 0 h 969979"/>
                <a:gd name="connsiteX2" fmla="*/ 1219200 w 1219200"/>
                <a:gd name="connsiteY2" fmla="*/ 484990 h 969979"/>
                <a:gd name="connsiteX3" fmla="*/ 609600 w 1219200"/>
                <a:gd name="connsiteY3" fmla="*/ 969980 h 969979"/>
                <a:gd name="connsiteX4" fmla="*/ 0 w 1219200"/>
                <a:gd name="connsiteY4" fmla="*/ 484990 h 969979"/>
                <a:gd name="connsiteX0" fmla="*/ 882 w 1220082"/>
                <a:gd name="connsiteY0" fmla="*/ 484990 h 1319230"/>
                <a:gd name="connsiteX1" fmla="*/ 610482 w 1220082"/>
                <a:gd name="connsiteY1" fmla="*/ 0 h 1319230"/>
                <a:gd name="connsiteX2" fmla="*/ 1220082 w 1220082"/>
                <a:gd name="connsiteY2" fmla="*/ 484990 h 1319230"/>
                <a:gd name="connsiteX3" fmla="*/ 724782 w 1220082"/>
                <a:gd name="connsiteY3" fmla="*/ 1319230 h 1319230"/>
                <a:gd name="connsiteX4" fmla="*/ 882 w 1220082"/>
                <a:gd name="connsiteY4" fmla="*/ 484990 h 1319230"/>
                <a:gd name="connsiteX0" fmla="*/ 19687 w 1238887"/>
                <a:gd name="connsiteY0" fmla="*/ 484990 h 1338839"/>
                <a:gd name="connsiteX1" fmla="*/ 629287 w 1238887"/>
                <a:gd name="connsiteY1" fmla="*/ 0 h 1338839"/>
                <a:gd name="connsiteX2" fmla="*/ 1238887 w 1238887"/>
                <a:gd name="connsiteY2" fmla="*/ 484990 h 1338839"/>
                <a:gd name="connsiteX3" fmla="*/ 743587 w 1238887"/>
                <a:gd name="connsiteY3" fmla="*/ 1319230 h 1338839"/>
                <a:gd name="connsiteX4" fmla="*/ 203837 w 1238887"/>
                <a:gd name="connsiteY4" fmla="*/ 1027128 h 1338839"/>
                <a:gd name="connsiteX5" fmla="*/ 19687 w 1238887"/>
                <a:gd name="connsiteY5" fmla="*/ 484990 h 1338839"/>
                <a:gd name="connsiteX0" fmla="*/ 107016 w 1091266"/>
                <a:gd name="connsiteY0" fmla="*/ 274974 h 1344723"/>
                <a:gd name="connsiteX1" fmla="*/ 481666 w 1091266"/>
                <a:gd name="connsiteY1" fmla="*/ 5884 h 1344723"/>
                <a:gd name="connsiteX2" fmla="*/ 1091266 w 1091266"/>
                <a:gd name="connsiteY2" fmla="*/ 490874 h 1344723"/>
                <a:gd name="connsiteX3" fmla="*/ 595966 w 1091266"/>
                <a:gd name="connsiteY3" fmla="*/ 1325114 h 1344723"/>
                <a:gd name="connsiteX4" fmla="*/ 56216 w 1091266"/>
                <a:gd name="connsiteY4" fmla="*/ 1033012 h 1344723"/>
                <a:gd name="connsiteX5" fmla="*/ 107016 w 1091266"/>
                <a:gd name="connsiteY5" fmla="*/ 274974 h 1344723"/>
                <a:gd name="connsiteX0" fmla="*/ 109985 w 1094235"/>
                <a:gd name="connsiteY0" fmla="*/ 256523 h 1326272"/>
                <a:gd name="connsiteX1" fmla="*/ 560835 w 1094235"/>
                <a:gd name="connsiteY1" fmla="*/ 6483 h 1326272"/>
                <a:gd name="connsiteX2" fmla="*/ 1094235 w 1094235"/>
                <a:gd name="connsiteY2" fmla="*/ 472423 h 1326272"/>
                <a:gd name="connsiteX3" fmla="*/ 598935 w 1094235"/>
                <a:gd name="connsiteY3" fmla="*/ 1306663 h 1326272"/>
                <a:gd name="connsiteX4" fmla="*/ 59185 w 1094235"/>
                <a:gd name="connsiteY4" fmla="*/ 1014561 h 1326272"/>
                <a:gd name="connsiteX5" fmla="*/ 109985 w 1094235"/>
                <a:gd name="connsiteY5" fmla="*/ 256523 h 1326272"/>
                <a:gd name="connsiteX0" fmla="*/ 109985 w 1062485"/>
                <a:gd name="connsiteY0" fmla="*/ 251527 h 1328408"/>
                <a:gd name="connsiteX1" fmla="*/ 560835 w 1062485"/>
                <a:gd name="connsiteY1" fmla="*/ 1487 h 1328408"/>
                <a:gd name="connsiteX2" fmla="*/ 1062485 w 1062485"/>
                <a:gd name="connsiteY2" fmla="*/ 340427 h 1328408"/>
                <a:gd name="connsiteX3" fmla="*/ 598935 w 1062485"/>
                <a:gd name="connsiteY3" fmla="*/ 1301667 h 1328408"/>
                <a:gd name="connsiteX4" fmla="*/ 59185 w 1062485"/>
                <a:gd name="connsiteY4" fmla="*/ 1009565 h 1328408"/>
                <a:gd name="connsiteX5" fmla="*/ 109985 w 1062485"/>
                <a:gd name="connsiteY5" fmla="*/ 251527 h 1328408"/>
                <a:gd name="connsiteX0" fmla="*/ 109985 w 1178871"/>
                <a:gd name="connsiteY0" fmla="*/ 251527 h 1301750"/>
                <a:gd name="connsiteX1" fmla="*/ 560835 w 1178871"/>
                <a:gd name="connsiteY1" fmla="*/ 1487 h 1301750"/>
                <a:gd name="connsiteX2" fmla="*/ 1062485 w 1178871"/>
                <a:gd name="connsiteY2" fmla="*/ 340427 h 1301750"/>
                <a:gd name="connsiteX3" fmla="*/ 1151386 w 1178871"/>
                <a:gd name="connsiteY3" fmla="*/ 984164 h 1301750"/>
                <a:gd name="connsiteX4" fmla="*/ 598935 w 1178871"/>
                <a:gd name="connsiteY4" fmla="*/ 1301667 h 1301750"/>
                <a:gd name="connsiteX5" fmla="*/ 59185 w 1178871"/>
                <a:gd name="connsiteY5" fmla="*/ 1009565 h 1301750"/>
                <a:gd name="connsiteX6" fmla="*/ 109985 w 1178871"/>
                <a:gd name="connsiteY6" fmla="*/ 251527 h 1301750"/>
                <a:gd name="connsiteX0" fmla="*/ 109985 w 1264880"/>
                <a:gd name="connsiteY0" fmla="*/ 251527 h 1301750"/>
                <a:gd name="connsiteX1" fmla="*/ 560835 w 1264880"/>
                <a:gd name="connsiteY1" fmla="*/ 1487 h 1301750"/>
                <a:gd name="connsiteX2" fmla="*/ 1062485 w 1264880"/>
                <a:gd name="connsiteY2" fmla="*/ 340427 h 1301750"/>
                <a:gd name="connsiteX3" fmla="*/ 1151386 w 1264880"/>
                <a:gd name="connsiteY3" fmla="*/ 984164 h 1301750"/>
                <a:gd name="connsiteX4" fmla="*/ 598935 w 1264880"/>
                <a:gd name="connsiteY4" fmla="*/ 1301667 h 1301750"/>
                <a:gd name="connsiteX5" fmla="*/ 59185 w 1264880"/>
                <a:gd name="connsiteY5" fmla="*/ 1009565 h 1301750"/>
                <a:gd name="connsiteX6" fmla="*/ 109985 w 1264880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96844 h 1347067"/>
                <a:gd name="connsiteX1" fmla="*/ 560835 w 1297041"/>
                <a:gd name="connsiteY1" fmla="*/ 46804 h 1347067"/>
                <a:gd name="connsiteX2" fmla="*/ 1062485 w 1297041"/>
                <a:gd name="connsiteY2" fmla="*/ 385744 h 1347067"/>
                <a:gd name="connsiteX3" fmla="*/ 1151386 w 1297041"/>
                <a:gd name="connsiteY3" fmla="*/ 1029481 h 1347067"/>
                <a:gd name="connsiteX4" fmla="*/ 598935 w 1297041"/>
                <a:gd name="connsiteY4" fmla="*/ 1346984 h 1347067"/>
                <a:gd name="connsiteX5" fmla="*/ 59185 w 1297041"/>
                <a:gd name="connsiteY5" fmla="*/ 1054882 h 1347067"/>
                <a:gd name="connsiteX6" fmla="*/ 109985 w 1297041"/>
                <a:gd name="connsiteY6" fmla="*/ 296844 h 1347067"/>
                <a:gd name="connsiteX0" fmla="*/ 109985 w 1297041"/>
                <a:gd name="connsiteY0" fmla="*/ 252780 h 1303003"/>
                <a:gd name="connsiteX1" fmla="*/ 560835 w 1297041"/>
                <a:gd name="connsiteY1" fmla="*/ 2740 h 1303003"/>
                <a:gd name="connsiteX2" fmla="*/ 1062485 w 1297041"/>
                <a:gd name="connsiteY2" fmla="*/ 341680 h 1303003"/>
                <a:gd name="connsiteX3" fmla="*/ 1151386 w 1297041"/>
                <a:gd name="connsiteY3" fmla="*/ 985417 h 1303003"/>
                <a:gd name="connsiteX4" fmla="*/ 598935 w 1297041"/>
                <a:gd name="connsiteY4" fmla="*/ 1302920 h 1303003"/>
                <a:gd name="connsiteX5" fmla="*/ 59185 w 1297041"/>
                <a:gd name="connsiteY5" fmla="*/ 1010818 h 1303003"/>
                <a:gd name="connsiteX6" fmla="*/ 109985 w 1297041"/>
                <a:gd name="connsiteY6" fmla="*/ 252780 h 1303003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08230 w 1307986"/>
                <a:gd name="connsiteY0" fmla="*/ 318334 h 1336807"/>
                <a:gd name="connsiteX1" fmla="*/ 571780 w 1307986"/>
                <a:gd name="connsiteY1" fmla="*/ 36544 h 1336807"/>
                <a:gd name="connsiteX2" fmla="*/ 1073430 w 1307986"/>
                <a:gd name="connsiteY2" fmla="*/ 375484 h 1336807"/>
                <a:gd name="connsiteX3" fmla="*/ 1162331 w 1307986"/>
                <a:gd name="connsiteY3" fmla="*/ 1019221 h 1336807"/>
                <a:gd name="connsiteX4" fmla="*/ 609880 w 1307986"/>
                <a:gd name="connsiteY4" fmla="*/ 1336724 h 1336807"/>
                <a:gd name="connsiteX5" fmla="*/ 70130 w 1307986"/>
                <a:gd name="connsiteY5" fmla="*/ 1044622 h 1336807"/>
                <a:gd name="connsiteX6" fmla="*/ 108230 w 1307986"/>
                <a:gd name="connsiteY6" fmla="*/ 318334 h 1336807"/>
                <a:gd name="connsiteX0" fmla="*/ 143325 w 1343081"/>
                <a:gd name="connsiteY0" fmla="*/ 336783 h 1355256"/>
                <a:gd name="connsiteX1" fmla="*/ 606875 w 1343081"/>
                <a:gd name="connsiteY1" fmla="*/ 54993 h 1355256"/>
                <a:gd name="connsiteX2" fmla="*/ 1108525 w 1343081"/>
                <a:gd name="connsiteY2" fmla="*/ 393933 h 1355256"/>
                <a:gd name="connsiteX3" fmla="*/ 1197426 w 1343081"/>
                <a:gd name="connsiteY3" fmla="*/ 1037670 h 1355256"/>
                <a:gd name="connsiteX4" fmla="*/ 644975 w 1343081"/>
                <a:gd name="connsiteY4" fmla="*/ 1355173 h 1355256"/>
                <a:gd name="connsiteX5" fmla="*/ 105225 w 1343081"/>
                <a:gd name="connsiteY5" fmla="*/ 1063071 h 1355256"/>
                <a:gd name="connsiteX6" fmla="*/ 143325 w 1343081"/>
                <a:gd name="connsiteY6" fmla="*/ 336783 h 1355256"/>
                <a:gd name="connsiteX0" fmla="*/ 114082 w 1313838"/>
                <a:gd name="connsiteY0" fmla="*/ 318334 h 1336807"/>
                <a:gd name="connsiteX1" fmla="*/ 577632 w 1313838"/>
                <a:gd name="connsiteY1" fmla="*/ 36544 h 1336807"/>
                <a:gd name="connsiteX2" fmla="*/ 1079282 w 1313838"/>
                <a:gd name="connsiteY2" fmla="*/ 375484 h 1336807"/>
                <a:gd name="connsiteX3" fmla="*/ 1168183 w 1313838"/>
                <a:gd name="connsiteY3" fmla="*/ 1019221 h 1336807"/>
                <a:gd name="connsiteX4" fmla="*/ 615732 w 1313838"/>
                <a:gd name="connsiteY4" fmla="*/ 1336724 h 1336807"/>
                <a:gd name="connsiteX5" fmla="*/ 75982 w 1313838"/>
                <a:gd name="connsiteY5" fmla="*/ 1044622 h 1336807"/>
                <a:gd name="connsiteX6" fmla="*/ 114082 w 1313838"/>
                <a:gd name="connsiteY6" fmla="*/ 318334 h 1336807"/>
                <a:gd name="connsiteX0" fmla="*/ 227307 w 1427063"/>
                <a:gd name="connsiteY0" fmla="*/ 318334 h 1336807"/>
                <a:gd name="connsiteX1" fmla="*/ 690857 w 1427063"/>
                <a:gd name="connsiteY1" fmla="*/ 36544 h 1336807"/>
                <a:gd name="connsiteX2" fmla="*/ 1192507 w 1427063"/>
                <a:gd name="connsiteY2" fmla="*/ 375484 h 1336807"/>
                <a:gd name="connsiteX3" fmla="*/ 1281408 w 1427063"/>
                <a:gd name="connsiteY3" fmla="*/ 1019221 h 1336807"/>
                <a:gd name="connsiteX4" fmla="*/ 728957 w 1427063"/>
                <a:gd name="connsiteY4" fmla="*/ 1336724 h 1336807"/>
                <a:gd name="connsiteX5" fmla="*/ 189207 w 1427063"/>
                <a:gd name="connsiteY5" fmla="*/ 1044622 h 1336807"/>
                <a:gd name="connsiteX6" fmla="*/ 227307 w 1427063"/>
                <a:gd name="connsiteY6" fmla="*/ 318334 h 1336807"/>
                <a:gd name="connsiteX0" fmla="*/ 224092 w 1423848"/>
                <a:gd name="connsiteY0" fmla="*/ 318334 h 1336807"/>
                <a:gd name="connsiteX1" fmla="*/ 687642 w 1423848"/>
                <a:gd name="connsiteY1" fmla="*/ 36544 h 1336807"/>
                <a:gd name="connsiteX2" fmla="*/ 1189292 w 1423848"/>
                <a:gd name="connsiteY2" fmla="*/ 375484 h 1336807"/>
                <a:gd name="connsiteX3" fmla="*/ 1278193 w 1423848"/>
                <a:gd name="connsiteY3" fmla="*/ 1019221 h 1336807"/>
                <a:gd name="connsiteX4" fmla="*/ 725742 w 1423848"/>
                <a:gd name="connsiteY4" fmla="*/ 1336724 h 1336807"/>
                <a:gd name="connsiteX5" fmla="*/ 185992 w 1423848"/>
                <a:gd name="connsiteY5" fmla="*/ 1044622 h 1336807"/>
                <a:gd name="connsiteX6" fmla="*/ 224092 w 1423848"/>
                <a:gd name="connsiteY6" fmla="*/ 318334 h 1336807"/>
                <a:gd name="connsiteX0" fmla="*/ 219649 w 1425755"/>
                <a:gd name="connsiteY0" fmla="*/ 345488 h 1338561"/>
                <a:gd name="connsiteX1" fmla="*/ 689549 w 1425755"/>
                <a:gd name="connsiteY1" fmla="*/ 38298 h 1338561"/>
                <a:gd name="connsiteX2" fmla="*/ 1191199 w 1425755"/>
                <a:gd name="connsiteY2" fmla="*/ 377238 h 1338561"/>
                <a:gd name="connsiteX3" fmla="*/ 1280100 w 1425755"/>
                <a:gd name="connsiteY3" fmla="*/ 1020975 h 1338561"/>
                <a:gd name="connsiteX4" fmla="*/ 727649 w 1425755"/>
                <a:gd name="connsiteY4" fmla="*/ 1338478 h 1338561"/>
                <a:gd name="connsiteX5" fmla="*/ 187899 w 1425755"/>
                <a:gd name="connsiteY5" fmla="*/ 1046376 h 1338561"/>
                <a:gd name="connsiteX6" fmla="*/ 219649 w 1425755"/>
                <a:gd name="connsiteY6" fmla="*/ 345488 h 1338561"/>
                <a:gd name="connsiteX0" fmla="*/ 207305 w 1413411"/>
                <a:gd name="connsiteY0" fmla="*/ 345488 h 1338561"/>
                <a:gd name="connsiteX1" fmla="*/ 677205 w 1413411"/>
                <a:gd name="connsiteY1" fmla="*/ 38298 h 1338561"/>
                <a:gd name="connsiteX2" fmla="*/ 1178855 w 1413411"/>
                <a:gd name="connsiteY2" fmla="*/ 377238 h 1338561"/>
                <a:gd name="connsiteX3" fmla="*/ 1267756 w 1413411"/>
                <a:gd name="connsiteY3" fmla="*/ 1020975 h 1338561"/>
                <a:gd name="connsiteX4" fmla="*/ 715305 w 1413411"/>
                <a:gd name="connsiteY4" fmla="*/ 1338478 h 1338561"/>
                <a:gd name="connsiteX5" fmla="*/ 175555 w 1413411"/>
                <a:gd name="connsiteY5" fmla="*/ 1046376 h 1338561"/>
                <a:gd name="connsiteX6" fmla="*/ 207305 w 1413411"/>
                <a:gd name="connsiteY6" fmla="*/ 345488 h 1338561"/>
                <a:gd name="connsiteX0" fmla="*/ 221312 w 1408368"/>
                <a:gd name="connsiteY0" fmla="*/ 352277 h 1339000"/>
                <a:gd name="connsiteX1" fmla="*/ 672162 w 1408368"/>
                <a:gd name="connsiteY1" fmla="*/ 38737 h 1339000"/>
                <a:gd name="connsiteX2" fmla="*/ 1173812 w 1408368"/>
                <a:gd name="connsiteY2" fmla="*/ 377677 h 1339000"/>
                <a:gd name="connsiteX3" fmla="*/ 1262713 w 1408368"/>
                <a:gd name="connsiteY3" fmla="*/ 1021414 h 1339000"/>
                <a:gd name="connsiteX4" fmla="*/ 710262 w 1408368"/>
                <a:gd name="connsiteY4" fmla="*/ 1338917 h 1339000"/>
                <a:gd name="connsiteX5" fmla="*/ 170512 w 1408368"/>
                <a:gd name="connsiteY5" fmla="*/ 1046815 h 1339000"/>
                <a:gd name="connsiteX6" fmla="*/ 221312 w 1408368"/>
                <a:gd name="connsiteY6" fmla="*/ 352277 h 1339000"/>
                <a:gd name="connsiteX0" fmla="*/ 255177 w 1442233"/>
                <a:gd name="connsiteY0" fmla="*/ 352277 h 1339000"/>
                <a:gd name="connsiteX1" fmla="*/ 706027 w 1442233"/>
                <a:gd name="connsiteY1" fmla="*/ 38737 h 1339000"/>
                <a:gd name="connsiteX2" fmla="*/ 1207677 w 1442233"/>
                <a:gd name="connsiteY2" fmla="*/ 377677 h 1339000"/>
                <a:gd name="connsiteX3" fmla="*/ 1296578 w 1442233"/>
                <a:gd name="connsiteY3" fmla="*/ 1021414 h 1339000"/>
                <a:gd name="connsiteX4" fmla="*/ 744127 w 1442233"/>
                <a:gd name="connsiteY4" fmla="*/ 1338917 h 1339000"/>
                <a:gd name="connsiteX5" fmla="*/ 204377 w 1442233"/>
                <a:gd name="connsiteY5" fmla="*/ 1046815 h 1339000"/>
                <a:gd name="connsiteX6" fmla="*/ 255177 w 1442233"/>
                <a:gd name="connsiteY6" fmla="*/ 352277 h 1339000"/>
                <a:gd name="connsiteX0" fmla="*/ 243103 w 1430159"/>
                <a:gd name="connsiteY0" fmla="*/ 352277 h 1339000"/>
                <a:gd name="connsiteX1" fmla="*/ 693953 w 1430159"/>
                <a:gd name="connsiteY1" fmla="*/ 38737 h 1339000"/>
                <a:gd name="connsiteX2" fmla="*/ 1195603 w 1430159"/>
                <a:gd name="connsiteY2" fmla="*/ 377677 h 1339000"/>
                <a:gd name="connsiteX3" fmla="*/ 1284504 w 1430159"/>
                <a:gd name="connsiteY3" fmla="*/ 1021414 h 1339000"/>
                <a:gd name="connsiteX4" fmla="*/ 732053 w 1430159"/>
                <a:gd name="connsiteY4" fmla="*/ 1338917 h 1339000"/>
                <a:gd name="connsiteX5" fmla="*/ 192303 w 1430159"/>
                <a:gd name="connsiteY5" fmla="*/ 1046815 h 1339000"/>
                <a:gd name="connsiteX6" fmla="*/ 243103 w 1430159"/>
                <a:gd name="connsiteY6" fmla="*/ 352277 h 1339000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31597 w 1269453"/>
                <a:gd name="connsiteY0" fmla="*/ 1042161 h 1334346"/>
                <a:gd name="connsiteX1" fmla="*/ 114148 w 1269453"/>
                <a:gd name="connsiteY1" fmla="*/ 280161 h 1334346"/>
                <a:gd name="connsiteX2" fmla="*/ 533247 w 1269453"/>
                <a:gd name="connsiteY2" fmla="*/ 34083 h 1334346"/>
                <a:gd name="connsiteX3" fmla="*/ 1034897 w 1269453"/>
                <a:gd name="connsiteY3" fmla="*/ 373023 h 1334346"/>
                <a:gd name="connsiteX4" fmla="*/ 1123798 w 1269453"/>
                <a:gd name="connsiteY4" fmla="*/ 1016760 h 1334346"/>
                <a:gd name="connsiteX5" fmla="*/ 571347 w 1269453"/>
                <a:gd name="connsiteY5" fmla="*/ 1334263 h 1334346"/>
                <a:gd name="connsiteX6" fmla="*/ 31597 w 1269453"/>
                <a:gd name="connsiteY6" fmla="*/ 1042161 h 1334346"/>
                <a:gd name="connsiteX0" fmla="*/ 31597 w 1269453"/>
                <a:gd name="connsiteY0" fmla="*/ 1042616 h 1334801"/>
                <a:gd name="connsiteX1" fmla="*/ 114148 w 1269453"/>
                <a:gd name="connsiteY1" fmla="*/ 280616 h 1334801"/>
                <a:gd name="connsiteX2" fmla="*/ 533247 w 1269453"/>
                <a:gd name="connsiteY2" fmla="*/ 34538 h 1334801"/>
                <a:gd name="connsiteX3" fmla="*/ 1034897 w 1269453"/>
                <a:gd name="connsiteY3" fmla="*/ 373478 h 1334801"/>
                <a:gd name="connsiteX4" fmla="*/ 1123798 w 1269453"/>
                <a:gd name="connsiteY4" fmla="*/ 1017215 h 1334801"/>
                <a:gd name="connsiteX5" fmla="*/ 571347 w 1269453"/>
                <a:gd name="connsiteY5" fmla="*/ 1334718 h 1334801"/>
                <a:gd name="connsiteX6" fmla="*/ 31597 w 1269453"/>
                <a:gd name="connsiteY6" fmla="*/ 1042616 h 1334801"/>
                <a:gd name="connsiteX0" fmla="*/ 166588 w 1404444"/>
                <a:gd name="connsiteY0" fmla="*/ 1042616 h 1334801"/>
                <a:gd name="connsiteX1" fmla="*/ 249139 w 1404444"/>
                <a:gd name="connsiteY1" fmla="*/ 280616 h 1334801"/>
                <a:gd name="connsiteX2" fmla="*/ 668238 w 1404444"/>
                <a:gd name="connsiteY2" fmla="*/ 34538 h 1334801"/>
                <a:gd name="connsiteX3" fmla="*/ 1169888 w 1404444"/>
                <a:gd name="connsiteY3" fmla="*/ 373478 h 1334801"/>
                <a:gd name="connsiteX4" fmla="*/ 1258789 w 1404444"/>
                <a:gd name="connsiteY4" fmla="*/ 1017215 h 1334801"/>
                <a:gd name="connsiteX5" fmla="*/ 706338 w 1404444"/>
                <a:gd name="connsiteY5" fmla="*/ 1334718 h 1334801"/>
                <a:gd name="connsiteX6" fmla="*/ 166588 w 1404444"/>
                <a:gd name="connsiteY6" fmla="*/ 1042616 h 1334801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209589 w 1447445"/>
                <a:gd name="connsiteY0" fmla="*/ 1045663 h 1337826"/>
                <a:gd name="connsiteX1" fmla="*/ 260390 w 1447445"/>
                <a:gd name="connsiteY1" fmla="*/ 334463 h 1337826"/>
                <a:gd name="connsiteX2" fmla="*/ 711239 w 1447445"/>
                <a:gd name="connsiteY2" fmla="*/ 37585 h 1337826"/>
                <a:gd name="connsiteX3" fmla="*/ 1212889 w 1447445"/>
                <a:gd name="connsiteY3" fmla="*/ 376525 h 1337826"/>
                <a:gd name="connsiteX4" fmla="*/ 1301790 w 1447445"/>
                <a:gd name="connsiteY4" fmla="*/ 1020262 h 1337826"/>
                <a:gd name="connsiteX5" fmla="*/ 749339 w 1447445"/>
                <a:gd name="connsiteY5" fmla="*/ 1337765 h 1337826"/>
                <a:gd name="connsiteX6" fmla="*/ 209589 w 1447445"/>
                <a:gd name="connsiteY6" fmla="*/ 1045663 h 1337826"/>
                <a:gd name="connsiteX0" fmla="*/ 209589 w 1447445"/>
                <a:gd name="connsiteY0" fmla="*/ 1045663 h 1341313"/>
                <a:gd name="connsiteX1" fmla="*/ 260390 w 1447445"/>
                <a:gd name="connsiteY1" fmla="*/ 334463 h 1341313"/>
                <a:gd name="connsiteX2" fmla="*/ 711239 w 1447445"/>
                <a:gd name="connsiteY2" fmla="*/ 37585 h 1341313"/>
                <a:gd name="connsiteX3" fmla="*/ 1212889 w 1447445"/>
                <a:gd name="connsiteY3" fmla="*/ 376525 h 1341313"/>
                <a:gd name="connsiteX4" fmla="*/ 1301790 w 1447445"/>
                <a:gd name="connsiteY4" fmla="*/ 1020262 h 1341313"/>
                <a:gd name="connsiteX5" fmla="*/ 749339 w 1447445"/>
                <a:gd name="connsiteY5" fmla="*/ 1337765 h 1341313"/>
                <a:gd name="connsiteX6" fmla="*/ 209589 w 1447445"/>
                <a:gd name="connsiteY6" fmla="*/ 1045663 h 1341313"/>
                <a:gd name="connsiteX0" fmla="*/ 209589 w 1447445"/>
                <a:gd name="connsiteY0" fmla="*/ 1045663 h 1363959"/>
                <a:gd name="connsiteX1" fmla="*/ 260390 w 1447445"/>
                <a:gd name="connsiteY1" fmla="*/ 334463 h 1363959"/>
                <a:gd name="connsiteX2" fmla="*/ 711239 w 1447445"/>
                <a:gd name="connsiteY2" fmla="*/ 37585 h 1363959"/>
                <a:gd name="connsiteX3" fmla="*/ 1212889 w 1447445"/>
                <a:gd name="connsiteY3" fmla="*/ 376525 h 1363959"/>
                <a:gd name="connsiteX4" fmla="*/ 1301790 w 1447445"/>
                <a:gd name="connsiteY4" fmla="*/ 1020262 h 1363959"/>
                <a:gd name="connsiteX5" fmla="*/ 749339 w 1447445"/>
                <a:gd name="connsiteY5" fmla="*/ 1337765 h 1363959"/>
                <a:gd name="connsiteX6" fmla="*/ 577891 w 1447445"/>
                <a:gd name="connsiteY6" fmla="*/ 1312364 h 1363959"/>
                <a:gd name="connsiteX7" fmla="*/ 209589 w 1447445"/>
                <a:gd name="connsiteY7" fmla="*/ 1045663 h 1363959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577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704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503149"/>
                <a:gd name="connsiteX1" fmla="*/ 260390 w 1447445"/>
                <a:gd name="connsiteY1" fmla="*/ 334463 h 1503149"/>
                <a:gd name="connsiteX2" fmla="*/ 711239 w 1447445"/>
                <a:gd name="connsiteY2" fmla="*/ 37585 h 1503149"/>
                <a:gd name="connsiteX3" fmla="*/ 1212889 w 1447445"/>
                <a:gd name="connsiteY3" fmla="*/ 376525 h 1503149"/>
                <a:gd name="connsiteX4" fmla="*/ 1301790 w 1447445"/>
                <a:gd name="connsiteY4" fmla="*/ 1020262 h 1503149"/>
                <a:gd name="connsiteX5" fmla="*/ 704891 w 1447445"/>
                <a:gd name="connsiteY5" fmla="*/ 1312364 h 1503149"/>
                <a:gd name="connsiteX6" fmla="*/ 209589 w 1447445"/>
                <a:gd name="connsiteY6" fmla="*/ 1045663 h 1503149"/>
                <a:gd name="connsiteX0" fmla="*/ 209589 w 1447445"/>
                <a:gd name="connsiteY0" fmla="*/ 1045663 h 1507579"/>
                <a:gd name="connsiteX1" fmla="*/ 260390 w 1447445"/>
                <a:gd name="connsiteY1" fmla="*/ 334463 h 1507579"/>
                <a:gd name="connsiteX2" fmla="*/ 711239 w 1447445"/>
                <a:gd name="connsiteY2" fmla="*/ 37585 h 1507579"/>
                <a:gd name="connsiteX3" fmla="*/ 1212889 w 1447445"/>
                <a:gd name="connsiteY3" fmla="*/ 376525 h 1507579"/>
                <a:gd name="connsiteX4" fmla="*/ 1301790 w 1447445"/>
                <a:gd name="connsiteY4" fmla="*/ 1020262 h 1507579"/>
                <a:gd name="connsiteX5" fmla="*/ 704891 w 1447445"/>
                <a:gd name="connsiteY5" fmla="*/ 1312364 h 1507579"/>
                <a:gd name="connsiteX6" fmla="*/ 209589 w 1447445"/>
                <a:gd name="connsiteY6" fmla="*/ 1045663 h 1507579"/>
                <a:gd name="connsiteX0" fmla="*/ 209589 w 1447445"/>
                <a:gd name="connsiteY0" fmla="*/ 1045663 h 1617166"/>
                <a:gd name="connsiteX1" fmla="*/ 260390 w 1447445"/>
                <a:gd name="connsiteY1" fmla="*/ 334463 h 1617166"/>
                <a:gd name="connsiteX2" fmla="*/ 711239 w 1447445"/>
                <a:gd name="connsiteY2" fmla="*/ 37585 h 1617166"/>
                <a:gd name="connsiteX3" fmla="*/ 1212889 w 1447445"/>
                <a:gd name="connsiteY3" fmla="*/ 376525 h 1617166"/>
                <a:gd name="connsiteX4" fmla="*/ 1301790 w 1447445"/>
                <a:gd name="connsiteY4" fmla="*/ 1020262 h 1617166"/>
                <a:gd name="connsiteX5" fmla="*/ 730291 w 1447445"/>
                <a:gd name="connsiteY5" fmla="*/ 1445714 h 1617166"/>
                <a:gd name="connsiteX6" fmla="*/ 209589 w 1447445"/>
                <a:gd name="connsiteY6" fmla="*/ 1045663 h 1617166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445" h="1533343">
                  <a:moveTo>
                    <a:pt x="209589" y="1045663"/>
                  </a:moveTo>
                  <a:cubicBezTo>
                    <a:pt x="57189" y="965229"/>
                    <a:pt x="-197868" y="489776"/>
                    <a:pt x="260390" y="334463"/>
                  </a:cubicBezTo>
                  <a:cubicBezTo>
                    <a:pt x="305898" y="-106600"/>
                    <a:pt x="552489" y="30575"/>
                    <a:pt x="711239" y="37585"/>
                  </a:cubicBezTo>
                  <a:cubicBezTo>
                    <a:pt x="869989" y="44595"/>
                    <a:pt x="1194897" y="-175663"/>
                    <a:pt x="1212889" y="376525"/>
                  </a:cubicBezTo>
                  <a:cubicBezTo>
                    <a:pt x="1415031" y="388963"/>
                    <a:pt x="1575898" y="675905"/>
                    <a:pt x="1301790" y="1020262"/>
                  </a:cubicBezTo>
                  <a:cubicBezTo>
                    <a:pt x="1329307" y="1258785"/>
                    <a:pt x="1299674" y="1708181"/>
                    <a:pt x="730291" y="1445714"/>
                  </a:cubicBezTo>
                  <a:cubicBezTo>
                    <a:pt x="214883" y="1733580"/>
                    <a:pt x="97406" y="1236163"/>
                    <a:pt x="209589" y="10456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52463D3-1E27-4855-801E-9471489692B9}"/>
                </a:ext>
              </a:extLst>
            </p:cNvPr>
            <p:cNvSpPr/>
            <p:nvPr/>
          </p:nvSpPr>
          <p:spPr>
            <a:xfrm rot="478539">
              <a:off x="6126796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B57749C-5FD0-4949-9FEE-FEC3D687D387}"/>
                </a:ext>
              </a:extLst>
            </p:cNvPr>
            <p:cNvSpPr/>
            <p:nvPr/>
          </p:nvSpPr>
          <p:spPr>
            <a:xfrm rot="20824237">
              <a:off x="6453072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71">
              <a:extLst>
                <a:ext uri="{FF2B5EF4-FFF2-40B4-BE49-F238E27FC236}">
                  <a16:creationId xmlns:a16="http://schemas.microsoft.com/office/drawing/2014/main" id="{96FD5A54-D54D-4DEC-9CE8-17CF884605D8}"/>
                </a:ext>
              </a:extLst>
            </p:cNvPr>
            <p:cNvSpPr/>
            <p:nvPr/>
          </p:nvSpPr>
          <p:spPr>
            <a:xfrm>
              <a:off x="6673406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Oval 71">
              <a:extLst>
                <a:ext uri="{FF2B5EF4-FFF2-40B4-BE49-F238E27FC236}">
                  <a16:creationId xmlns:a16="http://schemas.microsoft.com/office/drawing/2014/main" id="{63B0B0C5-85B7-4E45-954B-E400318F8FC8}"/>
                </a:ext>
              </a:extLst>
            </p:cNvPr>
            <p:cNvSpPr/>
            <p:nvPr/>
          </p:nvSpPr>
          <p:spPr>
            <a:xfrm flipH="1">
              <a:off x="5884044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Rectangle 73">
              <a:extLst>
                <a:ext uri="{FF2B5EF4-FFF2-40B4-BE49-F238E27FC236}">
                  <a16:creationId xmlns:a16="http://schemas.microsoft.com/office/drawing/2014/main" id="{3E34136B-0A12-4AB2-8EA5-7E90DE1B6E06}"/>
                </a:ext>
              </a:extLst>
            </p:cNvPr>
            <p:cNvSpPr/>
            <p:nvPr/>
          </p:nvSpPr>
          <p:spPr>
            <a:xfrm>
              <a:off x="5994112" y="3101423"/>
              <a:ext cx="866601" cy="661193"/>
            </a:xfrm>
            <a:custGeom>
              <a:avLst/>
              <a:gdLst>
                <a:gd name="connsiteX0" fmla="*/ 0 w 231002"/>
                <a:gd name="connsiteY0" fmla="*/ 0 h 246706"/>
                <a:gd name="connsiteX1" fmla="*/ 231002 w 231002"/>
                <a:gd name="connsiteY1" fmla="*/ 0 h 246706"/>
                <a:gd name="connsiteX2" fmla="*/ 231002 w 231002"/>
                <a:gd name="connsiteY2" fmla="*/ 246706 h 246706"/>
                <a:gd name="connsiteX3" fmla="*/ 0 w 231002"/>
                <a:gd name="connsiteY3" fmla="*/ 246706 h 246706"/>
                <a:gd name="connsiteX4" fmla="*/ 0 w 231002"/>
                <a:gd name="connsiteY4" fmla="*/ 0 h 246706"/>
                <a:gd name="connsiteX0" fmla="*/ 73025 w 231002"/>
                <a:gd name="connsiteY0" fmla="*/ 0 h 408631"/>
                <a:gd name="connsiteX1" fmla="*/ 231002 w 231002"/>
                <a:gd name="connsiteY1" fmla="*/ 161925 h 408631"/>
                <a:gd name="connsiteX2" fmla="*/ 231002 w 231002"/>
                <a:gd name="connsiteY2" fmla="*/ 408631 h 408631"/>
                <a:gd name="connsiteX3" fmla="*/ 0 w 231002"/>
                <a:gd name="connsiteY3" fmla="*/ 408631 h 408631"/>
                <a:gd name="connsiteX4" fmla="*/ 73025 w 231002"/>
                <a:gd name="connsiteY4" fmla="*/ 0 h 408631"/>
                <a:gd name="connsiteX0" fmla="*/ 342900 w 500877"/>
                <a:gd name="connsiteY0" fmla="*/ 0 h 608656"/>
                <a:gd name="connsiteX1" fmla="*/ 500877 w 500877"/>
                <a:gd name="connsiteY1" fmla="*/ 161925 h 608656"/>
                <a:gd name="connsiteX2" fmla="*/ 500877 w 500877"/>
                <a:gd name="connsiteY2" fmla="*/ 408631 h 608656"/>
                <a:gd name="connsiteX3" fmla="*/ 0 w 500877"/>
                <a:gd name="connsiteY3" fmla="*/ 608656 h 608656"/>
                <a:gd name="connsiteX4" fmla="*/ 342900 w 500877"/>
                <a:gd name="connsiteY4" fmla="*/ 0 h 608656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500877 w 688202"/>
                <a:gd name="connsiteY2" fmla="*/ 408631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753984"/>
                <a:gd name="connsiteY0" fmla="*/ 0 h 625475"/>
                <a:gd name="connsiteX1" fmla="*/ 688202 w 753984"/>
                <a:gd name="connsiteY1" fmla="*/ 625475 h 625475"/>
                <a:gd name="connsiteX2" fmla="*/ 351652 w 753984"/>
                <a:gd name="connsiteY2" fmla="*/ 583256 h 625475"/>
                <a:gd name="connsiteX3" fmla="*/ 0 w 753984"/>
                <a:gd name="connsiteY3" fmla="*/ 608656 h 625475"/>
                <a:gd name="connsiteX4" fmla="*/ 342900 w 753984"/>
                <a:gd name="connsiteY4" fmla="*/ 0 h 625475"/>
                <a:gd name="connsiteX0" fmla="*/ 342900 w 753984"/>
                <a:gd name="connsiteY0" fmla="*/ 0 h 644396"/>
                <a:gd name="connsiteX1" fmla="*/ 688202 w 753984"/>
                <a:gd name="connsiteY1" fmla="*/ 625475 h 644396"/>
                <a:gd name="connsiteX2" fmla="*/ 351652 w 753984"/>
                <a:gd name="connsiteY2" fmla="*/ 583256 h 644396"/>
                <a:gd name="connsiteX3" fmla="*/ 0 w 753984"/>
                <a:gd name="connsiteY3" fmla="*/ 608656 h 644396"/>
                <a:gd name="connsiteX4" fmla="*/ 342900 w 753984"/>
                <a:gd name="connsiteY4" fmla="*/ 0 h 644396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426675 w 837759"/>
                <a:gd name="connsiteY0" fmla="*/ 0 h 647249"/>
                <a:gd name="connsiteX1" fmla="*/ 771977 w 837759"/>
                <a:gd name="connsiteY1" fmla="*/ 625475 h 647249"/>
                <a:gd name="connsiteX2" fmla="*/ 435427 w 837759"/>
                <a:gd name="connsiteY2" fmla="*/ 583256 h 647249"/>
                <a:gd name="connsiteX3" fmla="*/ 83775 w 837759"/>
                <a:gd name="connsiteY3" fmla="*/ 608656 h 647249"/>
                <a:gd name="connsiteX4" fmla="*/ 426675 w 837759"/>
                <a:gd name="connsiteY4" fmla="*/ 0 h 647249"/>
                <a:gd name="connsiteX0" fmla="*/ 426675 w 837759"/>
                <a:gd name="connsiteY0" fmla="*/ 0 h 644396"/>
                <a:gd name="connsiteX1" fmla="*/ 771977 w 837759"/>
                <a:gd name="connsiteY1" fmla="*/ 625475 h 644396"/>
                <a:gd name="connsiteX2" fmla="*/ 435427 w 837759"/>
                <a:gd name="connsiteY2" fmla="*/ 583256 h 644396"/>
                <a:gd name="connsiteX3" fmla="*/ 83775 w 837759"/>
                <a:gd name="connsiteY3" fmla="*/ 608656 h 644396"/>
                <a:gd name="connsiteX4" fmla="*/ 426675 w 837759"/>
                <a:gd name="connsiteY4" fmla="*/ 0 h 644396"/>
                <a:gd name="connsiteX0" fmla="*/ 426675 w 841983"/>
                <a:gd name="connsiteY0" fmla="*/ 0 h 644396"/>
                <a:gd name="connsiteX1" fmla="*/ 771977 w 841983"/>
                <a:gd name="connsiteY1" fmla="*/ 625475 h 644396"/>
                <a:gd name="connsiteX2" fmla="*/ 435427 w 841983"/>
                <a:gd name="connsiteY2" fmla="*/ 583256 h 644396"/>
                <a:gd name="connsiteX3" fmla="*/ 83775 w 841983"/>
                <a:gd name="connsiteY3" fmla="*/ 608656 h 644396"/>
                <a:gd name="connsiteX4" fmla="*/ 426675 w 841983"/>
                <a:gd name="connsiteY4" fmla="*/ 0 h 644396"/>
                <a:gd name="connsiteX0" fmla="*/ 426675 w 841983"/>
                <a:gd name="connsiteY0" fmla="*/ 0 h 637541"/>
                <a:gd name="connsiteX1" fmla="*/ 771977 w 841983"/>
                <a:gd name="connsiteY1" fmla="*/ 625475 h 637541"/>
                <a:gd name="connsiteX2" fmla="*/ 435427 w 841983"/>
                <a:gd name="connsiteY2" fmla="*/ 583256 h 637541"/>
                <a:gd name="connsiteX3" fmla="*/ 83775 w 841983"/>
                <a:gd name="connsiteY3" fmla="*/ 608656 h 637541"/>
                <a:gd name="connsiteX4" fmla="*/ 426675 w 841983"/>
                <a:gd name="connsiteY4" fmla="*/ 0 h 637541"/>
                <a:gd name="connsiteX0" fmla="*/ 426675 w 841983"/>
                <a:gd name="connsiteY0" fmla="*/ 0 h 642410"/>
                <a:gd name="connsiteX1" fmla="*/ 771977 w 841983"/>
                <a:gd name="connsiteY1" fmla="*/ 625475 h 642410"/>
                <a:gd name="connsiteX2" fmla="*/ 435427 w 841983"/>
                <a:gd name="connsiteY2" fmla="*/ 583256 h 642410"/>
                <a:gd name="connsiteX3" fmla="*/ 83775 w 841983"/>
                <a:gd name="connsiteY3" fmla="*/ 608656 h 642410"/>
                <a:gd name="connsiteX4" fmla="*/ 426675 w 841983"/>
                <a:gd name="connsiteY4" fmla="*/ 0 h 64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983" h="642410">
                  <a:moveTo>
                    <a:pt x="426675" y="0"/>
                  </a:moveTo>
                  <a:cubicBezTo>
                    <a:pt x="859276" y="192617"/>
                    <a:pt x="914051" y="486833"/>
                    <a:pt x="771977" y="625475"/>
                  </a:cubicBezTo>
                  <a:cubicBezTo>
                    <a:pt x="651062" y="676489"/>
                    <a:pt x="547610" y="597329"/>
                    <a:pt x="435427" y="583256"/>
                  </a:cubicBezTo>
                  <a:cubicBezTo>
                    <a:pt x="318210" y="591723"/>
                    <a:pt x="235917" y="682739"/>
                    <a:pt x="83775" y="608656"/>
                  </a:cubicBezTo>
                  <a:cubicBezTo>
                    <a:pt x="-135300" y="459746"/>
                    <a:pt x="109175" y="101285"/>
                    <a:pt x="4266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8FAAA14-64D6-47B5-ADD2-BC0E7DAFD27F}"/>
              </a:ext>
            </a:extLst>
          </p:cNvPr>
          <p:cNvGrpSpPr/>
          <p:nvPr/>
        </p:nvGrpSpPr>
        <p:grpSpPr>
          <a:xfrm>
            <a:off x="9774429" y="5404285"/>
            <a:ext cx="575572" cy="609729"/>
            <a:chOff x="5702259" y="2376986"/>
            <a:chExt cx="1447445" cy="1533343"/>
          </a:xfrm>
        </p:grpSpPr>
        <p:sp>
          <p:nvSpPr>
            <p:cNvPr id="157" name="Oval 68">
              <a:extLst>
                <a:ext uri="{FF2B5EF4-FFF2-40B4-BE49-F238E27FC236}">
                  <a16:creationId xmlns:a16="http://schemas.microsoft.com/office/drawing/2014/main" id="{E5EE3C0D-0683-4160-BED6-AD3B875B2350}"/>
                </a:ext>
              </a:extLst>
            </p:cNvPr>
            <p:cNvSpPr/>
            <p:nvPr/>
          </p:nvSpPr>
          <p:spPr>
            <a:xfrm>
              <a:off x="5702259" y="2376986"/>
              <a:ext cx="1447445" cy="1533343"/>
            </a:xfrm>
            <a:custGeom>
              <a:avLst/>
              <a:gdLst>
                <a:gd name="connsiteX0" fmla="*/ 0 w 1219200"/>
                <a:gd name="connsiteY0" fmla="*/ 484990 h 969979"/>
                <a:gd name="connsiteX1" fmla="*/ 609600 w 1219200"/>
                <a:gd name="connsiteY1" fmla="*/ 0 h 969979"/>
                <a:gd name="connsiteX2" fmla="*/ 1219200 w 1219200"/>
                <a:gd name="connsiteY2" fmla="*/ 484990 h 969979"/>
                <a:gd name="connsiteX3" fmla="*/ 609600 w 1219200"/>
                <a:gd name="connsiteY3" fmla="*/ 969980 h 969979"/>
                <a:gd name="connsiteX4" fmla="*/ 0 w 1219200"/>
                <a:gd name="connsiteY4" fmla="*/ 484990 h 969979"/>
                <a:gd name="connsiteX0" fmla="*/ 882 w 1220082"/>
                <a:gd name="connsiteY0" fmla="*/ 484990 h 1319230"/>
                <a:gd name="connsiteX1" fmla="*/ 610482 w 1220082"/>
                <a:gd name="connsiteY1" fmla="*/ 0 h 1319230"/>
                <a:gd name="connsiteX2" fmla="*/ 1220082 w 1220082"/>
                <a:gd name="connsiteY2" fmla="*/ 484990 h 1319230"/>
                <a:gd name="connsiteX3" fmla="*/ 724782 w 1220082"/>
                <a:gd name="connsiteY3" fmla="*/ 1319230 h 1319230"/>
                <a:gd name="connsiteX4" fmla="*/ 882 w 1220082"/>
                <a:gd name="connsiteY4" fmla="*/ 484990 h 1319230"/>
                <a:gd name="connsiteX0" fmla="*/ 19687 w 1238887"/>
                <a:gd name="connsiteY0" fmla="*/ 484990 h 1338839"/>
                <a:gd name="connsiteX1" fmla="*/ 629287 w 1238887"/>
                <a:gd name="connsiteY1" fmla="*/ 0 h 1338839"/>
                <a:gd name="connsiteX2" fmla="*/ 1238887 w 1238887"/>
                <a:gd name="connsiteY2" fmla="*/ 484990 h 1338839"/>
                <a:gd name="connsiteX3" fmla="*/ 743587 w 1238887"/>
                <a:gd name="connsiteY3" fmla="*/ 1319230 h 1338839"/>
                <a:gd name="connsiteX4" fmla="*/ 203837 w 1238887"/>
                <a:gd name="connsiteY4" fmla="*/ 1027128 h 1338839"/>
                <a:gd name="connsiteX5" fmla="*/ 19687 w 1238887"/>
                <a:gd name="connsiteY5" fmla="*/ 484990 h 1338839"/>
                <a:gd name="connsiteX0" fmla="*/ 107016 w 1091266"/>
                <a:gd name="connsiteY0" fmla="*/ 274974 h 1344723"/>
                <a:gd name="connsiteX1" fmla="*/ 481666 w 1091266"/>
                <a:gd name="connsiteY1" fmla="*/ 5884 h 1344723"/>
                <a:gd name="connsiteX2" fmla="*/ 1091266 w 1091266"/>
                <a:gd name="connsiteY2" fmla="*/ 490874 h 1344723"/>
                <a:gd name="connsiteX3" fmla="*/ 595966 w 1091266"/>
                <a:gd name="connsiteY3" fmla="*/ 1325114 h 1344723"/>
                <a:gd name="connsiteX4" fmla="*/ 56216 w 1091266"/>
                <a:gd name="connsiteY4" fmla="*/ 1033012 h 1344723"/>
                <a:gd name="connsiteX5" fmla="*/ 107016 w 1091266"/>
                <a:gd name="connsiteY5" fmla="*/ 274974 h 1344723"/>
                <a:gd name="connsiteX0" fmla="*/ 109985 w 1094235"/>
                <a:gd name="connsiteY0" fmla="*/ 256523 h 1326272"/>
                <a:gd name="connsiteX1" fmla="*/ 560835 w 1094235"/>
                <a:gd name="connsiteY1" fmla="*/ 6483 h 1326272"/>
                <a:gd name="connsiteX2" fmla="*/ 1094235 w 1094235"/>
                <a:gd name="connsiteY2" fmla="*/ 472423 h 1326272"/>
                <a:gd name="connsiteX3" fmla="*/ 598935 w 1094235"/>
                <a:gd name="connsiteY3" fmla="*/ 1306663 h 1326272"/>
                <a:gd name="connsiteX4" fmla="*/ 59185 w 1094235"/>
                <a:gd name="connsiteY4" fmla="*/ 1014561 h 1326272"/>
                <a:gd name="connsiteX5" fmla="*/ 109985 w 1094235"/>
                <a:gd name="connsiteY5" fmla="*/ 256523 h 1326272"/>
                <a:gd name="connsiteX0" fmla="*/ 109985 w 1062485"/>
                <a:gd name="connsiteY0" fmla="*/ 251527 h 1328408"/>
                <a:gd name="connsiteX1" fmla="*/ 560835 w 1062485"/>
                <a:gd name="connsiteY1" fmla="*/ 1487 h 1328408"/>
                <a:gd name="connsiteX2" fmla="*/ 1062485 w 1062485"/>
                <a:gd name="connsiteY2" fmla="*/ 340427 h 1328408"/>
                <a:gd name="connsiteX3" fmla="*/ 598935 w 1062485"/>
                <a:gd name="connsiteY3" fmla="*/ 1301667 h 1328408"/>
                <a:gd name="connsiteX4" fmla="*/ 59185 w 1062485"/>
                <a:gd name="connsiteY4" fmla="*/ 1009565 h 1328408"/>
                <a:gd name="connsiteX5" fmla="*/ 109985 w 1062485"/>
                <a:gd name="connsiteY5" fmla="*/ 251527 h 1328408"/>
                <a:gd name="connsiteX0" fmla="*/ 109985 w 1178871"/>
                <a:gd name="connsiteY0" fmla="*/ 251527 h 1301750"/>
                <a:gd name="connsiteX1" fmla="*/ 560835 w 1178871"/>
                <a:gd name="connsiteY1" fmla="*/ 1487 h 1301750"/>
                <a:gd name="connsiteX2" fmla="*/ 1062485 w 1178871"/>
                <a:gd name="connsiteY2" fmla="*/ 340427 h 1301750"/>
                <a:gd name="connsiteX3" fmla="*/ 1151386 w 1178871"/>
                <a:gd name="connsiteY3" fmla="*/ 984164 h 1301750"/>
                <a:gd name="connsiteX4" fmla="*/ 598935 w 1178871"/>
                <a:gd name="connsiteY4" fmla="*/ 1301667 h 1301750"/>
                <a:gd name="connsiteX5" fmla="*/ 59185 w 1178871"/>
                <a:gd name="connsiteY5" fmla="*/ 1009565 h 1301750"/>
                <a:gd name="connsiteX6" fmla="*/ 109985 w 1178871"/>
                <a:gd name="connsiteY6" fmla="*/ 251527 h 1301750"/>
                <a:gd name="connsiteX0" fmla="*/ 109985 w 1264880"/>
                <a:gd name="connsiteY0" fmla="*/ 251527 h 1301750"/>
                <a:gd name="connsiteX1" fmla="*/ 560835 w 1264880"/>
                <a:gd name="connsiteY1" fmla="*/ 1487 h 1301750"/>
                <a:gd name="connsiteX2" fmla="*/ 1062485 w 1264880"/>
                <a:gd name="connsiteY2" fmla="*/ 340427 h 1301750"/>
                <a:gd name="connsiteX3" fmla="*/ 1151386 w 1264880"/>
                <a:gd name="connsiteY3" fmla="*/ 984164 h 1301750"/>
                <a:gd name="connsiteX4" fmla="*/ 598935 w 1264880"/>
                <a:gd name="connsiteY4" fmla="*/ 1301667 h 1301750"/>
                <a:gd name="connsiteX5" fmla="*/ 59185 w 1264880"/>
                <a:gd name="connsiteY5" fmla="*/ 1009565 h 1301750"/>
                <a:gd name="connsiteX6" fmla="*/ 109985 w 1264880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96844 h 1347067"/>
                <a:gd name="connsiteX1" fmla="*/ 560835 w 1297041"/>
                <a:gd name="connsiteY1" fmla="*/ 46804 h 1347067"/>
                <a:gd name="connsiteX2" fmla="*/ 1062485 w 1297041"/>
                <a:gd name="connsiteY2" fmla="*/ 385744 h 1347067"/>
                <a:gd name="connsiteX3" fmla="*/ 1151386 w 1297041"/>
                <a:gd name="connsiteY3" fmla="*/ 1029481 h 1347067"/>
                <a:gd name="connsiteX4" fmla="*/ 598935 w 1297041"/>
                <a:gd name="connsiteY4" fmla="*/ 1346984 h 1347067"/>
                <a:gd name="connsiteX5" fmla="*/ 59185 w 1297041"/>
                <a:gd name="connsiteY5" fmla="*/ 1054882 h 1347067"/>
                <a:gd name="connsiteX6" fmla="*/ 109985 w 1297041"/>
                <a:gd name="connsiteY6" fmla="*/ 296844 h 1347067"/>
                <a:gd name="connsiteX0" fmla="*/ 109985 w 1297041"/>
                <a:gd name="connsiteY0" fmla="*/ 252780 h 1303003"/>
                <a:gd name="connsiteX1" fmla="*/ 560835 w 1297041"/>
                <a:gd name="connsiteY1" fmla="*/ 2740 h 1303003"/>
                <a:gd name="connsiteX2" fmla="*/ 1062485 w 1297041"/>
                <a:gd name="connsiteY2" fmla="*/ 341680 h 1303003"/>
                <a:gd name="connsiteX3" fmla="*/ 1151386 w 1297041"/>
                <a:gd name="connsiteY3" fmla="*/ 985417 h 1303003"/>
                <a:gd name="connsiteX4" fmla="*/ 598935 w 1297041"/>
                <a:gd name="connsiteY4" fmla="*/ 1302920 h 1303003"/>
                <a:gd name="connsiteX5" fmla="*/ 59185 w 1297041"/>
                <a:gd name="connsiteY5" fmla="*/ 1010818 h 1303003"/>
                <a:gd name="connsiteX6" fmla="*/ 109985 w 1297041"/>
                <a:gd name="connsiteY6" fmla="*/ 252780 h 1303003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08230 w 1307986"/>
                <a:gd name="connsiteY0" fmla="*/ 318334 h 1336807"/>
                <a:gd name="connsiteX1" fmla="*/ 571780 w 1307986"/>
                <a:gd name="connsiteY1" fmla="*/ 36544 h 1336807"/>
                <a:gd name="connsiteX2" fmla="*/ 1073430 w 1307986"/>
                <a:gd name="connsiteY2" fmla="*/ 375484 h 1336807"/>
                <a:gd name="connsiteX3" fmla="*/ 1162331 w 1307986"/>
                <a:gd name="connsiteY3" fmla="*/ 1019221 h 1336807"/>
                <a:gd name="connsiteX4" fmla="*/ 609880 w 1307986"/>
                <a:gd name="connsiteY4" fmla="*/ 1336724 h 1336807"/>
                <a:gd name="connsiteX5" fmla="*/ 70130 w 1307986"/>
                <a:gd name="connsiteY5" fmla="*/ 1044622 h 1336807"/>
                <a:gd name="connsiteX6" fmla="*/ 108230 w 1307986"/>
                <a:gd name="connsiteY6" fmla="*/ 318334 h 1336807"/>
                <a:gd name="connsiteX0" fmla="*/ 143325 w 1343081"/>
                <a:gd name="connsiteY0" fmla="*/ 336783 h 1355256"/>
                <a:gd name="connsiteX1" fmla="*/ 606875 w 1343081"/>
                <a:gd name="connsiteY1" fmla="*/ 54993 h 1355256"/>
                <a:gd name="connsiteX2" fmla="*/ 1108525 w 1343081"/>
                <a:gd name="connsiteY2" fmla="*/ 393933 h 1355256"/>
                <a:gd name="connsiteX3" fmla="*/ 1197426 w 1343081"/>
                <a:gd name="connsiteY3" fmla="*/ 1037670 h 1355256"/>
                <a:gd name="connsiteX4" fmla="*/ 644975 w 1343081"/>
                <a:gd name="connsiteY4" fmla="*/ 1355173 h 1355256"/>
                <a:gd name="connsiteX5" fmla="*/ 105225 w 1343081"/>
                <a:gd name="connsiteY5" fmla="*/ 1063071 h 1355256"/>
                <a:gd name="connsiteX6" fmla="*/ 143325 w 1343081"/>
                <a:gd name="connsiteY6" fmla="*/ 336783 h 1355256"/>
                <a:gd name="connsiteX0" fmla="*/ 114082 w 1313838"/>
                <a:gd name="connsiteY0" fmla="*/ 318334 h 1336807"/>
                <a:gd name="connsiteX1" fmla="*/ 577632 w 1313838"/>
                <a:gd name="connsiteY1" fmla="*/ 36544 h 1336807"/>
                <a:gd name="connsiteX2" fmla="*/ 1079282 w 1313838"/>
                <a:gd name="connsiteY2" fmla="*/ 375484 h 1336807"/>
                <a:gd name="connsiteX3" fmla="*/ 1168183 w 1313838"/>
                <a:gd name="connsiteY3" fmla="*/ 1019221 h 1336807"/>
                <a:gd name="connsiteX4" fmla="*/ 615732 w 1313838"/>
                <a:gd name="connsiteY4" fmla="*/ 1336724 h 1336807"/>
                <a:gd name="connsiteX5" fmla="*/ 75982 w 1313838"/>
                <a:gd name="connsiteY5" fmla="*/ 1044622 h 1336807"/>
                <a:gd name="connsiteX6" fmla="*/ 114082 w 1313838"/>
                <a:gd name="connsiteY6" fmla="*/ 318334 h 1336807"/>
                <a:gd name="connsiteX0" fmla="*/ 227307 w 1427063"/>
                <a:gd name="connsiteY0" fmla="*/ 318334 h 1336807"/>
                <a:gd name="connsiteX1" fmla="*/ 690857 w 1427063"/>
                <a:gd name="connsiteY1" fmla="*/ 36544 h 1336807"/>
                <a:gd name="connsiteX2" fmla="*/ 1192507 w 1427063"/>
                <a:gd name="connsiteY2" fmla="*/ 375484 h 1336807"/>
                <a:gd name="connsiteX3" fmla="*/ 1281408 w 1427063"/>
                <a:gd name="connsiteY3" fmla="*/ 1019221 h 1336807"/>
                <a:gd name="connsiteX4" fmla="*/ 728957 w 1427063"/>
                <a:gd name="connsiteY4" fmla="*/ 1336724 h 1336807"/>
                <a:gd name="connsiteX5" fmla="*/ 189207 w 1427063"/>
                <a:gd name="connsiteY5" fmla="*/ 1044622 h 1336807"/>
                <a:gd name="connsiteX6" fmla="*/ 227307 w 1427063"/>
                <a:gd name="connsiteY6" fmla="*/ 318334 h 1336807"/>
                <a:gd name="connsiteX0" fmla="*/ 224092 w 1423848"/>
                <a:gd name="connsiteY0" fmla="*/ 318334 h 1336807"/>
                <a:gd name="connsiteX1" fmla="*/ 687642 w 1423848"/>
                <a:gd name="connsiteY1" fmla="*/ 36544 h 1336807"/>
                <a:gd name="connsiteX2" fmla="*/ 1189292 w 1423848"/>
                <a:gd name="connsiteY2" fmla="*/ 375484 h 1336807"/>
                <a:gd name="connsiteX3" fmla="*/ 1278193 w 1423848"/>
                <a:gd name="connsiteY3" fmla="*/ 1019221 h 1336807"/>
                <a:gd name="connsiteX4" fmla="*/ 725742 w 1423848"/>
                <a:gd name="connsiteY4" fmla="*/ 1336724 h 1336807"/>
                <a:gd name="connsiteX5" fmla="*/ 185992 w 1423848"/>
                <a:gd name="connsiteY5" fmla="*/ 1044622 h 1336807"/>
                <a:gd name="connsiteX6" fmla="*/ 224092 w 1423848"/>
                <a:gd name="connsiteY6" fmla="*/ 318334 h 1336807"/>
                <a:gd name="connsiteX0" fmla="*/ 219649 w 1425755"/>
                <a:gd name="connsiteY0" fmla="*/ 345488 h 1338561"/>
                <a:gd name="connsiteX1" fmla="*/ 689549 w 1425755"/>
                <a:gd name="connsiteY1" fmla="*/ 38298 h 1338561"/>
                <a:gd name="connsiteX2" fmla="*/ 1191199 w 1425755"/>
                <a:gd name="connsiteY2" fmla="*/ 377238 h 1338561"/>
                <a:gd name="connsiteX3" fmla="*/ 1280100 w 1425755"/>
                <a:gd name="connsiteY3" fmla="*/ 1020975 h 1338561"/>
                <a:gd name="connsiteX4" fmla="*/ 727649 w 1425755"/>
                <a:gd name="connsiteY4" fmla="*/ 1338478 h 1338561"/>
                <a:gd name="connsiteX5" fmla="*/ 187899 w 1425755"/>
                <a:gd name="connsiteY5" fmla="*/ 1046376 h 1338561"/>
                <a:gd name="connsiteX6" fmla="*/ 219649 w 1425755"/>
                <a:gd name="connsiteY6" fmla="*/ 345488 h 1338561"/>
                <a:gd name="connsiteX0" fmla="*/ 207305 w 1413411"/>
                <a:gd name="connsiteY0" fmla="*/ 345488 h 1338561"/>
                <a:gd name="connsiteX1" fmla="*/ 677205 w 1413411"/>
                <a:gd name="connsiteY1" fmla="*/ 38298 h 1338561"/>
                <a:gd name="connsiteX2" fmla="*/ 1178855 w 1413411"/>
                <a:gd name="connsiteY2" fmla="*/ 377238 h 1338561"/>
                <a:gd name="connsiteX3" fmla="*/ 1267756 w 1413411"/>
                <a:gd name="connsiteY3" fmla="*/ 1020975 h 1338561"/>
                <a:gd name="connsiteX4" fmla="*/ 715305 w 1413411"/>
                <a:gd name="connsiteY4" fmla="*/ 1338478 h 1338561"/>
                <a:gd name="connsiteX5" fmla="*/ 175555 w 1413411"/>
                <a:gd name="connsiteY5" fmla="*/ 1046376 h 1338561"/>
                <a:gd name="connsiteX6" fmla="*/ 207305 w 1413411"/>
                <a:gd name="connsiteY6" fmla="*/ 345488 h 1338561"/>
                <a:gd name="connsiteX0" fmla="*/ 221312 w 1408368"/>
                <a:gd name="connsiteY0" fmla="*/ 352277 h 1339000"/>
                <a:gd name="connsiteX1" fmla="*/ 672162 w 1408368"/>
                <a:gd name="connsiteY1" fmla="*/ 38737 h 1339000"/>
                <a:gd name="connsiteX2" fmla="*/ 1173812 w 1408368"/>
                <a:gd name="connsiteY2" fmla="*/ 377677 h 1339000"/>
                <a:gd name="connsiteX3" fmla="*/ 1262713 w 1408368"/>
                <a:gd name="connsiteY3" fmla="*/ 1021414 h 1339000"/>
                <a:gd name="connsiteX4" fmla="*/ 710262 w 1408368"/>
                <a:gd name="connsiteY4" fmla="*/ 1338917 h 1339000"/>
                <a:gd name="connsiteX5" fmla="*/ 170512 w 1408368"/>
                <a:gd name="connsiteY5" fmla="*/ 1046815 h 1339000"/>
                <a:gd name="connsiteX6" fmla="*/ 221312 w 1408368"/>
                <a:gd name="connsiteY6" fmla="*/ 352277 h 1339000"/>
                <a:gd name="connsiteX0" fmla="*/ 255177 w 1442233"/>
                <a:gd name="connsiteY0" fmla="*/ 352277 h 1339000"/>
                <a:gd name="connsiteX1" fmla="*/ 706027 w 1442233"/>
                <a:gd name="connsiteY1" fmla="*/ 38737 h 1339000"/>
                <a:gd name="connsiteX2" fmla="*/ 1207677 w 1442233"/>
                <a:gd name="connsiteY2" fmla="*/ 377677 h 1339000"/>
                <a:gd name="connsiteX3" fmla="*/ 1296578 w 1442233"/>
                <a:gd name="connsiteY3" fmla="*/ 1021414 h 1339000"/>
                <a:gd name="connsiteX4" fmla="*/ 744127 w 1442233"/>
                <a:gd name="connsiteY4" fmla="*/ 1338917 h 1339000"/>
                <a:gd name="connsiteX5" fmla="*/ 204377 w 1442233"/>
                <a:gd name="connsiteY5" fmla="*/ 1046815 h 1339000"/>
                <a:gd name="connsiteX6" fmla="*/ 255177 w 1442233"/>
                <a:gd name="connsiteY6" fmla="*/ 352277 h 1339000"/>
                <a:gd name="connsiteX0" fmla="*/ 243103 w 1430159"/>
                <a:gd name="connsiteY0" fmla="*/ 352277 h 1339000"/>
                <a:gd name="connsiteX1" fmla="*/ 693953 w 1430159"/>
                <a:gd name="connsiteY1" fmla="*/ 38737 h 1339000"/>
                <a:gd name="connsiteX2" fmla="*/ 1195603 w 1430159"/>
                <a:gd name="connsiteY2" fmla="*/ 377677 h 1339000"/>
                <a:gd name="connsiteX3" fmla="*/ 1284504 w 1430159"/>
                <a:gd name="connsiteY3" fmla="*/ 1021414 h 1339000"/>
                <a:gd name="connsiteX4" fmla="*/ 732053 w 1430159"/>
                <a:gd name="connsiteY4" fmla="*/ 1338917 h 1339000"/>
                <a:gd name="connsiteX5" fmla="*/ 192303 w 1430159"/>
                <a:gd name="connsiteY5" fmla="*/ 1046815 h 1339000"/>
                <a:gd name="connsiteX6" fmla="*/ 243103 w 1430159"/>
                <a:gd name="connsiteY6" fmla="*/ 352277 h 1339000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31597 w 1269453"/>
                <a:gd name="connsiteY0" fmla="*/ 1042161 h 1334346"/>
                <a:gd name="connsiteX1" fmla="*/ 114148 w 1269453"/>
                <a:gd name="connsiteY1" fmla="*/ 280161 h 1334346"/>
                <a:gd name="connsiteX2" fmla="*/ 533247 w 1269453"/>
                <a:gd name="connsiteY2" fmla="*/ 34083 h 1334346"/>
                <a:gd name="connsiteX3" fmla="*/ 1034897 w 1269453"/>
                <a:gd name="connsiteY3" fmla="*/ 373023 h 1334346"/>
                <a:gd name="connsiteX4" fmla="*/ 1123798 w 1269453"/>
                <a:gd name="connsiteY4" fmla="*/ 1016760 h 1334346"/>
                <a:gd name="connsiteX5" fmla="*/ 571347 w 1269453"/>
                <a:gd name="connsiteY5" fmla="*/ 1334263 h 1334346"/>
                <a:gd name="connsiteX6" fmla="*/ 31597 w 1269453"/>
                <a:gd name="connsiteY6" fmla="*/ 1042161 h 1334346"/>
                <a:gd name="connsiteX0" fmla="*/ 31597 w 1269453"/>
                <a:gd name="connsiteY0" fmla="*/ 1042616 h 1334801"/>
                <a:gd name="connsiteX1" fmla="*/ 114148 w 1269453"/>
                <a:gd name="connsiteY1" fmla="*/ 280616 h 1334801"/>
                <a:gd name="connsiteX2" fmla="*/ 533247 w 1269453"/>
                <a:gd name="connsiteY2" fmla="*/ 34538 h 1334801"/>
                <a:gd name="connsiteX3" fmla="*/ 1034897 w 1269453"/>
                <a:gd name="connsiteY3" fmla="*/ 373478 h 1334801"/>
                <a:gd name="connsiteX4" fmla="*/ 1123798 w 1269453"/>
                <a:gd name="connsiteY4" fmla="*/ 1017215 h 1334801"/>
                <a:gd name="connsiteX5" fmla="*/ 571347 w 1269453"/>
                <a:gd name="connsiteY5" fmla="*/ 1334718 h 1334801"/>
                <a:gd name="connsiteX6" fmla="*/ 31597 w 1269453"/>
                <a:gd name="connsiteY6" fmla="*/ 1042616 h 1334801"/>
                <a:gd name="connsiteX0" fmla="*/ 166588 w 1404444"/>
                <a:gd name="connsiteY0" fmla="*/ 1042616 h 1334801"/>
                <a:gd name="connsiteX1" fmla="*/ 249139 w 1404444"/>
                <a:gd name="connsiteY1" fmla="*/ 280616 h 1334801"/>
                <a:gd name="connsiteX2" fmla="*/ 668238 w 1404444"/>
                <a:gd name="connsiteY2" fmla="*/ 34538 h 1334801"/>
                <a:gd name="connsiteX3" fmla="*/ 1169888 w 1404444"/>
                <a:gd name="connsiteY3" fmla="*/ 373478 h 1334801"/>
                <a:gd name="connsiteX4" fmla="*/ 1258789 w 1404444"/>
                <a:gd name="connsiteY4" fmla="*/ 1017215 h 1334801"/>
                <a:gd name="connsiteX5" fmla="*/ 706338 w 1404444"/>
                <a:gd name="connsiteY5" fmla="*/ 1334718 h 1334801"/>
                <a:gd name="connsiteX6" fmla="*/ 166588 w 1404444"/>
                <a:gd name="connsiteY6" fmla="*/ 1042616 h 1334801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209589 w 1447445"/>
                <a:gd name="connsiteY0" fmla="*/ 1045663 h 1337826"/>
                <a:gd name="connsiteX1" fmla="*/ 260390 w 1447445"/>
                <a:gd name="connsiteY1" fmla="*/ 334463 h 1337826"/>
                <a:gd name="connsiteX2" fmla="*/ 711239 w 1447445"/>
                <a:gd name="connsiteY2" fmla="*/ 37585 h 1337826"/>
                <a:gd name="connsiteX3" fmla="*/ 1212889 w 1447445"/>
                <a:gd name="connsiteY3" fmla="*/ 376525 h 1337826"/>
                <a:gd name="connsiteX4" fmla="*/ 1301790 w 1447445"/>
                <a:gd name="connsiteY4" fmla="*/ 1020262 h 1337826"/>
                <a:gd name="connsiteX5" fmla="*/ 749339 w 1447445"/>
                <a:gd name="connsiteY5" fmla="*/ 1337765 h 1337826"/>
                <a:gd name="connsiteX6" fmla="*/ 209589 w 1447445"/>
                <a:gd name="connsiteY6" fmla="*/ 1045663 h 1337826"/>
                <a:gd name="connsiteX0" fmla="*/ 209589 w 1447445"/>
                <a:gd name="connsiteY0" fmla="*/ 1045663 h 1341313"/>
                <a:gd name="connsiteX1" fmla="*/ 260390 w 1447445"/>
                <a:gd name="connsiteY1" fmla="*/ 334463 h 1341313"/>
                <a:gd name="connsiteX2" fmla="*/ 711239 w 1447445"/>
                <a:gd name="connsiteY2" fmla="*/ 37585 h 1341313"/>
                <a:gd name="connsiteX3" fmla="*/ 1212889 w 1447445"/>
                <a:gd name="connsiteY3" fmla="*/ 376525 h 1341313"/>
                <a:gd name="connsiteX4" fmla="*/ 1301790 w 1447445"/>
                <a:gd name="connsiteY4" fmla="*/ 1020262 h 1341313"/>
                <a:gd name="connsiteX5" fmla="*/ 749339 w 1447445"/>
                <a:gd name="connsiteY5" fmla="*/ 1337765 h 1341313"/>
                <a:gd name="connsiteX6" fmla="*/ 209589 w 1447445"/>
                <a:gd name="connsiteY6" fmla="*/ 1045663 h 1341313"/>
                <a:gd name="connsiteX0" fmla="*/ 209589 w 1447445"/>
                <a:gd name="connsiteY0" fmla="*/ 1045663 h 1363959"/>
                <a:gd name="connsiteX1" fmla="*/ 260390 w 1447445"/>
                <a:gd name="connsiteY1" fmla="*/ 334463 h 1363959"/>
                <a:gd name="connsiteX2" fmla="*/ 711239 w 1447445"/>
                <a:gd name="connsiteY2" fmla="*/ 37585 h 1363959"/>
                <a:gd name="connsiteX3" fmla="*/ 1212889 w 1447445"/>
                <a:gd name="connsiteY3" fmla="*/ 376525 h 1363959"/>
                <a:gd name="connsiteX4" fmla="*/ 1301790 w 1447445"/>
                <a:gd name="connsiteY4" fmla="*/ 1020262 h 1363959"/>
                <a:gd name="connsiteX5" fmla="*/ 749339 w 1447445"/>
                <a:gd name="connsiteY5" fmla="*/ 1337765 h 1363959"/>
                <a:gd name="connsiteX6" fmla="*/ 577891 w 1447445"/>
                <a:gd name="connsiteY6" fmla="*/ 1312364 h 1363959"/>
                <a:gd name="connsiteX7" fmla="*/ 209589 w 1447445"/>
                <a:gd name="connsiteY7" fmla="*/ 1045663 h 1363959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577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704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503149"/>
                <a:gd name="connsiteX1" fmla="*/ 260390 w 1447445"/>
                <a:gd name="connsiteY1" fmla="*/ 334463 h 1503149"/>
                <a:gd name="connsiteX2" fmla="*/ 711239 w 1447445"/>
                <a:gd name="connsiteY2" fmla="*/ 37585 h 1503149"/>
                <a:gd name="connsiteX3" fmla="*/ 1212889 w 1447445"/>
                <a:gd name="connsiteY3" fmla="*/ 376525 h 1503149"/>
                <a:gd name="connsiteX4" fmla="*/ 1301790 w 1447445"/>
                <a:gd name="connsiteY4" fmla="*/ 1020262 h 1503149"/>
                <a:gd name="connsiteX5" fmla="*/ 704891 w 1447445"/>
                <a:gd name="connsiteY5" fmla="*/ 1312364 h 1503149"/>
                <a:gd name="connsiteX6" fmla="*/ 209589 w 1447445"/>
                <a:gd name="connsiteY6" fmla="*/ 1045663 h 1503149"/>
                <a:gd name="connsiteX0" fmla="*/ 209589 w 1447445"/>
                <a:gd name="connsiteY0" fmla="*/ 1045663 h 1507579"/>
                <a:gd name="connsiteX1" fmla="*/ 260390 w 1447445"/>
                <a:gd name="connsiteY1" fmla="*/ 334463 h 1507579"/>
                <a:gd name="connsiteX2" fmla="*/ 711239 w 1447445"/>
                <a:gd name="connsiteY2" fmla="*/ 37585 h 1507579"/>
                <a:gd name="connsiteX3" fmla="*/ 1212889 w 1447445"/>
                <a:gd name="connsiteY3" fmla="*/ 376525 h 1507579"/>
                <a:gd name="connsiteX4" fmla="*/ 1301790 w 1447445"/>
                <a:gd name="connsiteY4" fmla="*/ 1020262 h 1507579"/>
                <a:gd name="connsiteX5" fmla="*/ 704891 w 1447445"/>
                <a:gd name="connsiteY5" fmla="*/ 1312364 h 1507579"/>
                <a:gd name="connsiteX6" fmla="*/ 209589 w 1447445"/>
                <a:gd name="connsiteY6" fmla="*/ 1045663 h 1507579"/>
                <a:gd name="connsiteX0" fmla="*/ 209589 w 1447445"/>
                <a:gd name="connsiteY0" fmla="*/ 1045663 h 1617166"/>
                <a:gd name="connsiteX1" fmla="*/ 260390 w 1447445"/>
                <a:gd name="connsiteY1" fmla="*/ 334463 h 1617166"/>
                <a:gd name="connsiteX2" fmla="*/ 711239 w 1447445"/>
                <a:gd name="connsiteY2" fmla="*/ 37585 h 1617166"/>
                <a:gd name="connsiteX3" fmla="*/ 1212889 w 1447445"/>
                <a:gd name="connsiteY3" fmla="*/ 376525 h 1617166"/>
                <a:gd name="connsiteX4" fmla="*/ 1301790 w 1447445"/>
                <a:gd name="connsiteY4" fmla="*/ 1020262 h 1617166"/>
                <a:gd name="connsiteX5" fmla="*/ 730291 w 1447445"/>
                <a:gd name="connsiteY5" fmla="*/ 1445714 h 1617166"/>
                <a:gd name="connsiteX6" fmla="*/ 209589 w 1447445"/>
                <a:gd name="connsiteY6" fmla="*/ 1045663 h 1617166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445" h="1533343">
                  <a:moveTo>
                    <a:pt x="209589" y="1045663"/>
                  </a:moveTo>
                  <a:cubicBezTo>
                    <a:pt x="57189" y="965229"/>
                    <a:pt x="-197868" y="489776"/>
                    <a:pt x="260390" y="334463"/>
                  </a:cubicBezTo>
                  <a:cubicBezTo>
                    <a:pt x="305898" y="-106600"/>
                    <a:pt x="552489" y="30575"/>
                    <a:pt x="711239" y="37585"/>
                  </a:cubicBezTo>
                  <a:cubicBezTo>
                    <a:pt x="869989" y="44595"/>
                    <a:pt x="1194897" y="-175663"/>
                    <a:pt x="1212889" y="376525"/>
                  </a:cubicBezTo>
                  <a:cubicBezTo>
                    <a:pt x="1415031" y="388963"/>
                    <a:pt x="1575898" y="675905"/>
                    <a:pt x="1301790" y="1020262"/>
                  </a:cubicBezTo>
                  <a:cubicBezTo>
                    <a:pt x="1329307" y="1258785"/>
                    <a:pt x="1299674" y="1708181"/>
                    <a:pt x="730291" y="1445714"/>
                  </a:cubicBezTo>
                  <a:cubicBezTo>
                    <a:pt x="214883" y="1733580"/>
                    <a:pt x="97406" y="1236163"/>
                    <a:pt x="209589" y="10456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B200674-54E7-4105-89E5-132B7AB7C1E3}"/>
                </a:ext>
              </a:extLst>
            </p:cNvPr>
            <p:cNvSpPr/>
            <p:nvPr/>
          </p:nvSpPr>
          <p:spPr>
            <a:xfrm rot="478539">
              <a:off x="6126796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2E6D659-AEA9-4324-BD44-29F92FEAF8C4}"/>
                </a:ext>
              </a:extLst>
            </p:cNvPr>
            <p:cNvSpPr/>
            <p:nvPr/>
          </p:nvSpPr>
          <p:spPr>
            <a:xfrm rot="20824237">
              <a:off x="6453072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71">
              <a:extLst>
                <a:ext uri="{FF2B5EF4-FFF2-40B4-BE49-F238E27FC236}">
                  <a16:creationId xmlns:a16="http://schemas.microsoft.com/office/drawing/2014/main" id="{15B0135A-A680-41CA-999A-EBBD75102E3E}"/>
                </a:ext>
              </a:extLst>
            </p:cNvPr>
            <p:cNvSpPr/>
            <p:nvPr/>
          </p:nvSpPr>
          <p:spPr>
            <a:xfrm>
              <a:off x="6673406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71">
              <a:extLst>
                <a:ext uri="{FF2B5EF4-FFF2-40B4-BE49-F238E27FC236}">
                  <a16:creationId xmlns:a16="http://schemas.microsoft.com/office/drawing/2014/main" id="{E362EE01-60A7-495D-B67C-1EBED95FCEFD}"/>
                </a:ext>
              </a:extLst>
            </p:cNvPr>
            <p:cNvSpPr/>
            <p:nvPr/>
          </p:nvSpPr>
          <p:spPr>
            <a:xfrm flipH="1">
              <a:off x="5884044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Rectangle 73">
              <a:extLst>
                <a:ext uri="{FF2B5EF4-FFF2-40B4-BE49-F238E27FC236}">
                  <a16:creationId xmlns:a16="http://schemas.microsoft.com/office/drawing/2014/main" id="{3836AA10-C529-45D0-B8E4-67CDF6A2CCA9}"/>
                </a:ext>
              </a:extLst>
            </p:cNvPr>
            <p:cNvSpPr/>
            <p:nvPr/>
          </p:nvSpPr>
          <p:spPr>
            <a:xfrm>
              <a:off x="5994112" y="3101423"/>
              <a:ext cx="866601" cy="661193"/>
            </a:xfrm>
            <a:custGeom>
              <a:avLst/>
              <a:gdLst>
                <a:gd name="connsiteX0" fmla="*/ 0 w 231002"/>
                <a:gd name="connsiteY0" fmla="*/ 0 h 246706"/>
                <a:gd name="connsiteX1" fmla="*/ 231002 w 231002"/>
                <a:gd name="connsiteY1" fmla="*/ 0 h 246706"/>
                <a:gd name="connsiteX2" fmla="*/ 231002 w 231002"/>
                <a:gd name="connsiteY2" fmla="*/ 246706 h 246706"/>
                <a:gd name="connsiteX3" fmla="*/ 0 w 231002"/>
                <a:gd name="connsiteY3" fmla="*/ 246706 h 246706"/>
                <a:gd name="connsiteX4" fmla="*/ 0 w 231002"/>
                <a:gd name="connsiteY4" fmla="*/ 0 h 246706"/>
                <a:gd name="connsiteX0" fmla="*/ 73025 w 231002"/>
                <a:gd name="connsiteY0" fmla="*/ 0 h 408631"/>
                <a:gd name="connsiteX1" fmla="*/ 231002 w 231002"/>
                <a:gd name="connsiteY1" fmla="*/ 161925 h 408631"/>
                <a:gd name="connsiteX2" fmla="*/ 231002 w 231002"/>
                <a:gd name="connsiteY2" fmla="*/ 408631 h 408631"/>
                <a:gd name="connsiteX3" fmla="*/ 0 w 231002"/>
                <a:gd name="connsiteY3" fmla="*/ 408631 h 408631"/>
                <a:gd name="connsiteX4" fmla="*/ 73025 w 231002"/>
                <a:gd name="connsiteY4" fmla="*/ 0 h 408631"/>
                <a:gd name="connsiteX0" fmla="*/ 342900 w 500877"/>
                <a:gd name="connsiteY0" fmla="*/ 0 h 608656"/>
                <a:gd name="connsiteX1" fmla="*/ 500877 w 500877"/>
                <a:gd name="connsiteY1" fmla="*/ 161925 h 608656"/>
                <a:gd name="connsiteX2" fmla="*/ 500877 w 500877"/>
                <a:gd name="connsiteY2" fmla="*/ 408631 h 608656"/>
                <a:gd name="connsiteX3" fmla="*/ 0 w 500877"/>
                <a:gd name="connsiteY3" fmla="*/ 608656 h 608656"/>
                <a:gd name="connsiteX4" fmla="*/ 342900 w 500877"/>
                <a:gd name="connsiteY4" fmla="*/ 0 h 608656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500877 w 688202"/>
                <a:gd name="connsiteY2" fmla="*/ 408631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753984"/>
                <a:gd name="connsiteY0" fmla="*/ 0 h 625475"/>
                <a:gd name="connsiteX1" fmla="*/ 688202 w 753984"/>
                <a:gd name="connsiteY1" fmla="*/ 625475 h 625475"/>
                <a:gd name="connsiteX2" fmla="*/ 351652 w 753984"/>
                <a:gd name="connsiteY2" fmla="*/ 583256 h 625475"/>
                <a:gd name="connsiteX3" fmla="*/ 0 w 753984"/>
                <a:gd name="connsiteY3" fmla="*/ 608656 h 625475"/>
                <a:gd name="connsiteX4" fmla="*/ 342900 w 753984"/>
                <a:gd name="connsiteY4" fmla="*/ 0 h 625475"/>
                <a:gd name="connsiteX0" fmla="*/ 342900 w 753984"/>
                <a:gd name="connsiteY0" fmla="*/ 0 h 644396"/>
                <a:gd name="connsiteX1" fmla="*/ 688202 w 753984"/>
                <a:gd name="connsiteY1" fmla="*/ 625475 h 644396"/>
                <a:gd name="connsiteX2" fmla="*/ 351652 w 753984"/>
                <a:gd name="connsiteY2" fmla="*/ 583256 h 644396"/>
                <a:gd name="connsiteX3" fmla="*/ 0 w 753984"/>
                <a:gd name="connsiteY3" fmla="*/ 608656 h 644396"/>
                <a:gd name="connsiteX4" fmla="*/ 342900 w 753984"/>
                <a:gd name="connsiteY4" fmla="*/ 0 h 644396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426675 w 837759"/>
                <a:gd name="connsiteY0" fmla="*/ 0 h 647249"/>
                <a:gd name="connsiteX1" fmla="*/ 771977 w 837759"/>
                <a:gd name="connsiteY1" fmla="*/ 625475 h 647249"/>
                <a:gd name="connsiteX2" fmla="*/ 435427 w 837759"/>
                <a:gd name="connsiteY2" fmla="*/ 583256 h 647249"/>
                <a:gd name="connsiteX3" fmla="*/ 83775 w 837759"/>
                <a:gd name="connsiteY3" fmla="*/ 608656 h 647249"/>
                <a:gd name="connsiteX4" fmla="*/ 426675 w 837759"/>
                <a:gd name="connsiteY4" fmla="*/ 0 h 647249"/>
                <a:gd name="connsiteX0" fmla="*/ 426675 w 837759"/>
                <a:gd name="connsiteY0" fmla="*/ 0 h 644396"/>
                <a:gd name="connsiteX1" fmla="*/ 771977 w 837759"/>
                <a:gd name="connsiteY1" fmla="*/ 625475 h 644396"/>
                <a:gd name="connsiteX2" fmla="*/ 435427 w 837759"/>
                <a:gd name="connsiteY2" fmla="*/ 583256 h 644396"/>
                <a:gd name="connsiteX3" fmla="*/ 83775 w 837759"/>
                <a:gd name="connsiteY3" fmla="*/ 608656 h 644396"/>
                <a:gd name="connsiteX4" fmla="*/ 426675 w 837759"/>
                <a:gd name="connsiteY4" fmla="*/ 0 h 644396"/>
                <a:gd name="connsiteX0" fmla="*/ 426675 w 841983"/>
                <a:gd name="connsiteY0" fmla="*/ 0 h 644396"/>
                <a:gd name="connsiteX1" fmla="*/ 771977 w 841983"/>
                <a:gd name="connsiteY1" fmla="*/ 625475 h 644396"/>
                <a:gd name="connsiteX2" fmla="*/ 435427 w 841983"/>
                <a:gd name="connsiteY2" fmla="*/ 583256 h 644396"/>
                <a:gd name="connsiteX3" fmla="*/ 83775 w 841983"/>
                <a:gd name="connsiteY3" fmla="*/ 608656 h 644396"/>
                <a:gd name="connsiteX4" fmla="*/ 426675 w 841983"/>
                <a:gd name="connsiteY4" fmla="*/ 0 h 644396"/>
                <a:gd name="connsiteX0" fmla="*/ 426675 w 841983"/>
                <a:gd name="connsiteY0" fmla="*/ 0 h 637541"/>
                <a:gd name="connsiteX1" fmla="*/ 771977 w 841983"/>
                <a:gd name="connsiteY1" fmla="*/ 625475 h 637541"/>
                <a:gd name="connsiteX2" fmla="*/ 435427 w 841983"/>
                <a:gd name="connsiteY2" fmla="*/ 583256 h 637541"/>
                <a:gd name="connsiteX3" fmla="*/ 83775 w 841983"/>
                <a:gd name="connsiteY3" fmla="*/ 608656 h 637541"/>
                <a:gd name="connsiteX4" fmla="*/ 426675 w 841983"/>
                <a:gd name="connsiteY4" fmla="*/ 0 h 637541"/>
                <a:gd name="connsiteX0" fmla="*/ 426675 w 841983"/>
                <a:gd name="connsiteY0" fmla="*/ 0 h 642410"/>
                <a:gd name="connsiteX1" fmla="*/ 771977 w 841983"/>
                <a:gd name="connsiteY1" fmla="*/ 625475 h 642410"/>
                <a:gd name="connsiteX2" fmla="*/ 435427 w 841983"/>
                <a:gd name="connsiteY2" fmla="*/ 583256 h 642410"/>
                <a:gd name="connsiteX3" fmla="*/ 83775 w 841983"/>
                <a:gd name="connsiteY3" fmla="*/ 608656 h 642410"/>
                <a:gd name="connsiteX4" fmla="*/ 426675 w 841983"/>
                <a:gd name="connsiteY4" fmla="*/ 0 h 64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983" h="642410">
                  <a:moveTo>
                    <a:pt x="426675" y="0"/>
                  </a:moveTo>
                  <a:cubicBezTo>
                    <a:pt x="859276" y="192617"/>
                    <a:pt x="914051" y="486833"/>
                    <a:pt x="771977" y="625475"/>
                  </a:cubicBezTo>
                  <a:cubicBezTo>
                    <a:pt x="651062" y="676489"/>
                    <a:pt x="547610" y="597329"/>
                    <a:pt x="435427" y="583256"/>
                  </a:cubicBezTo>
                  <a:cubicBezTo>
                    <a:pt x="318210" y="591723"/>
                    <a:pt x="235917" y="682739"/>
                    <a:pt x="83775" y="608656"/>
                  </a:cubicBezTo>
                  <a:cubicBezTo>
                    <a:pt x="-135300" y="459746"/>
                    <a:pt x="109175" y="101285"/>
                    <a:pt x="4266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31_0-13-13">
            <a:hlinkClick r:id="" action="ppaction://media"/>
            <a:extLst>
              <a:ext uri="{FF2B5EF4-FFF2-40B4-BE49-F238E27FC236}">
                <a16:creationId xmlns:a16="http://schemas.microsoft.com/office/drawing/2014/main" id="{1F5159A3-620F-4EEC-83AB-BB5CF5BB3B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46" name="2sec">
            <a:hlinkClick r:id="" action="ppaction://media"/>
            <a:extLst>
              <a:ext uri="{FF2B5EF4-FFF2-40B4-BE49-F238E27FC236}">
                <a16:creationId xmlns:a16="http://schemas.microsoft.com/office/drawing/2014/main" id="{6CF366F5-998B-43F4-9CC3-9F158581372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58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0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691656" y="192638"/>
            <a:ext cx="550034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0796" y="189971"/>
            <a:ext cx="610472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D1762F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9215FE-5D83-48E5-B281-5AAFB7B2151F}"/>
              </a:ext>
            </a:extLst>
          </p:cNvPr>
          <p:cNvGrpSpPr/>
          <p:nvPr/>
        </p:nvGrpSpPr>
        <p:grpSpPr>
          <a:xfrm>
            <a:off x="1257324" y="1160793"/>
            <a:ext cx="3651665" cy="5374384"/>
            <a:chOff x="1454472" y="1370868"/>
            <a:chExt cx="3332511" cy="490466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03873B-AC99-4248-8755-DA1705186E9F}"/>
                </a:ext>
              </a:extLst>
            </p:cNvPr>
            <p:cNvSpPr/>
            <p:nvPr/>
          </p:nvSpPr>
          <p:spPr>
            <a:xfrm>
              <a:off x="2426086" y="4906163"/>
              <a:ext cx="1368067" cy="1185263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43D99071-AC9D-44C0-B6BD-65BFE2424C25}"/>
                </a:ext>
              </a:extLst>
            </p:cNvPr>
            <p:cNvSpPr/>
            <p:nvPr/>
          </p:nvSpPr>
          <p:spPr>
            <a:xfrm>
              <a:off x="2347906" y="598604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19BADA2D-288F-4853-8C70-FF307708F36B}"/>
                </a:ext>
              </a:extLst>
            </p:cNvPr>
            <p:cNvSpPr/>
            <p:nvPr/>
          </p:nvSpPr>
          <p:spPr>
            <a:xfrm>
              <a:off x="3266219" y="596559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FD3D39A9-CCD1-4A38-BD35-EFE85B0E3FE6}"/>
                </a:ext>
              </a:extLst>
            </p:cNvPr>
            <p:cNvSpPr/>
            <p:nvPr/>
          </p:nvSpPr>
          <p:spPr>
            <a:xfrm>
              <a:off x="2674021" y="4135896"/>
              <a:ext cx="1338913" cy="904610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5C334FA-64CB-487B-B37E-EA21D1CBD376}"/>
                </a:ext>
              </a:extLst>
            </p:cNvPr>
            <p:cNvGrpSpPr/>
            <p:nvPr/>
          </p:nvGrpSpPr>
          <p:grpSpPr>
            <a:xfrm>
              <a:off x="2280827" y="3880660"/>
              <a:ext cx="1854274" cy="1532305"/>
              <a:chOff x="3607634" y="4125539"/>
              <a:chExt cx="1311180" cy="1083512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E538114-5177-4A51-9834-E5F79D7FB5B6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2FD54C1-A6FF-4C98-A375-EEB842CA0FC8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82AC4DE-041D-4946-B194-92D210F64050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FC50976-EF6B-40AB-A860-1988D4DB29E0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2EBB44-65A1-4F64-8265-3EEAC7CEBBB3}"/>
                </a:ext>
              </a:extLst>
            </p:cNvPr>
            <p:cNvGrpSpPr/>
            <p:nvPr/>
          </p:nvGrpSpPr>
          <p:grpSpPr>
            <a:xfrm rot="18824773" flipH="1">
              <a:off x="3456678" y="4067578"/>
              <a:ext cx="864876" cy="1224641"/>
              <a:chOff x="4774206" y="4182857"/>
              <a:chExt cx="611565" cy="865959"/>
            </a:xfrm>
          </p:grpSpPr>
          <p:sp>
            <p:nvSpPr>
              <p:cNvPr id="42" name="Rectangle 10">
                <a:extLst>
                  <a:ext uri="{FF2B5EF4-FFF2-40B4-BE49-F238E27FC236}">
                    <a16:creationId xmlns:a16="http://schemas.microsoft.com/office/drawing/2014/main" id="{61F501BD-E35D-4630-A459-B2AF14EBF04E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6A91191D-D88C-499B-B386-F6E3320CD9CD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6768DCA5-A194-4FF7-B2E9-16C0B34BDD41}"/>
                  </a:ext>
                </a:extLst>
              </p:cNvPr>
              <p:cNvSpPr/>
              <p:nvPr/>
            </p:nvSpPr>
            <p:spPr>
              <a:xfrm rot="14402985">
                <a:off x="4780528" y="4286281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72822E3-3DCA-45CA-90AB-68698FC75027}"/>
                </a:ext>
              </a:extLst>
            </p:cNvPr>
            <p:cNvGrpSpPr/>
            <p:nvPr/>
          </p:nvGrpSpPr>
          <p:grpSpPr>
            <a:xfrm>
              <a:off x="3682231" y="4002005"/>
              <a:ext cx="215522" cy="889382"/>
              <a:chOff x="4598584" y="4211344"/>
              <a:chExt cx="152398" cy="62889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6FBD976-B934-4D2A-8A31-4857652A0FCD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C22577-81D0-451C-A1B0-34F9C0249E74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85B366-8BCA-4B49-AB2F-C617A5BFC796}"/>
                </a:ext>
              </a:extLst>
            </p:cNvPr>
            <p:cNvGrpSpPr/>
            <p:nvPr/>
          </p:nvGrpSpPr>
          <p:grpSpPr>
            <a:xfrm rot="2278668">
              <a:off x="2003011" y="4126497"/>
              <a:ext cx="901319" cy="1224641"/>
              <a:chOff x="4748437" y="4182857"/>
              <a:chExt cx="637334" cy="865959"/>
            </a:xfrm>
          </p:grpSpPr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id="{4F914A34-9F6C-4709-A679-2EEF21E3F407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7E05399A-9BE7-4367-AF38-BAD8DA6A6211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 59">
                <a:extLst>
                  <a:ext uri="{FF2B5EF4-FFF2-40B4-BE49-F238E27FC236}">
                    <a16:creationId xmlns:a16="http://schemas.microsoft.com/office/drawing/2014/main" id="{738D00C1-8CBF-4659-BF09-57FBE2427AC2}"/>
                  </a:ext>
                </a:extLst>
              </p:cNvPr>
              <p:cNvSpPr/>
              <p:nvPr/>
            </p:nvSpPr>
            <p:spPr>
              <a:xfrm rot="17857840">
                <a:off x="4754759" y="4230386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EA3BB4-3FD2-4D49-A73B-9AD1DA159127}"/>
                </a:ext>
              </a:extLst>
            </p:cNvPr>
            <p:cNvGrpSpPr/>
            <p:nvPr/>
          </p:nvGrpSpPr>
          <p:grpSpPr>
            <a:xfrm>
              <a:off x="2402509" y="4098834"/>
              <a:ext cx="395868" cy="888987"/>
              <a:chOff x="8009336" y="4019860"/>
              <a:chExt cx="279923" cy="62861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7617752-6FA5-4015-B020-7965F67B0834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 flipH="1">
                <a:off x="8035925" y="4019860"/>
                <a:ext cx="4762" cy="269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447E9C6-5998-4C2D-9A49-CE30BB7675F4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47097EC-5EC6-468C-AC97-4ECD0D473002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6F0334C-A550-4DC4-AED8-0417E57A79D1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F1B33C8-1686-4194-B6CC-D427F8D6CEF7}"/>
                </a:ext>
              </a:extLst>
            </p:cNvPr>
            <p:cNvGrpSpPr/>
            <p:nvPr/>
          </p:nvGrpSpPr>
          <p:grpSpPr>
            <a:xfrm>
              <a:off x="1454472" y="1370868"/>
              <a:ext cx="3332511" cy="3004597"/>
              <a:chOff x="2943989" y="2350867"/>
              <a:chExt cx="2356460" cy="212458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53515A4-B601-4358-8E62-2306150A35BC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058FFCF-EFB3-42A7-BCA3-63C8D7AE19FB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98079C8-64C0-454C-8630-BF5E658D2181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5">
                <a:extLst>
                  <a:ext uri="{FF2B5EF4-FFF2-40B4-BE49-F238E27FC236}">
                    <a16:creationId xmlns:a16="http://schemas.microsoft.com/office/drawing/2014/main" id="{990910C4-5373-491C-BBDE-13C4C9A75C99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8B48772-C0AF-4B30-A906-40BA17D7B5E0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214A81-3386-4FD0-A864-D0294A781A30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AC5CE91-B2CC-47AC-9B34-5B2A398807C3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81BF9844-A6AA-4837-8C63-BCEF44EB8845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0B39E07-E345-43A7-AA24-F53E01344635}"/>
                  </a:ext>
                </a:extLst>
              </p:cNvPr>
              <p:cNvSpPr/>
              <p:nvPr/>
            </p:nvSpPr>
            <p:spPr>
              <a:xfrm>
                <a:off x="4324335" y="3516989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3105512-9736-4FAB-B5F2-13A43D46AE6C}"/>
                  </a:ext>
                </a:extLst>
              </p:cNvPr>
              <p:cNvSpPr/>
              <p:nvPr/>
            </p:nvSpPr>
            <p:spPr>
              <a:xfrm>
                <a:off x="3505760" y="35569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B2AC0F3-D2CD-4269-9AF2-7A1243CABEE5}"/>
                  </a:ext>
                </a:extLst>
              </p:cNvPr>
              <p:cNvSpPr/>
              <p:nvPr/>
            </p:nvSpPr>
            <p:spPr>
              <a:xfrm>
                <a:off x="3640274" y="366961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732AC68-D573-41E2-A046-C6E0838DFCA3}"/>
                  </a:ext>
                </a:extLst>
              </p:cNvPr>
              <p:cNvSpPr/>
              <p:nvPr/>
            </p:nvSpPr>
            <p:spPr>
              <a:xfrm>
                <a:off x="4396437" y="3629599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D1C692D-4ECA-4229-9D7A-DAFF55C1BE92}"/>
              </a:ext>
            </a:extLst>
          </p:cNvPr>
          <p:cNvGrpSpPr/>
          <p:nvPr/>
        </p:nvGrpSpPr>
        <p:grpSpPr>
          <a:xfrm>
            <a:off x="7085328" y="2726427"/>
            <a:ext cx="4857726" cy="2410785"/>
            <a:chOff x="1921562" y="1368408"/>
            <a:chExt cx="8731994" cy="4333501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429AEB3-E62B-41FA-929F-0BD11A13067B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D205D38-55E1-415E-B594-F3C20AE34431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320666D-34AD-4287-B1C0-BADA6B5BA53A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9D7F361-7E9A-440D-9392-C0DA1C7825AA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8C7F1B3-DD47-40B8-8842-A4DA6C4BDA61}"/>
                </a:ext>
              </a:extLst>
            </p:cNvPr>
            <p:cNvSpPr/>
            <p:nvPr/>
          </p:nvSpPr>
          <p:spPr>
            <a:xfrm>
              <a:off x="31937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6D2751C-F08E-47DE-80CB-1D4A00586E74}"/>
                </a:ext>
              </a:extLst>
            </p:cNvPr>
            <p:cNvSpPr/>
            <p:nvPr/>
          </p:nvSpPr>
          <p:spPr>
            <a:xfrm>
              <a:off x="1921564" y="1368408"/>
              <a:ext cx="8731992" cy="3667419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A1CCE9B-78AB-49C7-A424-8A567B453614}"/>
                </a:ext>
              </a:extLst>
            </p:cNvPr>
            <p:cNvSpPr/>
            <p:nvPr/>
          </p:nvSpPr>
          <p:spPr>
            <a:xfrm>
              <a:off x="83753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92F9CB-F3EC-4699-9A88-4E8AF207E8F5}"/>
                </a:ext>
              </a:extLst>
            </p:cNvPr>
            <p:cNvCxnSpPr>
              <a:cxnSpLocks/>
              <a:stCxn id="56" idx="6"/>
              <a:endCxn id="56" idx="8"/>
            </p:cNvCxnSpPr>
            <p:nvPr/>
          </p:nvCxnSpPr>
          <p:spPr>
            <a:xfrm>
              <a:off x="3569804" y="4948469"/>
              <a:ext cx="762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EB5AD9-4631-4F63-953B-A808889A3453}"/>
                </a:ext>
              </a:extLst>
            </p:cNvPr>
            <p:cNvCxnSpPr>
              <a:cxnSpLocks/>
              <a:stCxn id="56" idx="5"/>
              <a:endCxn id="56" idx="7"/>
            </p:cNvCxnSpPr>
            <p:nvPr/>
          </p:nvCxnSpPr>
          <p:spPr>
            <a:xfrm>
              <a:off x="3951080" y="4567193"/>
              <a:ext cx="0" cy="76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00DD70-96AD-403B-B247-106F6ED31CBC}"/>
                </a:ext>
              </a:extLst>
            </p:cNvPr>
            <p:cNvCxnSpPr>
              <a:stCxn id="58" idx="6"/>
              <a:endCxn id="58" idx="8"/>
            </p:cNvCxnSpPr>
            <p:nvPr/>
          </p:nvCxnSpPr>
          <p:spPr>
            <a:xfrm>
              <a:off x="8751404" y="4948469"/>
              <a:ext cx="762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2993F4D-3322-4F27-AE1F-721DA47FB9AE}"/>
                </a:ext>
              </a:extLst>
            </p:cNvPr>
            <p:cNvCxnSpPr>
              <a:stCxn id="58" idx="5"/>
              <a:endCxn id="58" idx="7"/>
            </p:cNvCxnSpPr>
            <p:nvPr/>
          </p:nvCxnSpPr>
          <p:spPr>
            <a:xfrm>
              <a:off x="9132680" y="4567193"/>
              <a:ext cx="0" cy="76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78BCE1F-0251-48CB-8F39-028C19EFE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562" y="3806574"/>
              <a:ext cx="8731993" cy="30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BBFC448-78EA-4F4B-B178-5B6AC7062430}"/>
                </a:ext>
              </a:extLst>
            </p:cNvPr>
            <p:cNvSpPr/>
            <p:nvPr/>
          </p:nvSpPr>
          <p:spPr>
            <a:xfrm>
              <a:off x="1921562" y="3843531"/>
              <a:ext cx="491437" cy="2678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B9DDE5E-C1E5-475F-9B36-9DFE86BB02F7}"/>
                </a:ext>
              </a:extLst>
            </p:cNvPr>
            <p:cNvCxnSpPr>
              <a:stCxn id="54" idx="6"/>
              <a:endCxn id="54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068DD76-6BE1-4735-9124-07E5FBEF42BC}"/>
                </a:ext>
              </a:extLst>
            </p:cNvPr>
            <p:cNvCxnSpPr>
              <a:stCxn id="54" idx="5"/>
              <a:endCxn id="54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ttsMP3.com_VoiceText_2025-1-31_0-14-15">
            <a:hlinkClick r:id="" action="ppaction://media"/>
            <a:extLst>
              <a:ext uri="{FF2B5EF4-FFF2-40B4-BE49-F238E27FC236}">
                <a16:creationId xmlns:a16="http://schemas.microsoft.com/office/drawing/2014/main" id="{64CB0E42-4BFC-4954-946D-3B399FF7966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21813" y="1719564"/>
            <a:ext cx="609600" cy="609600"/>
          </a:xfrm>
          <a:prstGeom prst="rect">
            <a:avLst/>
          </a:prstGeom>
        </p:spPr>
      </p:pic>
      <p:pic>
        <p:nvPicPr>
          <p:cNvPr id="67" name="2sec">
            <a:hlinkClick r:id="" action="ppaction://media"/>
            <a:extLst>
              <a:ext uri="{FF2B5EF4-FFF2-40B4-BE49-F238E27FC236}">
                <a16:creationId xmlns:a16="http://schemas.microsoft.com/office/drawing/2014/main" id="{320AC285-C355-4AAA-B363-D797993CC28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323912" y="5689838"/>
            <a:ext cx="609600" cy="609600"/>
          </a:xfrm>
          <a:prstGeom prst="rect">
            <a:avLst/>
          </a:prstGeom>
        </p:spPr>
      </p:pic>
      <p:pic>
        <p:nvPicPr>
          <p:cNvPr id="3" name="ttsMP3.com_VoiceText_2025-1-31_0-15-11">
            <a:hlinkClick r:id="" action="ppaction://media"/>
            <a:extLst>
              <a:ext uri="{FF2B5EF4-FFF2-40B4-BE49-F238E27FC236}">
                <a16:creationId xmlns:a16="http://schemas.microsoft.com/office/drawing/2014/main" id="{1166B678-CF75-4A2D-A2F8-8F0761DA048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135340" y="1773964"/>
            <a:ext cx="609600" cy="609600"/>
          </a:xfrm>
          <a:prstGeom prst="rect">
            <a:avLst/>
          </a:prstGeom>
        </p:spPr>
      </p:pic>
      <p:pic>
        <p:nvPicPr>
          <p:cNvPr id="68" name="2sec">
            <a:hlinkClick r:id="" action="ppaction://media"/>
            <a:extLst>
              <a:ext uri="{FF2B5EF4-FFF2-40B4-BE49-F238E27FC236}">
                <a16:creationId xmlns:a16="http://schemas.microsoft.com/office/drawing/2014/main" id="{2F41D784-0221-4E83-A668-A10E9A14452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398350" y="49510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4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0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81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72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3A26C5-101E-4FE5-BB30-D6820FB38C34}"/>
              </a:ext>
            </a:extLst>
          </p:cNvPr>
          <p:cNvGrpSpPr/>
          <p:nvPr/>
        </p:nvGrpSpPr>
        <p:grpSpPr>
          <a:xfrm flipH="1">
            <a:off x="344692" y="4252527"/>
            <a:ext cx="7195550" cy="2643123"/>
            <a:chOff x="-10214584" y="1700193"/>
            <a:chExt cx="14594687" cy="536102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77B0052-DBAB-4A3D-A950-A9F19C55B03F}"/>
                </a:ext>
              </a:extLst>
            </p:cNvPr>
            <p:cNvSpPr txBox="1"/>
            <p:nvPr/>
          </p:nvSpPr>
          <p:spPr>
            <a:xfrm>
              <a:off x="-10214584" y="3408424"/>
              <a:ext cx="9099243" cy="2684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6E635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ulture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8909A56-4CA7-4DC6-B8E2-62B566D7CB3D}"/>
                </a:ext>
              </a:extLst>
            </p:cNvPr>
            <p:cNvGrpSpPr/>
            <p:nvPr/>
          </p:nvGrpSpPr>
          <p:grpSpPr>
            <a:xfrm flipH="1">
              <a:off x="1181251" y="1700193"/>
              <a:ext cx="3198852" cy="5361029"/>
              <a:chOff x="3135414" y="23782"/>
              <a:chExt cx="4450514" cy="745871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9A69117-67B4-48F5-AE2F-A44455855D94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488574" cy="3583472"/>
                <a:chOff x="6087929" y="3899027"/>
                <a:chExt cx="1488574" cy="3583472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CF32C85C-8B20-4199-ADC7-4B67C7A4B51A}"/>
                    </a:ext>
                  </a:extLst>
                </p:cNvPr>
                <p:cNvGrpSpPr/>
                <p:nvPr/>
              </p:nvGrpSpPr>
              <p:grpSpPr>
                <a:xfrm>
                  <a:off x="6087929" y="3899027"/>
                  <a:ext cx="1331285" cy="2567761"/>
                  <a:chOff x="6087929" y="3899027"/>
                  <a:chExt cx="1331285" cy="2567761"/>
                </a:xfrm>
              </p:grpSpPr>
              <p:sp>
                <p:nvSpPr>
                  <p:cNvPr id="44" name="Rectangle 15">
                    <a:extLst>
                      <a:ext uri="{FF2B5EF4-FFF2-40B4-BE49-F238E27FC236}">
                        <a16:creationId xmlns:a16="http://schemas.microsoft.com/office/drawing/2014/main" id="{7AEFC9E7-7DCE-44C0-8916-ACCE99EA8107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213347" y="3899027"/>
                    <a:ext cx="1205867" cy="256776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6E635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Rectangle 15">
                    <a:extLst>
                      <a:ext uri="{FF2B5EF4-FFF2-40B4-BE49-F238E27FC236}">
                        <a16:creationId xmlns:a16="http://schemas.microsoft.com/office/drawing/2014/main" id="{5447EFA3-1F47-459B-9440-0DEC3727D075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087929" y="3902213"/>
                    <a:ext cx="1131672" cy="240977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51433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42" name="Arc 41">
                  <a:extLst>
                    <a:ext uri="{FF2B5EF4-FFF2-40B4-BE49-F238E27FC236}">
                      <a16:creationId xmlns:a16="http://schemas.microsoft.com/office/drawing/2014/main" id="{C48D0E23-65F2-40D7-8832-9F2A68388DCB}"/>
                    </a:ext>
                  </a:extLst>
                </p:cNvPr>
                <p:cNvSpPr/>
                <p:nvPr/>
              </p:nvSpPr>
              <p:spPr>
                <a:xfrm rot="19046660" flipH="1">
                  <a:off x="7140163" y="5179358"/>
                  <a:ext cx="166637" cy="230314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Arc 42">
                  <a:extLst>
                    <a:ext uri="{FF2B5EF4-FFF2-40B4-BE49-F238E27FC236}">
                      <a16:creationId xmlns:a16="http://schemas.microsoft.com/office/drawing/2014/main" id="{CFE09BDB-AE9A-46E6-9EF6-D98A5F8EBD94}"/>
                    </a:ext>
                  </a:extLst>
                </p:cNvPr>
                <p:cNvSpPr/>
                <p:nvPr/>
              </p:nvSpPr>
              <p:spPr>
                <a:xfrm rot="19046660" flipH="1">
                  <a:off x="7409866" y="5075739"/>
                  <a:ext cx="166637" cy="23571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8FDB048-9C53-4924-8403-DF9A68C4C0B5}"/>
                  </a:ext>
                </a:extLst>
              </p:cNvPr>
              <p:cNvGrpSpPr/>
              <p:nvPr/>
            </p:nvGrpSpPr>
            <p:grpSpPr>
              <a:xfrm>
                <a:off x="3763767" y="1960695"/>
                <a:ext cx="2021977" cy="3259329"/>
                <a:chOff x="3763767" y="1960695"/>
                <a:chExt cx="2021977" cy="3259329"/>
              </a:xfrm>
            </p:grpSpPr>
            <p:sp>
              <p:nvSpPr>
                <p:cNvPr id="39" name="Oval 11">
                  <a:extLst>
                    <a:ext uri="{FF2B5EF4-FFF2-40B4-BE49-F238E27FC236}">
                      <a16:creationId xmlns:a16="http://schemas.microsoft.com/office/drawing/2014/main" id="{68BD84D6-598E-4F69-B5E4-677E1631BFEA}"/>
                    </a:ext>
                  </a:extLst>
                </p:cNvPr>
                <p:cNvSpPr/>
                <p:nvPr/>
              </p:nvSpPr>
              <p:spPr>
                <a:xfrm>
                  <a:off x="3763767" y="1960695"/>
                  <a:ext cx="1880717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11">
                  <a:extLst>
                    <a:ext uri="{FF2B5EF4-FFF2-40B4-BE49-F238E27FC236}">
                      <a16:creationId xmlns:a16="http://schemas.microsoft.com/office/drawing/2014/main" id="{30AE252E-C5A3-4F55-A737-CA888301B271}"/>
                    </a:ext>
                  </a:extLst>
                </p:cNvPr>
                <p:cNvSpPr/>
                <p:nvPr/>
              </p:nvSpPr>
              <p:spPr>
                <a:xfrm>
                  <a:off x="3905028" y="1977110"/>
                  <a:ext cx="1880716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solidFill>
                  <a:srgbClr val="51433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" name="AutoShape 2" descr="How to Draw a Simple Vulture for Kids">
                <a:extLst>
                  <a:ext uri="{FF2B5EF4-FFF2-40B4-BE49-F238E27FC236}">
                    <a16:creationId xmlns:a16="http://schemas.microsoft.com/office/drawing/2014/main" id="{12962661-42ED-4DAB-B022-B97F69A329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14">
                <a:extLst>
                  <a:ext uri="{FF2B5EF4-FFF2-40B4-BE49-F238E27FC236}">
                    <a16:creationId xmlns:a16="http://schemas.microsoft.com/office/drawing/2014/main" id="{C50624DF-9F4A-4BED-8DD6-296327576CFA}"/>
                  </a:ext>
                </a:extLst>
              </p:cNvPr>
              <p:cNvSpPr/>
              <p:nvPr/>
            </p:nvSpPr>
            <p:spPr>
              <a:xfrm>
                <a:off x="4062137" y="2133602"/>
                <a:ext cx="2935562" cy="3646680"/>
              </a:xfrm>
              <a:custGeom>
                <a:avLst/>
                <a:gdLst>
                  <a:gd name="connsiteX0" fmla="*/ 0 w 2478086"/>
                  <a:gd name="connsiteY0" fmla="*/ 0 h 2603823"/>
                  <a:gd name="connsiteX1" fmla="*/ 2478086 w 2478086"/>
                  <a:gd name="connsiteY1" fmla="*/ 0 h 2603823"/>
                  <a:gd name="connsiteX2" fmla="*/ 2478086 w 2478086"/>
                  <a:gd name="connsiteY2" fmla="*/ 2603823 h 2603823"/>
                  <a:gd name="connsiteX3" fmla="*/ 0 w 2478086"/>
                  <a:gd name="connsiteY3" fmla="*/ 2603823 h 2603823"/>
                  <a:gd name="connsiteX4" fmla="*/ 0 w 2478086"/>
                  <a:gd name="connsiteY4" fmla="*/ 0 h 2603823"/>
                  <a:gd name="connsiteX0" fmla="*/ 76200 w 2478086"/>
                  <a:gd name="connsiteY0" fmla="*/ 0 h 3086423"/>
                  <a:gd name="connsiteX1" fmla="*/ 2478086 w 2478086"/>
                  <a:gd name="connsiteY1" fmla="*/ 482600 h 3086423"/>
                  <a:gd name="connsiteX2" fmla="*/ 2478086 w 2478086"/>
                  <a:gd name="connsiteY2" fmla="*/ 3086423 h 3086423"/>
                  <a:gd name="connsiteX3" fmla="*/ 0 w 2478086"/>
                  <a:gd name="connsiteY3" fmla="*/ 3086423 h 3086423"/>
                  <a:gd name="connsiteX4" fmla="*/ 76200 w 2478086"/>
                  <a:gd name="connsiteY4" fmla="*/ 0 h 3086423"/>
                  <a:gd name="connsiteX0" fmla="*/ 404155 w 2806041"/>
                  <a:gd name="connsiteY0" fmla="*/ 0 h 3086423"/>
                  <a:gd name="connsiteX1" fmla="*/ 2806041 w 2806041"/>
                  <a:gd name="connsiteY1" fmla="*/ 482600 h 3086423"/>
                  <a:gd name="connsiteX2" fmla="*/ 2806041 w 2806041"/>
                  <a:gd name="connsiteY2" fmla="*/ 3086423 h 3086423"/>
                  <a:gd name="connsiteX3" fmla="*/ 327955 w 2806041"/>
                  <a:gd name="connsiteY3" fmla="*/ 3086423 h 3086423"/>
                  <a:gd name="connsiteX4" fmla="*/ 404155 w 2806041"/>
                  <a:gd name="connsiteY4" fmla="*/ 0 h 3086423"/>
                  <a:gd name="connsiteX0" fmla="*/ 467563 w 2869449"/>
                  <a:gd name="connsiteY0" fmla="*/ 0 h 3086423"/>
                  <a:gd name="connsiteX1" fmla="*/ 2869449 w 2869449"/>
                  <a:gd name="connsiteY1" fmla="*/ 482600 h 3086423"/>
                  <a:gd name="connsiteX2" fmla="*/ 2869449 w 2869449"/>
                  <a:gd name="connsiteY2" fmla="*/ 3086423 h 3086423"/>
                  <a:gd name="connsiteX3" fmla="*/ 391363 w 2869449"/>
                  <a:gd name="connsiteY3" fmla="*/ 3086423 h 3086423"/>
                  <a:gd name="connsiteX4" fmla="*/ 467563 w 2869449"/>
                  <a:gd name="connsiteY4" fmla="*/ 0 h 3086423"/>
                  <a:gd name="connsiteX0" fmla="*/ 467563 w 2869449"/>
                  <a:gd name="connsiteY0" fmla="*/ 0 h 3515400"/>
                  <a:gd name="connsiteX1" fmla="*/ 2869449 w 2869449"/>
                  <a:gd name="connsiteY1" fmla="*/ 482600 h 3515400"/>
                  <a:gd name="connsiteX2" fmla="*/ 2869449 w 2869449"/>
                  <a:gd name="connsiteY2" fmla="*/ 3086423 h 3515400"/>
                  <a:gd name="connsiteX3" fmla="*/ 391363 w 2869449"/>
                  <a:gd name="connsiteY3" fmla="*/ 3086423 h 3515400"/>
                  <a:gd name="connsiteX4" fmla="*/ 467563 w 2869449"/>
                  <a:gd name="connsiteY4" fmla="*/ 0 h 3515400"/>
                  <a:gd name="connsiteX0" fmla="*/ 467563 w 2869449"/>
                  <a:gd name="connsiteY0" fmla="*/ 0 h 3635878"/>
                  <a:gd name="connsiteX1" fmla="*/ 2869449 w 2869449"/>
                  <a:gd name="connsiteY1" fmla="*/ 4826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467563 w 2869449"/>
                  <a:gd name="connsiteY0" fmla="*/ 0 h 3635878"/>
                  <a:gd name="connsiteX1" fmla="*/ 1739149 w 2869449"/>
                  <a:gd name="connsiteY1" fmla="*/ 508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533676 w 2935562"/>
                  <a:gd name="connsiteY0" fmla="*/ 0 h 3635878"/>
                  <a:gd name="connsiteX1" fmla="*/ 1805262 w 2935562"/>
                  <a:gd name="connsiteY1" fmla="*/ 50800 h 3635878"/>
                  <a:gd name="connsiteX2" fmla="*/ 2935562 w 2935562"/>
                  <a:gd name="connsiteY2" fmla="*/ 3086423 h 3635878"/>
                  <a:gd name="connsiteX3" fmla="*/ 457476 w 2935562"/>
                  <a:gd name="connsiteY3" fmla="*/ 3086423 h 3635878"/>
                  <a:gd name="connsiteX4" fmla="*/ 533676 w 2935562"/>
                  <a:gd name="connsiteY4" fmla="*/ 0 h 3635878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5562" h="3646680">
                    <a:moveTo>
                      <a:pt x="533676" y="0"/>
                    </a:moveTo>
                    <a:lnTo>
                      <a:pt x="1805262" y="50800"/>
                    </a:lnTo>
                    <a:lnTo>
                      <a:pt x="2935562" y="3086423"/>
                    </a:lnTo>
                    <a:cubicBezTo>
                      <a:pt x="2515933" y="3543623"/>
                      <a:pt x="1486705" y="4077023"/>
                      <a:pt x="457476" y="3086423"/>
                    </a:cubicBezTo>
                    <a:cubicBezTo>
                      <a:pt x="241576" y="2756115"/>
                      <a:pt x="-495024" y="1028808"/>
                      <a:pt x="533676" y="0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73614E"/>
                  </a:gs>
                  <a:gs pos="0">
                    <a:srgbClr val="6E6355"/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ED5FD87-5147-4867-9CD6-AAEF4315CEF3}"/>
                  </a:ext>
                </a:extLst>
              </p:cNvPr>
              <p:cNvGrpSpPr/>
              <p:nvPr/>
            </p:nvGrpSpPr>
            <p:grpSpPr>
              <a:xfrm>
                <a:off x="4073879" y="5212366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36" name="Rectangle 18">
                  <a:extLst>
                    <a:ext uri="{FF2B5EF4-FFF2-40B4-BE49-F238E27FC236}">
                      <a16:creationId xmlns:a16="http://schemas.microsoft.com/office/drawing/2014/main" id="{C69C0441-F94E-4661-BED8-D031F767CA75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F5E2A12A-B802-4B8C-9FBB-E82CEC708D93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A7E16BAD-3877-418E-AE76-A251513CD9A6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607C147-B461-4F68-907B-893B08CA834A}"/>
                  </a:ext>
                </a:extLst>
              </p:cNvPr>
              <p:cNvGrpSpPr/>
              <p:nvPr/>
            </p:nvGrpSpPr>
            <p:grpSpPr>
              <a:xfrm>
                <a:off x="5162477" y="5342149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33" name="Rectangle 18">
                  <a:extLst>
                    <a:ext uri="{FF2B5EF4-FFF2-40B4-BE49-F238E27FC236}">
                      <a16:creationId xmlns:a16="http://schemas.microsoft.com/office/drawing/2014/main" id="{A3A939F3-9602-4864-A891-DCDB953263EA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F825C35B-7644-4E6A-ABD2-7AF2EB8D3FF9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3D39F9F8-B23E-4504-8728-7BB182E72C0A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02A0A8D-CA65-4D5D-BEE0-9C406E17FF56}"/>
                  </a:ext>
                </a:extLst>
              </p:cNvPr>
              <p:cNvSpPr/>
              <p:nvPr/>
            </p:nvSpPr>
            <p:spPr>
              <a:xfrm rot="580953" flipV="1">
                <a:off x="4735435" y="5030816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3A58D3B6-E364-47AA-8397-A39F85D816E4}"/>
                  </a:ext>
                </a:extLst>
              </p:cNvPr>
              <p:cNvSpPr/>
              <p:nvPr/>
            </p:nvSpPr>
            <p:spPr>
              <a:xfrm rot="580953" flipV="1">
                <a:off x="5826083" y="5163918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4FB4B6F-4C53-4C74-AB38-341CC9F886B8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4213661"/>
                <a:chOff x="5689919" y="2002004"/>
                <a:chExt cx="1896009" cy="4213661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702C86AF-2073-462F-9F23-216FDD021624}"/>
                    </a:ext>
                  </a:extLst>
                </p:cNvPr>
                <p:cNvGrpSpPr/>
                <p:nvPr/>
              </p:nvGrpSpPr>
              <p:grpSpPr>
                <a:xfrm>
                  <a:off x="5689919" y="2002004"/>
                  <a:ext cx="1896009" cy="3395995"/>
                  <a:chOff x="5689919" y="2002004"/>
                  <a:chExt cx="1896009" cy="3395995"/>
                </a:xfrm>
              </p:grpSpPr>
              <p:sp>
                <p:nvSpPr>
                  <p:cNvPr id="31" name="Oval 11">
                    <a:extLst>
                      <a:ext uri="{FF2B5EF4-FFF2-40B4-BE49-F238E27FC236}">
                        <a16:creationId xmlns:a16="http://schemas.microsoft.com/office/drawing/2014/main" id="{D8809174-346F-4206-A1DA-BB820D76BCE8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689919" y="2037460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24000">
                        <a:srgbClr val="514336"/>
                      </a:gs>
                      <a:gs pos="0">
                        <a:srgbClr val="6E6355"/>
                      </a:gs>
                    </a:gsLst>
                    <a:lin ang="21594000" scaled="0"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Oval 11">
                    <a:extLst>
                      <a:ext uri="{FF2B5EF4-FFF2-40B4-BE49-F238E27FC236}">
                        <a16:creationId xmlns:a16="http://schemas.microsoft.com/office/drawing/2014/main" id="{CF2F86A5-5288-4C4B-A542-FA7FD461D0EA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838382" y="2002004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14336"/>
                      </a:gs>
                      <a:gs pos="22000">
                        <a:srgbClr val="6E6355"/>
                      </a:gs>
                    </a:gsLst>
                    <a:lin ang="21594000" scaled="0"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5EFDB71C-2420-4DBC-AC0D-263E6815A7B7}"/>
                    </a:ext>
                  </a:extLst>
                </p:cNvPr>
                <p:cNvSpPr/>
                <p:nvPr/>
              </p:nvSpPr>
              <p:spPr>
                <a:xfrm>
                  <a:off x="6980635" y="4347566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E2DE3A17-EFBC-46A2-BD05-3DD21B28ABD3}"/>
                    </a:ext>
                  </a:extLst>
                </p:cNvPr>
                <p:cNvSpPr/>
                <p:nvPr/>
              </p:nvSpPr>
              <p:spPr>
                <a:xfrm>
                  <a:off x="7235742" y="4248857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Arc 29">
                  <a:extLst>
                    <a:ext uri="{FF2B5EF4-FFF2-40B4-BE49-F238E27FC236}">
                      <a16:creationId xmlns:a16="http://schemas.microsoft.com/office/drawing/2014/main" id="{3D855469-1661-48C0-A54A-C4195A8C6011}"/>
                    </a:ext>
                  </a:extLst>
                </p:cNvPr>
                <p:cNvSpPr/>
                <p:nvPr/>
              </p:nvSpPr>
              <p:spPr>
                <a:xfrm>
                  <a:off x="6664425" y="4313476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CD02750-4146-496A-8565-E03B6A9FDF3A}"/>
                  </a:ext>
                </a:extLst>
              </p:cNvPr>
              <p:cNvGrpSpPr/>
              <p:nvPr/>
            </p:nvGrpSpPr>
            <p:grpSpPr>
              <a:xfrm>
                <a:off x="3135414" y="23782"/>
                <a:ext cx="2922727" cy="2753979"/>
                <a:chOff x="3135414" y="23782"/>
                <a:chExt cx="2922727" cy="2753979"/>
              </a:xfrm>
            </p:grpSpPr>
            <p:sp>
              <p:nvSpPr>
                <p:cNvPr id="15" name="Oval 5">
                  <a:extLst>
                    <a:ext uri="{FF2B5EF4-FFF2-40B4-BE49-F238E27FC236}">
                      <a16:creationId xmlns:a16="http://schemas.microsoft.com/office/drawing/2014/main" id="{4B935822-D9D7-4BCB-B5D6-6AB1C04A3F0B}"/>
                    </a:ext>
                  </a:extLst>
                </p:cNvPr>
                <p:cNvSpPr/>
                <p:nvPr/>
              </p:nvSpPr>
              <p:spPr>
                <a:xfrm>
                  <a:off x="4054043" y="135138"/>
                  <a:ext cx="1603774" cy="1486208"/>
                </a:xfrm>
                <a:custGeom>
                  <a:avLst/>
                  <a:gdLst>
                    <a:gd name="connsiteX0" fmla="*/ 0 w 1497496"/>
                    <a:gd name="connsiteY0" fmla="*/ 715854 h 1431707"/>
                    <a:gd name="connsiteX1" fmla="*/ 748748 w 1497496"/>
                    <a:gd name="connsiteY1" fmla="*/ 0 h 1431707"/>
                    <a:gd name="connsiteX2" fmla="*/ 1497496 w 1497496"/>
                    <a:gd name="connsiteY2" fmla="*/ 715854 h 1431707"/>
                    <a:gd name="connsiteX3" fmla="*/ 748748 w 1497496"/>
                    <a:gd name="connsiteY3" fmla="*/ 1431708 h 1431707"/>
                    <a:gd name="connsiteX4" fmla="*/ 0 w 1497496"/>
                    <a:gd name="connsiteY4" fmla="*/ 715854 h 1431707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34371"/>
                    <a:gd name="connsiteX1" fmla="*/ 749872 w 1498620"/>
                    <a:gd name="connsiteY1" fmla="*/ 0 h 1434371"/>
                    <a:gd name="connsiteX2" fmla="*/ 1498620 w 1498620"/>
                    <a:gd name="connsiteY2" fmla="*/ 715854 h 1434371"/>
                    <a:gd name="connsiteX3" fmla="*/ 749872 w 1498620"/>
                    <a:gd name="connsiteY3" fmla="*/ 1431708 h 1434371"/>
                    <a:gd name="connsiteX4" fmla="*/ 584633 w 1498620"/>
                    <a:gd name="connsiteY4" fmla="*/ 1350065 h 1434371"/>
                    <a:gd name="connsiteX5" fmla="*/ 1124 w 1498620"/>
                    <a:gd name="connsiteY5" fmla="*/ 715854 h 1434371"/>
                    <a:gd name="connsiteX0" fmla="*/ 1124 w 1603395"/>
                    <a:gd name="connsiteY0" fmla="*/ 715878 h 1485535"/>
                    <a:gd name="connsiteX1" fmla="*/ 749872 w 1603395"/>
                    <a:gd name="connsiteY1" fmla="*/ 24 h 1485535"/>
                    <a:gd name="connsiteX2" fmla="*/ 1603395 w 1603395"/>
                    <a:gd name="connsiteY2" fmla="*/ 696828 h 1485535"/>
                    <a:gd name="connsiteX3" fmla="*/ 749872 w 1603395"/>
                    <a:gd name="connsiteY3" fmla="*/ 1431732 h 1485535"/>
                    <a:gd name="connsiteX4" fmla="*/ 584633 w 1603395"/>
                    <a:gd name="connsiteY4" fmla="*/ 1350089 h 1485535"/>
                    <a:gd name="connsiteX5" fmla="*/ 1124 w 1603395"/>
                    <a:gd name="connsiteY5" fmla="*/ 715878 h 1485535"/>
                    <a:gd name="connsiteX0" fmla="*/ 1124 w 1603395"/>
                    <a:gd name="connsiteY0" fmla="*/ 716551 h 1486208"/>
                    <a:gd name="connsiteX1" fmla="*/ 749872 w 1603395"/>
                    <a:gd name="connsiteY1" fmla="*/ 697 h 1486208"/>
                    <a:gd name="connsiteX2" fmla="*/ 1603395 w 1603395"/>
                    <a:gd name="connsiteY2" fmla="*/ 697501 h 1486208"/>
                    <a:gd name="connsiteX3" fmla="*/ 749872 w 1603395"/>
                    <a:gd name="connsiteY3" fmla="*/ 1432405 h 1486208"/>
                    <a:gd name="connsiteX4" fmla="*/ 584633 w 1603395"/>
                    <a:gd name="connsiteY4" fmla="*/ 1350762 h 1486208"/>
                    <a:gd name="connsiteX5" fmla="*/ 1124 w 1603395"/>
                    <a:gd name="connsiteY5" fmla="*/ 716551 h 1486208"/>
                    <a:gd name="connsiteX0" fmla="*/ 1124 w 1603774"/>
                    <a:gd name="connsiteY0" fmla="*/ 716551 h 1486208"/>
                    <a:gd name="connsiteX1" fmla="*/ 749872 w 1603774"/>
                    <a:gd name="connsiteY1" fmla="*/ 697 h 1486208"/>
                    <a:gd name="connsiteX2" fmla="*/ 1603395 w 1603774"/>
                    <a:gd name="connsiteY2" fmla="*/ 697501 h 1486208"/>
                    <a:gd name="connsiteX3" fmla="*/ 749872 w 1603774"/>
                    <a:gd name="connsiteY3" fmla="*/ 1432405 h 1486208"/>
                    <a:gd name="connsiteX4" fmla="*/ 584633 w 1603774"/>
                    <a:gd name="connsiteY4" fmla="*/ 1350762 h 1486208"/>
                    <a:gd name="connsiteX5" fmla="*/ 1124 w 1603774"/>
                    <a:gd name="connsiteY5" fmla="*/ 716551 h 14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3774" h="1486208">
                      <a:moveTo>
                        <a:pt x="1124" y="716551"/>
                      </a:moveTo>
                      <a:cubicBezTo>
                        <a:pt x="28664" y="491540"/>
                        <a:pt x="482827" y="3872"/>
                        <a:pt x="749872" y="697"/>
                      </a:cubicBezTo>
                      <a:cubicBezTo>
                        <a:pt x="1016917" y="-2478"/>
                        <a:pt x="1603395" y="-21704"/>
                        <a:pt x="1603395" y="697501"/>
                      </a:cubicBezTo>
                      <a:cubicBezTo>
                        <a:pt x="1622445" y="1188106"/>
                        <a:pt x="919666" y="1323528"/>
                        <a:pt x="749872" y="1432405"/>
                      </a:cubicBezTo>
                      <a:cubicBezTo>
                        <a:pt x="580078" y="1541282"/>
                        <a:pt x="709424" y="1470071"/>
                        <a:pt x="584633" y="1350762"/>
                      </a:cubicBezTo>
                      <a:cubicBezTo>
                        <a:pt x="459842" y="1231453"/>
                        <a:pt x="-26416" y="941562"/>
                        <a:pt x="1124" y="716551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Rectangle 6">
                  <a:extLst>
                    <a:ext uri="{FF2B5EF4-FFF2-40B4-BE49-F238E27FC236}">
                      <a16:creationId xmlns:a16="http://schemas.microsoft.com/office/drawing/2014/main" id="{B64DAE7C-2C64-4CDF-8767-AD8F58C5B0ED}"/>
                    </a:ext>
                  </a:extLst>
                </p:cNvPr>
                <p:cNvSpPr/>
                <p:nvPr/>
              </p:nvSpPr>
              <p:spPr>
                <a:xfrm>
                  <a:off x="3135414" y="527924"/>
                  <a:ext cx="1502848" cy="1097329"/>
                </a:xfrm>
                <a:custGeom>
                  <a:avLst/>
                  <a:gdLst>
                    <a:gd name="connsiteX0" fmla="*/ 0 w 874643"/>
                    <a:gd name="connsiteY0" fmla="*/ 0 h 702365"/>
                    <a:gd name="connsiteX1" fmla="*/ 874643 w 874643"/>
                    <a:gd name="connsiteY1" fmla="*/ 0 h 702365"/>
                    <a:gd name="connsiteX2" fmla="*/ 874643 w 874643"/>
                    <a:gd name="connsiteY2" fmla="*/ 702365 h 702365"/>
                    <a:gd name="connsiteX3" fmla="*/ 0 w 874643"/>
                    <a:gd name="connsiteY3" fmla="*/ 702365 h 702365"/>
                    <a:gd name="connsiteX4" fmla="*/ 0 w 874643"/>
                    <a:gd name="connsiteY4" fmla="*/ 0 h 702365"/>
                    <a:gd name="connsiteX0" fmla="*/ 0 w 874643"/>
                    <a:gd name="connsiteY0" fmla="*/ 172278 h 874643"/>
                    <a:gd name="connsiteX1" fmla="*/ 781878 w 874643"/>
                    <a:gd name="connsiteY1" fmla="*/ 0 h 874643"/>
                    <a:gd name="connsiteX2" fmla="*/ 874643 w 874643"/>
                    <a:gd name="connsiteY2" fmla="*/ 874643 h 874643"/>
                    <a:gd name="connsiteX3" fmla="*/ 0 w 874643"/>
                    <a:gd name="connsiteY3" fmla="*/ 874643 h 874643"/>
                    <a:gd name="connsiteX4" fmla="*/ 0 w 874643"/>
                    <a:gd name="connsiteY4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0 w 1298713"/>
                    <a:gd name="connsiteY4" fmla="*/ 874643 h 874643"/>
                    <a:gd name="connsiteX5" fmla="*/ 0 w 1298713"/>
                    <a:gd name="connsiteY5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119269 w 1298713"/>
                    <a:gd name="connsiteY4" fmla="*/ 715617 h 874643"/>
                    <a:gd name="connsiteX5" fmla="*/ 0 w 1298713"/>
                    <a:gd name="connsiteY5" fmla="*/ 172278 h 874643"/>
                    <a:gd name="connsiteX0" fmla="*/ 106018 w 1404731"/>
                    <a:gd name="connsiteY0" fmla="*/ 172278 h 1110977"/>
                    <a:gd name="connsiteX1" fmla="*/ 887896 w 1404731"/>
                    <a:gd name="connsiteY1" fmla="*/ 0 h 1110977"/>
                    <a:gd name="connsiteX2" fmla="*/ 1404731 w 1404731"/>
                    <a:gd name="connsiteY2" fmla="*/ 556592 h 1110977"/>
                    <a:gd name="connsiteX3" fmla="*/ 980661 w 1404731"/>
                    <a:gd name="connsiteY3" fmla="*/ 874643 h 1110977"/>
                    <a:gd name="connsiteX4" fmla="*/ 225287 w 1404731"/>
                    <a:gd name="connsiteY4" fmla="*/ 715617 h 1110977"/>
                    <a:gd name="connsiteX5" fmla="*/ 0 w 1404731"/>
                    <a:gd name="connsiteY5" fmla="*/ 1099931 h 1110977"/>
                    <a:gd name="connsiteX6" fmla="*/ 106018 w 1404731"/>
                    <a:gd name="connsiteY6" fmla="*/ 172278 h 1110977"/>
                    <a:gd name="connsiteX0" fmla="*/ 203295 w 1502008"/>
                    <a:gd name="connsiteY0" fmla="*/ 172278 h 1110977"/>
                    <a:gd name="connsiteX1" fmla="*/ 985173 w 1502008"/>
                    <a:gd name="connsiteY1" fmla="*/ 0 h 1110977"/>
                    <a:gd name="connsiteX2" fmla="*/ 1502008 w 1502008"/>
                    <a:gd name="connsiteY2" fmla="*/ 556592 h 1110977"/>
                    <a:gd name="connsiteX3" fmla="*/ 1077938 w 1502008"/>
                    <a:gd name="connsiteY3" fmla="*/ 874643 h 1110977"/>
                    <a:gd name="connsiteX4" fmla="*/ 322564 w 1502008"/>
                    <a:gd name="connsiteY4" fmla="*/ 715617 h 1110977"/>
                    <a:gd name="connsiteX5" fmla="*/ 97277 w 1502008"/>
                    <a:gd name="connsiteY5" fmla="*/ 1099931 h 1110977"/>
                    <a:gd name="connsiteX6" fmla="*/ 203295 w 1502008"/>
                    <a:gd name="connsiteY6" fmla="*/ 172278 h 1110977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25674 w 1524387"/>
                    <a:gd name="connsiteY0" fmla="*/ 172727 h 1111426"/>
                    <a:gd name="connsiteX1" fmla="*/ 1007552 w 1524387"/>
                    <a:gd name="connsiteY1" fmla="*/ 449 h 1111426"/>
                    <a:gd name="connsiteX2" fmla="*/ 1524387 w 1524387"/>
                    <a:gd name="connsiteY2" fmla="*/ 557041 h 1111426"/>
                    <a:gd name="connsiteX3" fmla="*/ 1100317 w 1524387"/>
                    <a:gd name="connsiteY3" fmla="*/ 875092 h 1111426"/>
                    <a:gd name="connsiteX4" fmla="*/ 344943 w 1524387"/>
                    <a:gd name="connsiteY4" fmla="*/ 716066 h 1111426"/>
                    <a:gd name="connsiteX5" fmla="*/ 119656 w 1524387"/>
                    <a:gd name="connsiteY5" fmla="*/ 1100380 h 1111426"/>
                    <a:gd name="connsiteX6" fmla="*/ 225674 w 1524387"/>
                    <a:gd name="connsiteY6" fmla="*/ 172727 h 1111426"/>
                    <a:gd name="connsiteX0" fmla="*/ 242725 w 1518578"/>
                    <a:gd name="connsiteY0" fmla="*/ 203123 h 1111342"/>
                    <a:gd name="connsiteX1" fmla="*/ 1001743 w 1518578"/>
                    <a:gd name="connsiteY1" fmla="*/ 365 h 1111342"/>
                    <a:gd name="connsiteX2" fmla="*/ 1518578 w 1518578"/>
                    <a:gd name="connsiteY2" fmla="*/ 556957 h 1111342"/>
                    <a:gd name="connsiteX3" fmla="*/ 1094508 w 1518578"/>
                    <a:gd name="connsiteY3" fmla="*/ 875008 h 1111342"/>
                    <a:gd name="connsiteX4" fmla="*/ 339134 w 1518578"/>
                    <a:gd name="connsiteY4" fmla="*/ 715982 h 1111342"/>
                    <a:gd name="connsiteX5" fmla="*/ 113847 w 1518578"/>
                    <a:gd name="connsiteY5" fmla="*/ 1100296 h 1111342"/>
                    <a:gd name="connsiteX6" fmla="*/ 242725 w 1518578"/>
                    <a:gd name="connsiteY6" fmla="*/ 203123 h 1111342"/>
                    <a:gd name="connsiteX0" fmla="*/ 242725 w 1518578"/>
                    <a:gd name="connsiteY0" fmla="*/ 203337 h 1111556"/>
                    <a:gd name="connsiteX1" fmla="*/ 1001743 w 1518578"/>
                    <a:gd name="connsiteY1" fmla="*/ 579 h 1111556"/>
                    <a:gd name="connsiteX2" fmla="*/ 1518578 w 1518578"/>
                    <a:gd name="connsiteY2" fmla="*/ 557171 h 1111556"/>
                    <a:gd name="connsiteX3" fmla="*/ 1094508 w 1518578"/>
                    <a:gd name="connsiteY3" fmla="*/ 875222 h 1111556"/>
                    <a:gd name="connsiteX4" fmla="*/ 339134 w 1518578"/>
                    <a:gd name="connsiteY4" fmla="*/ 716196 h 1111556"/>
                    <a:gd name="connsiteX5" fmla="*/ 113847 w 1518578"/>
                    <a:gd name="connsiteY5" fmla="*/ 1100510 h 1111556"/>
                    <a:gd name="connsiteX6" fmla="*/ 242725 w 1518578"/>
                    <a:gd name="connsiteY6" fmla="*/ 203337 h 1111556"/>
                    <a:gd name="connsiteX0" fmla="*/ 229194 w 1505047"/>
                    <a:gd name="connsiteY0" fmla="*/ 203337 h 1111556"/>
                    <a:gd name="connsiteX1" fmla="*/ 988212 w 1505047"/>
                    <a:gd name="connsiteY1" fmla="*/ 579 h 1111556"/>
                    <a:gd name="connsiteX2" fmla="*/ 1505047 w 1505047"/>
                    <a:gd name="connsiteY2" fmla="*/ 557171 h 1111556"/>
                    <a:gd name="connsiteX3" fmla="*/ 1080977 w 1505047"/>
                    <a:gd name="connsiteY3" fmla="*/ 875222 h 1111556"/>
                    <a:gd name="connsiteX4" fmla="*/ 325603 w 1505047"/>
                    <a:gd name="connsiteY4" fmla="*/ 716196 h 1111556"/>
                    <a:gd name="connsiteX5" fmla="*/ 100316 w 1505047"/>
                    <a:gd name="connsiteY5" fmla="*/ 1100510 h 1111556"/>
                    <a:gd name="connsiteX6" fmla="*/ 229194 w 1505047"/>
                    <a:gd name="connsiteY6" fmla="*/ 203337 h 1111556"/>
                    <a:gd name="connsiteX0" fmla="*/ 229194 w 1505047"/>
                    <a:gd name="connsiteY0" fmla="*/ 203337 h 1113000"/>
                    <a:gd name="connsiteX1" fmla="*/ 988212 w 1505047"/>
                    <a:gd name="connsiteY1" fmla="*/ 579 h 1113000"/>
                    <a:gd name="connsiteX2" fmla="*/ 1505047 w 1505047"/>
                    <a:gd name="connsiteY2" fmla="*/ 557171 h 1113000"/>
                    <a:gd name="connsiteX3" fmla="*/ 1080977 w 1505047"/>
                    <a:gd name="connsiteY3" fmla="*/ 875222 h 1113000"/>
                    <a:gd name="connsiteX4" fmla="*/ 325603 w 1505047"/>
                    <a:gd name="connsiteY4" fmla="*/ 716196 h 1113000"/>
                    <a:gd name="connsiteX5" fmla="*/ 100316 w 1505047"/>
                    <a:gd name="connsiteY5" fmla="*/ 1100510 h 1113000"/>
                    <a:gd name="connsiteX6" fmla="*/ 229194 w 1505047"/>
                    <a:gd name="connsiteY6" fmla="*/ 203337 h 111300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07957 w 1483810"/>
                    <a:gd name="connsiteY0" fmla="*/ 203337 h 1095747"/>
                    <a:gd name="connsiteX1" fmla="*/ 966975 w 1483810"/>
                    <a:gd name="connsiteY1" fmla="*/ 579 h 1095747"/>
                    <a:gd name="connsiteX2" fmla="*/ 1483810 w 1483810"/>
                    <a:gd name="connsiteY2" fmla="*/ 557171 h 1095747"/>
                    <a:gd name="connsiteX3" fmla="*/ 1059740 w 1483810"/>
                    <a:gd name="connsiteY3" fmla="*/ 875222 h 1095747"/>
                    <a:gd name="connsiteX4" fmla="*/ 304366 w 1483810"/>
                    <a:gd name="connsiteY4" fmla="*/ 716196 h 1095747"/>
                    <a:gd name="connsiteX5" fmla="*/ 107654 w 1483810"/>
                    <a:gd name="connsiteY5" fmla="*/ 1095747 h 1095747"/>
                    <a:gd name="connsiteX6" fmla="*/ 207957 w 1483810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3404 w 1502848"/>
                    <a:gd name="connsiteY4" fmla="*/ 716196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4919 h 1097329"/>
                    <a:gd name="connsiteX1" fmla="*/ 986013 w 1502848"/>
                    <a:gd name="connsiteY1" fmla="*/ 2161 h 1097329"/>
                    <a:gd name="connsiteX2" fmla="*/ 1502848 w 1502848"/>
                    <a:gd name="connsiteY2" fmla="*/ 558753 h 1097329"/>
                    <a:gd name="connsiteX3" fmla="*/ 1078778 w 1502848"/>
                    <a:gd name="connsiteY3" fmla="*/ 876804 h 1097329"/>
                    <a:gd name="connsiteX4" fmla="*/ 351027 w 1502848"/>
                    <a:gd name="connsiteY4" fmla="*/ 770166 h 1097329"/>
                    <a:gd name="connsiteX5" fmla="*/ 126692 w 1502848"/>
                    <a:gd name="connsiteY5" fmla="*/ 1097329 h 1097329"/>
                    <a:gd name="connsiteX6" fmla="*/ 226995 w 1502848"/>
                    <a:gd name="connsiteY6" fmla="*/ 204919 h 1097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2848" h="1097329">
                      <a:moveTo>
                        <a:pt x="226995" y="204919"/>
                      </a:moveTo>
                      <a:cubicBezTo>
                        <a:pt x="441901" y="2713"/>
                        <a:pt x="738639" y="-6673"/>
                        <a:pt x="986013" y="2161"/>
                      </a:cubicBezTo>
                      <a:cubicBezTo>
                        <a:pt x="1281979" y="77257"/>
                        <a:pt x="1485178" y="417396"/>
                        <a:pt x="1502848" y="558753"/>
                      </a:cubicBezTo>
                      <a:cubicBezTo>
                        <a:pt x="1361491" y="664770"/>
                        <a:pt x="1273144" y="890057"/>
                        <a:pt x="1078778" y="876804"/>
                      </a:cubicBezTo>
                      <a:cubicBezTo>
                        <a:pt x="836194" y="841258"/>
                        <a:pt x="601231" y="729512"/>
                        <a:pt x="351027" y="770166"/>
                      </a:cubicBezTo>
                      <a:cubicBezTo>
                        <a:pt x="311188" y="822527"/>
                        <a:pt x="221776" y="882091"/>
                        <a:pt x="126692" y="1097329"/>
                      </a:cubicBezTo>
                      <a:cubicBezTo>
                        <a:pt x="-141898" y="593262"/>
                        <a:pt x="77356" y="361737"/>
                        <a:pt x="226995" y="204919"/>
                      </a:cubicBezTo>
                      <a:close/>
                    </a:path>
                  </a:pathLst>
                </a:custGeom>
                <a:solidFill>
                  <a:srgbClr val="FFEB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DA6037A0-B7AB-4A73-B894-2F90B7D2EEF1}"/>
                    </a:ext>
                  </a:extLst>
                </p:cNvPr>
                <p:cNvSpPr/>
                <p:nvPr/>
              </p:nvSpPr>
              <p:spPr>
                <a:xfrm>
                  <a:off x="4638263" y="481013"/>
                  <a:ext cx="380382" cy="3143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9EA0B26-418C-48CD-AC32-0ECB13D593F3}"/>
                    </a:ext>
                  </a:extLst>
                </p:cNvPr>
                <p:cNvSpPr/>
                <p:nvPr/>
              </p:nvSpPr>
              <p:spPr>
                <a:xfrm>
                  <a:off x="4723227" y="571500"/>
                  <a:ext cx="161374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Cloud 18">
                  <a:extLst>
                    <a:ext uri="{FF2B5EF4-FFF2-40B4-BE49-F238E27FC236}">
                      <a16:creationId xmlns:a16="http://schemas.microsoft.com/office/drawing/2014/main" id="{7185396A-59C1-4119-B757-6697C524167B}"/>
                    </a:ext>
                  </a:extLst>
                </p:cNvPr>
                <p:cNvSpPr/>
                <p:nvPr/>
              </p:nvSpPr>
              <p:spPr>
                <a:xfrm rot="20967020">
                  <a:off x="4178740" y="1727650"/>
                  <a:ext cx="1879401" cy="1050111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tangle 10">
                  <a:extLst>
                    <a:ext uri="{FF2B5EF4-FFF2-40B4-BE49-F238E27FC236}">
                      <a16:creationId xmlns:a16="http://schemas.microsoft.com/office/drawing/2014/main" id="{9427503A-26D5-4A0B-A42D-B0AB53E63443}"/>
                    </a:ext>
                  </a:extLst>
                </p:cNvPr>
                <p:cNvSpPr/>
                <p:nvPr/>
              </p:nvSpPr>
              <p:spPr>
                <a:xfrm rot="20985504">
                  <a:off x="4650322" y="1277393"/>
                  <a:ext cx="664510" cy="1120953"/>
                </a:xfrm>
                <a:custGeom>
                  <a:avLst/>
                  <a:gdLst>
                    <a:gd name="connsiteX0" fmla="*/ 0 w 499606"/>
                    <a:gd name="connsiteY0" fmla="*/ 0 h 1095747"/>
                    <a:gd name="connsiteX1" fmla="*/ 499606 w 499606"/>
                    <a:gd name="connsiteY1" fmla="*/ 0 h 1095747"/>
                    <a:gd name="connsiteX2" fmla="*/ 499606 w 499606"/>
                    <a:gd name="connsiteY2" fmla="*/ 1095747 h 1095747"/>
                    <a:gd name="connsiteX3" fmla="*/ 0 w 499606"/>
                    <a:gd name="connsiteY3" fmla="*/ 1095747 h 1095747"/>
                    <a:gd name="connsiteX4" fmla="*/ 0 w 499606"/>
                    <a:gd name="connsiteY4" fmla="*/ 0 h 1095747"/>
                    <a:gd name="connsiteX0" fmla="*/ 0 w 544597"/>
                    <a:gd name="connsiteY0" fmla="*/ 0 h 1103876"/>
                    <a:gd name="connsiteX1" fmla="*/ 544597 w 544597"/>
                    <a:gd name="connsiteY1" fmla="*/ 8129 h 1103876"/>
                    <a:gd name="connsiteX2" fmla="*/ 544597 w 544597"/>
                    <a:gd name="connsiteY2" fmla="*/ 1103876 h 1103876"/>
                    <a:gd name="connsiteX3" fmla="*/ 44991 w 544597"/>
                    <a:gd name="connsiteY3" fmla="*/ 1103876 h 1103876"/>
                    <a:gd name="connsiteX4" fmla="*/ 0 w 544597"/>
                    <a:gd name="connsiteY4" fmla="*/ 0 h 1103876"/>
                    <a:gd name="connsiteX0" fmla="*/ 0 w 544597"/>
                    <a:gd name="connsiteY0" fmla="*/ 0 h 1120953"/>
                    <a:gd name="connsiteX1" fmla="*/ 544597 w 544597"/>
                    <a:gd name="connsiteY1" fmla="*/ 8129 h 1120953"/>
                    <a:gd name="connsiteX2" fmla="*/ 544597 w 544597"/>
                    <a:gd name="connsiteY2" fmla="*/ 1103876 h 1120953"/>
                    <a:gd name="connsiteX3" fmla="*/ 10932 w 544597"/>
                    <a:gd name="connsiteY3" fmla="*/ 1120953 h 1120953"/>
                    <a:gd name="connsiteX4" fmla="*/ 0 w 544597"/>
                    <a:gd name="connsiteY4" fmla="*/ 0 h 1120953"/>
                    <a:gd name="connsiteX0" fmla="*/ 0 w 567093"/>
                    <a:gd name="connsiteY0" fmla="*/ 0 h 1120953"/>
                    <a:gd name="connsiteX1" fmla="*/ 567093 w 567093"/>
                    <a:gd name="connsiteY1" fmla="*/ 12194 h 1120953"/>
                    <a:gd name="connsiteX2" fmla="*/ 544597 w 567093"/>
                    <a:gd name="connsiteY2" fmla="*/ 1103876 h 1120953"/>
                    <a:gd name="connsiteX3" fmla="*/ 10932 w 567093"/>
                    <a:gd name="connsiteY3" fmla="*/ 1120953 h 1120953"/>
                    <a:gd name="connsiteX4" fmla="*/ 0 w 567093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74921 w 664510"/>
                    <a:gd name="connsiteY0" fmla="*/ 0 h 1120953"/>
                    <a:gd name="connsiteX1" fmla="*/ 642014 w 664510"/>
                    <a:gd name="connsiteY1" fmla="*/ 12194 h 1120953"/>
                    <a:gd name="connsiteX2" fmla="*/ 664510 w 664510"/>
                    <a:gd name="connsiteY2" fmla="*/ 1112005 h 1120953"/>
                    <a:gd name="connsiteX3" fmla="*/ 85853 w 664510"/>
                    <a:gd name="connsiteY3" fmla="*/ 1120953 h 1120953"/>
                    <a:gd name="connsiteX4" fmla="*/ 74921 w 664510"/>
                    <a:gd name="connsiteY4" fmla="*/ 0 h 112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4510" h="1120953">
                      <a:moveTo>
                        <a:pt x="74921" y="0"/>
                      </a:moveTo>
                      <a:lnTo>
                        <a:pt x="642014" y="12194"/>
                      </a:lnTo>
                      <a:cubicBezTo>
                        <a:pt x="649513" y="378798"/>
                        <a:pt x="338448" y="494259"/>
                        <a:pt x="664510" y="1112005"/>
                      </a:cubicBezTo>
                      <a:lnTo>
                        <a:pt x="85853" y="1120953"/>
                      </a:lnTo>
                      <a:cubicBezTo>
                        <a:pt x="-102640" y="613240"/>
                        <a:pt x="78565" y="373651"/>
                        <a:pt x="74921" y="0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52856A8-02D6-45B9-85DD-3CB46D1545C7}"/>
                    </a:ext>
                  </a:extLst>
                </p:cNvPr>
                <p:cNvSpPr/>
                <p:nvPr/>
              </p:nvSpPr>
              <p:spPr>
                <a:xfrm rot="21021619">
                  <a:off x="4519614" y="1154909"/>
                  <a:ext cx="795456" cy="284320"/>
                </a:xfrm>
                <a:prstGeom prst="ellipse">
                  <a:avLst/>
                </a:prstGeom>
                <a:solidFill>
                  <a:srgbClr val="EECA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7A41D463-3296-45AC-9F76-3A0F6488BAB0}"/>
                    </a:ext>
                  </a:extLst>
                </p:cNvPr>
                <p:cNvSpPr/>
                <p:nvPr/>
              </p:nvSpPr>
              <p:spPr>
                <a:xfrm>
                  <a:off x="3492442" y="1082053"/>
                  <a:ext cx="816099" cy="213360"/>
                </a:xfrm>
                <a:custGeom>
                  <a:avLst/>
                  <a:gdLst>
                    <a:gd name="connsiteX0" fmla="*/ 0 w 816099"/>
                    <a:gd name="connsiteY0" fmla="*/ 213360 h 213360"/>
                    <a:gd name="connsiteX1" fmla="*/ 175260 w 816099"/>
                    <a:gd name="connsiteY1" fmla="*/ 99060 h 213360"/>
                    <a:gd name="connsiteX2" fmla="*/ 510540 w 816099"/>
                    <a:gd name="connsiteY2" fmla="*/ 45720 h 213360"/>
                    <a:gd name="connsiteX3" fmla="*/ 792480 w 816099"/>
                    <a:gd name="connsiteY3" fmla="*/ 22860 h 213360"/>
                    <a:gd name="connsiteX4" fmla="*/ 800100 w 816099"/>
                    <a:gd name="connsiteY4" fmla="*/ 0 h 213360"/>
                    <a:gd name="connsiteX5" fmla="*/ 800100 w 816099"/>
                    <a:gd name="connsiteY5" fmla="*/ 0 h 213360"/>
                    <a:gd name="connsiteX6" fmla="*/ 800100 w 816099"/>
                    <a:gd name="connsiteY6" fmla="*/ 0 h 21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99" h="213360">
                      <a:moveTo>
                        <a:pt x="0" y="213360"/>
                      </a:moveTo>
                      <a:cubicBezTo>
                        <a:pt x="45085" y="170180"/>
                        <a:pt x="90170" y="127000"/>
                        <a:pt x="175260" y="99060"/>
                      </a:cubicBezTo>
                      <a:cubicBezTo>
                        <a:pt x="260350" y="71120"/>
                        <a:pt x="407670" y="58420"/>
                        <a:pt x="510540" y="45720"/>
                      </a:cubicBezTo>
                      <a:cubicBezTo>
                        <a:pt x="613410" y="33020"/>
                        <a:pt x="744220" y="30480"/>
                        <a:pt x="792480" y="22860"/>
                      </a:cubicBezTo>
                      <a:cubicBezTo>
                        <a:pt x="840740" y="15240"/>
                        <a:pt x="800100" y="0"/>
                        <a:pt x="800100" y="0"/>
                      </a:cubicBezTo>
                      <a:lnTo>
                        <a:pt x="800100" y="0"/>
                      </a:lnTo>
                      <a:lnTo>
                        <a:pt x="80010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10">
                  <a:extLst>
                    <a:ext uri="{FF2B5EF4-FFF2-40B4-BE49-F238E27FC236}">
                      <a16:creationId xmlns:a16="http://schemas.microsoft.com/office/drawing/2014/main" id="{01E1049A-14F5-4105-8B9E-10A052097E7D}"/>
                    </a:ext>
                  </a:extLst>
                </p:cNvPr>
                <p:cNvSpPr/>
                <p:nvPr/>
              </p:nvSpPr>
              <p:spPr>
                <a:xfrm rot="20985504">
                  <a:off x="4630012" y="2207911"/>
                  <a:ext cx="982196" cy="301822"/>
                </a:xfrm>
                <a:custGeom>
                  <a:avLst/>
                  <a:gdLst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196" h="301822">
                      <a:moveTo>
                        <a:pt x="0" y="0"/>
                      </a:moveTo>
                      <a:cubicBezTo>
                        <a:pt x="320625" y="37493"/>
                        <a:pt x="601770" y="122057"/>
                        <a:pt x="982196" y="0"/>
                      </a:cubicBezTo>
                      <a:lnTo>
                        <a:pt x="982196" y="301822"/>
                      </a:lnTo>
                      <a:lnTo>
                        <a:pt x="0" y="301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31">
                  <a:extLst>
                    <a:ext uri="{FF2B5EF4-FFF2-40B4-BE49-F238E27FC236}">
                      <a16:creationId xmlns:a16="http://schemas.microsoft.com/office/drawing/2014/main" id="{9CB88DD9-B4F5-4B2E-AA1E-1D735940DB41}"/>
                    </a:ext>
                  </a:extLst>
                </p:cNvPr>
                <p:cNvSpPr/>
                <p:nvPr/>
              </p:nvSpPr>
              <p:spPr>
                <a:xfrm>
                  <a:off x="4638262" y="455210"/>
                  <a:ext cx="380382" cy="176808"/>
                </a:xfrm>
                <a:custGeom>
                  <a:avLst/>
                  <a:gdLst>
                    <a:gd name="connsiteX0" fmla="*/ 0 w 380382"/>
                    <a:gd name="connsiteY0" fmla="*/ 157163 h 314325"/>
                    <a:gd name="connsiteX1" fmla="*/ 190191 w 380382"/>
                    <a:gd name="connsiteY1" fmla="*/ 0 h 314325"/>
                    <a:gd name="connsiteX2" fmla="*/ 380382 w 380382"/>
                    <a:gd name="connsiteY2" fmla="*/ 157163 h 314325"/>
                    <a:gd name="connsiteX3" fmla="*/ 190191 w 380382"/>
                    <a:gd name="connsiteY3" fmla="*/ 314326 h 314325"/>
                    <a:gd name="connsiteX4" fmla="*/ 0 w 380382"/>
                    <a:gd name="connsiteY4" fmla="*/ 157163 h 314325"/>
                    <a:gd name="connsiteX0" fmla="*/ 0 w 380382"/>
                    <a:gd name="connsiteY0" fmla="*/ 157163 h 176808"/>
                    <a:gd name="connsiteX1" fmla="*/ 190191 w 380382"/>
                    <a:gd name="connsiteY1" fmla="*/ 0 h 176808"/>
                    <a:gd name="connsiteX2" fmla="*/ 380382 w 380382"/>
                    <a:gd name="connsiteY2" fmla="*/ 157163 h 176808"/>
                    <a:gd name="connsiteX3" fmla="*/ 0 w 380382"/>
                    <a:gd name="connsiteY3" fmla="*/ 157163 h 17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382" h="176808">
                      <a:moveTo>
                        <a:pt x="0" y="157163"/>
                      </a:moveTo>
                      <a:cubicBezTo>
                        <a:pt x="0" y="70364"/>
                        <a:pt x="85151" y="0"/>
                        <a:pt x="190191" y="0"/>
                      </a:cubicBezTo>
                      <a:cubicBezTo>
                        <a:pt x="295231" y="0"/>
                        <a:pt x="380382" y="70364"/>
                        <a:pt x="380382" y="157163"/>
                      </a:cubicBezTo>
                      <a:cubicBezTo>
                        <a:pt x="348684" y="183357"/>
                        <a:pt x="31699" y="183357"/>
                        <a:pt x="0" y="157163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5905DEE-625A-432F-8D9E-050122960358}"/>
                    </a:ext>
                  </a:extLst>
                </p:cNvPr>
                <p:cNvSpPr/>
                <p:nvPr/>
              </p:nvSpPr>
              <p:spPr>
                <a:xfrm>
                  <a:off x="3671946" y="754413"/>
                  <a:ext cx="80687" cy="767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8D21DCA9-420E-4861-9AFB-36FC11F9320F}"/>
                    </a:ext>
                  </a:extLst>
                </p:cNvPr>
                <p:cNvSpPr/>
                <p:nvPr/>
              </p:nvSpPr>
              <p:spPr>
                <a:xfrm>
                  <a:off x="4691063" y="23782"/>
                  <a:ext cx="353130" cy="166718"/>
                </a:xfrm>
                <a:custGeom>
                  <a:avLst/>
                  <a:gdLst>
                    <a:gd name="connsiteX0" fmla="*/ 0 w 353130"/>
                    <a:gd name="connsiteY0" fmla="*/ 128618 h 166718"/>
                    <a:gd name="connsiteX1" fmla="*/ 38100 w 353130"/>
                    <a:gd name="connsiteY1" fmla="*/ 42893 h 166718"/>
                    <a:gd name="connsiteX2" fmla="*/ 38100 w 353130"/>
                    <a:gd name="connsiteY2" fmla="*/ 42893 h 166718"/>
                    <a:gd name="connsiteX3" fmla="*/ 47625 w 353130"/>
                    <a:gd name="connsiteY3" fmla="*/ 76231 h 166718"/>
                    <a:gd name="connsiteX4" fmla="*/ 166687 w 353130"/>
                    <a:gd name="connsiteY4" fmla="*/ 31 h 166718"/>
                    <a:gd name="connsiteX5" fmla="*/ 195262 w 353130"/>
                    <a:gd name="connsiteY5" fmla="*/ 66706 h 166718"/>
                    <a:gd name="connsiteX6" fmla="*/ 257175 w 353130"/>
                    <a:gd name="connsiteY6" fmla="*/ 52418 h 166718"/>
                    <a:gd name="connsiteX7" fmla="*/ 290512 w 353130"/>
                    <a:gd name="connsiteY7" fmla="*/ 66706 h 166718"/>
                    <a:gd name="connsiteX8" fmla="*/ 328612 w 353130"/>
                    <a:gd name="connsiteY8" fmla="*/ 19081 h 166718"/>
                    <a:gd name="connsiteX9" fmla="*/ 342900 w 353130"/>
                    <a:gd name="connsiteY9" fmla="*/ 85756 h 166718"/>
                    <a:gd name="connsiteX10" fmla="*/ 352425 w 353130"/>
                    <a:gd name="connsiteY10" fmla="*/ 152431 h 166718"/>
                    <a:gd name="connsiteX11" fmla="*/ 352425 w 353130"/>
                    <a:gd name="connsiteY11" fmla="*/ 166718 h 166718"/>
                    <a:gd name="connsiteX12" fmla="*/ 352425 w 353130"/>
                    <a:gd name="connsiteY12" fmla="*/ 166718 h 166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53130" h="166718">
                      <a:moveTo>
                        <a:pt x="0" y="128618"/>
                      </a:moveTo>
                      <a:lnTo>
                        <a:pt x="38100" y="42893"/>
                      </a:lnTo>
                      <a:lnTo>
                        <a:pt x="38100" y="42893"/>
                      </a:lnTo>
                      <a:cubicBezTo>
                        <a:pt x="39687" y="48449"/>
                        <a:pt x="26194" y="83375"/>
                        <a:pt x="47625" y="76231"/>
                      </a:cubicBezTo>
                      <a:cubicBezTo>
                        <a:pt x="69056" y="69087"/>
                        <a:pt x="142081" y="1618"/>
                        <a:pt x="166687" y="31"/>
                      </a:cubicBezTo>
                      <a:cubicBezTo>
                        <a:pt x="191293" y="-1556"/>
                        <a:pt x="180181" y="57975"/>
                        <a:pt x="195262" y="66706"/>
                      </a:cubicBezTo>
                      <a:cubicBezTo>
                        <a:pt x="210343" y="75437"/>
                        <a:pt x="241300" y="52418"/>
                        <a:pt x="257175" y="52418"/>
                      </a:cubicBezTo>
                      <a:cubicBezTo>
                        <a:pt x="273050" y="52418"/>
                        <a:pt x="278606" y="72262"/>
                        <a:pt x="290512" y="66706"/>
                      </a:cubicBezTo>
                      <a:cubicBezTo>
                        <a:pt x="302418" y="61150"/>
                        <a:pt x="319881" y="15906"/>
                        <a:pt x="328612" y="19081"/>
                      </a:cubicBezTo>
                      <a:cubicBezTo>
                        <a:pt x="337343" y="22256"/>
                        <a:pt x="338931" y="63531"/>
                        <a:pt x="342900" y="85756"/>
                      </a:cubicBezTo>
                      <a:cubicBezTo>
                        <a:pt x="346869" y="107981"/>
                        <a:pt x="352425" y="152431"/>
                        <a:pt x="352425" y="152431"/>
                      </a:cubicBezTo>
                      <a:cubicBezTo>
                        <a:pt x="354012" y="165925"/>
                        <a:pt x="352425" y="166718"/>
                        <a:pt x="352425" y="166718"/>
                      </a:cubicBezTo>
                      <a:lnTo>
                        <a:pt x="352425" y="166718"/>
                      </a:lnTo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D216E5-E309-4485-A752-7097320BEF85}"/>
              </a:ext>
            </a:extLst>
          </p:cNvPr>
          <p:cNvGrpSpPr/>
          <p:nvPr/>
        </p:nvGrpSpPr>
        <p:grpSpPr>
          <a:xfrm>
            <a:off x="278357" y="2881673"/>
            <a:ext cx="5480025" cy="1323439"/>
            <a:chOff x="4105020" y="3352081"/>
            <a:chExt cx="8852931" cy="213800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FD9C152-75E5-4425-9BF1-2E4E7737D171}"/>
                </a:ext>
              </a:extLst>
            </p:cNvPr>
            <p:cNvSpPr txBox="1"/>
            <p:nvPr/>
          </p:nvSpPr>
          <p:spPr>
            <a:xfrm>
              <a:off x="8511451" y="3352081"/>
              <a:ext cx="4446500" cy="21380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V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4AB9005-FE9E-419C-B95B-8F309A513F5B}"/>
                </a:ext>
              </a:extLst>
            </p:cNvPr>
            <p:cNvGrpSpPr/>
            <p:nvPr/>
          </p:nvGrpSpPr>
          <p:grpSpPr>
            <a:xfrm flipH="1">
              <a:off x="4105020" y="3429000"/>
              <a:ext cx="4087648" cy="2028612"/>
              <a:chOff x="1921562" y="1368408"/>
              <a:chExt cx="8731994" cy="4333501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6F07EFB-F8F6-4D5B-B005-4E9AC4EBF897}"/>
                  </a:ext>
                </a:extLst>
              </p:cNvPr>
              <p:cNvSpPr/>
              <p:nvPr/>
            </p:nvSpPr>
            <p:spPr>
              <a:xfrm>
                <a:off x="1921563" y="1506593"/>
                <a:ext cx="8731992" cy="3441875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48DDA370-C962-4C11-BDE7-3EAB151DE958}"/>
                  </a:ext>
                </a:extLst>
              </p:cNvPr>
              <p:cNvSpPr/>
              <p:nvPr/>
            </p:nvSpPr>
            <p:spPr>
              <a:xfrm rot="2694441">
                <a:off x="3363171" y="2747825"/>
                <a:ext cx="84597" cy="76255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75E22F4-A520-4CD1-A856-8BD9D4473DD7}"/>
                  </a:ext>
                </a:extLst>
              </p:cNvPr>
              <p:cNvSpPr/>
              <p:nvPr/>
            </p:nvSpPr>
            <p:spPr>
              <a:xfrm>
                <a:off x="3632750" y="2420843"/>
                <a:ext cx="215900" cy="641627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C0FFAA1-1E0A-4AB6-A2E6-2B3555E5668E}"/>
                  </a:ext>
                </a:extLst>
              </p:cNvPr>
              <p:cNvSpPr/>
              <p:nvPr/>
            </p:nvSpPr>
            <p:spPr>
              <a:xfrm>
                <a:off x="4584284" y="2360380"/>
                <a:ext cx="269185" cy="762552"/>
              </a:xfrm>
              <a:custGeom>
                <a:avLst/>
                <a:gdLst>
                  <a:gd name="connsiteX0" fmla="*/ 381276 w 762552"/>
                  <a:gd name="connsiteY0" fmla="*/ 0 h 762552"/>
                  <a:gd name="connsiteX1" fmla="*/ 762552 w 762552"/>
                  <a:gd name="connsiteY1" fmla="*/ 381276 h 762552"/>
                  <a:gd name="connsiteX2" fmla="*/ 381276 w 762552"/>
                  <a:gd name="connsiteY2" fmla="*/ 762552 h 762552"/>
                  <a:gd name="connsiteX3" fmla="*/ 0 w 762552"/>
                  <a:gd name="connsiteY3" fmla="*/ 381276 h 762552"/>
                  <a:gd name="connsiteX4" fmla="*/ 381276 w 762552"/>
                  <a:gd name="connsiteY4" fmla="*/ 0 h 762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552" h="762552">
                    <a:moveTo>
                      <a:pt x="381276" y="0"/>
                    </a:moveTo>
                    <a:cubicBezTo>
                      <a:pt x="591849" y="0"/>
                      <a:pt x="762552" y="170703"/>
                      <a:pt x="762552" y="381276"/>
                    </a:cubicBezTo>
                    <a:cubicBezTo>
                      <a:pt x="762552" y="591849"/>
                      <a:pt x="591849" y="762552"/>
                      <a:pt x="381276" y="762552"/>
                    </a:cubicBezTo>
                    <a:cubicBezTo>
                      <a:pt x="170703" y="762552"/>
                      <a:pt x="0" y="591849"/>
                      <a:pt x="0" y="381276"/>
                    </a:cubicBezTo>
                    <a:cubicBezTo>
                      <a:pt x="0" y="170703"/>
                      <a:pt x="170703" y="0"/>
                      <a:pt x="3812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B5A262D-EC13-460C-A146-3FFD72A605C2}"/>
                  </a:ext>
                </a:extLst>
              </p:cNvPr>
              <p:cNvSpPr/>
              <p:nvPr/>
            </p:nvSpPr>
            <p:spPr>
              <a:xfrm>
                <a:off x="31937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302AC3D-6661-4528-911D-3EAE725DCABF}"/>
                  </a:ext>
                </a:extLst>
              </p:cNvPr>
              <p:cNvSpPr/>
              <p:nvPr/>
            </p:nvSpPr>
            <p:spPr>
              <a:xfrm>
                <a:off x="1921564" y="1368408"/>
                <a:ext cx="8731992" cy="3667419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ED686F0-089F-4D0A-AA61-4DBF9C2204BC}"/>
                  </a:ext>
                </a:extLst>
              </p:cNvPr>
              <p:cNvSpPr/>
              <p:nvPr/>
            </p:nvSpPr>
            <p:spPr>
              <a:xfrm>
                <a:off x="83753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5AB799C-ED87-4A67-8A02-6E602D413026}"/>
                  </a:ext>
                </a:extLst>
              </p:cNvPr>
              <p:cNvCxnSpPr>
                <a:cxnSpLocks/>
                <a:stCxn id="53" idx="6"/>
                <a:endCxn id="53" idx="8"/>
              </p:cNvCxnSpPr>
              <p:nvPr/>
            </p:nvCxnSpPr>
            <p:spPr>
              <a:xfrm>
                <a:off x="3569804" y="4948469"/>
                <a:ext cx="7625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CA4F31C-C2CE-4549-8FCB-7478EF17CB53}"/>
                  </a:ext>
                </a:extLst>
              </p:cNvPr>
              <p:cNvCxnSpPr>
                <a:cxnSpLocks/>
                <a:stCxn id="53" idx="5"/>
                <a:endCxn id="53" idx="7"/>
              </p:cNvCxnSpPr>
              <p:nvPr/>
            </p:nvCxnSpPr>
            <p:spPr>
              <a:xfrm>
                <a:off x="3951080" y="4567193"/>
                <a:ext cx="0" cy="76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D0032D75-8C21-4B90-99A1-7EBCE18D8934}"/>
                  </a:ext>
                </a:extLst>
              </p:cNvPr>
              <p:cNvCxnSpPr>
                <a:stCxn id="55" idx="6"/>
                <a:endCxn id="55" idx="8"/>
              </p:cNvCxnSpPr>
              <p:nvPr/>
            </p:nvCxnSpPr>
            <p:spPr>
              <a:xfrm>
                <a:off x="8751404" y="4948469"/>
                <a:ext cx="7625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5AC3388-CA0D-4A4C-B160-AF7A71C83425}"/>
                  </a:ext>
                </a:extLst>
              </p:cNvPr>
              <p:cNvCxnSpPr>
                <a:stCxn id="55" idx="5"/>
                <a:endCxn id="55" idx="7"/>
              </p:cNvCxnSpPr>
              <p:nvPr/>
            </p:nvCxnSpPr>
            <p:spPr>
              <a:xfrm>
                <a:off x="9132680" y="4567193"/>
                <a:ext cx="0" cy="76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664D3BB-2A12-4217-A061-C8ADFCDAF9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1562" y="3806574"/>
                <a:ext cx="8731993" cy="30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105C881-B90A-4C8F-87B4-2816884BD122}"/>
                  </a:ext>
                </a:extLst>
              </p:cNvPr>
              <p:cNvSpPr/>
              <p:nvPr/>
            </p:nvSpPr>
            <p:spPr>
              <a:xfrm>
                <a:off x="1921562" y="3843531"/>
                <a:ext cx="491437" cy="2678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78C7589D-A120-4101-B331-E750ADB4C550}"/>
                  </a:ext>
                </a:extLst>
              </p:cNvPr>
              <p:cNvCxnSpPr>
                <a:stCxn id="51" idx="6"/>
                <a:endCxn id="51" idx="8"/>
              </p:cNvCxnSpPr>
              <p:nvPr/>
            </p:nvCxnSpPr>
            <p:spPr>
              <a:xfrm>
                <a:off x="3685982" y="2745490"/>
                <a:ext cx="1079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373AA17-7F39-45FC-8C73-A61087FBA567}"/>
                  </a:ext>
                </a:extLst>
              </p:cNvPr>
              <p:cNvCxnSpPr>
                <a:stCxn id="51" idx="5"/>
                <a:endCxn id="51" idx="7"/>
              </p:cNvCxnSpPr>
              <p:nvPr/>
            </p:nvCxnSpPr>
            <p:spPr>
              <a:xfrm>
                <a:off x="3739957" y="2585083"/>
                <a:ext cx="0" cy="320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42F1D3-9F47-4568-8DA7-60A25000226C}"/>
              </a:ext>
            </a:extLst>
          </p:cNvPr>
          <p:cNvGrpSpPr/>
          <p:nvPr/>
        </p:nvGrpSpPr>
        <p:grpSpPr>
          <a:xfrm>
            <a:off x="674817" y="218857"/>
            <a:ext cx="6097967" cy="2184619"/>
            <a:chOff x="1055189" y="1083090"/>
            <a:chExt cx="10069215" cy="360733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549F85-CA7F-4205-84ED-F48D0685185C}"/>
                </a:ext>
              </a:extLst>
            </p:cNvPr>
            <p:cNvSpPr txBox="1"/>
            <p:nvPr/>
          </p:nvSpPr>
          <p:spPr>
            <a:xfrm>
              <a:off x="4751818" y="1756405"/>
              <a:ext cx="6372586" cy="2185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A9501F"/>
                  </a:solidFill>
                  <a:latin typeface="Arial Black" panose="020B0A04020102020204" pitchFamily="34" charset="0"/>
                </a:rPr>
                <a:t>V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iolin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9C2D683-2971-417D-ACA7-BA2516F490B1}"/>
                </a:ext>
              </a:extLst>
            </p:cNvPr>
            <p:cNvGrpSpPr/>
            <p:nvPr/>
          </p:nvGrpSpPr>
          <p:grpSpPr>
            <a:xfrm>
              <a:off x="1055189" y="1083090"/>
              <a:ext cx="1557600" cy="3607333"/>
              <a:chOff x="4293022" y="-1609"/>
              <a:chExt cx="2967605" cy="687284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D09FD54-1A97-44D2-BAE0-2D9F49899DBF}"/>
                  </a:ext>
                </a:extLst>
              </p:cNvPr>
              <p:cNvGrpSpPr/>
              <p:nvPr/>
            </p:nvGrpSpPr>
            <p:grpSpPr>
              <a:xfrm rot="20842116">
                <a:off x="5255375" y="505328"/>
                <a:ext cx="221585" cy="226532"/>
                <a:chOff x="4869428" y="480704"/>
                <a:chExt cx="281976" cy="288271"/>
              </a:xfrm>
              <a:solidFill>
                <a:srgbClr val="A9501F"/>
              </a:solidFill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DA3601BF-DD52-46C4-B6A0-6560676DDF23}"/>
                    </a:ext>
                  </a:extLst>
                </p:cNvPr>
                <p:cNvSpPr/>
                <p:nvPr/>
              </p:nvSpPr>
              <p:spPr>
                <a:xfrm>
                  <a:off x="4913939" y="480704"/>
                  <a:ext cx="237465" cy="28827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: Rounded Corners 113">
                  <a:extLst>
                    <a:ext uri="{FF2B5EF4-FFF2-40B4-BE49-F238E27FC236}">
                      <a16:creationId xmlns:a16="http://schemas.microsoft.com/office/drawing/2014/main" id="{E1AA61D5-A75E-47CA-A73D-B055F0679719}"/>
                    </a:ext>
                  </a:extLst>
                </p:cNvPr>
                <p:cNvSpPr/>
                <p:nvPr/>
              </p:nvSpPr>
              <p:spPr>
                <a:xfrm>
                  <a:off x="4869428" y="609168"/>
                  <a:ext cx="129113" cy="712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D6E29A00-ED37-4A5F-AE89-BCCD34AB210F}"/>
                    </a:ext>
                  </a:extLst>
                </p:cNvPr>
                <p:cNvSpPr/>
                <p:nvPr/>
              </p:nvSpPr>
              <p:spPr>
                <a:xfrm>
                  <a:off x="4937304" y="574048"/>
                  <a:ext cx="101847" cy="12363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6B37958-A04F-4469-8EB8-83B9A2808787}"/>
                  </a:ext>
                </a:extLst>
              </p:cNvPr>
              <p:cNvGrpSpPr/>
              <p:nvPr/>
            </p:nvGrpSpPr>
            <p:grpSpPr>
              <a:xfrm rot="679465">
                <a:off x="5272871" y="717159"/>
                <a:ext cx="233280" cy="226532"/>
                <a:chOff x="4869428" y="453866"/>
                <a:chExt cx="296858" cy="288271"/>
              </a:xfrm>
              <a:solidFill>
                <a:srgbClr val="A9501F"/>
              </a:solidFill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64986488-6271-47DF-989D-927FF4FAD6F8}"/>
                    </a:ext>
                  </a:extLst>
                </p:cNvPr>
                <p:cNvSpPr/>
                <p:nvPr/>
              </p:nvSpPr>
              <p:spPr>
                <a:xfrm>
                  <a:off x="4928821" y="453866"/>
                  <a:ext cx="237465" cy="28827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AAE622C1-AE7A-4659-A8FA-4B6978C220D5}"/>
                    </a:ext>
                  </a:extLst>
                </p:cNvPr>
                <p:cNvSpPr/>
                <p:nvPr/>
              </p:nvSpPr>
              <p:spPr>
                <a:xfrm>
                  <a:off x="4869428" y="609168"/>
                  <a:ext cx="129113" cy="712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CD393253-68E3-4883-85C9-D50DA58FDFDF}"/>
                    </a:ext>
                  </a:extLst>
                </p:cNvPr>
                <p:cNvSpPr/>
                <p:nvPr/>
              </p:nvSpPr>
              <p:spPr>
                <a:xfrm>
                  <a:off x="4961074" y="576524"/>
                  <a:ext cx="93731" cy="11378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9" name="Rectangle 71">
                <a:extLst>
                  <a:ext uri="{FF2B5EF4-FFF2-40B4-BE49-F238E27FC236}">
                    <a16:creationId xmlns:a16="http://schemas.microsoft.com/office/drawing/2014/main" id="{E6C66946-DBE4-44C0-9682-487FB5AB54E0}"/>
                  </a:ext>
                </a:extLst>
              </p:cNvPr>
              <p:cNvSpPr/>
              <p:nvPr/>
            </p:nvSpPr>
            <p:spPr>
              <a:xfrm>
                <a:off x="4954977" y="786351"/>
                <a:ext cx="657996" cy="1871964"/>
              </a:xfrm>
              <a:custGeom>
                <a:avLst/>
                <a:gdLst>
                  <a:gd name="connsiteX0" fmla="*/ 0 w 518296"/>
                  <a:gd name="connsiteY0" fmla="*/ 0 h 1910064"/>
                  <a:gd name="connsiteX1" fmla="*/ 518296 w 518296"/>
                  <a:gd name="connsiteY1" fmla="*/ 0 h 1910064"/>
                  <a:gd name="connsiteX2" fmla="*/ 518296 w 518296"/>
                  <a:gd name="connsiteY2" fmla="*/ 1910064 h 1910064"/>
                  <a:gd name="connsiteX3" fmla="*/ 0 w 518296"/>
                  <a:gd name="connsiteY3" fmla="*/ 1910064 h 1910064"/>
                  <a:gd name="connsiteX4" fmla="*/ 0 w 518296"/>
                  <a:gd name="connsiteY4" fmla="*/ 0 h 1910064"/>
                  <a:gd name="connsiteX0" fmla="*/ 0 w 594496"/>
                  <a:gd name="connsiteY0" fmla="*/ 38100 h 1910064"/>
                  <a:gd name="connsiteX1" fmla="*/ 594496 w 594496"/>
                  <a:gd name="connsiteY1" fmla="*/ 0 h 1910064"/>
                  <a:gd name="connsiteX2" fmla="*/ 594496 w 594496"/>
                  <a:gd name="connsiteY2" fmla="*/ 1910064 h 1910064"/>
                  <a:gd name="connsiteX3" fmla="*/ 76200 w 594496"/>
                  <a:gd name="connsiteY3" fmla="*/ 1910064 h 1910064"/>
                  <a:gd name="connsiteX4" fmla="*/ 0 w 594496"/>
                  <a:gd name="connsiteY4" fmla="*/ 38100 h 1910064"/>
                  <a:gd name="connsiteX0" fmla="*/ 0 w 594496"/>
                  <a:gd name="connsiteY0" fmla="*/ 0 h 1871964"/>
                  <a:gd name="connsiteX1" fmla="*/ 321446 w 594496"/>
                  <a:gd name="connsiteY1" fmla="*/ 25400 h 1871964"/>
                  <a:gd name="connsiteX2" fmla="*/ 594496 w 594496"/>
                  <a:gd name="connsiteY2" fmla="*/ 1871964 h 1871964"/>
                  <a:gd name="connsiteX3" fmla="*/ 76200 w 594496"/>
                  <a:gd name="connsiteY3" fmla="*/ 1871964 h 1871964"/>
                  <a:gd name="connsiteX4" fmla="*/ 0 w 594496"/>
                  <a:gd name="connsiteY4" fmla="*/ 0 h 1871964"/>
                  <a:gd name="connsiteX0" fmla="*/ 0 w 657996"/>
                  <a:gd name="connsiteY0" fmla="*/ 0 h 1871964"/>
                  <a:gd name="connsiteX1" fmla="*/ 321446 w 657996"/>
                  <a:gd name="connsiteY1" fmla="*/ 25400 h 1871964"/>
                  <a:gd name="connsiteX2" fmla="*/ 657996 w 657996"/>
                  <a:gd name="connsiteY2" fmla="*/ 1871964 h 1871964"/>
                  <a:gd name="connsiteX3" fmla="*/ 76200 w 657996"/>
                  <a:gd name="connsiteY3" fmla="*/ 1871964 h 1871964"/>
                  <a:gd name="connsiteX4" fmla="*/ 0 w 657996"/>
                  <a:gd name="connsiteY4" fmla="*/ 0 h 1871964"/>
                  <a:gd name="connsiteX0" fmla="*/ 0 w 657996"/>
                  <a:gd name="connsiteY0" fmla="*/ 0 h 1871964"/>
                  <a:gd name="connsiteX1" fmla="*/ 321446 w 657996"/>
                  <a:gd name="connsiteY1" fmla="*/ 25400 h 1871964"/>
                  <a:gd name="connsiteX2" fmla="*/ 657996 w 657996"/>
                  <a:gd name="connsiteY2" fmla="*/ 1871964 h 1871964"/>
                  <a:gd name="connsiteX3" fmla="*/ 215900 w 657996"/>
                  <a:gd name="connsiteY3" fmla="*/ 1871964 h 1871964"/>
                  <a:gd name="connsiteX4" fmla="*/ 0 w 657996"/>
                  <a:gd name="connsiteY4" fmla="*/ 0 h 1871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96" h="1871964">
                    <a:moveTo>
                      <a:pt x="0" y="0"/>
                    </a:moveTo>
                    <a:lnTo>
                      <a:pt x="321446" y="25400"/>
                    </a:lnTo>
                    <a:lnTo>
                      <a:pt x="657996" y="1871964"/>
                    </a:lnTo>
                    <a:lnTo>
                      <a:pt x="215900" y="1871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713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55">
                <a:extLst>
                  <a:ext uri="{FF2B5EF4-FFF2-40B4-BE49-F238E27FC236}">
                    <a16:creationId xmlns:a16="http://schemas.microsoft.com/office/drawing/2014/main" id="{34777F14-D33C-4462-AA6C-A4C9A92744CC}"/>
                  </a:ext>
                </a:extLst>
              </p:cNvPr>
              <p:cNvSpPr/>
              <p:nvPr/>
            </p:nvSpPr>
            <p:spPr>
              <a:xfrm>
                <a:off x="4293022" y="2545233"/>
                <a:ext cx="2517109" cy="4326001"/>
              </a:xfrm>
              <a:custGeom>
                <a:avLst/>
                <a:gdLst>
                  <a:gd name="connsiteX0" fmla="*/ 0 w 1066800"/>
                  <a:gd name="connsiteY0" fmla="*/ 0 h 3513899"/>
                  <a:gd name="connsiteX1" fmla="*/ 1066800 w 1066800"/>
                  <a:gd name="connsiteY1" fmla="*/ 0 h 3513899"/>
                  <a:gd name="connsiteX2" fmla="*/ 1066800 w 1066800"/>
                  <a:gd name="connsiteY2" fmla="*/ 3513899 h 3513899"/>
                  <a:gd name="connsiteX3" fmla="*/ 0 w 1066800"/>
                  <a:gd name="connsiteY3" fmla="*/ 3513899 h 3513899"/>
                  <a:gd name="connsiteX4" fmla="*/ 0 w 1066800"/>
                  <a:gd name="connsiteY4" fmla="*/ 0 h 3513899"/>
                  <a:gd name="connsiteX0" fmla="*/ 0 w 1485900"/>
                  <a:gd name="connsiteY0" fmla="*/ 895350 h 3513899"/>
                  <a:gd name="connsiteX1" fmla="*/ 1485900 w 1485900"/>
                  <a:gd name="connsiteY1" fmla="*/ 0 h 3513899"/>
                  <a:gd name="connsiteX2" fmla="*/ 1485900 w 1485900"/>
                  <a:gd name="connsiteY2" fmla="*/ 3513899 h 3513899"/>
                  <a:gd name="connsiteX3" fmla="*/ 419100 w 1485900"/>
                  <a:gd name="connsiteY3" fmla="*/ 3513899 h 3513899"/>
                  <a:gd name="connsiteX4" fmla="*/ 0 w 1485900"/>
                  <a:gd name="connsiteY4" fmla="*/ 895350 h 3513899"/>
                  <a:gd name="connsiteX0" fmla="*/ 0 w 1790700"/>
                  <a:gd name="connsiteY0" fmla="*/ 44450 h 2662999"/>
                  <a:gd name="connsiteX1" fmla="*/ 1790700 w 1790700"/>
                  <a:gd name="connsiteY1" fmla="*/ 0 h 2662999"/>
                  <a:gd name="connsiteX2" fmla="*/ 1485900 w 1790700"/>
                  <a:gd name="connsiteY2" fmla="*/ 2662999 h 2662999"/>
                  <a:gd name="connsiteX3" fmla="*/ 419100 w 1790700"/>
                  <a:gd name="connsiteY3" fmla="*/ 2662999 h 2662999"/>
                  <a:gd name="connsiteX4" fmla="*/ 0 w 1790700"/>
                  <a:gd name="connsiteY4" fmla="*/ 44450 h 2662999"/>
                  <a:gd name="connsiteX0" fmla="*/ 0 w 1790700"/>
                  <a:gd name="connsiteY0" fmla="*/ 200851 h 2819400"/>
                  <a:gd name="connsiteX1" fmla="*/ 1638300 w 1790700"/>
                  <a:gd name="connsiteY1" fmla="*/ 0 h 2819400"/>
                  <a:gd name="connsiteX2" fmla="*/ 1790700 w 1790700"/>
                  <a:gd name="connsiteY2" fmla="*/ 156401 h 2819400"/>
                  <a:gd name="connsiteX3" fmla="*/ 1485900 w 1790700"/>
                  <a:gd name="connsiteY3" fmla="*/ 2819400 h 2819400"/>
                  <a:gd name="connsiteX4" fmla="*/ 419100 w 1790700"/>
                  <a:gd name="connsiteY4" fmla="*/ 2819400 h 2819400"/>
                  <a:gd name="connsiteX5" fmla="*/ 0 w 1790700"/>
                  <a:gd name="connsiteY5" fmla="*/ 200851 h 2819400"/>
                  <a:gd name="connsiteX0" fmla="*/ 0 w 1790700"/>
                  <a:gd name="connsiteY0" fmla="*/ 1141891 h 3760440"/>
                  <a:gd name="connsiteX1" fmla="*/ 1638300 w 1790700"/>
                  <a:gd name="connsiteY1" fmla="*/ 941040 h 3760440"/>
                  <a:gd name="connsiteX2" fmla="*/ 1790700 w 1790700"/>
                  <a:gd name="connsiteY2" fmla="*/ 1097441 h 3760440"/>
                  <a:gd name="connsiteX3" fmla="*/ 1485900 w 1790700"/>
                  <a:gd name="connsiteY3" fmla="*/ 3760440 h 3760440"/>
                  <a:gd name="connsiteX4" fmla="*/ 419100 w 1790700"/>
                  <a:gd name="connsiteY4" fmla="*/ 3760440 h 3760440"/>
                  <a:gd name="connsiteX5" fmla="*/ 0 w 1790700"/>
                  <a:gd name="connsiteY5" fmla="*/ 1141891 h 3760440"/>
                  <a:gd name="connsiteX0" fmla="*/ 204728 w 1995428"/>
                  <a:gd name="connsiteY0" fmla="*/ 1526807 h 4145356"/>
                  <a:gd name="connsiteX1" fmla="*/ 1843028 w 1995428"/>
                  <a:gd name="connsiteY1" fmla="*/ 1325956 h 4145356"/>
                  <a:gd name="connsiteX2" fmla="*/ 1995428 w 1995428"/>
                  <a:gd name="connsiteY2" fmla="*/ 1482357 h 4145356"/>
                  <a:gd name="connsiteX3" fmla="*/ 1690628 w 1995428"/>
                  <a:gd name="connsiteY3" fmla="*/ 4145356 h 4145356"/>
                  <a:gd name="connsiteX4" fmla="*/ 623828 w 1995428"/>
                  <a:gd name="connsiteY4" fmla="*/ 4145356 h 4145356"/>
                  <a:gd name="connsiteX5" fmla="*/ 204728 w 1995428"/>
                  <a:gd name="connsiteY5" fmla="*/ 1526807 h 4145356"/>
                  <a:gd name="connsiteX0" fmla="*/ 100175 w 1890875"/>
                  <a:gd name="connsiteY0" fmla="*/ 262040 h 2880589"/>
                  <a:gd name="connsiteX1" fmla="*/ 176375 w 1890875"/>
                  <a:gd name="connsiteY1" fmla="*/ 86589 h 2880589"/>
                  <a:gd name="connsiteX2" fmla="*/ 1738475 w 1890875"/>
                  <a:gd name="connsiteY2" fmla="*/ 61189 h 2880589"/>
                  <a:gd name="connsiteX3" fmla="*/ 1890875 w 1890875"/>
                  <a:gd name="connsiteY3" fmla="*/ 217590 h 2880589"/>
                  <a:gd name="connsiteX4" fmla="*/ 1586075 w 1890875"/>
                  <a:gd name="connsiteY4" fmla="*/ 2880589 h 2880589"/>
                  <a:gd name="connsiteX5" fmla="*/ 519275 w 1890875"/>
                  <a:gd name="connsiteY5" fmla="*/ 2880589 h 2880589"/>
                  <a:gd name="connsiteX6" fmla="*/ 100175 w 1890875"/>
                  <a:gd name="connsiteY6" fmla="*/ 262040 h 2880589"/>
                  <a:gd name="connsiteX0" fmla="*/ 164219 w 1954919"/>
                  <a:gd name="connsiteY0" fmla="*/ 1177055 h 3795604"/>
                  <a:gd name="connsiteX1" fmla="*/ 240419 w 1954919"/>
                  <a:gd name="connsiteY1" fmla="*/ 1001604 h 3795604"/>
                  <a:gd name="connsiteX2" fmla="*/ 1802519 w 1954919"/>
                  <a:gd name="connsiteY2" fmla="*/ 976204 h 3795604"/>
                  <a:gd name="connsiteX3" fmla="*/ 1954919 w 1954919"/>
                  <a:gd name="connsiteY3" fmla="*/ 1132605 h 3795604"/>
                  <a:gd name="connsiteX4" fmla="*/ 1650119 w 1954919"/>
                  <a:gd name="connsiteY4" fmla="*/ 3795604 h 3795604"/>
                  <a:gd name="connsiteX5" fmla="*/ 583319 w 1954919"/>
                  <a:gd name="connsiteY5" fmla="*/ 3795604 h 3795604"/>
                  <a:gd name="connsiteX6" fmla="*/ 164219 w 1954919"/>
                  <a:gd name="connsiteY6" fmla="*/ 1177055 h 3795604"/>
                  <a:gd name="connsiteX0" fmla="*/ 100175 w 1890875"/>
                  <a:gd name="connsiteY0" fmla="*/ 1538679 h 4157228"/>
                  <a:gd name="connsiteX1" fmla="*/ 176375 w 1890875"/>
                  <a:gd name="connsiteY1" fmla="*/ 1363228 h 4157228"/>
                  <a:gd name="connsiteX2" fmla="*/ 1738475 w 1890875"/>
                  <a:gd name="connsiteY2" fmla="*/ 1337828 h 4157228"/>
                  <a:gd name="connsiteX3" fmla="*/ 1890875 w 1890875"/>
                  <a:gd name="connsiteY3" fmla="*/ 1494229 h 4157228"/>
                  <a:gd name="connsiteX4" fmla="*/ 1586075 w 1890875"/>
                  <a:gd name="connsiteY4" fmla="*/ 4157228 h 4157228"/>
                  <a:gd name="connsiteX5" fmla="*/ 519275 w 1890875"/>
                  <a:gd name="connsiteY5" fmla="*/ 4157228 h 4157228"/>
                  <a:gd name="connsiteX6" fmla="*/ 100175 w 1890875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160189 w 1950889"/>
                  <a:gd name="connsiteY0" fmla="*/ 1471069 h 4089618"/>
                  <a:gd name="connsiteX1" fmla="*/ 236389 w 1950889"/>
                  <a:gd name="connsiteY1" fmla="*/ 1295618 h 4089618"/>
                  <a:gd name="connsiteX2" fmla="*/ 1798489 w 1950889"/>
                  <a:gd name="connsiteY2" fmla="*/ 1270218 h 4089618"/>
                  <a:gd name="connsiteX3" fmla="*/ 1950889 w 1950889"/>
                  <a:gd name="connsiteY3" fmla="*/ 1426619 h 4089618"/>
                  <a:gd name="connsiteX4" fmla="*/ 1646089 w 1950889"/>
                  <a:gd name="connsiteY4" fmla="*/ 4089618 h 4089618"/>
                  <a:gd name="connsiteX5" fmla="*/ 579289 w 1950889"/>
                  <a:gd name="connsiteY5" fmla="*/ 4089618 h 4089618"/>
                  <a:gd name="connsiteX6" fmla="*/ 160189 w 1950889"/>
                  <a:gd name="connsiteY6" fmla="*/ 1471069 h 4089618"/>
                  <a:gd name="connsiteX0" fmla="*/ 164191 w 1954891"/>
                  <a:gd name="connsiteY0" fmla="*/ 1558629 h 4177178"/>
                  <a:gd name="connsiteX1" fmla="*/ 240391 w 1954891"/>
                  <a:gd name="connsiteY1" fmla="*/ 1383178 h 4177178"/>
                  <a:gd name="connsiteX2" fmla="*/ 1802491 w 1954891"/>
                  <a:gd name="connsiteY2" fmla="*/ 1357778 h 4177178"/>
                  <a:gd name="connsiteX3" fmla="*/ 1954891 w 1954891"/>
                  <a:gd name="connsiteY3" fmla="*/ 1514179 h 4177178"/>
                  <a:gd name="connsiteX4" fmla="*/ 1650091 w 1954891"/>
                  <a:gd name="connsiteY4" fmla="*/ 4177178 h 4177178"/>
                  <a:gd name="connsiteX5" fmla="*/ 583291 w 1954891"/>
                  <a:gd name="connsiteY5" fmla="*/ 4177178 h 4177178"/>
                  <a:gd name="connsiteX6" fmla="*/ 164191 w 1954891"/>
                  <a:gd name="connsiteY6" fmla="*/ 1558629 h 4177178"/>
                  <a:gd name="connsiteX0" fmla="*/ 164191 w 1954891"/>
                  <a:gd name="connsiteY0" fmla="*/ 1498948 h 4117497"/>
                  <a:gd name="connsiteX1" fmla="*/ 240391 w 1954891"/>
                  <a:gd name="connsiteY1" fmla="*/ 1323497 h 4117497"/>
                  <a:gd name="connsiteX2" fmla="*/ 1802491 w 1954891"/>
                  <a:gd name="connsiteY2" fmla="*/ 1298097 h 4117497"/>
                  <a:gd name="connsiteX3" fmla="*/ 1954891 w 1954891"/>
                  <a:gd name="connsiteY3" fmla="*/ 1454498 h 4117497"/>
                  <a:gd name="connsiteX4" fmla="*/ 1650091 w 1954891"/>
                  <a:gd name="connsiteY4" fmla="*/ 4117497 h 4117497"/>
                  <a:gd name="connsiteX5" fmla="*/ 583291 w 1954891"/>
                  <a:gd name="connsiteY5" fmla="*/ 4117497 h 4117497"/>
                  <a:gd name="connsiteX6" fmla="*/ 164191 w 1954891"/>
                  <a:gd name="connsiteY6" fmla="*/ 1498948 h 4117497"/>
                  <a:gd name="connsiteX0" fmla="*/ 167625 w 1958325"/>
                  <a:gd name="connsiteY0" fmla="*/ 1549904 h 4168453"/>
                  <a:gd name="connsiteX1" fmla="*/ 243825 w 1958325"/>
                  <a:gd name="connsiteY1" fmla="*/ 1374453 h 4168453"/>
                  <a:gd name="connsiteX2" fmla="*/ 1805925 w 1958325"/>
                  <a:gd name="connsiteY2" fmla="*/ 1349053 h 4168453"/>
                  <a:gd name="connsiteX3" fmla="*/ 1958325 w 1958325"/>
                  <a:gd name="connsiteY3" fmla="*/ 1505454 h 4168453"/>
                  <a:gd name="connsiteX4" fmla="*/ 1653525 w 1958325"/>
                  <a:gd name="connsiteY4" fmla="*/ 4168453 h 4168453"/>
                  <a:gd name="connsiteX5" fmla="*/ 586725 w 1958325"/>
                  <a:gd name="connsiteY5" fmla="*/ 4168453 h 4168453"/>
                  <a:gd name="connsiteX6" fmla="*/ 167625 w 1958325"/>
                  <a:gd name="connsiteY6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167625 w 2165105"/>
                  <a:gd name="connsiteY7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2830"/>
                  <a:gd name="connsiteY0" fmla="*/ 1549904 h 4168453"/>
                  <a:gd name="connsiteX1" fmla="*/ 243825 w 2162830"/>
                  <a:gd name="connsiteY1" fmla="*/ 1374453 h 4168453"/>
                  <a:gd name="connsiteX2" fmla="*/ 1805925 w 2162830"/>
                  <a:gd name="connsiteY2" fmla="*/ 1349053 h 4168453"/>
                  <a:gd name="connsiteX3" fmla="*/ 1958325 w 2162830"/>
                  <a:gd name="connsiteY3" fmla="*/ 1505454 h 4168453"/>
                  <a:gd name="connsiteX4" fmla="*/ 2161525 w 2162830"/>
                  <a:gd name="connsiteY4" fmla="*/ 2428553 h 4168453"/>
                  <a:gd name="connsiteX5" fmla="*/ 1653525 w 2162830"/>
                  <a:gd name="connsiteY5" fmla="*/ 4168453 h 4168453"/>
                  <a:gd name="connsiteX6" fmla="*/ 586725 w 2162830"/>
                  <a:gd name="connsiteY6" fmla="*/ 4168453 h 4168453"/>
                  <a:gd name="connsiteX7" fmla="*/ 78725 w 2162830"/>
                  <a:gd name="connsiteY7" fmla="*/ 2682553 h 4168453"/>
                  <a:gd name="connsiteX8" fmla="*/ 167625 w 2162830"/>
                  <a:gd name="connsiteY8" fmla="*/ 1549904 h 4168453"/>
                  <a:gd name="connsiteX0" fmla="*/ 167625 w 2161525"/>
                  <a:gd name="connsiteY0" fmla="*/ 1549904 h 4168453"/>
                  <a:gd name="connsiteX1" fmla="*/ 243825 w 2161525"/>
                  <a:gd name="connsiteY1" fmla="*/ 1374453 h 4168453"/>
                  <a:gd name="connsiteX2" fmla="*/ 1805925 w 2161525"/>
                  <a:gd name="connsiteY2" fmla="*/ 1349053 h 4168453"/>
                  <a:gd name="connsiteX3" fmla="*/ 1958325 w 2161525"/>
                  <a:gd name="connsiteY3" fmla="*/ 1505454 h 4168453"/>
                  <a:gd name="connsiteX4" fmla="*/ 2161525 w 2161525"/>
                  <a:gd name="connsiteY4" fmla="*/ 2428553 h 4168453"/>
                  <a:gd name="connsiteX5" fmla="*/ 1653525 w 2161525"/>
                  <a:gd name="connsiteY5" fmla="*/ 4168453 h 4168453"/>
                  <a:gd name="connsiteX6" fmla="*/ 586725 w 2161525"/>
                  <a:gd name="connsiteY6" fmla="*/ 4168453 h 4168453"/>
                  <a:gd name="connsiteX7" fmla="*/ 78725 w 2161525"/>
                  <a:gd name="connsiteY7" fmla="*/ 2682553 h 4168453"/>
                  <a:gd name="connsiteX8" fmla="*/ 167625 w 2161525"/>
                  <a:gd name="connsiteY8" fmla="*/ 1549904 h 4168453"/>
                  <a:gd name="connsiteX0" fmla="*/ 167625 w 2404231"/>
                  <a:gd name="connsiteY0" fmla="*/ 1549904 h 4168453"/>
                  <a:gd name="connsiteX1" fmla="*/ 243825 w 2404231"/>
                  <a:gd name="connsiteY1" fmla="*/ 1374453 h 4168453"/>
                  <a:gd name="connsiteX2" fmla="*/ 1805925 w 2404231"/>
                  <a:gd name="connsiteY2" fmla="*/ 1349053 h 4168453"/>
                  <a:gd name="connsiteX3" fmla="*/ 1958325 w 2404231"/>
                  <a:gd name="connsiteY3" fmla="*/ 1505454 h 4168453"/>
                  <a:gd name="connsiteX4" fmla="*/ 2161525 w 2404231"/>
                  <a:gd name="connsiteY4" fmla="*/ 2428553 h 4168453"/>
                  <a:gd name="connsiteX5" fmla="*/ 1653525 w 2404231"/>
                  <a:gd name="connsiteY5" fmla="*/ 4168453 h 4168453"/>
                  <a:gd name="connsiteX6" fmla="*/ 586725 w 2404231"/>
                  <a:gd name="connsiteY6" fmla="*/ 4168453 h 4168453"/>
                  <a:gd name="connsiteX7" fmla="*/ 78725 w 2404231"/>
                  <a:gd name="connsiteY7" fmla="*/ 2682553 h 4168453"/>
                  <a:gd name="connsiteX8" fmla="*/ 167625 w 2404231"/>
                  <a:gd name="connsiteY8" fmla="*/ 1549904 h 4168453"/>
                  <a:gd name="connsiteX0" fmla="*/ 167625 w 2373449"/>
                  <a:gd name="connsiteY0" fmla="*/ 1549904 h 4397053"/>
                  <a:gd name="connsiteX1" fmla="*/ 243825 w 2373449"/>
                  <a:gd name="connsiteY1" fmla="*/ 1374453 h 4397053"/>
                  <a:gd name="connsiteX2" fmla="*/ 1805925 w 2373449"/>
                  <a:gd name="connsiteY2" fmla="*/ 1349053 h 4397053"/>
                  <a:gd name="connsiteX3" fmla="*/ 1958325 w 2373449"/>
                  <a:gd name="connsiteY3" fmla="*/ 1505454 h 4397053"/>
                  <a:gd name="connsiteX4" fmla="*/ 2161525 w 2373449"/>
                  <a:gd name="connsiteY4" fmla="*/ 2428553 h 4397053"/>
                  <a:gd name="connsiteX5" fmla="*/ 1424925 w 2373449"/>
                  <a:gd name="connsiteY5" fmla="*/ 4397053 h 4397053"/>
                  <a:gd name="connsiteX6" fmla="*/ 586725 w 2373449"/>
                  <a:gd name="connsiteY6" fmla="*/ 4168453 h 4397053"/>
                  <a:gd name="connsiteX7" fmla="*/ 78725 w 2373449"/>
                  <a:gd name="connsiteY7" fmla="*/ 2682553 h 4397053"/>
                  <a:gd name="connsiteX8" fmla="*/ 167625 w 2373449"/>
                  <a:gd name="connsiteY8" fmla="*/ 1549904 h 4397053"/>
                  <a:gd name="connsiteX0" fmla="*/ 167625 w 2351052"/>
                  <a:gd name="connsiteY0" fmla="*/ 1549904 h 4397053"/>
                  <a:gd name="connsiteX1" fmla="*/ 243825 w 2351052"/>
                  <a:gd name="connsiteY1" fmla="*/ 1374453 h 4397053"/>
                  <a:gd name="connsiteX2" fmla="*/ 1805925 w 2351052"/>
                  <a:gd name="connsiteY2" fmla="*/ 1349053 h 4397053"/>
                  <a:gd name="connsiteX3" fmla="*/ 1958325 w 2351052"/>
                  <a:gd name="connsiteY3" fmla="*/ 1505454 h 4397053"/>
                  <a:gd name="connsiteX4" fmla="*/ 2161525 w 2351052"/>
                  <a:gd name="connsiteY4" fmla="*/ 2428553 h 4397053"/>
                  <a:gd name="connsiteX5" fmla="*/ 1424925 w 2351052"/>
                  <a:gd name="connsiteY5" fmla="*/ 4397053 h 4397053"/>
                  <a:gd name="connsiteX6" fmla="*/ 586725 w 2351052"/>
                  <a:gd name="connsiteY6" fmla="*/ 4168453 h 4397053"/>
                  <a:gd name="connsiteX7" fmla="*/ 78725 w 2351052"/>
                  <a:gd name="connsiteY7" fmla="*/ 2682553 h 4397053"/>
                  <a:gd name="connsiteX8" fmla="*/ 167625 w 2351052"/>
                  <a:gd name="connsiteY8" fmla="*/ 1549904 h 4397053"/>
                  <a:gd name="connsiteX0" fmla="*/ 167625 w 2255599"/>
                  <a:gd name="connsiteY0" fmla="*/ 1549904 h 4397053"/>
                  <a:gd name="connsiteX1" fmla="*/ 243825 w 2255599"/>
                  <a:gd name="connsiteY1" fmla="*/ 1374453 h 4397053"/>
                  <a:gd name="connsiteX2" fmla="*/ 1805925 w 2255599"/>
                  <a:gd name="connsiteY2" fmla="*/ 1349053 h 4397053"/>
                  <a:gd name="connsiteX3" fmla="*/ 1958325 w 2255599"/>
                  <a:gd name="connsiteY3" fmla="*/ 1505454 h 4397053"/>
                  <a:gd name="connsiteX4" fmla="*/ 2161525 w 2255599"/>
                  <a:gd name="connsiteY4" fmla="*/ 2428553 h 4397053"/>
                  <a:gd name="connsiteX5" fmla="*/ 2199626 w 2255599"/>
                  <a:gd name="connsiteY5" fmla="*/ 2746053 h 4397053"/>
                  <a:gd name="connsiteX6" fmla="*/ 1424925 w 2255599"/>
                  <a:gd name="connsiteY6" fmla="*/ 4397053 h 4397053"/>
                  <a:gd name="connsiteX7" fmla="*/ 586725 w 2255599"/>
                  <a:gd name="connsiteY7" fmla="*/ 4168453 h 4397053"/>
                  <a:gd name="connsiteX8" fmla="*/ 78725 w 2255599"/>
                  <a:gd name="connsiteY8" fmla="*/ 2682553 h 4397053"/>
                  <a:gd name="connsiteX9" fmla="*/ 167625 w 2255599"/>
                  <a:gd name="connsiteY9" fmla="*/ 1549904 h 4397053"/>
                  <a:gd name="connsiteX0" fmla="*/ 167625 w 2199626"/>
                  <a:gd name="connsiteY0" fmla="*/ 1549904 h 4397053"/>
                  <a:gd name="connsiteX1" fmla="*/ 243825 w 2199626"/>
                  <a:gd name="connsiteY1" fmla="*/ 1374453 h 4397053"/>
                  <a:gd name="connsiteX2" fmla="*/ 1805925 w 2199626"/>
                  <a:gd name="connsiteY2" fmla="*/ 1349053 h 4397053"/>
                  <a:gd name="connsiteX3" fmla="*/ 1958325 w 2199626"/>
                  <a:gd name="connsiteY3" fmla="*/ 1505454 h 4397053"/>
                  <a:gd name="connsiteX4" fmla="*/ 2161525 w 2199626"/>
                  <a:gd name="connsiteY4" fmla="*/ 2428553 h 4397053"/>
                  <a:gd name="connsiteX5" fmla="*/ 2199626 w 2199626"/>
                  <a:gd name="connsiteY5" fmla="*/ 2746053 h 4397053"/>
                  <a:gd name="connsiteX6" fmla="*/ 1424925 w 2199626"/>
                  <a:gd name="connsiteY6" fmla="*/ 4397053 h 4397053"/>
                  <a:gd name="connsiteX7" fmla="*/ 586725 w 2199626"/>
                  <a:gd name="connsiteY7" fmla="*/ 4168453 h 4397053"/>
                  <a:gd name="connsiteX8" fmla="*/ 78725 w 2199626"/>
                  <a:gd name="connsiteY8" fmla="*/ 2682553 h 4397053"/>
                  <a:gd name="connsiteX9" fmla="*/ 167625 w 2199626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7 w 2397130"/>
                  <a:gd name="connsiteY8" fmla="*/ 3063553 h 4397053"/>
                  <a:gd name="connsiteX9" fmla="*/ 78725 w 2397130"/>
                  <a:gd name="connsiteY9" fmla="*/ 2682553 h 4397053"/>
                  <a:gd name="connsiteX10" fmla="*/ 167625 w 2397130"/>
                  <a:gd name="connsiteY10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199626"/>
                  <a:gd name="connsiteY0" fmla="*/ 1549904 h 3063917"/>
                  <a:gd name="connsiteX1" fmla="*/ 243825 w 2199626"/>
                  <a:gd name="connsiteY1" fmla="*/ 1374453 h 3063917"/>
                  <a:gd name="connsiteX2" fmla="*/ 1805925 w 2199626"/>
                  <a:gd name="connsiteY2" fmla="*/ 1349053 h 3063917"/>
                  <a:gd name="connsiteX3" fmla="*/ 1958325 w 2199626"/>
                  <a:gd name="connsiteY3" fmla="*/ 1505454 h 3063917"/>
                  <a:gd name="connsiteX4" fmla="*/ 2161525 w 2199626"/>
                  <a:gd name="connsiteY4" fmla="*/ 2428553 h 3063917"/>
                  <a:gd name="connsiteX5" fmla="*/ 2199626 w 2199626"/>
                  <a:gd name="connsiteY5" fmla="*/ 2746053 h 3063917"/>
                  <a:gd name="connsiteX6" fmla="*/ 78727 w 2199626"/>
                  <a:gd name="connsiteY6" fmla="*/ 3063553 h 3063917"/>
                  <a:gd name="connsiteX7" fmla="*/ 78725 w 2199626"/>
                  <a:gd name="connsiteY7" fmla="*/ 2682553 h 3063917"/>
                  <a:gd name="connsiteX8" fmla="*/ 167625 w 2199626"/>
                  <a:gd name="connsiteY8" fmla="*/ 1549904 h 3063917"/>
                  <a:gd name="connsiteX0" fmla="*/ 167625 w 2199626"/>
                  <a:gd name="connsiteY0" fmla="*/ 1549904 h 3933258"/>
                  <a:gd name="connsiteX1" fmla="*/ 243825 w 2199626"/>
                  <a:gd name="connsiteY1" fmla="*/ 1374453 h 3933258"/>
                  <a:gd name="connsiteX2" fmla="*/ 1805925 w 2199626"/>
                  <a:gd name="connsiteY2" fmla="*/ 1349053 h 3933258"/>
                  <a:gd name="connsiteX3" fmla="*/ 1958325 w 2199626"/>
                  <a:gd name="connsiteY3" fmla="*/ 1505454 h 3933258"/>
                  <a:gd name="connsiteX4" fmla="*/ 2161525 w 2199626"/>
                  <a:gd name="connsiteY4" fmla="*/ 2428553 h 3933258"/>
                  <a:gd name="connsiteX5" fmla="*/ 2199626 w 2199626"/>
                  <a:gd name="connsiteY5" fmla="*/ 2746053 h 3933258"/>
                  <a:gd name="connsiteX6" fmla="*/ 78727 w 2199626"/>
                  <a:gd name="connsiteY6" fmla="*/ 3063553 h 3933258"/>
                  <a:gd name="connsiteX7" fmla="*/ 78725 w 2199626"/>
                  <a:gd name="connsiteY7" fmla="*/ 2682553 h 3933258"/>
                  <a:gd name="connsiteX8" fmla="*/ 167625 w 2199626"/>
                  <a:gd name="connsiteY8" fmla="*/ 1549904 h 393325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67625 w 2415423"/>
                  <a:gd name="connsiteY8" fmla="*/ 1549904 h 4450438"/>
                  <a:gd name="connsiteX0" fmla="*/ 193025 w 2415423"/>
                  <a:gd name="connsiteY0" fmla="*/ 1576371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93025 w 2415423"/>
                  <a:gd name="connsiteY8" fmla="*/ 1576371 h 4450438"/>
                  <a:gd name="connsiteX0" fmla="*/ 193025 w 2415423"/>
                  <a:gd name="connsiteY0" fmla="*/ 1576371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93025 w 2415423"/>
                  <a:gd name="connsiteY8" fmla="*/ 1576371 h 4450438"/>
                  <a:gd name="connsiteX0" fmla="*/ 193025 w 2415423"/>
                  <a:gd name="connsiteY0" fmla="*/ 1576371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93025 w 2415423"/>
                  <a:gd name="connsiteY8" fmla="*/ 1576371 h 4450438"/>
                  <a:gd name="connsiteX0" fmla="*/ 193025 w 2417311"/>
                  <a:gd name="connsiteY0" fmla="*/ 1576371 h 4253882"/>
                  <a:gd name="connsiteX1" fmla="*/ 243825 w 2417311"/>
                  <a:gd name="connsiteY1" fmla="*/ 1374453 h 4253882"/>
                  <a:gd name="connsiteX2" fmla="*/ 1805925 w 2417311"/>
                  <a:gd name="connsiteY2" fmla="*/ 1349053 h 4253882"/>
                  <a:gd name="connsiteX3" fmla="*/ 1958325 w 2417311"/>
                  <a:gd name="connsiteY3" fmla="*/ 1505454 h 4253882"/>
                  <a:gd name="connsiteX4" fmla="*/ 2161525 w 2417311"/>
                  <a:gd name="connsiteY4" fmla="*/ 2428553 h 4253882"/>
                  <a:gd name="connsiteX5" fmla="*/ 2199626 w 2417311"/>
                  <a:gd name="connsiteY5" fmla="*/ 2746053 h 4253882"/>
                  <a:gd name="connsiteX6" fmla="*/ 116827 w 2417311"/>
                  <a:gd name="connsiteY6" fmla="*/ 2693014 h 4253882"/>
                  <a:gd name="connsiteX7" fmla="*/ 237475 w 2417311"/>
                  <a:gd name="connsiteY7" fmla="*/ 2503901 h 4253882"/>
                  <a:gd name="connsiteX8" fmla="*/ 193025 w 2417311"/>
                  <a:gd name="connsiteY8" fmla="*/ 1576371 h 4253882"/>
                  <a:gd name="connsiteX0" fmla="*/ 193025 w 2417311"/>
                  <a:gd name="connsiteY0" fmla="*/ 1576371 h 4253882"/>
                  <a:gd name="connsiteX1" fmla="*/ 243825 w 2417311"/>
                  <a:gd name="connsiteY1" fmla="*/ 1374453 h 4253882"/>
                  <a:gd name="connsiteX2" fmla="*/ 1805925 w 2417311"/>
                  <a:gd name="connsiteY2" fmla="*/ 1349053 h 4253882"/>
                  <a:gd name="connsiteX3" fmla="*/ 1958325 w 2417311"/>
                  <a:gd name="connsiteY3" fmla="*/ 1505454 h 4253882"/>
                  <a:gd name="connsiteX4" fmla="*/ 2161525 w 2417311"/>
                  <a:gd name="connsiteY4" fmla="*/ 2428553 h 4253882"/>
                  <a:gd name="connsiteX5" fmla="*/ 2199626 w 2417311"/>
                  <a:gd name="connsiteY5" fmla="*/ 2746053 h 4253882"/>
                  <a:gd name="connsiteX6" fmla="*/ 116827 w 2417311"/>
                  <a:gd name="connsiteY6" fmla="*/ 2693014 h 4253882"/>
                  <a:gd name="connsiteX7" fmla="*/ 237475 w 2417311"/>
                  <a:gd name="connsiteY7" fmla="*/ 2503901 h 4253882"/>
                  <a:gd name="connsiteX8" fmla="*/ 193025 w 2417311"/>
                  <a:gd name="connsiteY8" fmla="*/ 1576371 h 4253882"/>
                  <a:gd name="connsiteX0" fmla="*/ 193025 w 2417311"/>
                  <a:gd name="connsiteY0" fmla="*/ 1576371 h 4253882"/>
                  <a:gd name="connsiteX1" fmla="*/ 243825 w 2417311"/>
                  <a:gd name="connsiteY1" fmla="*/ 1374453 h 4253882"/>
                  <a:gd name="connsiteX2" fmla="*/ 1805925 w 2417311"/>
                  <a:gd name="connsiteY2" fmla="*/ 1349053 h 4253882"/>
                  <a:gd name="connsiteX3" fmla="*/ 1958325 w 2417311"/>
                  <a:gd name="connsiteY3" fmla="*/ 1505454 h 4253882"/>
                  <a:gd name="connsiteX4" fmla="*/ 2161525 w 2417311"/>
                  <a:gd name="connsiteY4" fmla="*/ 2428553 h 4253882"/>
                  <a:gd name="connsiteX5" fmla="*/ 2199626 w 2417311"/>
                  <a:gd name="connsiteY5" fmla="*/ 2746053 h 4253882"/>
                  <a:gd name="connsiteX6" fmla="*/ 116827 w 2417311"/>
                  <a:gd name="connsiteY6" fmla="*/ 2693014 h 4253882"/>
                  <a:gd name="connsiteX7" fmla="*/ 237475 w 2417311"/>
                  <a:gd name="connsiteY7" fmla="*/ 2503901 h 4253882"/>
                  <a:gd name="connsiteX8" fmla="*/ 193025 w 2417311"/>
                  <a:gd name="connsiteY8" fmla="*/ 1576371 h 4253882"/>
                  <a:gd name="connsiteX0" fmla="*/ 193025 w 2404808"/>
                  <a:gd name="connsiteY0" fmla="*/ 1576371 h 4460882"/>
                  <a:gd name="connsiteX1" fmla="*/ 243825 w 2404808"/>
                  <a:gd name="connsiteY1" fmla="*/ 1374453 h 4460882"/>
                  <a:gd name="connsiteX2" fmla="*/ 1805925 w 2404808"/>
                  <a:gd name="connsiteY2" fmla="*/ 1349053 h 4460882"/>
                  <a:gd name="connsiteX3" fmla="*/ 1958325 w 2404808"/>
                  <a:gd name="connsiteY3" fmla="*/ 1505454 h 4460882"/>
                  <a:gd name="connsiteX4" fmla="*/ 2161525 w 2404808"/>
                  <a:gd name="connsiteY4" fmla="*/ 2428553 h 4460882"/>
                  <a:gd name="connsiteX5" fmla="*/ 2199626 w 2404808"/>
                  <a:gd name="connsiteY5" fmla="*/ 2746053 h 4460882"/>
                  <a:gd name="connsiteX6" fmla="*/ 116827 w 2404808"/>
                  <a:gd name="connsiteY6" fmla="*/ 2693014 h 4460882"/>
                  <a:gd name="connsiteX7" fmla="*/ 237475 w 2404808"/>
                  <a:gd name="connsiteY7" fmla="*/ 2503901 h 4460882"/>
                  <a:gd name="connsiteX8" fmla="*/ 193025 w 2404808"/>
                  <a:gd name="connsiteY8" fmla="*/ 1576371 h 4460882"/>
                  <a:gd name="connsiteX0" fmla="*/ 222372 w 2228973"/>
                  <a:gd name="connsiteY0" fmla="*/ 1576371 h 3028856"/>
                  <a:gd name="connsiteX1" fmla="*/ 273172 w 2228973"/>
                  <a:gd name="connsiteY1" fmla="*/ 1374453 h 3028856"/>
                  <a:gd name="connsiteX2" fmla="*/ 1835272 w 2228973"/>
                  <a:gd name="connsiteY2" fmla="*/ 1349053 h 3028856"/>
                  <a:gd name="connsiteX3" fmla="*/ 1987672 w 2228973"/>
                  <a:gd name="connsiteY3" fmla="*/ 1505454 h 3028856"/>
                  <a:gd name="connsiteX4" fmla="*/ 2190872 w 2228973"/>
                  <a:gd name="connsiteY4" fmla="*/ 2428553 h 3028856"/>
                  <a:gd name="connsiteX5" fmla="*/ 2228973 w 2228973"/>
                  <a:gd name="connsiteY5" fmla="*/ 2746053 h 3028856"/>
                  <a:gd name="connsiteX6" fmla="*/ 167966 w 2228973"/>
                  <a:gd name="connsiteY6" fmla="*/ 3028570 h 3028856"/>
                  <a:gd name="connsiteX7" fmla="*/ 146174 w 2228973"/>
                  <a:gd name="connsiteY7" fmla="*/ 2693014 h 3028856"/>
                  <a:gd name="connsiteX8" fmla="*/ 266822 w 2228973"/>
                  <a:gd name="connsiteY8" fmla="*/ 2503901 h 3028856"/>
                  <a:gd name="connsiteX9" fmla="*/ 222372 w 2228973"/>
                  <a:gd name="connsiteY9" fmla="*/ 1576371 h 3028856"/>
                  <a:gd name="connsiteX0" fmla="*/ 222372 w 2228973"/>
                  <a:gd name="connsiteY0" fmla="*/ 1576371 h 4099446"/>
                  <a:gd name="connsiteX1" fmla="*/ 273172 w 2228973"/>
                  <a:gd name="connsiteY1" fmla="*/ 1374453 h 4099446"/>
                  <a:gd name="connsiteX2" fmla="*/ 1835272 w 2228973"/>
                  <a:gd name="connsiteY2" fmla="*/ 1349053 h 4099446"/>
                  <a:gd name="connsiteX3" fmla="*/ 1987672 w 2228973"/>
                  <a:gd name="connsiteY3" fmla="*/ 1505454 h 4099446"/>
                  <a:gd name="connsiteX4" fmla="*/ 2190872 w 2228973"/>
                  <a:gd name="connsiteY4" fmla="*/ 2428553 h 4099446"/>
                  <a:gd name="connsiteX5" fmla="*/ 2228973 w 2228973"/>
                  <a:gd name="connsiteY5" fmla="*/ 2746053 h 4099446"/>
                  <a:gd name="connsiteX6" fmla="*/ 167966 w 2228973"/>
                  <a:gd name="connsiteY6" fmla="*/ 3028570 h 4099446"/>
                  <a:gd name="connsiteX7" fmla="*/ 146174 w 2228973"/>
                  <a:gd name="connsiteY7" fmla="*/ 2693014 h 4099446"/>
                  <a:gd name="connsiteX8" fmla="*/ 266822 w 2228973"/>
                  <a:gd name="connsiteY8" fmla="*/ 2503901 h 4099446"/>
                  <a:gd name="connsiteX9" fmla="*/ 222372 w 2228973"/>
                  <a:gd name="connsiteY9" fmla="*/ 1576371 h 4099446"/>
                  <a:gd name="connsiteX0" fmla="*/ 222372 w 2653536"/>
                  <a:gd name="connsiteY0" fmla="*/ 1576371 h 4455784"/>
                  <a:gd name="connsiteX1" fmla="*/ 273172 w 2653536"/>
                  <a:gd name="connsiteY1" fmla="*/ 1374453 h 4455784"/>
                  <a:gd name="connsiteX2" fmla="*/ 1835272 w 2653536"/>
                  <a:gd name="connsiteY2" fmla="*/ 1349053 h 4455784"/>
                  <a:gd name="connsiteX3" fmla="*/ 1987672 w 2653536"/>
                  <a:gd name="connsiteY3" fmla="*/ 1505454 h 4455784"/>
                  <a:gd name="connsiteX4" fmla="*/ 2190872 w 2653536"/>
                  <a:gd name="connsiteY4" fmla="*/ 2428553 h 4455784"/>
                  <a:gd name="connsiteX5" fmla="*/ 2228973 w 2653536"/>
                  <a:gd name="connsiteY5" fmla="*/ 2746053 h 4455784"/>
                  <a:gd name="connsiteX6" fmla="*/ 167966 w 2653536"/>
                  <a:gd name="connsiteY6" fmla="*/ 3028570 h 4455784"/>
                  <a:gd name="connsiteX7" fmla="*/ 146174 w 2653536"/>
                  <a:gd name="connsiteY7" fmla="*/ 2693014 h 4455784"/>
                  <a:gd name="connsiteX8" fmla="*/ 266822 w 2653536"/>
                  <a:gd name="connsiteY8" fmla="*/ 2503901 h 4455784"/>
                  <a:gd name="connsiteX9" fmla="*/ 222372 w 2653536"/>
                  <a:gd name="connsiteY9" fmla="*/ 1576371 h 4455784"/>
                  <a:gd name="connsiteX0" fmla="*/ 222372 w 2631385"/>
                  <a:gd name="connsiteY0" fmla="*/ 1576371 h 4443963"/>
                  <a:gd name="connsiteX1" fmla="*/ 273172 w 2631385"/>
                  <a:gd name="connsiteY1" fmla="*/ 1374453 h 4443963"/>
                  <a:gd name="connsiteX2" fmla="*/ 1835272 w 2631385"/>
                  <a:gd name="connsiteY2" fmla="*/ 1349053 h 4443963"/>
                  <a:gd name="connsiteX3" fmla="*/ 1987672 w 2631385"/>
                  <a:gd name="connsiteY3" fmla="*/ 1505454 h 4443963"/>
                  <a:gd name="connsiteX4" fmla="*/ 2190872 w 2631385"/>
                  <a:gd name="connsiteY4" fmla="*/ 2428553 h 4443963"/>
                  <a:gd name="connsiteX5" fmla="*/ 2228973 w 2631385"/>
                  <a:gd name="connsiteY5" fmla="*/ 2746053 h 4443963"/>
                  <a:gd name="connsiteX6" fmla="*/ 167966 w 2631385"/>
                  <a:gd name="connsiteY6" fmla="*/ 3028570 h 4443963"/>
                  <a:gd name="connsiteX7" fmla="*/ 146174 w 2631385"/>
                  <a:gd name="connsiteY7" fmla="*/ 2693014 h 4443963"/>
                  <a:gd name="connsiteX8" fmla="*/ 266822 w 2631385"/>
                  <a:gd name="connsiteY8" fmla="*/ 2503901 h 4443963"/>
                  <a:gd name="connsiteX9" fmla="*/ 222372 w 2631385"/>
                  <a:gd name="connsiteY9" fmla="*/ 1576371 h 4443963"/>
                  <a:gd name="connsiteX0" fmla="*/ 193026 w 2602039"/>
                  <a:gd name="connsiteY0" fmla="*/ 1576371 h 4443963"/>
                  <a:gd name="connsiteX1" fmla="*/ 243826 w 2602039"/>
                  <a:gd name="connsiteY1" fmla="*/ 1374453 h 4443963"/>
                  <a:gd name="connsiteX2" fmla="*/ 1805926 w 2602039"/>
                  <a:gd name="connsiteY2" fmla="*/ 1349053 h 4443963"/>
                  <a:gd name="connsiteX3" fmla="*/ 1958326 w 2602039"/>
                  <a:gd name="connsiteY3" fmla="*/ 1505454 h 4443963"/>
                  <a:gd name="connsiteX4" fmla="*/ 2161526 w 2602039"/>
                  <a:gd name="connsiteY4" fmla="*/ 2428553 h 4443963"/>
                  <a:gd name="connsiteX5" fmla="*/ 2199627 w 2602039"/>
                  <a:gd name="connsiteY5" fmla="*/ 2746053 h 4443963"/>
                  <a:gd name="connsiteX6" fmla="*/ 138620 w 2602039"/>
                  <a:gd name="connsiteY6" fmla="*/ 3028570 h 4443963"/>
                  <a:gd name="connsiteX7" fmla="*/ 116828 w 2602039"/>
                  <a:gd name="connsiteY7" fmla="*/ 2693014 h 4443963"/>
                  <a:gd name="connsiteX8" fmla="*/ 237476 w 2602039"/>
                  <a:gd name="connsiteY8" fmla="*/ 2503901 h 4443963"/>
                  <a:gd name="connsiteX9" fmla="*/ 193026 w 2602039"/>
                  <a:gd name="connsiteY9" fmla="*/ 1576371 h 4443963"/>
                  <a:gd name="connsiteX0" fmla="*/ 108096 w 2517109"/>
                  <a:gd name="connsiteY0" fmla="*/ 1640146 h 4507738"/>
                  <a:gd name="connsiteX1" fmla="*/ 158896 w 2517109"/>
                  <a:gd name="connsiteY1" fmla="*/ 1438228 h 4507738"/>
                  <a:gd name="connsiteX2" fmla="*/ 1720996 w 2517109"/>
                  <a:gd name="connsiteY2" fmla="*/ 1412828 h 4507738"/>
                  <a:gd name="connsiteX3" fmla="*/ 1873396 w 2517109"/>
                  <a:gd name="connsiteY3" fmla="*/ 1569229 h 4507738"/>
                  <a:gd name="connsiteX4" fmla="*/ 2076596 w 2517109"/>
                  <a:gd name="connsiteY4" fmla="*/ 2492328 h 4507738"/>
                  <a:gd name="connsiteX5" fmla="*/ 2114697 w 2517109"/>
                  <a:gd name="connsiteY5" fmla="*/ 2809828 h 4507738"/>
                  <a:gd name="connsiteX6" fmla="*/ 53690 w 2517109"/>
                  <a:gd name="connsiteY6" fmla="*/ 3092345 h 4507738"/>
                  <a:gd name="connsiteX7" fmla="*/ 31898 w 2517109"/>
                  <a:gd name="connsiteY7" fmla="*/ 2756789 h 4507738"/>
                  <a:gd name="connsiteX8" fmla="*/ 152546 w 2517109"/>
                  <a:gd name="connsiteY8" fmla="*/ 2567676 h 4507738"/>
                  <a:gd name="connsiteX9" fmla="*/ 108096 w 2517109"/>
                  <a:gd name="connsiteY9" fmla="*/ 1640146 h 450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17109" h="4507738">
                    <a:moveTo>
                      <a:pt x="108096" y="1640146"/>
                    </a:moveTo>
                    <a:cubicBezTo>
                      <a:pt x="177946" y="1638029"/>
                      <a:pt x="114446" y="1598703"/>
                      <a:pt x="158896" y="1438228"/>
                    </a:cubicBezTo>
                    <a:cubicBezTo>
                      <a:pt x="-671298" y="-627854"/>
                      <a:pt x="2476646" y="-317155"/>
                      <a:pt x="1720996" y="1412828"/>
                    </a:cubicBezTo>
                    <a:lnTo>
                      <a:pt x="1873396" y="1569229"/>
                    </a:lnTo>
                    <a:cubicBezTo>
                      <a:pt x="1301896" y="1978529"/>
                      <a:pt x="1869767" y="2549299"/>
                      <a:pt x="2076596" y="2492328"/>
                    </a:cubicBezTo>
                    <a:cubicBezTo>
                      <a:pt x="2127396" y="2699094"/>
                      <a:pt x="2097764" y="2684945"/>
                      <a:pt x="2114697" y="2809828"/>
                    </a:cubicBezTo>
                    <a:cubicBezTo>
                      <a:pt x="3829424" y="4325243"/>
                      <a:pt x="-526829" y="5586789"/>
                      <a:pt x="53690" y="3092345"/>
                    </a:cubicBezTo>
                    <a:cubicBezTo>
                      <a:pt x="51114" y="2986844"/>
                      <a:pt x="-39" y="2837329"/>
                      <a:pt x="31898" y="2756789"/>
                    </a:cubicBezTo>
                    <a:cubicBezTo>
                      <a:pt x="-33719" y="2674558"/>
                      <a:pt x="131380" y="2740550"/>
                      <a:pt x="152546" y="2567676"/>
                    </a:cubicBezTo>
                    <a:cubicBezTo>
                      <a:pt x="708322" y="2367180"/>
                      <a:pt x="313413" y="1393476"/>
                      <a:pt x="108096" y="1640146"/>
                    </a:cubicBezTo>
                    <a:close/>
                  </a:path>
                </a:pathLst>
              </a:custGeom>
              <a:solidFill>
                <a:srgbClr val="D092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47DB6C3-00BC-4353-9A3B-18A775A5FA59}"/>
                  </a:ext>
                </a:extLst>
              </p:cNvPr>
              <p:cNvGrpSpPr/>
              <p:nvPr/>
            </p:nvGrpSpPr>
            <p:grpSpPr>
              <a:xfrm rot="20661487">
                <a:off x="6662924" y="-1609"/>
                <a:ext cx="597703" cy="6254612"/>
                <a:chOff x="7350125" y="358225"/>
                <a:chExt cx="597703" cy="6254612"/>
              </a:xfrm>
            </p:grpSpPr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A5EC58FA-07DA-47D6-8B96-BDD70FD40D2C}"/>
                    </a:ext>
                  </a:extLst>
                </p:cNvPr>
                <p:cNvSpPr/>
                <p:nvPr/>
              </p:nvSpPr>
              <p:spPr>
                <a:xfrm>
                  <a:off x="7381461" y="543339"/>
                  <a:ext cx="344556" cy="5632174"/>
                </a:xfrm>
                <a:custGeom>
                  <a:avLst/>
                  <a:gdLst>
                    <a:gd name="connsiteX0" fmla="*/ 344556 w 344556"/>
                    <a:gd name="connsiteY0" fmla="*/ 0 h 5632174"/>
                    <a:gd name="connsiteX1" fmla="*/ 0 w 344556"/>
                    <a:gd name="connsiteY1" fmla="*/ 5632174 h 5632174"/>
                    <a:gd name="connsiteX2" fmla="*/ 0 w 344556"/>
                    <a:gd name="connsiteY2" fmla="*/ 5632174 h 5632174"/>
                    <a:gd name="connsiteX3" fmla="*/ 0 w 344556"/>
                    <a:gd name="connsiteY3" fmla="*/ 5632174 h 5632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4556" h="5632174">
                      <a:moveTo>
                        <a:pt x="344556" y="0"/>
                      </a:moveTo>
                      <a:lnTo>
                        <a:pt x="0" y="5632174"/>
                      </a:lnTo>
                      <a:lnTo>
                        <a:pt x="0" y="5632174"/>
                      </a:lnTo>
                      <a:lnTo>
                        <a:pt x="0" y="5632174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50">
                  <a:extLst>
                    <a:ext uri="{FF2B5EF4-FFF2-40B4-BE49-F238E27FC236}">
                      <a16:creationId xmlns:a16="http://schemas.microsoft.com/office/drawing/2014/main" id="{644142CB-EA01-41BA-9324-5B39289F7D40}"/>
                    </a:ext>
                  </a:extLst>
                </p:cNvPr>
                <p:cNvSpPr/>
                <p:nvPr/>
              </p:nvSpPr>
              <p:spPr>
                <a:xfrm>
                  <a:off x="7540083" y="358225"/>
                  <a:ext cx="407745" cy="6254612"/>
                </a:xfrm>
                <a:custGeom>
                  <a:avLst/>
                  <a:gdLst>
                    <a:gd name="connsiteX0" fmla="*/ 0 w 516835"/>
                    <a:gd name="connsiteY0" fmla="*/ 0 h 5897217"/>
                    <a:gd name="connsiteX1" fmla="*/ 516835 w 516835"/>
                    <a:gd name="connsiteY1" fmla="*/ 0 h 5897217"/>
                    <a:gd name="connsiteX2" fmla="*/ 516835 w 516835"/>
                    <a:gd name="connsiteY2" fmla="*/ 5897217 h 5897217"/>
                    <a:gd name="connsiteX3" fmla="*/ 0 w 516835"/>
                    <a:gd name="connsiteY3" fmla="*/ 5897217 h 5897217"/>
                    <a:gd name="connsiteX4" fmla="*/ 0 w 516835"/>
                    <a:gd name="connsiteY4" fmla="*/ 0 h 5897217"/>
                    <a:gd name="connsiteX0" fmla="*/ 0 w 593035"/>
                    <a:gd name="connsiteY0" fmla="*/ 133350 h 6030567"/>
                    <a:gd name="connsiteX1" fmla="*/ 593035 w 593035"/>
                    <a:gd name="connsiteY1" fmla="*/ 0 h 6030567"/>
                    <a:gd name="connsiteX2" fmla="*/ 516835 w 593035"/>
                    <a:gd name="connsiteY2" fmla="*/ 6030567 h 6030567"/>
                    <a:gd name="connsiteX3" fmla="*/ 0 w 593035"/>
                    <a:gd name="connsiteY3" fmla="*/ 6030567 h 6030567"/>
                    <a:gd name="connsiteX4" fmla="*/ 0 w 593035"/>
                    <a:gd name="connsiteY4" fmla="*/ 133350 h 6030567"/>
                    <a:gd name="connsiteX0" fmla="*/ 352425 w 593035"/>
                    <a:gd name="connsiteY0" fmla="*/ 0 h 6163917"/>
                    <a:gd name="connsiteX1" fmla="*/ 593035 w 593035"/>
                    <a:gd name="connsiteY1" fmla="*/ 133350 h 6163917"/>
                    <a:gd name="connsiteX2" fmla="*/ 516835 w 593035"/>
                    <a:gd name="connsiteY2" fmla="*/ 6163917 h 6163917"/>
                    <a:gd name="connsiteX3" fmla="*/ 0 w 593035"/>
                    <a:gd name="connsiteY3" fmla="*/ 6163917 h 6163917"/>
                    <a:gd name="connsiteX4" fmla="*/ 352425 w 593035"/>
                    <a:gd name="connsiteY4" fmla="*/ 0 h 6163917"/>
                    <a:gd name="connsiteX0" fmla="*/ 352425 w 593035"/>
                    <a:gd name="connsiteY0" fmla="*/ 0 h 6163917"/>
                    <a:gd name="connsiteX1" fmla="*/ 593035 w 593035"/>
                    <a:gd name="connsiteY1" fmla="*/ 133350 h 6163917"/>
                    <a:gd name="connsiteX2" fmla="*/ 516835 w 593035"/>
                    <a:gd name="connsiteY2" fmla="*/ 6163917 h 6163917"/>
                    <a:gd name="connsiteX3" fmla="*/ 0 w 593035"/>
                    <a:gd name="connsiteY3" fmla="*/ 6163917 h 6163917"/>
                    <a:gd name="connsiteX4" fmla="*/ 439186 w 593035"/>
                    <a:gd name="connsiteY4" fmla="*/ 260902 h 6163917"/>
                    <a:gd name="connsiteX5" fmla="*/ 352425 w 593035"/>
                    <a:gd name="connsiteY5" fmla="*/ 0 h 6163917"/>
                    <a:gd name="connsiteX0" fmla="*/ 352425 w 593035"/>
                    <a:gd name="connsiteY0" fmla="*/ 0 h 6163917"/>
                    <a:gd name="connsiteX1" fmla="*/ 593035 w 593035"/>
                    <a:gd name="connsiteY1" fmla="*/ 133350 h 6163917"/>
                    <a:gd name="connsiteX2" fmla="*/ 516835 w 593035"/>
                    <a:gd name="connsiteY2" fmla="*/ 6163917 h 6163917"/>
                    <a:gd name="connsiteX3" fmla="*/ 0 w 593035"/>
                    <a:gd name="connsiteY3" fmla="*/ 6163917 h 6163917"/>
                    <a:gd name="connsiteX4" fmla="*/ 458236 w 593035"/>
                    <a:gd name="connsiteY4" fmla="*/ 237090 h 6163917"/>
                    <a:gd name="connsiteX5" fmla="*/ 352425 w 593035"/>
                    <a:gd name="connsiteY5" fmla="*/ 0 h 6163917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7797"/>
                    <a:gd name="connsiteY0" fmla="*/ 0 h 6135342"/>
                    <a:gd name="connsiteX1" fmla="*/ 597797 w 597797"/>
                    <a:gd name="connsiteY1" fmla="*/ 85725 h 6135342"/>
                    <a:gd name="connsiteX2" fmla="*/ 516835 w 597797"/>
                    <a:gd name="connsiteY2" fmla="*/ 6135342 h 6135342"/>
                    <a:gd name="connsiteX3" fmla="*/ 0 w 597797"/>
                    <a:gd name="connsiteY3" fmla="*/ 6135342 h 6135342"/>
                    <a:gd name="connsiteX4" fmla="*/ 458236 w 597797"/>
                    <a:gd name="connsiteY4" fmla="*/ 208515 h 6135342"/>
                    <a:gd name="connsiteX5" fmla="*/ 376238 w 597797"/>
                    <a:gd name="connsiteY5" fmla="*/ 0 h 6135342"/>
                    <a:gd name="connsiteX0" fmla="*/ 376238 w 597797"/>
                    <a:gd name="connsiteY0" fmla="*/ 0 h 6135342"/>
                    <a:gd name="connsiteX1" fmla="*/ 597797 w 597797"/>
                    <a:gd name="connsiteY1" fmla="*/ 85725 h 6135342"/>
                    <a:gd name="connsiteX2" fmla="*/ 572536 w 597797"/>
                    <a:gd name="connsiteY2" fmla="*/ 241851 h 6135342"/>
                    <a:gd name="connsiteX3" fmla="*/ 516835 w 597797"/>
                    <a:gd name="connsiteY3" fmla="*/ 6135342 h 6135342"/>
                    <a:gd name="connsiteX4" fmla="*/ 0 w 597797"/>
                    <a:gd name="connsiteY4" fmla="*/ 6135342 h 6135342"/>
                    <a:gd name="connsiteX5" fmla="*/ 458236 w 597797"/>
                    <a:gd name="connsiteY5" fmla="*/ 208515 h 6135342"/>
                    <a:gd name="connsiteX6" fmla="*/ 376238 w 597797"/>
                    <a:gd name="connsiteY6" fmla="*/ 0 h 6135342"/>
                    <a:gd name="connsiteX0" fmla="*/ 376238 w 608600"/>
                    <a:gd name="connsiteY0" fmla="*/ 0 h 6135342"/>
                    <a:gd name="connsiteX1" fmla="*/ 597797 w 608600"/>
                    <a:gd name="connsiteY1" fmla="*/ 85725 h 6135342"/>
                    <a:gd name="connsiteX2" fmla="*/ 572536 w 608600"/>
                    <a:gd name="connsiteY2" fmla="*/ 241851 h 6135342"/>
                    <a:gd name="connsiteX3" fmla="*/ 516835 w 608600"/>
                    <a:gd name="connsiteY3" fmla="*/ 6135342 h 6135342"/>
                    <a:gd name="connsiteX4" fmla="*/ 0 w 608600"/>
                    <a:gd name="connsiteY4" fmla="*/ 6135342 h 6135342"/>
                    <a:gd name="connsiteX5" fmla="*/ 458236 w 608600"/>
                    <a:gd name="connsiteY5" fmla="*/ 208515 h 6135342"/>
                    <a:gd name="connsiteX6" fmla="*/ 376238 w 608600"/>
                    <a:gd name="connsiteY6" fmla="*/ 0 h 6135342"/>
                    <a:gd name="connsiteX0" fmla="*/ 376238 w 619376"/>
                    <a:gd name="connsiteY0" fmla="*/ 0 h 6135342"/>
                    <a:gd name="connsiteX1" fmla="*/ 597797 w 619376"/>
                    <a:gd name="connsiteY1" fmla="*/ 85725 h 6135342"/>
                    <a:gd name="connsiteX2" fmla="*/ 572536 w 619376"/>
                    <a:gd name="connsiteY2" fmla="*/ 241851 h 6135342"/>
                    <a:gd name="connsiteX3" fmla="*/ 516835 w 619376"/>
                    <a:gd name="connsiteY3" fmla="*/ 6135342 h 6135342"/>
                    <a:gd name="connsiteX4" fmla="*/ 0 w 619376"/>
                    <a:gd name="connsiteY4" fmla="*/ 6135342 h 6135342"/>
                    <a:gd name="connsiteX5" fmla="*/ 458236 w 619376"/>
                    <a:gd name="connsiteY5" fmla="*/ 208515 h 6135342"/>
                    <a:gd name="connsiteX6" fmla="*/ 376238 w 619376"/>
                    <a:gd name="connsiteY6" fmla="*/ 0 h 6135342"/>
                    <a:gd name="connsiteX0" fmla="*/ 376238 w 619376"/>
                    <a:gd name="connsiteY0" fmla="*/ 0 h 6135342"/>
                    <a:gd name="connsiteX1" fmla="*/ 597797 w 619376"/>
                    <a:gd name="connsiteY1" fmla="*/ 85725 h 6135342"/>
                    <a:gd name="connsiteX2" fmla="*/ 572536 w 619376"/>
                    <a:gd name="connsiteY2" fmla="*/ 232326 h 6135342"/>
                    <a:gd name="connsiteX3" fmla="*/ 516835 w 619376"/>
                    <a:gd name="connsiteY3" fmla="*/ 6135342 h 6135342"/>
                    <a:gd name="connsiteX4" fmla="*/ 0 w 619376"/>
                    <a:gd name="connsiteY4" fmla="*/ 6135342 h 6135342"/>
                    <a:gd name="connsiteX5" fmla="*/ 458236 w 619376"/>
                    <a:gd name="connsiteY5" fmla="*/ 208515 h 6135342"/>
                    <a:gd name="connsiteX6" fmla="*/ 376238 w 619376"/>
                    <a:gd name="connsiteY6" fmla="*/ 0 h 6135342"/>
                    <a:gd name="connsiteX0" fmla="*/ 376437 w 619575"/>
                    <a:gd name="connsiteY0" fmla="*/ 153036 h 6288378"/>
                    <a:gd name="connsiteX1" fmla="*/ 597996 w 619575"/>
                    <a:gd name="connsiteY1" fmla="*/ 238761 h 6288378"/>
                    <a:gd name="connsiteX2" fmla="*/ 572735 w 619575"/>
                    <a:gd name="connsiteY2" fmla="*/ 385362 h 6288378"/>
                    <a:gd name="connsiteX3" fmla="*/ 517034 w 619575"/>
                    <a:gd name="connsiteY3" fmla="*/ 6288378 h 6288378"/>
                    <a:gd name="connsiteX4" fmla="*/ 199 w 619575"/>
                    <a:gd name="connsiteY4" fmla="*/ 6288378 h 6288378"/>
                    <a:gd name="connsiteX5" fmla="*/ 477484 w 619575"/>
                    <a:gd name="connsiteY5" fmla="*/ 452037 h 6288378"/>
                    <a:gd name="connsiteX6" fmla="*/ 458435 w 619575"/>
                    <a:gd name="connsiteY6" fmla="*/ 361551 h 6288378"/>
                    <a:gd name="connsiteX7" fmla="*/ 376437 w 619575"/>
                    <a:gd name="connsiteY7" fmla="*/ 153036 h 6288378"/>
                    <a:gd name="connsiteX0" fmla="*/ 376437 w 619575"/>
                    <a:gd name="connsiteY0" fmla="*/ 0 h 6135342"/>
                    <a:gd name="connsiteX1" fmla="*/ 597996 w 619575"/>
                    <a:gd name="connsiteY1" fmla="*/ 85725 h 6135342"/>
                    <a:gd name="connsiteX2" fmla="*/ 572735 w 619575"/>
                    <a:gd name="connsiteY2" fmla="*/ 232326 h 6135342"/>
                    <a:gd name="connsiteX3" fmla="*/ 517034 w 619575"/>
                    <a:gd name="connsiteY3" fmla="*/ 6135342 h 6135342"/>
                    <a:gd name="connsiteX4" fmla="*/ 199 w 619575"/>
                    <a:gd name="connsiteY4" fmla="*/ 6135342 h 6135342"/>
                    <a:gd name="connsiteX5" fmla="*/ 477484 w 619575"/>
                    <a:gd name="connsiteY5" fmla="*/ 299001 h 6135342"/>
                    <a:gd name="connsiteX6" fmla="*/ 458435 w 619575"/>
                    <a:gd name="connsiteY6" fmla="*/ 208515 h 6135342"/>
                    <a:gd name="connsiteX7" fmla="*/ 376437 w 619575"/>
                    <a:gd name="connsiteY7" fmla="*/ 0 h 6135342"/>
                    <a:gd name="connsiteX0" fmla="*/ 164607 w 407745"/>
                    <a:gd name="connsiteY0" fmla="*/ 0 h 6254611"/>
                    <a:gd name="connsiteX1" fmla="*/ 386166 w 407745"/>
                    <a:gd name="connsiteY1" fmla="*/ 85725 h 6254611"/>
                    <a:gd name="connsiteX2" fmla="*/ 360905 w 407745"/>
                    <a:gd name="connsiteY2" fmla="*/ 232326 h 6254611"/>
                    <a:gd name="connsiteX3" fmla="*/ 305204 w 407745"/>
                    <a:gd name="connsiteY3" fmla="*/ 6135342 h 6254611"/>
                    <a:gd name="connsiteX4" fmla="*/ 404 w 407745"/>
                    <a:gd name="connsiteY4" fmla="*/ 6254611 h 6254611"/>
                    <a:gd name="connsiteX5" fmla="*/ 265654 w 407745"/>
                    <a:gd name="connsiteY5" fmla="*/ 299001 h 6254611"/>
                    <a:gd name="connsiteX6" fmla="*/ 246605 w 407745"/>
                    <a:gd name="connsiteY6" fmla="*/ 208515 h 6254611"/>
                    <a:gd name="connsiteX7" fmla="*/ 164607 w 407745"/>
                    <a:gd name="connsiteY7" fmla="*/ 0 h 6254611"/>
                    <a:gd name="connsiteX0" fmla="*/ 164607 w 407745"/>
                    <a:gd name="connsiteY0" fmla="*/ 0 h 6254612"/>
                    <a:gd name="connsiteX1" fmla="*/ 386166 w 407745"/>
                    <a:gd name="connsiteY1" fmla="*/ 85725 h 6254612"/>
                    <a:gd name="connsiteX2" fmla="*/ 360905 w 407745"/>
                    <a:gd name="connsiteY2" fmla="*/ 232326 h 6254612"/>
                    <a:gd name="connsiteX3" fmla="*/ 93169 w 407745"/>
                    <a:gd name="connsiteY3" fmla="*/ 6254612 h 6254612"/>
                    <a:gd name="connsiteX4" fmla="*/ 404 w 407745"/>
                    <a:gd name="connsiteY4" fmla="*/ 6254611 h 6254612"/>
                    <a:gd name="connsiteX5" fmla="*/ 265654 w 407745"/>
                    <a:gd name="connsiteY5" fmla="*/ 299001 h 6254612"/>
                    <a:gd name="connsiteX6" fmla="*/ 246605 w 407745"/>
                    <a:gd name="connsiteY6" fmla="*/ 208515 h 6254612"/>
                    <a:gd name="connsiteX7" fmla="*/ 164607 w 407745"/>
                    <a:gd name="connsiteY7" fmla="*/ 0 h 6254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7745" h="6254612">
                      <a:moveTo>
                        <a:pt x="164607" y="0"/>
                      </a:moveTo>
                      <a:cubicBezTo>
                        <a:pt x="232111" y="96838"/>
                        <a:pt x="313900" y="50800"/>
                        <a:pt x="386166" y="85725"/>
                      </a:cubicBezTo>
                      <a:cubicBezTo>
                        <a:pt x="414258" y="137767"/>
                        <a:pt x="423301" y="175522"/>
                        <a:pt x="360905" y="232326"/>
                      </a:cubicBezTo>
                      <a:lnTo>
                        <a:pt x="93169" y="6254612"/>
                      </a:lnTo>
                      <a:lnTo>
                        <a:pt x="404" y="6254611"/>
                      </a:lnTo>
                      <a:cubicBezTo>
                        <a:pt x="-10156" y="5281094"/>
                        <a:pt x="189281" y="1286805"/>
                        <a:pt x="265654" y="299001"/>
                      </a:cubicBezTo>
                      <a:cubicBezTo>
                        <a:pt x="278527" y="263697"/>
                        <a:pt x="259477" y="257555"/>
                        <a:pt x="246605" y="208515"/>
                      </a:cubicBezTo>
                      <a:cubicBezTo>
                        <a:pt x="143072" y="205685"/>
                        <a:pt x="49065" y="231430"/>
                        <a:pt x="164607" y="0"/>
                      </a:cubicBezTo>
                      <a:close/>
                    </a:path>
                  </a:pathLst>
                </a:custGeom>
                <a:solidFill>
                  <a:srgbClr val="AC512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4259863-EE07-41CA-80E9-9A88D8086238}"/>
                    </a:ext>
                  </a:extLst>
                </p:cNvPr>
                <p:cNvSpPr/>
                <p:nvPr/>
              </p:nvSpPr>
              <p:spPr>
                <a:xfrm>
                  <a:off x="7350125" y="6070600"/>
                  <a:ext cx="189958" cy="429175"/>
                </a:xfrm>
                <a:prstGeom prst="rect">
                  <a:avLst/>
                </a:prstGeom>
                <a:solidFill>
                  <a:srgbClr val="AC512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Oval 52">
                  <a:extLst>
                    <a:ext uri="{FF2B5EF4-FFF2-40B4-BE49-F238E27FC236}">
                      <a16:creationId xmlns:a16="http://schemas.microsoft.com/office/drawing/2014/main" id="{6EB3503C-8A60-4F11-9294-94474132ABAA}"/>
                    </a:ext>
                  </a:extLst>
                </p:cNvPr>
                <p:cNvSpPr/>
                <p:nvPr/>
              </p:nvSpPr>
              <p:spPr>
                <a:xfrm>
                  <a:off x="7437480" y="6070600"/>
                  <a:ext cx="92956" cy="148233"/>
                </a:xfrm>
                <a:custGeom>
                  <a:avLst/>
                  <a:gdLst>
                    <a:gd name="connsiteX0" fmla="*/ 0 w 91682"/>
                    <a:gd name="connsiteY0" fmla="*/ 131763 h 263525"/>
                    <a:gd name="connsiteX1" fmla="*/ 45841 w 91682"/>
                    <a:gd name="connsiteY1" fmla="*/ 0 h 263525"/>
                    <a:gd name="connsiteX2" fmla="*/ 91682 w 91682"/>
                    <a:gd name="connsiteY2" fmla="*/ 131763 h 263525"/>
                    <a:gd name="connsiteX3" fmla="*/ 45841 w 91682"/>
                    <a:gd name="connsiteY3" fmla="*/ 263526 h 263525"/>
                    <a:gd name="connsiteX4" fmla="*/ 0 w 91682"/>
                    <a:gd name="connsiteY4" fmla="*/ 131763 h 263525"/>
                    <a:gd name="connsiteX0" fmla="*/ 0 w 92956"/>
                    <a:gd name="connsiteY0" fmla="*/ 16470 h 148233"/>
                    <a:gd name="connsiteX1" fmla="*/ 91682 w 92956"/>
                    <a:gd name="connsiteY1" fmla="*/ 16470 h 148233"/>
                    <a:gd name="connsiteX2" fmla="*/ 45841 w 92956"/>
                    <a:gd name="connsiteY2" fmla="*/ 148233 h 148233"/>
                    <a:gd name="connsiteX3" fmla="*/ 0 w 92956"/>
                    <a:gd name="connsiteY3" fmla="*/ 16470 h 148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956" h="148233">
                      <a:moveTo>
                        <a:pt x="0" y="16470"/>
                      </a:moveTo>
                      <a:cubicBezTo>
                        <a:pt x="7640" y="-5490"/>
                        <a:pt x="84042" y="-5490"/>
                        <a:pt x="91682" y="16470"/>
                      </a:cubicBezTo>
                      <a:cubicBezTo>
                        <a:pt x="99322" y="38430"/>
                        <a:pt x="71158" y="148233"/>
                        <a:pt x="45841" y="148233"/>
                      </a:cubicBezTo>
                      <a:cubicBezTo>
                        <a:pt x="20524" y="148233"/>
                        <a:pt x="0" y="89241"/>
                        <a:pt x="0" y="16470"/>
                      </a:cubicBezTo>
                      <a:close/>
                    </a:path>
                  </a:pathLst>
                </a:custGeom>
                <a:solidFill>
                  <a:srgbClr val="AC512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2" name="Rectangle 55">
                <a:extLst>
                  <a:ext uri="{FF2B5EF4-FFF2-40B4-BE49-F238E27FC236}">
                    <a16:creationId xmlns:a16="http://schemas.microsoft.com/office/drawing/2014/main" id="{1CE4E92D-2209-49D8-8585-E21C39610A88}"/>
                  </a:ext>
                </a:extLst>
              </p:cNvPr>
              <p:cNvSpPr/>
              <p:nvPr/>
            </p:nvSpPr>
            <p:spPr>
              <a:xfrm>
                <a:off x="4442473" y="2346648"/>
                <a:ext cx="2415423" cy="4450438"/>
              </a:xfrm>
              <a:custGeom>
                <a:avLst/>
                <a:gdLst>
                  <a:gd name="connsiteX0" fmla="*/ 0 w 1066800"/>
                  <a:gd name="connsiteY0" fmla="*/ 0 h 3513899"/>
                  <a:gd name="connsiteX1" fmla="*/ 1066800 w 1066800"/>
                  <a:gd name="connsiteY1" fmla="*/ 0 h 3513899"/>
                  <a:gd name="connsiteX2" fmla="*/ 1066800 w 1066800"/>
                  <a:gd name="connsiteY2" fmla="*/ 3513899 h 3513899"/>
                  <a:gd name="connsiteX3" fmla="*/ 0 w 1066800"/>
                  <a:gd name="connsiteY3" fmla="*/ 3513899 h 3513899"/>
                  <a:gd name="connsiteX4" fmla="*/ 0 w 1066800"/>
                  <a:gd name="connsiteY4" fmla="*/ 0 h 3513899"/>
                  <a:gd name="connsiteX0" fmla="*/ 0 w 1485900"/>
                  <a:gd name="connsiteY0" fmla="*/ 895350 h 3513899"/>
                  <a:gd name="connsiteX1" fmla="*/ 1485900 w 1485900"/>
                  <a:gd name="connsiteY1" fmla="*/ 0 h 3513899"/>
                  <a:gd name="connsiteX2" fmla="*/ 1485900 w 1485900"/>
                  <a:gd name="connsiteY2" fmla="*/ 3513899 h 3513899"/>
                  <a:gd name="connsiteX3" fmla="*/ 419100 w 1485900"/>
                  <a:gd name="connsiteY3" fmla="*/ 3513899 h 3513899"/>
                  <a:gd name="connsiteX4" fmla="*/ 0 w 1485900"/>
                  <a:gd name="connsiteY4" fmla="*/ 895350 h 3513899"/>
                  <a:gd name="connsiteX0" fmla="*/ 0 w 1790700"/>
                  <a:gd name="connsiteY0" fmla="*/ 44450 h 2662999"/>
                  <a:gd name="connsiteX1" fmla="*/ 1790700 w 1790700"/>
                  <a:gd name="connsiteY1" fmla="*/ 0 h 2662999"/>
                  <a:gd name="connsiteX2" fmla="*/ 1485900 w 1790700"/>
                  <a:gd name="connsiteY2" fmla="*/ 2662999 h 2662999"/>
                  <a:gd name="connsiteX3" fmla="*/ 419100 w 1790700"/>
                  <a:gd name="connsiteY3" fmla="*/ 2662999 h 2662999"/>
                  <a:gd name="connsiteX4" fmla="*/ 0 w 1790700"/>
                  <a:gd name="connsiteY4" fmla="*/ 44450 h 2662999"/>
                  <a:gd name="connsiteX0" fmla="*/ 0 w 1790700"/>
                  <a:gd name="connsiteY0" fmla="*/ 200851 h 2819400"/>
                  <a:gd name="connsiteX1" fmla="*/ 1638300 w 1790700"/>
                  <a:gd name="connsiteY1" fmla="*/ 0 h 2819400"/>
                  <a:gd name="connsiteX2" fmla="*/ 1790700 w 1790700"/>
                  <a:gd name="connsiteY2" fmla="*/ 156401 h 2819400"/>
                  <a:gd name="connsiteX3" fmla="*/ 1485900 w 1790700"/>
                  <a:gd name="connsiteY3" fmla="*/ 2819400 h 2819400"/>
                  <a:gd name="connsiteX4" fmla="*/ 419100 w 1790700"/>
                  <a:gd name="connsiteY4" fmla="*/ 2819400 h 2819400"/>
                  <a:gd name="connsiteX5" fmla="*/ 0 w 1790700"/>
                  <a:gd name="connsiteY5" fmla="*/ 200851 h 2819400"/>
                  <a:gd name="connsiteX0" fmla="*/ 0 w 1790700"/>
                  <a:gd name="connsiteY0" fmla="*/ 1141891 h 3760440"/>
                  <a:gd name="connsiteX1" fmla="*/ 1638300 w 1790700"/>
                  <a:gd name="connsiteY1" fmla="*/ 941040 h 3760440"/>
                  <a:gd name="connsiteX2" fmla="*/ 1790700 w 1790700"/>
                  <a:gd name="connsiteY2" fmla="*/ 1097441 h 3760440"/>
                  <a:gd name="connsiteX3" fmla="*/ 1485900 w 1790700"/>
                  <a:gd name="connsiteY3" fmla="*/ 3760440 h 3760440"/>
                  <a:gd name="connsiteX4" fmla="*/ 419100 w 1790700"/>
                  <a:gd name="connsiteY4" fmla="*/ 3760440 h 3760440"/>
                  <a:gd name="connsiteX5" fmla="*/ 0 w 1790700"/>
                  <a:gd name="connsiteY5" fmla="*/ 1141891 h 3760440"/>
                  <a:gd name="connsiteX0" fmla="*/ 204728 w 1995428"/>
                  <a:gd name="connsiteY0" fmla="*/ 1526807 h 4145356"/>
                  <a:gd name="connsiteX1" fmla="*/ 1843028 w 1995428"/>
                  <a:gd name="connsiteY1" fmla="*/ 1325956 h 4145356"/>
                  <a:gd name="connsiteX2" fmla="*/ 1995428 w 1995428"/>
                  <a:gd name="connsiteY2" fmla="*/ 1482357 h 4145356"/>
                  <a:gd name="connsiteX3" fmla="*/ 1690628 w 1995428"/>
                  <a:gd name="connsiteY3" fmla="*/ 4145356 h 4145356"/>
                  <a:gd name="connsiteX4" fmla="*/ 623828 w 1995428"/>
                  <a:gd name="connsiteY4" fmla="*/ 4145356 h 4145356"/>
                  <a:gd name="connsiteX5" fmla="*/ 204728 w 1995428"/>
                  <a:gd name="connsiteY5" fmla="*/ 1526807 h 4145356"/>
                  <a:gd name="connsiteX0" fmla="*/ 100175 w 1890875"/>
                  <a:gd name="connsiteY0" fmla="*/ 262040 h 2880589"/>
                  <a:gd name="connsiteX1" fmla="*/ 176375 w 1890875"/>
                  <a:gd name="connsiteY1" fmla="*/ 86589 h 2880589"/>
                  <a:gd name="connsiteX2" fmla="*/ 1738475 w 1890875"/>
                  <a:gd name="connsiteY2" fmla="*/ 61189 h 2880589"/>
                  <a:gd name="connsiteX3" fmla="*/ 1890875 w 1890875"/>
                  <a:gd name="connsiteY3" fmla="*/ 217590 h 2880589"/>
                  <a:gd name="connsiteX4" fmla="*/ 1586075 w 1890875"/>
                  <a:gd name="connsiteY4" fmla="*/ 2880589 h 2880589"/>
                  <a:gd name="connsiteX5" fmla="*/ 519275 w 1890875"/>
                  <a:gd name="connsiteY5" fmla="*/ 2880589 h 2880589"/>
                  <a:gd name="connsiteX6" fmla="*/ 100175 w 1890875"/>
                  <a:gd name="connsiteY6" fmla="*/ 262040 h 2880589"/>
                  <a:gd name="connsiteX0" fmla="*/ 164219 w 1954919"/>
                  <a:gd name="connsiteY0" fmla="*/ 1177055 h 3795604"/>
                  <a:gd name="connsiteX1" fmla="*/ 240419 w 1954919"/>
                  <a:gd name="connsiteY1" fmla="*/ 1001604 h 3795604"/>
                  <a:gd name="connsiteX2" fmla="*/ 1802519 w 1954919"/>
                  <a:gd name="connsiteY2" fmla="*/ 976204 h 3795604"/>
                  <a:gd name="connsiteX3" fmla="*/ 1954919 w 1954919"/>
                  <a:gd name="connsiteY3" fmla="*/ 1132605 h 3795604"/>
                  <a:gd name="connsiteX4" fmla="*/ 1650119 w 1954919"/>
                  <a:gd name="connsiteY4" fmla="*/ 3795604 h 3795604"/>
                  <a:gd name="connsiteX5" fmla="*/ 583319 w 1954919"/>
                  <a:gd name="connsiteY5" fmla="*/ 3795604 h 3795604"/>
                  <a:gd name="connsiteX6" fmla="*/ 164219 w 1954919"/>
                  <a:gd name="connsiteY6" fmla="*/ 1177055 h 3795604"/>
                  <a:gd name="connsiteX0" fmla="*/ 100175 w 1890875"/>
                  <a:gd name="connsiteY0" fmla="*/ 1538679 h 4157228"/>
                  <a:gd name="connsiteX1" fmla="*/ 176375 w 1890875"/>
                  <a:gd name="connsiteY1" fmla="*/ 1363228 h 4157228"/>
                  <a:gd name="connsiteX2" fmla="*/ 1738475 w 1890875"/>
                  <a:gd name="connsiteY2" fmla="*/ 1337828 h 4157228"/>
                  <a:gd name="connsiteX3" fmla="*/ 1890875 w 1890875"/>
                  <a:gd name="connsiteY3" fmla="*/ 1494229 h 4157228"/>
                  <a:gd name="connsiteX4" fmla="*/ 1586075 w 1890875"/>
                  <a:gd name="connsiteY4" fmla="*/ 4157228 h 4157228"/>
                  <a:gd name="connsiteX5" fmla="*/ 519275 w 1890875"/>
                  <a:gd name="connsiteY5" fmla="*/ 4157228 h 4157228"/>
                  <a:gd name="connsiteX6" fmla="*/ 100175 w 1890875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160189 w 1950889"/>
                  <a:gd name="connsiteY0" fmla="*/ 1471069 h 4089618"/>
                  <a:gd name="connsiteX1" fmla="*/ 236389 w 1950889"/>
                  <a:gd name="connsiteY1" fmla="*/ 1295618 h 4089618"/>
                  <a:gd name="connsiteX2" fmla="*/ 1798489 w 1950889"/>
                  <a:gd name="connsiteY2" fmla="*/ 1270218 h 4089618"/>
                  <a:gd name="connsiteX3" fmla="*/ 1950889 w 1950889"/>
                  <a:gd name="connsiteY3" fmla="*/ 1426619 h 4089618"/>
                  <a:gd name="connsiteX4" fmla="*/ 1646089 w 1950889"/>
                  <a:gd name="connsiteY4" fmla="*/ 4089618 h 4089618"/>
                  <a:gd name="connsiteX5" fmla="*/ 579289 w 1950889"/>
                  <a:gd name="connsiteY5" fmla="*/ 4089618 h 4089618"/>
                  <a:gd name="connsiteX6" fmla="*/ 160189 w 1950889"/>
                  <a:gd name="connsiteY6" fmla="*/ 1471069 h 4089618"/>
                  <a:gd name="connsiteX0" fmla="*/ 164191 w 1954891"/>
                  <a:gd name="connsiteY0" fmla="*/ 1558629 h 4177178"/>
                  <a:gd name="connsiteX1" fmla="*/ 240391 w 1954891"/>
                  <a:gd name="connsiteY1" fmla="*/ 1383178 h 4177178"/>
                  <a:gd name="connsiteX2" fmla="*/ 1802491 w 1954891"/>
                  <a:gd name="connsiteY2" fmla="*/ 1357778 h 4177178"/>
                  <a:gd name="connsiteX3" fmla="*/ 1954891 w 1954891"/>
                  <a:gd name="connsiteY3" fmla="*/ 1514179 h 4177178"/>
                  <a:gd name="connsiteX4" fmla="*/ 1650091 w 1954891"/>
                  <a:gd name="connsiteY4" fmla="*/ 4177178 h 4177178"/>
                  <a:gd name="connsiteX5" fmla="*/ 583291 w 1954891"/>
                  <a:gd name="connsiteY5" fmla="*/ 4177178 h 4177178"/>
                  <a:gd name="connsiteX6" fmla="*/ 164191 w 1954891"/>
                  <a:gd name="connsiteY6" fmla="*/ 1558629 h 4177178"/>
                  <a:gd name="connsiteX0" fmla="*/ 164191 w 1954891"/>
                  <a:gd name="connsiteY0" fmla="*/ 1498948 h 4117497"/>
                  <a:gd name="connsiteX1" fmla="*/ 240391 w 1954891"/>
                  <a:gd name="connsiteY1" fmla="*/ 1323497 h 4117497"/>
                  <a:gd name="connsiteX2" fmla="*/ 1802491 w 1954891"/>
                  <a:gd name="connsiteY2" fmla="*/ 1298097 h 4117497"/>
                  <a:gd name="connsiteX3" fmla="*/ 1954891 w 1954891"/>
                  <a:gd name="connsiteY3" fmla="*/ 1454498 h 4117497"/>
                  <a:gd name="connsiteX4" fmla="*/ 1650091 w 1954891"/>
                  <a:gd name="connsiteY4" fmla="*/ 4117497 h 4117497"/>
                  <a:gd name="connsiteX5" fmla="*/ 583291 w 1954891"/>
                  <a:gd name="connsiteY5" fmla="*/ 4117497 h 4117497"/>
                  <a:gd name="connsiteX6" fmla="*/ 164191 w 1954891"/>
                  <a:gd name="connsiteY6" fmla="*/ 1498948 h 4117497"/>
                  <a:gd name="connsiteX0" fmla="*/ 167625 w 1958325"/>
                  <a:gd name="connsiteY0" fmla="*/ 1549904 h 4168453"/>
                  <a:gd name="connsiteX1" fmla="*/ 243825 w 1958325"/>
                  <a:gd name="connsiteY1" fmla="*/ 1374453 h 4168453"/>
                  <a:gd name="connsiteX2" fmla="*/ 1805925 w 1958325"/>
                  <a:gd name="connsiteY2" fmla="*/ 1349053 h 4168453"/>
                  <a:gd name="connsiteX3" fmla="*/ 1958325 w 1958325"/>
                  <a:gd name="connsiteY3" fmla="*/ 1505454 h 4168453"/>
                  <a:gd name="connsiteX4" fmla="*/ 1653525 w 1958325"/>
                  <a:gd name="connsiteY4" fmla="*/ 4168453 h 4168453"/>
                  <a:gd name="connsiteX5" fmla="*/ 586725 w 1958325"/>
                  <a:gd name="connsiteY5" fmla="*/ 4168453 h 4168453"/>
                  <a:gd name="connsiteX6" fmla="*/ 167625 w 1958325"/>
                  <a:gd name="connsiteY6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167625 w 2165105"/>
                  <a:gd name="connsiteY7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2830"/>
                  <a:gd name="connsiteY0" fmla="*/ 1549904 h 4168453"/>
                  <a:gd name="connsiteX1" fmla="*/ 243825 w 2162830"/>
                  <a:gd name="connsiteY1" fmla="*/ 1374453 h 4168453"/>
                  <a:gd name="connsiteX2" fmla="*/ 1805925 w 2162830"/>
                  <a:gd name="connsiteY2" fmla="*/ 1349053 h 4168453"/>
                  <a:gd name="connsiteX3" fmla="*/ 1958325 w 2162830"/>
                  <a:gd name="connsiteY3" fmla="*/ 1505454 h 4168453"/>
                  <a:gd name="connsiteX4" fmla="*/ 2161525 w 2162830"/>
                  <a:gd name="connsiteY4" fmla="*/ 2428553 h 4168453"/>
                  <a:gd name="connsiteX5" fmla="*/ 1653525 w 2162830"/>
                  <a:gd name="connsiteY5" fmla="*/ 4168453 h 4168453"/>
                  <a:gd name="connsiteX6" fmla="*/ 586725 w 2162830"/>
                  <a:gd name="connsiteY6" fmla="*/ 4168453 h 4168453"/>
                  <a:gd name="connsiteX7" fmla="*/ 78725 w 2162830"/>
                  <a:gd name="connsiteY7" fmla="*/ 2682553 h 4168453"/>
                  <a:gd name="connsiteX8" fmla="*/ 167625 w 2162830"/>
                  <a:gd name="connsiteY8" fmla="*/ 1549904 h 4168453"/>
                  <a:gd name="connsiteX0" fmla="*/ 167625 w 2161525"/>
                  <a:gd name="connsiteY0" fmla="*/ 1549904 h 4168453"/>
                  <a:gd name="connsiteX1" fmla="*/ 243825 w 2161525"/>
                  <a:gd name="connsiteY1" fmla="*/ 1374453 h 4168453"/>
                  <a:gd name="connsiteX2" fmla="*/ 1805925 w 2161525"/>
                  <a:gd name="connsiteY2" fmla="*/ 1349053 h 4168453"/>
                  <a:gd name="connsiteX3" fmla="*/ 1958325 w 2161525"/>
                  <a:gd name="connsiteY3" fmla="*/ 1505454 h 4168453"/>
                  <a:gd name="connsiteX4" fmla="*/ 2161525 w 2161525"/>
                  <a:gd name="connsiteY4" fmla="*/ 2428553 h 4168453"/>
                  <a:gd name="connsiteX5" fmla="*/ 1653525 w 2161525"/>
                  <a:gd name="connsiteY5" fmla="*/ 4168453 h 4168453"/>
                  <a:gd name="connsiteX6" fmla="*/ 586725 w 2161525"/>
                  <a:gd name="connsiteY6" fmla="*/ 4168453 h 4168453"/>
                  <a:gd name="connsiteX7" fmla="*/ 78725 w 2161525"/>
                  <a:gd name="connsiteY7" fmla="*/ 2682553 h 4168453"/>
                  <a:gd name="connsiteX8" fmla="*/ 167625 w 2161525"/>
                  <a:gd name="connsiteY8" fmla="*/ 1549904 h 4168453"/>
                  <a:gd name="connsiteX0" fmla="*/ 167625 w 2404231"/>
                  <a:gd name="connsiteY0" fmla="*/ 1549904 h 4168453"/>
                  <a:gd name="connsiteX1" fmla="*/ 243825 w 2404231"/>
                  <a:gd name="connsiteY1" fmla="*/ 1374453 h 4168453"/>
                  <a:gd name="connsiteX2" fmla="*/ 1805925 w 2404231"/>
                  <a:gd name="connsiteY2" fmla="*/ 1349053 h 4168453"/>
                  <a:gd name="connsiteX3" fmla="*/ 1958325 w 2404231"/>
                  <a:gd name="connsiteY3" fmla="*/ 1505454 h 4168453"/>
                  <a:gd name="connsiteX4" fmla="*/ 2161525 w 2404231"/>
                  <a:gd name="connsiteY4" fmla="*/ 2428553 h 4168453"/>
                  <a:gd name="connsiteX5" fmla="*/ 1653525 w 2404231"/>
                  <a:gd name="connsiteY5" fmla="*/ 4168453 h 4168453"/>
                  <a:gd name="connsiteX6" fmla="*/ 586725 w 2404231"/>
                  <a:gd name="connsiteY6" fmla="*/ 4168453 h 4168453"/>
                  <a:gd name="connsiteX7" fmla="*/ 78725 w 2404231"/>
                  <a:gd name="connsiteY7" fmla="*/ 2682553 h 4168453"/>
                  <a:gd name="connsiteX8" fmla="*/ 167625 w 2404231"/>
                  <a:gd name="connsiteY8" fmla="*/ 1549904 h 4168453"/>
                  <a:gd name="connsiteX0" fmla="*/ 167625 w 2373449"/>
                  <a:gd name="connsiteY0" fmla="*/ 1549904 h 4397053"/>
                  <a:gd name="connsiteX1" fmla="*/ 243825 w 2373449"/>
                  <a:gd name="connsiteY1" fmla="*/ 1374453 h 4397053"/>
                  <a:gd name="connsiteX2" fmla="*/ 1805925 w 2373449"/>
                  <a:gd name="connsiteY2" fmla="*/ 1349053 h 4397053"/>
                  <a:gd name="connsiteX3" fmla="*/ 1958325 w 2373449"/>
                  <a:gd name="connsiteY3" fmla="*/ 1505454 h 4397053"/>
                  <a:gd name="connsiteX4" fmla="*/ 2161525 w 2373449"/>
                  <a:gd name="connsiteY4" fmla="*/ 2428553 h 4397053"/>
                  <a:gd name="connsiteX5" fmla="*/ 1424925 w 2373449"/>
                  <a:gd name="connsiteY5" fmla="*/ 4397053 h 4397053"/>
                  <a:gd name="connsiteX6" fmla="*/ 586725 w 2373449"/>
                  <a:gd name="connsiteY6" fmla="*/ 4168453 h 4397053"/>
                  <a:gd name="connsiteX7" fmla="*/ 78725 w 2373449"/>
                  <a:gd name="connsiteY7" fmla="*/ 2682553 h 4397053"/>
                  <a:gd name="connsiteX8" fmla="*/ 167625 w 2373449"/>
                  <a:gd name="connsiteY8" fmla="*/ 1549904 h 4397053"/>
                  <a:gd name="connsiteX0" fmla="*/ 167625 w 2351052"/>
                  <a:gd name="connsiteY0" fmla="*/ 1549904 h 4397053"/>
                  <a:gd name="connsiteX1" fmla="*/ 243825 w 2351052"/>
                  <a:gd name="connsiteY1" fmla="*/ 1374453 h 4397053"/>
                  <a:gd name="connsiteX2" fmla="*/ 1805925 w 2351052"/>
                  <a:gd name="connsiteY2" fmla="*/ 1349053 h 4397053"/>
                  <a:gd name="connsiteX3" fmla="*/ 1958325 w 2351052"/>
                  <a:gd name="connsiteY3" fmla="*/ 1505454 h 4397053"/>
                  <a:gd name="connsiteX4" fmla="*/ 2161525 w 2351052"/>
                  <a:gd name="connsiteY4" fmla="*/ 2428553 h 4397053"/>
                  <a:gd name="connsiteX5" fmla="*/ 1424925 w 2351052"/>
                  <a:gd name="connsiteY5" fmla="*/ 4397053 h 4397053"/>
                  <a:gd name="connsiteX6" fmla="*/ 586725 w 2351052"/>
                  <a:gd name="connsiteY6" fmla="*/ 4168453 h 4397053"/>
                  <a:gd name="connsiteX7" fmla="*/ 78725 w 2351052"/>
                  <a:gd name="connsiteY7" fmla="*/ 2682553 h 4397053"/>
                  <a:gd name="connsiteX8" fmla="*/ 167625 w 2351052"/>
                  <a:gd name="connsiteY8" fmla="*/ 1549904 h 4397053"/>
                  <a:gd name="connsiteX0" fmla="*/ 167625 w 2255599"/>
                  <a:gd name="connsiteY0" fmla="*/ 1549904 h 4397053"/>
                  <a:gd name="connsiteX1" fmla="*/ 243825 w 2255599"/>
                  <a:gd name="connsiteY1" fmla="*/ 1374453 h 4397053"/>
                  <a:gd name="connsiteX2" fmla="*/ 1805925 w 2255599"/>
                  <a:gd name="connsiteY2" fmla="*/ 1349053 h 4397053"/>
                  <a:gd name="connsiteX3" fmla="*/ 1958325 w 2255599"/>
                  <a:gd name="connsiteY3" fmla="*/ 1505454 h 4397053"/>
                  <a:gd name="connsiteX4" fmla="*/ 2161525 w 2255599"/>
                  <a:gd name="connsiteY4" fmla="*/ 2428553 h 4397053"/>
                  <a:gd name="connsiteX5" fmla="*/ 2199626 w 2255599"/>
                  <a:gd name="connsiteY5" fmla="*/ 2746053 h 4397053"/>
                  <a:gd name="connsiteX6" fmla="*/ 1424925 w 2255599"/>
                  <a:gd name="connsiteY6" fmla="*/ 4397053 h 4397053"/>
                  <a:gd name="connsiteX7" fmla="*/ 586725 w 2255599"/>
                  <a:gd name="connsiteY7" fmla="*/ 4168453 h 4397053"/>
                  <a:gd name="connsiteX8" fmla="*/ 78725 w 2255599"/>
                  <a:gd name="connsiteY8" fmla="*/ 2682553 h 4397053"/>
                  <a:gd name="connsiteX9" fmla="*/ 167625 w 2255599"/>
                  <a:gd name="connsiteY9" fmla="*/ 1549904 h 4397053"/>
                  <a:gd name="connsiteX0" fmla="*/ 167625 w 2199626"/>
                  <a:gd name="connsiteY0" fmla="*/ 1549904 h 4397053"/>
                  <a:gd name="connsiteX1" fmla="*/ 243825 w 2199626"/>
                  <a:gd name="connsiteY1" fmla="*/ 1374453 h 4397053"/>
                  <a:gd name="connsiteX2" fmla="*/ 1805925 w 2199626"/>
                  <a:gd name="connsiteY2" fmla="*/ 1349053 h 4397053"/>
                  <a:gd name="connsiteX3" fmla="*/ 1958325 w 2199626"/>
                  <a:gd name="connsiteY3" fmla="*/ 1505454 h 4397053"/>
                  <a:gd name="connsiteX4" fmla="*/ 2161525 w 2199626"/>
                  <a:gd name="connsiteY4" fmla="*/ 2428553 h 4397053"/>
                  <a:gd name="connsiteX5" fmla="*/ 2199626 w 2199626"/>
                  <a:gd name="connsiteY5" fmla="*/ 2746053 h 4397053"/>
                  <a:gd name="connsiteX6" fmla="*/ 1424925 w 2199626"/>
                  <a:gd name="connsiteY6" fmla="*/ 4397053 h 4397053"/>
                  <a:gd name="connsiteX7" fmla="*/ 586725 w 2199626"/>
                  <a:gd name="connsiteY7" fmla="*/ 4168453 h 4397053"/>
                  <a:gd name="connsiteX8" fmla="*/ 78725 w 2199626"/>
                  <a:gd name="connsiteY8" fmla="*/ 2682553 h 4397053"/>
                  <a:gd name="connsiteX9" fmla="*/ 167625 w 2199626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7 w 2397130"/>
                  <a:gd name="connsiteY8" fmla="*/ 3063553 h 4397053"/>
                  <a:gd name="connsiteX9" fmla="*/ 78725 w 2397130"/>
                  <a:gd name="connsiteY9" fmla="*/ 2682553 h 4397053"/>
                  <a:gd name="connsiteX10" fmla="*/ 167625 w 2397130"/>
                  <a:gd name="connsiteY10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199626"/>
                  <a:gd name="connsiteY0" fmla="*/ 1549904 h 3063917"/>
                  <a:gd name="connsiteX1" fmla="*/ 243825 w 2199626"/>
                  <a:gd name="connsiteY1" fmla="*/ 1374453 h 3063917"/>
                  <a:gd name="connsiteX2" fmla="*/ 1805925 w 2199626"/>
                  <a:gd name="connsiteY2" fmla="*/ 1349053 h 3063917"/>
                  <a:gd name="connsiteX3" fmla="*/ 1958325 w 2199626"/>
                  <a:gd name="connsiteY3" fmla="*/ 1505454 h 3063917"/>
                  <a:gd name="connsiteX4" fmla="*/ 2161525 w 2199626"/>
                  <a:gd name="connsiteY4" fmla="*/ 2428553 h 3063917"/>
                  <a:gd name="connsiteX5" fmla="*/ 2199626 w 2199626"/>
                  <a:gd name="connsiteY5" fmla="*/ 2746053 h 3063917"/>
                  <a:gd name="connsiteX6" fmla="*/ 78727 w 2199626"/>
                  <a:gd name="connsiteY6" fmla="*/ 3063553 h 3063917"/>
                  <a:gd name="connsiteX7" fmla="*/ 78725 w 2199626"/>
                  <a:gd name="connsiteY7" fmla="*/ 2682553 h 3063917"/>
                  <a:gd name="connsiteX8" fmla="*/ 167625 w 2199626"/>
                  <a:gd name="connsiteY8" fmla="*/ 1549904 h 3063917"/>
                  <a:gd name="connsiteX0" fmla="*/ 167625 w 2199626"/>
                  <a:gd name="connsiteY0" fmla="*/ 1549904 h 3933258"/>
                  <a:gd name="connsiteX1" fmla="*/ 243825 w 2199626"/>
                  <a:gd name="connsiteY1" fmla="*/ 1374453 h 3933258"/>
                  <a:gd name="connsiteX2" fmla="*/ 1805925 w 2199626"/>
                  <a:gd name="connsiteY2" fmla="*/ 1349053 h 3933258"/>
                  <a:gd name="connsiteX3" fmla="*/ 1958325 w 2199626"/>
                  <a:gd name="connsiteY3" fmla="*/ 1505454 h 3933258"/>
                  <a:gd name="connsiteX4" fmla="*/ 2161525 w 2199626"/>
                  <a:gd name="connsiteY4" fmla="*/ 2428553 h 3933258"/>
                  <a:gd name="connsiteX5" fmla="*/ 2199626 w 2199626"/>
                  <a:gd name="connsiteY5" fmla="*/ 2746053 h 3933258"/>
                  <a:gd name="connsiteX6" fmla="*/ 78727 w 2199626"/>
                  <a:gd name="connsiteY6" fmla="*/ 3063553 h 3933258"/>
                  <a:gd name="connsiteX7" fmla="*/ 78725 w 2199626"/>
                  <a:gd name="connsiteY7" fmla="*/ 2682553 h 3933258"/>
                  <a:gd name="connsiteX8" fmla="*/ 167625 w 2199626"/>
                  <a:gd name="connsiteY8" fmla="*/ 1549904 h 393325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5423" h="4450438">
                    <a:moveTo>
                      <a:pt x="167625" y="1549904"/>
                    </a:moveTo>
                    <a:cubicBezTo>
                      <a:pt x="237475" y="1547787"/>
                      <a:pt x="199375" y="1534928"/>
                      <a:pt x="243825" y="1374453"/>
                    </a:cubicBezTo>
                    <a:cubicBezTo>
                      <a:pt x="-930925" y="-525922"/>
                      <a:pt x="2561575" y="-380930"/>
                      <a:pt x="1805925" y="1349053"/>
                    </a:cubicBezTo>
                    <a:lnTo>
                      <a:pt x="1958325" y="1505454"/>
                    </a:lnTo>
                    <a:cubicBezTo>
                      <a:pt x="1386825" y="1914754"/>
                      <a:pt x="1954696" y="2485524"/>
                      <a:pt x="2161525" y="2428553"/>
                    </a:cubicBezTo>
                    <a:cubicBezTo>
                      <a:pt x="2212325" y="2635319"/>
                      <a:pt x="2182693" y="2621170"/>
                      <a:pt x="2199626" y="2746053"/>
                    </a:cubicBezTo>
                    <a:cubicBezTo>
                      <a:pt x="3325693" y="4756886"/>
                      <a:pt x="-342490" y="5144236"/>
                      <a:pt x="78727" y="3063553"/>
                    </a:cubicBezTo>
                    <a:cubicBezTo>
                      <a:pt x="-5940" y="2815903"/>
                      <a:pt x="82959" y="2934828"/>
                      <a:pt x="78725" y="2682553"/>
                    </a:cubicBezTo>
                    <a:cubicBezTo>
                      <a:pt x="786901" y="2568075"/>
                      <a:pt x="353892" y="1508354"/>
                      <a:pt x="167625" y="1549904"/>
                    </a:cubicBezTo>
                    <a:close/>
                  </a:path>
                </a:pathLst>
              </a:custGeom>
              <a:solidFill>
                <a:srgbClr val="B2713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5243F37-7AB6-4FB4-BF35-47709FA0B8C1}"/>
                  </a:ext>
                </a:extLst>
              </p:cNvPr>
              <p:cNvSpPr/>
              <p:nvPr/>
            </p:nvSpPr>
            <p:spPr>
              <a:xfrm rot="21381645">
                <a:off x="5366135" y="3819049"/>
                <a:ext cx="579846" cy="133286"/>
              </a:xfrm>
              <a:custGeom>
                <a:avLst/>
                <a:gdLst>
                  <a:gd name="connsiteX0" fmla="*/ 0 w 657996"/>
                  <a:gd name="connsiteY0" fmla="*/ 108894 h 217787"/>
                  <a:gd name="connsiteX1" fmla="*/ 328998 w 657996"/>
                  <a:gd name="connsiteY1" fmla="*/ 0 h 217787"/>
                  <a:gd name="connsiteX2" fmla="*/ 657996 w 657996"/>
                  <a:gd name="connsiteY2" fmla="*/ 108894 h 217787"/>
                  <a:gd name="connsiteX3" fmla="*/ 328998 w 657996"/>
                  <a:gd name="connsiteY3" fmla="*/ 217788 h 217787"/>
                  <a:gd name="connsiteX4" fmla="*/ 0 w 657996"/>
                  <a:gd name="connsiteY4" fmla="*/ 108894 h 217787"/>
                  <a:gd name="connsiteX0" fmla="*/ 0 w 657996"/>
                  <a:gd name="connsiteY0" fmla="*/ 108894 h 122505"/>
                  <a:gd name="connsiteX1" fmla="*/ 328998 w 657996"/>
                  <a:gd name="connsiteY1" fmla="*/ 0 h 122505"/>
                  <a:gd name="connsiteX2" fmla="*/ 657996 w 657996"/>
                  <a:gd name="connsiteY2" fmla="*/ 108894 h 122505"/>
                  <a:gd name="connsiteX3" fmla="*/ 0 w 657996"/>
                  <a:gd name="connsiteY3" fmla="*/ 108894 h 122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996" h="122505">
                    <a:moveTo>
                      <a:pt x="0" y="108894"/>
                    </a:moveTo>
                    <a:cubicBezTo>
                      <a:pt x="0" y="48754"/>
                      <a:pt x="147297" y="0"/>
                      <a:pt x="328998" y="0"/>
                    </a:cubicBezTo>
                    <a:cubicBezTo>
                      <a:pt x="510699" y="0"/>
                      <a:pt x="657996" y="48754"/>
                      <a:pt x="657996" y="108894"/>
                    </a:cubicBezTo>
                    <a:cubicBezTo>
                      <a:pt x="603163" y="127043"/>
                      <a:pt x="54833" y="127043"/>
                      <a:pt x="0" y="108894"/>
                    </a:cubicBezTo>
                    <a:close/>
                  </a:path>
                </a:pathLst>
              </a:cu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25EB5B5-B368-4DEF-8C92-3962FAEC354D}"/>
                  </a:ext>
                </a:extLst>
              </p:cNvPr>
              <p:cNvSpPr/>
              <p:nvPr/>
            </p:nvSpPr>
            <p:spPr>
              <a:xfrm>
                <a:off x="5405436" y="4481514"/>
                <a:ext cx="604838" cy="212406"/>
              </a:xfrm>
              <a:custGeom>
                <a:avLst/>
                <a:gdLst>
                  <a:gd name="connsiteX0" fmla="*/ 0 w 347662"/>
                  <a:gd name="connsiteY0" fmla="*/ 0 h 45719"/>
                  <a:gd name="connsiteX1" fmla="*/ 347662 w 347662"/>
                  <a:gd name="connsiteY1" fmla="*/ 0 h 45719"/>
                  <a:gd name="connsiteX2" fmla="*/ 347662 w 347662"/>
                  <a:gd name="connsiteY2" fmla="*/ 45719 h 45719"/>
                  <a:gd name="connsiteX3" fmla="*/ 0 w 347662"/>
                  <a:gd name="connsiteY3" fmla="*/ 45719 h 45719"/>
                  <a:gd name="connsiteX4" fmla="*/ 0 w 347662"/>
                  <a:gd name="connsiteY4" fmla="*/ 0 h 45719"/>
                  <a:gd name="connsiteX0" fmla="*/ 233363 w 581025"/>
                  <a:gd name="connsiteY0" fmla="*/ 0 h 221932"/>
                  <a:gd name="connsiteX1" fmla="*/ 581025 w 581025"/>
                  <a:gd name="connsiteY1" fmla="*/ 0 h 221932"/>
                  <a:gd name="connsiteX2" fmla="*/ 581025 w 581025"/>
                  <a:gd name="connsiteY2" fmla="*/ 45719 h 221932"/>
                  <a:gd name="connsiteX3" fmla="*/ 0 w 581025"/>
                  <a:gd name="connsiteY3" fmla="*/ 221932 h 221932"/>
                  <a:gd name="connsiteX4" fmla="*/ 233363 w 581025"/>
                  <a:gd name="connsiteY4" fmla="*/ 0 h 221932"/>
                  <a:gd name="connsiteX0" fmla="*/ 233363 w 581025"/>
                  <a:gd name="connsiteY0" fmla="*/ 0 h 221932"/>
                  <a:gd name="connsiteX1" fmla="*/ 581025 w 581025"/>
                  <a:gd name="connsiteY1" fmla="*/ 0 h 221932"/>
                  <a:gd name="connsiteX2" fmla="*/ 495300 w 581025"/>
                  <a:gd name="connsiteY2" fmla="*/ 212406 h 221932"/>
                  <a:gd name="connsiteX3" fmla="*/ 0 w 581025"/>
                  <a:gd name="connsiteY3" fmla="*/ 221932 h 221932"/>
                  <a:gd name="connsiteX4" fmla="*/ 233363 w 581025"/>
                  <a:gd name="connsiteY4" fmla="*/ 0 h 221932"/>
                  <a:gd name="connsiteX0" fmla="*/ 233363 w 600075"/>
                  <a:gd name="connsiteY0" fmla="*/ 0 h 221932"/>
                  <a:gd name="connsiteX1" fmla="*/ 600075 w 600075"/>
                  <a:gd name="connsiteY1" fmla="*/ 0 h 221932"/>
                  <a:gd name="connsiteX2" fmla="*/ 495300 w 600075"/>
                  <a:gd name="connsiteY2" fmla="*/ 212406 h 221932"/>
                  <a:gd name="connsiteX3" fmla="*/ 0 w 600075"/>
                  <a:gd name="connsiteY3" fmla="*/ 221932 h 221932"/>
                  <a:gd name="connsiteX4" fmla="*/ 233363 w 600075"/>
                  <a:gd name="connsiteY4" fmla="*/ 0 h 221932"/>
                  <a:gd name="connsiteX0" fmla="*/ 233363 w 600075"/>
                  <a:gd name="connsiteY0" fmla="*/ 0 h 221932"/>
                  <a:gd name="connsiteX1" fmla="*/ 600075 w 600075"/>
                  <a:gd name="connsiteY1" fmla="*/ 0 h 221932"/>
                  <a:gd name="connsiteX2" fmla="*/ 485775 w 600075"/>
                  <a:gd name="connsiteY2" fmla="*/ 212406 h 221932"/>
                  <a:gd name="connsiteX3" fmla="*/ 0 w 600075"/>
                  <a:gd name="connsiteY3" fmla="*/ 221932 h 221932"/>
                  <a:gd name="connsiteX4" fmla="*/ 233363 w 600075"/>
                  <a:gd name="connsiteY4" fmla="*/ 0 h 221932"/>
                  <a:gd name="connsiteX0" fmla="*/ 238126 w 604838"/>
                  <a:gd name="connsiteY0" fmla="*/ 0 h 212406"/>
                  <a:gd name="connsiteX1" fmla="*/ 604838 w 604838"/>
                  <a:gd name="connsiteY1" fmla="*/ 0 h 212406"/>
                  <a:gd name="connsiteX2" fmla="*/ 490538 w 604838"/>
                  <a:gd name="connsiteY2" fmla="*/ 212406 h 212406"/>
                  <a:gd name="connsiteX3" fmla="*/ 0 w 604838"/>
                  <a:gd name="connsiteY3" fmla="*/ 202882 h 212406"/>
                  <a:gd name="connsiteX4" fmla="*/ 238126 w 604838"/>
                  <a:gd name="connsiteY4" fmla="*/ 0 h 21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4838" h="212406">
                    <a:moveTo>
                      <a:pt x="238126" y="0"/>
                    </a:moveTo>
                    <a:lnTo>
                      <a:pt x="604838" y="0"/>
                    </a:lnTo>
                    <a:lnTo>
                      <a:pt x="490538" y="212406"/>
                    </a:lnTo>
                    <a:lnTo>
                      <a:pt x="0" y="202882"/>
                    </a:lnTo>
                    <a:lnTo>
                      <a:pt x="238126" y="0"/>
                    </a:lnTo>
                    <a:close/>
                  </a:path>
                </a:pathLst>
              </a:cu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C9124DC-D36B-40C9-8256-9374C9204C4C}"/>
                  </a:ext>
                </a:extLst>
              </p:cNvPr>
              <p:cNvSpPr/>
              <p:nvPr/>
            </p:nvSpPr>
            <p:spPr>
              <a:xfrm>
                <a:off x="5910263" y="4205737"/>
                <a:ext cx="496156" cy="872192"/>
              </a:xfrm>
              <a:custGeom>
                <a:avLst/>
                <a:gdLst>
                  <a:gd name="connsiteX0" fmla="*/ 0 w 496156"/>
                  <a:gd name="connsiteY0" fmla="*/ 37651 h 872192"/>
                  <a:gd name="connsiteX1" fmla="*/ 57150 w 496156"/>
                  <a:gd name="connsiteY1" fmla="*/ 4313 h 872192"/>
                  <a:gd name="connsiteX2" fmla="*/ 152400 w 496156"/>
                  <a:gd name="connsiteY2" fmla="*/ 123376 h 872192"/>
                  <a:gd name="connsiteX3" fmla="*/ 195262 w 496156"/>
                  <a:gd name="connsiteY3" fmla="*/ 447226 h 872192"/>
                  <a:gd name="connsiteX4" fmla="*/ 219075 w 496156"/>
                  <a:gd name="connsiteY4" fmla="*/ 632963 h 872192"/>
                  <a:gd name="connsiteX5" fmla="*/ 252412 w 496156"/>
                  <a:gd name="connsiteY5" fmla="*/ 771076 h 872192"/>
                  <a:gd name="connsiteX6" fmla="*/ 319087 w 496156"/>
                  <a:gd name="connsiteY6" fmla="*/ 866326 h 872192"/>
                  <a:gd name="connsiteX7" fmla="*/ 438150 w 496156"/>
                  <a:gd name="connsiteY7" fmla="*/ 852038 h 872192"/>
                  <a:gd name="connsiteX8" fmla="*/ 495300 w 496156"/>
                  <a:gd name="connsiteY8" fmla="*/ 771076 h 872192"/>
                  <a:gd name="connsiteX9" fmla="*/ 466725 w 496156"/>
                  <a:gd name="connsiteY9" fmla="*/ 632963 h 872192"/>
                  <a:gd name="connsiteX10" fmla="*/ 390525 w 496156"/>
                  <a:gd name="connsiteY10" fmla="*/ 571051 h 872192"/>
                  <a:gd name="connsiteX11" fmla="*/ 323850 w 496156"/>
                  <a:gd name="connsiteY11" fmla="*/ 623438 h 872192"/>
                  <a:gd name="connsiteX12" fmla="*/ 304800 w 496156"/>
                  <a:gd name="connsiteY12" fmla="*/ 694876 h 872192"/>
                  <a:gd name="connsiteX13" fmla="*/ 371475 w 496156"/>
                  <a:gd name="connsiteY13" fmla="*/ 723451 h 872192"/>
                  <a:gd name="connsiteX14" fmla="*/ 414337 w 496156"/>
                  <a:gd name="connsiteY14" fmla="*/ 694876 h 872192"/>
                  <a:gd name="connsiteX15" fmla="*/ 400050 w 496156"/>
                  <a:gd name="connsiteY15" fmla="*/ 656776 h 872192"/>
                  <a:gd name="connsiteX16" fmla="*/ 390525 w 496156"/>
                  <a:gd name="connsiteY16" fmla="*/ 656776 h 872192"/>
                  <a:gd name="connsiteX17" fmla="*/ 390525 w 496156"/>
                  <a:gd name="connsiteY17" fmla="*/ 656776 h 8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6156" h="872192">
                    <a:moveTo>
                      <a:pt x="0" y="37651"/>
                    </a:moveTo>
                    <a:cubicBezTo>
                      <a:pt x="15875" y="13838"/>
                      <a:pt x="31750" y="-9974"/>
                      <a:pt x="57150" y="4313"/>
                    </a:cubicBezTo>
                    <a:cubicBezTo>
                      <a:pt x="82550" y="18600"/>
                      <a:pt x="129381" y="49557"/>
                      <a:pt x="152400" y="123376"/>
                    </a:cubicBezTo>
                    <a:cubicBezTo>
                      <a:pt x="175419" y="197195"/>
                      <a:pt x="184150" y="362295"/>
                      <a:pt x="195262" y="447226"/>
                    </a:cubicBezTo>
                    <a:cubicBezTo>
                      <a:pt x="206374" y="532157"/>
                      <a:pt x="209550" y="578988"/>
                      <a:pt x="219075" y="632963"/>
                    </a:cubicBezTo>
                    <a:cubicBezTo>
                      <a:pt x="228600" y="686938"/>
                      <a:pt x="235743" y="732182"/>
                      <a:pt x="252412" y="771076"/>
                    </a:cubicBezTo>
                    <a:cubicBezTo>
                      <a:pt x="269081" y="809970"/>
                      <a:pt x="288131" y="852832"/>
                      <a:pt x="319087" y="866326"/>
                    </a:cubicBezTo>
                    <a:cubicBezTo>
                      <a:pt x="350043" y="879820"/>
                      <a:pt x="408781" y="867913"/>
                      <a:pt x="438150" y="852038"/>
                    </a:cubicBezTo>
                    <a:cubicBezTo>
                      <a:pt x="467519" y="836163"/>
                      <a:pt x="490538" y="807589"/>
                      <a:pt x="495300" y="771076"/>
                    </a:cubicBezTo>
                    <a:cubicBezTo>
                      <a:pt x="500063" y="734564"/>
                      <a:pt x="484187" y="666300"/>
                      <a:pt x="466725" y="632963"/>
                    </a:cubicBezTo>
                    <a:cubicBezTo>
                      <a:pt x="449263" y="599626"/>
                      <a:pt x="414338" y="572639"/>
                      <a:pt x="390525" y="571051"/>
                    </a:cubicBezTo>
                    <a:cubicBezTo>
                      <a:pt x="366712" y="569463"/>
                      <a:pt x="338137" y="602801"/>
                      <a:pt x="323850" y="623438"/>
                    </a:cubicBezTo>
                    <a:cubicBezTo>
                      <a:pt x="309563" y="644075"/>
                      <a:pt x="296863" y="678207"/>
                      <a:pt x="304800" y="694876"/>
                    </a:cubicBezTo>
                    <a:cubicBezTo>
                      <a:pt x="312737" y="711545"/>
                      <a:pt x="353219" y="723451"/>
                      <a:pt x="371475" y="723451"/>
                    </a:cubicBezTo>
                    <a:cubicBezTo>
                      <a:pt x="389731" y="723451"/>
                      <a:pt x="409575" y="705988"/>
                      <a:pt x="414337" y="694876"/>
                    </a:cubicBezTo>
                    <a:cubicBezTo>
                      <a:pt x="419099" y="683764"/>
                      <a:pt x="404019" y="663126"/>
                      <a:pt x="400050" y="656776"/>
                    </a:cubicBezTo>
                    <a:cubicBezTo>
                      <a:pt x="396081" y="650426"/>
                      <a:pt x="390525" y="656776"/>
                      <a:pt x="390525" y="656776"/>
                    </a:cubicBezTo>
                    <a:lnTo>
                      <a:pt x="390525" y="65677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82D6B584-C8E6-4A45-BB1E-149219AF81E7}"/>
                  </a:ext>
                </a:extLst>
              </p:cNvPr>
              <p:cNvGrpSpPr/>
              <p:nvPr/>
            </p:nvGrpSpPr>
            <p:grpSpPr>
              <a:xfrm>
                <a:off x="5107013" y="887515"/>
                <a:ext cx="623633" cy="4227372"/>
                <a:chOff x="5144458" y="931460"/>
                <a:chExt cx="623633" cy="4227372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8B49C97-649B-4F52-8EAC-E7134652B7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4458" y="931460"/>
                  <a:ext cx="594583" cy="4146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13CA8B60-39FC-4EFD-8D6C-7FE434EFC284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6C1C777E-5995-4D94-AF95-F573CB1E71A7}"/>
                  </a:ext>
                </a:extLst>
              </p:cNvPr>
              <p:cNvGrpSpPr/>
              <p:nvPr/>
            </p:nvGrpSpPr>
            <p:grpSpPr>
              <a:xfrm>
                <a:off x="5193211" y="854384"/>
                <a:ext cx="623633" cy="4227372"/>
                <a:chOff x="5144458" y="931460"/>
                <a:chExt cx="623633" cy="4227372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4C49FF00-734C-4BB2-8738-6017D5ABA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4458" y="931460"/>
                  <a:ext cx="594583" cy="4146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6BDDBBA6-1E10-4DFB-B387-579E848D5651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74276D0-86E0-4B24-AA49-838A82F9BB9C}"/>
                  </a:ext>
                </a:extLst>
              </p:cNvPr>
              <p:cNvGrpSpPr/>
              <p:nvPr/>
            </p:nvGrpSpPr>
            <p:grpSpPr>
              <a:xfrm>
                <a:off x="5251949" y="829729"/>
                <a:ext cx="667560" cy="4189857"/>
                <a:chOff x="5100531" y="968975"/>
                <a:chExt cx="667560" cy="4189857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8F91232B-BB07-4679-9CDB-B1F3867708B5}"/>
                    </a:ext>
                  </a:extLst>
                </p:cNvPr>
                <p:cNvCxnSpPr>
                  <a:cxnSpLocks/>
                  <a:stCxn id="89" idx="3"/>
                </p:cNvCxnSpPr>
                <p:nvPr/>
              </p:nvCxnSpPr>
              <p:spPr>
                <a:xfrm>
                  <a:off x="5100531" y="968975"/>
                  <a:ext cx="638510" cy="41089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506FD010-EAEF-49E8-81AA-CD07526396F8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FFC6C66C-627C-470E-BCBD-C78902E6E660}"/>
                  </a:ext>
                </a:extLst>
              </p:cNvPr>
              <p:cNvGrpSpPr/>
              <p:nvPr/>
            </p:nvGrpSpPr>
            <p:grpSpPr>
              <a:xfrm>
                <a:off x="5010231" y="884055"/>
                <a:ext cx="623633" cy="4227372"/>
                <a:chOff x="5144458" y="931460"/>
                <a:chExt cx="623633" cy="4227372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5FEB900C-C6DA-4463-ACAD-591834696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4458" y="931460"/>
                  <a:ext cx="594583" cy="4146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14E6D7F-0F71-4B7C-B7A7-CAB569B0A578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A3D8F5C-D472-4699-B4EC-4516A34DE2B5}"/>
                  </a:ext>
                </a:extLst>
              </p:cNvPr>
              <p:cNvSpPr/>
              <p:nvPr/>
            </p:nvSpPr>
            <p:spPr>
              <a:xfrm flipH="1">
                <a:off x="4887076" y="4206383"/>
                <a:ext cx="496156" cy="872192"/>
              </a:xfrm>
              <a:custGeom>
                <a:avLst/>
                <a:gdLst>
                  <a:gd name="connsiteX0" fmla="*/ 0 w 496156"/>
                  <a:gd name="connsiteY0" fmla="*/ 37651 h 872192"/>
                  <a:gd name="connsiteX1" fmla="*/ 57150 w 496156"/>
                  <a:gd name="connsiteY1" fmla="*/ 4313 h 872192"/>
                  <a:gd name="connsiteX2" fmla="*/ 152400 w 496156"/>
                  <a:gd name="connsiteY2" fmla="*/ 123376 h 872192"/>
                  <a:gd name="connsiteX3" fmla="*/ 195262 w 496156"/>
                  <a:gd name="connsiteY3" fmla="*/ 447226 h 872192"/>
                  <a:gd name="connsiteX4" fmla="*/ 219075 w 496156"/>
                  <a:gd name="connsiteY4" fmla="*/ 632963 h 872192"/>
                  <a:gd name="connsiteX5" fmla="*/ 252412 w 496156"/>
                  <a:gd name="connsiteY5" fmla="*/ 771076 h 872192"/>
                  <a:gd name="connsiteX6" fmla="*/ 319087 w 496156"/>
                  <a:gd name="connsiteY6" fmla="*/ 866326 h 872192"/>
                  <a:gd name="connsiteX7" fmla="*/ 438150 w 496156"/>
                  <a:gd name="connsiteY7" fmla="*/ 852038 h 872192"/>
                  <a:gd name="connsiteX8" fmla="*/ 495300 w 496156"/>
                  <a:gd name="connsiteY8" fmla="*/ 771076 h 872192"/>
                  <a:gd name="connsiteX9" fmla="*/ 466725 w 496156"/>
                  <a:gd name="connsiteY9" fmla="*/ 632963 h 872192"/>
                  <a:gd name="connsiteX10" fmla="*/ 390525 w 496156"/>
                  <a:gd name="connsiteY10" fmla="*/ 571051 h 872192"/>
                  <a:gd name="connsiteX11" fmla="*/ 323850 w 496156"/>
                  <a:gd name="connsiteY11" fmla="*/ 623438 h 872192"/>
                  <a:gd name="connsiteX12" fmla="*/ 304800 w 496156"/>
                  <a:gd name="connsiteY12" fmla="*/ 694876 h 872192"/>
                  <a:gd name="connsiteX13" fmla="*/ 371475 w 496156"/>
                  <a:gd name="connsiteY13" fmla="*/ 723451 h 872192"/>
                  <a:gd name="connsiteX14" fmla="*/ 414337 w 496156"/>
                  <a:gd name="connsiteY14" fmla="*/ 694876 h 872192"/>
                  <a:gd name="connsiteX15" fmla="*/ 400050 w 496156"/>
                  <a:gd name="connsiteY15" fmla="*/ 656776 h 872192"/>
                  <a:gd name="connsiteX16" fmla="*/ 390525 w 496156"/>
                  <a:gd name="connsiteY16" fmla="*/ 656776 h 872192"/>
                  <a:gd name="connsiteX17" fmla="*/ 390525 w 496156"/>
                  <a:gd name="connsiteY17" fmla="*/ 656776 h 8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6156" h="872192">
                    <a:moveTo>
                      <a:pt x="0" y="37651"/>
                    </a:moveTo>
                    <a:cubicBezTo>
                      <a:pt x="15875" y="13838"/>
                      <a:pt x="31750" y="-9974"/>
                      <a:pt x="57150" y="4313"/>
                    </a:cubicBezTo>
                    <a:cubicBezTo>
                      <a:pt x="82550" y="18600"/>
                      <a:pt x="129381" y="49557"/>
                      <a:pt x="152400" y="123376"/>
                    </a:cubicBezTo>
                    <a:cubicBezTo>
                      <a:pt x="175419" y="197195"/>
                      <a:pt x="184150" y="362295"/>
                      <a:pt x="195262" y="447226"/>
                    </a:cubicBezTo>
                    <a:cubicBezTo>
                      <a:pt x="206374" y="532157"/>
                      <a:pt x="209550" y="578988"/>
                      <a:pt x="219075" y="632963"/>
                    </a:cubicBezTo>
                    <a:cubicBezTo>
                      <a:pt x="228600" y="686938"/>
                      <a:pt x="235743" y="732182"/>
                      <a:pt x="252412" y="771076"/>
                    </a:cubicBezTo>
                    <a:cubicBezTo>
                      <a:pt x="269081" y="809970"/>
                      <a:pt x="288131" y="852832"/>
                      <a:pt x="319087" y="866326"/>
                    </a:cubicBezTo>
                    <a:cubicBezTo>
                      <a:pt x="350043" y="879820"/>
                      <a:pt x="408781" y="867913"/>
                      <a:pt x="438150" y="852038"/>
                    </a:cubicBezTo>
                    <a:cubicBezTo>
                      <a:pt x="467519" y="836163"/>
                      <a:pt x="490538" y="807589"/>
                      <a:pt x="495300" y="771076"/>
                    </a:cubicBezTo>
                    <a:cubicBezTo>
                      <a:pt x="500063" y="734564"/>
                      <a:pt x="484187" y="666300"/>
                      <a:pt x="466725" y="632963"/>
                    </a:cubicBezTo>
                    <a:cubicBezTo>
                      <a:pt x="449263" y="599626"/>
                      <a:pt x="414338" y="572639"/>
                      <a:pt x="390525" y="571051"/>
                    </a:cubicBezTo>
                    <a:cubicBezTo>
                      <a:pt x="366712" y="569463"/>
                      <a:pt x="338137" y="602801"/>
                      <a:pt x="323850" y="623438"/>
                    </a:cubicBezTo>
                    <a:cubicBezTo>
                      <a:pt x="309563" y="644075"/>
                      <a:pt x="296863" y="678207"/>
                      <a:pt x="304800" y="694876"/>
                    </a:cubicBezTo>
                    <a:cubicBezTo>
                      <a:pt x="312737" y="711545"/>
                      <a:pt x="353219" y="723451"/>
                      <a:pt x="371475" y="723451"/>
                    </a:cubicBezTo>
                    <a:cubicBezTo>
                      <a:pt x="389731" y="723451"/>
                      <a:pt x="409575" y="705988"/>
                      <a:pt x="414337" y="694876"/>
                    </a:cubicBezTo>
                    <a:cubicBezTo>
                      <a:pt x="419099" y="683764"/>
                      <a:pt x="404019" y="663126"/>
                      <a:pt x="400050" y="656776"/>
                    </a:cubicBezTo>
                    <a:cubicBezTo>
                      <a:pt x="396081" y="650426"/>
                      <a:pt x="390525" y="656776"/>
                      <a:pt x="390525" y="656776"/>
                    </a:cubicBezTo>
                    <a:lnTo>
                      <a:pt x="390525" y="65677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75">
                <a:extLst>
                  <a:ext uri="{FF2B5EF4-FFF2-40B4-BE49-F238E27FC236}">
                    <a16:creationId xmlns:a16="http://schemas.microsoft.com/office/drawing/2014/main" id="{F2B38AA7-CEAC-4521-BAA4-E49DD9E9428D}"/>
                  </a:ext>
                </a:extLst>
              </p:cNvPr>
              <p:cNvSpPr/>
              <p:nvPr/>
            </p:nvSpPr>
            <p:spPr>
              <a:xfrm>
                <a:off x="5470344" y="5199275"/>
                <a:ext cx="537394" cy="1210339"/>
              </a:xfrm>
              <a:custGeom>
                <a:avLst/>
                <a:gdLst>
                  <a:gd name="connsiteX0" fmla="*/ 0 w 354506"/>
                  <a:gd name="connsiteY0" fmla="*/ 0 h 303487"/>
                  <a:gd name="connsiteX1" fmla="*/ 354506 w 354506"/>
                  <a:gd name="connsiteY1" fmla="*/ 0 h 303487"/>
                  <a:gd name="connsiteX2" fmla="*/ 354506 w 354506"/>
                  <a:gd name="connsiteY2" fmla="*/ 303487 h 303487"/>
                  <a:gd name="connsiteX3" fmla="*/ 0 w 354506"/>
                  <a:gd name="connsiteY3" fmla="*/ 303487 h 303487"/>
                  <a:gd name="connsiteX4" fmla="*/ 0 w 354506"/>
                  <a:gd name="connsiteY4" fmla="*/ 0 h 303487"/>
                  <a:gd name="connsiteX0" fmla="*/ 0 w 407846"/>
                  <a:gd name="connsiteY0" fmla="*/ 0 h 303487"/>
                  <a:gd name="connsiteX1" fmla="*/ 407846 w 407846"/>
                  <a:gd name="connsiteY1" fmla="*/ 60960 h 303487"/>
                  <a:gd name="connsiteX2" fmla="*/ 354506 w 407846"/>
                  <a:gd name="connsiteY2" fmla="*/ 303487 h 303487"/>
                  <a:gd name="connsiteX3" fmla="*/ 0 w 407846"/>
                  <a:gd name="connsiteY3" fmla="*/ 303487 h 303487"/>
                  <a:gd name="connsiteX4" fmla="*/ 0 w 407846"/>
                  <a:gd name="connsiteY4" fmla="*/ 0 h 303487"/>
                  <a:gd name="connsiteX0" fmla="*/ 0 w 499286"/>
                  <a:gd name="connsiteY0" fmla="*/ 0 h 303487"/>
                  <a:gd name="connsiteX1" fmla="*/ 499286 w 499286"/>
                  <a:gd name="connsiteY1" fmla="*/ 60960 h 303487"/>
                  <a:gd name="connsiteX2" fmla="*/ 445946 w 499286"/>
                  <a:gd name="connsiteY2" fmla="*/ 303487 h 303487"/>
                  <a:gd name="connsiteX3" fmla="*/ 91440 w 499286"/>
                  <a:gd name="connsiteY3" fmla="*/ 303487 h 303487"/>
                  <a:gd name="connsiteX4" fmla="*/ 0 w 499286"/>
                  <a:gd name="connsiteY4" fmla="*/ 0 h 303487"/>
                  <a:gd name="connsiteX0" fmla="*/ 0 w 499286"/>
                  <a:gd name="connsiteY0" fmla="*/ 79236 h 382723"/>
                  <a:gd name="connsiteX1" fmla="*/ 499286 w 499286"/>
                  <a:gd name="connsiteY1" fmla="*/ 140196 h 382723"/>
                  <a:gd name="connsiteX2" fmla="*/ 445946 w 499286"/>
                  <a:gd name="connsiteY2" fmla="*/ 382723 h 382723"/>
                  <a:gd name="connsiteX3" fmla="*/ 91440 w 499286"/>
                  <a:gd name="connsiteY3" fmla="*/ 382723 h 382723"/>
                  <a:gd name="connsiteX4" fmla="*/ 0 w 499286"/>
                  <a:gd name="connsiteY4" fmla="*/ 79236 h 382723"/>
                  <a:gd name="connsiteX0" fmla="*/ 0 w 537386"/>
                  <a:gd name="connsiteY0" fmla="*/ 76246 h 379733"/>
                  <a:gd name="connsiteX1" fmla="*/ 537386 w 537386"/>
                  <a:gd name="connsiteY1" fmla="*/ 152446 h 379733"/>
                  <a:gd name="connsiteX2" fmla="*/ 445946 w 537386"/>
                  <a:gd name="connsiteY2" fmla="*/ 379733 h 379733"/>
                  <a:gd name="connsiteX3" fmla="*/ 91440 w 537386"/>
                  <a:gd name="connsiteY3" fmla="*/ 379733 h 379733"/>
                  <a:gd name="connsiteX4" fmla="*/ 0 w 537386"/>
                  <a:gd name="connsiteY4" fmla="*/ 76246 h 379733"/>
                  <a:gd name="connsiteX0" fmla="*/ 0 w 537394"/>
                  <a:gd name="connsiteY0" fmla="*/ 86078 h 389565"/>
                  <a:gd name="connsiteX1" fmla="*/ 537386 w 537394"/>
                  <a:gd name="connsiteY1" fmla="*/ 162278 h 389565"/>
                  <a:gd name="connsiteX2" fmla="*/ 445946 w 537394"/>
                  <a:gd name="connsiteY2" fmla="*/ 389565 h 389565"/>
                  <a:gd name="connsiteX3" fmla="*/ 91440 w 537394"/>
                  <a:gd name="connsiteY3" fmla="*/ 389565 h 389565"/>
                  <a:gd name="connsiteX4" fmla="*/ 0 w 537394"/>
                  <a:gd name="connsiteY4" fmla="*/ 86078 h 389565"/>
                  <a:gd name="connsiteX0" fmla="*/ 0 w 537394"/>
                  <a:gd name="connsiteY0" fmla="*/ 86078 h 503865"/>
                  <a:gd name="connsiteX1" fmla="*/ 537386 w 537394"/>
                  <a:gd name="connsiteY1" fmla="*/ 162278 h 503865"/>
                  <a:gd name="connsiteX2" fmla="*/ 476426 w 537394"/>
                  <a:gd name="connsiteY2" fmla="*/ 503865 h 503865"/>
                  <a:gd name="connsiteX3" fmla="*/ 91440 w 537394"/>
                  <a:gd name="connsiteY3" fmla="*/ 389565 h 503865"/>
                  <a:gd name="connsiteX4" fmla="*/ 0 w 537394"/>
                  <a:gd name="connsiteY4" fmla="*/ 86078 h 503865"/>
                  <a:gd name="connsiteX0" fmla="*/ 0 w 537394"/>
                  <a:gd name="connsiteY0" fmla="*/ 86078 h 511485"/>
                  <a:gd name="connsiteX1" fmla="*/ 537386 w 537394"/>
                  <a:gd name="connsiteY1" fmla="*/ 162278 h 511485"/>
                  <a:gd name="connsiteX2" fmla="*/ 476426 w 537394"/>
                  <a:gd name="connsiteY2" fmla="*/ 503865 h 511485"/>
                  <a:gd name="connsiteX3" fmla="*/ 213360 w 537394"/>
                  <a:gd name="connsiteY3" fmla="*/ 511485 h 511485"/>
                  <a:gd name="connsiteX4" fmla="*/ 0 w 537394"/>
                  <a:gd name="connsiteY4" fmla="*/ 86078 h 511485"/>
                  <a:gd name="connsiteX0" fmla="*/ 0 w 537394"/>
                  <a:gd name="connsiteY0" fmla="*/ 86078 h 511485"/>
                  <a:gd name="connsiteX1" fmla="*/ 537386 w 537394"/>
                  <a:gd name="connsiteY1" fmla="*/ 162278 h 511485"/>
                  <a:gd name="connsiteX2" fmla="*/ 476426 w 537394"/>
                  <a:gd name="connsiteY2" fmla="*/ 503865 h 511485"/>
                  <a:gd name="connsiteX3" fmla="*/ 213360 w 537394"/>
                  <a:gd name="connsiteY3" fmla="*/ 511485 h 511485"/>
                  <a:gd name="connsiteX4" fmla="*/ 0 w 537394"/>
                  <a:gd name="connsiteY4" fmla="*/ 86078 h 511485"/>
                  <a:gd name="connsiteX0" fmla="*/ 0 w 537394"/>
                  <a:gd name="connsiteY0" fmla="*/ 86078 h 549585"/>
                  <a:gd name="connsiteX1" fmla="*/ 537386 w 537394"/>
                  <a:gd name="connsiteY1" fmla="*/ 162278 h 549585"/>
                  <a:gd name="connsiteX2" fmla="*/ 476426 w 537394"/>
                  <a:gd name="connsiteY2" fmla="*/ 503865 h 549585"/>
                  <a:gd name="connsiteX3" fmla="*/ 228600 w 537394"/>
                  <a:gd name="connsiteY3" fmla="*/ 549585 h 549585"/>
                  <a:gd name="connsiteX4" fmla="*/ 0 w 537394"/>
                  <a:gd name="connsiteY4" fmla="*/ 86078 h 549585"/>
                  <a:gd name="connsiteX0" fmla="*/ 0 w 537394"/>
                  <a:gd name="connsiteY0" fmla="*/ 86078 h 786944"/>
                  <a:gd name="connsiteX1" fmla="*/ 537386 w 537394"/>
                  <a:gd name="connsiteY1" fmla="*/ 162278 h 786944"/>
                  <a:gd name="connsiteX2" fmla="*/ 476426 w 537394"/>
                  <a:gd name="connsiteY2" fmla="*/ 503865 h 786944"/>
                  <a:gd name="connsiteX3" fmla="*/ 228600 w 537394"/>
                  <a:gd name="connsiteY3" fmla="*/ 549585 h 786944"/>
                  <a:gd name="connsiteX4" fmla="*/ 0 w 537394"/>
                  <a:gd name="connsiteY4" fmla="*/ 86078 h 786944"/>
                  <a:gd name="connsiteX0" fmla="*/ 0 w 537394"/>
                  <a:gd name="connsiteY0" fmla="*/ 86078 h 966854"/>
                  <a:gd name="connsiteX1" fmla="*/ 537386 w 537394"/>
                  <a:gd name="connsiteY1" fmla="*/ 162278 h 966854"/>
                  <a:gd name="connsiteX2" fmla="*/ 476426 w 537394"/>
                  <a:gd name="connsiteY2" fmla="*/ 503865 h 966854"/>
                  <a:gd name="connsiteX3" fmla="*/ 228600 w 537394"/>
                  <a:gd name="connsiteY3" fmla="*/ 549585 h 966854"/>
                  <a:gd name="connsiteX4" fmla="*/ 0 w 537394"/>
                  <a:gd name="connsiteY4" fmla="*/ 86078 h 966854"/>
                  <a:gd name="connsiteX0" fmla="*/ 0 w 537394"/>
                  <a:gd name="connsiteY0" fmla="*/ 86078 h 1113250"/>
                  <a:gd name="connsiteX1" fmla="*/ 537386 w 537394"/>
                  <a:gd name="connsiteY1" fmla="*/ 162278 h 1113250"/>
                  <a:gd name="connsiteX2" fmla="*/ 476426 w 537394"/>
                  <a:gd name="connsiteY2" fmla="*/ 503865 h 1113250"/>
                  <a:gd name="connsiteX3" fmla="*/ 228600 w 537394"/>
                  <a:gd name="connsiteY3" fmla="*/ 549585 h 1113250"/>
                  <a:gd name="connsiteX4" fmla="*/ 0 w 537394"/>
                  <a:gd name="connsiteY4" fmla="*/ 86078 h 1113250"/>
                  <a:gd name="connsiteX0" fmla="*/ 0 w 537394"/>
                  <a:gd name="connsiteY0" fmla="*/ 86078 h 1210339"/>
                  <a:gd name="connsiteX1" fmla="*/ 537386 w 537394"/>
                  <a:gd name="connsiteY1" fmla="*/ 162278 h 1210339"/>
                  <a:gd name="connsiteX2" fmla="*/ 476426 w 537394"/>
                  <a:gd name="connsiteY2" fmla="*/ 503865 h 1210339"/>
                  <a:gd name="connsiteX3" fmla="*/ 228600 w 537394"/>
                  <a:gd name="connsiteY3" fmla="*/ 549585 h 1210339"/>
                  <a:gd name="connsiteX4" fmla="*/ 0 w 537394"/>
                  <a:gd name="connsiteY4" fmla="*/ 86078 h 1210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394" h="1210339">
                    <a:moveTo>
                      <a:pt x="0" y="86078"/>
                    </a:moveTo>
                    <a:cubicBezTo>
                      <a:pt x="410269" y="-114582"/>
                      <a:pt x="538597" y="88618"/>
                      <a:pt x="537386" y="162278"/>
                    </a:cubicBezTo>
                    <a:lnTo>
                      <a:pt x="476426" y="503865"/>
                    </a:lnTo>
                    <a:cubicBezTo>
                      <a:pt x="523357" y="1403025"/>
                      <a:pt x="547429" y="1471605"/>
                      <a:pt x="228600" y="549585"/>
                    </a:cubicBezTo>
                    <a:cubicBezTo>
                      <a:pt x="187960" y="400163"/>
                      <a:pt x="71120" y="227880"/>
                      <a:pt x="0" y="86078"/>
                    </a:cubicBezTo>
                    <a:close/>
                  </a:path>
                </a:pathLst>
              </a:custGeom>
              <a:solidFill>
                <a:srgbClr val="A9501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E6504CC-FE75-4055-B85C-DC5FEA572E1B}"/>
                  </a:ext>
                </a:extLst>
              </p:cNvPr>
              <p:cNvSpPr/>
              <p:nvPr/>
            </p:nvSpPr>
            <p:spPr>
              <a:xfrm>
                <a:off x="5889391" y="5312647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A9C0786-EF44-44D1-86A5-103BB7587C9F}"/>
                  </a:ext>
                </a:extLst>
              </p:cNvPr>
              <p:cNvSpPr/>
              <p:nvPr/>
            </p:nvSpPr>
            <p:spPr>
              <a:xfrm>
                <a:off x="5781390" y="5290111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A5EC93F-A2AF-4D34-961C-74A18052C86D}"/>
                  </a:ext>
                </a:extLst>
              </p:cNvPr>
              <p:cNvSpPr/>
              <p:nvPr/>
            </p:nvSpPr>
            <p:spPr>
              <a:xfrm>
                <a:off x="5675612" y="5290111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F0B3442-2978-43F4-99B2-9CB1C3F38372}"/>
                  </a:ext>
                </a:extLst>
              </p:cNvPr>
              <p:cNvSpPr/>
              <p:nvPr/>
            </p:nvSpPr>
            <p:spPr>
              <a:xfrm>
                <a:off x="5591822" y="5357190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EC933CA-F248-491E-B3BC-F70F7BF80EE8}"/>
                  </a:ext>
                </a:extLst>
              </p:cNvPr>
              <p:cNvCxnSpPr>
                <a:stCxn id="72" idx="0"/>
                <a:endCxn id="70" idx="0"/>
              </p:cNvCxnSpPr>
              <p:nvPr/>
            </p:nvCxnSpPr>
            <p:spPr>
              <a:xfrm flipH="1">
                <a:off x="4401118" y="3896552"/>
                <a:ext cx="208980" cy="222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FF0826-E159-4E7C-95E0-1BF74FE14D6E}"/>
                  </a:ext>
                </a:extLst>
              </p:cNvPr>
              <p:cNvCxnSpPr>
                <a:stCxn id="72" idx="7"/>
                <a:endCxn id="70" idx="8"/>
              </p:cNvCxnSpPr>
              <p:nvPr/>
            </p:nvCxnSpPr>
            <p:spPr>
              <a:xfrm flipH="1" flipV="1">
                <a:off x="4445568" y="5009389"/>
                <a:ext cx="75630" cy="198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B500E14-2009-46D9-B512-508BE846E86E}"/>
                  </a:ext>
                </a:extLst>
              </p:cNvPr>
              <p:cNvSpPr/>
              <p:nvPr/>
            </p:nvSpPr>
            <p:spPr>
              <a:xfrm>
                <a:off x="4867076" y="56321"/>
                <a:ext cx="247650" cy="275636"/>
              </a:xfrm>
              <a:prstGeom prst="rect">
                <a:avLst/>
              </a:prstGeom>
              <a:solidFill>
                <a:srgbClr val="B2713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58">
                <a:extLst>
                  <a:ext uri="{FF2B5EF4-FFF2-40B4-BE49-F238E27FC236}">
                    <a16:creationId xmlns:a16="http://schemas.microsoft.com/office/drawing/2014/main" id="{11E516F1-DC77-46F4-9A16-A7DB7ACF5EA1}"/>
                  </a:ext>
                </a:extLst>
              </p:cNvPr>
              <p:cNvSpPr/>
              <p:nvPr/>
            </p:nvSpPr>
            <p:spPr>
              <a:xfrm>
                <a:off x="4867076" y="309380"/>
                <a:ext cx="437264" cy="624886"/>
              </a:xfrm>
              <a:custGeom>
                <a:avLst/>
                <a:gdLst>
                  <a:gd name="connsiteX0" fmla="*/ 0 w 247650"/>
                  <a:gd name="connsiteY0" fmla="*/ 0 h 275636"/>
                  <a:gd name="connsiteX1" fmla="*/ 247650 w 247650"/>
                  <a:gd name="connsiteY1" fmla="*/ 0 h 275636"/>
                  <a:gd name="connsiteX2" fmla="*/ 247650 w 247650"/>
                  <a:gd name="connsiteY2" fmla="*/ 275636 h 275636"/>
                  <a:gd name="connsiteX3" fmla="*/ 0 w 247650"/>
                  <a:gd name="connsiteY3" fmla="*/ 275636 h 275636"/>
                  <a:gd name="connsiteX4" fmla="*/ 0 w 247650"/>
                  <a:gd name="connsiteY4" fmla="*/ 0 h 27563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247650 w 247650"/>
                  <a:gd name="connsiteY2" fmla="*/ 624886 h 624886"/>
                  <a:gd name="connsiteX3" fmla="*/ 0 w 247650"/>
                  <a:gd name="connsiteY3" fmla="*/ 624886 h 624886"/>
                  <a:gd name="connsiteX4" fmla="*/ 0 w 247650"/>
                  <a:gd name="connsiteY4" fmla="*/ 349250 h 62488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140032 w 247650"/>
                  <a:gd name="connsiteY2" fmla="*/ 193057 h 624886"/>
                  <a:gd name="connsiteX3" fmla="*/ 247650 w 247650"/>
                  <a:gd name="connsiteY3" fmla="*/ 624886 h 624886"/>
                  <a:gd name="connsiteX4" fmla="*/ 0 w 247650"/>
                  <a:gd name="connsiteY4" fmla="*/ 624886 h 624886"/>
                  <a:gd name="connsiteX5" fmla="*/ 0 w 247650"/>
                  <a:gd name="connsiteY5" fmla="*/ 349250 h 62488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140032 w 247650"/>
                  <a:gd name="connsiteY2" fmla="*/ 193057 h 624886"/>
                  <a:gd name="connsiteX3" fmla="*/ 247650 w 247650"/>
                  <a:gd name="connsiteY3" fmla="*/ 624886 h 624886"/>
                  <a:gd name="connsiteX4" fmla="*/ 0 w 247650"/>
                  <a:gd name="connsiteY4" fmla="*/ 624886 h 624886"/>
                  <a:gd name="connsiteX5" fmla="*/ 0 w 247650"/>
                  <a:gd name="connsiteY5" fmla="*/ 349250 h 62488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140032 w 247650"/>
                  <a:gd name="connsiteY2" fmla="*/ 193057 h 624886"/>
                  <a:gd name="connsiteX3" fmla="*/ 247650 w 247650"/>
                  <a:gd name="connsiteY3" fmla="*/ 624886 h 624886"/>
                  <a:gd name="connsiteX4" fmla="*/ 0 w 247650"/>
                  <a:gd name="connsiteY4" fmla="*/ 624886 h 624886"/>
                  <a:gd name="connsiteX5" fmla="*/ 0 w 247650"/>
                  <a:gd name="connsiteY5" fmla="*/ 349250 h 624886"/>
                  <a:gd name="connsiteX0" fmla="*/ 0 w 279400"/>
                  <a:gd name="connsiteY0" fmla="*/ 349250 h 624886"/>
                  <a:gd name="connsiteX1" fmla="*/ 95250 w 279400"/>
                  <a:gd name="connsiteY1" fmla="*/ 0 h 624886"/>
                  <a:gd name="connsiteX2" fmla="*/ 140032 w 279400"/>
                  <a:gd name="connsiteY2" fmla="*/ 193057 h 624886"/>
                  <a:gd name="connsiteX3" fmla="*/ 279400 w 279400"/>
                  <a:gd name="connsiteY3" fmla="*/ 618536 h 624886"/>
                  <a:gd name="connsiteX4" fmla="*/ 0 w 279400"/>
                  <a:gd name="connsiteY4" fmla="*/ 624886 h 624886"/>
                  <a:gd name="connsiteX5" fmla="*/ 0 w 279400"/>
                  <a:gd name="connsiteY5" fmla="*/ 349250 h 624886"/>
                  <a:gd name="connsiteX0" fmla="*/ 0 w 279400"/>
                  <a:gd name="connsiteY0" fmla="*/ 349250 h 624886"/>
                  <a:gd name="connsiteX1" fmla="*/ 95250 w 279400"/>
                  <a:gd name="connsiteY1" fmla="*/ 0 h 624886"/>
                  <a:gd name="connsiteX2" fmla="*/ 140032 w 279400"/>
                  <a:gd name="connsiteY2" fmla="*/ 193057 h 624886"/>
                  <a:gd name="connsiteX3" fmla="*/ 279400 w 279400"/>
                  <a:gd name="connsiteY3" fmla="*/ 618536 h 624886"/>
                  <a:gd name="connsiteX4" fmla="*/ 0 w 279400"/>
                  <a:gd name="connsiteY4" fmla="*/ 624886 h 624886"/>
                  <a:gd name="connsiteX5" fmla="*/ 0 w 279400"/>
                  <a:gd name="connsiteY5" fmla="*/ 349250 h 624886"/>
                  <a:gd name="connsiteX0" fmla="*/ 0 w 336550"/>
                  <a:gd name="connsiteY0" fmla="*/ 184150 h 624886"/>
                  <a:gd name="connsiteX1" fmla="*/ 152400 w 336550"/>
                  <a:gd name="connsiteY1" fmla="*/ 0 h 624886"/>
                  <a:gd name="connsiteX2" fmla="*/ 197182 w 336550"/>
                  <a:gd name="connsiteY2" fmla="*/ 193057 h 624886"/>
                  <a:gd name="connsiteX3" fmla="*/ 336550 w 336550"/>
                  <a:gd name="connsiteY3" fmla="*/ 618536 h 624886"/>
                  <a:gd name="connsiteX4" fmla="*/ 57150 w 336550"/>
                  <a:gd name="connsiteY4" fmla="*/ 624886 h 624886"/>
                  <a:gd name="connsiteX5" fmla="*/ 0 w 336550"/>
                  <a:gd name="connsiteY5" fmla="*/ 184150 h 624886"/>
                  <a:gd name="connsiteX0" fmla="*/ 0 w 400050"/>
                  <a:gd name="connsiteY0" fmla="*/ 12700 h 624886"/>
                  <a:gd name="connsiteX1" fmla="*/ 215900 w 400050"/>
                  <a:gd name="connsiteY1" fmla="*/ 0 h 624886"/>
                  <a:gd name="connsiteX2" fmla="*/ 260682 w 400050"/>
                  <a:gd name="connsiteY2" fmla="*/ 193057 h 624886"/>
                  <a:gd name="connsiteX3" fmla="*/ 400050 w 400050"/>
                  <a:gd name="connsiteY3" fmla="*/ 618536 h 624886"/>
                  <a:gd name="connsiteX4" fmla="*/ 120650 w 400050"/>
                  <a:gd name="connsiteY4" fmla="*/ 624886 h 624886"/>
                  <a:gd name="connsiteX5" fmla="*/ 0 w 400050"/>
                  <a:gd name="connsiteY5" fmla="*/ 12700 h 624886"/>
                  <a:gd name="connsiteX0" fmla="*/ 37214 w 437264"/>
                  <a:gd name="connsiteY0" fmla="*/ 12700 h 624886"/>
                  <a:gd name="connsiteX1" fmla="*/ 253114 w 437264"/>
                  <a:gd name="connsiteY1" fmla="*/ 0 h 624886"/>
                  <a:gd name="connsiteX2" fmla="*/ 297896 w 437264"/>
                  <a:gd name="connsiteY2" fmla="*/ 193057 h 624886"/>
                  <a:gd name="connsiteX3" fmla="*/ 437264 w 437264"/>
                  <a:gd name="connsiteY3" fmla="*/ 618536 h 624886"/>
                  <a:gd name="connsiteX4" fmla="*/ 157864 w 437264"/>
                  <a:gd name="connsiteY4" fmla="*/ 624886 h 624886"/>
                  <a:gd name="connsiteX5" fmla="*/ 37214 w 437264"/>
                  <a:gd name="connsiteY5" fmla="*/ 12700 h 624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264" h="624886">
                    <a:moveTo>
                      <a:pt x="37214" y="12700"/>
                    </a:moveTo>
                    <a:lnTo>
                      <a:pt x="253114" y="0"/>
                    </a:lnTo>
                    <a:cubicBezTo>
                      <a:pt x="265925" y="49536"/>
                      <a:pt x="126335" y="175271"/>
                      <a:pt x="297896" y="193057"/>
                    </a:cubicBezTo>
                    <a:cubicBezTo>
                      <a:pt x="441719" y="356050"/>
                      <a:pt x="420441" y="468243"/>
                      <a:pt x="437264" y="618536"/>
                    </a:cubicBezTo>
                    <a:lnTo>
                      <a:pt x="157864" y="624886"/>
                    </a:lnTo>
                    <a:cubicBezTo>
                      <a:pt x="117647" y="420824"/>
                      <a:pt x="-81319" y="204062"/>
                      <a:pt x="37214" y="12700"/>
                    </a:cubicBezTo>
                    <a:close/>
                  </a:path>
                </a:pathLst>
              </a:custGeom>
              <a:solidFill>
                <a:srgbClr val="B2713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56">
                <a:extLst>
                  <a:ext uri="{FF2B5EF4-FFF2-40B4-BE49-F238E27FC236}">
                    <a16:creationId xmlns:a16="http://schemas.microsoft.com/office/drawing/2014/main" id="{97F3C584-1CC8-4E27-A699-2B3F56FC37EB}"/>
                  </a:ext>
                </a:extLst>
              </p:cNvPr>
              <p:cNvSpPr/>
              <p:nvPr/>
            </p:nvSpPr>
            <p:spPr>
              <a:xfrm>
                <a:off x="4737997" y="33631"/>
                <a:ext cx="303571" cy="1007209"/>
              </a:xfrm>
              <a:custGeom>
                <a:avLst/>
                <a:gdLst>
                  <a:gd name="connsiteX0" fmla="*/ 0 w 130629"/>
                  <a:gd name="connsiteY0" fmla="*/ 0 h 613172"/>
                  <a:gd name="connsiteX1" fmla="*/ 130629 w 130629"/>
                  <a:gd name="connsiteY1" fmla="*/ 0 h 613172"/>
                  <a:gd name="connsiteX2" fmla="*/ 130629 w 130629"/>
                  <a:gd name="connsiteY2" fmla="*/ 613172 h 613172"/>
                  <a:gd name="connsiteX3" fmla="*/ 0 w 130629"/>
                  <a:gd name="connsiteY3" fmla="*/ 613172 h 613172"/>
                  <a:gd name="connsiteX4" fmla="*/ 0 w 130629"/>
                  <a:gd name="connsiteY4" fmla="*/ 0 h 613172"/>
                  <a:gd name="connsiteX0" fmla="*/ 0 w 130629"/>
                  <a:gd name="connsiteY0" fmla="*/ 0 h 613172"/>
                  <a:gd name="connsiteX1" fmla="*/ 130629 w 130629"/>
                  <a:gd name="connsiteY1" fmla="*/ 69850 h 613172"/>
                  <a:gd name="connsiteX2" fmla="*/ 130629 w 130629"/>
                  <a:gd name="connsiteY2" fmla="*/ 613172 h 613172"/>
                  <a:gd name="connsiteX3" fmla="*/ 0 w 130629"/>
                  <a:gd name="connsiteY3" fmla="*/ 613172 h 613172"/>
                  <a:gd name="connsiteX4" fmla="*/ 0 w 130629"/>
                  <a:gd name="connsiteY4" fmla="*/ 0 h 613172"/>
                  <a:gd name="connsiteX0" fmla="*/ 0 w 207871"/>
                  <a:gd name="connsiteY0" fmla="*/ 90289 h 703461"/>
                  <a:gd name="connsiteX1" fmla="*/ 130629 w 207871"/>
                  <a:gd name="connsiteY1" fmla="*/ 160139 h 703461"/>
                  <a:gd name="connsiteX2" fmla="*/ 130629 w 207871"/>
                  <a:gd name="connsiteY2" fmla="*/ 703461 h 703461"/>
                  <a:gd name="connsiteX3" fmla="*/ 0 w 207871"/>
                  <a:gd name="connsiteY3" fmla="*/ 703461 h 703461"/>
                  <a:gd name="connsiteX4" fmla="*/ 0 w 207871"/>
                  <a:gd name="connsiteY4" fmla="*/ 90289 h 703461"/>
                  <a:gd name="connsiteX0" fmla="*/ 0 w 130629"/>
                  <a:gd name="connsiteY0" fmla="*/ 0 h 613172"/>
                  <a:gd name="connsiteX1" fmla="*/ 130629 w 130629"/>
                  <a:gd name="connsiteY1" fmla="*/ 69850 h 613172"/>
                  <a:gd name="connsiteX2" fmla="*/ 130629 w 130629"/>
                  <a:gd name="connsiteY2" fmla="*/ 613172 h 613172"/>
                  <a:gd name="connsiteX3" fmla="*/ 0 w 130629"/>
                  <a:gd name="connsiteY3" fmla="*/ 613172 h 613172"/>
                  <a:gd name="connsiteX4" fmla="*/ 0 w 130629"/>
                  <a:gd name="connsiteY4" fmla="*/ 0 h 613172"/>
                  <a:gd name="connsiteX0" fmla="*/ 0 w 216013"/>
                  <a:gd name="connsiteY0" fmla="*/ 104264 h 717436"/>
                  <a:gd name="connsiteX1" fmla="*/ 130629 w 216013"/>
                  <a:gd name="connsiteY1" fmla="*/ 174114 h 717436"/>
                  <a:gd name="connsiteX2" fmla="*/ 130629 w 216013"/>
                  <a:gd name="connsiteY2" fmla="*/ 717436 h 717436"/>
                  <a:gd name="connsiteX3" fmla="*/ 0 w 216013"/>
                  <a:gd name="connsiteY3" fmla="*/ 717436 h 717436"/>
                  <a:gd name="connsiteX4" fmla="*/ 0 w 216013"/>
                  <a:gd name="connsiteY4" fmla="*/ 104264 h 717436"/>
                  <a:gd name="connsiteX0" fmla="*/ 0 w 210505"/>
                  <a:gd name="connsiteY0" fmla="*/ 234034 h 847206"/>
                  <a:gd name="connsiteX1" fmla="*/ 130629 w 210505"/>
                  <a:gd name="connsiteY1" fmla="*/ 303884 h 847206"/>
                  <a:gd name="connsiteX2" fmla="*/ 130629 w 210505"/>
                  <a:gd name="connsiteY2" fmla="*/ 847206 h 847206"/>
                  <a:gd name="connsiteX3" fmla="*/ 0 w 210505"/>
                  <a:gd name="connsiteY3" fmla="*/ 847206 h 847206"/>
                  <a:gd name="connsiteX4" fmla="*/ 0 w 210505"/>
                  <a:gd name="connsiteY4" fmla="*/ 234034 h 847206"/>
                  <a:gd name="connsiteX0" fmla="*/ 0 w 210505"/>
                  <a:gd name="connsiteY0" fmla="*/ 234034 h 847206"/>
                  <a:gd name="connsiteX1" fmla="*/ 130629 w 210505"/>
                  <a:gd name="connsiteY1" fmla="*/ 303884 h 847206"/>
                  <a:gd name="connsiteX2" fmla="*/ 117929 w 210505"/>
                  <a:gd name="connsiteY2" fmla="*/ 428106 h 847206"/>
                  <a:gd name="connsiteX3" fmla="*/ 0 w 210505"/>
                  <a:gd name="connsiteY3" fmla="*/ 847206 h 847206"/>
                  <a:gd name="connsiteX4" fmla="*/ 0 w 210505"/>
                  <a:gd name="connsiteY4" fmla="*/ 234034 h 847206"/>
                  <a:gd name="connsiteX0" fmla="*/ 0 w 242532"/>
                  <a:gd name="connsiteY0" fmla="*/ 234034 h 847206"/>
                  <a:gd name="connsiteX1" fmla="*/ 130629 w 242532"/>
                  <a:gd name="connsiteY1" fmla="*/ 303884 h 847206"/>
                  <a:gd name="connsiteX2" fmla="*/ 117929 w 242532"/>
                  <a:gd name="connsiteY2" fmla="*/ 428106 h 847206"/>
                  <a:gd name="connsiteX3" fmla="*/ 0 w 242532"/>
                  <a:gd name="connsiteY3" fmla="*/ 847206 h 847206"/>
                  <a:gd name="connsiteX4" fmla="*/ 0 w 242532"/>
                  <a:gd name="connsiteY4" fmla="*/ 234034 h 847206"/>
                  <a:gd name="connsiteX0" fmla="*/ 0 w 296681"/>
                  <a:gd name="connsiteY0" fmla="*/ 234034 h 992509"/>
                  <a:gd name="connsiteX1" fmla="*/ 130629 w 296681"/>
                  <a:gd name="connsiteY1" fmla="*/ 303884 h 992509"/>
                  <a:gd name="connsiteX2" fmla="*/ 117929 w 296681"/>
                  <a:gd name="connsiteY2" fmla="*/ 428106 h 992509"/>
                  <a:gd name="connsiteX3" fmla="*/ 0 w 296681"/>
                  <a:gd name="connsiteY3" fmla="*/ 847206 h 992509"/>
                  <a:gd name="connsiteX4" fmla="*/ 0 w 296681"/>
                  <a:gd name="connsiteY4" fmla="*/ 234034 h 992509"/>
                  <a:gd name="connsiteX0" fmla="*/ 0 w 296681"/>
                  <a:gd name="connsiteY0" fmla="*/ 234034 h 992509"/>
                  <a:gd name="connsiteX1" fmla="*/ 130629 w 296681"/>
                  <a:gd name="connsiteY1" fmla="*/ 303884 h 992509"/>
                  <a:gd name="connsiteX2" fmla="*/ 117929 w 296681"/>
                  <a:gd name="connsiteY2" fmla="*/ 428106 h 992509"/>
                  <a:gd name="connsiteX3" fmla="*/ 0 w 296681"/>
                  <a:gd name="connsiteY3" fmla="*/ 847206 h 992509"/>
                  <a:gd name="connsiteX4" fmla="*/ 0 w 296681"/>
                  <a:gd name="connsiteY4" fmla="*/ 234034 h 992509"/>
                  <a:gd name="connsiteX0" fmla="*/ 36688 w 333369"/>
                  <a:gd name="connsiteY0" fmla="*/ 234034 h 992509"/>
                  <a:gd name="connsiteX1" fmla="*/ 167317 w 333369"/>
                  <a:gd name="connsiteY1" fmla="*/ 303884 h 992509"/>
                  <a:gd name="connsiteX2" fmla="*/ 154617 w 333369"/>
                  <a:gd name="connsiteY2" fmla="*/ 428106 h 992509"/>
                  <a:gd name="connsiteX3" fmla="*/ 36688 w 333369"/>
                  <a:gd name="connsiteY3" fmla="*/ 847206 h 992509"/>
                  <a:gd name="connsiteX4" fmla="*/ 36688 w 333369"/>
                  <a:gd name="connsiteY4" fmla="*/ 234034 h 992509"/>
                  <a:gd name="connsiteX0" fmla="*/ 29947 w 337951"/>
                  <a:gd name="connsiteY0" fmla="*/ 234034 h 992509"/>
                  <a:gd name="connsiteX1" fmla="*/ 160576 w 337951"/>
                  <a:gd name="connsiteY1" fmla="*/ 303884 h 992509"/>
                  <a:gd name="connsiteX2" fmla="*/ 147876 w 337951"/>
                  <a:gd name="connsiteY2" fmla="*/ 428106 h 992509"/>
                  <a:gd name="connsiteX3" fmla="*/ 61697 w 337951"/>
                  <a:gd name="connsiteY3" fmla="*/ 847206 h 992509"/>
                  <a:gd name="connsiteX4" fmla="*/ 29947 w 337951"/>
                  <a:gd name="connsiteY4" fmla="*/ 234034 h 992509"/>
                  <a:gd name="connsiteX0" fmla="*/ 29947 w 393122"/>
                  <a:gd name="connsiteY0" fmla="*/ 234034 h 998928"/>
                  <a:gd name="connsiteX1" fmla="*/ 160576 w 393122"/>
                  <a:gd name="connsiteY1" fmla="*/ 303884 h 998928"/>
                  <a:gd name="connsiteX2" fmla="*/ 230426 w 393122"/>
                  <a:gd name="connsiteY2" fmla="*/ 466206 h 998928"/>
                  <a:gd name="connsiteX3" fmla="*/ 61697 w 393122"/>
                  <a:gd name="connsiteY3" fmla="*/ 847206 h 998928"/>
                  <a:gd name="connsiteX4" fmla="*/ 29947 w 393122"/>
                  <a:gd name="connsiteY4" fmla="*/ 234034 h 998928"/>
                  <a:gd name="connsiteX0" fmla="*/ 29947 w 393122"/>
                  <a:gd name="connsiteY0" fmla="*/ 234034 h 998928"/>
                  <a:gd name="connsiteX1" fmla="*/ 160576 w 393122"/>
                  <a:gd name="connsiteY1" fmla="*/ 303884 h 998928"/>
                  <a:gd name="connsiteX2" fmla="*/ 230426 w 393122"/>
                  <a:gd name="connsiteY2" fmla="*/ 466206 h 998928"/>
                  <a:gd name="connsiteX3" fmla="*/ 61697 w 393122"/>
                  <a:gd name="connsiteY3" fmla="*/ 847206 h 998928"/>
                  <a:gd name="connsiteX4" fmla="*/ 29947 w 393122"/>
                  <a:gd name="connsiteY4" fmla="*/ 234034 h 998928"/>
                  <a:gd name="connsiteX0" fmla="*/ 29947 w 303571"/>
                  <a:gd name="connsiteY0" fmla="*/ 234034 h 1007209"/>
                  <a:gd name="connsiteX1" fmla="*/ 160576 w 303571"/>
                  <a:gd name="connsiteY1" fmla="*/ 303884 h 1007209"/>
                  <a:gd name="connsiteX2" fmla="*/ 230426 w 303571"/>
                  <a:gd name="connsiteY2" fmla="*/ 466206 h 1007209"/>
                  <a:gd name="connsiteX3" fmla="*/ 61697 w 303571"/>
                  <a:gd name="connsiteY3" fmla="*/ 847206 h 1007209"/>
                  <a:gd name="connsiteX4" fmla="*/ 29947 w 303571"/>
                  <a:gd name="connsiteY4" fmla="*/ 234034 h 100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571" h="1007209">
                    <a:moveTo>
                      <a:pt x="29947" y="234034"/>
                    </a:moveTo>
                    <a:cubicBezTo>
                      <a:pt x="35390" y="-117333"/>
                      <a:pt x="396433" y="-55949"/>
                      <a:pt x="160576" y="303884"/>
                    </a:cubicBezTo>
                    <a:cubicBezTo>
                      <a:pt x="156343" y="345291"/>
                      <a:pt x="63209" y="431149"/>
                      <a:pt x="230426" y="466206"/>
                    </a:cubicBezTo>
                    <a:cubicBezTo>
                      <a:pt x="349866" y="796406"/>
                      <a:pt x="342307" y="1253606"/>
                      <a:pt x="61697" y="847206"/>
                    </a:cubicBezTo>
                    <a:cubicBezTo>
                      <a:pt x="61697" y="642815"/>
                      <a:pt x="-52603" y="451125"/>
                      <a:pt x="29947" y="234034"/>
                    </a:cubicBezTo>
                    <a:close/>
                  </a:path>
                </a:pathLst>
              </a:custGeom>
              <a:solidFill>
                <a:srgbClr val="B2713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54F449F-5020-4E60-B816-9F6573A6ACA0}"/>
                  </a:ext>
                </a:extLst>
              </p:cNvPr>
              <p:cNvGrpSpPr/>
              <p:nvPr/>
            </p:nvGrpSpPr>
            <p:grpSpPr>
              <a:xfrm>
                <a:off x="4468080" y="492779"/>
                <a:ext cx="469494" cy="288271"/>
                <a:chOff x="4468080" y="492779"/>
                <a:chExt cx="469494" cy="288271"/>
              </a:xfrm>
              <a:solidFill>
                <a:srgbClr val="A9501F"/>
              </a:solidFill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E0E60EF2-F7C1-43F1-A913-1353199F1D0A}"/>
                    </a:ext>
                  </a:extLst>
                </p:cNvPr>
                <p:cNvSpPr/>
                <p:nvPr/>
              </p:nvSpPr>
              <p:spPr>
                <a:xfrm>
                  <a:off x="4634003" y="611512"/>
                  <a:ext cx="303571" cy="96514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0E0E0C62-8E52-40C4-9991-1202DFDC6176}"/>
                    </a:ext>
                  </a:extLst>
                </p:cNvPr>
                <p:cNvSpPr/>
                <p:nvPr/>
              </p:nvSpPr>
              <p:spPr>
                <a:xfrm>
                  <a:off x="4468080" y="492779"/>
                  <a:ext cx="237465" cy="28827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E9059EB8-D796-4795-A5BF-A0B22BEBA8BA}"/>
                  </a:ext>
                </a:extLst>
              </p:cNvPr>
              <p:cNvGrpSpPr/>
              <p:nvPr/>
            </p:nvGrpSpPr>
            <p:grpSpPr>
              <a:xfrm rot="20842116">
                <a:off x="4568632" y="756456"/>
                <a:ext cx="368942" cy="226532"/>
                <a:chOff x="4468080" y="492779"/>
                <a:chExt cx="469494" cy="288271"/>
              </a:xfrm>
              <a:solidFill>
                <a:srgbClr val="A9501F"/>
              </a:solidFill>
            </p:grpSpPr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A41AD5AC-0688-4EDC-920D-60BDEA194F15}"/>
                    </a:ext>
                  </a:extLst>
                </p:cNvPr>
                <p:cNvSpPr/>
                <p:nvPr/>
              </p:nvSpPr>
              <p:spPr>
                <a:xfrm>
                  <a:off x="4634003" y="611512"/>
                  <a:ext cx="303571" cy="96514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0E179DF1-A80B-449D-BC38-771C75CF73F1}"/>
                    </a:ext>
                  </a:extLst>
                </p:cNvPr>
                <p:cNvSpPr/>
                <p:nvPr/>
              </p:nvSpPr>
              <p:spPr>
                <a:xfrm>
                  <a:off x="4468080" y="492779"/>
                  <a:ext cx="237465" cy="28827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11B35BC-14FB-4C88-9FCE-F210B8552705}"/>
                  </a:ext>
                </a:extLst>
              </p:cNvPr>
              <p:cNvCxnSpPr>
                <a:cxnSpLocks/>
                <a:stCxn id="81" idx="3"/>
                <a:endCxn id="81" idx="2"/>
              </p:cNvCxnSpPr>
              <p:nvPr/>
            </p:nvCxnSpPr>
            <p:spPr>
              <a:xfrm flipV="1">
                <a:off x="5698944" y="5703140"/>
                <a:ext cx="247826" cy="457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F28C1D89-345C-4E9E-AF14-FE27A1B56867}"/>
              </a:ext>
            </a:extLst>
          </p:cNvPr>
          <p:cNvGrpSpPr/>
          <p:nvPr/>
        </p:nvGrpSpPr>
        <p:grpSpPr>
          <a:xfrm>
            <a:off x="7288646" y="238223"/>
            <a:ext cx="4335994" cy="6381554"/>
            <a:chOff x="1454472" y="1370868"/>
            <a:chExt cx="3332511" cy="4904665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79A5409-F805-41C1-A79F-017D5A9D0C4B}"/>
                </a:ext>
              </a:extLst>
            </p:cNvPr>
            <p:cNvSpPr/>
            <p:nvPr/>
          </p:nvSpPr>
          <p:spPr>
            <a:xfrm>
              <a:off x="2426086" y="4906163"/>
              <a:ext cx="1368067" cy="1185263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: Top Corners Rounded 117">
              <a:extLst>
                <a:ext uri="{FF2B5EF4-FFF2-40B4-BE49-F238E27FC236}">
                  <a16:creationId xmlns:a16="http://schemas.microsoft.com/office/drawing/2014/main" id="{AB7A3FBC-9828-4682-AB14-67322B98DC83}"/>
                </a:ext>
              </a:extLst>
            </p:cNvPr>
            <p:cNvSpPr/>
            <p:nvPr/>
          </p:nvSpPr>
          <p:spPr>
            <a:xfrm>
              <a:off x="2347906" y="598604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: Top Corners Rounded 118">
              <a:extLst>
                <a:ext uri="{FF2B5EF4-FFF2-40B4-BE49-F238E27FC236}">
                  <a16:creationId xmlns:a16="http://schemas.microsoft.com/office/drawing/2014/main" id="{04925B08-6ED4-4953-9A98-4333E6F39131}"/>
                </a:ext>
              </a:extLst>
            </p:cNvPr>
            <p:cNvSpPr/>
            <p:nvPr/>
          </p:nvSpPr>
          <p:spPr>
            <a:xfrm>
              <a:off x="3266219" y="5965594"/>
              <a:ext cx="616463" cy="2894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5">
              <a:extLst>
                <a:ext uri="{FF2B5EF4-FFF2-40B4-BE49-F238E27FC236}">
                  <a16:creationId xmlns:a16="http://schemas.microsoft.com/office/drawing/2014/main" id="{210F6FC2-CC02-4451-8187-FD9083737276}"/>
                </a:ext>
              </a:extLst>
            </p:cNvPr>
            <p:cNvSpPr/>
            <p:nvPr/>
          </p:nvSpPr>
          <p:spPr>
            <a:xfrm>
              <a:off x="2674021" y="4135896"/>
              <a:ext cx="1338913" cy="904610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A723D1D-AD31-4934-A0C9-CC2CE5C61FC8}"/>
                </a:ext>
              </a:extLst>
            </p:cNvPr>
            <p:cNvGrpSpPr/>
            <p:nvPr/>
          </p:nvGrpSpPr>
          <p:grpSpPr>
            <a:xfrm>
              <a:off x="2280827" y="3880660"/>
              <a:ext cx="1854274" cy="1532305"/>
              <a:chOff x="3607634" y="4125539"/>
              <a:chExt cx="1311180" cy="1083512"/>
            </a:xfrm>
          </p:grpSpPr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36A3D53-265C-40B8-9BF7-3619A2F864D2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8E0945D2-FA96-44CE-AF08-2E1DD9B22D95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1396CCE-89E8-46A7-966D-6E94E9431C64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A0C49BA-4C68-400C-8DB7-64E2C4663EF8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FF5B21F-FD77-4AF7-ACD9-48576DCB27A4}"/>
                </a:ext>
              </a:extLst>
            </p:cNvPr>
            <p:cNvGrpSpPr/>
            <p:nvPr/>
          </p:nvGrpSpPr>
          <p:grpSpPr>
            <a:xfrm rot="18824773" flipH="1">
              <a:off x="3456678" y="4067578"/>
              <a:ext cx="864876" cy="1224641"/>
              <a:chOff x="4774206" y="4182857"/>
              <a:chExt cx="611565" cy="865959"/>
            </a:xfrm>
          </p:grpSpPr>
          <p:sp>
            <p:nvSpPr>
              <p:cNvPr id="148" name="Rectangle 10">
                <a:extLst>
                  <a:ext uri="{FF2B5EF4-FFF2-40B4-BE49-F238E27FC236}">
                    <a16:creationId xmlns:a16="http://schemas.microsoft.com/office/drawing/2014/main" id="{1F684081-E407-4AAF-A07A-58E50A8DC824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59">
                <a:extLst>
                  <a:ext uri="{FF2B5EF4-FFF2-40B4-BE49-F238E27FC236}">
                    <a16:creationId xmlns:a16="http://schemas.microsoft.com/office/drawing/2014/main" id="{906C5578-85B6-407E-BE97-A0AE98062078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59">
                <a:extLst>
                  <a:ext uri="{FF2B5EF4-FFF2-40B4-BE49-F238E27FC236}">
                    <a16:creationId xmlns:a16="http://schemas.microsoft.com/office/drawing/2014/main" id="{4E8D69BB-0CCF-403F-A93C-144E4410E43A}"/>
                  </a:ext>
                </a:extLst>
              </p:cNvPr>
              <p:cNvSpPr/>
              <p:nvPr/>
            </p:nvSpPr>
            <p:spPr>
              <a:xfrm rot="14402985">
                <a:off x="4780528" y="4286281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653F29A-3E15-427B-AADD-B0018D5D96A9}"/>
                </a:ext>
              </a:extLst>
            </p:cNvPr>
            <p:cNvGrpSpPr/>
            <p:nvPr/>
          </p:nvGrpSpPr>
          <p:grpSpPr>
            <a:xfrm>
              <a:off x="3682231" y="4002005"/>
              <a:ext cx="215522" cy="889382"/>
              <a:chOff x="4598584" y="4211344"/>
              <a:chExt cx="152398" cy="628893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5912D030-6206-440E-8B01-A4051372CC48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49C58762-A37D-4984-81C7-B3A7C9081720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7A6FA1B-033E-4B5C-9451-2E51535952A6}"/>
                </a:ext>
              </a:extLst>
            </p:cNvPr>
            <p:cNvGrpSpPr/>
            <p:nvPr/>
          </p:nvGrpSpPr>
          <p:grpSpPr>
            <a:xfrm rot="2278668">
              <a:off x="2003011" y="4126497"/>
              <a:ext cx="901319" cy="1224641"/>
              <a:chOff x="4748437" y="4182857"/>
              <a:chExt cx="637334" cy="865959"/>
            </a:xfrm>
          </p:grpSpPr>
          <p:sp>
            <p:nvSpPr>
              <p:cNvPr id="143" name="Rectangle 10">
                <a:extLst>
                  <a:ext uri="{FF2B5EF4-FFF2-40B4-BE49-F238E27FC236}">
                    <a16:creationId xmlns:a16="http://schemas.microsoft.com/office/drawing/2014/main" id="{1D7919B5-865D-4F51-B942-472D41EBDF35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tangle 59">
                <a:extLst>
                  <a:ext uri="{FF2B5EF4-FFF2-40B4-BE49-F238E27FC236}">
                    <a16:creationId xmlns:a16="http://schemas.microsoft.com/office/drawing/2014/main" id="{1EE82186-264B-4862-98C4-5A5F4DA14479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59">
                <a:extLst>
                  <a:ext uri="{FF2B5EF4-FFF2-40B4-BE49-F238E27FC236}">
                    <a16:creationId xmlns:a16="http://schemas.microsoft.com/office/drawing/2014/main" id="{74E5DAF9-6090-4E57-B404-F3C4791E5739}"/>
                  </a:ext>
                </a:extLst>
              </p:cNvPr>
              <p:cNvSpPr/>
              <p:nvPr/>
            </p:nvSpPr>
            <p:spPr>
              <a:xfrm rot="17857840">
                <a:off x="4754759" y="4230386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7333199-06F0-49A0-B517-F5BCEC1A3052}"/>
                </a:ext>
              </a:extLst>
            </p:cNvPr>
            <p:cNvGrpSpPr/>
            <p:nvPr/>
          </p:nvGrpSpPr>
          <p:grpSpPr>
            <a:xfrm>
              <a:off x="2402509" y="4098834"/>
              <a:ext cx="395868" cy="888987"/>
              <a:chOff x="8009336" y="4019860"/>
              <a:chExt cx="279923" cy="628614"/>
            </a:xfrm>
          </p:grpSpPr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9EE711E-85D5-4842-81AF-0691F8C58D94}"/>
                  </a:ext>
                </a:extLst>
              </p:cNvPr>
              <p:cNvCxnSpPr>
                <a:cxnSpLocks/>
                <a:endCxn id="140" idx="2"/>
              </p:cNvCxnSpPr>
              <p:nvPr/>
            </p:nvCxnSpPr>
            <p:spPr>
              <a:xfrm flipH="1">
                <a:off x="8035925" y="4019860"/>
                <a:ext cx="4762" cy="2695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2D8E2BA-C8EE-4524-9671-14D43DC08D0F}"/>
                  </a:ext>
                </a:extLst>
              </p:cNvPr>
              <p:cNvSpPr/>
              <p:nvPr/>
            </p:nvSpPr>
            <p:spPr>
              <a:xfrm>
                <a:off x="8009336" y="4260650"/>
                <a:ext cx="246489" cy="352625"/>
              </a:xfrm>
              <a:custGeom>
                <a:avLst/>
                <a:gdLst>
                  <a:gd name="connsiteX0" fmla="*/ 67864 w 246489"/>
                  <a:gd name="connsiteY0" fmla="*/ 352625 h 352625"/>
                  <a:gd name="connsiteX1" fmla="*/ 1189 w 246489"/>
                  <a:gd name="connsiteY1" fmla="*/ 231975 h 352625"/>
                  <a:gd name="connsiteX2" fmla="*/ 26589 w 246489"/>
                  <a:gd name="connsiteY2" fmla="*/ 28775 h 352625"/>
                  <a:gd name="connsiteX3" fmla="*/ 45639 w 246489"/>
                  <a:gd name="connsiteY3" fmla="*/ 19250 h 352625"/>
                  <a:gd name="connsiteX4" fmla="*/ 220264 w 246489"/>
                  <a:gd name="connsiteY4" fmla="*/ 197050 h 352625"/>
                  <a:gd name="connsiteX5" fmla="*/ 245664 w 246489"/>
                  <a:gd name="connsiteY5" fmla="*/ 292300 h 352625"/>
                  <a:gd name="connsiteX6" fmla="*/ 245664 w 246489"/>
                  <a:gd name="connsiteY6" fmla="*/ 292300 h 3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489" h="352625">
                    <a:moveTo>
                      <a:pt x="67864" y="352625"/>
                    </a:moveTo>
                    <a:cubicBezTo>
                      <a:pt x="37966" y="319287"/>
                      <a:pt x="8068" y="285950"/>
                      <a:pt x="1189" y="231975"/>
                    </a:cubicBezTo>
                    <a:cubicBezTo>
                      <a:pt x="-5690" y="178000"/>
                      <a:pt x="19181" y="64229"/>
                      <a:pt x="26589" y="28775"/>
                    </a:cubicBezTo>
                    <a:cubicBezTo>
                      <a:pt x="33997" y="-6679"/>
                      <a:pt x="13360" y="-8796"/>
                      <a:pt x="45639" y="19250"/>
                    </a:cubicBezTo>
                    <a:cubicBezTo>
                      <a:pt x="77918" y="47296"/>
                      <a:pt x="186927" y="151542"/>
                      <a:pt x="220264" y="197050"/>
                    </a:cubicBezTo>
                    <a:cubicBezTo>
                      <a:pt x="253601" y="242558"/>
                      <a:pt x="245664" y="292300"/>
                      <a:pt x="245664" y="292300"/>
                    </a:cubicBezTo>
                    <a:lnTo>
                      <a:pt x="245664" y="292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8ACF8934-A1FA-42E5-B2DB-2AD52465C779}"/>
                  </a:ext>
                </a:extLst>
              </p:cNvPr>
              <p:cNvSpPr/>
              <p:nvPr/>
            </p:nvSpPr>
            <p:spPr>
              <a:xfrm>
                <a:off x="8033025" y="4560445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C59AB902-03DA-40C9-9DA4-789808457D21}"/>
                  </a:ext>
                </a:extLst>
              </p:cNvPr>
              <p:cNvSpPr/>
              <p:nvPr/>
            </p:nvSpPr>
            <p:spPr>
              <a:xfrm>
                <a:off x="8217643" y="4503076"/>
                <a:ext cx="71616" cy="8802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CEE9237-26A7-4825-883E-F589A37DB03B}"/>
                </a:ext>
              </a:extLst>
            </p:cNvPr>
            <p:cNvGrpSpPr/>
            <p:nvPr/>
          </p:nvGrpSpPr>
          <p:grpSpPr>
            <a:xfrm>
              <a:off x="1454472" y="1370868"/>
              <a:ext cx="3332511" cy="3004597"/>
              <a:chOff x="2943989" y="2350867"/>
              <a:chExt cx="2356460" cy="2124588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D0A21B1-19E0-4F1A-AF25-AE3E2E0FE4BE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2E7D0854-9CA9-48E8-90AA-FEC951D1E1EC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E84C094A-799B-4A6E-82F2-000BF83668D3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Oval 5">
                <a:extLst>
                  <a:ext uri="{FF2B5EF4-FFF2-40B4-BE49-F238E27FC236}">
                    <a16:creationId xmlns:a16="http://schemas.microsoft.com/office/drawing/2014/main" id="{A3477778-D955-4394-8474-5BE009AAD52C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84A3202-4536-4D74-A49E-7453E494123D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E9619E9-DD7D-41A1-8E21-AE9708BEB61A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5578B948-66A9-4B4E-951E-98401CECEC4D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Arc 133">
                <a:extLst>
                  <a:ext uri="{FF2B5EF4-FFF2-40B4-BE49-F238E27FC236}">
                    <a16:creationId xmlns:a16="http://schemas.microsoft.com/office/drawing/2014/main" id="{19779AB4-C012-42FC-9364-E5898756D6FA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173F61E-3461-48A8-B226-3AFD42BC2A26}"/>
                  </a:ext>
                </a:extLst>
              </p:cNvPr>
              <p:cNvSpPr/>
              <p:nvPr/>
            </p:nvSpPr>
            <p:spPr>
              <a:xfrm>
                <a:off x="4324335" y="3516989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11A3C4B-8C86-423F-817F-CE95785DA94F}"/>
                  </a:ext>
                </a:extLst>
              </p:cNvPr>
              <p:cNvSpPr/>
              <p:nvPr/>
            </p:nvSpPr>
            <p:spPr>
              <a:xfrm>
                <a:off x="3505760" y="35569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9C65C4C-50D4-4F46-8FB5-62039944053F}"/>
                  </a:ext>
                </a:extLst>
              </p:cNvPr>
              <p:cNvSpPr/>
              <p:nvPr/>
            </p:nvSpPr>
            <p:spPr>
              <a:xfrm>
                <a:off x="3640274" y="366961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54842A8-ED34-490E-BCF5-9F7FFA8F489A}"/>
                  </a:ext>
                </a:extLst>
              </p:cNvPr>
              <p:cNvSpPr/>
              <p:nvPr/>
            </p:nvSpPr>
            <p:spPr>
              <a:xfrm>
                <a:off x="4396437" y="3629599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5" name="ttsMP3.com_VoiceText_2025-1-31_0-19-0">
            <a:hlinkClick r:id="" action="ppaction://media"/>
            <a:extLst>
              <a:ext uri="{FF2B5EF4-FFF2-40B4-BE49-F238E27FC236}">
                <a16:creationId xmlns:a16="http://schemas.microsoft.com/office/drawing/2014/main" id="{608DBA48-791F-4D42-B1E7-7D8C0DB95B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28" fill="hold"/>
                                        <p:tgtEl>
                                          <p:spTgt spid="1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5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98AC62-71F3-4AAA-BFF2-911355612F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84894" y="-77711"/>
            <a:ext cx="852803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8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097A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115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138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097A9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11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et! </a:t>
            </a:r>
            <a:endParaRPr kumimoji="0" lang="en-US" sz="1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A85DAC9-4B28-45B9-A8C7-93247B3D6145}"/>
              </a:ext>
            </a:extLst>
          </p:cNvPr>
          <p:cNvGrpSpPr/>
          <p:nvPr/>
        </p:nvGrpSpPr>
        <p:grpSpPr>
          <a:xfrm>
            <a:off x="7391400" y="206753"/>
            <a:ext cx="4426763" cy="6444494"/>
            <a:chOff x="6652025" y="-34620"/>
            <a:chExt cx="4047231" cy="589197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0F4381D-3B72-482A-8C3A-09896B1639ED}"/>
                </a:ext>
              </a:extLst>
            </p:cNvPr>
            <p:cNvGrpSpPr/>
            <p:nvPr/>
          </p:nvGrpSpPr>
          <p:grpSpPr>
            <a:xfrm rot="2278668">
              <a:off x="7755277" y="1921992"/>
              <a:ext cx="611098" cy="865959"/>
              <a:chOff x="4774673" y="4182857"/>
              <a:chExt cx="611098" cy="865959"/>
            </a:xfrm>
          </p:grpSpPr>
          <p:sp>
            <p:nvSpPr>
              <p:cNvPr id="150" name="Rectangle 10">
                <a:extLst>
                  <a:ext uri="{FF2B5EF4-FFF2-40B4-BE49-F238E27FC236}">
                    <a16:creationId xmlns:a16="http://schemas.microsoft.com/office/drawing/2014/main" id="{EDC8177F-E2EF-42B8-AEE1-AFA035654DE3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59">
                <a:extLst>
                  <a:ext uri="{FF2B5EF4-FFF2-40B4-BE49-F238E27FC236}">
                    <a16:creationId xmlns:a16="http://schemas.microsoft.com/office/drawing/2014/main" id="{740EDBE0-BB09-496B-ACD7-8C98BC0548E6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A92C880-E3C3-4FE4-AB9C-1FE388B0A597}"/>
                </a:ext>
              </a:extLst>
            </p:cNvPr>
            <p:cNvSpPr/>
            <p:nvPr/>
          </p:nvSpPr>
          <p:spPr>
            <a:xfrm>
              <a:off x="8542730" y="1911385"/>
              <a:ext cx="233020" cy="936625"/>
            </a:xfrm>
            <a:custGeom>
              <a:avLst/>
              <a:gdLst>
                <a:gd name="connsiteX0" fmla="*/ 200025 w 233020"/>
                <a:gd name="connsiteY0" fmla="*/ 0 h 936625"/>
                <a:gd name="connsiteX1" fmla="*/ 231775 w 233020"/>
                <a:gd name="connsiteY1" fmla="*/ 174625 h 936625"/>
                <a:gd name="connsiteX2" fmla="*/ 161925 w 233020"/>
                <a:gd name="connsiteY2" fmla="*/ 225425 h 936625"/>
                <a:gd name="connsiteX3" fmla="*/ 174625 w 233020"/>
                <a:gd name="connsiteY3" fmla="*/ 282575 h 936625"/>
                <a:gd name="connsiteX4" fmla="*/ 209550 w 233020"/>
                <a:gd name="connsiteY4" fmla="*/ 333375 h 936625"/>
                <a:gd name="connsiteX5" fmla="*/ 69850 w 233020"/>
                <a:gd name="connsiteY5" fmla="*/ 714375 h 936625"/>
                <a:gd name="connsiteX6" fmla="*/ 0 w 233020"/>
                <a:gd name="connsiteY6" fmla="*/ 936625 h 936625"/>
                <a:gd name="connsiteX7" fmla="*/ 0 w 233020"/>
                <a:gd name="connsiteY7" fmla="*/ 936625 h 936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020" h="936625">
                  <a:moveTo>
                    <a:pt x="200025" y="0"/>
                  </a:moveTo>
                  <a:cubicBezTo>
                    <a:pt x="219075" y="68527"/>
                    <a:pt x="238125" y="137054"/>
                    <a:pt x="231775" y="174625"/>
                  </a:cubicBezTo>
                  <a:cubicBezTo>
                    <a:pt x="225425" y="212196"/>
                    <a:pt x="171450" y="207433"/>
                    <a:pt x="161925" y="225425"/>
                  </a:cubicBezTo>
                  <a:cubicBezTo>
                    <a:pt x="152400" y="243417"/>
                    <a:pt x="166687" y="264583"/>
                    <a:pt x="174625" y="282575"/>
                  </a:cubicBezTo>
                  <a:cubicBezTo>
                    <a:pt x="182562" y="300567"/>
                    <a:pt x="227012" y="261408"/>
                    <a:pt x="209550" y="333375"/>
                  </a:cubicBezTo>
                  <a:cubicBezTo>
                    <a:pt x="192088" y="405342"/>
                    <a:pt x="104775" y="613833"/>
                    <a:pt x="69850" y="714375"/>
                  </a:cubicBezTo>
                  <a:cubicBezTo>
                    <a:pt x="34925" y="814917"/>
                    <a:pt x="0" y="936625"/>
                    <a:pt x="0" y="936625"/>
                  </a:cubicBezTo>
                  <a:lnTo>
                    <a:pt x="0" y="936625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15E9D46-EA33-4E70-9ABA-9E9CE5492B9F}"/>
                </a:ext>
              </a:extLst>
            </p:cNvPr>
            <p:cNvSpPr/>
            <p:nvPr/>
          </p:nvSpPr>
          <p:spPr>
            <a:xfrm>
              <a:off x="8030980" y="2465231"/>
              <a:ext cx="967377" cy="838114"/>
            </a:xfrm>
            <a:custGeom>
              <a:avLst/>
              <a:gdLst>
                <a:gd name="connsiteX0" fmla="*/ 0 w 967377"/>
                <a:gd name="connsiteY0" fmla="*/ 0 h 838114"/>
                <a:gd name="connsiteX1" fmla="*/ 967377 w 967377"/>
                <a:gd name="connsiteY1" fmla="*/ 0 h 838114"/>
                <a:gd name="connsiteX2" fmla="*/ 967377 w 967377"/>
                <a:gd name="connsiteY2" fmla="*/ 838114 h 838114"/>
                <a:gd name="connsiteX3" fmla="*/ 623897 w 967377"/>
                <a:gd name="connsiteY3" fmla="*/ 838114 h 838114"/>
                <a:gd name="connsiteX4" fmla="*/ 632655 w 967377"/>
                <a:gd name="connsiteY4" fmla="*/ 805399 h 838114"/>
                <a:gd name="connsiteX5" fmla="*/ 644930 w 967377"/>
                <a:gd name="connsiteY5" fmla="*/ 682123 h 838114"/>
                <a:gd name="connsiteX6" fmla="*/ 488732 w 967377"/>
                <a:gd name="connsiteY6" fmla="*/ 365417 h 838114"/>
                <a:gd name="connsiteX7" fmla="*/ 332534 w 967377"/>
                <a:gd name="connsiteY7" fmla="*/ 682123 h 838114"/>
                <a:gd name="connsiteX8" fmla="*/ 344809 w 967377"/>
                <a:gd name="connsiteY8" fmla="*/ 805399 h 838114"/>
                <a:gd name="connsiteX9" fmla="*/ 353567 w 967377"/>
                <a:gd name="connsiteY9" fmla="*/ 838114 h 838114"/>
                <a:gd name="connsiteX10" fmla="*/ 0 w 967377"/>
                <a:gd name="connsiteY10" fmla="*/ 838114 h 838114"/>
                <a:gd name="connsiteX11" fmla="*/ 0 w 967377"/>
                <a:gd name="connsiteY11" fmla="*/ 0 h 83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7377" h="838114">
                  <a:moveTo>
                    <a:pt x="0" y="0"/>
                  </a:moveTo>
                  <a:lnTo>
                    <a:pt x="967377" y="0"/>
                  </a:lnTo>
                  <a:lnTo>
                    <a:pt x="967377" y="838114"/>
                  </a:lnTo>
                  <a:lnTo>
                    <a:pt x="623897" y="838114"/>
                  </a:lnTo>
                  <a:lnTo>
                    <a:pt x="632655" y="805399"/>
                  </a:lnTo>
                  <a:cubicBezTo>
                    <a:pt x="640559" y="767509"/>
                    <a:pt x="644930" y="725851"/>
                    <a:pt x="644930" y="682123"/>
                  </a:cubicBezTo>
                  <a:cubicBezTo>
                    <a:pt x="644930" y="507211"/>
                    <a:pt x="574998" y="365417"/>
                    <a:pt x="488732" y="365417"/>
                  </a:cubicBezTo>
                  <a:cubicBezTo>
                    <a:pt x="402466" y="365417"/>
                    <a:pt x="332534" y="507211"/>
                    <a:pt x="332534" y="682123"/>
                  </a:cubicBezTo>
                  <a:cubicBezTo>
                    <a:pt x="332534" y="725851"/>
                    <a:pt x="336905" y="767509"/>
                    <a:pt x="344809" y="805399"/>
                  </a:cubicBezTo>
                  <a:lnTo>
                    <a:pt x="353567" y="838114"/>
                  </a:lnTo>
                  <a:lnTo>
                    <a:pt x="0" y="838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AF4289CB-A004-41E5-B9E3-1E1EC1712D89}"/>
                </a:ext>
              </a:extLst>
            </p:cNvPr>
            <p:cNvSpPr/>
            <p:nvPr/>
          </p:nvSpPr>
          <p:spPr>
            <a:xfrm>
              <a:off x="7975698" y="3228829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09A4C6AB-E4F8-4C74-9FD3-19F67DCD8645}"/>
                </a:ext>
              </a:extLst>
            </p:cNvPr>
            <p:cNvSpPr/>
            <p:nvPr/>
          </p:nvSpPr>
          <p:spPr>
            <a:xfrm>
              <a:off x="8625049" y="3214368"/>
              <a:ext cx="435909" cy="20470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15">
              <a:extLst>
                <a:ext uri="{FF2B5EF4-FFF2-40B4-BE49-F238E27FC236}">
                  <a16:creationId xmlns:a16="http://schemas.microsoft.com/office/drawing/2014/main" id="{75F52EC7-ADFE-413D-9D26-B304365DBC35}"/>
                </a:ext>
              </a:extLst>
            </p:cNvPr>
            <p:cNvSpPr/>
            <p:nvPr/>
          </p:nvSpPr>
          <p:spPr>
            <a:xfrm>
              <a:off x="8206298" y="1920566"/>
              <a:ext cx="946762" cy="639661"/>
            </a:xfrm>
            <a:custGeom>
              <a:avLst/>
              <a:gdLst>
                <a:gd name="connsiteX0" fmla="*/ 0 w 1222375"/>
                <a:gd name="connsiteY0" fmla="*/ 0 h 831850"/>
                <a:gd name="connsiteX1" fmla="*/ 1222375 w 1222375"/>
                <a:gd name="connsiteY1" fmla="*/ 0 h 831850"/>
                <a:gd name="connsiteX2" fmla="*/ 1222375 w 1222375"/>
                <a:gd name="connsiteY2" fmla="*/ 831850 h 831850"/>
                <a:gd name="connsiteX3" fmla="*/ 0 w 1222375"/>
                <a:gd name="connsiteY3" fmla="*/ 831850 h 831850"/>
                <a:gd name="connsiteX4" fmla="*/ 0 w 1222375"/>
                <a:gd name="connsiteY4" fmla="*/ 0 h 831850"/>
                <a:gd name="connsiteX0" fmla="*/ 0 w 1222375"/>
                <a:gd name="connsiteY0" fmla="*/ 2095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0 w 1222375"/>
                <a:gd name="connsiteY4" fmla="*/ 209550 h 1041400"/>
                <a:gd name="connsiteX0" fmla="*/ 15875 w 1222375"/>
                <a:gd name="connsiteY0" fmla="*/ 158750 h 1041400"/>
                <a:gd name="connsiteX1" fmla="*/ 1139825 w 1222375"/>
                <a:gd name="connsiteY1" fmla="*/ 0 h 1041400"/>
                <a:gd name="connsiteX2" fmla="*/ 1222375 w 1222375"/>
                <a:gd name="connsiteY2" fmla="*/ 1041400 h 1041400"/>
                <a:gd name="connsiteX3" fmla="*/ 0 w 1222375"/>
                <a:gd name="connsiteY3" fmla="*/ 1041400 h 1041400"/>
                <a:gd name="connsiteX4" fmla="*/ 15875 w 1222375"/>
                <a:gd name="connsiteY4" fmla="*/ 158750 h 1041400"/>
                <a:gd name="connsiteX0" fmla="*/ 15875 w 1311275"/>
                <a:gd name="connsiteY0" fmla="*/ 158750 h 1041400"/>
                <a:gd name="connsiteX1" fmla="*/ 1139825 w 1311275"/>
                <a:gd name="connsiteY1" fmla="*/ 0 h 1041400"/>
                <a:gd name="connsiteX2" fmla="*/ 1311275 w 1311275"/>
                <a:gd name="connsiteY2" fmla="*/ 984250 h 1041400"/>
                <a:gd name="connsiteX3" fmla="*/ 0 w 1311275"/>
                <a:gd name="connsiteY3" fmla="*/ 1041400 h 1041400"/>
                <a:gd name="connsiteX4" fmla="*/ 15875 w 1311275"/>
                <a:gd name="connsiteY4" fmla="*/ 158750 h 1041400"/>
                <a:gd name="connsiteX0" fmla="*/ 19050 w 1314450"/>
                <a:gd name="connsiteY0" fmla="*/ 158750 h 1016000"/>
                <a:gd name="connsiteX1" fmla="*/ 1143000 w 1314450"/>
                <a:gd name="connsiteY1" fmla="*/ 0 h 1016000"/>
                <a:gd name="connsiteX2" fmla="*/ 1314450 w 1314450"/>
                <a:gd name="connsiteY2" fmla="*/ 984250 h 1016000"/>
                <a:gd name="connsiteX3" fmla="*/ 0 w 1314450"/>
                <a:gd name="connsiteY3" fmla="*/ 1016000 h 1016000"/>
                <a:gd name="connsiteX4" fmla="*/ 19050 w 1314450"/>
                <a:gd name="connsiteY4" fmla="*/ 158750 h 1016000"/>
                <a:gd name="connsiteX0" fmla="*/ 19050 w 1314450"/>
                <a:gd name="connsiteY0" fmla="*/ 158750 h 1066687"/>
                <a:gd name="connsiteX1" fmla="*/ 1143000 w 1314450"/>
                <a:gd name="connsiteY1" fmla="*/ 0 h 1066687"/>
                <a:gd name="connsiteX2" fmla="*/ 1314450 w 1314450"/>
                <a:gd name="connsiteY2" fmla="*/ 984250 h 1066687"/>
                <a:gd name="connsiteX3" fmla="*/ 0 w 1314450"/>
                <a:gd name="connsiteY3" fmla="*/ 1016000 h 1066687"/>
                <a:gd name="connsiteX4" fmla="*/ 19050 w 1314450"/>
                <a:gd name="connsiteY4" fmla="*/ 158750 h 1066687"/>
                <a:gd name="connsiteX0" fmla="*/ 19050 w 1314450"/>
                <a:gd name="connsiteY0" fmla="*/ 158750 h 1082524"/>
                <a:gd name="connsiteX1" fmla="*/ 1143000 w 1314450"/>
                <a:gd name="connsiteY1" fmla="*/ 0 h 1082524"/>
                <a:gd name="connsiteX2" fmla="*/ 1314450 w 1314450"/>
                <a:gd name="connsiteY2" fmla="*/ 984250 h 1082524"/>
                <a:gd name="connsiteX3" fmla="*/ 0 w 1314450"/>
                <a:gd name="connsiteY3" fmla="*/ 1016000 h 1082524"/>
                <a:gd name="connsiteX4" fmla="*/ 19050 w 1314450"/>
                <a:gd name="connsiteY4" fmla="*/ 158750 h 108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4450" h="1082524">
                  <a:moveTo>
                    <a:pt x="19050" y="158750"/>
                  </a:moveTo>
                  <a:lnTo>
                    <a:pt x="1143000" y="0"/>
                  </a:lnTo>
                  <a:lnTo>
                    <a:pt x="1314450" y="984250"/>
                  </a:lnTo>
                  <a:cubicBezTo>
                    <a:pt x="885825" y="1064683"/>
                    <a:pt x="546100" y="1141942"/>
                    <a:pt x="0" y="1016000"/>
                  </a:cubicBezTo>
                  <a:lnTo>
                    <a:pt x="19050" y="158750"/>
                  </a:lnTo>
                  <a:close/>
                </a:path>
              </a:pathLst>
            </a:custGeom>
            <a:solidFill>
              <a:srgbClr val="9097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2EA09EE-6ED3-4A26-8999-74765E30E6D6}"/>
                </a:ext>
              </a:extLst>
            </p:cNvPr>
            <p:cNvGrpSpPr/>
            <p:nvPr/>
          </p:nvGrpSpPr>
          <p:grpSpPr>
            <a:xfrm>
              <a:off x="7928266" y="1740085"/>
              <a:ext cx="1311180" cy="1083512"/>
              <a:chOff x="3607634" y="4125539"/>
              <a:chExt cx="1311180" cy="1083512"/>
            </a:xfrm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23701B1-9142-4B29-99E2-3DBA2F26A107}"/>
                  </a:ext>
                </a:extLst>
              </p:cNvPr>
              <p:cNvSpPr/>
              <p:nvPr/>
            </p:nvSpPr>
            <p:spPr>
              <a:xfrm rot="10590746">
                <a:off x="4324904" y="4125539"/>
                <a:ext cx="593910" cy="1045871"/>
              </a:xfrm>
              <a:custGeom>
                <a:avLst/>
                <a:gdLst>
                  <a:gd name="connsiteX0" fmla="*/ 111259 w 593910"/>
                  <a:gd name="connsiteY0" fmla="*/ 1045871 h 1045871"/>
                  <a:gd name="connsiteX1" fmla="*/ 0 w 593910"/>
                  <a:gd name="connsiteY1" fmla="*/ 53014 h 1045871"/>
                  <a:gd name="connsiteX2" fmla="*/ 464199 w 593910"/>
                  <a:gd name="connsiteY2" fmla="*/ 2559 h 1045871"/>
                  <a:gd name="connsiteX3" fmla="*/ 537792 w 593910"/>
                  <a:gd name="connsiteY3" fmla="*/ 0 h 1045871"/>
                  <a:gd name="connsiteX4" fmla="*/ 593910 w 593910"/>
                  <a:gd name="connsiteY4" fmla="*/ 1007446 h 1045871"/>
                  <a:gd name="connsiteX5" fmla="*/ 111259 w 593910"/>
                  <a:gd name="connsiteY5" fmla="*/ 1045871 h 10458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910" h="1045871">
                    <a:moveTo>
                      <a:pt x="111259" y="1045871"/>
                    </a:moveTo>
                    <a:lnTo>
                      <a:pt x="0" y="53014"/>
                    </a:lnTo>
                    <a:cubicBezTo>
                      <a:pt x="162271" y="32685"/>
                      <a:pt x="312037" y="12042"/>
                      <a:pt x="464199" y="2559"/>
                    </a:cubicBezTo>
                    <a:lnTo>
                      <a:pt x="537792" y="0"/>
                    </a:lnTo>
                    <a:lnTo>
                      <a:pt x="593910" y="1007446"/>
                    </a:lnTo>
                    <a:lnTo>
                      <a:pt x="111259" y="10458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45DA846-5EB8-430F-8E76-9238CB1B20A2}"/>
                  </a:ext>
                </a:extLst>
              </p:cNvPr>
              <p:cNvSpPr/>
              <p:nvPr/>
            </p:nvSpPr>
            <p:spPr>
              <a:xfrm rot="10590746">
                <a:off x="3607634" y="4224374"/>
                <a:ext cx="533840" cy="984677"/>
              </a:xfrm>
              <a:custGeom>
                <a:avLst/>
                <a:gdLst>
                  <a:gd name="connsiteX0" fmla="*/ 0 w 533840"/>
                  <a:gd name="connsiteY0" fmla="*/ 984677 h 984677"/>
                  <a:gd name="connsiteX1" fmla="*/ 54849 w 533840"/>
                  <a:gd name="connsiteY1" fmla="*/ 0 h 984677"/>
                  <a:gd name="connsiteX2" fmla="*/ 162661 w 533840"/>
                  <a:gd name="connsiteY2" fmla="*/ 11125 h 984677"/>
                  <a:gd name="connsiteX3" fmla="*/ 533840 w 533840"/>
                  <a:gd name="connsiteY3" fmla="*/ 93339 h 984677"/>
                  <a:gd name="connsiteX4" fmla="*/ 462677 w 533840"/>
                  <a:gd name="connsiteY4" fmla="*/ 947842 h 984677"/>
                  <a:gd name="connsiteX5" fmla="*/ 0 w 533840"/>
                  <a:gd name="connsiteY5" fmla="*/ 984677 h 984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3840" h="984677">
                    <a:moveTo>
                      <a:pt x="0" y="984677"/>
                    </a:moveTo>
                    <a:lnTo>
                      <a:pt x="54849" y="0"/>
                    </a:lnTo>
                    <a:lnTo>
                      <a:pt x="162661" y="11125"/>
                    </a:lnTo>
                    <a:cubicBezTo>
                      <a:pt x="277228" y="27335"/>
                      <a:pt x="399483" y="53606"/>
                      <a:pt x="533840" y="93339"/>
                    </a:cubicBezTo>
                    <a:lnTo>
                      <a:pt x="462677" y="947842"/>
                    </a:lnTo>
                    <a:lnTo>
                      <a:pt x="0" y="9846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C129658-B8C9-45E8-8BD5-7FD997E183D8}"/>
                  </a:ext>
                </a:extLst>
              </p:cNvPr>
              <p:cNvSpPr/>
              <p:nvPr/>
            </p:nvSpPr>
            <p:spPr>
              <a:xfrm flipH="1">
                <a:off x="3874554" y="4248399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98E96D57-4436-44EA-8CB2-417EB1C0408E}"/>
                  </a:ext>
                </a:extLst>
              </p:cNvPr>
              <p:cNvSpPr/>
              <p:nvPr/>
            </p:nvSpPr>
            <p:spPr>
              <a:xfrm rot="20819035">
                <a:off x="4316092" y="4233513"/>
                <a:ext cx="233020" cy="936625"/>
              </a:xfrm>
              <a:custGeom>
                <a:avLst/>
                <a:gdLst>
                  <a:gd name="connsiteX0" fmla="*/ 200025 w 233020"/>
                  <a:gd name="connsiteY0" fmla="*/ 0 h 936625"/>
                  <a:gd name="connsiteX1" fmla="*/ 231775 w 233020"/>
                  <a:gd name="connsiteY1" fmla="*/ 174625 h 936625"/>
                  <a:gd name="connsiteX2" fmla="*/ 161925 w 233020"/>
                  <a:gd name="connsiteY2" fmla="*/ 225425 h 936625"/>
                  <a:gd name="connsiteX3" fmla="*/ 174625 w 233020"/>
                  <a:gd name="connsiteY3" fmla="*/ 282575 h 936625"/>
                  <a:gd name="connsiteX4" fmla="*/ 209550 w 233020"/>
                  <a:gd name="connsiteY4" fmla="*/ 333375 h 936625"/>
                  <a:gd name="connsiteX5" fmla="*/ 69850 w 233020"/>
                  <a:gd name="connsiteY5" fmla="*/ 714375 h 936625"/>
                  <a:gd name="connsiteX6" fmla="*/ 0 w 233020"/>
                  <a:gd name="connsiteY6" fmla="*/ 936625 h 936625"/>
                  <a:gd name="connsiteX7" fmla="*/ 0 w 233020"/>
                  <a:gd name="connsiteY7" fmla="*/ 936625 h 936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3020" h="936625">
                    <a:moveTo>
                      <a:pt x="200025" y="0"/>
                    </a:moveTo>
                    <a:cubicBezTo>
                      <a:pt x="219075" y="68527"/>
                      <a:pt x="238125" y="137054"/>
                      <a:pt x="231775" y="174625"/>
                    </a:cubicBezTo>
                    <a:cubicBezTo>
                      <a:pt x="225425" y="212196"/>
                      <a:pt x="171450" y="207433"/>
                      <a:pt x="161925" y="225425"/>
                    </a:cubicBezTo>
                    <a:cubicBezTo>
                      <a:pt x="152400" y="243417"/>
                      <a:pt x="166687" y="264583"/>
                      <a:pt x="174625" y="282575"/>
                    </a:cubicBezTo>
                    <a:cubicBezTo>
                      <a:pt x="182562" y="300567"/>
                      <a:pt x="227012" y="261408"/>
                      <a:pt x="209550" y="333375"/>
                    </a:cubicBezTo>
                    <a:cubicBezTo>
                      <a:pt x="192088" y="405342"/>
                      <a:pt x="104775" y="613833"/>
                      <a:pt x="69850" y="714375"/>
                    </a:cubicBezTo>
                    <a:cubicBezTo>
                      <a:pt x="34925" y="814917"/>
                      <a:pt x="0" y="936625"/>
                      <a:pt x="0" y="936625"/>
                    </a:cubicBezTo>
                    <a:lnTo>
                      <a:pt x="0" y="93662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1F6E48A-FA9D-4C05-A0F5-DA825DA6DECF}"/>
                </a:ext>
              </a:extLst>
            </p:cNvPr>
            <p:cNvSpPr/>
            <p:nvPr/>
          </p:nvSpPr>
          <p:spPr>
            <a:xfrm>
              <a:off x="6652025" y="2387712"/>
              <a:ext cx="4047231" cy="346963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0D8C0A0-A43E-4046-A031-D836D7BD613C}"/>
                </a:ext>
              </a:extLst>
            </p:cNvPr>
            <p:cNvGrpSpPr/>
            <p:nvPr/>
          </p:nvGrpSpPr>
          <p:grpSpPr>
            <a:xfrm>
              <a:off x="7018497" y="2409865"/>
              <a:ext cx="3133066" cy="2850395"/>
              <a:chOff x="6875474" y="1996094"/>
              <a:chExt cx="4917989" cy="4474280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F257A03E-5876-4004-A3D7-83743BC1057C}"/>
                  </a:ext>
                </a:extLst>
              </p:cNvPr>
              <p:cNvGrpSpPr/>
              <p:nvPr/>
            </p:nvGrpSpPr>
            <p:grpSpPr>
              <a:xfrm rot="9167697">
                <a:off x="6875474" y="3670150"/>
                <a:ext cx="3535479" cy="2800224"/>
                <a:chOff x="7206539" y="2707010"/>
                <a:chExt cx="1526894" cy="1209354"/>
              </a:xfrm>
            </p:grpSpPr>
            <p:sp>
              <p:nvSpPr>
                <p:cNvPr id="132" name="Oval 5">
                  <a:extLst>
                    <a:ext uri="{FF2B5EF4-FFF2-40B4-BE49-F238E27FC236}">
                      <a16:creationId xmlns:a16="http://schemas.microsoft.com/office/drawing/2014/main" id="{20B68038-124B-4E33-B8F4-5710668E3B11}"/>
                    </a:ext>
                  </a:extLst>
                </p:cNvPr>
                <p:cNvSpPr/>
                <p:nvPr/>
              </p:nvSpPr>
              <p:spPr>
                <a:xfrm rot="19202793">
                  <a:off x="8140805" y="2707010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22000">
                      <a:schemeClr val="accent2"/>
                    </a:gs>
                  </a:gsLst>
                  <a:lin ang="8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4">
                  <a:extLst>
                    <a:ext uri="{FF2B5EF4-FFF2-40B4-BE49-F238E27FC236}">
                      <a16:creationId xmlns:a16="http://schemas.microsoft.com/office/drawing/2014/main" id="{AA556B12-E0FE-40E3-963C-BFDA59474EBC}"/>
                    </a:ext>
                  </a:extLst>
                </p:cNvPr>
                <p:cNvSpPr/>
                <p:nvPr/>
              </p:nvSpPr>
              <p:spPr>
                <a:xfrm>
                  <a:off x="7219944" y="2801902"/>
                  <a:ext cx="1444217" cy="1097456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  <a:gd name="connsiteX0" fmla="*/ 14270 w 1456955"/>
                    <a:gd name="connsiteY0" fmla="*/ 440972 h 915939"/>
                    <a:gd name="connsiteX1" fmla="*/ 745790 w 1456955"/>
                    <a:gd name="connsiteY1" fmla="*/ 8809 h 915939"/>
                    <a:gd name="connsiteX2" fmla="*/ 1446830 w 1456955"/>
                    <a:gd name="connsiteY2" fmla="*/ 440972 h 915939"/>
                    <a:gd name="connsiteX3" fmla="*/ 723367 w 1456955"/>
                    <a:gd name="connsiteY3" fmla="*/ 915398 h 915939"/>
                    <a:gd name="connsiteX4" fmla="*/ 14270 w 1456955"/>
                    <a:gd name="connsiteY4" fmla="*/ 440972 h 915939"/>
                    <a:gd name="connsiteX0" fmla="*/ 14270 w 1456955"/>
                    <a:gd name="connsiteY0" fmla="*/ 440972 h 915939"/>
                    <a:gd name="connsiteX1" fmla="*/ 745790 w 1456955"/>
                    <a:gd name="connsiteY1" fmla="*/ 8809 h 915939"/>
                    <a:gd name="connsiteX2" fmla="*/ 1446830 w 1456955"/>
                    <a:gd name="connsiteY2" fmla="*/ 440972 h 915939"/>
                    <a:gd name="connsiteX3" fmla="*/ 723367 w 1456955"/>
                    <a:gd name="connsiteY3" fmla="*/ 915398 h 915939"/>
                    <a:gd name="connsiteX4" fmla="*/ 14270 w 1456955"/>
                    <a:gd name="connsiteY4" fmla="*/ 440972 h 915939"/>
                    <a:gd name="connsiteX0" fmla="*/ 14270 w 1456955"/>
                    <a:gd name="connsiteY0" fmla="*/ 440972 h 915939"/>
                    <a:gd name="connsiteX1" fmla="*/ 745790 w 1456955"/>
                    <a:gd name="connsiteY1" fmla="*/ 8809 h 915939"/>
                    <a:gd name="connsiteX2" fmla="*/ 1446830 w 1456955"/>
                    <a:gd name="connsiteY2" fmla="*/ 440972 h 915939"/>
                    <a:gd name="connsiteX3" fmla="*/ 723367 w 1456955"/>
                    <a:gd name="connsiteY3" fmla="*/ 915398 h 915939"/>
                    <a:gd name="connsiteX4" fmla="*/ 14270 w 1456955"/>
                    <a:gd name="connsiteY4" fmla="*/ 440972 h 915939"/>
                    <a:gd name="connsiteX0" fmla="*/ 0 w 1435719"/>
                    <a:gd name="connsiteY0" fmla="*/ 440972 h 494992"/>
                    <a:gd name="connsiteX1" fmla="*/ 731520 w 1435719"/>
                    <a:gd name="connsiteY1" fmla="*/ 8809 h 494992"/>
                    <a:gd name="connsiteX2" fmla="*/ 1432560 w 1435719"/>
                    <a:gd name="connsiteY2" fmla="*/ 440972 h 494992"/>
                    <a:gd name="connsiteX3" fmla="*/ 0 w 1435719"/>
                    <a:gd name="connsiteY3" fmla="*/ 440972 h 494992"/>
                    <a:gd name="connsiteX0" fmla="*/ 0 w 1435719"/>
                    <a:gd name="connsiteY0" fmla="*/ 440972 h 960549"/>
                    <a:gd name="connsiteX1" fmla="*/ 731520 w 1435719"/>
                    <a:gd name="connsiteY1" fmla="*/ 8809 h 960549"/>
                    <a:gd name="connsiteX2" fmla="*/ 1432560 w 1435719"/>
                    <a:gd name="connsiteY2" fmla="*/ 440972 h 960549"/>
                    <a:gd name="connsiteX3" fmla="*/ 0 w 1435719"/>
                    <a:gd name="connsiteY3" fmla="*/ 440972 h 960549"/>
                    <a:gd name="connsiteX0" fmla="*/ 8498 w 1444217"/>
                    <a:gd name="connsiteY0" fmla="*/ 464031 h 1097456"/>
                    <a:gd name="connsiteX1" fmla="*/ 740018 w 1444217"/>
                    <a:gd name="connsiteY1" fmla="*/ 31868 h 1097456"/>
                    <a:gd name="connsiteX2" fmla="*/ 1441058 w 1444217"/>
                    <a:gd name="connsiteY2" fmla="*/ 464031 h 1097456"/>
                    <a:gd name="connsiteX3" fmla="*/ 8498 w 1444217"/>
                    <a:gd name="connsiteY3" fmla="*/ 464031 h 10974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44217" h="1097456">
                      <a:moveTo>
                        <a:pt x="8498" y="464031"/>
                      </a:moveTo>
                      <a:cubicBezTo>
                        <a:pt x="-13416" y="-35606"/>
                        <a:pt x="-51813" y="-36712"/>
                        <a:pt x="740018" y="31868"/>
                      </a:cubicBezTo>
                      <a:cubicBezTo>
                        <a:pt x="1531849" y="100448"/>
                        <a:pt x="1441058" y="284272"/>
                        <a:pt x="1441058" y="464031"/>
                      </a:cubicBezTo>
                      <a:cubicBezTo>
                        <a:pt x="1356970" y="1596198"/>
                        <a:pt x="30412" y="963668"/>
                        <a:pt x="8498" y="46403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150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6">
                  <a:extLst>
                    <a:ext uri="{FF2B5EF4-FFF2-40B4-BE49-F238E27FC236}">
                      <a16:creationId xmlns:a16="http://schemas.microsoft.com/office/drawing/2014/main" id="{A684A38E-4F76-45F2-80E9-C0E33DFCC8BB}"/>
                    </a:ext>
                  </a:extLst>
                </p:cNvPr>
                <p:cNvSpPr/>
                <p:nvPr/>
              </p:nvSpPr>
              <p:spPr>
                <a:xfrm rot="16567006">
                  <a:off x="8187547" y="3462022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8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Oval 6">
                  <a:extLst>
                    <a:ext uri="{FF2B5EF4-FFF2-40B4-BE49-F238E27FC236}">
                      <a16:creationId xmlns:a16="http://schemas.microsoft.com/office/drawing/2014/main" id="{0EE70F57-0052-47D3-B86E-DEED564FB6A7}"/>
                    </a:ext>
                  </a:extLst>
                </p:cNvPr>
                <p:cNvSpPr/>
                <p:nvPr/>
              </p:nvSpPr>
              <p:spPr>
                <a:xfrm flipH="1">
                  <a:off x="7206539" y="3046882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6A82954C-18DC-48B4-B79F-279783770B74}"/>
                    </a:ext>
                  </a:extLst>
                </p:cNvPr>
                <p:cNvSpPr/>
                <p:nvPr/>
              </p:nvSpPr>
              <p:spPr>
                <a:xfrm rot="16567006">
                  <a:off x="8443368" y="3700346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Oval 6">
                  <a:extLst>
                    <a:ext uri="{FF2B5EF4-FFF2-40B4-BE49-F238E27FC236}">
                      <a16:creationId xmlns:a16="http://schemas.microsoft.com/office/drawing/2014/main" id="{D9F14BAA-63B0-4C93-BC87-327FD1504F45}"/>
                    </a:ext>
                  </a:extLst>
                </p:cNvPr>
                <p:cNvSpPr/>
                <p:nvPr/>
              </p:nvSpPr>
              <p:spPr>
                <a:xfrm rot="16401241">
                  <a:off x="8288483" y="2913168"/>
                  <a:ext cx="384780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84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B174A98E-7311-4959-8B4D-D475F69C1981}"/>
                    </a:ext>
                  </a:extLst>
                </p:cNvPr>
                <p:cNvSpPr/>
                <p:nvPr/>
              </p:nvSpPr>
              <p:spPr>
                <a:xfrm flipH="1">
                  <a:off x="7279482" y="3680885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52F9022A-C88D-481E-872C-3A31312BFFB2}"/>
                    </a:ext>
                  </a:extLst>
                </p:cNvPr>
                <p:cNvSpPr/>
                <p:nvPr/>
              </p:nvSpPr>
              <p:spPr>
                <a:xfrm rot="16401241">
                  <a:off x="8550962" y="3140499"/>
                  <a:ext cx="268509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6">
                  <a:extLst>
                    <a:ext uri="{FF2B5EF4-FFF2-40B4-BE49-F238E27FC236}">
                      <a16:creationId xmlns:a16="http://schemas.microsoft.com/office/drawing/2014/main" id="{95304F3C-9897-4487-B8E4-DB721470097E}"/>
                    </a:ext>
                  </a:extLst>
                </p:cNvPr>
                <p:cNvSpPr/>
                <p:nvPr/>
              </p:nvSpPr>
              <p:spPr>
                <a:xfrm rot="14480972">
                  <a:off x="7670940" y="3337939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B004C0C6-159D-486E-B16C-CF0374E2DC4D}"/>
                    </a:ext>
                  </a:extLst>
                </p:cNvPr>
                <p:cNvSpPr/>
                <p:nvPr/>
              </p:nvSpPr>
              <p:spPr>
                <a:xfrm rot="14886003">
                  <a:off x="7913832" y="3465173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6">
                  <a:extLst>
                    <a:ext uri="{FF2B5EF4-FFF2-40B4-BE49-F238E27FC236}">
                      <a16:creationId xmlns:a16="http://schemas.microsoft.com/office/drawing/2014/main" id="{A3A5DEA9-3D5F-4B94-AA99-E96BD7F55F25}"/>
                    </a:ext>
                  </a:extLst>
                </p:cNvPr>
                <p:cNvSpPr/>
                <p:nvPr/>
              </p:nvSpPr>
              <p:spPr>
                <a:xfrm rot="16492370" flipH="1">
                  <a:off x="7684886" y="3577891"/>
                  <a:ext cx="164607" cy="278683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Oval 6">
                  <a:extLst>
                    <a:ext uri="{FF2B5EF4-FFF2-40B4-BE49-F238E27FC236}">
                      <a16:creationId xmlns:a16="http://schemas.microsoft.com/office/drawing/2014/main" id="{5074FD20-E0CE-489C-AE38-A27D276CDC39}"/>
                    </a:ext>
                  </a:extLst>
                </p:cNvPr>
                <p:cNvSpPr/>
                <p:nvPr/>
              </p:nvSpPr>
              <p:spPr>
                <a:xfrm rot="19190522">
                  <a:off x="7662905" y="2942676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19A3B391-EEAB-4617-B4C1-FF2C0E69BCED}"/>
                    </a:ext>
                  </a:extLst>
                </p:cNvPr>
                <p:cNvSpPr/>
                <p:nvPr/>
              </p:nvSpPr>
              <p:spPr>
                <a:xfrm rot="19190522">
                  <a:off x="7842842" y="3310025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Oval 6">
                  <a:extLst>
                    <a:ext uri="{FF2B5EF4-FFF2-40B4-BE49-F238E27FC236}">
                      <a16:creationId xmlns:a16="http://schemas.microsoft.com/office/drawing/2014/main" id="{FB1B40F3-C431-44A2-AC7A-BFC17BAF2734}"/>
                    </a:ext>
                  </a:extLst>
                </p:cNvPr>
                <p:cNvSpPr/>
                <p:nvPr/>
              </p:nvSpPr>
              <p:spPr>
                <a:xfrm rot="16492370" flipH="1">
                  <a:off x="7700100" y="2864528"/>
                  <a:ext cx="164607" cy="319456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C5972588-10F9-4903-AAE7-9C70D511B950}"/>
                  </a:ext>
                </a:extLst>
              </p:cNvPr>
              <p:cNvGrpSpPr/>
              <p:nvPr/>
            </p:nvGrpSpPr>
            <p:grpSpPr>
              <a:xfrm rot="19838267">
                <a:off x="8706053" y="1996094"/>
                <a:ext cx="3087410" cy="3963374"/>
                <a:chOff x="8443680" y="1835380"/>
                <a:chExt cx="3087410" cy="3963374"/>
              </a:xfrm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E049D449-B818-43ED-A0E0-216957E60F97}"/>
                    </a:ext>
                  </a:extLst>
                </p:cNvPr>
                <p:cNvSpPr/>
                <p:nvPr/>
              </p:nvSpPr>
              <p:spPr>
                <a:xfrm rot="4168188">
                  <a:off x="9501331" y="4010470"/>
                  <a:ext cx="1143905" cy="2432664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10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338D53A5-492E-4500-BAFD-C98080E27C98}"/>
                    </a:ext>
                  </a:extLst>
                </p:cNvPr>
                <p:cNvSpPr/>
                <p:nvPr/>
              </p:nvSpPr>
              <p:spPr>
                <a:xfrm rot="7219228" flipH="1">
                  <a:off x="9742805" y="1191001"/>
                  <a:ext cx="1143905" cy="2432664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10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Oval 2">
                  <a:extLst>
                    <a:ext uri="{FF2B5EF4-FFF2-40B4-BE49-F238E27FC236}">
                      <a16:creationId xmlns:a16="http://schemas.microsoft.com/office/drawing/2014/main" id="{DECFF58C-1E6F-429E-80B3-0F8A655016B0}"/>
                    </a:ext>
                  </a:extLst>
                </p:cNvPr>
                <p:cNvSpPr/>
                <p:nvPr/>
              </p:nvSpPr>
              <p:spPr>
                <a:xfrm rot="5693708">
                  <a:off x="8443726" y="2311890"/>
                  <a:ext cx="2964336" cy="2964428"/>
                </a:xfrm>
                <a:custGeom>
                  <a:avLst/>
                  <a:gdLst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0 w 1280160"/>
                    <a:gd name="connsiteY0" fmla="*/ 640080 h 1280160"/>
                    <a:gd name="connsiteX1" fmla="*/ 640080 w 1280160"/>
                    <a:gd name="connsiteY1" fmla="*/ 0 h 1280160"/>
                    <a:gd name="connsiteX2" fmla="*/ 1280160 w 1280160"/>
                    <a:gd name="connsiteY2" fmla="*/ 640080 h 1280160"/>
                    <a:gd name="connsiteX3" fmla="*/ 640080 w 1280160"/>
                    <a:gd name="connsiteY3" fmla="*/ 1280160 h 1280160"/>
                    <a:gd name="connsiteX4" fmla="*/ 0 w 1280160"/>
                    <a:gd name="connsiteY4" fmla="*/ 640080 h 1280160"/>
                    <a:gd name="connsiteX0" fmla="*/ 40 w 1280200"/>
                    <a:gd name="connsiteY0" fmla="*/ 640080 h 1280160"/>
                    <a:gd name="connsiteX1" fmla="*/ 617260 w 1280200"/>
                    <a:gd name="connsiteY1" fmla="*/ 0 h 1280160"/>
                    <a:gd name="connsiteX2" fmla="*/ 1280200 w 1280200"/>
                    <a:gd name="connsiteY2" fmla="*/ 640080 h 1280160"/>
                    <a:gd name="connsiteX3" fmla="*/ 640120 w 1280200"/>
                    <a:gd name="connsiteY3" fmla="*/ 1280160 h 1280160"/>
                    <a:gd name="connsiteX4" fmla="*/ 40 w 1280200"/>
                    <a:gd name="connsiteY4" fmla="*/ 640080 h 1280160"/>
                    <a:gd name="connsiteX0" fmla="*/ 174 w 1280334"/>
                    <a:gd name="connsiteY0" fmla="*/ 640178 h 1280258"/>
                    <a:gd name="connsiteX1" fmla="*/ 617394 w 1280334"/>
                    <a:gd name="connsiteY1" fmla="*/ 98 h 1280258"/>
                    <a:gd name="connsiteX2" fmla="*/ 1280334 w 1280334"/>
                    <a:gd name="connsiteY2" fmla="*/ 640178 h 1280258"/>
                    <a:gd name="connsiteX3" fmla="*/ 640254 w 1280334"/>
                    <a:gd name="connsiteY3" fmla="*/ 1280258 h 1280258"/>
                    <a:gd name="connsiteX4" fmla="*/ 174 w 1280334"/>
                    <a:gd name="connsiteY4" fmla="*/ 640178 h 1280258"/>
                    <a:gd name="connsiteX0" fmla="*/ 70 w 1280230"/>
                    <a:gd name="connsiteY0" fmla="*/ 640190 h 1280270"/>
                    <a:gd name="connsiteX1" fmla="*/ 617290 w 1280230"/>
                    <a:gd name="connsiteY1" fmla="*/ 110 h 1280270"/>
                    <a:gd name="connsiteX2" fmla="*/ 1280230 w 1280230"/>
                    <a:gd name="connsiteY2" fmla="*/ 640190 h 1280270"/>
                    <a:gd name="connsiteX3" fmla="*/ 640150 w 1280230"/>
                    <a:gd name="connsiteY3" fmla="*/ 1280270 h 1280270"/>
                    <a:gd name="connsiteX4" fmla="*/ 70 w 1280230"/>
                    <a:gd name="connsiteY4" fmla="*/ 640190 h 128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230" h="1280270">
                      <a:moveTo>
                        <a:pt x="70" y="640190"/>
                      </a:moveTo>
                      <a:cubicBezTo>
                        <a:pt x="3880" y="381110"/>
                        <a:pt x="50424" y="-7510"/>
                        <a:pt x="617290" y="110"/>
                      </a:cubicBezTo>
                      <a:cubicBezTo>
                        <a:pt x="1184156" y="7730"/>
                        <a:pt x="1280230" y="286684"/>
                        <a:pt x="1280230" y="640190"/>
                      </a:cubicBezTo>
                      <a:cubicBezTo>
                        <a:pt x="1280230" y="993696"/>
                        <a:pt x="1130816" y="1280270"/>
                        <a:pt x="640150" y="1280270"/>
                      </a:cubicBezTo>
                      <a:cubicBezTo>
                        <a:pt x="149484" y="1280270"/>
                        <a:pt x="-3740" y="899270"/>
                        <a:pt x="70" y="64019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22000">
                      <a:schemeClr val="accent2"/>
                    </a:gs>
                  </a:gsLst>
                  <a:lin ang="150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Oval 6">
                  <a:extLst>
                    <a:ext uri="{FF2B5EF4-FFF2-40B4-BE49-F238E27FC236}">
                      <a16:creationId xmlns:a16="http://schemas.microsoft.com/office/drawing/2014/main" id="{C888DB8E-35B4-4537-BD55-CDCBC33878AD}"/>
                    </a:ext>
                  </a:extLst>
                </p:cNvPr>
                <p:cNvSpPr/>
                <p:nvPr/>
              </p:nvSpPr>
              <p:spPr>
                <a:xfrm rot="1138337" flipH="1">
                  <a:off x="9847830" y="2387475"/>
                  <a:ext cx="1458974" cy="125945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Oval 6">
                  <a:extLst>
                    <a:ext uri="{FF2B5EF4-FFF2-40B4-BE49-F238E27FC236}">
                      <a16:creationId xmlns:a16="http://schemas.microsoft.com/office/drawing/2014/main" id="{BE5CD4DE-6E45-4F1A-976C-5CFCB3AFDC59}"/>
                    </a:ext>
                  </a:extLst>
                </p:cNvPr>
                <p:cNvSpPr/>
                <p:nvPr/>
              </p:nvSpPr>
              <p:spPr>
                <a:xfrm rot="10249079">
                  <a:off x="9665269" y="4053501"/>
                  <a:ext cx="1458974" cy="125945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C19060D-03B8-49F2-A2A9-BF2CE2BEA332}"/>
                  </a:ext>
                </a:extLst>
              </p:cNvPr>
              <p:cNvGrpSpPr/>
              <p:nvPr/>
            </p:nvGrpSpPr>
            <p:grpSpPr>
              <a:xfrm rot="3778395">
                <a:off x="8868424" y="3599222"/>
                <a:ext cx="1907856" cy="975204"/>
                <a:chOff x="2699238" y="1918168"/>
                <a:chExt cx="2658220" cy="1358752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931AE80B-B1DC-4C76-992C-4E6FB7DE9142}"/>
                    </a:ext>
                  </a:extLst>
                </p:cNvPr>
                <p:cNvSpPr/>
                <p:nvPr/>
              </p:nvSpPr>
              <p:spPr>
                <a:xfrm flipH="1">
                  <a:off x="4631702" y="1918168"/>
                  <a:ext cx="725756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202D1802-6215-4C17-BCE9-3FFC431730BD}"/>
                    </a:ext>
                  </a:extLst>
                </p:cNvPr>
                <p:cNvSpPr/>
                <p:nvPr/>
              </p:nvSpPr>
              <p:spPr>
                <a:xfrm rot="21256594" flipH="1">
                  <a:off x="2699238" y="1997679"/>
                  <a:ext cx="725756" cy="90997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47133270-3F88-475F-97B1-241C4EB45D3F}"/>
                    </a:ext>
                  </a:extLst>
                </p:cNvPr>
                <p:cNvSpPr/>
                <p:nvPr/>
              </p:nvSpPr>
              <p:spPr>
                <a:xfrm rot="21256594" flipH="1">
                  <a:off x="2936697" y="2204307"/>
                  <a:ext cx="471294" cy="5909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8432A45E-99D2-47F3-B088-01C207CECF3E}"/>
                    </a:ext>
                  </a:extLst>
                </p:cNvPr>
                <p:cNvSpPr/>
                <p:nvPr/>
              </p:nvSpPr>
              <p:spPr>
                <a:xfrm rot="21256594" flipH="1">
                  <a:off x="4660542" y="2159313"/>
                  <a:ext cx="471294" cy="5909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6333A32E-D2A2-4D9F-8C2E-652EE6B38BA1}"/>
                    </a:ext>
                  </a:extLst>
                </p:cNvPr>
                <p:cNvSpPr/>
                <p:nvPr/>
              </p:nvSpPr>
              <p:spPr>
                <a:xfrm rot="21256594" flipH="1">
                  <a:off x="4763539" y="2256927"/>
                  <a:ext cx="246966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309C9F5B-2A2A-4D0B-8731-357A1928BF59}"/>
                    </a:ext>
                  </a:extLst>
                </p:cNvPr>
                <p:cNvSpPr/>
                <p:nvPr/>
              </p:nvSpPr>
              <p:spPr>
                <a:xfrm rot="21256594" flipH="1">
                  <a:off x="3134850" y="2276926"/>
                  <a:ext cx="246964" cy="30965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Oval 26">
                  <a:extLst>
                    <a:ext uri="{FF2B5EF4-FFF2-40B4-BE49-F238E27FC236}">
                      <a16:creationId xmlns:a16="http://schemas.microsoft.com/office/drawing/2014/main" id="{C3489E57-4478-4146-BA2F-36960823F037}"/>
                    </a:ext>
                  </a:extLst>
                </p:cNvPr>
                <p:cNvSpPr/>
                <p:nvPr/>
              </p:nvSpPr>
              <p:spPr>
                <a:xfrm flipH="1">
                  <a:off x="3834104" y="2944531"/>
                  <a:ext cx="471294" cy="332389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B4AF74FA-108F-4847-922A-1D89551896DB}"/>
                  </a:ext>
                </a:extLst>
              </p:cNvPr>
              <p:cNvSpPr/>
              <p:nvPr/>
            </p:nvSpPr>
            <p:spPr>
              <a:xfrm rot="1078962">
                <a:off x="8906096" y="4284932"/>
                <a:ext cx="452661" cy="45266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FE05858-A11A-4636-9D8E-3BDEC4065980}"/>
                </a:ext>
              </a:extLst>
            </p:cNvPr>
            <p:cNvGrpSpPr/>
            <p:nvPr/>
          </p:nvGrpSpPr>
          <p:grpSpPr>
            <a:xfrm>
              <a:off x="8998357" y="2382796"/>
              <a:ext cx="152398" cy="628893"/>
              <a:chOff x="4598584" y="4211344"/>
              <a:chExt cx="152398" cy="628893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7B63CAE-BDFA-4E5F-85CC-614986DAF062}"/>
                  </a:ext>
                </a:extLst>
              </p:cNvPr>
              <p:cNvSpPr/>
              <p:nvPr/>
            </p:nvSpPr>
            <p:spPr>
              <a:xfrm>
                <a:off x="4598584" y="4652912"/>
                <a:ext cx="152398" cy="18732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3CEF79E0-EBAC-41F0-BEFB-6572F4E0247C}"/>
                  </a:ext>
                </a:extLst>
              </p:cNvPr>
              <p:cNvCxnSpPr/>
              <p:nvPr/>
            </p:nvCxnSpPr>
            <p:spPr>
              <a:xfrm>
                <a:off x="4674783" y="4211344"/>
                <a:ext cx="0" cy="4385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141911E-60C8-40EF-8C9C-C3AA70C744BC}"/>
                </a:ext>
              </a:extLst>
            </p:cNvPr>
            <p:cNvGrpSpPr/>
            <p:nvPr/>
          </p:nvGrpSpPr>
          <p:grpSpPr>
            <a:xfrm rot="18824773" flipH="1">
              <a:off x="8692808" y="1967719"/>
              <a:ext cx="611098" cy="865959"/>
              <a:chOff x="4774673" y="4182857"/>
              <a:chExt cx="611098" cy="865959"/>
            </a:xfrm>
          </p:grpSpPr>
          <p:sp>
            <p:nvSpPr>
              <p:cNvPr id="84" name="Rectangle 10">
                <a:extLst>
                  <a:ext uri="{FF2B5EF4-FFF2-40B4-BE49-F238E27FC236}">
                    <a16:creationId xmlns:a16="http://schemas.microsoft.com/office/drawing/2014/main" id="{9A1C9BCF-2702-4FBF-93ED-0D0702AF34C2}"/>
                  </a:ext>
                </a:extLst>
              </p:cNvPr>
              <p:cNvSpPr/>
              <p:nvPr/>
            </p:nvSpPr>
            <p:spPr>
              <a:xfrm rot="2739513">
                <a:off x="4506559" y="4450971"/>
                <a:ext cx="849697" cy="313470"/>
              </a:xfrm>
              <a:custGeom>
                <a:avLst/>
                <a:gdLst>
                  <a:gd name="connsiteX0" fmla="*/ 0 w 123825"/>
                  <a:gd name="connsiteY0" fmla="*/ 0 h 158875"/>
                  <a:gd name="connsiteX1" fmla="*/ 123825 w 123825"/>
                  <a:gd name="connsiteY1" fmla="*/ 0 h 158875"/>
                  <a:gd name="connsiteX2" fmla="*/ 123825 w 123825"/>
                  <a:gd name="connsiteY2" fmla="*/ 158875 h 158875"/>
                  <a:gd name="connsiteX3" fmla="*/ 0 w 123825"/>
                  <a:gd name="connsiteY3" fmla="*/ 158875 h 158875"/>
                  <a:gd name="connsiteX4" fmla="*/ 0 w 123825"/>
                  <a:gd name="connsiteY4" fmla="*/ 0 h 158875"/>
                  <a:gd name="connsiteX0" fmla="*/ 0 w 593725"/>
                  <a:gd name="connsiteY0" fmla="*/ 0 h 158875"/>
                  <a:gd name="connsiteX1" fmla="*/ 593725 w 593725"/>
                  <a:gd name="connsiteY1" fmla="*/ 57150 h 158875"/>
                  <a:gd name="connsiteX2" fmla="*/ 123825 w 593725"/>
                  <a:gd name="connsiteY2" fmla="*/ 158875 h 158875"/>
                  <a:gd name="connsiteX3" fmla="*/ 0 w 593725"/>
                  <a:gd name="connsiteY3" fmla="*/ 158875 h 158875"/>
                  <a:gd name="connsiteX4" fmla="*/ 0 w 593725"/>
                  <a:gd name="connsiteY4" fmla="*/ 0 h 158875"/>
                  <a:gd name="connsiteX0" fmla="*/ 0 w 593725"/>
                  <a:gd name="connsiteY0" fmla="*/ 0 h 298575"/>
                  <a:gd name="connsiteX1" fmla="*/ 593725 w 593725"/>
                  <a:gd name="connsiteY1" fmla="*/ 57150 h 298575"/>
                  <a:gd name="connsiteX2" fmla="*/ 482600 w 593725"/>
                  <a:gd name="connsiteY2" fmla="*/ 298575 h 298575"/>
                  <a:gd name="connsiteX3" fmla="*/ 0 w 593725"/>
                  <a:gd name="connsiteY3" fmla="*/ 158875 h 298575"/>
                  <a:gd name="connsiteX4" fmla="*/ 0 w 593725"/>
                  <a:gd name="connsiteY4" fmla="*/ 0 h 298575"/>
                  <a:gd name="connsiteX0" fmla="*/ 0 w 818036"/>
                  <a:gd name="connsiteY0" fmla="*/ 0 h 298575"/>
                  <a:gd name="connsiteX1" fmla="*/ 593725 w 818036"/>
                  <a:gd name="connsiteY1" fmla="*/ 57150 h 298575"/>
                  <a:gd name="connsiteX2" fmla="*/ 482600 w 818036"/>
                  <a:gd name="connsiteY2" fmla="*/ 298575 h 298575"/>
                  <a:gd name="connsiteX3" fmla="*/ 0 w 818036"/>
                  <a:gd name="connsiteY3" fmla="*/ 158875 h 298575"/>
                  <a:gd name="connsiteX4" fmla="*/ 0 w 818036"/>
                  <a:gd name="connsiteY4" fmla="*/ 0 h 298575"/>
                  <a:gd name="connsiteX0" fmla="*/ 0 w 849697"/>
                  <a:gd name="connsiteY0" fmla="*/ 0 h 313470"/>
                  <a:gd name="connsiteX1" fmla="*/ 593725 w 849697"/>
                  <a:gd name="connsiteY1" fmla="*/ 57150 h 313470"/>
                  <a:gd name="connsiteX2" fmla="*/ 482600 w 849697"/>
                  <a:gd name="connsiteY2" fmla="*/ 298575 h 313470"/>
                  <a:gd name="connsiteX3" fmla="*/ 0 w 849697"/>
                  <a:gd name="connsiteY3" fmla="*/ 158875 h 313470"/>
                  <a:gd name="connsiteX4" fmla="*/ 0 w 849697"/>
                  <a:gd name="connsiteY4" fmla="*/ 0 h 313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9697" h="313470">
                    <a:moveTo>
                      <a:pt x="0" y="0"/>
                    </a:moveTo>
                    <a:lnTo>
                      <a:pt x="593725" y="57150"/>
                    </a:lnTo>
                    <a:cubicBezTo>
                      <a:pt x="1140883" y="232875"/>
                      <a:pt x="668867" y="357800"/>
                      <a:pt x="482600" y="298575"/>
                    </a:cubicBezTo>
                    <a:lnTo>
                      <a:pt x="0" y="1588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59">
                <a:extLst>
                  <a:ext uri="{FF2B5EF4-FFF2-40B4-BE49-F238E27FC236}">
                    <a16:creationId xmlns:a16="http://schemas.microsoft.com/office/drawing/2014/main" id="{87F7C99B-BC7F-4FBF-852D-7B90EF67AD7A}"/>
                  </a:ext>
                </a:extLst>
              </p:cNvPr>
              <p:cNvSpPr/>
              <p:nvPr/>
            </p:nvSpPr>
            <p:spPr>
              <a:xfrm rot="17857840">
                <a:off x="5117150" y="4780195"/>
                <a:ext cx="262299" cy="274943"/>
              </a:xfrm>
              <a:custGeom>
                <a:avLst/>
                <a:gdLst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0 w 209550"/>
                  <a:gd name="connsiteY0" fmla="*/ 0 h 249255"/>
                  <a:gd name="connsiteX1" fmla="*/ 209550 w 209550"/>
                  <a:gd name="connsiteY1" fmla="*/ 0 h 249255"/>
                  <a:gd name="connsiteX2" fmla="*/ 209550 w 209550"/>
                  <a:gd name="connsiteY2" fmla="*/ 249255 h 249255"/>
                  <a:gd name="connsiteX3" fmla="*/ 0 w 209550"/>
                  <a:gd name="connsiteY3" fmla="*/ 249255 h 249255"/>
                  <a:gd name="connsiteX4" fmla="*/ 0 w 209550"/>
                  <a:gd name="connsiteY4" fmla="*/ 0 h 249255"/>
                  <a:gd name="connsiteX0" fmla="*/ 33931 w 243481"/>
                  <a:gd name="connsiteY0" fmla="*/ 0 h 249255"/>
                  <a:gd name="connsiteX1" fmla="*/ 243481 w 243481"/>
                  <a:gd name="connsiteY1" fmla="*/ 0 h 249255"/>
                  <a:gd name="connsiteX2" fmla="*/ 243481 w 243481"/>
                  <a:gd name="connsiteY2" fmla="*/ 249255 h 249255"/>
                  <a:gd name="connsiteX3" fmla="*/ 33931 w 243481"/>
                  <a:gd name="connsiteY3" fmla="*/ 249255 h 249255"/>
                  <a:gd name="connsiteX4" fmla="*/ 33931 w 243481"/>
                  <a:gd name="connsiteY4" fmla="*/ 0 h 249255"/>
                  <a:gd name="connsiteX0" fmla="*/ 33931 w 243481"/>
                  <a:gd name="connsiteY0" fmla="*/ 0 h 267202"/>
                  <a:gd name="connsiteX1" fmla="*/ 243481 w 243481"/>
                  <a:gd name="connsiteY1" fmla="*/ 0 h 267202"/>
                  <a:gd name="connsiteX2" fmla="*/ 243481 w 243481"/>
                  <a:gd name="connsiteY2" fmla="*/ 249255 h 267202"/>
                  <a:gd name="connsiteX3" fmla="*/ 33931 w 243481"/>
                  <a:gd name="connsiteY3" fmla="*/ 249255 h 267202"/>
                  <a:gd name="connsiteX4" fmla="*/ 33931 w 243481"/>
                  <a:gd name="connsiteY4" fmla="*/ 0 h 267202"/>
                  <a:gd name="connsiteX0" fmla="*/ 33931 w 269734"/>
                  <a:gd name="connsiteY0" fmla="*/ 0 h 267202"/>
                  <a:gd name="connsiteX1" fmla="*/ 243481 w 269734"/>
                  <a:gd name="connsiteY1" fmla="*/ 0 h 267202"/>
                  <a:gd name="connsiteX2" fmla="*/ 243481 w 269734"/>
                  <a:gd name="connsiteY2" fmla="*/ 249255 h 267202"/>
                  <a:gd name="connsiteX3" fmla="*/ 33931 w 269734"/>
                  <a:gd name="connsiteY3" fmla="*/ 249255 h 267202"/>
                  <a:gd name="connsiteX4" fmla="*/ 33931 w 269734"/>
                  <a:gd name="connsiteY4" fmla="*/ 0 h 267202"/>
                  <a:gd name="connsiteX0" fmla="*/ 33931 w 288839"/>
                  <a:gd name="connsiteY0" fmla="*/ 0 h 267202"/>
                  <a:gd name="connsiteX1" fmla="*/ 243481 w 288839"/>
                  <a:gd name="connsiteY1" fmla="*/ 0 h 267202"/>
                  <a:gd name="connsiteX2" fmla="*/ 243481 w 288839"/>
                  <a:gd name="connsiteY2" fmla="*/ 249255 h 267202"/>
                  <a:gd name="connsiteX3" fmla="*/ 33931 w 288839"/>
                  <a:gd name="connsiteY3" fmla="*/ 249255 h 267202"/>
                  <a:gd name="connsiteX4" fmla="*/ 33931 w 288839"/>
                  <a:gd name="connsiteY4" fmla="*/ 0 h 267202"/>
                  <a:gd name="connsiteX0" fmla="*/ 33931 w 297410"/>
                  <a:gd name="connsiteY0" fmla="*/ 0 h 267202"/>
                  <a:gd name="connsiteX1" fmla="*/ 243481 w 297410"/>
                  <a:gd name="connsiteY1" fmla="*/ 0 h 267202"/>
                  <a:gd name="connsiteX2" fmla="*/ 243481 w 297410"/>
                  <a:gd name="connsiteY2" fmla="*/ 249255 h 267202"/>
                  <a:gd name="connsiteX3" fmla="*/ 33931 w 297410"/>
                  <a:gd name="connsiteY3" fmla="*/ 249255 h 267202"/>
                  <a:gd name="connsiteX4" fmla="*/ 33931 w 297410"/>
                  <a:gd name="connsiteY4" fmla="*/ 0 h 267202"/>
                  <a:gd name="connsiteX0" fmla="*/ 33931 w 297410"/>
                  <a:gd name="connsiteY0" fmla="*/ 0 h 272229"/>
                  <a:gd name="connsiteX1" fmla="*/ 243481 w 297410"/>
                  <a:gd name="connsiteY1" fmla="*/ 0 h 272229"/>
                  <a:gd name="connsiteX2" fmla="*/ 243481 w 297410"/>
                  <a:gd name="connsiteY2" fmla="*/ 249255 h 272229"/>
                  <a:gd name="connsiteX3" fmla="*/ 33931 w 297410"/>
                  <a:gd name="connsiteY3" fmla="*/ 249255 h 272229"/>
                  <a:gd name="connsiteX4" fmla="*/ 33931 w 297410"/>
                  <a:gd name="connsiteY4" fmla="*/ 0 h 272229"/>
                  <a:gd name="connsiteX0" fmla="*/ 33931 w 293836"/>
                  <a:gd name="connsiteY0" fmla="*/ 0 h 272229"/>
                  <a:gd name="connsiteX1" fmla="*/ 243481 w 293836"/>
                  <a:gd name="connsiteY1" fmla="*/ 0 h 272229"/>
                  <a:gd name="connsiteX2" fmla="*/ 243481 w 293836"/>
                  <a:gd name="connsiteY2" fmla="*/ 249255 h 272229"/>
                  <a:gd name="connsiteX3" fmla="*/ 33931 w 293836"/>
                  <a:gd name="connsiteY3" fmla="*/ 249255 h 272229"/>
                  <a:gd name="connsiteX4" fmla="*/ 33931 w 293836"/>
                  <a:gd name="connsiteY4" fmla="*/ 0 h 272229"/>
                  <a:gd name="connsiteX0" fmla="*/ 33931 w 293836"/>
                  <a:gd name="connsiteY0" fmla="*/ 0 h 274943"/>
                  <a:gd name="connsiteX1" fmla="*/ 243481 w 293836"/>
                  <a:gd name="connsiteY1" fmla="*/ 0 h 274943"/>
                  <a:gd name="connsiteX2" fmla="*/ 243481 w 293836"/>
                  <a:gd name="connsiteY2" fmla="*/ 249255 h 274943"/>
                  <a:gd name="connsiteX3" fmla="*/ 33931 w 293836"/>
                  <a:gd name="connsiteY3" fmla="*/ 249255 h 274943"/>
                  <a:gd name="connsiteX4" fmla="*/ 33931 w 293836"/>
                  <a:gd name="connsiteY4" fmla="*/ 0 h 274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836" h="274943">
                    <a:moveTo>
                      <a:pt x="33931" y="0"/>
                    </a:moveTo>
                    <a:lnTo>
                      <a:pt x="243481" y="0"/>
                    </a:lnTo>
                    <a:cubicBezTo>
                      <a:pt x="243481" y="83085"/>
                      <a:pt x="356780" y="187495"/>
                      <a:pt x="243481" y="249255"/>
                    </a:cubicBezTo>
                    <a:cubicBezTo>
                      <a:pt x="182664" y="276780"/>
                      <a:pt x="108793" y="289636"/>
                      <a:pt x="33931" y="249255"/>
                    </a:cubicBezTo>
                    <a:cubicBezTo>
                      <a:pt x="-42414" y="184632"/>
                      <a:pt x="33931" y="83085"/>
                      <a:pt x="33931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DD7ADE6-25A2-4599-8CC7-E7299DE132A0}"/>
                </a:ext>
              </a:extLst>
            </p:cNvPr>
            <p:cNvGrpSpPr/>
            <p:nvPr/>
          </p:nvGrpSpPr>
          <p:grpSpPr>
            <a:xfrm>
              <a:off x="7343940" y="-34620"/>
              <a:ext cx="2356460" cy="2124588"/>
              <a:chOff x="2943989" y="2350867"/>
              <a:chExt cx="2356460" cy="2124588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3A7B41E-3E72-418C-A768-9A98415BE7A3}"/>
                  </a:ext>
                </a:extLst>
              </p:cNvPr>
              <p:cNvSpPr/>
              <p:nvPr/>
            </p:nvSpPr>
            <p:spPr>
              <a:xfrm>
                <a:off x="4856115" y="3409083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B98F90E-99AA-47C2-8475-5AB8470F61E7}"/>
                  </a:ext>
                </a:extLst>
              </p:cNvPr>
              <p:cNvSpPr/>
              <p:nvPr/>
            </p:nvSpPr>
            <p:spPr>
              <a:xfrm>
                <a:off x="3028659" y="3499612"/>
                <a:ext cx="379598" cy="379598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76BABFAA-53E2-41D5-8393-77D96EC7A47C}"/>
                  </a:ext>
                </a:extLst>
              </p:cNvPr>
              <p:cNvSpPr/>
              <p:nvPr/>
            </p:nvSpPr>
            <p:spPr>
              <a:xfrm>
                <a:off x="3116622" y="2487629"/>
                <a:ext cx="2014331" cy="1987826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5">
                <a:extLst>
                  <a:ext uri="{FF2B5EF4-FFF2-40B4-BE49-F238E27FC236}">
                    <a16:creationId xmlns:a16="http://schemas.microsoft.com/office/drawing/2014/main" id="{D359AEFF-D6C1-4016-87B3-DF6E3ABE3015}"/>
                  </a:ext>
                </a:extLst>
              </p:cNvPr>
              <p:cNvSpPr/>
              <p:nvPr/>
            </p:nvSpPr>
            <p:spPr>
              <a:xfrm>
                <a:off x="2943989" y="2350867"/>
                <a:ext cx="2356460" cy="1266742"/>
              </a:xfrm>
              <a:custGeom>
                <a:avLst/>
                <a:gdLst>
                  <a:gd name="connsiteX0" fmla="*/ 0 w 2014331"/>
                  <a:gd name="connsiteY0" fmla="*/ 544996 h 1089991"/>
                  <a:gd name="connsiteX1" fmla="*/ 1007166 w 2014331"/>
                  <a:gd name="connsiteY1" fmla="*/ 0 h 1089991"/>
                  <a:gd name="connsiteX2" fmla="*/ 2014332 w 2014331"/>
                  <a:gd name="connsiteY2" fmla="*/ 544996 h 1089991"/>
                  <a:gd name="connsiteX3" fmla="*/ 1007166 w 2014331"/>
                  <a:gd name="connsiteY3" fmla="*/ 1089992 h 1089991"/>
                  <a:gd name="connsiteX4" fmla="*/ 0 w 2014331"/>
                  <a:gd name="connsiteY4" fmla="*/ 544996 h 1089991"/>
                  <a:gd name="connsiteX0" fmla="*/ 205536 w 2219868"/>
                  <a:gd name="connsiteY0" fmla="*/ 544996 h 1279150"/>
                  <a:gd name="connsiteX1" fmla="*/ 1212702 w 2219868"/>
                  <a:gd name="connsiteY1" fmla="*/ 0 h 1279150"/>
                  <a:gd name="connsiteX2" fmla="*/ 2219868 w 2219868"/>
                  <a:gd name="connsiteY2" fmla="*/ 544996 h 1279150"/>
                  <a:gd name="connsiteX3" fmla="*/ 1212702 w 2219868"/>
                  <a:gd name="connsiteY3" fmla="*/ 1089992 h 1279150"/>
                  <a:gd name="connsiteX4" fmla="*/ 85559 w 2219868"/>
                  <a:gd name="connsiteY4" fmla="*/ 1249017 h 1279150"/>
                  <a:gd name="connsiteX5" fmla="*/ 205536 w 2219868"/>
                  <a:gd name="connsiteY5" fmla="*/ 544996 h 1279150"/>
                  <a:gd name="connsiteX0" fmla="*/ 205536 w 2219868"/>
                  <a:gd name="connsiteY0" fmla="*/ 544996 h 1266302"/>
                  <a:gd name="connsiteX1" fmla="*/ 1212702 w 2219868"/>
                  <a:gd name="connsiteY1" fmla="*/ 0 h 1266302"/>
                  <a:gd name="connsiteX2" fmla="*/ 2219868 w 2219868"/>
                  <a:gd name="connsiteY2" fmla="*/ 544996 h 1266302"/>
                  <a:gd name="connsiteX3" fmla="*/ 1212702 w 2219868"/>
                  <a:gd name="connsiteY3" fmla="*/ 1089992 h 1266302"/>
                  <a:gd name="connsiteX4" fmla="*/ 807470 w 2219868"/>
                  <a:gd name="connsiteY4" fmla="*/ 831241 h 1266302"/>
                  <a:gd name="connsiteX5" fmla="*/ 85559 w 2219868"/>
                  <a:gd name="connsiteY5" fmla="*/ 1249017 h 1266302"/>
                  <a:gd name="connsiteX6" fmla="*/ 205536 w 2219868"/>
                  <a:gd name="connsiteY6" fmla="*/ 544996 h 126630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12702 w 2219868"/>
                  <a:gd name="connsiteY3" fmla="*/ 108999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19868"/>
                  <a:gd name="connsiteY0" fmla="*/ 544996 h 1266742"/>
                  <a:gd name="connsiteX1" fmla="*/ 1212702 w 2219868"/>
                  <a:gd name="connsiteY1" fmla="*/ 0 h 1266742"/>
                  <a:gd name="connsiteX2" fmla="*/ 2219868 w 2219868"/>
                  <a:gd name="connsiteY2" fmla="*/ 544996 h 1266742"/>
                  <a:gd name="connsiteX3" fmla="*/ 1250802 w 2219868"/>
                  <a:gd name="connsiteY3" fmla="*/ 808052 h 1266742"/>
                  <a:gd name="connsiteX4" fmla="*/ 822710 w 2219868"/>
                  <a:gd name="connsiteY4" fmla="*/ 1021741 h 1266742"/>
                  <a:gd name="connsiteX5" fmla="*/ 807470 w 2219868"/>
                  <a:gd name="connsiteY5" fmla="*/ 831241 h 1266742"/>
                  <a:gd name="connsiteX6" fmla="*/ 85559 w 2219868"/>
                  <a:gd name="connsiteY6" fmla="*/ 1249017 h 1266742"/>
                  <a:gd name="connsiteX7" fmla="*/ 205536 w 2219868"/>
                  <a:gd name="connsiteY7" fmla="*/ 544996 h 1266742"/>
                  <a:gd name="connsiteX0" fmla="*/ 205536 w 2222718"/>
                  <a:gd name="connsiteY0" fmla="*/ 544996 h 1266742"/>
                  <a:gd name="connsiteX1" fmla="*/ 1212702 w 2222718"/>
                  <a:gd name="connsiteY1" fmla="*/ 0 h 1266742"/>
                  <a:gd name="connsiteX2" fmla="*/ 2219868 w 2222718"/>
                  <a:gd name="connsiteY2" fmla="*/ 544996 h 1266742"/>
                  <a:gd name="connsiteX3" fmla="*/ 1302770 w 2222718"/>
                  <a:gd name="connsiteY3" fmla="*/ 976021 h 1266742"/>
                  <a:gd name="connsiteX4" fmla="*/ 1250802 w 2222718"/>
                  <a:gd name="connsiteY4" fmla="*/ 808052 h 1266742"/>
                  <a:gd name="connsiteX5" fmla="*/ 822710 w 2222718"/>
                  <a:gd name="connsiteY5" fmla="*/ 1021741 h 1266742"/>
                  <a:gd name="connsiteX6" fmla="*/ 807470 w 2222718"/>
                  <a:gd name="connsiteY6" fmla="*/ 831241 h 1266742"/>
                  <a:gd name="connsiteX7" fmla="*/ 85559 w 2222718"/>
                  <a:gd name="connsiteY7" fmla="*/ 1249017 h 1266742"/>
                  <a:gd name="connsiteX8" fmla="*/ 205536 w 2222718"/>
                  <a:gd name="connsiteY8" fmla="*/ 544996 h 1266742"/>
                  <a:gd name="connsiteX0" fmla="*/ 205536 w 2224841"/>
                  <a:gd name="connsiteY0" fmla="*/ 544996 h 1266742"/>
                  <a:gd name="connsiteX1" fmla="*/ 1212702 w 2224841"/>
                  <a:gd name="connsiteY1" fmla="*/ 0 h 1266742"/>
                  <a:gd name="connsiteX2" fmla="*/ 2219868 w 2224841"/>
                  <a:gd name="connsiteY2" fmla="*/ 544996 h 1266742"/>
                  <a:gd name="connsiteX3" fmla="*/ 1615190 w 2224841"/>
                  <a:gd name="connsiteY3" fmla="*/ 785521 h 1266742"/>
                  <a:gd name="connsiteX4" fmla="*/ 1302770 w 2224841"/>
                  <a:gd name="connsiteY4" fmla="*/ 976021 h 1266742"/>
                  <a:gd name="connsiteX5" fmla="*/ 1250802 w 2224841"/>
                  <a:gd name="connsiteY5" fmla="*/ 808052 h 1266742"/>
                  <a:gd name="connsiteX6" fmla="*/ 822710 w 2224841"/>
                  <a:gd name="connsiteY6" fmla="*/ 1021741 h 1266742"/>
                  <a:gd name="connsiteX7" fmla="*/ 807470 w 2224841"/>
                  <a:gd name="connsiteY7" fmla="*/ 831241 h 1266742"/>
                  <a:gd name="connsiteX8" fmla="*/ 85559 w 2224841"/>
                  <a:gd name="connsiteY8" fmla="*/ 1249017 h 1266742"/>
                  <a:gd name="connsiteX9" fmla="*/ 205536 w 2224841"/>
                  <a:gd name="connsiteY9" fmla="*/ 544996 h 1266742"/>
                  <a:gd name="connsiteX0" fmla="*/ 205536 w 2238429"/>
                  <a:gd name="connsiteY0" fmla="*/ 544996 h 1266742"/>
                  <a:gd name="connsiteX1" fmla="*/ 1212702 w 2238429"/>
                  <a:gd name="connsiteY1" fmla="*/ 0 h 1266742"/>
                  <a:gd name="connsiteX2" fmla="*/ 2219868 w 2238429"/>
                  <a:gd name="connsiteY2" fmla="*/ 544996 h 1266742"/>
                  <a:gd name="connsiteX3" fmla="*/ 1843790 w 2238429"/>
                  <a:gd name="connsiteY3" fmla="*/ 937921 h 1266742"/>
                  <a:gd name="connsiteX4" fmla="*/ 1615190 w 2238429"/>
                  <a:gd name="connsiteY4" fmla="*/ 785521 h 1266742"/>
                  <a:gd name="connsiteX5" fmla="*/ 1302770 w 2238429"/>
                  <a:gd name="connsiteY5" fmla="*/ 976021 h 1266742"/>
                  <a:gd name="connsiteX6" fmla="*/ 1250802 w 2238429"/>
                  <a:gd name="connsiteY6" fmla="*/ 808052 h 1266742"/>
                  <a:gd name="connsiteX7" fmla="*/ 822710 w 2238429"/>
                  <a:gd name="connsiteY7" fmla="*/ 1021741 h 1266742"/>
                  <a:gd name="connsiteX8" fmla="*/ 807470 w 2238429"/>
                  <a:gd name="connsiteY8" fmla="*/ 831241 h 1266742"/>
                  <a:gd name="connsiteX9" fmla="*/ 85559 w 2238429"/>
                  <a:gd name="connsiteY9" fmla="*/ 1249017 h 1266742"/>
                  <a:gd name="connsiteX10" fmla="*/ 205536 w 2238429"/>
                  <a:gd name="connsiteY10" fmla="*/ 544996 h 1266742"/>
                  <a:gd name="connsiteX0" fmla="*/ 205536 w 2246373"/>
                  <a:gd name="connsiteY0" fmla="*/ 544996 h 1266742"/>
                  <a:gd name="connsiteX1" fmla="*/ 1212702 w 2246373"/>
                  <a:gd name="connsiteY1" fmla="*/ 0 h 1266742"/>
                  <a:gd name="connsiteX2" fmla="*/ 2219868 w 2246373"/>
                  <a:gd name="connsiteY2" fmla="*/ 544996 h 1266742"/>
                  <a:gd name="connsiteX3" fmla="*/ 1881890 w 2246373"/>
                  <a:gd name="connsiteY3" fmla="*/ 793141 h 1266742"/>
                  <a:gd name="connsiteX4" fmla="*/ 1843790 w 2246373"/>
                  <a:gd name="connsiteY4" fmla="*/ 937921 h 1266742"/>
                  <a:gd name="connsiteX5" fmla="*/ 1615190 w 2246373"/>
                  <a:gd name="connsiteY5" fmla="*/ 785521 h 1266742"/>
                  <a:gd name="connsiteX6" fmla="*/ 1302770 w 2246373"/>
                  <a:gd name="connsiteY6" fmla="*/ 976021 h 1266742"/>
                  <a:gd name="connsiteX7" fmla="*/ 1250802 w 2246373"/>
                  <a:gd name="connsiteY7" fmla="*/ 808052 h 1266742"/>
                  <a:gd name="connsiteX8" fmla="*/ 822710 w 2246373"/>
                  <a:gd name="connsiteY8" fmla="*/ 1021741 h 1266742"/>
                  <a:gd name="connsiteX9" fmla="*/ 807470 w 2246373"/>
                  <a:gd name="connsiteY9" fmla="*/ 831241 h 1266742"/>
                  <a:gd name="connsiteX10" fmla="*/ 85559 w 2246373"/>
                  <a:gd name="connsiteY10" fmla="*/ 1249017 h 1266742"/>
                  <a:gd name="connsiteX11" fmla="*/ 205536 w 2246373"/>
                  <a:gd name="connsiteY11" fmla="*/ 544996 h 1266742"/>
                  <a:gd name="connsiteX0" fmla="*/ 205536 w 2365270"/>
                  <a:gd name="connsiteY0" fmla="*/ 544996 h 1266742"/>
                  <a:gd name="connsiteX1" fmla="*/ 1212702 w 2365270"/>
                  <a:gd name="connsiteY1" fmla="*/ 0 h 1266742"/>
                  <a:gd name="connsiteX2" fmla="*/ 2219868 w 2365270"/>
                  <a:gd name="connsiteY2" fmla="*/ 544996 h 1266742"/>
                  <a:gd name="connsiteX3" fmla="*/ 2339090 w 2365270"/>
                  <a:gd name="connsiteY3" fmla="*/ 1029361 h 1266742"/>
                  <a:gd name="connsiteX4" fmla="*/ 1881890 w 2365270"/>
                  <a:gd name="connsiteY4" fmla="*/ 793141 h 1266742"/>
                  <a:gd name="connsiteX5" fmla="*/ 1843790 w 2365270"/>
                  <a:gd name="connsiteY5" fmla="*/ 937921 h 1266742"/>
                  <a:gd name="connsiteX6" fmla="*/ 1615190 w 2365270"/>
                  <a:gd name="connsiteY6" fmla="*/ 785521 h 1266742"/>
                  <a:gd name="connsiteX7" fmla="*/ 1302770 w 2365270"/>
                  <a:gd name="connsiteY7" fmla="*/ 976021 h 1266742"/>
                  <a:gd name="connsiteX8" fmla="*/ 1250802 w 2365270"/>
                  <a:gd name="connsiteY8" fmla="*/ 808052 h 1266742"/>
                  <a:gd name="connsiteX9" fmla="*/ 822710 w 2365270"/>
                  <a:gd name="connsiteY9" fmla="*/ 1021741 h 1266742"/>
                  <a:gd name="connsiteX10" fmla="*/ 807470 w 2365270"/>
                  <a:gd name="connsiteY10" fmla="*/ 831241 h 1266742"/>
                  <a:gd name="connsiteX11" fmla="*/ 85559 w 2365270"/>
                  <a:gd name="connsiteY11" fmla="*/ 1249017 h 1266742"/>
                  <a:gd name="connsiteX12" fmla="*/ 205536 w 2365270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81890 w 2358039"/>
                  <a:gd name="connsiteY4" fmla="*/ 79314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59030 w 2358039"/>
                  <a:gd name="connsiteY4" fmla="*/ 80838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58039"/>
                  <a:gd name="connsiteY0" fmla="*/ 544996 h 1266742"/>
                  <a:gd name="connsiteX1" fmla="*/ 1212702 w 2358039"/>
                  <a:gd name="connsiteY1" fmla="*/ 0 h 1266742"/>
                  <a:gd name="connsiteX2" fmla="*/ 2219868 w 2358039"/>
                  <a:gd name="connsiteY2" fmla="*/ 544996 h 1266742"/>
                  <a:gd name="connsiteX3" fmla="*/ 2339090 w 2358039"/>
                  <a:gd name="connsiteY3" fmla="*/ 1029361 h 1266742"/>
                  <a:gd name="connsiteX4" fmla="*/ 1843790 w 2358039"/>
                  <a:gd name="connsiteY4" fmla="*/ 816001 h 1266742"/>
                  <a:gd name="connsiteX5" fmla="*/ 1843790 w 2358039"/>
                  <a:gd name="connsiteY5" fmla="*/ 937921 h 1266742"/>
                  <a:gd name="connsiteX6" fmla="*/ 1615190 w 2358039"/>
                  <a:gd name="connsiteY6" fmla="*/ 785521 h 1266742"/>
                  <a:gd name="connsiteX7" fmla="*/ 1302770 w 2358039"/>
                  <a:gd name="connsiteY7" fmla="*/ 976021 h 1266742"/>
                  <a:gd name="connsiteX8" fmla="*/ 1250802 w 2358039"/>
                  <a:gd name="connsiteY8" fmla="*/ 808052 h 1266742"/>
                  <a:gd name="connsiteX9" fmla="*/ 822710 w 2358039"/>
                  <a:gd name="connsiteY9" fmla="*/ 1021741 h 1266742"/>
                  <a:gd name="connsiteX10" fmla="*/ 807470 w 2358039"/>
                  <a:gd name="connsiteY10" fmla="*/ 831241 h 1266742"/>
                  <a:gd name="connsiteX11" fmla="*/ 85559 w 2358039"/>
                  <a:gd name="connsiteY11" fmla="*/ 1249017 h 1266742"/>
                  <a:gd name="connsiteX12" fmla="*/ 205536 w 2358039"/>
                  <a:gd name="connsiteY12" fmla="*/ 544996 h 1266742"/>
                  <a:gd name="connsiteX0" fmla="*/ 205536 w 2366332"/>
                  <a:gd name="connsiteY0" fmla="*/ 544996 h 1266742"/>
                  <a:gd name="connsiteX1" fmla="*/ 1212702 w 2366332"/>
                  <a:gd name="connsiteY1" fmla="*/ 0 h 1266742"/>
                  <a:gd name="connsiteX2" fmla="*/ 2219868 w 2366332"/>
                  <a:gd name="connsiteY2" fmla="*/ 544996 h 1266742"/>
                  <a:gd name="connsiteX3" fmla="*/ 2348615 w 2366332"/>
                  <a:gd name="connsiteY3" fmla="*/ 1162711 h 1266742"/>
                  <a:gd name="connsiteX4" fmla="*/ 1843790 w 2366332"/>
                  <a:gd name="connsiteY4" fmla="*/ 816001 h 1266742"/>
                  <a:gd name="connsiteX5" fmla="*/ 1843790 w 2366332"/>
                  <a:gd name="connsiteY5" fmla="*/ 937921 h 1266742"/>
                  <a:gd name="connsiteX6" fmla="*/ 1615190 w 2366332"/>
                  <a:gd name="connsiteY6" fmla="*/ 785521 h 1266742"/>
                  <a:gd name="connsiteX7" fmla="*/ 1302770 w 2366332"/>
                  <a:gd name="connsiteY7" fmla="*/ 976021 h 1266742"/>
                  <a:gd name="connsiteX8" fmla="*/ 1250802 w 2366332"/>
                  <a:gd name="connsiteY8" fmla="*/ 808052 h 1266742"/>
                  <a:gd name="connsiteX9" fmla="*/ 822710 w 2366332"/>
                  <a:gd name="connsiteY9" fmla="*/ 1021741 h 1266742"/>
                  <a:gd name="connsiteX10" fmla="*/ 807470 w 2366332"/>
                  <a:gd name="connsiteY10" fmla="*/ 831241 h 1266742"/>
                  <a:gd name="connsiteX11" fmla="*/ 85559 w 2366332"/>
                  <a:gd name="connsiteY11" fmla="*/ 1249017 h 1266742"/>
                  <a:gd name="connsiteX12" fmla="*/ 205536 w 2366332"/>
                  <a:gd name="connsiteY12" fmla="*/ 544996 h 1266742"/>
                  <a:gd name="connsiteX0" fmla="*/ 205536 w 2341967"/>
                  <a:gd name="connsiteY0" fmla="*/ 544996 h 1266742"/>
                  <a:gd name="connsiteX1" fmla="*/ 1212702 w 2341967"/>
                  <a:gd name="connsiteY1" fmla="*/ 0 h 1266742"/>
                  <a:gd name="connsiteX2" fmla="*/ 2219868 w 2341967"/>
                  <a:gd name="connsiteY2" fmla="*/ 544996 h 1266742"/>
                  <a:gd name="connsiteX3" fmla="*/ 2320040 w 2341967"/>
                  <a:gd name="connsiteY3" fmla="*/ 1200811 h 1266742"/>
                  <a:gd name="connsiteX4" fmla="*/ 1843790 w 2341967"/>
                  <a:gd name="connsiteY4" fmla="*/ 816001 h 1266742"/>
                  <a:gd name="connsiteX5" fmla="*/ 1843790 w 2341967"/>
                  <a:gd name="connsiteY5" fmla="*/ 937921 h 1266742"/>
                  <a:gd name="connsiteX6" fmla="*/ 1615190 w 2341967"/>
                  <a:gd name="connsiteY6" fmla="*/ 785521 h 1266742"/>
                  <a:gd name="connsiteX7" fmla="*/ 1302770 w 2341967"/>
                  <a:gd name="connsiteY7" fmla="*/ 976021 h 1266742"/>
                  <a:gd name="connsiteX8" fmla="*/ 1250802 w 2341967"/>
                  <a:gd name="connsiteY8" fmla="*/ 808052 h 1266742"/>
                  <a:gd name="connsiteX9" fmla="*/ 822710 w 2341967"/>
                  <a:gd name="connsiteY9" fmla="*/ 1021741 h 1266742"/>
                  <a:gd name="connsiteX10" fmla="*/ 807470 w 2341967"/>
                  <a:gd name="connsiteY10" fmla="*/ 831241 h 1266742"/>
                  <a:gd name="connsiteX11" fmla="*/ 85559 w 2341967"/>
                  <a:gd name="connsiteY11" fmla="*/ 1249017 h 1266742"/>
                  <a:gd name="connsiteX12" fmla="*/ 205536 w 2341967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  <a:gd name="connsiteX0" fmla="*/ 205536 w 2356460"/>
                  <a:gd name="connsiteY0" fmla="*/ 544996 h 1266742"/>
                  <a:gd name="connsiteX1" fmla="*/ 1212702 w 2356460"/>
                  <a:gd name="connsiteY1" fmla="*/ 0 h 1266742"/>
                  <a:gd name="connsiteX2" fmla="*/ 2219868 w 2356460"/>
                  <a:gd name="connsiteY2" fmla="*/ 544996 h 1266742"/>
                  <a:gd name="connsiteX3" fmla="*/ 2320040 w 2356460"/>
                  <a:gd name="connsiteY3" fmla="*/ 1200811 h 1266742"/>
                  <a:gd name="connsiteX4" fmla="*/ 1843790 w 2356460"/>
                  <a:gd name="connsiteY4" fmla="*/ 816001 h 1266742"/>
                  <a:gd name="connsiteX5" fmla="*/ 1843790 w 2356460"/>
                  <a:gd name="connsiteY5" fmla="*/ 937921 h 1266742"/>
                  <a:gd name="connsiteX6" fmla="*/ 1615190 w 2356460"/>
                  <a:gd name="connsiteY6" fmla="*/ 785521 h 1266742"/>
                  <a:gd name="connsiteX7" fmla="*/ 1302770 w 2356460"/>
                  <a:gd name="connsiteY7" fmla="*/ 976021 h 1266742"/>
                  <a:gd name="connsiteX8" fmla="*/ 1250802 w 2356460"/>
                  <a:gd name="connsiteY8" fmla="*/ 808052 h 1266742"/>
                  <a:gd name="connsiteX9" fmla="*/ 822710 w 2356460"/>
                  <a:gd name="connsiteY9" fmla="*/ 1021741 h 1266742"/>
                  <a:gd name="connsiteX10" fmla="*/ 807470 w 2356460"/>
                  <a:gd name="connsiteY10" fmla="*/ 831241 h 1266742"/>
                  <a:gd name="connsiteX11" fmla="*/ 85559 w 2356460"/>
                  <a:gd name="connsiteY11" fmla="*/ 1249017 h 1266742"/>
                  <a:gd name="connsiteX12" fmla="*/ 205536 w 2356460"/>
                  <a:gd name="connsiteY12" fmla="*/ 544996 h 1266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56460" h="1266742">
                    <a:moveTo>
                      <a:pt x="205536" y="544996"/>
                    </a:moveTo>
                    <a:cubicBezTo>
                      <a:pt x="393393" y="336827"/>
                      <a:pt x="656460" y="0"/>
                      <a:pt x="1212702" y="0"/>
                    </a:cubicBezTo>
                    <a:cubicBezTo>
                      <a:pt x="1768944" y="0"/>
                      <a:pt x="2076587" y="330256"/>
                      <a:pt x="2219868" y="544996"/>
                    </a:cubicBezTo>
                    <a:cubicBezTo>
                      <a:pt x="2317429" y="706396"/>
                      <a:pt x="2409708" y="1154690"/>
                      <a:pt x="2320040" y="1200811"/>
                    </a:cubicBezTo>
                    <a:cubicBezTo>
                      <a:pt x="2197988" y="1249789"/>
                      <a:pt x="1912370" y="760121"/>
                      <a:pt x="1843790" y="816001"/>
                    </a:cubicBezTo>
                    <a:cubicBezTo>
                      <a:pt x="1805690" y="856641"/>
                      <a:pt x="1925070" y="930301"/>
                      <a:pt x="1843790" y="937921"/>
                    </a:cubicBezTo>
                    <a:cubicBezTo>
                      <a:pt x="1754890" y="960781"/>
                      <a:pt x="1706630" y="747421"/>
                      <a:pt x="1615190" y="785521"/>
                    </a:cubicBezTo>
                    <a:cubicBezTo>
                      <a:pt x="1516130" y="800761"/>
                      <a:pt x="1387631" y="991316"/>
                      <a:pt x="1302770" y="976021"/>
                    </a:cubicBezTo>
                    <a:cubicBezTo>
                      <a:pt x="1210289" y="960726"/>
                      <a:pt x="1361292" y="808052"/>
                      <a:pt x="1250802" y="808052"/>
                    </a:cubicBezTo>
                    <a:cubicBezTo>
                      <a:pt x="1140312" y="808052"/>
                      <a:pt x="897869" y="1080106"/>
                      <a:pt x="822710" y="1021741"/>
                    </a:cubicBezTo>
                    <a:cubicBezTo>
                      <a:pt x="755171" y="978616"/>
                      <a:pt x="960808" y="789552"/>
                      <a:pt x="807470" y="831241"/>
                    </a:cubicBezTo>
                    <a:cubicBezTo>
                      <a:pt x="654132" y="872930"/>
                      <a:pt x="188421" y="1365304"/>
                      <a:pt x="85559" y="1249017"/>
                    </a:cubicBezTo>
                    <a:cubicBezTo>
                      <a:pt x="-82302" y="1158184"/>
                      <a:pt x="17679" y="753165"/>
                      <a:pt x="205536" y="54499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1AA6AFF1-B957-4008-8692-037F2FD606C6}"/>
                  </a:ext>
                </a:extLst>
              </p:cNvPr>
              <p:cNvSpPr/>
              <p:nvPr/>
            </p:nvSpPr>
            <p:spPr>
              <a:xfrm>
                <a:off x="4275690" y="3400425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D421ABB-C091-4F33-A863-365B5FD21DDD}"/>
                  </a:ext>
                </a:extLst>
              </p:cNvPr>
              <p:cNvSpPr/>
              <p:nvPr/>
            </p:nvSpPr>
            <p:spPr>
              <a:xfrm>
                <a:off x="3343276" y="3421380"/>
                <a:ext cx="590550" cy="5905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E84C3A5E-30BD-4F23-8EFB-8CCAE61592CD}"/>
                  </a:ext>
                </a:extLst>
              </p:cNvPr>
              <p:cNvSpPr/>
              <p:nvPr/>
            </p:nvSpPr>
            <p:spPr>
              <a:xfrm>
                <a:off x="4085160" y="3839124"/>
                <a:ext cx="85770" cy="101355"/>
              </a:xfrm>
              <a:custGeom>
                <a:avLst/>
                <a:gdLst>
                  <a:gd name="connsiteX0" fmla="*/ 38100 w 222709"/>
                  <a:gd name="connsiteY0" fmla="*/ 14664 h 187638"/>
                  <a:gd name="connsiteX1" fmla="*/ 200025 w 222709"/>
                  <a:gd name="connsiteY1" fmla="*/ 14664 h 187638"/>
                  <a:gd name="connsiteX2" fmla="*/ 200025 w 222709"/>
                  <a:gd name="connsiteY2" fmla="*/ 167064 h 187638"/>
                  <a:gd name="connsiteX3" fmla="*/ 0 w 222709"/>
                  <a:gd name="connsiteY3" fmla="*/ 186114 h 187638"/>
                  <a:gd name="connsiteX4" fmla="*/ 0 w 222709"/>
                  <a:gd name="connsiteY4" fmla="*/ 186114 h 18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709" h="187638">
                    <a:moveTo>
                      <a:pt x="38100" y="14664"/>
                    </a:moveTo>
                    <a:cubicBezTo>
                      <a:pt x="105569" y="1964"/>
                      <a:pt x="173038" y="-10736"/>
                      <a:pt x="200025" y="14664"/>
                    </a:cubicBezTo>
                    <a:cubicBezTo>
                      <a:pt x="227013" y="40064"/>
                      <a:pt x="233363" y="138489"/>
                      <a:pt x="200025" y="167064"/>
                    </a:cubicBezTo>
                    <a:cubicBezTo>
                      <a:pt x="166688" y="195639"/>
                      <a:pt x="0" y="186114"/>
                      <a:pt x="0" y="186114"/>
                    </a:cubicBezTo>
                    <a:lnTo>
                      <a:pt x="0" y="1861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F41A9CE1-6F3A-4654-80AC-0210E4E42044}"/>
                  </a:ext>
                </a:extLst>
              </p:cNvPr>
              <p:cNvSpPr/>
              <p:nvPr/>
            </p:nvSpPr>
            <p:spPr>
              <a:xfrm rot="8350864">
                <a:off x="4028774" y="3919964"/>
                <a:ext cx="188468" cy="18846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6C21AFF-28E0-4324-855D-353916E89FDC}"/>
                  </a:ext>
                </a:extLst>
              </p:cNvPr>
              <p:cNvSpPr/>
              <p:nvPr/>
            </p:nvSpPr>
            <p:spPr>
              <a:xfrm>
                <a:off x="4340023" y="3600555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06E8B11-19BB-400B-8B33-558280FDE3C7}"/>
                  </a:ext>
                </a:extLst>
              </p:cNvPr>
              <p:cNvSpPr/>
              <p:nvPr/>
            </p:nvSpPr>
            <p:spPr>
              <a:xfrm>
                <a:off x="3491136" y="3610687"/>
                <a:ext cx="379598" cy="37959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68DB9-5BDA-4D5F-AD53-8368E592CACD}"/>
                  </a:ext>
                </a:extLst>
              </p:cNvPr>
              <p:cNvSpPr/>
              <p:nvPr/>
            </p:nvSpPr>
            <p:spPr>
              <a:xfrm>
                <a:off x="3625650" y="3723317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4EAA4E2-20A8-4481-A2D1-4C6F3BE09BD0}"/>
                  </a:ext>
                </a:extLst>
              </p:cNvPr>
              <p:cNvSpPr/>
              <p:nvPr/>
            </p:nvSpPr>
            <p:spPr>
              <a:xfrm>
                <a:off x="4412125" y="3713165"/>
                <a:ext cx="169508" cy="1695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0B8CD0-A908-4854-B22E-471C35451309}"/>
                </a:ext>
              </a:extLst>
            </p:cNvPr>
            <p:cNvSpPr/>
            <p:nvPr/>
          </p:nvSpPr>
          <p:spPr>
            <a:xfrm>
              <a:off x="8593041" y="1311965"/>
              <a:ext cx="975034" cy="834404"/>
            </a:xfrm>
            <a:custGeom>
              <a:avLst/>
              <a:gdLst>
                <a:gd name="connsiteX0" fmla="*/ 0 w 967410"/>
                <a:gd name="connsiteY0" fmla="*/ 742122 h 823864"/>
                <a:gd name="connsiteX1" fmla="*/ 808382 w 967410"/>
                <a:gd name="connsiteY1" fmla="*/ 755374 h 823864"/>
                <a:gd name="connsiteX2" fmla="*/ 967409 w 967410"/>
                <a:gd name="connsiteY2" fmla="*/ 0 h 823864"/>
                <a:gd name="connsiteX3" fmla="*/ 967409 w 967410"/>
                <a:gd name="connsiteY3" fmla="*/ 0 h 823864"/>
                <a:gd name="connsiteX0" fmla="*/ 0 w 975034"/>
                <a:gd name="connsiteY0" fmla="*/ 764982 h 834404"/>
                <a:gd name="connsiteX1" fmla="*/ 816002 w 975034"/>
                <a:gd name="connsiteY1" fmla="*/ 755374 h 834404"/>
                <a:gd name="connsiteX2" fmla="*/ 975029 w 975034"/>
                <a:gd name="connsiteY2" fmla="*/ 0 h 834404"/>
                <a:gd name="connsiteX3" fmla="*/ 975029 w 975034"/>
                <a:gd name="connsiteY3" fmla="*/ 0 h 83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5034" h="834404">
                  <a:moveTo>
                    <a:pt x="0" y="764982"/>
                  </a:moveTo>
                  <a:cubicBezTo>
                    <a:pt x="323573" y="833451"/>
                    <a:pt x="653497" y="882871"/>
                    <a:pt x="816002" y="755374"/>
                  </a:cubicBezTo>
                  <a:cubicBezTo>
                    <a:pt x="978507" y="627877"/>
                    <a:pt x="975029" y="0"/>
                    <a:pt x="975029" y="0"/>
                  </a:cubicBezTo>
                  <a:lnTo>
                    <a:pt x="97502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C4869E3-1083-4D21-98F4-E7B4D8A376F6}"/>
                </a:ext>
              </a:extLst>
            </p:cNvPr>
            <p:cNvSpPr/>
            <p:nvPr/>
          </p:nvSpPr>
          <p:spPr>
            <a:xfrm flipH="1">
              <a:off x="7512283" y="1351476"/>
              <a:ext cx="967410" cy="823864"/>
            </a:xfrm>
            <a:custGeom>
              <a:avLst/>
              <a:gdLst>
                <a:gd name="connsiteX0" fmla="*/ 0 w 967410"/>
                <a:gd name="connsiteY0" fmla="*/ 742122 h 823864"/>
                <a:gd name="connsiteX1" fmla="*/ 808382 w 967410"/>
                <a:gd name="connsiteY1" fmla="*/ 755374 h 823864"/>
                <a:gd name="connsiteX2" fmla="*/ 967409 w 967410"/>
                <a:gd name="connsiteY2" fmla="*/ 0 h 823864"/>
                <a:gd name="connsiteX3" fmla="*/ 967409 w 967410"/>
                <a:gd name="connsiteY3" fmla="*/ 0 h 82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7410" h="823864">
                  <a:moveTo>
                    <a:pt x="0" y="742122"/>
                  </a:moveTo>
                  <a:cubicBezTo>
                    <a:pt x="323573" y="810591"/>
                    <a:pt x="647147" y="879061"/>
                    <a:pt x="808382" y="755374"/>
                  </a:cubicBezTo>
                  <a:cubicBezTo>
                    <a:pt x="969617" y="631687"/>
                    <a:pt x="967409" y="0"/>
                    <a:pt x="967409" y="0"/>
                  </a:cubicBezTo>
                  <a:lnTo>
                    <a:pt x="96740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0C8EBA6-A428-4C92-921F-4CAC2BD1B581}"/>
                </a:ext>
              </a:extLst>
            </p:cNvPr>
            <p:cNvSpPr/>
            <p:nvPr/>
          </p:nvSpPr>
          <p:spPr>
            <a:xfrm>
              <a:off x="9521855" y="1268909"/>
              <a:ext cx="71616" cy="880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710A2B-1DA6-4A6F-BC90-ADFD4B8F61E4}"/>
                </a:ext>
              </a:extLst>
            </p:cNvPr>
            <p:cNvSpPr/>
            <p:nvPr/>
          </p:nvSpPr>
          <p:spPr>
            <a:xfrm>
              <a:off x="7472194" y="1328866"/>
              <a:ext cx="71616" cy="880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4C1F7DD-B566-4D20-B984-821B5004F960}"/>
              </a:ext>
            </a:extLst>
          </p:cNvPr>
          <p:cNvGrpSpPr/>
          <p:nvPr/>
        </p:nvGrpSpPr>
        <p:grpSpPr>
          <a:xfrm>
            <a:off x="335369" y="2613284"/>
            <a:ext cx="6670031" cy="3310193"/>
            <a:chOff x="1921562" y="1368408"/>
            <a:chExt cx="8731994" cy="4333501"/>
          </a:xfrm>
        </p:grpSpPr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66BAFE4-7842-4081-A6BB-D10101F80ED5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970BC32C-B3CE-45FB-901F-D93BCF19CAB8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ECD2B9F-00A7-42C1-8863-B3A4689704BD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69D57B1-5898-45E8-95EA-21DDB3BB23A6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75BF9E4-AC9E-4934-9AA9-9CD0595297C6}"/>
                </a:ext>
              </a:extLst>
            </p:cNvPr>
            <p:cNvSpPr/>
            <p:nvPr/>
          </p:nvSpPr>
          <p:spPr>
            <a:xfrm>
              <a:off x="31937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048C1A8-0FA8-464B-A4FA-8333CFFD4F67}"/>
                </a:ext>
              </a:extLst>
            </p:cNvPr>
            <p:cNvSpPr/>
            <p:nvPr/>
          </p:nvSpPr>
          <p:spPr>
            <a:xfrm>
              <a:off x="1921564" y="1368408"/>
              <a:ext cx="8731992" cy="3667419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B4C332F-36AA-4739-A4F8-6195FF392611}"/>
                </a:ext>
              </a:extLst>
            </p:cNvPr>
            <p:cNvSpPr/>
            <p:nvPr/>
          </p:nvSpPr>
          <p:spPr>
            <a:xfrm>
              <a:off x="83753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1E9AEEE-B4D7-43CD-990B-37C6023350AF}"/>
                </a:ext>
              </a:extLst>
            </p:cNvPr>
            <p:cNvCxnSpPr>
              <a:cxnSpLocks/>
              <a:stCxn id="157" idx="6"/>
              <a:endCxn id="157" idx="8"/>
            </p:cNvCxnSpPr>
            <p:nvPr/>
          </p:nvCxnSpPr>
          <p:spPr>
            <a:xfrm>
              <a:off x="3569804" y="4948469"/>
              <a:ext cx="762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0127470-A642-419E-BAC5-5780D884AE9C}"/>
                </a:ext>
              </a:extLst>
            </p:cNvPr>
            <p:cNvCxnSpPr>
              <a:cxnSpLocks/>
              <a:stCxn id="157" idx="5"/>
              <a:endCxn id="157" idx="7"/>
            </p:cNvCxnSpPr>
            <p:nvPr/>
          </p:nvCxnSpPr>
          <p:spPr>
            <a:xfrm>
              <a:off x="3951080" y="4567193"/>
              <a:ext cx="0" cy="76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861138A-B564-4EBF-8AAE-529CEEF7B278}"/>
                </a:ext>
              </a:extLst>
            </p:cNvPr>
            <p:cNvCxnSpPr>
              <a:stCxn id="159" idx="6"/>
              <a:endCxn id="159" idx="8"/>
            </p:cNvCxnSpPr>
            <p:nvPr/>
          </p:nvCxnSpPr>
          <p:spPr>
            <a:xfrm>
              <a:off x="8751404" y="4948469"/>
              <a:ext cx="762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E1F58F9-84C8-4AF3-BAF4-A9B08A1BFAAB}"/>
                </a:ext>
              </a:extLst>
            </p:cNvPr>
            <p:cNvCxnSpPr>
              <a:stCxn id="159" idx="5"/>
              <a:endCxn id="159" idx="7"/>
            </p:cNvCxnSpPr>
            <p:nvPr/>
          </p:nvCxnSpPr>
          <p:spPr>
            <a:xfrm>
              <a:off x="9132680" y="4567193"/>
              <a:ext cx="0" cy="76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10A7F53-9F1F-42A1-A084-D15DD11AA9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562" y="3806574"/>
              <a:ext cx="8731993" cy="30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1A88E74-3745-4D6A-9815-4804FF24BE8B}"/>
                </a:ext>
              </a:extLst>
            </p:cNvPr>
            <p:cNvSpPr/>
            <p:nvPr/>
          </p:nvSpPr>
          <p:spPr>
            <a:xfrm>
              <a:off x="1921562" y="3843531"/>
              <a:ext cx="491437" cy="2678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1D8240E-594C-49F3-9272-9F32B4005ED2}"/>
                </a:ext>
              </a:extLst>
            </p:cNvPr>
            <p:cNvCxnSpPr>
              <a:stCxn id="155" idx="6"/>
              <a:endCxn id="155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45039EB-3CCC-4D6F-8AF7-C82FA2BED2F8}"/>
                </a:ext>
              </a:extLst>
            </p:cNvPr>
            <p:cNvCxnSpPr>
              <a:stCxn id="155" idx="5"/>
              <a:endCxn id="155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74DFE5D-6F47-4E47-9242-B4726D81EFA9}"/>
              </a:ext>
            </a:extLst>
          </p:cNvPr>
          <p:cNvGrpSpPr/>
          <p:nvPr/>
        </p:nvGrpSpPr>
        <p:grpSpPr>
          <a:xfrm>
            <a:off x="2897840" y="4671293"/>
            <a:ext cx="575572" cy="609729"/>
            <a:chOff x="5702259" y="2376986"/>
            <a:chExt cx="1447445" cy="1533343"/>
          </a:xfrm>
        </p:grpSpPr>
        <p:sp>
          <p:nvSpPr>
            <p:cNvPr id="169" name="Oval 68">
              <a:extLst>
                <a:ext uri="{FF2B5EF4-FFF2-40B4-BE49-F238E27FC236}">
                  <a16:creationId xmlns:a16="http://schemas.microsoft.com/office/drawing/2014/main" id="{A7AD12FC-57AF-4AFD-BEA1-F7EE24FD52A0}"/>
                </a:ext>
              </a:extLst>
            </p:cNvPr>
            <p:cNvSpPr/>
            <p:nvPr/>
          </p:nvSpPr>
          <p:spPr>
            <a:xfrm>
              <a:off x="5702259" y="2376986"/>
              <a:ext cx="1447445" cy="1533343"/>
            </a:xfrm>
            <a:custGeom>
              <a:avLst/>
              <a:gdLst>
                <a:gd name="connsiteX0" fmla="*/ 0 w 1219200"/>
                <a:gd name="connsiteY0" fmla="*/ 484990 h 969979"/>
                <a:gd name="connsiteX1" fmla="*/ 609600 w 1219200"/>
                <a:gd name="connsiteY1" fmla="*/ 0 h 969979"/>
                <a:gd name="connsiteX2" fmla="*/ 1219200 w 1219200"/>
                <a:gd name="connsiteY2" fmla="*/ 484990 h 969979"/>
                <a:gd name="connsiteX3" fmla="*/ 609600 w 1219200"/>
                <a:gd name="connsiteY3" fmla="*/ 969980 h 969979"/>
                <a:gd name="connsiteX4" fmla="*/ 0 w 1219200"/>
                <a:gd name="connsiteY4" fmla="*/ 484990 h 969979"/>
                <a:gd name="connsiteX0" fmla="*/ 882 w 1220082"/>
                <a:gd name="connsiteY0" fmla="*/ 484990 h 1319230"/>
                <a:gd name="connsiteX1" fmla="*/ 610482 w 1220082"/>
                <a:gd name="connsiteY1" fmla="*/ 0 h 1319230"/>
                <a:gd name="connsiteX2" fmla="*/ 1220082 w 1220082"/>
                <a:gd name="connsiteY2" fmla="*/ 484990 h 1319230"/>
                <a:gd name="connsiteX3" fmla="*/ 724782 w 1220082"/>
                <a:gd name="connsiteY3" fmla="*/ 1319230 h 1319230"/>
                <a:gd name="connsiteX4" fmla="*/ 882 w 1220082"/>
                <a:gd name="connsiteY4" fmla="*/ 484990 h 1319230"/>
                <a:gd name="connsiteX0" fmla="*/ 19687 w 1238887"/>
                <a:gd name="connsiteY0" fmla="*/ 484990 h 1338839"/>
                <a:gd name="connsiteX1" fmla="*/ 629287 w 1238887"/>
                <a:gd name="connsiteY1" fmla="*/ 0 h 1338839"/>
                <a:gd name="connsiteX2" fmla="*/ 1238887 w 1238887"/>
                <a:gd name="connsiteY2" fmla="*/ 484990 h 1338839"/>
                <a:gd name="connsiteX3" fmla="*/ 743587 w 1238887"/>
                <a:gd name="connsiteY3" fmla="*/ 1319230 h 1338839"/>
                <a:gd name="connsiteX4" fmla="*/ 203837 w 1238887"/>
                <a:gd name="connsiteY4" fmla="*/ 1027128 h 1338839"/>
                <a:gd name="connsiteX5" fmla="*/ 19687 w 1238887"/>
                <a:gd name="connsiteY5" fmla="*/ 484990 h 1338839"/>
                <a:gd name="connsiteX0" fmla="*/ 107016 w 1091266"/>
                <a:gd name="connsiteY0" fmla="*/ 274974 h 1344723"/>
                <a:gd name="connsiteX1" fmla="*/ 481666 w 1091266"/>
                <a:gd name="connsiteY1" fmla="*/ 5884 h 1344723"/>
                <a:gd name="connsiteX2" fmla="*/ 1091266 w 1091266"/>
                <a:gd name="connsiteY2" fmla="*/ 490874 h 1344723"/>
                <a:gd name="connsiteX3" fmla="*/ 595966 w 1091266"/>
                <a:gd name="connsiteY3" fmla="*/ 1325114 h 1344723"/>
                <a:gd name="connsiteX4" fmla="*/ 56216 w 1091266"/>
                <a:gd name="connsiteY4" fmla="*/ 1033012 h 1344723"/>
                <a:gd name="connsiteX5" fmla="*/ 107016 w 1091266"/>
                <a:gd name="connsiteY5" fmla="*/ 274974 h 1344723"/>
                <a:gd name="connsiteX0" fmla="*/ 109985 w 1094235"/>
                <a:gd name="connsiteY0" fmla="*/ 256523 h 1326272"/>
                <a:gd name="connsiteX1" fmla="*/ 560835 w 1094235"/>
                <a:gd name="connsiteY1" fmla="*/ 6483 h 1326272"/>
                <a:gd name="connsiteX2" fmla="*/ 1094235 w 1094235"/>
                <a:gd name="connsiteY2" fmla="*/ 472423 h 1326272"/>
                <a:gd name="connsiteX3" fmla="*/ 598935 w 1094235"/>
                <a:gd name="connsiteY3" fmla="*/ 1306663 h 1326272"/>
                <a:gd name="connsiteX4" fmla="*/ 59185 w 1094235"/>
                <a:gd name="connsiteY4" fmla="*/ 1014561 h 1326272"/>
                <a:gd name="connsiteX5" fmla="*/ 109985 w 1094235"/>
                <a:gd name="connsiteY5" fmla="*/ 256523 h 1326272"/>
                <a:gd name="connsiteX0" fmla="*/ 109985 w 1062485"/>
                <a:gd name="connsiteY0" fmla="*/ 251527 h 1328408"/>
                <a:gd name="connsiteX1" fmla="*/ 560835 w 1062485"/>
                <a:gd name="connsiteY1" fmla="*/ 1487 h 1328408"/>
                <a:gd name="connsiteX2" fmla="*/ 1062485 w 1062485"/>
                <a:gd name="connsiteY2" fmla="*/ 340427 h 1328408"/>
                <a:gd name="connsiteX3" fmla="*/ 598935 w 1062485"/>
                <a:gd name="connsiteY3" fmla="*/ 1301667 h 1328408"/>
                <a:gd name="connsiteX4" fmla="*/ 59185 w 1062485"/>
                <a:gd name="connsiteY4" fmla="*/ 1009565 h 1328408"/>
                <a:gd name="connsiteX5" fmla="*/ 109985 w 1062485"/>
                <a:gd name="connsiteY5" fmla="*/ 251527 h 1328408"/>
                <a:gd name="connsiteX0" fmla="*/ 109985 w 1178871"/>
                <a:gd name="connsiteY0" fmla="*/ 251527 h 1301750"/>
                <a:gd name="connsiteX1" fmla="*/ 560835 w 1178871"/>
                <a:gd name="connsiteY1" fmla="*/ 1487 h 1301750"/>
                <a:gd name="connsiteX2" fmla="*/ 1062485 w 1178871"/>
                <a:gd name="connsiteY2" fmla="*/ 340427 h 1301750"/>
                <a:gd name="connsiteX3" fmla="*/ 1151386 w 1178871"/>
                <a:gd name="connsiteY3" fmla="*/ 984164 h 1301750"/>
                <a:gd name="connsiteX4" fmla="*/ 598935 w 1178871"/>
                <a:gd name="connsiteY4" fmla="*/ 1301667 h 1301750"/>
                <a:gd name="connsiteX5" fmla="*/ 59185 w 1178871"/>
                <a:gd name="connsiteY5" fmla="*/ 1009565 h 1301750"/>
                <a:gd name="connsiteX6" fmla="*/ 109985 w 1178871"/>
                <a:gd name="connsiteY6" fmla="*/ 251527 h 1301750"/>
                <a:gd name="connsiteX0" fmla="*/ 109985 w 1264880"/>
                <a:gd name="connsiteY0" fmla="*/ 251527 h 1301750"/>
                <a:gd name="connsiteX1" fmla="*/ 560835 w 1264880"/>
                <a:gd name="connsiteY1" fmla="*/ 1487 h 1301750"/>
                <a:gd name="connsiteX2" fmla="*/ 1062485 w 1264880"/>
                <a:gd name="connsiteY2" fmla="*/ 340427 h 1301750"/>
                <a:gd name="connsiteX3" fmla="*/ 1151386 w 1264880"/>
                <a:gd name="connsiteY3" fmla="*/ 984164 h 1301750"/>
                <a:gd name="connsiteX4" fmla="*/ 598935 w 1264880"/>
                <a:gd name="connsiteY4" fmla="*/ 1301667 h 1301750"/>
                <a:gd name="connsiteX5" fmla="*/ 59185 w 1264880"/>
                <a:gd name="connsiteY5" fmla="*/ 1009565 h 1301750"/>
                <a:gd name="connsiteX6" fmla="*/ 109985 w 1264880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96844 h 1347067"/>
                <a:gd name="connsiteX1" fmla="*/ 560835 w 1297041"/>
                <a:gd name="connsiteY1" fmla="*/ 46804 h 1347067"/>
                <a:gd name="connsiteX2" fmla="*/ 1062485 w 1297041"/>
                <a:gd name="connsiteY2" fmla="*/ 385744 h 1347067"/>
                <a:gd name="connsiteX3" fmla="*/ 1151386 w 1297041"/>
                <a:gd name="connsiteY3" fmla="*/ 1029481 h 1347067"/>
                <a:gd name="connsiteX4" fmla="*/ 598935 w 1297041"/>
                <a:gd name="connsiteY4" fmla="*/ 1346984 h 1347067"/>
                <a:gd name="connsiteX5" fmla="*/ 59185 w 1297041"/>
                <a:gd name="connsiteY5" fmla="*/ 1054882 h 1347067"/>
                <a:gd name="connsiteX6" fmla="*/ 109985 w 1297041"/>
                <a:gd name="connsiteY6" fmla="*/ 296844 h 1347067"/>
                <a:gd name="connsiteX0" fmla="*/ 109985 w 1297041"/>
                <a:gd name="connsiteY0" fmla="*/ 252780 h 1303003"/>
                <a:gd name="connsiteX1" fmla="*/ 560835 w 1297041"/>
                <a:gd name="connsiteY1" fmla="*/ 2740 h 1303003"/>
                <a:gd name="connsiteX2" fmla="*/ 1062485 w 1297041"/>
                <a:gd name="connsiteY2" fmla="*/ 341680 h 1303003"/>
                <a:gd name="connsiteX3" fmla="*/ 1151386 w 1297041"/>
                <a:gd name="connsiteY3" fmla="*/ 985417 h 1303003"/>
                <a:gd name="connsiteX4" fmla="*/ 598935 w 1297041"/>
                <a:gd name="connsiteY4" fmla="*/ 1302920 h 1303003"/>
                <a:gd name="connsiteX5" fmla="*/ 59185 w 1297041"/>
                <a:gd name="connsiteY5" fmla="*/ 1010818 h 1303003"/>
                <a:gd name="connsiteX6" fmla="*/ 109985 w 1297041"/>
                <a:gd name="connsiteY6" fmla="*/ 252780 h 1303003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08230 w 1307986"/>
                <a:gd name="connsiteY0" fmla="*/ 318334 h 1336807"/>
                <a:gd name="connsiteX1" fmla="*/ 571780 w 1307986"/>
                <a:gd name="connsiteY1" fmla="*/ 36544 h 1336807"/>
                <a:gd name="connsiteX2" fmla="*/ 1073430 w 1307986"/>
                <a:gd name="connsiteY2" fmla="*/ 375484 h 1336807"/>
                <a:gd name="connsiteX3" fmla="*/ 1162331 w 1307986"/>
                <a:gd name="connsiteY3" fmla="*/ 1019221 h 1336807"/>
                <a:gd name="connsiteX4" fmla="*/ 609880 w 1307986"/>
                <a:gd name="connsiteY4" fmla="*/ 1336724 h 1336807"/>
                <a:gd name="connsiteX5" fmla="*/ 70130 w 1307986"/>
                <a:gd name="connsiteY5" fmla="*/ 1044622 h 1336807"/>
                <a:gd name="connsiteX6" fmla="*/ 108230 w 1307986"/>
                <a:gd name="connsiteY6" fmla="*/ 318334 h 1336807"/>
                <a:gd name="connsiteX0" fmla="*/ 143325 w 1343081"/>
                <a:gd name="connsiteY0" fmla="*/ 336783 h 1355256"/>
                <a:gd name="connsiteX1" fmla="*/ 606875 w 1343081"/>
                <a:gd name="connsiteY1" fmla="*/ 54993 h 1355256"/>
                <a:gd name="connsiteX2" fmla="*/ 1108525 w 1343081"/>
                <a:gd name="connsiteY2" fmla="*/ 393933 h 1355256"/>
                <a:gd name="connsiteX3" fmla="*/ 1197426 w 1343081"/>
                <a:gd name="connsiteY3" fmla="*/ 1037670 h 1355256"/>
                <a:gd name="connsiteX4" fmla="*/ 644975 w 1343081"/>
                <a:gd name="connsiteY4" fmla="*/ 1355173 h 1355256"/>
                <a:gd name="connsiteX5" fmla="*/ 105225 w 1343081"/>
                <a:gd name="connsiteY5" fmla="*/ 1063071 h 1355256"/>
                <a:gd name="connsiteX6" fmla="*/ 143325 w 1343081"/>
                <a:gd name="connsiteY6" fmla="*/ 336783 h 1355256"/>
                <a:gd name="connsiteX0" fmla="*/ 114082 w 1313838"/>
                <a:gd name="connsiteY0" fmla="*/ 318334 h 1336807"/>
                <a:gd name="connsiteX1" fmla="*/ 577632 w 1313838"/>
                <a:gd name="connsiteY1" fmla="*/ 36544 h 1336807"/>
                <a:gd name="connsiteX2" fmla="*/ 1079282 w 1313838"/>
                <a:gd name="connsiteY2" fmla="*/ 375484 h 1336807"/>
                <a:gd name="connsiteX3" fmla="*/ 1168183 w 1313838"/>
                <a:gd name="connsiteY3" fmla="*/ 1019221 h 1336807"/>
                <a:gd name="connsiteX4" fmla="*/ 615732 w 1313838"/>
                <a:gd name="connsiteY4" fmla="*/ 1336724 h 1336807"/>
                <a:gd name="connsiteX5" fmla="*/ 75982 w 1313838"/>
                <a:gd name="connsiteY5" fmla="*/ 1044622 h 1336807"/>
                <a:gd name="connsiteX6" fmla="*/ 114082 w 1313838"/>
                <a:gd name="connsiteY6" fmla="*/ 318334 h 1336807"/>
                <a:gd name="connsiteX0" fmla="*/ 227307 w 1427063"/>
                <a:gd name="connsiteY0" fmla="*/ 318334 h 1336807"/>
                <a:gd name="connsiteX1" fmla="*/ 690857 w 1427063"/>
                <a:gd name="connsiteY1" fmla="*/ 36544 h 1336807"/>
                <a:gd name="connsiteX2" fmla="*/ 1192507 w 1427063"/>
                <a:gd name="connsiteY2" fmla="*/ 375484 h 1336807"/>
                <a:gd name="connsiteX3" fmla="*/ 1281408 w 1427063"/>
                <a:gd name="connsiteY3" fmla="*/ 1019221 h 1336807"/>
                <a:gd name="connsiteX4" fmla="*/ 728957 w 1427063"/>
                <a:gd name="connsiteY4" fmla="*/ 1336724 h 1336807"/>
                <a:gd name="connsiteX5" fmla="*/ 189207 w 1427063"/>
                <a:gd name="connsiteY5" fmla="*/ 1044622 h 1336807"/>
                <a:gd name="connsiteX6" fmla="*/ 227307 w 1427063"/>
                <a:gd name="connsiteY6" fmla="*/ 318334 h 1336807"/>
                <a:gd name="connsiteX0" fmla="*/ 224092 w 1423848"/>
                <a:gd name="connsiteY0" fmla="*/ 318334 h 1336807"/>
                <a:gd name="connsiteX1" fmla="*/ 687642 w 1423848"/>
                <a:gd name="connsiteY1" fmla="*/ 36544 h 1336807"/>
                <a:gd name="connsiteX2" fmla="*/ 1189292 w 1423848"/>
                <a:gd name="connsiteY2" fmla="*/ 375484 h 1336807"/>
                <a:gd name="connsiteX3" fmla="*/ 1278193 w 1423848"/>
                <a:gd name="connsiteY3" fmla="*/ 1019221 h 1336807"/>
                <a:gd name="connsiteX4" fmla="*/ 725742 w 1423848"/>
                <a:gd name="connsiteY4" fmla="*/ 1336724 h 1336807"/>
                <a:gd name="connsiteX5" fmla="*/ 185992 w 1423848"/>
                <a:gd name="connsiteY5" fmla="*/ 1044622 h 1336807"/>
                <a:gd name="connsiteX6" fmla="*/ 224092 w 1423848"/>
                <a:gd name="connsiteY6" fmla="*/ 318334 h 1336807"/>
                <a:gd name="connsiteX0" fmla="*/ 219649 w 1425755"/>
                <a:gd name="connsiteY0" fmla="*/ 345488 h 1338561"/>
                <a:gd name="connsiteX1" fmla="*/ 689549 w 1425755"/>
                <a:gd name="connsiteY1" fmla="*/ 38298 h 1338561"/>
                <a:gd name="connsiteX2" fmla="*/ 1191199 w 1425755"/>
                <a:gd name="connsiteY2" fmla="*/ 377238 h 1338561"/>
                <a:gd name="connsiteX3" fmla="*/ 1280100 w 1425755"/>
                <a:gd name="connsiteY3" fmla="*/ 1020975 h 1338561"/>
                <a:gd name="connsiteX4" fmla="*/ 727649 w 1425755"/>
                <a:gd name="connsiteY4" fmla="*/ 1338478 h 1338561"/>
                <a:gd name="connsiteX5" fmla="*/ 187899 w 1425755"/>
                <a:gd name="connsiteY5" fmla="*/ 1046376 h 1338561"/>
                <a:gd name="connsiteX6" fmla="*/ 219649 w 1425755"/>
                <a:gd name="connsiteY6" fmla="*/ 345488 h 1338561"/>
                <a:gd name="connsiteX0" fmla="*/ 207305 w 1413411"/>
                <a:gd name="connsiteY0" fmla="*/ 345488 h 1338561"/>
                <a:gd name="connsiteX1" fmla="*/ 677205 w 1413411"/>
                <a:gd name="connsiteY1" fmla="*/ 38298 h 1338561"/>
                <a:gd name="connsiteX2" fmla="*/ 1178855 w 1413411"/>
                <a:gd name="connsiteY2" fmla="*/ 377238 h 1338561"/>
                <a:gd name="connsiteX3" fmla="*/ 1267756 w 1413411"/>
                <a:gd name="connsiteY3" fmla="*/ 1020975 h 1338561"/>
                <a:gd name="connsiteX4" fmla="*/ 715305 w 1413411"/>
                <a:gd name="connsiteY4" fmla="*/ 1338478 h 1338561"/>
                <a:gd name="connsiteX5" fmla="*/ 175555 w 1413411"/>
                <a:gd name="connsiteY5" fmla="*/ 1046376 h 1338561"/>
                <a:gd name="connsiteX6" fmla="*/ 207305 w 1413411"/>
                <a:gd name="connsiteY6" fmla="*/ 345488 h 1338561"/>
                <a:gd name="connsiteX0" fmla="*/ 221312 w 1408368"/>
                <a:gd name="connsiteY0" fmla="*/ 352277 h 1339000"/>
                <a:gd name="connsiteX1" fmla="*/ 672162 w 1408368"/>
                <a:gd name="connsiteY1" fmla="*/ 38737 h 1339000"/>
                <a:gd name="connsiteX2" fmla="*/ 1173812 w 1408368"/>
                <a:gd name="connsiteY2" fmla="*/ 377677 h 1339000"/>
                <a:gd name="connsiteX3" fmla="*/ 1262713 w 1408368"/>
                <a:gd name="connsiteY3" fmla="*/ 1021414 h 1339000"/>
                <a:gd name="connsiteX4" fmla="*/ 710262 w 1408368"/>
                <a:gd name="connsiteY4" fmla="*/ 1338917 h 1339000"/>
                <a:gd name="connsiteX5" fmla="*/ 170512 w 1408368"/>
                <a:gd name="connsiteY5" fmla="*/ 1046815 h 1339000"/>
                <a:gd name="connsiteX6" fmla="*/ 221312 w 1408368"/>
                <a:gd name="connsiteY6" fmla="*/ 352277 h 1339000"/>
                <a:gd name="connsiteX0" fmla="*/ 255177 w 1442233"/>
                <a:gd name="connsiteY0" fmla="*/ 352277 h 1339000"/>
                <a:gd name="connsiteX1" fmla="*/ 706027 w 1442233"/>
                <a:gd name="connsiteY1" fmla="*/ 38737 h 1339000"/>
                <a:gd name="connsiteX2" fmla="*/ 1207677 w 1442233"/>
                <a:gd name="connsiteY2" fmla="*/ 377677 h 1339000"/>
                <a:gd name="connsiteX3" fmla="*/ 1296578 w 1442233"/>
                <a:gd name="connsiteY3" fmla="*/ 1021414 h 1339000"/>
                <a:gd name="connsiteX4" fmla="*/ 744127 w 1442233"/>
                <a:gd name="connsiteY4" fmla="*/ 1338917 h 1339000"/>
                <a:gd name="connsiteX5" fmla="*/ 204377 w 1442233"/>
                <a:gd name="connsiteY5" fmla="*/ 1046815 h 1339000"/>
                <a:gd name="connsiteX6" fmla="*/ 255177 w 1442233"/>
                <a:gd name="connsiteY6" fmla="*/ 352277 h 1339000"/>
                <a:gd name="connsiteX0" fmla="*/ 243103 w 1430159"/>
                <a:gd name="connsiteY0" fmla="*/ 352277 h 1339000"/>
                <a:gd name="connsiteX1" fmla="*/ 693953 w 1430159"/>
                <a:gd name="connsiteY1" fmla="*/ 38737 h 1339000"/>
                <a:gd name="connsiteX2" fmla="*/ 1195603 w 1430159"/>
                <a:gd name="connsiteY2" fmla="*/ 377677 h 1339000"/>
                <a:gd name="connsiteX3" fmla="*/ 1284504 w 1430159"/>
                <a:gd name="connsiteY3" fmla="*/ 1021414 h 1339000"/>
                <a:gd name="connsiteX4" fmla="*/ 732053 w 1430159"/>
                <a:gd name="connsiteY4" fmla="*/ 1338917 h 1339000"/>
                <a:gd name="connsiteX5" fmla="*/ 192303 w 1430159"/>
                <a:gd name="connsiteY5" fmla="*/ 1046815 h 1339000"/>
                <a:gd name="connsiteX6" fmla="*/ 243103 w 1430159"/>
                <a:gd name="connsiteY6" fmla="*/ 352277 h 1339000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31597 w 1269453"/>
                <a:gd name="connsiteY0" fmla="*/ 1042161 h 1334346"/>
                <a:gd name="connsiteX1" fmla="*/ 114148 w 1269453"/>
                <a:gd name="connsiteY1" fmla="*/ 280161 h 1334346"/>
                <a:gd name="connsiteX2" fmla="*/ 533247 w 1269453"/>
                <a:gd name="connsiteY2" fmla="*/ 34083 h 1334346"/>
                <a:gd name="connsiteX3" fmla="*/ 1034897 w 1269453"/>
                <a:gd name="connsiteY3" fmla="*/ 373023 h 1334346"/>
                <a:gd name="connsiteX4" fmla="*/ 1123798 w 1269453"/>
                <a:gd name="connsiteY4" fmla="*/ 1016760 h 1334346"/>
                <a:gd name="connsiteX5" fmla="*/ 571347 w 1269453"/>
                <a:gd name="connsiteY5" fmla="*/ 1334263 h 1334346"/>
                <a:gd name="connsiteX6" fmla="*/ 31597 w 1269453"/>
                <a:gd name="connsiteY6" fmla="*/ 1042161 h 1334346"/>
                <a:gd name="connsiteX0" fmla="*/ 31597 w 1269453"/>
                <a:gd name="connsiteY0" fmla="*/ 1042616 h 1334801"/>
                <a:gd name="connsiteX1" fmla="*/ 114148 w 1269453"/>
                <a:gd name="connsiteY1" fmla="*/ 280616 h 1334801"/>
                <a:gd name="connsiteX2" fmla="*/ 533247 w 1269453"/>
                <a:gd name="connsiteY2" fmla="*/ 34538 h 1334801"/>
                <a:gd name="connsiteX3" fmla="*/ 1034897 w 1269453"/>
                <a:gd name="connsiteY3" fmla="*/ 373478 h 1334801"/>
                <a:gd name="connsiteX4" fmla="*/ 1123798 w 1269453"/>
                <a:gd name="connsiteY4" fmla="*/ 1017215 h 1334801"/>
                <a:gd name="connsiteX5" fmla="*/ 571347 w 1269453"/>
                <a:gd name="connsiteY5" fmla="*/ 1334718 h 1334801"/>
                <a:gd name="connsiteX6" fmla="*/ 31597 w 1269453"/>
                <a:gd name="connsiteY6" fmla="*/ 1042616 h 1334801"/>
                <a:gd name="connsiteX0" fmla="*/ 166588 w 1404444"/>
                <a:gd name="connsiteY0" fmla="*/ 1042616 h 1334801"/>
                <a:gd name="connsiteX1" fmla="*/ 249139 w 1404444"/>
                <a:gd name="connsiteY1" fmla="*/ 280616 h 1334801"/>
                <a:gd name="connsiteX2" fmla="*/ 668238 w 1404444"/>
                <a:gd name="connsiteY2" fmla="*/ 34538 h 1334801"/>
                <a:gd name="connsiteX3" fmla="*/ 1169888 w 1404444"/>
                <a:gd name="connsiteY3" fmla="*/ 373478 h 1334801"/>
                <a:gd name="connsiteX4" fmla="*/ 1258789 w 1404444"/>
                <a:gd name="connsiteY4" fmla="*/ 1017215 h 1334801"/>
                <a:gd name="connsiteX5" fmla="*/ 706338 w 1404444"/>
                <a:gd name="connsiteY5" fmla="*/ 1334718 h 1334801"/>
                <a:gd name="connsiteX6" fmla="*/ 166588 w 1404444"/>
                <a:gd name="connsiteY6" fmla="*/ 1042616 h 1334801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209589 w 1447445"/>
                <a:gd name="connsiteY0" fmla="*/ 1045663 h 1337826"/>
                <a:gd name="connsiteX1" fmla="*/ 260390 w 1447445"/>
                <a:gd name="connsiteY1" fmla="*/ 334463 h 1337826"/>
                <a:gd name="connsiteX2" fmla="*/ 711239 w 1447445"/>
                <a:gd name="connsiteY2" fmla="*/ 37585 h 1337826"/>
                <a:gd name="connsiteX3" fmla="*/ 1212889 w 1447445"/>
                <a:gd name="connsiteY3" fmla="*/ 376525 h 1337826"/>
                <a:gd name="connsiteX4" fmla="*/ 1301790 w 1447445"/>
                <a:gd name="connsiteY4" fmla="*/ 1020262 h 1337826"/>
                <a:gd name="connsiteX5" fmla="*/ 749339 w 1447445"/>
                <a:gd name="connsiteY5" fmla="*/ 1337765 h 1337826"/>
                <a:gd name="connsiteX6" fmla="*/ 209589 w 1447445"/>
                <a:gd name="connsiteY6" fmla="*/ 1045663 h 1337826"/>
                <a:gd name="connsiteX0" fmla="*/ 209589 w 1447445"/>
                <a:gd name="connsiteY0" fmla="*/ 1045663 h 1341313"/>
                <a:gd name="connsiteX1" fmla="*/ 260390 w 1447445"/>
                <a:gd name="connsiteY1" fmla="*/ 334463 h 1341313"/>
                <a:gd name="connsiteX2" fmla="*/ 711239 w 1447445"/>
                <a:gd name="connsiteY2" fmla="*/ 37585 h 1341313"/>
                <a:gd name="connsiteX3" fmla="*/ 1212889 w 1447445"/>
                <a:gd name="connsiteY3" fmla="*/ 376525 h 1341313"/>
                <a:gd name="connsiteX4" fmla="*/ 1301790 w 1447445"/>
                <a:gd name="connsiteY4" fmla="*/ 1020262 h 1341313"/>
                <a:gd name="connsiteX5" fmla="*/ 749339 w 1447445"/>
                <a:gd name="connsiteY5" fmla="*/ 1337765 h 1341313"/>
                <a:gd name="connsiteX6" fmla="*/ 209589 w 1447445"/>
                <a:gd name="connsiteY6" fmla="*/ 1045663 h 1341313"/>
                <a:gd name="connsiteX0" fmla="*/ 209589 w 1447445"/>
                <a:gd name="connsiteY0" fmla="*/ 1045663 h 1363959"/>
                <a:gd name="connsiteX1" fmla="*/ 260390 w 1447445"/>
                <a:gd name="connsiteY1" fmla="*/ 334463 h 1363959"/>
                <a:gd name="connsiteX2" fmla="*/ 711239 w 1447445"/>
                <a:gd name="connsiteY2" fmla="*/ 37585 h 1363959"/>
                <a:gd name="connsiteX3" fmla="*/ 1212889 w 1447445"/>
                <a:gd name="connsiteY3" fmla="*/ 376525 h 1363959"/>
                <a:gd name="connsiteX4" fmla="*/ 1301790 w 1447445"/>
                <a:gd name="connsiteY4" fmla="*/ 1020262 h 1363959"/>
                <a:gd name="connsiteX5" fmla="*/ 749339 w 1447445"/>
                <a:gd name="connsiteY5" fmla="*/ 1337765 h 1363959"/>
                <a:gd name="connsiteX6" fmla="*/ 577891 w 1447445"/>
                <a:gd name="connsiteY6" fmla="*/ 1312364 h 1363959"/>
                <a:gd name="connsiteX7" fmla="*/ 209589 w 1447445"/>
                <a:gd name="connsiteY7" fmla="*/ 1045663 h 1363959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577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704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503149"/>
                <a:gd name="connsiteX1" fmla="*/ 260390 w 1447445"/>
                <a:gd name="connsiteY1" fmla="*/ 334463 h 1503149"/>
                <a:gd name="connsiteX2" fmla="*/ 711239 w 1447445"/>
                <a:gd name="connsiteY2" fmla="*/ 37585 h 1503149"/>
                <a:gd name="connsiteX3" fmla="*/ 1212889 w 1447445"/>
                <a:gd name="connsiteY3" fmla="*/ 376525 h 1503149"/>
                <a:gd name="connsiteX4" fmla="*/ 1301790 w 1447445"/>
                <a:gd name="connsiteY4" fmla="*/ 1020262 h 1503149"/>
                <a:gd name="connsiteX5" fmla="*/ 704891 w 1447445"/>
                <a:gd name="connsiteY5" fmla="*/ 1312364 h 1503149"/>
                <a:gd name="connsiteX6" fmla="*/ 209589 w 1447445"/>
                <a:gd name="connsiteY6" fmla="*/ 1045663 h 1503149"/>
                <a:gd name="connsiteX0" fmla="*/ 209589 w 1447445"/>
                <a:gd name="connsiteY0" fmla="*/ 1045663 h 1507579"/>
                <a:gd name="connsiteX1" fmla="*/ 260390 w 1447445"/>
                <a:gd name="connsiteY1" fmla="*/ 334463 h 1507579"/>
                <a:gd name="connsiteX2" fmla="*/ 711239 w 1447445"/>
                <a:gd name="connsiteY2" fmla="*/ 37585 h 1507579"/>
                <a:gd name="connsiteX3" fmla="*/ 1212889 w 1447445"/>
                <a:gd name="connsiteY3" fmla="*/ 376525 h 1507579"/>
                <a:gd name="connsiteX4" fmla="*/ 1301790 w 1447445"/>
                <a:gd name="connsiteY4" fmla="*/ 1020262 h 1507579"/>
                <a:gd name="connsiteX5" fmla="*/ 704891 w 1447445"/>
                <a:gd name="connsiteY5" fmla="*/ 1312364 h 1507579"/>
                <a:gd name="connsiteX6" fmla="*/ 209589 w 1447445"/>
                <a:gd name="connsiteY6" fmla="*/ 1045663 h 1507579"/>
                <a:gd name="connsiteX0" fmla="*/ 209589 w 1447445"/>
                <a:gd name="connsiteY0" fmla="*/ 1045663 h 1617166"/>
                <a:gd name="connsiteX1" fmla="*/ 260390 w 1447445"/>
                <a:gd name="connsiteY1" fmla="*/ 334463 h 1617166"/>
                <a:gd name="connsiteX2" fmla="*/ 711239 w 1447445"/>
                <a:gd name="connsiteY2" fmla="*/ 37585 h 1617166"/>
                <a:gd name="connsiteX3" fmla="*/ 1212889 w 1447445"/>
                <a:gd name="connsiteY3" fmla="*/ 376525 h 1617166"/>
                <a:gd name="connsiteX4" fmla="*/ 1301790 w 1447445"/>
                <a:gd name="connsiteY4" fmla="*/ 1020262 h 1617166"/>
                <a:gd name="connsiteX5" fmla="*/ 730291 w 1447445"/>
                <a:gd name="connsiteY5" fmla="*/ 1445714 h 1617166"/>
                <a:gd name="connsiteX6" fmla="*/ 209589 w 1447445"/>
                <a:gd name="connsiteY6" fmla="*/ 1045663 h 1617166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445" h="1533343">
                  <a:moveTo>
                    <a:pt x="209589" y="1045663"/>
                  </a:moveTo>
                  <a:cubicBezTo>
                    <a:pt x="57189" y="965229"/>
                    <a:pt x="-197868" y="489776"/>
                    <a:pt x="260390" y="334463"/>
                  </a:cubicBezTo>
                  <a:cubicBezTo>
                    <a:pt x="305898" y="-106600"/>
                    <a:pt x="552489" y="30575"/>
                    <a:pt x="711239" y="37585"/>
                  </a:cubicBezTo>
                  <a:cubicBezTo>
                    <a:pt x="869989" y="44595"/>
                    <a:pt x="1194897" y="-175663"/>
                    <a:pt x="1212889" y="376525"/>
                  </a:cubicBezTo>
                  <a:cubicBezTo>
                    <a:pt x="1415031" y="388963"/>
                    <a:pt x="1575898" y="675905"/>
                    <a:pt x="1301790" y="1020262"/>
                  </a:cubicBezTo>
                  <a:cubicBezTo>
                    <a:pt x="1329307" y="1258785"/>
                    <a:pt x="1299674" y="1708181"/>
                    <a:pt x="730291" y="1445714"/>
                  </a:cubicBezTo>
                  <a:cubicBezTo>
                    <a:pt x="214883" y="1733580"/>
                    <a:pt x="97406" y="1236163"/>
                    <a:pt x="209589" y="10456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6101273-16CB-4D10-A5C6-AE2C4F45031F}"/>
                </a:ext>
              </a:extLst>
            </p:cNvPr>
            <p:cNvSpPr/>
            <p:nvPr/>
          </p:nvSpPr>
          <p:spPr>
            <a:xfrm rot="478539">
              <a:off x="6126796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9F51DD2-9393-41C2-B63B-86A5E2F3B0C9}"/>
                </a:ext>
              </a:extLst>
            </p:cNvPr>
            <p:cNvSpPr/>
            <p:nvPr/>
          </p:nvSpPr>
          <p:spPr>
            <a:xfrm rot="20824237">
              <a:off x="6453072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71">
              <a:extLst>
                <a:ext uri="{FF2B5EF4-FFF2-40B4-BE49-F238E27FC236}">
                  <a16:creationId xmlns:a16="http://schemas.microsoft.com/office/drawing/2014/main" id="{86B15EFB-DDC0-4D2B-B8EF-BC7821A29EEF}"/>
                </a:ext>
              </a:extLst>
            </p:cNvPr>
            <p:cNvSpPr/>
            <p:nvPr/>
          </p:nvSpPr>
          <p:spPr>
            <a:xfrm>
              <a:off x="6673406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Oval 71">
              <a:extLst>
                <a:ext uri="{FF2B5EF4-FFF2-40B4-BE49-F238E27FC236}">
                  <a16:creationId xmlns:a16="http://schemas.microsoft.com/office/drawing/2014/main" id="{6E7A7F4C-91B7-49CA-B2CE-946D93B056A5}"/>
                </a:ext>
              </a:extLst>
            </p:cNvPr>
            <p:cNvSpPr/>
            <p:nvPr/>
          </p:nvSpPr>
          <p:spPr>
            <a:xfrm flipH="1">
              <a:off x="5884044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Rectangle 73">
              <a:extLst>
                <a:ext uri="{FF2B5EF4-FFF2-40B4-BE49-F238E27FC236}">
                  <a16:creationId xmlns:a16="http://schemas.microsoft.com/office/drawing/2014/main" id="{F00A0504-D93F-40E5-9D76-5316970A95E5}"/>
                </a:ext>
              </a:extLst>
            </p:cNvPr>
            <p:cNvSpPr/>
            <p:nvPr/>
          </p:nvSpPr>
          <p:spPr>
            <a:xfrm>
              <a:off x="5994112" y="3101423"/>
              <a:ext cx="866601" cy="661193"/>
            </a:xfrm>
            <a:custGeom>
              <a:avLst/>
              <a:gdLst>
                <a:gd name="connsiteX0" fmla="*/ 0 w 231002"/>
                <a:gd name="connsiteY0" fmla="*/ 0 h 246706"/>
                <a:gd name="connsiteX1" fmla="*/ 231002 w 231002"/>
                <a:gd name="connsiteY1" fmla="*/ 0 h 246706"/>
                <a:gd name="connsiteX2" fmla="*/ 231002 w 231002"/>
                <a:gd name="connsiteY2" fmla="*/ 246706 h 246706"/>
                <a:gd name="connsiteX3" fmla="*/ 0 w 231002"/>
                <a:gd name="connsiteY3" fmla="*/ 246706 h 246706"/>
                <a:gd name="connsiteX4" fmla="*/ 0 w 231002"/>
                <a:gd name="connsiteY4" fmla="*/ 0 h 246706"/>
                <a:gd name="connsiteX0" fmla="*/ 73025 w 231002"/>
                <a:gd name="connsiteY0" fmla="*/ 0 h 408631"/>
                <a:gd name="connsiteX1" fmla="*/ 231002 w 231002"/>
                <a:gd name="connsiteY1" fmla="*/ 161925 h 408631"/>
                <a:gd name="connsiteX2" fmla="*/ 231002 w 231002"/>
                <a:gd name="connsiteY2" fmla="*/ 408631 h 408631"/>
                <a:gd name="connsiteX3" fmla="*/ 0 w 231002"/>
                <a:gd name="connsiteY3" fmla="*/ 408631 h 408631"/>
                <a:gd name="connsiteX4" fmla="*/ 73025 w 231002"/>
                <a:gd name="connsiteY4" fmla="*/ 0 h 408631"/>
                <a:gd name="connsiteX0" fmla="*/ 342900 w 500877"/>
                <a:gd name="connsiteY0" fmla="*/ 0 h 608656"/>
                <a:gd name="connsiteX1" fmla="*/ 500877 w 500877"/>
                <a:gd name="connsiteY1" fmla="*/ 161925 h 608656"/>
                <a:gd name="connsiteX2" fmla="*/ 500877 w 500877"/>
                <a:gd name="connsiteY2" fmla="*/ 408631 h 608656"/>
                <a:gd name="connsiteX3" fmla="*/ 0 w 500877"/>
                <a:gd name="connsiteY3" fmla="*/ 608656 h 608656"/>
                <a:gd name="connsiteX4" fmla="*/ 342900 w 500877"/>
                <a:gd name="connsiteY4" fmla="*/ 0 h 608656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500877 w 688202"/>
                <a:gd name="connsiteY2" fmla="*/ 408631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753984"/>
                <a:gd name="connsiteY0" fmla="*/ 0 h 625475"/>
                <a:gd name="connsiteX1" fmla="*/ 688202 w 753984"/>
                <a:gd name="connsiteY1" fmla="*/ 625475 h 625475"/>
                <a:gd name="connsiteX2" fmla="*/ 351652 w 753984"/>
                <a:gd name="connsiteY2" fmla="*/ 583256 h 625475"/>
                <a:gd name="connsiteX3" fmla="*/ 0 w 753984"/>
                <a:gd name="connsiteY3" fmla="*/ 608656 h 625475"/>
                <a:gd name="connsiteX4" fmla="*/ 342900 w 753984"/>
                <a:gd name="connsiteY4" fmla="*/ 0 h 625475"/>
                <a:gd name="connsiteX0" fmla="*/ 342900 w 753984"/>
                <a:gd name="connsiteY0" fmla="*/ 0 h 644396"/>
                <a:gd name="connsiteX1" fmla="*/ 688202 w 753984"/>
                <a:gd name="connsiteY1" fmla="*/ 625475 h 644396"/>
                <a:gd name="connsiteX2" fmla="*/ 351652 w 753984"/>
                <a:gd name="connsiteY2" fmla="*/ 583256 h 644396"/>
                <a:gd name="connsiteX3" fmla="*/ 0 w 753984"/>
                <a:gd name="connsiteY3" fmla="*/ 608656 h 644396"/>
                <a:gd name="connsiteX4" fmla="*/ 342900 w 753984"/>
                <a:gd name="connsiteY4" fmla="*/ 0 h 644396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426675 w 837759"/>
                <a:gd name="connsiteY0" fmla="*/ 0 h 647249"/>
                <a:gd name="connsiteX1" fmla="*/ 771977 w 837759"/>
                <a:gd name="connsiteY1" fmla="*/ 625475 h 647249"/>
                <a:gd name="connsiteX2" fmla="*/ 435427 w 837759"/>
                <a:gd name="connsiteY2" fmla="*/ 583256 h 647249"/>
                <a:gd name="connsiteX3" fmla="*/ 83775 w 837759"/>
                <a:gd name="connsiteY3" fmla="*/ 608656 h 647249"/>
                <a:gd name="connsiteX4" fmla="*/ 426675 w 837759"/>
                <a:gd name="connsiteY4" fmla="*/ 0 h 647249"/>
                <a:gd name="connsiteX0" fmla="*/ 426675 w 837759"/>
                <a:gd name="connsiteY0" fmla="*/ 0 h 644396"/>
                <a:gd name="connsiteX1" fmla="*/ 771977 w 837759"/>
                <a:gd name="connsiteY1" fmla="*/ 625475 h 644396"/>
                <a:gd name="connsiteX2" fmla="*/ 435427 w 837759"/>
                <a:gd name="connsiteY2" fmla="*/ 583256 h 644396"/>
                <a:gd name="connsiteX3" fmla="*/ 83775 w 837759"/>
                <a:gd name="connsiteY3" fmla="*/ 608656 h 644396"/>
                <a:gd name="connsiteX4" fmla="*/ 426675 w 837759"/>
                <a:gd name="connsiteY4" fmla="*/ 0 h 644396"/>
                <a:gd name="connsiteX0" fmla="*/ 426675 w 841983"/>
                <a:gd name="connsiteY0" fmla="*/ 0 h 644396"/>
                <a:gd name="connsiteX1" fmla="*/ 771977 w 841983"/>
                <a:gd name="connsiteY1" fmla="*/ 625475 h 644396"/>
                <a:gd name="connsiteX2" fmla="*/ 435427 w 841983"/>
                <a:gd name="connsiteY2" fmla="*/ 583256 h 644396"/>
                <a:gd name="connsiteX3" fmla="*/ 83775 w 841983"/>
                <a:gd name="connsiteY3" fmla="*/ 608656 h 644396"/>
                <a:gd name="connsiteX4" fmla="*/ 426675 w 841983"/>
                <a:gd name="connsiteY4" fmla="*/ 0 h 644396"/>
                <a:gd name="connsiteX0" fmla="*/ 426675 w 841983"/>
                <a:gd name="connsiteY0" fmla="*/ 0 h 637541"/>
                <a:gd name="connsiteX1" fmla="*/ 771977 w 841983"/>
                <a:gd name="connsiteY1" fmla="*/ 625475 h 637541"/>
                <a:gd name="connsiteX2" fmla="*/ 435427 w 841983"/>
                <a:gd name="connsiteY2" fmla="*/ 583256 h 637541"/>
                <a:gd name="connsiteX3" fmla="*/ 83775 w 841983"/>
                <a:gd name="connsiteY3" fmla="*/ 608656 h 637541"/>
                <a:gd name="connsiteX4" fmla="*/ 426675 w 841983"/>
                <a:gd name="connsiteY4" fmla="*/ 0 h 637541"/>
                <a:gd name="connsiteX0" fmla="*/ 426675 w 841983"/>
                <a:gd name="connsiteY0" fmla="*/ 0 h 642410"/>
                <a:gd name="connsiteX1" fmla="*/ 771977 w 841983"/>
                <a:gd name="connsiteY1" fmla="*/ 625475 h 642410"/>
                <a:gd name="connsiteX2" fmla="*/ 435427 w 841983"/>
                <a:gd name="connsiteY2" fmla="*/ 583256 h 642410"/>
                <a:gd name="connsiteX3" fmla="*/ 83775 w 841983"/>
                <a:gd name="connsiteY3" fmla="*/ 608656 h 642410"/>
                <a:gd name="connsiteX4" fmla="*/ 426675 w 841983"/>
                <a:gd name="connsiteY4" fmla="*/ 0 h 64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983" h="642410">
                  <a:moveTo>
                    <a:pt x="426675" y="0"/>
                  </a:moveTo>
                  <a:cubicBezTo>
                    <a:pt x="859276" y="192617"/>
                    <a:pt x="914051" y="486833"/>
                    <a:pt x="771977" y="625475"/>
                  </a:cubicBezTo>
                  <a:cubicBezTo>
                    <a:pt x="651062" y="676489"/>
                    <a:pt x="547610" y="597329"/>
                    <a:pt x="435427" y="583256"/>
                  </a:cubicBezTo>
                  <a:cubicBezTo>
                    <a:pt x="318210" y="591723"/>
                    <a:pt x="235917" y="682739"/>
                    <a:pt x="83775" y="608656"/>
                  </a:cubicBezTo>
                  <a:cubicBezTo>
                    <a:pt x="-135300" y="459746"/>
                    <a:pt x="109175" y="101285"/>
                    <a:pt x="4266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22DF7E11-ABB6-4E45-9E28-A9A41F8DA1FD}"/>
              </a:ext>
            </a:extLst>
          </p:cNvPr>
          <p:cNvGrpSpPr/>
          <p:nvPr/>
        </p:nvGrpSpPr>
        <p:grpSpPr>
          <a:xfrm>
            <a:off x="4198353" y="4645132"/>
            <a:ext cx="575572" cy="609729"/>
            <a:chOff x="5702259" y="2376986"/>
            <a:chExt cx="1447445" cy="1533343"/>
          </a:xfrm>
        </p:grpSpPr>
        <p:sp>
          <p:nvSpPr>
            <p:cNvPr id="176" name="Oval 68">
              <a:extLst>
                <a:ext uri="{FF2B5EF4-FFF2-40B4-BE49-F238E27FC236}">
                  <a16:creationId xmlns:a16="http://schemas.microsoft.com/office/drawing/2014/main" id="{B7FDB6A9-F7B3-4B80-A61A-7BCE7A08502E}"/>
                </a:ext>
              </a:extLst>
            </p:cNvPr>
            <p:cNvSpPr/>
            <p:nvPr/>
          </p:nvSpPr>
          <p:spPr>
            <a:xfrm>
              <a:off x="5702259" y="2376986"/>
              <a:ext cx="1447445" cy="1533343"/>
            </a:xfrm>
            <a:custGeom>
              <a:avLst/>
              <a:gdLst>
                <a:gd name="connsiteX0" fmla="*/ 0 w 1219200"/>
                <a:gd name="connsiteY0" fmla="*/ 484990 h 969979"/>
                <a:gd name="connsiteX1" fmla="*/ 609600 w 1219200"/>
                <a:gd name="connsiteY1" fmla="*/ 0 h 969979"/>
                <a:gd name="connsiteX2" fmla="*/ 1219200 w 1219200"/>
                <a:gd name="connsiteY2" fmla="*/ 484990 h 969979"/>
                <a:gd name="connsiteX3" fmla="*/ 609600 w 1219200"/>
                <a:gd name="connsiteY3" fmla="*/ 969980 h 969979"/>
                <a:gd name="connsiteX4" fmla="*/ 0 w 1219200"/>
                <a:gd name="connsiteY4" fmla="*/ 484990 h 969979"/>
                <a:gd name="connsiteX0" fmla="*/ 882 w 1220082"/>
                <a:gd name="connsiteY0" fmla="*/ 484990 h 1319230"/>
                <a:gd name="connsiteX1" fmla="*/ 610482 w 1220082"/>
                <a:gd name="connsiteY1" fmla="*/ 0 h 1319230"/>
                <a:gd name="connsiteX2" fmla="*/ 1220082 w 1220082"/>
                <a:gd name="connsiteY2" fmla="*/ 484990 h 1319230"/>
                <a:gd name="connsiteX3" fmla="*/ 724782 w 1220082"/>
                <a:gd name="connsiteY3" fmla="*/ 1319230 h 1319230"/>
                <a:gd name="connsiteX4" fmla="*/ 882 w 1220082"/>
                <a:gd name="connsiteY4" fmla="*/ 484990 h 1319230"/>
                <a:gd name="connsiteX0" fmla="*/ 19687 w 1238887"/>
                <a:gd name="connsiteY0" fmla="*/ 484990 h 1338839"/>
                <a:gd name="connsiteX1" fmla="*/ 629287 w 1238887"/>
                <a:gd name="connsiteY1" fmla="*/ 0 h 1338839"/>
                <a:gd name="connsiteX2" fmla="*/ 1238887 w 1238887"/>
                <a:gd name="connsiteY2" fmla="*/ 484990 h 1338839"/>
                <a:gd name="connsiteX3" fmla="*/ 743587 w 1238887"/>
                <a:gd name="connsiteY3" fmla="*/ 1319230 h 1338839"/>
                <a:gd name="connsiteX4" fmla="*/ 203837 w 1238887"/>
                <a:gd name="connsiteY4" fmla="*/ 1027128 h 1338839"/>
                <a:gd name="connsiteX5" fmla="*/ 19687 w 1238887"/>
                <a:gd name="connsiteY5" fmla="*/ 484990 h 1338839"/>
                <a:gd name="connsiteX0" fmla="*/ 107016 w 1091266"/>
                <a:gd name="connsiteY0" fmla="*/ 274974 h 1344723"/>
                <a:gd name="connsiteX1" fmla="*/ 481666 w 1091266"/>
                <a:gd name="connsiteY1" fmla="*/ 5884 h 1344723"/>
                <a:gd name="connsiteX2" fmla="*/ 1091266 w 1091266"/>
                <a:gd name="connsiteY2" fmla="*/ 490874 h 1344723"/>
                <a:gd name="connsiteX3" fmla="*/ 595966 w 1091266"/>
                <a:gd name="connsiteY3" fmla="*/ 1325114 h 1344723"/>
                <a:gd name="connsiteX4" fmla="*/ 56216 w 1091266"/>
                <a:gd name="connsiteY4" fmla="*/ 1033012 h 1344723"/>
                <a:gd name="connsiteX5" fmla="*/ 107016 w 1091266"/>
                <a:gd name="connsiteY5" fmla="*/ 274974 h 1344723"/>
                <a:gd name="connsiteX0" fmla="*/ 109985 w 1094235"/>
                <a:gd name="connsiteY0" fmla="*/ 256523 h 1326272"/>
                <a:gd name="connsiteX1" fmla="*/ 560835 w 1094235"/>
                <a:gd name="connsiteY1" fmla="*/ 6483 h 1326272"/>
                <a:gd name="connsiteX2" fmla="*/ 1094235 w 1094235"/>
                <a:gd name="connsiteY2" fmla="*/ 472423 h 1326272"/>
                <a:gd name="connsiteX3" fmla="*/ 598935 w 1094235"/>
                <a:gd name="connsiteY3" fmla="*/ 1306663 h 1326272"/>
                <a:gd name="connsiteX4" fmla="*/ 59185 w 1094235"/>
                <a:gd name="connsiteY4" fmla="*/ 1014561 h 1326272"/>
                <a:gd name="connsiteX5" fmla="*/ 109985 w 1094235"/>
                <a:gd name="connsiteY5" fmla="*/ 256523 h 1326272"/>
                <a:gd name="connsiteX0" fmla="*/ 109985 w 1062485"/>
                <a:gd name="connsiteY0" fmla="*/ 251527 h 1328408"/>
                <a:gd name="connsiteX1" fmla="*/ 560835 w 1062485"/>
                <a:gd name="connsiteY1" fmla="*/ 1487 h 1328408"/>
                <a:gd name="connsiteX2" fmla="*/ 1062485 w 1062485"/>
                <a:gd name="connsiteY2" fmla="*/ 340427 h 1328408"/>
                <a:gd name="connsiteX3" fmla="*/ 598935 w 1062485"/>
                <a:gd name="connsiteY3" fmla="*/ 1301667 h 1328408"/>
                <a:gd name="connsiteX4" fmla="*/ 59185 w 1062485"/>
                <a:gd name="connsiteY4" fmla="*/ 1009565 h 1328408"/>
                <a:gd name="connsiteX5" fmla="*/ 109985 w 1062485"/>
                <a:gd name="connsiteY5" fmla="*/ 251527 h 1328408"/>
                <a:gd name="connsiteX0" fmla="*/ 109985 w 1178871"/>
                <a:gd name="connsiteY0" fmla="*/ 251527 h 1301750"/>
                <a:gd name="connsiteX1" fmla="*/ 560835 w 1178871"/>
                <a:gd name="connsiteY1" fmla="*/ 1487 h 1301750"/>
                <a:gd name="connsiteX2" fmla="*/ 1062485 w 1178871"/>
                <a:gd name="connsiteY2" fmla="*/ 340427 h 1301750"/>
                <a:gd name="connsiteX3" fmla="*/ 1151386 w 1178871"/>
                <a:gd name="connsiteY3" fmla="*/ 984164 h 1301750"/>
                <a:gd name="connsiteX4" fmla="*/ 598935 w 1178871"/>
                <a:gd name="connsiteY4" fmla="*/ 1301667 h 1301750"/>
                <a:gd name="connsiteX5" fmla="*/ 59185 w 1178871"/>
                <a:gd name="connsiteY5" fmla="*/ 1009565 h 1301750"/>
                <a:gd name="connsiteX6" fmla="*/ 109985 w 1178871"/>
                <a:gd name="connsiteY6" fmla="*/ 251527 h 1301750"/>
                <a:gd name="connsiteX0" fmla="*/ 109985 w 1264880"/>
                <a:gd name="connsiteY0" fmla="*/ 251527 h 1301750"/>
                <a:gd name="connsiteX1" fmla="*/ 560835 w 1264880"/>
                <a:gd name="connsiteY1" fmla="*/ 1487 h 1301750"/>
                <a:gd name="connsiteX2" fmla="*/ 1062485 w 1264880"/>
                <a:gd name="connsiteY2" fmla="*/ 340427 h 1301750"/>
                <a:gd name="connsiteX3" fmla="*/ 1151386 w 1264880"/>
                <a:gd name="connsiteY3" fmla="*/ 984164 h 1301750"/>
                <a:gd name="connsiteX4" fmla="*/ 598935 w 1264880"/>
                <a:gd name="connsiteY4" fmla="*/ 1301667 h 1301750"/>
                <a:gd name="connsiteX5" fmla="*/ 59185 w 1264880"/>
                <a:gd name="connsiteY5" fmla="*/ 1009565 h 1301750"/>
                <a:gd name="connsiteX6" fmla="*/ 109985 w 1264880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51527 h 1301750"/>
                <a:gd name="connsiteX1" fmla="*/ 560835 w 1297041"/>
                <a:gd name="connsiteY1" fmla="*/ 1487 h 1301750"/>
                <a:gd name="connsiteX2" fmla="*/ 1062485 w 1297041"/>
                <a:gd name="connsiteY2" fmla="*/ 340427 h 1301750"/>
                <a:gd name="connsiteX3" fmla="*/ 1151386 w 1297041"/>
                <a:gd name="connsiteY3" fmla="*/ 984164 h 1301750"/>
                <a:gd name="connsiteX4" fmla="*/ 598935 w 1297041"/>
                <a:gd name="connsiteY4" fmla="*/ 1301667 h 1301750"/>
                <a:gd name="connsiteX5" fmla="*/ 59185 w 1297041"/>
                <a:gd name="connsiteY5" fmla="*/ 1009565 h 1301750"/>
                <a:gd name="connsiteX6" fmla="*/ 109985 w 1297041"/>
                <a:gd name="connsiteY6" fmla="*/ 251527 h 1301750"/>
                <a:gd name="connsiteX0" fmla="*/ 109985 w 1297041"/>
                <a:gd name="connsiteY0" fmla="*/ 296844 h 1347067"/>
                <a:gd name="connsiteX1" fmla="*/ 560835 w 1297041"/>
                <a:gd name="connsiteY1" fmla="*/ 46804 h 1347067"/>
                <a:gd name="connsiteX2" fmla="*/ 1062485 w 1297041"/>
                <a:gd name="connsiteY2" fmla="*/ 385744 h 1347067"/>
                <a:gd name="connsiteX3" fmla="*/ 1151386 w 1297041"/>
                <a:gd name="connsiteY3" fmla="*/ 1029481 h 1347067"/>
                <a:gd name="connsiteX4" fmla="*/ 598935 w 1297041"/>
                <a:gd name="connsiteY4" fmla="*/ 1346984 h 1347067"/>
                <a:gd name="connsiteX5" fmla="*/ 59185 w 1297041"/>
                <a:gd name="connsiteY5" fmla="*/ 1054882 h 1347067"/>
                <a:gd name="connsiteX6" fmla="*/ 109985 w 1297041"/>
                <a:gd name="connsiteY6" fmla="*/ 296844 h 1347067"/>
                <a:gd name="connsiteX0" fmla="*/ 109985 w 1297041"/>
                <a:gd name="connsiteY0" fmla="*/ 252780 h 1303003"/>
                <a:gd name="connsiteX1" fmla="*/ 560835 w 1297041"/>
                <a:gd name="connsiteY1" fmla="*/ 2740 h 1303003"/>
                <a:gd name="connsiteX2" fmla="*/ 1062485 w 1297041"/>
                <a:gd name="connsiteY2" fmla="*/ 341680 h 1303003"/>
                <a:gd name="connsiteX3" fmla="*/ 1151386 w 1297041"/>
                <a:gd name="connsiteY3" fmla="*/ 985417 h 1303003"/>
                <a:gd name="connsiteX4" fmla="*/ 598935 w 1297041"/>
                <a:gd name="connsiteY4" fmla="*/ 1302920 h 1303003"/>
                <a:gd name="connsiteX5" fmla="*/ 59185 w 1297041"/>
                <a:gd name="connsiteY5" fmla="*/ 1010818 h 1303003"/>
                <a:gd name="connsiteX6" fmla="*/ 109985 w 1297041"/>
                <a:gd name="connsiteY6" fmla="*/ 252780 h 1303003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16525 w 1303581"/>
                <a:gd name="connsiteY0" fmla="*/ 297604 h 1347827"/>
                <a:gd name="connsiteX1" fmla="*/ 567375 w 1303581"/>
                <a:gd name="connsiteY1" fmla="*/ 47564 h 1347827"/>
                <a:gd name="connsiteX2" fmla="*/ 1069025 w 1303581"/>
                <a:gd name="connsiteY2" fmla="*/ 386504 h 1347827"/>
                <a:gd name="connsiteX3" fmla="*/ 1157926 w 1303581"/>
                <a:gd name="connsiteY3" fmla="*/ 1030241 h 1347827"/>
                <a:gd name="connsiteX4" fmla="*/ 605475 w 1303581"/>
                <a:gd name="connsiteY4" fmla="*/ 1347744 h 1347827"/>
                <a:gd name="connsiteX5" fmla="*/ 65725 w 1303581"/>
                <a:gd name="connsiteY5" fmla="*/ 1055642 h 1347827"/>
                <a:gd name="connsiteX6" fmla="*/ 116525 w 1303581"/>
                <a:gd name="connsiteY6" fmla="*/ 297604 h 1347827"/>
                <a:gd name="connsiteX0" fmla="*/ 108230 w 1307986"/>
                <a:gd name="connsiteY0" fmla="*/ 318334 h 1336807"/>
                <a:gd name="connsiteX1" fmla="*/ 571780 w 1307986"/>
                <a:gd name="connsiteY1" fmla="*/ 36544 h 1336807"/>
                <a:gd name="connsiteX2" fmla="*/ 1073430 w 1307986"/>
                <a:gd name="connsiteY2" fmla="*/ 375484 h 1336807"/>
                <a:gd name="connsiteX3" fmla="*/ 1162331 w 1307986"/>
                <a:gd name="connsiteY3" fmla="*/ 1019221 h 1336807"/>
                <a:gd name="connsiteX4" fmla="*/ 609880 w 1307986"/>
                <a:gd name="connsiteY4" fmla="*/ 1336724 h 1336807"/>
                <a:gd name="connsiteX5" fmla="*/ 70130 w 1307986"/>
                <a:gd name="connsiteY5" fmla="*/ 1044622 h 1336807"/>
                <a:gd name="connsiteX6" fmla="*/ 108230 w 1307986"/>
                <a:gd name="connsiteY6" fmla="*/ 318334 h 1336807"/>
                <a:gd name="connsiteX0" fmla="*/ 143325 w 1343081"/>
                <a:gd name="connsiteY0" fmla="*/ 336783 h 1355256"/>
                <a:gd name="connsiteX1" fmla="*/ 606875 w 1343081"/>
                <a:gd name="connsiteY1" fmla="*/ 54993 h 1355256"/>
                <a:gd name="connsiteX2" fmla="*/ 1108525 w 1343081"/>
                <a:gd name="connsiteY2" fmla="*/ 393933 h 1355256"/>
                <a:gd name="connsiteX3" fmla="*/ 1197426 w 1343081"/>
                <a:gd name="connsiteY3" fmla="*/ 1037670 h 1355256"/>
                <a:gd name="connsiteX4" fmla="*/ 644975 w 1343081"/>
                <a:gd name="connsiteY4" fmla="*/ 1355173 h 1355256"/>
                <a:gd name="connsiteX5" fmla="*/ 105225 w 1343081"/>
                <a:gd name="connsiteY5" fmla="*/ 1063071 h 1355256"/>
                <a:gd name="connsiteX6" fmla="*/ 143325 w 1343081"/>
                <a:gd name="connsiteY6" fmla="*/ 336783 h 1355256"/>
                <a:gd name="connsiteX0" fmla="*/ 114082 w 1313838"/>
                <a:gd name="connsiteY0" fmla="*/ 318334 h 1336807"/>
                <a:gd name="connsiteX1" fmla="*/ 577632 w 1313838"/>
                <a:gd name="connsiteY1" fmla="*/ 36544 h 1336807"/>
                <a:gd name="connsiteX2" fmla="*/ 1079282 w 1313838"/>
                <a:gd name="connsiteY2" fmla="*/ 375484 h 1336807"/>
                <a:gd name="connsiteX3" fmla="*/ 1168183 w 1313838"/>
                <a:gd name="connsiteY3" fmla="*/ 1019221 h 1336807"/>
                <a:gd name="connsiteX4" fmla="*/ 615732 w 1313838"/>
                <a:gd name="connsiteY4" fmla="*/ 1336724 h 1336807"/>
                <a:gd name="connsiteX5" fmla="*/ 75982 w 1313838"/>
                <a:gd name="connsiteY5" fmla="*/ 1044622 h 1336807"/>
                <a:gd name="connsiteX6" fmla="*/ 114082 w 1313838"/>
                <a:gd name="connsiteY6" fmla="*/ 318334 h 1336807"/>
                <a:gd name="connsiteX0" fmla="*/ 227307 w 1427063"/>
                <a:gd name="connsiteY0" fmla="*/ 318334 h 1336807"/>
                <a:gd name="connsiteX1" fmla="*/ 690857 w 1427063"/>
                <a:gd name="connsiteY1" fmla="*/ 36544 h 1336807"/>
                <a:gd name="connsiteX2" fmla="*/ 1192507 w 1427063"/>
                <a:gd name="connsiteY2" fmla="*/ 375484 h 1336807"/>
                <a:gd name="connsiteX3" fmla="*/ 1281408 w 1427063"/>
                <a:gd name="connsiteY3" fmla="*/ 1019221 h 1336807"/>
                <a:gd name="connsiteX4" fmla="*/ 728957 w 1427063"/>
                <a:gd name="connsiteY4" fmla="*/ 1336724 h 1336807"/>
                <a:gd name="connsiteX5" fmla="*/ 189207 w 1427063"/>
                <a:gd name="connsiteY5" fmla="*/ 1044622 h 1336807"/>
                <a:gd name="connsiteX6" fmla="*/ 227307 w 1427063"/>
                <a:gd name="connsiteY6" fmla="*/ 318334 h 1336807"/>
                <a:gd name="connsiteX0" fmla="*/ 224092 w 1423848"/>
                <a:gd name="connsiteY0" fmla="*/ 318334 h 1336807"/>
                <a:gd name="connsiteX1" fmla="*/ 687642 w 1423848"/>
                <a:gd name="connsiteY1" fmla="*/ 36544 h 1336807"/>
                <a:gd name="connsiteX2" fmla="*/ 1189292 w 1423848"/>
                <a:gd name="connsiteY2" fmla="*/ 375484 h 1336807"/>
                <a:gd name="connsiteX3" fmla="*/ 1278193 w 1423848"/>
                <a:gd name="connsiteY3" fmla="*/ 1019221 h 1336807"/>
                <a:gd name="connsiteX4" fmla="*/ 725742 w 1423848"/>
                <a:gd name="connsiteY4" fmla="*/ 1336724 h 1336807"/>
                <a:gd name="connsiteX5" fmla="*/ 185992 w 1423848"/>
                <a:gd name="connsiteY5" fmla="*/ 1044622 h 1336807"/>
                <a:gd name="connsiteX6" fmla="*/ 224092 w 1423848"/>
                <a:gd name="connsiteY6" fmla="*/ 318334 h 1336807"/>
                <a:gd name="connsiteX0" fmla="*/ 219649 w 1425755"/>
                <a:gd name="connsiteY0" fmla="*/ 345488 h 1338561"/>
                <a:gd name="connsiteX1" fmla="*/ 689549 w 1425755"/>
                <a:gd name="connsiteY1" fmla="*/ 38298 h 1338561"/>
                <a:gd name="connsiteX2" fmla="*/ 1191199 w 1425755"/>
                <a:gd name="connsiteY2" fmla="*/ 377238 h 1338561"/>
                <a:gd name="connsiteX3" fmla="*/ 1280100 w 1425755"/>
                <a:gd name="connsiteY3" fmla="*/ 1020975 h 1338561"/>
                <a:gd name="connsiteX4" fmla="*/ 727649 w 1425755"/>
                <a:gd name="connsiteY4" fmla="*/ 1338478 h 1338561"/>
                <a:gd name="connsiteX5" fmla="*/ 187899 w 1425755"/>
                <a:gd name="connsiteY5" fmla="*/ 1046376 h 1338561"/>
                <a:gd name="connsiteX6" fmla="*/ 219649 w 1425755"/>
                <a:gd name="connsiteY6" fmla="*/ 345488 h 1338561"/>
                <a:gd name="connsiteX0" fmla="*/ 207305 w 1413411"/>
                <a:gd name="connsiteY0" fmla="*/ 345488 h 1338561"/>
                <a:gd name="connsiteX1" fmla="*/ 677205 w 1413411"/>
                <a:gd name="connsiteY1" fmla="*/ 38298 h 1338561"/>
                <a:gd name="connsiteX2" fmla="*/ 1178855 w 1413411"/>
                <a:gd name="connsiteY2" fmla="*/ 377238 h 1338561"/>
                <a:gd name="connsiteX3" fmla="*/ 1267756 w 1413411"/>
                <a:gd name="connsiteY3" fmla="*/ 1020975 h 1338561"/>
                <a:gd name="connsiteX4" fmla="*/ 715305 w 1413411"/>
                <a:gd name="connsiteY4" fmla="*/ 1338478 h 1338561"/>
                <a:gd name="connsiteX5" fmla="*/ 175555 w 1413411"/>
                <a:gd name="connsiteY5" fmla="*/ 1046376 h 1338561"/>
                <a:gd name="connsiteX6" fmla="*/ 207305 w 1413411"/>
                <a:gd name="connsiteY6" fmla="*/ 345488 h 1338561"/>
                <a:gd name="connsiteX0" fmla="*/ 221312 w 1408368"/>
                <a:gd name="connsiteY0" fmla="*/ 352277 h 1339000"/>
                <a:gd name="connsiteX1" fmla="*/ 672162 w 1408368"/>
                <a:gd name="connsiteY1" fmla="*/ 38737 h 1339000"/>
                <a:gd name="connsiteX2" fmla="*/ 1173812 w 1408368"/>
                <a:gd name="connsiteY2" fmla="*/ 377677 h 1339000"/>
                <a:gd name="connsiteX3" fmla="*/ 1262713 w 1408368"/>
                <a:gd name="connsiteY3" fmla="*/ 1021414 h 1339000"/>
                <a:gd name="connsiteX4" fmla="*/ 710262 w 1408368"/>
                <a:gd name="connsiteY4" fmla="*/ 1338917 h 1339000"/>
                <a:gd name="connsiteX5" fmla="*/ 170512 w 1408368"/>
                <a:gd name="connsiteY5" fmla="*/ 1046815 h 1339000"/>
                <a:gd name="connsiteX6" fmla="*/ 221312 w 1408368"/>
                <a:gd name="connsiteY6" fmla="*/ 352277 h 1339000"/>
                <a:gd name="connsiteX0" fmla="*/ 255177 w 1442233"/>
                <a:gd name="connsiteY0" fmla="*/ 352277 h 1339000"/>
                <a:gd name="connsiteX1" fmla="*/ 706027 w 1442233"/>
                <a:gd name="connsiteY1" fmla="*/ 38737 h 1339000"/>
                <a:gd name="connsiteX2" fmla="*/ 1207677 w 1442233"/>
                <a:gd name="connsiteY2" fmla="*/ 377677 h 1339000"/>
                <a:gd name="connsiteX3" fmla="*/ 1296578 w 1442233"/>
                <a:gd name="connsiteY3" fmla="*/ 1021414 h 1339000"/>
                <a:gd name="connsiteX4" fmla="*/ 744127 w 1442233"/>
                <a:gd name="connsiteY4" fmla="*/ 1338917 h 1339000"/>
                <a:gd name="connsiteX5" fmla="*/ 204377 w 1442233"/>
                <a:gd name="connsiteY5" fmla="*/ 1046815 h 1339000"/>
                <a:gd name="connsiteX6" fmla="*/ 255177 w 1442233"/>
                <a:gd name="connsiteY6" fmla="*/ 352277 h 1339000"/>
                <a:gd name="connsiteX0" fmla="*/ 243103 w 1430159"/>
                <a:gd name="connsiteY0" fmla="*/ 352277 h 1339000"/>
                <a:gd name="connsiteX1" fmla="*/ 693953 w 1430159"/>
                <a:gd name="connsiteY1" fmla="*/ 38737 h 1339000"/>
                <a:gd name="connsiteX2" fmla="*/ 1195603 w 1430159"/>
                <a:gd name="connsiteY2" fmla="*/ 377677 h 1339000"/>
                <a:gd name="connsiteX3" fmla="*/ 1284504 w 1430159"/>
                <a:gd name="connsiteY3" fmla="*/ 1021414 h 1339000"/>
                <a:gd name="connsiteX4" fmla="*/ 732053 w 1430159"/>
                <a:gd name="connsiteY4" fmla="*/ 1338917 h 1339000"/>
                <a:gd name="connsiteX5" fmla="*/ 192303 w 1430159"/>
                <a:gd name="connsiteY5" fmla="*/ 1046815 h 1339000"/>
                <a:gd name="connsiteX6" fmla="*/ 243103 w 1430159"/>
                <a:gd name="connsiteY6" fmla="*/ 352277 h 1339000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244389 w 1431445"/>
                <a:gd name="connsiteY0" fmla="*/ 347623 h 1334346"/>
                <a:gd name="connsiteX1" fmla="*/ 276140 w 1431445"/>
                <a:gd name="connsiteY1" fmla="*/ 280161 h 1334346"/>
                <a:gd name="connsiteX2" fmla="*/ 695239 w 1431445"/>
                <a:gd name="connsiteY2" fmla="*/ 34083 h 1334346"/>
                <a:gd name="connsiteX3" fmla="*/ 1196889 w 1431445"/>
                <a:gd name="connsiteY3" fmla="*/ 373023 h 1334346"/>
                <a:gd name="connsiteX4" fmla="*/ 1285790 w 1431445"/>
                <a:gd name="connsiteY4" fmla="*/ 1016760 h 1334346"/>
                <a:gd name="connsiteX5" fmla="*/ 733339 w 1431445"/>
                <a:gd name="connsiteY5" fmla="*/ 1334263 h 1334346"/>
                <a:gd name="connsiteX6" fmla="*/ 193589 w 1431445"/>
                <a:gd name="connsiteY6" fmla="*/ 1042161 h 1334346"/>
                <a:gd name="connsiteX7" fmla="*/ 244389 w 1431445"/>
                <a:gd name="connsiteY7" fmla="*/ 347623 h 1334346"/>
                <a:gd name="connsiteX0" fmla="*/ 31597 w 1269453"/>
                <a:gd name="connsiteY0" fmla="*/ 1042161 h 1334346"/>
                <a:gd name="connsiteX1" fmla="*/ 114148 w 1269453"/>
                <a:gd name="connsiteY1" fmla="*/ 280161 h 1334346"/>
                <a:gd name="connsiteX2" fmla="*/ 533247 w 1269453"/>
                <a:gd name="connsiteY2" fmla="*/ 34083 h 1334346"/>
                <a:gd name="connsiteX3" fmla="*/ 1034897 w 1269453"/>
                <a:gd name="connsiteY3" fmla="*/ 373023 h 1334346"/>
                <a:gd name="connsiteX4" fmla="*/ 1123798 w 1269453"/>
                <a:gd name="connsiteY4" fmla="*/ 1016760 h 1334346"/>
                <a:gd name="connsiteX5" fmla="*/ 571347 w 1269453"/>
                <a:gd name="connsiteY5" fmla="*/ 1334263 h 1334346"/>
                <a:gd name="connsiteX6" fmla="*/ 31597 w 1269453"/>
                <a:gd name="connsiteY6" fmla="*/ 1042161 h 1334346"/>
                <a:gd name="connsiteX0" fmla="*/ 31597 w 1269453"/>
                <a:gd name="connsiteY0" fmla="*/ 1042616 h 1334801"/>
                <a:gd name="connsiteX1" fmla="*/ 114148 w 1269453"/>
                <a:gd name="connsiteY1" fmla="*/ 280616 h 1334801"/>
                <a:gd name="connsiteX2" fmla="*/ 533247 w 1269453"/>
                <a:gd name="connsiteY2" fmla="*/ 34538 h 1334801"/>
                <a:gd name="connsiteX3" fmla="*/ 1034897 w 1269453"/>
                <a:gd name="connsiteY3" fmla="*/ 373478 h 1334801"/>
                <a:gd name="connsiteX4" fmla="*/ 1123798 w 1269453"/>
                <a:gd name="connsiteY4" fmla="*/ 1017215 h 1334801"/>
                <a:gd name="connsiteX5" fmla="*/ 571347 w 1269453"/>
                <a:gd name="connsiteY5" fmla="*/ 1334718 h 1334801"/>
                <a:gd name="connsiteX6" fmla="*/ 31597 w 1269453"/>
                <a:gd name="connsiteY6" fmla="*/ 1042616 h 1334801"/>
                <a:gd name="connsiteX0" fmla="*/ 166588 w 1404444"/>
                <a:gd name="connsiteY0" fmla="*/ 1042616 h 1334801"/>
                <a:gd name="connsiteX1" fmla="*/ 249139 w 1404444"/>
                <a:gd name="connsiteY1" fmla="*/ 280616 h 1334801"/>
                <a:gd name="connsiteX2" fmla="*/ 668238 w 1404444"/>
                <a:gd name="connsiteY2" fmla="*/ 34538 h 1334801"/>
                <a:gd name="connsiteX3" fmla="*/ 1169888 w 1404444"/>
                <a:gd name="connsiteY3" fmla="*/ 373478 h 1334801"/>
                <a:gd name="connsiteX4" fmla="*/ 1258789 w 1404444"/>
                <a:gd name="connsiteY4" fmla="*/ 1017215 h 1334801"/>
                <a:gd name="connsiteX5" fmla="*/ 706338 w 1404444"/>
                <a:gd name="connsiteY5" fmla="*/ 1334718 h 1334801"/>
                <a:gd name="connsiteX6" fmla="*/ 166588 w 1404444"/>
                <a:gd name="connsiteY6" fmla="*/ 1042616 h 1334801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187071 w 1424927"/>
                <a:gd name="connsiteY0" fmla="*/ 1045663 h 1337848"/>
                <a:gd name="connsiteX1" fmla="*/ 237872 w 1424927"/>
                <a:gd name="connsiteY1" fmla="*/ 334463 h 1337848"/>
                <a:gd name="connsiteX2" fmla="*/ 688721 w 1424927"/>
                <a:gd name="connsiteY2" fmla="*/ 37585 h 1337848"/>
                <a:gd name="connsiteX3" fmla="*/ 1190371 w 1424927"/>
                <a:gd name="connsiteY3" fmla="*/ 376525 h 1337848"/>
                <a:gd name="connsiteX4" fmla="*/ 1279272 w 1424927"/>
                <a:gd name="connsiteY4" fmla="*/ 1020262 h 1337848"/>
                <a:gd name="connsiteX5" fmla="*/ 726821 w 1424927"/>
                <a:gd name="connsiteY5" fmla="*/ 1337765 h 1337848"/>
                <a:gd name="connsiteX6" fmla="*/ 187071 w 1424927"/>
                <a:gd name="connsiteY6" fmla="*/ 1045663 h 1337848"/>
                <a:gd name="connsiteX0" fmla="*/ 209589 w 1447445"/>
                <a:gd name="connsiteY0" fmla="*/ 1045663 h 1337826"/>
                <a:gd name="connsiteX1" fmla="*/ 260390 w 1447445"/>
                <a:gd name="connsiteY1" fmla="*/ 334463 h 1337826"/>
                <a:gd name="connsiteX2" fmla="*/ 711239 w 1447445"/>
                <a:gd name="connsiteY2" fmla="*/ 37585 h 1337826"/>
                <a:gd name="connsiteX3" fmla="*/ 1212889 w 1447445"/>
                <a:gd name="connsiteY3" fmla="*/ 376525 h 1337826"/>
                <a:gd name="connsiteX4" fmla="*/ 1301790 w 1447445"/>
                <a:gd name="connsiteY4" fmla="*/ 1020262 h 1337826"/>
                <a:gd name="connsiteX5" fmla="*/ 749339 w 1447445"/>
                <a:gd name="connsiteY5" fmla="*/ 1337765 h 1337826"/>
                <a:gd name="connsiteX6" fmla="*/ 209589 w 1447445"/>
                <a:gd name="connsiteY6" fmla="*/ 1045663 h 1337826"/>
                <a:gd name="connsiteX0" fmla="*/ 209589 w 1447445"/>
                <a:gd name="connsiteY0" fmla="*/ 1045663 h 1341313"/>
                <a:gd name="connsiteX1" fmla="*/ 260390 w 1447445"/>
                <a:gd name="connsiteY1" fmla="*/ 334463 h 1341313"/>
                <a:gd name="connsiteX2" fmla="*/ 711239 w 1447445"/>
                <a:gd name="connsiteY2" fmla="*/ 37585 h 1341313"/>
                <a:gd name="connsiteX3" fmla="*/ 1212889 w 1447445"/>
                <a:gd name="connsiteY3" fmla="*/ 376525 h 1341313"/>
                <a:gd name="connsiteX4" fmla="*/ 1301790 w 1447445"/>
                <a:gd name="connsiteY4" fmla="*/ 1020262 h 1341313"/>
                <a:gd name="connsiteX5" fmla="*/ 749339 w 1447445"/>
                <a:gd name="connsiteY5" fmla="*/ 1337765 h 1341313"/>
                <a:gd name="connsiteX6" fmla="*/ 209589 w 1447445"/>
                <a:gd name="connsiteY6" fmla="*/ 1045663 h 1341313"/>
                <a:gd name="connsiteX0" fmla="*/ 209589 w 1447445"/>
                <a:gd name="connsiteY0" fmla="*/ 1045663 h 1363959"/>
                <a:gd name="connsiteX1" fmla="*/ 260390 w 1447445"/>
                <a:gd name="connsiteY1" fmla="*/ 334463 h 1363959"/>
                <a:gd name="connsiteX2" fmla="*/ 711239 w 1447445"/>
                <a:gd name="connsiteY2" fmla="*/ 37585 h 1363959"/>
                <a:gd name="connsiteX3" fmla="*/ 1212889 w 1447445"/>
                <a:gd name="connsiteY3" fmla="*/ 376525 h 1363959"/>
                <a:gd name="connsiteX4" fmla="*/ 1301790 w 1447445"/>
                <a:gd name="connsiteY4" fmla="*/ 1020262 h 1363959"/>
                <a:gd name="connsiteX5" fmla="*/ 749339 w 1447445"/>
                <a:gd name="connsiteY5" fmla="*/ 1337765 h 1363959"/>
                <a:gd name="connsiteX6" fmla="*/ 577891 w 1447445"/>
                <a:gd name="connsiteY6" fmla="*/ 1312364 h 1363959"/>
                <a:gd name="connsiteX7" fmla="*/ 209589 w 1447445"/>
                <a:gd name="connsiteY7" fmla="*/ 1045663 h 1363959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577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312364"/>
                <a:gd name="connsiteX1" fmla="*/ 260390 w 1447445"/>
                <a:gd name="connsiteY1" fmla="*/ 334463 h 1312364"/>
                <a:gd name="connsiteX2" fmla="*/ 711239 w 1447445"/>
                <a:gd name="connsiteY2" fmla="*/ 37585 h 1312364"/>
                <a:gd name="connsiteX3" fmla="*/ 1212889 w 1447445"/>
                <a:gd name="connsiteY3" fmla="*/ 376525 h 1312364"/>
                <a:gd name="connsiteX4" fmla="*/ 1301790 w 1447445"/>
                <a:gd name="connsiteY4" fmla="*/ 1020262 h 1312364"/>
                <a:gd name="connsiteX5" fmla="*/ 704891 w 1447445"/>
                <a:gd name="connsiteY5" fmla="*/ 1312364 h 1312364"/>
                <a:gd name="connsiteX6" fmla="*/ 209589 w 1447445"/>
                <a:gd name="connsiteY6" fmla="*/ 1045663 h 1312364"/>
                <a:gd name="connsiteX0" fmla="*/ 209589 w 1447445"/>
                <a:gd name="connsiteY0" fmla="*/ 1045663 h 1503149"/>
                <a:gd name="connsiteX1" fmla="*/ 260390 w 1447445"/>
                <a:gd name="connsiteY1" fmla="*/ 334463 h 1503149"/>
                <a:gd name="connsiteX2" fmla="*/ 711239 w 1447445"/>
                <a:gd name="connsiteY2" fmla="*/ 37585 h 1503149"/>
                <a:gd name="connsiteX3" fmla="*/ 1212889 w 1447445"/>
                <a:gd name="connsiteY3" fmla="*/ 376525 h 1503149"/>
                <a:gd name="connsiteX4" fmla="*/ 1301790 w 1447445"/>
                <a:gd name="connsiteY4" fmla="*/ 1020262 h 1503149"/>
                <a:gd name="connsiteX5" fmla="*/ 704891 w 1447445"/>
                <a:gd name="connsiteY5" fmla="*/ 1312364 h 1503149"/>
                <a:gd name="connsiteX6" fmla="*/ 209589 w 1447445"/>
                <a:gd name="connsiteY6" fmla="*/ 1045663 h 1503149"/>
                <a:gd name="connsiteX0" fmla="*/ 209589 w 1447445"/>
                <a:gd name="connsiteY0" fmla="*/ 1045663 h 1507579"/>
                <a:gd name="connsiteX1" fmla="*/ 260390 w 1447445"/>
                <a:gd name="connsiteY1" fmla="*/ 334463 h 1507579"/>
                <a:gd name="connsiteX2" fmla="*/ 711239 w 1447445"/>
                <a:gd name="connsiteY2" fmla="*/ 37585 h 1507579"/>
                <a:gd name="connsiteX3" fmla="*/ 1212889 w 1447445"/>
                <a:gd name="connsiteY3" fmla="*/ 376525 h 1507579"/>
                <a:gd name="connsiteX4" fmla="*/ 1301790 w 1447445"/>
                <a:gd name="connsiteY4" fmla="*/ 1020262 h 1507579"/>
                <a:gd name="connsiteX5" fmla="*/ 704891 w 1447445"/>
                <a:gd name="connsiteY5" fmla="*/ 1312364 h 1507579"/>
                <a:gd name="connsiteX6" fmla="*/ 209589 w 1447445"/>
                <a:gd name="connsiteY6" fmla="*/ 1045663 h 1507579"/>
                <a:gd name="connsiteX0" fmla="*/ 209589 w 1447445"/>
                <a:gd name="connsiteY0" fmla="*/ 1045663 h 1617166"/>
                <a:gd name="connsiteX1" fmla="*/ 260390 w 1447445"/>
                <a:gd name="connsiteY1" fmla="*/ 334463 h 1617166"/>
                <a:gd name="connsiteX2" fmla="*/ 711239 w 1447445"/>
                <a:gd name="connsiteY2" fmla="*/ 37585 h 1617166"/>
                <a:gd name="connsiteX3" fmla="*/ 1212889 w 1447445"/>
                <a:gd name="connsiteY3" fmla="*/ 376525 h 1617166"/>
                <a:gd name="connsiteX4" fmla="*/ 1301790 w 1447445"/>
                <a:gd name="connsiteY4" fmla="*/ 1020262 h 1617166"/>
                <a:gd name="connsiteX5" fmla="*/ 730291 w 1447445"/>
                <a:gd name="connsiteY5" fmla="*/ 1445714 h 1617166"/>
                <a:gd name="connsiteX6" fmla="*/ 209589 w 1447445"/>
                <a:gd name="connsiteY6" fmla="*/ 1045663 h 1617166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  <a:gd name="connsiteX0" fmla="*/ 209589 w 1447445"/>
                <a:gd name="connsiteY0" fmla="*/ 1045663 h 1533343"/>
                <a:gd name="connsiteX1" fmla="*/ 260390 w 1447445"/>
                <a:gd name="connsiteY1" fmla="*/ 334463 h 1533343"/>
                <a:gd name="connsiteX2" fmla="*/ 711239 w 1447445"/>
                <a:gd name="connsiteY2" fmla="*/ 37585 h 1533343"/>
                <a:gd name="connsiteX3" fmla="*/ 1212889 w 1447445"/>
                <a:gd name="connsiteY3" fmla="*/ 376525 h 1533343"/>
                <a:gd name="connsiteX4" fmla="*/ 1301790 w 1447445"/>
                <a:gd name="connsiteY4" fmla="*/ 1020262 h 1533343"/>
                <a:gd name="connsiteX5" fmla="*/ 730291 w 1447445"/>
                <a:gd name="connsiteY5" fmla="*/ 1445714 h 1533343"/>
                <a:gd name="connsiteX6" fmla="*/ 209589 w 1447445"/>
                <a:gd name="connsiteY6" fmla="*/ 1045663 h 153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445" h="1533343">
                  <a:moveTo>
                    <a:pt x="209589" y="1045663"/>
                  </a:moveTo>
                  <a:cubicBezTo>
                    <a:pt x="57189" y="965229"/>
                    <a:pt x="-197868" y="489776"/>
                    <a:pt x="260390" y="334463"/>
                  </a:cubicBezTo>
                  <a:cubicBezTo>
                    <a:pt x="305898" y="-106600"/>
                    <a:pt x="552489" y="30575"/>
                    <a:pt x="711239" y="37585"/>
                  </a:cubicBezTo>
                  <a:cubicBezTo>
                    <a:pt x="869989" y="44595"/>
                    <a:pt x="1194897" y="-175663"/>
                    <a:pt x="1212889" y="376525"/>
                  </a:cubicBezTo>
                  <a:cubicBezTo>
                    <a:pt x="1415031" y="388963"/>
                    <a:pt x="1575898" y="675905"/>
                    <a:pt x="1301790" y="1020262"/>
                  </a:cubicBezTo>
                  <a:cubicBezTo>
                    <a:pt x="1329307" y="1258785"/>
                    <a:pt x="1299674" y="1708181"/>
                    <a:pt x="730291" y="1445714"/>
                  </a:cubicBezTo>
                  <a:cubicBezTo>
                    <a:pt x="214883" y="1733580"/>
                    <a:pt x="97406" y="1236163"/>
                    <a:pt x="209589" y="10456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E5C7491-B30B-4BA1-9F26-A1278D24ED3E}"/>
                </a:ext>
              </a:extLst>
            </p:cNvPr>
            <p:cNvSpPr/>
            <p:nvPr/>
          </p:nvSpPr>
          <p:spPr>
            <a:xfrm rot="478539">
              <a:off x="6126796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34E9784-8BAD-4F5D-80BF-26FD53670B62}"/>
                </a:ext>
              </a:extLst>
            </p:cNvPr>
            <p:cNvSpPr/>
            <p:nvPr/>
          </p:nvSpPr>
          <p:spPr>
            <a:xfrm rot="20824237">
              <a:off x="6453072" y="2506493"/>
              <a:ext cx="304800" cy="4651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71">
              <a:extLst>
                <a:ext uri="{FF2B5EF4-FFF2-40B4-BE49-F238E27FC236}">
                  <a16:creationId xmlns:a16="http://schemas.microsoft.com/office/drawing/2014/main" id="{6A06233C-FFBC-4974-9C90-E388F2961C1F}"/>
                </a:ext>
              </a:extLst>
            </p:cNvPr>
            <p:cNvSpPr/>
            <p:nvPr/>
          </p:nvSpPr>
          <p:spPr>
            <a:xfrm>
              <a:off x="6673406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71">
              <a:extLst>
                <a:ext uri="{FF2B5EF4-FFF2-40B4-BE49-F238E27FC236}">
                  <a16:creationId xmlns:a16="http://schemas.microsoft.com/office/drawing/2014/main" id="{60226291-6E4A-4459-ACC0-0F86F8B86B26}"/>
                </a:ext>
              </a:extLst>
            </p:cNvPr>
            <p:cNvSpPr/>
            <p:nvPr/>
          </p:nvSpPr>
          <p:spPr>
            <a:xfrm flipH="1">
              <a:off x="5884044" y="2868198"/>
              <a:ext cx="297375" cy="465536"/>
            </a:xfrm>
            <a:custGeom>
              <a:avLst/>
              <a:gdLst>
                <a:gd name="connsiteX0" fmla="*/ 0 w 304800"/>
                <a:gd name="connsiteY0" fmla="*/ 232577 h 465154"/>
                <a:gd name="connsiteX1" fmla="*/ 152400 w 304800"/>
                <a:gd name="connsiteY1" fmla="*/ 0 h 465154"/>
                <a:gd name="connsiteX2" fmla="*/ 304800 w 304800"/>
                <a:gd name="connsiteY2" fmla="*/ 232577 h 465154"/>
                <a:gd name="connsiteX3" fmla="*/ 152400 w 304800"/>
                <a:gd name="connsiteY3" fmla="*/ 465154 h 465154"/>
                <a:gd name="connsiteX4" fmla="*/ 0 w 304800"/>
                <a:gd name="connsiteY4" fmla="*/ 232577 h 465154"/>
                <a:gd name="connsiteX0" fmla="*/ 0 w 328613"/>
                <a:gd name="connsiteY0" fmla="*/ 242119 h 465190"/>
                <a:gd name="connsiteX1" fmla="*/ 176213 w 328613"/>
                <a:gd name="connsiteY1" fmla="*/ 17 h 465190"/>
                <a:gd name="connsiteX2" fmla="*/ 328613 w 328613"/>
                <a:gd name="connsiteY2" fmla="*/ 232594 h 465190"/>
                <a:gd name="connsiteX3" fmla="*/ 176213 w 328613"/>
                <a:gd name="connsiteY3" fmla="*/ 465171 h 465190"/>
                <a:gd name="connsiteX4" fmla="*/ 0 w 328613"/>
                <a:gd name="connsiteY4" fmla="*/ 242119 h 465190"/>
                <a:gd name="connsiteX0" fmla="*/ 0 w 295275"/>
                <a:gd name="connsiteY0" fmla="*/ 242107 h 465163"/>
                <a:gd name="connsiteX1" fmla="*/ 176213 w 295275"/>
                <a:gd name="connsiteY1" fmla="*/ 5 h 465163"/>
                <a:gd name="connsiteX2" fmla="*/ 295275 w 295275"/>
                <a:gd name="connsiteY2" fmla="*/ 237345 h 465163"/>
                <a:gd name="connsiteX3" fmla="*/ 176213 w 295275"/>
                <a:gd name="connsiteY3" fmla="*/ 465159 h 465163"/>
                <a:gd name="connsiteX4" fmla="*/ 0 w 295275"/>
                <a:gd name="connsiteY4" fmla="*/ 242107 h 465163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  <a:gd name="connsiteX0" fmla="*/ 0 w 297375"/>
                <a:gd name="connsiteY0" fmla="*/ 242480 h 465536"/>
                <a:gd name="connsiteX1" fmla="*/ 176213 w 297375"/>
                <a:gd name="connsiteY1" fmla="*/ 378 h 465536"/>
                <a:gd name="connsiteX2" fmla="*/ 295275 w 297375"/>
                <a:gd name="connsiteY2" fmla="*/ 237718 h 465536"/>
                <a:gd name="connsiteX3" fmla="*/ 176213 w 297375"/>
                <a:gd name="connsiteY3" fmla="*/ 465532 h 465536"/>
                <a:gd name="connsiteX4" fmla="*/ 0 w 297375"/>
                <a:gd name="connsiteY4" fmla="*/ 242480 h 46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7375" h="465536">
                  <a:moveTo>
                    <a:pt x="0" y="242480"/>
                  </a:moveTo>
                  <a:cubicBezTo>
                    <a:pt x="0" y="114031"/>
                    <a:pt x="127001" y="1172"/>
                    <a:pt x="176213" y="378"/>
                  </a:cubicBezTo>
                  <a:cubicBezTo>
                    <a:pt x="225425" y="-416"/>
                    <a:pt x="311944" y="-14556"/>
                    <a:pt x="295275" y="237718"/>
                  </a:cubicBezTo>
                  <a:cubicBezTo>
                    <a:pt x="283369" y="461417"/>
                    <a:pt x="225425" y="464738"/>
                    <a:pt x="176213" y="465532"/>
                  </a:cubicBezTo>
                  <a:cubicBezTo>
                    <a:pt x="127001" y="466326"/>
                    <a:pt x="0" y="370929"/>
                    <a:pt x="0" y="24248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Rectangle 73">
              <a:extLst>
                <a:ext uri="{FF2B5EF4-FFF2-40B4-BE49-F238E27FC236}">
                  <a16:creationId xmlns:a16="http://schemas.microsoft.com/office/drawing/2014/main" id="{6B05B11E-3790-40F4-9004-4BDC379342C2}"/>
                </a:ext>
              </a:extLst>
            </p:cNvPr>
            <p:cNvSpPr/>
            <p:nvPr/>
          </p:nvSpPr>
          <p:spPr>
            <a:xfrm>
              <a:off x="5994112" y="3101423"/>
              <a:ext cx="866601" cy="661193"/>
            </a:xfrm>
            <a:custGeom>
              <a:avLst/>
              <a:gdLst>
                <a:gd name="connsiteX0" fmla="*/ 0 w 231002"/>
                <a:gd name="connsiteY0" fmla="*/ 0 h 246706"/>
                <a:gd name="connsiteX1" fmla="*/ 231002 w 231002"/>
                <a:gd name="connsiteY1" fmla="*/ 0 h 246706"/>
                <a:gd name="connsiteX2" fmla="*/ 231002 w 231002"/>
                <a:gd name="connsiteY2" fmla="*/ 246706 h 246706"/>
                <a:gd name="connsiteX3" fmla="*/ 0 w 231002"/>
                <a:gd name="connsiteY3" fmla="*/ 246706 h 246706"/>
                <a:gd name="connsiteX4" fmla="*/ 0 w 231002"/>
                <a:gd name="connsiteY4" fmla="*/ 0 h 246706"/>
                <a:gd name="connsiteX0" fmla="*/ 73025 w 231002"/>
                <a:gd name="connsiteY0" fmla="*/ 0 h 408631"/>
                <a:gd name="connsiteX1" fmla="*/ 231002 w 231002"/>
                <a:gd name="connsiteY1" fmla="*/ 161925 h 408631"/>
                <a:gd name="connsiteX2" fmla="*/ 231002 w 231002"/>
                <a:gd name="connsiteY2" fmla="*/ 408631 h 408631"/>
                <a:gd name="connsiteX3" fmla="*/ 0 w 231002"/>
                <a:gd name="connsiteY3" fmla="*/ 408631 h 408631"/>
                <a:gd name="connsiteX4" fmla="*/ 73025 w 231002"/>
                <a:gd name="connsiteY4" fmla="*/ 0 h 408631"/>
                <a:gd name="connsiteX0" fmla="*/ 342900 w 500877"/>
                <a:gd name="connsiteY0" fmla="*/ 0 h 608656"/>
                <a:gd name="connsiteX1" fmla="*/ 500877 w 500877"/>
                <a:gd name="connsiteY1" fmla="*/ 161925 h 608656"/>
                <a:gd name="connsiteX2" fmla="*/ 500877 w 500877"/>
                <a:gd name="connsiteY2" fmla="*/ 408631 h 608656"/>
                <a:gd name="connsiteX3" fmla="*/ 0 w 500877"/>
                <a:gd name="connsiteY3" fmla="*/ 608656 h 608656"/>
                <a:gd name="connsiteX4" fmla="*/ 342900 w 500877"/>
                <a:gd name="connsiteY4" fmla="*/ 0 h 608656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500877 w 688202"/>
                <a:gd name="connsiteY2" fmla="*/ 408631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688202"/>
                <a:gd name="connsiteY0" fmla="*/ 0 h 625475"/>
                <a:gd name="connsiteX1" fmla="*/ 688202 w 688202"/>
                <a:gd name="connsiteY1" fmla="*/ 625475 h 625475"/>
                <a:gd name="connsiteX2" fmla="*/ 351652 w 688202"/>
                <a:gd name="connsiteY2" fmla="*/ 583256 h 625475"/>
                <a:gd name="connsiteX3" fmla="*/ 0 w 688202"/>
                <a:gd name="connsiteY3" fmla="*/ 608656 h 625475"/>
                <a:gd name="connsiteX4" fmla="*/ 342900 w 688202"/>
                <a:gd name="connsiteY4" fmla="*/ 0 h 625475"/>
                <a:gd name="connsiteX0" fmla="*/ 342900 w 753984"/>
                <a:gd name="connsiteY0" fmla="*/ 0 h 625475"/>
                <a:gd name="connsiteX1" fmla="*/ 688202 w 753984"/>
                <a:gd name="connsiteY1" fmla="*/ 625475 h 625475"/>
                <a:gd name="connsiteX2" fmla="*/ 351652 w 753984"/>
                <a:gd name="connsiteY2" fmla="*/ 583256 h 625475"/>
                <a:gd name="connsiteX3" fmla="*/ 0 w 753984"/>
                <a:gd name="connsiteY3" fmla="*/ 608656 h 625475"/>
                <a:gd name="connsiteX4" fmla="*/ 342900 w 753984"/>
                <a:gd name="connsiteY4" fmla="*/ 0 h 625475"/>
                <a:gd name="connsiteX0" fmla="*/ 342900 w 753984"/>
                <a:gd name="connsiteY0" fmla="*/ 0 h 644396"/>
                <a:gd name="connsiteX1" fmla="*/ 688202 w 753984"/>
                <a:gd name="connsiteY1" fmla="*/ 625475 h 644396"/>
                <a:gd name="connsiteX2" fmla="*/ 351652 w 753984"/>
                <a:gd name="connsiteY2" fmla="*/ 583256 h 644396"/>
                <a:gd name="connsiteX3" fmla="*/ 0 w 753984"/>
                <a:gd name="connsiteY3" fmla="*/ 608656 h 644396"/>
                <a:gd name="connsiteX4" fmla="*/ 342900 w 753984"/>
                <a:gd name="connsiteY4" fmla="*/ 0 h 644396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342900 w 753984"/>
                <a:gd name="connsiteY0" fmla="*/ 0 h 647249"/>
                <a:gd name="connsiteX1" fmla="*/ 688202 w 753984"/>
                <a:gd name="connsiteY1" fmla="*/ 625475 h 647249"/>
                <a:gd name="connsiteX2" fmla="*/ 351652 w 753984"/>
                <a:gd name="connsiteY2" fmla="*/ 583256 h 647249"/>
                <a:gd name="connsiteX3" fmla="*/ 0 w 753984"/>
                <a:gd name="connsiteY3" fmla="*/ 608656 h 647249"/>
                <a:gd name="connsiteX4" fmla="*/ 342900 w 753984"/>
                <a:gd name="connsiteY4" fmla="*/ 0 h 647249"/>
                <a:gd name="connsiteX0" fmla="*/ 426675 w 837759"/>
                <a:gd name="connsiteY0" fmla="*/ 0 h 647249"/>
                <a:gd name="connsiteX1" fmla="*/ 771977 w 837759"/>
                <a:gd name="connsiteY1" fmla="*/ 625475 h 647249"/>
                <a:gd name="connsiteX2" fmla="*/ 435427 w 837759"/>
                <a:gd name="connsiteY2" fmla="*/ 583256 h 647249"/>
                <a:gd name="connsiteX3" fmla="*/ 83775 w 837759"/>
                <a:gd name="connsiteY3" fmla="*/ 608656 h 647249"/>
                <a:gd name="connsiteX4" fmla="*/ 426675 w 837759"/>
                <a:gd name="connsiteY4" fmla="*/ 0 h 647249"/>
                <a:gd name="connsiteX0" fmla="*/ 426675 w 837759"/>
                <a:gd name="connsiteY0" fmla="*/ 0 h 644396"/>
                <a:gd name="connsiteX1" fmla="*/ 771977 w 837759"/>
                <a:gd name="connsiteY1" fmla="*/ 625475 h 644396"/>
                <a:gd name="connsiteX2" fmla="*/ 435427 w 837759"/>
                <a:gd name="connsiteY2" fmla="*/ 583256 h 644396"/>
                <a:gd name="connsiteX3" fmla="*/ 83775 w 837759"/>
                <a:gd name="connsiteY3" fmla="*/ 608656 h 644396"/>
                <a:gd name="connsiteX4" fmla="*/ 426675 w 837759"/>
                <a:gd name="connsiteY4" fmla="*/ 0 h 644396"/>
                <a:gd name="connsiteX0" fmla="*/ 426675 w 841983"/>
                <a:gd name="connsiteY0" fmla="*/ 0 h 644396"/>
                <a:gd name="connsiteX1" fmla="*/ 771977 w 841983"/>
                <a:gd name="connsiteY1" fmla="*/ 625475 h 644396"/>
                <a:gd name="connsiteX2" fmla="*/ 435427 w 841983"/>
                <a:gd name="connsiteY2" fmla="*/ 583256 h 644396"/>
                <a:gd name="connsiteX3" fmla="*/ 83775 w 841983"/>
                <a:gd name="connsiteY3" fmla="*/ 608656 h 644396"/>
                <a:gd name="connsiteX4" fmla="*/ 426675 w 841983"/>
                <a:gd name="connsiteY4" fmla="*/ 0 h 644396"/>
                <a:gd name="connsiteX0" fmla="*/ 426675 w 841983"/>
                <a:gd name="connsiteY0" fmla="*/ 0 h 637541"/>
                <a:gd name="connsiteX1" fmla="*/ 771977 w 841983"/>
                <a:gd name="connsiteY1" fmla="*/ 625475 h 637541"/>
                <a:gd name="connsiteX2" fmla="*/ 435427 w 841983"/>
                <a:gd name="connsiteY2" fmla="*/ 583256 h 637541"/>
                <a:gd name="connsiteX3" fmla="*/ 83775 w 841983"/>
                <a:gd name="connsiteY3" fmla="*/ 608656 h 637541"/>
                <a:gd name="connsiteX4" fmla="*/ 426675 w 841983"/>
                <a:gd name="connsiteY4" fmla="*/ 0 h 637541"/>
                <a:gd name="connsiteX0" fmla="*/ 426675 w 841983"/>
                <a:gd name="connsiteY0" fmla="*/ 0 h 642410"/>
                <a:gd name="connsiteX1" fmla="*/ 771977 w 841983"/>
                <a:gd name="connsiteY1" fmla="*/ 625475 h 642410"/>
                <a:gd name="connsiteX2" fmla="*/ 435427 w 841983"/>
                <a:gd name="connsiteY2" fmla="*/ 583256 h 642410"/>
                <a:gd name="connsiteX3" fmla="*/ 83775 w 841983"/>
                <a:gd name="connsiteY3" fmla="*/ 608656 h 642410"/>
                <a:gd name="connsiteX4" fmla="*/ 426675 w 841983"/>
                <a:gd name="connsiteY4" fmla="*/ 0 h 64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1983" h="642410">
                  <a:moveTo>
                    <a:pt x="426675" y="0"/>
                  </a:moveTo>
                  <a:cubicBezTo>
                    <a:pt x="859276" y="192617"/>
                    <a:pt x="914051" y="486833"/>
                    <a:pt x="771977" y="625475"/>
                  </a:cubicBezTo>
                  <a:cubicBezTo>
                    <a:pt x="651062" y="676489"/>
                    <a:pt x="547610" y="597329"/>
                    <a:pt x="435427" y="583256"/>
                  </a:cubicBezTo>
                  <a:cubicBezTo>
                    <a:pt x="318210" y="591723"/>
                    <a:pt x="235917" y="682739"/>
                    <a:pt x="83775" y="608656"/>
                  </a:cubicBezTo>
                  <a:cubicBezTo>
                    <a:pt x="-135300" y="459746"/>
                    <a:pt x="109175" y="101285"/>
                    <a:pt x="42667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4682712"/>
      </p:ext>
    </p:extLst>
  </p:cSld>
  <p:clrMapOvr>
    <a:masterClrMapping/>
  </p:clrMapOvr>
  <p:transition spd="slow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9670" y="-47785713"/>
            <a:ext cx="4353137" cy="47087121"/>
            <a:chOff x="8630887" y="-8232214"/>
            <a:chExt cx="4353137" cy="470871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30887" y="-8232214"/>
              <a:ext cx="3921467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 err="1">
                  <a:ln>
                    <a:solidFill>
                      <a:sysClr val="windowText" lastClr="000000"/>
                    </a:solidFill>
                  </a:ln>
                  <a:solidFill>
                    <a:srgbClr val="6E6355"/>
                  </a:solidFill>
                  <a:latin typeface="Arial Black" panose="020B0A04020102020204" pitchFamily="34" charset="0"/>
                </a:rPr>
                <a:t>Vv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6E635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A039B37-63ED-42F9-B78D-819013976B62}"/>
              </a:ext>
            </a:extLst>
          </p:cNvPr>
          <p:cNvGrpSpPr/>
          <p:nvPr/>
        </p:nvGrpSpPr>
        <p:grpSpPr>
          <a:xfrm flipH="1">
            <a:off x="983591" y="299533"/>
            <a:ext cx="3913347" cy="6558467"/>
            <a:chOff x="3135414" y="23782"/>
            <a:chExt cx="4450514" cy="745871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198B871-6ACF-4900-9BD5-A843C9D515E7}"/>
                </a:ext>
              </a:extLst>
            </p:cNvPr>
            <p:cNvGrpSpPr/>
            <p:nvPr/>
          </p:nvGrpSpPr>
          <p:grpSpPr>
            <a:xfrm>
              <a:off x="6087929" y="3899027"/>
              <a:ext cx="1488574" cy="3583472"/>
              <a:chOff x="6087929" y="3899027"/>
              <a:chExt cx="1488574" cy="3583472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249333D9-91E9-4E66-89BF-68CCD4863C6C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331285" cy="2567761"/>
                <a:chOff x="6087929" y="3899027"/>
                <a:chExt cx="1331285" cy="2567761"/>
              </a:xfrm>
            </p:grpSpPr>
            <p:sp>
              <p:nvSpPr>
                <p:cNvPr id="127" name="Rectangle 15">
                  <a:extLst>
                    <a:ext uri="{FF2B5EF4-FFF2-40B4-BE49-F238E27FC236}">
                      <a16:creationId xmlns:a16="http://schemas.microsoft.com/office/drawing/2014/main" id="{0FE057BD-EF5C-48A3-A041-E6C017436383}"/>
                    </a:ext>
                  </a:extLst>
                </p:cNvPr>
                <p:cNvSpPr/>
                <p:nvPr/>
              </p:nvSpPr>
              <p:spPr>
                <a:xfrm rot="20489157">
                  <a:off x="6213347" y="3899027"/>
                  <a:ext cx="1205867" cy="2567761"/>
                </a:xfrm>
                <a:custGeom>
                  <a:avLst/>
                  <a:gdLst>
                    <a:gd name="connsiteX0" fmla="*/ 0 w 904468"/>
                    <a:gd name="connsiteY0" fmla="*/ 0 h 1879600"/>
                    <a:gd name="connsiteX1" fmla="*/ 904468 w 904468"/>
                    <a:gd name="connsiteY1" fmla="*/ 0 h 1879600"/>
                    <a:gd name="connsiteX2" fmla="*/ 904468 w 904468"/>
                    <a:gd name="connsiteY2" fmla="*/ 1879600 h 1879600"/>
                    <a:gd name="connsiteX3" fmla="*/ 0 w 904468"/>
                    <a:gd name="connsiteY3" fmla="*/ 1879600 h 1879600"/>
                    <a:gd name="connsiteX4" fmla="*/ 0 w 904468"/>
                    <a:gd name="connsiteY4" fmla="*/ 0 h 1879600"/>
                    <a:gd name="connsiteX0" fmla="*/ 0 w 904468"/>
                    <a:gd name="connsiteY0" fmla="*/ 0 h 2469915"/>
                    <a:gd name="connsiteX1" fmla="*/ 904468 w 904468"/>
                    <a:gd name="connsiteY1" fmla="*/ 0 h 2469915"/>
                    <a:gd name="connsiteX2" fmla="*/ 867508 w 904468"/>
                    <a:gd name="connsiteY2" fmla="*/ 2469915 h 2469915"/>
                    <a:gd name="connsiteX3" fmla="*/ 0 w 904468"/>
                    <a:gd name="connsiteY3" fmla="*/ 1879600 h 2469915"/>
                    <a:gd name="connsiteX4" fmla="*/ 0 w 904468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92010"/>
                    <a:gd name="connsiteY0" fmla="*/ 0 h 2385671"/>
                    <a:gd name="connsiteX1" fmla="*/ 1060580 w 1092010"/>
                    <a:gd name="connsiteY1" fmla="*/ 0 h 2385671"/>
                    <a:gd name="connsiteX2" fmla="*/ 1092010 w 1092010"/>
                    <a:gd name="connsiteY2" fmla="*/ 2385671 h 2385671"/>
                    <a:gd name="connsiteX3" fmla="*/ 0 w 1092010"/>
                    <a:gd name="connsiteY3" fmla="*/ 1505887 h 2385671"/>
                    <a:gd name="connsiteX4" fmla="*/ 156112 w 1092010"/>
                    <a:gd name="connsiteY4" fmla="*/ 0 h 2385671"/>
                    <a:gd name="connsiteX0" fmla="*/ 156112 w 1217191"/>
                    <a:gd name="connsiteY0" fmla="*/ 0 h 2385671"/>
                    <a:gd name="connsiteX1" fmla="*/ 1217191 w 1217191"/>
                    <a:gd name="connsiteY1" fmla="*/ 12264 h 2385671"/>
                    <a:gd name="connsiteX2" fmla="*/ 1092010 w 1217191"/>
                    <a:gd name="connsiteY2" fmla="*/ 2385671 h 2385671"/>
                    <a:gd name="connsiteX3" fmla="*/ 0 w 1217191"/>
                    <a:gd name="connsiteY3" fmla="*/ 1505887 h 2385671"/>
                    <a:gd name="connsiteX4" fmla="*/ 156112 w 1217191"/>
                    <a:gd name="connsiteY4" fmla="*/ 0 h 2385671"/>
                    <a:gd name="connsiteX0" fmla="*/ 156112 w 1217191"/>
                    <a:gd name="connsiteY0" fmla="*/ 0 h 2548690"/>
                    <a:gd name="connsiteX1" fmla="*/ 1217191 w 1217191"/>
                    <a:gd name="connsiteY1" fmla="*/ 12264 h 2548690"/>
                    <a:gd name="connsiteX2" fmla="*/ 1092010 w 1217191"/>
                    <a:gd name="connsiteY2" fmla="*/ 2385671 h 2548690"/>
                    <a:gd name="connsiteX3" fmla="*/ 0 w 1217191"/>
                    <a:gd name="connsiteY3" fmla="*/ 1505887 h 2548690"/>
                    <a:gd name="connsiteX4" fmla="*/ 156112 w 1217191"/>
                    <a:gd name="connsiteY4" fmla="*/ 0 h 2548690"/>
                    <a:gd name="connsiteX0" fmla="*/ 156112 w 1217191"/>
                    <a:gd name="connsiteY0" fmla="*/ 0 h 2515554"/>
                    <a:gd name="connsiteX1" fmla="*/ 1217191 w 1217191"/>
                    <a:gd name="connsiteY1" fmla="*/ 12264 h 2515554"/>
                    <a:gd name="connsiteX2" fmla="*/ 1092010 w 1217191"/>
                    <a:gd name="connsiteY2" fmla="*/ 2385671 h 2515554"/>
                    <a:gd name="connsiteX3" fmla="*/ 0 w 1217191"/>
                    <a:gd name="connsiteY3" fmla="*/ 1505887 h 2515554"/>
                    <a:gd name="connsiteX4" fmla="*/ 156112 w 1217191"/>
                    <a:gd name="connsiteY4" fmla="*/ 0 h 2515554"/>
                    <a:gd name="connsiteX0" fmla="*/ 156112 w 1217191"/>
                    <a:gd name="connsiteY0" fmla="*/ 0 h 2546838"/>
                    <a:gd name="connsiteX1" fmla="*/ 1217191 w 1217191"/>
                    <a:gd name="connsiteY1" fmla="*/ 12264 h 2546838"/>
                    <a:gd name="connsiteX2" fmla="*/ 1092010 w 1217191"/>
                    <a:gd name="connsiteY2" fmla="*/ 2385671 h 2546838"/>
                    <a:gd name="connsiteX3" fmla="*/ 0 w 1217191"/>
                    <a:gd name="connsiteY3" fmla="*/ 1505887 h 2546838"/>
                    <a:gd name="connsiteX4" fmla="*/ 156112 w 1217191"/>
                    <a:gd name="connsiteY4" fmla="*/ 0 h 2546838"/>
                    <a:gd name="connsiteX0" fmla="*/ 156112 w 1217191"/>
                    <a:gd name="connsiteY0" fmla="*/ 0 h 2567761"/>
                    <a:gd name="connsiteX1" fmla="*/ 1217191 w 1217191"/>
                    <a:gd name="connsiteY1" fmla="*/ 12264 h 2567761"/>
                    <a:gd name="connsiteX2" fmla="*/ 1092010 w 1217191"/>
                    <a:gd name="connsiteY2" fmla="*/ 2385671 h 2567761"/>
                    <a:gd name="connsiteX3" fmla="*/ 0 w 1217191"/>
                    <a:gd name="connsiteY3" fmla="*/ 1505887 h 2567761"/>
                    <a:gd name="connsiteX4" fmla="*/ 156112 w 1217191"/>
                    <a:gd name="connsiteY4" fmla="*/ 0 h 2567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191" h="2567761">
                      <a:moveTo>
                        <a:pt x="156112" y="0"/>
                      </a:moveTo>
                      <a:lnTo>
                        <a:pt x="1217191" y="12264"/>
                      </a:lnTo>
                      <a:lnTo>
                        <a:pt x="1092010" y="2385671"/>
                      </a:lnTo>
                      <a:cubicBezTo>
                        <a:pt x="982983" y="2610837"/>
                        <a:pt x="151004" y="2875169"/>
                        <a:pt x="0" y="1505887"/>
                      </a:cubicBezTo>
                      <a:lnTo>
                        <a:pt x="156112" y="0"/>
                      </a:lnTo>
                      <a:close/>
                    </a:path>
                  </a:pathLst>
                </a:custGeom>
                <a:solidFill>
                  <a:srgbClr val="6E635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15">
                  <a:extLst>
                    <a:ext uri="{FF2B5EF4-FFF2-40B4-BE49-F238E27FC236}">
                      <a16:creationId xmlns:a16="http://schemas.microsoft.com/office/drawing/2014/main" id="{5AB0A3DF-0BB3-409C-ADC0-C76FE17F8905}"/>
                    </a:ext>
                  </a:extLst>
                </p:cNvPr>
                <p:cNvSpPr/>
                <p:nvPr/>
              </p:nvSpPr>
              <p:spPr>
                <a:xfrm rot="20489157">
                  <a:off x="6087929" y="3902213"/>
                  <a:ext cx="1131672" cy="2409771"/>
                </a:xfrm>
                <a:custGeom>
                  <a:avLst/>
                  <a:gdLst>
                    <a:gd name="connsiteX0" fmla="*/ 0 w 904468"/>
                    <a:gd name="connsiteY0" fmla="*/ 0 h 1879600"/>
                    <a:gd name="connsiteX1" fmla="*/ 904468 w 904468"/>
                    <a:gd name="connsiteY1" fmla="*/ 0 h 1879600"/>
                    <a:gd name="connsiteX2" fmla="*/ 904468 w 904468"/>
                    <a:gd name="connsiteY2" fmla="*/ 1879600 h 1879600"/>
                    <a:gd name="connsiteX3" fmla="*/ 0 w 904468"/>
                    <a:gd name="connsiteY3" fmla="*/ 1879600 h 1879600"/>
                    <a:gd name="connsiteX4" fmla="*/ 0 w 904468"/>
                    <a:gd name="connsiteY4" fmla="*/ 0 h 1879600"/>
                    <a:gd name="connsiteX0" fmla="*/ 0 w 904468"/>
                    <a:gd name="connsiteY0" fmla="*/ 0 h 2469915"/>
                    <a:gd name="connsiteX1" fmla="*/ 904468 w 904468"/>
                    <a:gd name="connsiteY1" fmla="*/ 0 h 2469915"/>
                    <a:gd name="connsiteX2" fmla="*/ 867508 w 904468"/>
                    <a:gd name="connsiteY2" fmla="*/ 2469915 h 2469915"/>
                    <a:gd name="connsiteX3" fmla="*/ 0 w 904468"/>
                    <a:gd name="connsiteY3" fmla="*/ 1879600 h 2469915"/>
                    <a:gd name="connsiteX4" fmla="*/ 0 w 904468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92010"/>
                    <a:gd name="connsiteY0" fmla="*/ 0 h 2385671"/>
                    <a:gd name="connsiteX1" fmla="*/ 1060580 w 1092010"/>
                    <a:gd name="connsiteY1" fmla="*/ 0 h 2385671"/>
                    <a:gd name="connsiteX2" fmla="*/ 1092010 w 1092010"/>
                    <a:gd name="connsiteY2" fmla="*/ 2385671 h 2385671"/>
                    <a:gd name="connsiteX3" fmla="*/ 0 w 1092010"/>
                    <a:gd name="connsiteY3" fmla="*/ 1505887 h 2385671"/>
                    <a:gd name="connsiteX4" fmla="*/ 156112 w 1092010"/>
                    <a:gd name="connsiteY4" fmla="*/ 0 h 2385671"/>
                    <a:gd name="connsiteX0" fmla="*/ 156112 w 1217191"/>
                    <a:gd name="connsiteY0" fmla="*/ 0 h 2385671"/>
                    <a:gd name="connsiteX1" fmla="*/ 1217191 w 1217191"/>
                    <a:gd name="connsiteY1" fmla="*/ 12264 h 2385671"/>
                    <a:gd name="connsiteX2" fmla="*/ 1092010 w 1217191"/>
                    <a:gd name="connsiteY2" fmla="*/ 2385671 h 2385671"/>
                    <a:gd name="connsiteX3" fmla="*/ 0 w 1217191"/>
                    <a:gd name="connsiteY3" fmla="*/ 1505887 h 2385671"/>
                    <a:gd name="connsiteX4" fmla="*/ 156112 w 1217191"/>
                    <a:gd name="connsiteY4" fmla="*/ 0 h 2385671"/>
                    <a:gd name="connsiteX0" fmla="*/ 156112 w 1217191"/>
                    <a:gd name="connsiteY0" fmla="*/ 0 h 2548690"/>
                    <a:gd name="connsiteX1" fmla="*/ 1217191 w 1217191"/>
                    <a:gd name="connsiteY1" fmla="*/ 12264 h 2548690"/>
                    <a:gd name="connsiteX2" fmla="*/ 1092010 w 1217191"/>
                    <a:gd name="connsiteY2" fmla="*/ 2385671 h 2548690"/>
                    <a:gd name="connsiteX3" fmla="*/ 0 w 1217191"/>
                    <a:gd name="connsiteY3" fmla="*/ 1505887 h 2548690"/>
                    <a:gd name="connsiteX4" fmla="*/ 156112 w 1217191"/>
                    <a:gd name="connsiteY4" fmla="*/ 0 h 2548690"/>
                    <a:gd name="connsiteX0" fmla="*/ 156112 w 1217191"/>
                    <a:gd name="connsiteY0" fmla="*/ 0 h 2515554"/>
                    <a:gd name="connsiteX1" fmla="*/ 1217191 w 1217191"/>
                    <a:gd name="connsiteY1" fmla="*/ 12264 h 2515554"/>
                    <a:gd name="connsiteX2" fmla="*/ 1092010 w 1217191"/>
                    <a:gd name="connsiteY2" fmla="*/ 2385671 h 2515554"/>
                    <a:gd name="connsiteX3" fmla="*/ 0 w 1217191"/>
                    <a:gd name="connsiteY3" fmla="*/ 1505887 h 2515554"/>
                    <a:gd name="connsiteX4" fmla="*/ 156112 w 1217191"/>
                    <a:gd name="connsiteY4" fmla="*/ 0 h 2515554"/>
                    <a:gd name="connsiteX0" fmla="*/ 156112 w 1217191"/>
                    <a:gd name="connsiteY0" fmla="*/ 0 h 2546838"/>
                    <a:gd name="connsiteX1" fmla="*/ 1217191 w 1217191"/>
                    <a:gd name="connsiteY1" fmla="*/ 12264 h 2546838"/>
                    <a:gd name="connsiteX2" fmla="*/ 1092010 w 1217191"/>
                    <a:gd name="connsiteY2" fmla="*/ 2385671 h 2546838"/>
                    <a:gd name="connsiteX3" fmla="*/ 0 w 1217191"/>
                    <a:gd name="connsiteY3" fmla="*/ 1505887 h 2546838"/>
                    <a:gd name="connsiteX4" fmla="*/ 156112 w 1217191"/>
                    <a:gd name="connsiteY4" fmla="*/ 0 h 2546838"/>
                    <a:gd name="connsiteX0" fmla="*/ 156112 w 1217191"/>
                    <a:gd name="connsiteY0" fmla="*/ 0 h 2567761"/>
                    <a:gd name="connsiteX1" fmla="*/ 1217191 w 1217191"/>
                    <a:gd name="connsiteY1" fmla="*/ 12264 h 2567761"/>
                    <a:gd name="connsiteX2" fmla="*/ 1092010 w 1217191"/>
                    <a:gd name="connsiteY2" fmla="*/ 2385671 h 2567761"/>
                    <a:gd name="connsiteX3" fmla="*/ 0 w 1217191"/>
                    <a:gd name="connsiteY3" fmla="*/ 1505887 h 2567761"/>
                    <a:gd name="connsiteX4" fmla="*/ 156112 w 1217191"/>
                    <a:gd name="connsiteY4" fmla="*/ 0 h 2567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191" h="2567761">
                      <a:moveTo>
                        <a:pt x="156112" y="0"/>
                      </a:moveTo>
                      <a:lnTo>
                        <a:pt x="1217191" y="12264"/>
                      </a:lnTo>
                      <a:lnTo>
                        <a:pt x="1092010" y="2385671"/>
                      </a:lnTo>
                      <a:cubicBezTo>
                        <a:pt x="982983" y="2610837"/>
                        <a:pt x="151004" y="2875169"/>
                        <a:pt x="0" y="1505887"/>
                      </a:cubicBezTo>
                      <a:lnTo>
                        <a:pt x="156112" y="0"/>
                      </a:lnTo>
                      <a:close/>
                    </a:path>
                  </a:pathLst>
                </a:custGeom>
                <a:solidFill>
                  <a:srgbClr val="51433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2ACEA76E-D4D2-4467-82F7-573982BBE97D}"/>
                  </a:ext>
                </a:extLst>
              </p:cNvPr>
              <p:cNvSpPr/>
              <p:nvPr/>
            </p:nvSpPr>
            <p:spPr>
              <a:xfrm rot="19046660" flipH="1">
                <a:off x="7140163" y="5179358"/>
                <a:ext cx="166637" cy="230314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Arc 125">
                <a:extLst>
                  <a:ext uri="{FF2B5EF4-FFF2-40B4-BE49-F238E27FC236}">
                    <a16:creationId xmlns:a16="http://schemas.microsoft.com/office/drawing/2014/main" id="{B3525E14-F0D5-4E23-8EC7-396CB5B9A61C}"/>
                  </a:ext>
                </a:extLst>
              </p:cNvPr>
              <p:cNvSpPr/>
              <p:nvPr/>
            </p:nvSpPr>
            <p:spPr>
              <a:xfrm rot="19046660" flipH="1">
                <a:off x="7409866" y="5075739"/>
                <a:ext cx="166637" cy="235716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F55C4CC-6826-4E2E-A840-68EDF14E8E3C}"/>
                </a:ext>
              </a:extLst>
            </p:cNvPr>
            <p:cNvGrpSpPr/>
            <p:nvPr/>
          </p:nvGrpSpPr>
          <p:grpSpPr>
            <a:xfrm>
              <a:off x="3763767" y="1960695"/>
              <a:ext cx="2021977" cy="3259329"/>
              <a:chOff x="3763767" y="1960695"/>
              <a:chExt cx="2021977" cy="3259329"/>
            </a:xfrm>
          </p:grpSpPr>
          <p:sp>
            <p:nvSpPr>
              <p:cNvPr id="122" name="Oval 11">
                <a:extLst>
                  <a:ext uri="{FF2B5EF4-FFF2-40B4-BE49-F238E27FC236}">
                    <a16:creationId xmlns:a16="http://schemas.microsoft.com/office/drawing/2014/main" id="{24E20F8C-0327-4327-8E48-842376C4C78C}"/>
                  </a:ext>
                </a:extLst>
              </p:cNvPr>
              <p:cNvSpPr/>
              <p:nvPr/>
            </p:nvSpPr>
            <p:spPr>
              <a:xfrm>
                <a:off x="3763767" y="1960695"/>
                <a:ext cx="1880717" cy="3242914"/>
              </a:xfrm>
              <a:custGeom>
                <a:avLst/>
                <a:gdLst>
                  <a:gd name="connsiteX0" fmla="*/ 0 w 1658572"/>
                  <a:gd name="connsiteY0" fmla="*/ 1646260 h 3292519"/>
                  <a:gd name="connsiteX1" fmla="*/ 829286 w 1658572"/>
                  <a:gd name="connsiteY1" fmla="*/ 0 h 3292519"/>
                  <a:gd name="connsiteX2" fmla="*/ 1658572 w 1658572"/>
                  <a:gd name="connsiteY2" fmla="*/ 1646260 h 3292519"/>
                  <a:gd name="connsiteX3" fmla="*/ 829286 w 1658572"/>
                  <a:gd name="connsiteY3" fmla="*/ 3292520 h 3292519"/>
                  <a:gd name="connsiteX4" fmla="*/ 0 w 1658572"/>
                  <a:gd name="connsiteY4" fmla="*/ 1646260 h 3292519"/>
                  <a:gd name="connsiteX0" fmla="*/ 278 w 1658850"/>
                  <a:gd name="connsiteY0" fmla="*/ 1724471 h 3370731"/>
                  <a:gd name="connsiteX1" fmla="*/ 763480 w 1658850"/>
                  <a:gd name="connsiteY1" fmla="*/ 0 h 3370731"/>
                  <a:gd name="connsiteX2" fmla="*/ 1658850 w 1658850"/>
                  <a:gd name="connsiteY2" fmla="*/ 1724471 h 3370731"/>
                  <a:gd name="connsiteX3" fmla="*/ 829564 w 1658850"/>
                  <a:gd name="connsiteY3" fmla="*/ 3370731 h 3370731"/>
                  <a:gd name="connsiteX4" fmla="*/ 278 w 1658850"/>
                  <a:gd name="connsiteY4" fmla="*/ 1724471 h 3370731"/>
                  <a:gd name="connsiteX0" fmla="*/ 184 w 1722760"/>
                  <a:gd name="connsiteY0" fmla="*/ 1724472 h 3370734"/>
                  <a:gd name="connsiteX1" fmla="*/ 763386 w 1722760"/>
                  <a:gd name="connsiteY1" fmla="*/ 1 h 3370734"/>
                  <a:gd name="connsiteX2" fmla="*/ 1722760 w 1722760"/>
                  <a:gd name="connsiteY2" fmla="*/ 1734322 h 3370734"/>
                  <a:gd name="connsiteX3" fmla="*/ 829470 w 1722760"/>
                  <a:gd name="connsiteY3" fmla="*/ 3370732 h 3370734"/>
                  <a:gd name="connsiteX4" fmla="*/ 184 w 1722760"/>
                  <a:gd name="connsiteY4" fmla="*/ 1724472 h 3370734"/>
                  <a:gd name="connsiteX0" fmla="*/ 184 w 1722760"/>
                  <a:gd name="connsiteY0" fmla="*/ 1724472 h 3371417"/>
                  <a:gd name="connsiteX1" fmla="*/ 763386 w 1722760"/>
                  <a:gd name="connsiteY1" fmla="*/ 1 h 3371417"/>
                  <a:gd name="connsiteX2" fmla="*/ 1722760 w 1722760"/>
                  <a:gd name="connsiteY2" fmla="*/ 1734322 h 3371417"/>
                  <a:gd name="connsiteX3" fmla="*/ 829470 w 1722760"/>
                  <a:gd name="connsiteY3" fmla="*/ 3370732 h 3371417"/>
                  <a:gd name="connsiteX4" fmla="*/ 184 w 1722760"/>
                  <a:gd name="connsiteY4" fmla="*/ 1724472 h 3371417"/>
                  <a:gd name="connsiteX0" fmla="*/ 421 w 1722997"/>
                  <a:gd name="connsiteY0" fmla="*/ 1724474 h 3371419"/>
                  <a:gd name="connsiteX1" fmla="*/ 763623 w 1722997"/>
                  <a:gd name="connsiteY1" fmla="*/ 3 h 3371419"/>
                  <a:gd name="connsiteX2" fmla="*/ 1722997 w 1722997"/>
                  <a:gd name="connsiteY2" fmla="*/ 1734324 h 3371419"/>
                  <a:gd name="connsiteX3" fmla="*/ 829707 w 1722997"/>
                  <a:gd name="connsiteY3" fmla="*/ 3370734 h 3371419"/>
                  <a:gd name="connsiteX4" fmla="*/ 421 w 1722997"/>
                  <a:gd name="connsiteY4" fmla="*/ 1724474 h 3371419"/>
                  <a:gd name="connsiteX0" fmla="*/ 38378 w 1761950"/>
                  <a:gd name="connsiteY0" fmla="*/ 1726319 h 3373264"/>
                  <a:gd name="connsiteX1" fmla="*/ 801580 w 1761950"/>
                  <a:gd name="connsiteY1" fmla="*/ 1848 h 3373264"/>
                  <a:gd name="connsiteX2" fmla="*/ 1760954 w 1761950"/>
                  <a:gd name="connsiteY2" fmla="*/ 1736169 h 3373264"/>
                  <a:gd name="connsiteX3" fmla="*/ 867664 w 1761950"/>
                  <a:gd name="connsiteY3" fmla="*/ 3372579 h 3373264"/>
                  <a:gd name="connsiteX4" fmla="*/ 38378 w 1761950"/>
                  <a:gd name="connsiteY4" fmla="*/ 1726319 h 3373264"/>
                  <a:gd name="connsiteX0" fmla="*/ 0 w 1740142"/>
                  <a:gd name="connsiteY0" fmla="*/ 200298 h 1846936"/>
                  <a:gd name="connsiteX1" fmla="*/ 1722576 w 1740142"/>
                  <a:gd name="connsiteY1" fmla="*/ 210148 h 1846936"/>
                  <a:gd name="connsiteX2" fmla="*/ 829286 w 1740142"/>
                  <a:gd name="connsiteY2" fmla="*/ 1846558 h 1846936"/>
                  <a:gd name="connsiteX3" fmla="*/ 0 w 1740142"/>
                  <a:gd name="connsiteY3" fmla="*/ 200298 h 1846936"/>
                  <a:gd name="connsiteX0" fmla="*/ 273 w 1722852"/>
                  <a:gd name="connsiteY0" fmla="*/ 1714216 h 3360863"/>
                  <a:gd name="connsiteX1" fmla="*/ 749702 w 1722852"/>
                  <a:gd name="connsiteY1" fmla="*/ 1 h 3360863"/>
                  <a:gd name="connsiteX2" fmla="*/ 1722849 w 1722852"/>
                  <a:gd name="connsiteY2" fmla="*/ 1724066 h 3360863"/>
                  <a:gd name="connsiteX3" fmla="*/ 829559 w 1722852"/>
                  <a:gd name="connsiteY3" fmla="*/ 3360476 h 3360863"/>
                  <a:gd name="connsiteX4" fmla="*/ 273 w 1722852"/>
                  <a:gd name="connsiteY4" fmla="*/ 1714216 h 3360863"/>
                  <a:gd name="connsiteX0" fmla="*/ 273 w 1747008"/>
                  <a:gd name="connsiteY0" fmla="*/ 1714216 h 3360863"/>
                  <a:gd name="connsiteX1" fmla="*/ 749702 w 1747008"/>
                  <a:gd name="connsiteY1" fmla="*/ 1 h 3360863"/>
                  <a:gd name="connsiteX2" fmla="*/ 1722849 w 1747008"/>
                  <a:gd name="connsiteY2" fmla="*/ 1724066 h 3360863"/>
                  <a:gd name="connsiteX3" fmla="*/ 829559 w 1747008"/>
                  <a:gd name="connsiteY3" fmla="*/ 3360476 h 3360863"/>
                  <a:gd name="connsiteX4" fmla="*/ 273 w 1747008"/>
                  <a:gd name="connsiteY4" fmla="*/ 1714216 h 3360863"/>
                  <a:gd name="connsiteX0" fmla="*/ 584 w 1747319"/>
                  <a:gd name="connsiteY0" fmla="*/ 1714215 h 3360862"/>
                  <a:gd name="connsiteX1" fmla="*/ 750013 w 1747319"/>
                  <a:gd name="connsiteY1" fmla="*/ 0 h 3360862"/>
                  <a:gd name="connsiteX2" fmla="*/ 1723160 w 1747319"/>
                  <a:gd name="connsiteY2" fmla="*/ 1724065 h 3360862"/>
                  <a:gd name="connsiteX3" fmla="*/ 829870 w 1747319"/>
                  <a:gd name="connsiteY3" fmla="*/ 3360475 h 3360862"/>
                  <a:gd name="connsiteX4" fmla="*/ 584 w 1747319"/>
                  <a:gd name="connsiteY4" fmla="*/ 1714215 h 3360862"/>
                  <a:gd name="connsiteX0" fmla="*/ 584 w 1747319"/>
                  <a:gd name="connsiteY0" fmla="*/ 1714215 h 3361081"/>
                  <a:gd name="connsiteX1" fmla="*/ 750013 w 1747319"/>
                  <a:gd name="connsiteY1" fmla="*/ 0 h 3361081"/>
                  <a:gd name="connsiteX2" fmla="*/ 1723160 w 1747319"/>
                  <a:gd name="connsiteY2" fmla="*/ 1724065 h 3361081"/>
                  <a:gd name="connsiteX3" fmla="*/ 829870 w 1747319"/>
                  <a:gd name="connsiteY3" fmla="*/ 3360475 h 3361081"/>
                  <a:gd name="connsiteX4" fmla="*/ 584 w 1747319"/>
                  <a:gd name="connsiteY4" fmla="*/ 1714215 h 3361081"/>
                  <a:gd name="connsiteX0" fmla="*/ 584 w 1747319"/>
                  <a:gd name="connsiteY0" fmla="*/ 1714215 h 3361847"/>
                  <a:gd name="connsiteX1" fmla="*/ 750013 w 1747319"/>
                  <a:gd name="connsiteY1" fmla="*/ 0 h 3361847"/>
                  <a:gd name="connsiteX2" fmla="*/ 1723160 w 1747319"/>
                  <a:gd name="connsiteY2" fmla="*/ 1724065 h 3361847"/>
                  <a:gd name="connsiteX3" fmla="*/ 829870 w 1747319"/>
                  <a:gd name="connsiteY3" fmla="*/ 3360475 h 3361847"/>
                  <a:gd name="connsiteX4" fmla="*/ 584 w 1747319"/>
                  <a:gd name="connsiteY4" fmla="*/ 1714215 h 3361847"/>
                  <a:gd name="connsiteX0" fmla="*/ 584 w 1747319"/>
                  <a:gd name="connsiteY0" fmla="*/ 1714215 h 3360539"/>
                  <a:gd name="connsiteX1" fmla="*/ 750013 w 1747319"/>
                  <a:gd name="connsiteY1" fmla="*/ 0 h 3360539"/>
                  <a:gd name="connsiteX2" fmla="*/ 1723160 w 1747319"/>
                  <a:gd name="connsiteY2" fmla="*/ 1724065 h 3360539"/>
                  <a:gd name="connsiteX3" fmla="*/ 829870 w 1747319"/>
                  <a:gd name="connsiteY3" fmla="*/ 3360475 h 3360539"/>
                  <a:gd name="connsiteX4" fmla="*/ 584 w 1747319"/>
                  <a:gd name="connsiteY4" fmla="*/ 1714215 h 3360539"/>
                  <a:gd name="connsiteX0" fmla="*/ 382 w 1747117"/>
                  <a:gd name="connsiteY0" fmla="*/ 1714215 h 3360539"/>
                  <a:gd name="connsiteX1" fmla="*/ 749811 w 1747117"/>
                  <a:gd name="connsiteY1" fmla="*/ 0 h 3360539"/>
                  <a:gd name="connsiteX2" fmla="*/ 1722958 w 1747117"/>
                  <a:gd name="connsiteY2" fmla="*/ 1724065 h 3360539"/>
                  <a:gd name="connsiteX3" fmla="*/ 829668 w 1747117"/>
                  <a:gd name="connsiteY3" fmla="*/ 3360475 h 3360539"/>
                  <a:gd name="connsiteX4" fmla="*/ 382 w 1747117"/>
                  <a:gd name="connsiteY4" fmla="*/ 1714215 h 3360539"/>
                  <a:gd name="connsiteX0" fmla="*/ 811 w 1747546"/>
                  <a:gd name="connsiteY0" fmla="*/ 1714215 h 3360539"/>
                  <a:gd name="connsiteX1" fmla="*/ 750240 w 1747546"/>
                  <a:gd name="connsiteY1" fmla="*/ 0 h 3360539"/>
                  <a:gd name="connsiteX2" fmla="*/ 1723387 w 1747546"/>
                  <a:gd name="connsiteY2" fmla="*/ 1724065 h 3360539"/>
                  <a:gd name="connsiteX3" fmla="*/ 830097 w 1747546"/>
                  <a:gd name="connsiteY3" fmla="*/ 3360475 h 3360539"/>
                  <a:gd name="connsiteX4" fmla="*/ 811 w 1747546"/>
                  <a:gd name="connsiteY4" fmla="*/ 1714215 h 3360539"/>
                  <a:gd name="connsiteX0" fmla="*/ 162858 w 1080307"/>
                  <a:gd name="connsiteY0" fmla="*/ 3360475 h 3394546"/>
                  <a:gd name="connsiteX1" fmla="*/ 83001 w 1080307"/>
                  <a:gd name="connsiteY1" fmla="*/ 0 h 3394546"/>
                  <a:gd name="connsiteX2" fmla="*/ 1056148 w 1080307"/>
                  <a:gd name="connsiteY2" fmla="*/ 1724065 h 3394546"/>
                  <a:gd name="connsiteX3" fmla="*/ 162858 w 1080307"/>
                  <a:gd name="connsiteY3" fmla="*/ 3360475 h 3394546"/>
                  <a:gd name="connsiteX0" fmla="*/ 253687 w 1171136"/>
                  <a:gd name="connsiteY0" fmla="*/ 3360475 h 3450994"/>
                  <a:gd name="connsiteX1" fmla="*/ 173830 w 1171136"/>
                  <a:gd name="connsiteY1" fmla="*/ 0 h 3450994"/>
                  <a:gd name="connsiteX2" fmla="*/ 1146977 w 1171136"/>
                  <a:gd name="connsiteY2" fmla="*/ 1724065 h 3450994"/>
                  <a:gd name="connsiteX3" fmla="*/ 253687 w 1171136"/>
                  <a:gd name="connsiteY3" fmla="*/ 3360475 h 3450994"/>
                  <a:gd name="connsiteX0" fmla="*/ 138137 w 1055586"/>
                  <a:gd name="connsiteY0" fmla="*/ 3360475 h 3697586"/>
                  <a:gd name="connsiteX1" fmla="*/ 58280 w 1055586"/>
                  <a:gd name="connsiteY1" fmla="*/ 0 h 3697586"/>
                  <a:gd name="connsiteX2" fmla="*/ 1031427 w 1055586"/>
                  <a:gd name="connsiteY2" fmla="*/ 1724065 h 3697586"/>
                  <a:gd name="connsiteX3" fmla="*/ 367024 w 1055586"/>
                  <a:gd name="connsiteY3" fmla="*/ 3394989 h 3697586"/>
                  <a:gd name="connsiteX4" fmla="*/ 138137 w 1055586"/>
                  <a:gd name="connsiteY4" fmla="*/ 3360475 h 3697586"/>
                  <a:gd name="connsiteX0" fmla="*/ 335589 w 1024151"/>
                  <a:gd name="connsiteY0" fmla="*/ 3394989 h 3433741"/>
                  <a:gd name="connsiteX1" fmla="*/ 26845 w 1024151"/>
                  <a:gd name="connsiteY1" fmla="*/ 0 h 3433741"/>
                  <a:gd name="connsiteX2" fmla="*/ 999992 w 1024151"/>
                  <a:gd name="connsiteY2" fmla="*/ 1724065 h 3433741"/>
                  <a:gd name="connsiteX3" fmla="*/ 335589 w 1024151"/>
                  <a:gd name="connsiteY3" fmla="*/ 3394989 h 3433741"/>
                  <a:gd name="connsiteX0" fmla="*/ 94561 w 1113323"/>
                  <a:gd name="connsiteY0" fmla="*/ 3242589 h 3285358"/>
                  <a:gd name="connsiteX1" fmla="*/ 116017 w 1113323"/>
                  <a:gd name="connsiteY1" fmla="*/ 0 h 3285358"/>
                  <a:gd name="connsiteX2" fmla="*/ 1089164 w 1113323"/>
                  <a:gd name="connsiteY2" fmla="*/ 1724065 h 3285358"/>
                  <a:gd name="connsiteX3" fmla="*/ 94561 w 1113323"/>
                  <a:gd name="connsiteY3" fmla="*/ 3242589 h 3285358"/>
                  <a:gd name="connsiteX0" fmla="*/ 819576 w 2014399"/>
                  <a:gd name="connsiteY0" fmla="*/ 3242589 h 3941052"/>
                  <a:gd name="connsiteX1" fmla="*/ 841032 w 2014399"/>
                  <a:gd name="connsiteY1" fmla="*/ 0 h 3941052"/>
                  <a:gd name="connsiteX2" fmla="*/ 1814179 w 2014399"/>
                  <a:gd name="connsiteY2" fmla="*/ 1724065 h 3941052"/>
                  <a:gd name="connsiteX3" fmla="*/ 819576 w 2014399"/>
                  <a:gd name="connsiteY3" fmla="*/ 3242589 h 3941052"/>
                  <a:gd name="connsiteX0" fmla="*/ 819576 w 1838338"/>
                  <a:gd name="connsiteY0" fmla="*/ 3242589 h 3242914"/>
                  <a:gd name="connsiteX1" fmla="*/ 841032 w 1838338"/>
                  <a:gd name="connsiteY1" fmla="*/ 0 h 3242914"/>
                  <a:gd name="connsiteX2" fmla="*/ 1814179 w 1838338"/>
                  <a:gd name="connsiteY2" fmla="*/ 1724065 h 3242914"/>
                  <a:gd name="connsiteX3" fmla="*/ 819576 w 1838338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716" h="3242914">
                    <a:moveTo>
                      <a:pt x="861954" y="3242589"/>
                    </a:moveTo>
                    <a:cubicBezTo>
                      <a:pt x="-938537" y="1215345"/>
                      <a:pt x="594876" y="126087"/>
                      <a:pt x="883410" y="0"/>
                    </a:cubicBezTo>
                    <a:cubicBezTo>
                      <a:pt x="2127348" y="121180"/>
                      <a:pt x="1854849" y="1416091"/>
                      <a:pt x="1856557" y="1724065"/>
                    </a:cubicBezTo>
                    <a:cubicBezTo>
                      <a:pt x="1908014" y="2296246"/>
                      <a:pt x="973345" y="3263233"/>
                      <a:pt x="861954" y="3242589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514336"/>
                  </a:gs>
                  <a:gs pos="0">
                    <a:srgbClr val="6E6355"/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1">
                <a:extLst>
                  <a:ext uri="{FF2B5EF4-FFF2-40B4-BE49-F238E27FC236}">
                    <a16:creationId xmlns:a16="http://schemas.microsoft.com/office/drawing/2014/main" id="{7633600B-EC4E-47C0-AC2F-F1769097AC8E}"/>
                  </a:ext>
                </a:extLst>
              </p:cNvPr>
              <p:cNvSpPr/>
              <p:nvPr/>
            </p:nvSpPr>
            <p:spPr>
              <a:xfrm>
                <a:off x="3905028" y="1977110"/>
                <a:ext cx="1880716" cy="3242914"/>
              </a:xfrm>
              <a:custGeom>
                <a:avLst/>
                <a:gdLst>
                  <a:gd name="connsiteX0" fmla="*/ 0 w 1658572"/>
                  <a:gd name="connsiteY0" fmla="*/ 1646260 h 3292519"/>
                  <a:gd name="connsiteX1" fmla="*/ 829286 w 1658572"/>
                  <a:gd name="connsiteY1" fmla="*/ 0 h 3292519"/>
                  <a:gd name="connsiteX2" fmla="*/ 1658572 w 1658572"/>
                  <a:gd name="connsiteY2" fmla="*/ 1646260 h 3292519"/>
                  <a:gd name="connsiteX3" fmla="*/ 829286 w 1658572"/>
                  <a:gd name="connsiteY3" fmla="*/ 3292520 h 3292519"/>
                  <a:gd name="connsiteX4" fmla="*/ 0 w 1658572"/>
                  <a:gd name="connsiteY4" fmla="*/ 1646260 h 3292519"/>
                  <a:gd name="connsiteX0" fmla="*/ 278 w 1658850"/>
                  <a:gd name="connsiteY0" fmla="*/ 1724471 h 3370731"/>
                  <a:gd name="connsiteX1" fmla="*/ 763480 w 1658850"/>
                  <a:gd name="connsiteY1" fmla="*/ 0 h 3370731"/>
                  <a:gd name="connsiteX2" fmla="*/ 1658850 w 1658850"/>
                  <a:gd name="connsiteY2" fmla="*/ 1724471 h 3370731"/>
                  <a:gd name="connsiteX3" fmla="*/ 829564 w 1658850"/>
                  <a:gd name="connsiteY3" fmla="*/ 3370731 h 3370731"/>
                  <a:gd name="connsiteX4" fmla="*/ 278 w 1658850"/>
                  <a:gd name="connsiteY4" fmla="*/ 1724471 h 3370731"/>
                  <a:gd name="connsiteX0" fmla="*/ 184 w 1722760"/>
                  <a:gd name="connsiteY0" fmla="*/ 1724472 h 3370734"/>
                  <a:gd name="connsiteX1" fmla="*/ 763386 w 1722760"/>
                  <a:gd name="connsiteY1" fmla="*/ 1 h 3370734"/>
                  <a:gd name="connsiteX2" fmla="*/ 1722760 w 1722760"/>
                  <a:gd name="connsiteY2" fmla="*/ 1734322 h 3370734"/>
                  <a:gd name="connsiteX3" fmla="*/ 829470 w 1722760"/>
                  <a:gd name="connsiteY3" fmla="*/ 3370732 h 3370734"/>
                  <a:gd name="connsiteX4" fmla="*/ 184 w 1722760"/>
                  <a:gd name="connsiteY4" fmla="*/ 1724472 h 3370734"/>
                  <a:gd name="connsiteX0" fmla="*/ 184 w 1722760"/>
                  <a:gd name="connsiteY0" fmla="*/ 1724472 h 3371417"/>
                  <a:gd name="connsiteX1" fmla="*/ 763386 w 1722760"/>
                  <a:gd name="connsiteY1" fmla="*/ 1 h 3371417"/>
                  <a:gd name="connsiteX2" fmla="*/ 1722760 w 1722760"/>
                  <a:gd name="connsiteY2" fmla="*/ 1734322 h 3371417"/>
                  <a:gd name="connsiteX3" fmla="*/ 829470 w 1722760"/>
                  <a:gd name="connsiteY3" fmla="*/ 3370732 h 3371417"/>
                  <a:gd name="connsiteX4" fmla="*/ 184 w 1722760"/>
                  <a:gd name="connsiteY4" fmla="*/ 1724472 h 3371417"/>
                  <a:gd name="connsiteX0" fmla="*/ 421 w 1722997"/>
                  <a:gd name="connsiteY0" fmla="*/ 1724474 h 3371419"/>
                  <a:gd name="connsiteX1" fmla="*/ 763623 w 1722997"/>
                  <a:gd name="connsiteY1" fmla="*/ 3 h 3371419"/>
                  <a:gd name="connsiteX2" fmla="*/ 1722997 w 1722997"/>
                  <a:gd name="connsiteY2" fmla="*/ 1734324 h 3371419"/>
                  <a:gd name="connsiteX3" fmla="*/ 829707 w 1722997"/>
                  <a:gd name="connsiteY3" fmla="*/ 3370734 h 3371419"/>
                  <a:gd name="connsiteX4" fmla="*/ 421 w 1722997"/>
                  <a:gd name="connsiteY4" fmla="*/ 1724474 h 3371419"/>
                  <a:gd name="connsiteX0" fmla="*/ 38378 w 1761950"/>
                  <a:gd name="connsiteY0" fmla="*/ 1726319 h 3373264"/>
                  <a:gd name="connsiteX1" fmla="*/ 801580 w 1761950"/>
                  <a:gd name="connsiteY1" fmla="*/ 1848 h 3373264"/>
                  <a:gd name="connsiteX2" fmla="*/ 1760954 w 1761950"/>
                  <a:gd name="connsiteY2" fmla="*/ 1736169 h 3373264"/>
                  <a:gd name="connsiteX3" fmla="*/ 867664 w 1761950"/>
                  <a:gd name="connsiteY3" fmla="*/ 3372579 h 3373264"/>
                  <a:gd name="connsiteX4" fmla="*/ 38378 w 1761950"/>
                  <a:gd name="connsiteY4" fmla="*/ 1726319 h 3373264"/>
                  <a:gd name="connsiteX0" fmla="*/ 0 w 1740142"/>
                  <a:gd name="connsiteY0" fmla="*/ 200298 h 1846936"/>
                  <a:gd name="connsiteX1" fmla="*/ 1722576 w 1740142"/>
                  <a:gd name="connsiteY1" fmla="*/ 210148 h 1846936"/>
                  <a:gd name="connsiteX2" fmla="*/ 829286 w 1740142"/>
                  <a:gd name="connsiteY2" fmla="*/ 1846558 h 1846936"/>
                  <a:gd name="connsiteX3" fmla="*/ 0 w 1740142"/>
                  <a:gd name="connsiteY3" fmla="*/ 200298 h 1846936"/>
                  <a:gd name="connsiteX0" fmla="*/ 273 w 1722852"/>
                  <a:gd name="connsiteY0" fmla="*/ 1714216 h 3360863"/>
                  <a:gd name="connsiteX1" fmla="*/ 749702 w 1722852"/>
                  <a:gd name="connsiteY1" fmla="*/ 1 h 3360863"/>
                  <a:gd name="connsiteX2" fmla="*/ 1722849 w 1722852"/>
                  <a:gd name="connsiteY2" fmla="*/ 1724066 h 3360863"/>
                  <a:gd name="connsiteX3" fmla="*/ 829559 w 1722852"/>
                  <a:gd name="connsiteY3" fmla="*/ 3360476 h 3360863"/>
                  <a:gd name="connsiteX4" fmla="*/ 273 w 1722852"/>
                  <a:gd name="connsiteY4" fmla="*/ 1714216 h 3360863"/>
                  <a:gd name="connsiteX0" fmla="*/ 273 w 1747008"/>
                  <a:gd name="connsiteY0" fmla="*/ 1714216 h 3360863"/>
                  <a:gd name="connsiteX1" fmla="*/ 749702 w 1747008"/>
                  <a:gd name="connsiteY1" fmla="*/ 1 h 3360863"/>
                  <a:gd name="connsiteX2" fmla="*/ 1722849 w 1747008"/>
                  <a:gd name="connsiteY2" fmla="*/ 1724066 h 3360863"/>
                  <a:gd name="connsiteX3" fmla="*/ 829559 w 1747008"/>
                  <a:gd name="connsiteY3" fmla="*/ 3360476 h 3360863"/>
                  <a:gd name="connsiteX4" fmla="*/ 273 w 1747008"/>
                  <a:gd name="connsiteY4" fmla="*/ 1714216 h 3360863"/>
                  <a:gd name="connsiteX0" fmla="*/ 584 w 1747319"/>
                  <a:gd name="connsiteY0" fmla="*/ 1714215 h 3360862"/>
                  <a:gd name="connsiteX1" fmla="*/ 750013 w 1747319"/>
                  <a:gd name="connsiteY1" fmla="*/ 0 h 3360862"/>
                  <a:gd name="connsiteX2" fmla="*/ 1723160 w 1747319"/>
                  <a:gd name="connsiteY2" fmla="*/ 1724065 h 3360862"/>
                  <a:gd name="connsiteX3" fmla="*/ 829870 w 1747319"/>
                  <a:gd name="connsiteY3" fmla="*/ 3360475 h 3360862"/>
                  <a:gd name="connsiteX4" fmla="*/ 584 w 1747319"/>
                  <a:gd name="connsiteY4" fmla="*/ 1714215 h 3360862"/>
                  <a:gd name="connsiteX0" fmla="*/ 584 w 1747319"/>
                  <a:gd name="connsiteY0" fmla="*/ 1714215 h 3361081"/>
                  <a:gd name="connsiteX1" fmla="*/ 750013 w 1747319"/>
                  <a:gd name="connsiteY1" fmla="*/ 0 h 3361081"/>
                  <a:gd name="connsiteX2" fmla="*/ 1723160 w 1747319"/>
                  <a:gd name="connsiteY2" fmla="*/ 1724065 h 3361081"/>
                  <a:gd name="connsiteX3" fmla="*/ 829870 w 1747319"/>
                  <a:gd name="connsiteY3" fmla="*/ 3360475 h 3361081"/>
                  <a:gd name="connsiteX4" fmla="*/ 584 w 1747319"/>
                  <a:gd name="connsiteY4" fmla="*/ 1714215 h 3361081"/>
                  <a:gd name="connsiteX0" fmla="*/ 584 w 1747319"/>
                  <a:gd name="connsiteY0" fmla="*/ 1714215 h 3361847"/>
                  <a:gd name="connsiteX1" fmla="*/ 750013 w 1747319"/>
                  <a:gd name="connsiteY1" fmla="*/ 0 h 3361847"/>
                  <a:gd name="connsiteX2" fmla="*/ 1723160 w 1747319"/>
                  <a:gd name="connsiteY2" fmla="*/ 1724065 h 3361847"/>
                  <a:gd name="connsiteX3" fmla="*/ 829870 w 1747319"/>
                  <a:gd name="connsiteY3" fmla="*/ 3360475 h 3361847"/>
                  <a:gd name="connsiteX4" fmla="*/ 584 w 1747319"/>
                  <a:gd name="connsiteY4" fmla="*/ 1714215 h 3361847"/>
                  <a:gd name="connsiteX0" fmla="*/ 584 w 1747319"/>
                  <a:gd name="connsiteY0" fmla="*/ 1714215 h 3360539"/>
                  <a:gd name="connsiteX1" fmla="*/ 750013 w 1747319"/>
                  <a:gd name="connsiteY1" fmla="*/ 0 h 3360539"/>
                  <a:gd name="connsiteX2" fmla="*/ 1723160 w 1747319"/>
                  <a:gd name="connsiteY2" fmla="*/ 1724065 h 3360539"/>
                  <a:gd name="connsiteX3" fmla="*/ 829870 w 1747319"/>
                  <a:gd name="connsiteY3" fmla="*/ 3360475 h 3360539"/>
                  <a:gd name="connsiteX4" fmla="*/ 584 w 1747319"/>
                  <a:gd name="connsiteY4" fmla="*/ 1714215 h 3360539"/>
                  <a:gd name="connsiteX0" fmla="*/ 382 w 1747117"/>
                  <a:gd name="connsiteY0" fmla="*/ 1714215 h 3360539"/>
                  <a:gd name="connsiteX1" fmla="*/ 749811 w 1747117"/>
                  <a:gd name="connsiteY1" fmla="*/ 0 h 3360539"/>
                  <a:gd name="connsiteX2" fmla="*/ 1722958 w 1747117"/>
                  <a:gd name="connsiteY2" fmla="*/ 1724065 h 3360539"/>
                  <a:gd name="connsiteX3" fmla="*/ 829668 w 1747117"/>
                  <a:gd name="connsiteY3" fmla="*/ 3360475 h 3360539"/>
                  <a:gd name="connsiteX4" fmla="*/ 382 w 1747117"/>
                  <a:gd name="connsiteY4" fmla="*/ 1714215 h 3360539"/>
                  <a:gd name="connsiteX0" fmla="*/ 811 w 1747546"/>
                  <a:gd name="connsiteY0" fmla="*/ 1714215 h 3360539"/>
                  <a:gd name="connsiteX1" fmla="*/ 750240 w 1747546"/>
                  <a:gd name="connsiteY1" fmla="*/ 0 h 3360539"/>
                  <a:gd name="connsiteX2" fmla="*/ 1723387 w 1747546"/>
                  <a:gd name="connsiteY2" fmla="*/ 1724065 h 3360539"/>
                  <a:gd name="connsiteX3" fmla="*/ 830097 w 1747546"/>
                  <a:gd name="connsiteY3" fmla="*/ 3360475 h 3360539"/>
                  <a:gd name="connsiteX4" fmla="*/ 811 w 1747546"/>
                  <a:gd name="connsiteY4" fmla="*/ 1714215 h 3360539"/>
                  <a:gd name="connsiteX0" fmla="*/ 162858 w 1080307"/>
                  <a:gd name="connsiteY0" fmla="*/ 3360475 h 3394546"/>
                  <a:gd name="connsiteX1" fmla="*/ 83001 w 1080307"/>
                  <a:gd name="connsiteY1" fmla="*/ 0 h 3394546"/>
                  <a:gd name="connsiteX2" fmla="*/ 1056148 w 1080307"/>
                  <a:gd name="connsiteY2" fmla="*/ 1724065 h 3394546"/>
                  <a:gd name="connsiteX3" fmla="*/ 162858 w 1080307"/>
                  <a:gd name="connsiteY3" fmla="*/ 3360475 h 3394546"/>
                  <a:gd name="connsiteX0" fmla="*/ 253687 w 1171136"/>
                  <a:gd name="connsiteY0" fmla="*/ 3360475 h 3450994"/>
                  <a:gd name="connsiteX1" fmla="*/ 173830 w 1171136"/>
                  <a:gd name="connsiteY1" fmla="*/ 0 h 3450994"/>
                  <a:gd name="connsiteX2" fmla="*/ 1146977 w 1171136"/>
                  <a:gd name="connsiteY2" fmla="*/ 1724065 h 3450994"/>
                  <a:gd name="connsiteX3" fmla="*/ 253687 w 1171136"/>
                  <a:gd name="connsiteY3" fmla="*/ 3360475 h 3450994"/>
                  <a:gd name="connsiteX0" fmla="*/ 138137 w 1055586"/>
                  <a:gd name="connsiteY0" fmla="*/ 3360475 h 3697586"/>
                  <a:gd name="connsiteX1" fmla="*/ 58280 w 1055586"/>
                  <a:gd name="connsiteY1" fmla="*/ 0 h 3697586"/>
                  <a:gd name="connsiteX2" fmla="*/ 1031427 w 1055586"/>
                  <a:gd name="connsiteY2" fmla="*/ 1724065 h 3697586"/>
                  <a:gd name="connsiteX3" fmla="*/ 367024 w 1055586"/>
                  <a:gd name="connsiteY3" fmla="*/ 3394989 h 3697586"/>
                  <a:gd name="connsiteX4" fmla="*/ 138137 w 1055586"/>
                  <a:gd name="connsiteY4" fmla="*/ 3360475 h 3697586"/>
                  <a:gd name="connsiteX0" fmla="*/ 335589 w 1024151"/>
                  <a:gd name="connsiteY0" fmla="*/ 3394989 h 3433741"/>
                  <a:gd name="connsiteX1" fmla="*/ 26845 w 1024151"/>
                  <a:gd name="connsiteY1" fmla="*/ 0 h 3433741"/>
                  <a:gd name="connsiteX2" fmla="*/ 999992 w 1024151"/>
                  <a:gd name="connsiteY2" fmla="*/ 1724065 h 3433741"/>
                  <a:gd name="connsiteX3" fmla="*/ 335589 w 1024151"/>
                  <a:gd name="connsiteY3" fmla="*/ 3394989 h 3433741"/>
                  <a:gd name="connsiteX0" fmla="*/ 94561 w 1113323"/>
                  <a:gd name="connsiteY0" fmla="*/ 3242589 h 3285358"/>
                  <a:gd name="connsiteX1" fmla="*/ 116017 w 1113323"/>
                  <a:gd name="connsiteY1" fmla="*/ 0 h 3285358"/>
                  <a:gd name="connsiteX2" fmla="*/ 1089164 w 1113323"/>
                  <a:gd name="connsiteY2" fmla="*/ 1724065 h 3285358"/>
                  <a:gd name="connsiteX3" fmla="*/ 94561 w 1113323"/>
                  <a:gd name="connsiteY3" fmla="*/ 3242589 h 3285358"/>
                  <a:gd name="connsiteX0" fmla="*/ 819576 w 2014399"/>
                  <a:gd name="connsiteY0" fmla="*/ 3242589 h 3941052"/>
                  <a:gd name="connsiteX1" fmla="*/ 841032 w 2014399"/>
                  <a:gd name="connsiteY1" fmla="*/ 0 h 3941052"/>
                  <a:gd name="connsiteX2" fmla="*/ 1814179 w 2014399"/>
                  <a:gd name="connsiteY2" fmla="*/ 1724065 h 3941052"/>
                  <a:gd name="connsiteX3" fmla="*/ 819576 w 2014399"/>
                  <a:gd name="connsiteY3" fmla="*/ 3242589 h 3941052"/>
                  <a:gd name="connsiteX0" fmla="*/ 819576 w 1838338"/>
                  <a:gd name="connsiteY0" fmla="*/ 3242589 h 3242914"/>
                  <a:gd name="connsiteX1" fmla="*/ 841032 w 1838338"/>
                  <a:gd name="connsiteY1" fmla="*/ 0 h 3242914"/>
                  <a:gd name="connsiteX2" fmla="*/ 1814179 w 1838338"/>
                  <a:gd name="connsiteY2" fmla="*/ 1724065 h 3242914"/>
                  <a:gd name="connsiteX3" fmla="*/ 819576 w 1838338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716" h="3242914">
                    <a:moveTo>
                      <a:pt x="861954" y="3242589"/>
                    </a:moveTo>
                    <a:cubicBezTo>
                      <a:pt x="-938537" y="1215345"/>
                      <a:pt x="594876" y="126087"/>
                      <a:pt x="883410" y="0"/>
                    </a:cubicBezTo>
                    <a:cubicBezTo>
                      <a:pt x="2127348" y="121180"/>
                      <a:pt x="1854849" y="1416091"/>
                      <a:pt x="1856557" y="1724065"/>
                    </a:cubicBezTo>
                    <a:cubicBezTo>
                      <a:pt x="1908014" y="2296246"/>
                      <a:pt x="973345" y="3263233"/>
                      <a:pt x="861954" y="3242589"/>
                    </a:cubicBezTo>
                    <a:close/>
                  </a:path>
                </a:pathLst>
              </a:custGeom>
              <a:solidFill>
                <a:srgbClr val="51433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0" name="AutoShape 2" descr="How to Draw a Simple Vulture for Kids">
              <a:extLst>
                <a:ext uri="{FF2B5EF4-FFF2-40B4-BE49-F238E27FC236}">
                  <a16:creationId xmlns:a16="http://schemas.microsoft.com/office/drawing/2014/main" id="{CDDE746F-8B94-411F-9824-A729D03DF6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14">
              <a:extLst>
                <a:ext uri="{FF2B5EF4-FFF2-40B4-BE49-F238E27FC236}">
                  <a16:creationId xmlns:a16="http://schemas.microsoft.com/office/drawing/2014/main" id="{1FDD47C6-C8AA-4E3A-A21C-5B91B15C9E17}"/>
                </a:ext>
              </a:extLst>
            </p:cNvPr>
            <p:cNvSpPr/>
            <p:nvPr/>
          </p:nvSpPr>
          <p:spPr>
            <a:xfrm>
              <a:off x="4062137" y="2133602"/>
              <a:ext cx="2935562" cy="3646680"/>
            </a:xfrm>
            <a:custGeom>
              <a:avLst/>
              <a:gdLst>
                <a:gd name="connsiteX0" fmla="*/ 0 w 2478086"/>
                <a:gd name="connsiteY0" fmla="*/ 0 h 2603823"/>
                <a:gd name="connsiteX1" fmla="*/ 2478086 w 2478086"/>
                <a:gd name="connsiteY1" fmla="*/ 0 h 2603823"/>
                <a:gd name="connsiteX2" fmla="*/ 2478086 w 2478086"/>
                <a:gd name="connsiteY2" fmla="*/ 2603823 h 2603823"/>
                <a:gd name="connsiteX3" fmla="*/ 0 w 2478086"/>
                <a:gd name="connsiteY3" fmla="*/ 2603823 h 2603823"/>
                <a:gd name="connsiteX4" fmla="*/ 0 w 2478086"/>
                <a:gd name="connsiteY4" fmla="*/ 0 h 2603823"/>
                <a:gd name="connsiteX0" fmla="*/ 76200 w 2478086"/>
                <a:gd name="connsiteY0" fmla="*/ 0 h 3086423"/>
                <a:gd name="connsiteX1" fmla="*/ 2478086 w 2478086"/>
                <a:gd name="connsiteY1" fmla="*/ 482600 h 3086423"/>
                <a:gd name="connsiteX2" fmla="*/ 2478086 w 2478086"/>
                <a:gd name="connsiteY2" fmla="*/ 3086423 h 3086423"/>
                <a:gd name="connsiteX3" fmla="*/ 0 w 2478086"/>
                <a:gd name="connsiteY3" fmla="*/ 3086423 h 3086423"/>
                <a:gd name="connsiteX4" fmla="*/ 76200 w 2478086"/>
                <a:gd name="connsiteY4" fmla="*/ 0 h 3086423"/>
                <a:gd name="connsiteX0" fmla="*/ 404155 w 2806041"/>
                <a:gd name="connsiteY0" fmla="*/ 0 h 3086423"/>
                <a:gd name="connsiteX1" fmla="*/ 2806041 w 2806041"/>
                <a:gd name="connsiteY1" fmla="*/ 482600 h 3086423"/>
                <a:gd name="connsiteX2" fmla="*/ 2806041 w 2806041"/>
                <a:gd name="connsiteY2" fmla="*/ 3086423 h 3086423"/>
                <a:gd name="connsiteX3" fmla="*/ 327955 w 2806041"/>
                <a:gd name="connsiteY3" fmla="*/ 3086423 h 3086423"/>
                <a:gd name="connsiteX4" fmla="*/ 404155 w 2806041"/>
                <a:gd name="connsiteY4" fmla="*/ 0 h 3086423"/>
                <a:gd name="connsiteX0" fmla="*/ 467563 w 2869449"/>
                <a:gd name="connsiteY0" fmla="*/ 0 h 3086423"/>
                <a:gd name="connsiteX1" fmla="*/ 2869449 w 2869449"/>
                <a:gd name="connsiteY1" fmla="*/ 482600 h 3086423"/>
                <a:gd name="connsiteX2" fmla="*/ 2869449 w 2869449"/>
                <a:gd name="connsiteY2" fmla="*/ 3086423 h 3086423"/>
                <a:gd name="connsiteX3" fmla="*/ 391363 w 2869449"/>
                <a:gd name="connsiteY3" fmla="*/ 3086423 h 3086423"/>
                <a:gd name="connsiteX4" fmla="*/ 467563 w 2869449"/>
                <a:gd name="connsiteY4" fmla="*/ 0 h 3086423"/>
                <a:gd name="connsiteX0" fmla="*/ 467563 w 2869449"/>
                <a:gd name="connsiteY0" fmla="*/ 0 h 3515400"/>
                <a:gd name="connsiteX1" fmla="*/ 2869449 w 2869449"/>
                <a:gd name="connsiteY1" fmla="*/ 482600 h 3515400"/>
                <a:gd name="connsiteX2" fmla="*/ 2869449 w 2869449"/>
                <a:gd name="connsiteY2" fmla="*/ 3086423 h 3515400"/>
                <a:gd name="connsiteX3" fmla="*/ 391363 w 2869449"/>
                <a:gd name="connsiteY3" fmla="*/ 3086423 h 3515400"/>
                <a:gd name="connsiteX4" fmla="*/ 467563 w 2869449"/>
                <a:gd name="connsiteY4" fmla="*/ 0 h 3515400"/>
                <a:gd name="connsiteX0" fmla="*/ 467563 w 2869449"/>
                <a:gd name="connsiteY0" fmla="*/ 0 h 3635878"/>
                <a:gd name="connsiteX1" fmla="*/ 2869449 w 2869449"/>
                <a:gd name="connsiteY1" fmla="*/ 482600 h 3635878"/>
                <a:gd name="connsiteX2" fmla="*/ 2869449 w 2869449"/>
                <a:gd name="connsiteY2" fmla="*/ 3086423 h 3635878"/>
                <a:gd name="connsiteX3" fmla="*/ 391363 w 2869449"/>
                <a:gd name="connsiteY3" fmla="*/ 3086423 h 3635878"/>
                <a:gd name="connsiteX4" fmla="*/ 467563 w 2869449"/>
                <a:gd name="connsiteY4" fmla="*/ 0 h 3635878"/>
                <a:gd name="connsiteX0" fmla="*/ 467563 w 2869449"/>
                <a:gd name="connsiteY0" fmla="*/ 0 h 3635878"/>
                <a:gd name="connsiteX1" fmla="*/ 1739149 w 2869449"/>
                <a:gd name="connsiteY1" fmla="*/ 50800 h 3635878"/>
                <a:gd name="connsiteX2" fmla="*/ 2869449 w 2869449"/>
                <a:gd name="connsiteY2" fmla="*/ 3086423 h 3635878"/>
                <a:gd name="connsiteX3" fmla="*/ 391363 w 2869449"/>
                <a:gd name="connsiteY3" fmla="*/ 3086423 h 3635878"/>
                <a:gd name="connsiteX4" fmla="*/ 467563 w 2869449"/>
                <a:gd name="connsiteY4" fmla="*/ 0 h 3635878"/>
                <a:gd name="connsiteX0" fmla="*/ 533676 w 2935562"/>
                <a:gd name="connsiteY0" fmla="*/ 0 h 3635878"/>
                <a:gd name="connsiteX1" fmla="*/ 1805262 w 2935562"/>
                <a:gd name="connsiteY1" fmla="*/ 50800 h 3635878"/>
                <a:gd name="connsiteX2" fmla="*/ 2935562 w 2935562"/>
                <a:gd name="connsiteY2" fmla="*/ 3086423 h 3635878"/>
                <a:gd name="connsiteX3" fmla="*/ 457476 w 2935562"/>
                <a:gd name="connsiteY3" fmla="*/ 3086423 h 3635878"/>
                <a:gd name="connsiteX4" fmla="*/ 533676 w 2935562"/>
                <a:gd name="connsiteY4" fmla="*/ 0 h 3635878"/>
                <a:gd name="connsiteX0" fmla="*/ 533676 w 2935562"/>
                <a:gd name="connsiteY0" fmla="*/ 0 h 3646680"/>
                <a:gd name="connsiteX1" fmla="*/ 1805262 w 2935562"/>
                <a:gd name="connsiteY1" fmla="*/ 50800 h 3646680"/>
                <a:gd name="connsiteX2" fmla="*/ 2935562 w 2935562"/>
                <a:gd name="connsiteY2" fmla="*/ 3086423 h 3646680"/>
                <a:gd name="connsiteX3" fmla="*/ 457476 w 2935562"/>
                <a:gd name="connsiteY3" fmla="*/ 3086423 h 3646680"/>
                <a:gd name="connsiteX4" fmla="*/ 533676 w 2935562"/>
                <a:gd name="connsiteY4" fmla="*/ 0 h 3646680"/>
                <a:gd name="connsiteX0" fmla="*/ 533676 w 2935562"/>
                <a:gd name="connsiteY0" fmla="*/ 0 h 3646680"/>
                <a:gd name="connsiteX1" fmla="*/ 1805262 w 2935562"/>
                <a:gd name="connsiteY1" fmla="*/ 50800 h 3646680"/>
                <a:gd name="connsiteX2" fmla="*/ 2935562 w 2935562"/>
                <a:gd name="connsiteY2" fmla="*/ 3086423 h 3646680"/>
                <a:gd name="connsiteX3" fmla="*/ 457476 w 2935562"/>
                <a:gd name="connsiteY3" fmla="*/ 3086423 h 3646680"/>
                <a:gd name="connsiteX4" fmla="*/ 533676 w 2935562"/>
                <a:gd name="connsiteY4" fmla="*/ 0 h 364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5562" h="3646680">
                  <a:moveTo>
                    <a:pt x="533676" y="0"/>
                  </a:moveTo>
                  <a:lnTo>
                    <a:pt x="1805262" y="50800"/>
                  </a:lnTo>
                  <a:lnTo>
                    <a:pt x="2935562" y="3086423"/>
                  </a:lnTo>
                  <a:cubicBezTo>
                    <a:pt x="2515933" y="3543623"/>
                    <a:pt x="1486705" y="4077023"/>
                    <a:pt x="457476" y="3086423"/>
                  </a:cubicBezTo>
                  <a:cubicBezTo>
                    <a:pt x="241576" y="2756115"/>
                    <a:pt x="-495024" y="1028808"/>
                    <a:pt x="533676" y="0"/>
                  </a:cubicBezTo>
                  <a:close/>
                </a:path>
              </a:pathLst>
            </a:custGeom>
            <a:gradFill>
              <a:gsLst>
                <a:gs pos="24000">
                  <a:srgbClr val="73614E"/>
                </a:gs>
                <a:gs pos="0">
                  <a:srgbClr val="6E6355"/>
                </a:gs>
              </a:gsLst>
              <a:lin ang="21594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4EABBEB-8517-4290-95BB-C24C3F30F189}"/>
                </a:ext>
              </a:extLst>
            </p:cNvPr>
            <p:cNvGrpSpPr/>
            <p:nvPr/>
          </p:nvGrpSpPr>
          <p:grpSpPr>
            <a:xfrm>
              <a:off x="4073879" y="5212366"/>
              <a:ext cx="1332917" cy="1633049"/>
              <a:chOff x="4441320" y="5345272"/>
              <a:chExt cx="1332917" cy="1633049"/>
            </a:xfrm>
          </p:grpSpPr>
          <p:sp>
            <p:nvSpPr>
              <p:cNvPr id="119" name="Rectangle 18">
                <a:extLst>
                  <a:ext uri="{FF2B5EF4-FFF2-40B4-BE49-F238E27FC236}">
                    <a16:creationId xmlns:a16="http://schemas.microsoft.com/office/drawing/2014/main" id="{3C3E1FD1-B056-49B6-B95A-CE785752984E}"/>
                  </a:ext>
                </a:extLst>
              </p:cNvPr>
              <p:cNvSpPr/>
              <p:nvPr/>
            </p:nvSpPr>
            <p:spPr>
              <a:xfrm>
                <a:off x="4441320" y="6187265"/>
                <a:ext cx="1332917" cy="791056"/>
              </a:xfrm>
              <a:custGeom>
                <a:avLst/>
                <a:gdLst>
                  <a:gd name="connsiteX0" fmla="*/ 0 w 413005"/>
                  <a:gd name="connsiteY0" fmla="*/ 0 h 190996"/>
                  <a:gd name="connsiteX1" fmla="*/ 413005 w 413005"/>
                  <a:gd name="connsiteY1" fmla="*/ 0 h 190996"/>
                  <a:gd name="connsiteX2" fmla="*/ 413005 w 413005"/>
                  <a:gd name="connsiteY2" fmla="*/ 190996 h 190996"/>
                  <a:gd name="connsiteX3" fmla="*/ 0 w 413005"/>
                  <a:gd name="connsiteY3" fmla="*/ 190996 h 190996"/>
                  <a:gd name="connsiteX4" fmla="*/ 0 w 413005"/>
                  <a:gd name="connsiteY4" fmla="*/ 0 h 190996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748285"/>
                  <a:gd name="connsiteY0" fmla="*/ 68580 h 310299"/>
                  <a:gd name="connsiteX1" fmla="*/ 748285 w 748285"/>
                  <a:gd name="connsiteY1" fmla="*/ 0 h 310299"/>
                  <a:gd name="connsiteX2" fmla="*/ 413005 w 748285"/>
                  <a:gd name="connsiteY2" fmla="*/ 259576 h 310299"/>
                  <a:gd name="connsiteX3" fmla="*/ 147715 w 748285"/>
                  <a:gd name="connsiteY3" fmla="*/ 310149 h 310299"/>
                  <a:gd name="connsiteX4" fmla="*/ 0 w 748285"/>
                  <a:gd name="connsiteY4" fmla="*/ 259576 h 310299"/>
                  <a:gd name="connsiteX5" fmla="*/ 0 w 748285"/>
                  <a:gd name="connsiteY5" fmla="*/ 68580 h 310299"/>
                  <a:gd name="connsiteX0" fmla="*/ 0 w 1266445"/>
                  <a:gd name="connsiteY0" fmla="*/ 121920 h 310299"/>
                  <a:gd name="connsiteX1" fmla="*/ 1266445 w 1266445"/>
                  <a:gd name="connsiteY1" fmla="*/ 0 h 310299"/>
                  <a:gd name="connsiteX2" fmla="*/ 931165 w 1266445"/>
                  <a:gd name="connsiteY2" fmla="*/ 259576 h 310299"/>
                  <a:gd name="connsiteX3" fmla="*/ 665875 w 1266445"/>
                  <a:gd name="connsiteY3" fmla="*/ 310149 h 310299"/>
                  <a:gd name="connsiteX4" fmla="*/ 518160 w 1266445"/>
                  <a:gd name="connsiteY4" fmla="*/ 259576 h 310299"/>
                  <a:gd name="connsiteX5" fmla="*/ 0 w 1266445"/>
                  <a:gd name="connsiteY5" fmla="*/ 121920 h 310299"/>
                  <a:gd name="connsiteX0" fmla="*/ 59165 w 1325610"/>
                  <a:gd name="connsiteY0" fmla="*/ 121920 h 315406"/>
                  <a:gd name="connsiteX1" fmla="*/ 1325610 w 1325610"/>
                  <a:gd name="connsiteY1" fmla="*/ 0 h 315406"/>
                  <a:gd name="connsiteX2" fmla="*/ 990330 w 1325610"/>
                  <a:gd name="connsiteY2" fmla="*/ 259576 h 315406"/>
                  <a:gd name="connsiteX3" fmla="*/ 725040 w 1325610"/>
                  <a:gd name="connsiteY3" fmla="*/ 310149 h 315406"/>
                  <a:gd name="connsiteX4" fmla="*/ 577325 w 1325610"/>
                  <a:gd name="connsiteY4" fmla="*/ 259576 h 315406"/>
                  <a:gd name="connsiteX5" fmla="*/ 59165 w 1325610"/>
                  <a:gd name="connsiteY5" fmla="*/ 121920 h 315406"/>
                  <a:gd name="connsiteX0" fmla="*/ 59165 w 1332917"/>
                  <a:gd name="connsiteY0" fmla="*/ 121920 h 315406"/>
                  <a:gd name="connsiteX1" fmla="*/ 1325610 w 1332917"/>
                  <a:gd name="connsiteY1" fmla="*/ 0 h 315406"/>
                  <a:gd name="connsiteX2" fmla="*/ 990330 w 1332917"/>
                  <a:gd name="connsiteY2" fmla="*/ 259576 h 315406"/>
                  <a:gd name="connsiteX3" fmla="*/ 725040 w 1332917"/>
                  <a:gd name="connsiteY3" fmla="*/ 310149 h 315406"/>
                  <a:gd name="connsiteX4" fmla="*/ 577325 w 1332917"/>
                  <a:gd name="connsiteY4" fmla="*/ 259576 h 315406"/>
                  <a:gd name="connsiteX5" fmla="*/ 59165 w 1332917"/>
                  <a:gd name="connsiteY5" fmla="*/ 121920 h 315406"/>
                  <a:gd name="connsiteX0" fmla="*/ 59165 w 1332917"/>
                  <a:gd name="connsiteY0" fmla="*/ 121920 h 708032"/>
                  <a:gd name="connsiteX1" fmla="*/ 1325610 w 1332917"/>
                  <a:gd name="connsiteY1" fmla="*/ 0 h 708032"/>
                  <a:gd name="connsiteX2" fmla="*/ 990330 w 1332917"/>
                  <a:gd name="connsiteY2" fmla="*/ 259576 h 708032"/>
                  <a:gd name="connsiteX3" fmla="*/ 725040 w 1332917"/>
                  <a:gd name="connsiteY3" fmla="*/ 310149 h 708032"/>
                  <a:gd name="connsiteX4" fmla="*/ 577325 w 1332917"/>
                  <a:gd name="connsiteY4" fmla="*/ 259576 h 708032"/>
                  <a:gd name="connsiteX5" fmla="*/ 59165 w 1332917"/>
                  <a:gd name="connsiteY5" fmla="*/ 121920 h 708032"/>
                  <a:gd name="connsiteX0" fmla="*/ 59165 w 1332917"/>
                  <a:gd name="connsiteY0" fmla="*/ 121920 h 694500"/>
                  <a:gd name="connsiteX1" fmla="*/ 1325610 w 1332917"/>
                  <a:gd name="connsiteY1" fmla="*/ 0 h 694500"/>
                  <a:gd name="connsiteX2" fmla="*/ 990330 w 1332917"/>
                  <a:gd name="connsiteY2" fmla="*/ 259576 h 694500"/>
                  <a:gd name="connsiteX3" fmla="*/ 725040 w 1332917"/>
                  <a:gd name="connsiteY3" fmla="*/ 310149 h 694500"/>
                  <a:gd name="connsiteX4" fmla="*/ 577325 w 1332917"/>
                  <a:gd name="connsiteY4" fmla="*/ 259576 h 694500"/>
                  <a:gd name="connsiteX5" fmla="*/ 59165 w 1332917"/>
                  <a:gd name="connsiteY5" fmla="*/ 121920 h 694500"/>
                  <a:gd name="connsiteX0" fmla="*/ 59165 w 1332917"/>
                  <a:gd name="connsiteY0" fmla="*/ 121920 h 777243"/>
                  <a:gd name="connsiteX1" fmla="*/ 1325610 w 1332917"/>
                  <a:gd name="connsiteY1" fmla="*/ 0 h 777243"/>
                  <a:gd name="connsiteX2" fmla="*/ 990330 w 1332917"/>
                  <a:gd name="connsiteY2" fmla="*/ 259576 h 777243"/>
                  <a:gd name="connsiteX3" fmla="*/ 725040 w 1332917"/>
                  <a:gd name="connsiteY3" fmla="*/ 310149 h 777243"/>
                  <a:gd name="connsiteX4" fmla="*/ 577325 w 1332917"/>
                  <a:gd name="connsiteY4" fmla="*/ 259576 h 777243"/>
                  <a:gd name="connsiteX5" fmla="*/ 59165 w 1332917"/>
                  <a:gd name="connsiteY5" fmla="*/ 121920 h 777243"/>
                  <a:gd name="connsiteX0" fmla="*/ 59165 w 1332917"/>
                  <a:gd name="connsiteY0" fmla="*/ 121920 h 727461"/>
                  <a:gd name="connsiteX1" fmla="*/ 1325610 w 1332917"/>
                  <a:gd name="connsiteY1" fmla="*/ 0 h 727461"/>
                  <a:gd name="connsiteX2" fmla="*/ 990330 w 1332917"/>
                  <a:gd name="connsiteY2" fmla="*/ 259576 h 727461"/>
                  <a:gd name="connsiteX3" fmla="*/ 725040 w 1332917"/>
                  <a:gd name="connsiteY3" fmla="*/ 310149 h 727461"/>
                  <a:gd name="connsiteX4" fmla="*/ 577325 w 1332917"/>
                  <a:gd name="connsiteY4" fmla="*/ 259576 h 727461"/>
                  <a:gd name="connsiteX5" fmla="*/ 59165 w 1332917"/>
                  <a:gd name="connsiteY5" fmla="*/ 121920 h 727461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47227 h 791056"/>
                  <a:gd name="connsiteX1" fmla="*/ 1325610 w 1332917"/>
                  <a:gd name="connsiteY1" fmla="*/ 25307 h 791056"/>
                  <a:gd name="connsiteX2" fmla="*/ 990330 w 1332917"/>
                  <a:gd name="connsiteY2" fmla="*/ 284883 h 791056"/>
                  <a:gd name="connsiteX3" fmla="*/ 725040 w 1332917"/>
                  <a:gd name="connsiteY3" fmla="*/ 335456 h 791056"/>
                  <a:gd name="connsiteX4" fmla="*/ 577325 w 1332917"/>
                  <a:gd name="connsiteY4" fmla="*/ 284883 h 791056"/>
                  <a:gd name="connsiteX5" fmla="*/ 59165 w 1332917"/>
                  <a:gd name="connsiteY5" fmla="*/ 147227 h 79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2917" h="791056">
                    <a:moveTo>
                      <a:pt x="59165" y="147227"/>
                    </a:moveTo>
                    <a:cubicBezTo>
                      <a:pt x="481313" y="30387"/>
                      <a:pt x="1055862" y="-40733"/>
                      <a:pt x="1325610" y="25307"/>
                    </a:cubicBezTo>
                    <a:cubicBezTo>
                      <a:pt x="1381490" y="248992"/>
                      <a:pt x="1102090" y="198358"/>
                      <a:pt x="990330" y="284883"/>
                    </a:cubicBezTo>
                    <a:cubicBezTo>
                      <a:pt x="919680" y="753861"/>
                      <a:pt x="445170" y="1116158"/>
                      <a:pt x="725040" y="335456"/>
                    </a:cubicBezTo>
                    <a:cubicBezTo>
                      <a:pt x="523402" y="920578"/>
                      <a:pt x="-470717" y="812281"/>
                      <a:pt x="577325" y="284883"/>
                    </a:cubicBezTo>
                    <a:cubicBezTo>
                      <a:pt x="404605" y="238998"/>
                      <a:pt x="-187215" y="513152"/>
                      <a:pt x="59165" y="147227"/>
                    </a:cubicBezTo>
                    <a:close/>
                  </a:path>
                </a:pathLst>
              </a:custGeom>
              <a:solidFill>
                <a:srgbClr val="E99E4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D78BFFEE-D5CF-4ADC-8728-231C8EBEAF51}"/>
                  </a:ext>
                </a:extLst>
              </p:cNvPr>
              <p:cNvSpPr/>
              <p:nvPr/>
            </p:nvSpPr>
            <p:spPr>
              <a:xfrm>
                <a:off x="5251497" y="5345272"/>
                <a:ext cx="198911" cy="1003300"/>
              </a:xfrm>
              <a:prstGeom prst="roundRect">
                <a:avLst/>
              </a:prstGeom>
              <a:solidFill>
                <a:srgbClr val="E99E4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: Rounded Corners 120">
                <a:extLst>
                  <a:ext uri="{FF2B5EF4-FFF2-40B4-BE49-F238E27FC236}">
                    <a16:creationId xmlns:a16="http://schemas.microsoft.com/office/drawing/2014/main" id="{BBB414EA-4D38-4E4A-8817-8FDD0571001A}"/>
                  </a:ext>
                </a:extLst>
              </p:cNvPr>
              <p:cNvSpPr/>
              <p:nvPr/>
            </p:nvSpPr>
            <p:spPr>
              <a:xfrm>
                <a:off x="5191712" y="6271455"/>
                <a:ext cx="301285" cy="154233"/>
              </a:xfrm>
              <a:prstGeom prst="roundRect">
                <a:avLst/>
              </a:prstGeom>
              <a:solidFill>
                <a:srgbClr val="E99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0870324-29B8-40F8-8E79-25729EE3F196}"/>
                </a:ext>
              </a:extLst>
            </p:cNvPr>
            <p:cNvGrpSpPr/>
            <p:nvPr/>
          </p:nvGrpSpPr>
          <p:grpSpPr>
            <a:xfrm>
              <a:off x="5162477" y="5342149"/>
              <a:ext cx="1332917" cy="1633049"/>
              <a:chOff x="4441320" y="5345272"/>
              <a:chExt cx="1332917" cy="1633049"/>
            </a:xfrm>
          </p:grpSpPr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EBA75397-E32D-43C1-9EAA-E728BABCE129}"/>
                  </a:ext>
                </a:extLst>
              </p:cNvPr>
              <p:cNvSpPr/>
              <p:nvPr/>
            </p:nvSpPr>
            <p:spPr>
              <a:xfrm>
                <a:off x="4441320" y="6187265"/>
                <a:ext cx="1332917" cy="791056"/>
              </a:xfrm>
              <a:custGeom>
                <a:avLst/>
                <a:gdLst>
                  <a:gd name="connsiteX0" fmla="*/ 0 w 413005"/>
                  <a:gd name="connsiteY0" fmla="*/ 0 h 190996"/>
                  <a:gd name="connsiteX1" fmla="*/ 413005 w 413005"/>
                  <a:gd name="connsiteY1" fmla="*/ 0 h 190996"/>
                  <a:gd name="connsiteX2" fmla="*/ 413005 w 413005"/>
                  <a:gd name="connsiteY2" fmla="*/ 190996 h 190996"/>
                  <a:gd name="connsiteX3" fmla="*/ 0 w 413005"/>
                  <a:gd name="connsiteY3" fmla="*/ 190996 h 190996"/>
                  <a:gd name="connsiteX4" fmla="*/ 0 w 413005"/>
                  <a:gd name="connsiteY4" fmla="*/ 0 h 190996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748285"/>
                  <a:gd name="connsiteY0" fmla="*/ 68580 h 310299"/>
                  <a:gd name="connsiteX1" fmla="*/ 748285 w 748285"/>
                  <a:gd name="connsiteY1" fmla="*/ 0 h 310299"/>
                  <a:gd name="connsiteX2" fmla="*/ 413005 w 748285"/>
                  <a:gd name="connsiteY2" fmla="*/ 259576 h 310299"/>
                  <a:gd name="connsiteX3" fmla="*/ 147715 w 748285"/>
                  <a:gd name="connsiteY3" fmla="*/ 310149 h 310299"/>
                  <a:gd name="connsiteX4" fmla="*/ 0 w 748285"/>
                  <a:gd name="connsiteY4" fmla="*/ 259576 h 310299"/>
                  <a:gd name="connsiteX5" fmla="*/ 0 w 748285"/>
                  <a:gd name="connsiteY5" fmla="*/ 68580 h 310299"/>
                  <a:gd name="connsiteX0" fmla="*/ 0 w 1266445"/>
                  <a:gd name="connsiteY0" fmla="*/ 121920 h 310299"/>
                  <a:gd name="connsiteX1" fmla="*/ 1266445 w 1266445"/>
                  <a:gd name="connsiteY1" fmla="*/ 0 h 310299"/>
                  <a:gd name="connsiteX2" fmla="*/ 931165 w 1266445"/>
                  <a:gd name="connsiteY2" fmla="*/ 259576 h 310299"/>
                  <a:gd name="connsiteX3" fmla="*/ 665875 w 1266445"/>
                  <a:gd name="connsiteY3" fmla="*/ 310149 h 310299"/>
                  <a:gd name="connsiteX4" fmla="*/ 518160 w 1266445"/>
                  <a:gd name="connsiteY4" fmla="*/ 259576 h 310299"/>
                  <a:gd name="connsiteX5" fmla="*/ 0 w 1266445"/>
                  <a:gd name="connsiteY5" fmla="*/ 121920 h 310299"/>
                  <a:gd name="connsiteX0" fmla="*/ 59165 w 1325610"/>
                  <a:gd name="connsiteY0" fmla="*/ 121920 h 315406"/>
                  <a:gd name="connsiteX1" fmla="*/ 1325610 w 1325610"/>
                  <a:gd name="connsiteY1" fmla="*/ 0 h 315406"/>
                  <a:gd name="connsiteX2" fmla="*/ 990330 w 1325610"/>
                  <a:gd name="connsiteY2" fmla="*/ 259576 h 315406"/>
                  <a:gd name="connsiteX3" fmla="*/ 725040 w 1325610"/>
                  <a:gd name="connsiteY3" fmla="*/ 310149 h 315406"/>
                  <a:gd name="connsiteX4" fmla="*/ 577325 w 1325610"/>
                  <a:gd name="connsiteY4" fmla="*/ 259576 h 315406"/>
                  <a:gd name="connsiteX5" fmla="*/ 59165 w 1325610"/>
                  <a:gd name="connsiteY5" fmla="*/ 121920 h 315406"/>
                  <a:gd name="connsiteX0" fmla="*/ 59165 w 1332917"/>
                  <a:gd name="connsiteY0" fmla="*/ 121920 h 315406"/>
                  <a:gd name="connsiteX1" fmla="*/ 1325610 w 1332917"/>
                  <a:gd name="connsiteY1" fmla="*/ 0 h 315406"/>
                  <a:gd name="connsiteX2" fmla="*/ 990330 w 1332917"/>
                  <a:gd name="connsiteY2" fmla="*/ 259576 h 315406"/>
                  <a:gd name="connsiteX3" fmla="*/ 725040 w 1332917"/>
                  <a:gd name="connsiteY3" fmla="*/ 310149 h 315406"/>
                  <a:gd name="connsiteX4" fmla="*/ 577325 w 1332917"/>
                  <a:gd name="connsiteY4" fmla="*/ 259576 h 315406"/>
                  <a:gd name="connsiteX5" fmla="*/ 59165 w 1332917"/>
                  <a:gd name="connsiteY5" fmla="*/ 121920 h 315406"/>
                  <a:gd name="connsiteX0" fmla="*/ 59165 w 1332917"/>
                  <a:gd name="connsiteY0" fmla="*/ 121920 h 708032"/>
                  <a:gd name="connsiteX1" fmla="*/ 1325610 w 1332917"/>
                  <a:gd name="connsiteY1" fmla="*/ 0 h 708032"/>
                  <a:gd name="connsiteX2" fmla="*/ 990330 w 1332917"/>
                  <a:gd name="connsiteY2" fmla="*/ 259576 h 708032"/>
                  <a:gd name="connsiteX3" fmla="*/ 725040 w 1332917"/>
                  <a:gd name="connsiteY3" fmla="*/ 310149 h 708032"/>
                  <a:gd name="connsiteX4" fmla="*/ 577325 w 1332917"/>
                  <a:gd name="connsiteY4" fmla="*/ 259576 h 708032"/>
                  <a:gd name="connsiteX5" fmla="*/ 59165 w 1332917"/>
                  <a:gd name="connsiteY5" fmla="*/ 121920 h 708032"/>
                  <a:gd name="connsiteX0" fmla="*/ 59165 w 1332917"/>
                  <a:gd name="connsiteY0" fmla="*/ 121920 h 694500"/>
                  <a:gd name="connsiteX1" fmla="*/ 1325610 w 1332917"/>
                  <a:gd name="connsiteY1" fmla="*/ 0 h 694500"/>
                  <a:gd name="connsiteX2" fmla="*/ 990330 w 1332917"/>
                  <a:gd name="connsiteY2" fmla="*/ 259576 h 694500"/>
                  <a:gd name="connsiteX3" fmla="*/ 725040 w 1332917"/>
                  <a:gd name="connsiteY3" fmla="*/ 310149 h 694500"/>
                  <a:gd name="connsiteX4" fmla="*/ 577325 w 1332917"/>
                  <a:gd name="connsiteY4" fmla="*/ 259576 h 694500"/>
                  <a:gd name="connsiteX5" fmla="*/ 59165 w 1332917"/>
                  <a:gd name="connsiteY5" fmla="*/ 121920 h 694500"/>
                  <a:gd name="connsiteX0" fmla="*/ 59165 w 1332917"/>
                  <a:gd name="connsiteY0" fmla="*/ 121920 h 777243"/>
                  <a:gd name="connsiteX1" fmla="*/ 1325610 w 1332917"/>
                  <a:gd name="connsiteY1" fmla="*/ 0 h 777243"/>
                  <a:gd name="connsiteX2" fmla="*/ 990330 w 1332917"/>
                  <a:gd name="connsiteY2" fmla="*/ 259576 h 777243"/>
                  <a:gd name="connsiteX3" fmla="*/ 725040 w 1332917"/>
                  <a:gd name="connsiteY3" fmla="*/ 310149 h 777243"/>
                  <a:gd name="connsiteX4" fmla="*/ 577325 w 1332917"/>
                  <a:gd name="connsiteY4" fmla="*/ 259576 h 777243"/>
                  <a:gd name="connsiteX5" fmla="*/ 59165 w 1332917"/>
                  <a:gd name="connsiteY5" fmla="*/ 121920 h 777243"/>
                  <a:gd name="connsiteX0" fmla="*/ 59165 w 1332917"/>
                  <a:gd name="connsiteY0" fmla="*/ 121920 h 727461"/>
                  <a:gd name="connsiteX1" fmla="*/ 1325610 w 1332917"/>
                  <a:gd name="connsiteY1" fmla="*/ 0 h 727461"/>
                  <a:gd name="connsiteX2" fmla="*/ 990330 w 1332917"/>
                  <a:gd name="connsiteY2" fmla="*/ 259576 h 727461"/>
                  <a:gd name="connsiteX3" fmla="*/ 725040 w 1332917"/>
                  <a:gd name="connsiteY3" fmla="*/ 310149 h 727461"/>
                  <a:gd name="connsiteX4" fmla="*/ 577325 w 1332917"/>
                  <a:gd name="connsiteY4" fmla="*/ 259576 h 727461"/>
                  <a:gd name="connsiteX5" fmla="*/ 59165 w 1332917"/>
                  <a:gd name="connsiteY5" fmla="*/ 121920 h 727461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47227 h 791056"/>
                  <a:gd name="connsiteX1" fmla="*/ 1325610 w 1332917"/>
                  <a:gd name="connsiteY1" fmla="*/ 25307 h 791056"/>
                  <a:gd name="connsiteX2" fmla="*/ 990330 w 1332917"/>
                  <a:gd name="connsiteY2" fmla="*/ 284883 h 791056"/>
                  <a:gd name="connsiteX3" fmla="*/ 725040 w 1332917"/>
                  <a:gd name="connsiteY3" fmla="*/ 335456 h 791056"/>
                  <a:gd name="connsiteX4" fmla="*/ 577325 w 1332917"/>
                  <a:gd name="connsiteY4" fmla="*/ 284883 h 791056"/>
                  <a:gd name="connsiteX5" fmla="*/ 59165 w 1332917"/>
                  <a:gd name="connsiteY5" fmla="*/ 147227 h 79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2917" h="791056">
                    <a:moveTo>
                      <a:pt x="59165" y="147227"/>
                    </a:moveTo>
                    <a:cubicBezTo>
                      <a:pt x="481313" y="30387"/>
                      <a:pt x="1055862" y="-40733"/>
                      <a:pt x="1325610" y="25307"/>
                    </a:cubicBezTo>
                    <a:cubicBezTo>
                      <a:pt x="1381490" y="248992"/>
                      <a:pt x="1102090" y="198358"/>
                      <a:pt x="990330" y="284883"/>
                    </a:cubicBezTo>
                    <a:cubicBezTo>
                      <a:pt x="919680" y="753861"/>
                      <a:pt x="445170" y="1116158"/>
                      <a:pt x="725040" y="335456"/>
                    </a:cubicBezTo>
                    <a:cubicBezTo>
                      <a:pt x="523402" y="920578"/>
                      <a:pt x="-470717" y="812281"/>
                      <a:pt x="577325" y="284883"/>
                    </a:cubicBezTo>
                    <a:cubicBezTo>
                      <a:pt x="404605" y="238998"/>
                      <a:pt x="-187215" y="513152"/>
                      <a:pt x="59165" y="147227"/>
                    </a:cubicBezTo>
                    <a:close/>
                  </a:path>
                </a:pathLst>
              </a:custGeom>
              <a:solidFill>
                <a:srgbClr val="E99E4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17299F8D-C52F-416B-8F17-1431BD0BE056}"/>
                  </a:ext>
                </a:extLst>
              </p:cNvPr>
              <p:cNvSpPr/>
              <p:nvPr/>
            </p:nvSpPr>
            <p:spPr>
              <a:xfrm>
                <a:off x="5251497" y="5345272"/>
                <a:ext cx="198911" cy="1003300"/>
              </a:xfrm>
              <a:prstGeom prst="roundRect">
                <a:avLst/>
              </a:prstGeom>
              <a:solidFill>
                <a:srgbClr val="E99E4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C021565D-E94F-495C-857C-CB04778B8E3B}"/>
                  </a:ext>
                </a:extLst>
              </p:cNvPr>
              <p:cNvSpPr/>
              <p:nvPr/>
            </p:nvSpPr>
            <p:spPr>
              <a:xfrm>
                <a:off x="5191712" y="6271455"/>
                <a:ext cx="301285" cy="154233"/>
              </a:xfrm>
              <a:prstGeom prst="roundRect">
                <a:avLst/>
              </a:prstGeom>
              <a:solidFill>
                <a:srgbClr val="E99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4" name="Rectangle 10">
              <a:extLst>
                <a:ext uri="{FF2B5EF4-FFF2-40B4-BE49-F238E27FC236}">
                  <a16:creationId xmlns:a16="http://schemas.microsoft.com/office/drawing/2014/main" id="{DDE1797D-D691-4D18-8AE6-6FC7A1B83F4B}"/>
                </a:ext>
              </a:extLst>
            </p:cNvPr>
            <p:cNvSpPr/>
            <p:nvPr/>
          </p:nvSpPr>
          <p:spPr>
            <a:xfrm rot="580953" flipV="1">
              <a:off x="4735435" y="5030816"/>
              <a:ext cx="472217" cy="339789"/>
            </a:xfrm>
            <a:custGeom>
              <a:avLst/>
              <a:gdLst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96" h="301822">
                  <a:moveTo>
                    <a:pt x="0" y="0"/>
                  </a:moveTo>
                  <a:cubicBezTo>
                    <a:pt x="320625" y="37493"/>
                    <a:pt x="601770" y="122057"/>
                    <a:pt x="982196" y="0"/>
                  </a:cubicBezTo>
                  <a:lnTo>
                    <a:pt x="982196" y="301822"/>
                  </a:lnTo>
                  <a:lnTo>
                    <a:pt x="0" y="30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6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Rectangle 10">
              <a:extLst>
                <a:ext uri="{FF2B5EF4-FFF2-40B4-BE49-F238E27FC236}">
                  <a16:creationId xmlns:a16="http://schemas.microsoft.com/office/drawing/2014/main" id="{C46768BA-D2B2-49E1-B6A4-95ECFCE1D5B5}"/>
                </a:ext>
              </a:extLst>
            </p:cNvPr>
            <p:cNvSpPr/>
            <p:nvPr/>
          </p:nvSpPr>
          <p:spPr>
            <a:xfrm rot="580953" flipV="1">
              <a:off x="5826083" y="5163918"/>
              <a:ext cx="472217" cy="339789"/>
            </a:xfrm>
            <a:custGeom>
              <a:avLst/>
              <a:gdLst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96" h="301822">
                  <a:moveTo>
                    <a:pt x="0" y="0"/>
                  </a:moveTo>
                  <a:cubicBezTo>
                    <a:pt x="320625" y="37493"/>
                    <a:pt x="601770" y="122057"/>
                    <a:pt x="982196" y="0"/>
                  </a:cubicBezTo>
                  <a:lnTo>
                    <a:pt x="982196" y="301822"/>
                  </a:lnTo>
                  <a:lnTo>
                    <a:pt x="0" y="30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6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D3607FD-85F3-461E-921B-AF4BF836B16B}"/>
                </a:ext>
              </a:extLst>
            </p:cNvPr>
            <p:cNvGrpSpPr/>
            <p:nvPr/>
          </p:nvGrpSpPr>
          <p:grpSpPr>
            <a:xfrm>
              <a:off x="5689919" y="2002004"/>
              <a:ext cx="1896009" cy="4213661"/>
              <a:chOff x="5689919" y="2002004"/>
              <a:chExt cx="1896009" cy="4213661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81FC1585-BBD7-4686-AFA3-5C2D3B0E6D4F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3395995"/>
                <a:chOff x="5689919" y="2002004"/>
                <a:chExt cx="1896009" cy="3395995"/>
              </a:xfrm>
            </p:grpSpPr>
            <p:sp>
              <p:nvSpPr>
                <p:cNvPr id="114" name="Oval 11">
                  <a:extLst>
                    <a:ext uri="{FF2B5EF4-FFF2-40B4-BE49-F238E27FC236}">
                      <a16:creationId xmlns:a16="http://schemas.microsoft.com/office/drawing/2014/main" id="{28587729-EFF8-4000-B2E1-DBD9514D08DF}"/>
                    </a:ext>
                  </a:extLst>
                </p:cNvPr>
                <p:cNvSpPr/>
                <p:nvPr/>
              </p:nvSpPr>
              <p:spPr>
                <a:xfrm rot="20396453">
                  <a:off x="5689919" y="2037460"/>
                  <a:ext cx="1747546" cy="3360539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546" h="3360539">
                      <a:moveTo>
                        <a:pt x="811" y="1714215"/>
                      </a:moveTo>
                      <a:cubicBezTo>
                        <a:pt x="-18934" y="1097706"/>
                        <a:pt x="324148" y="82806"/>
                        <a:pt x="750240" y="0"/>
                      </a:cubicBezTo>
                      <a:cubicBezTo>
                        <a:pt x="1994178" y="121180"/>
                        <a:pt x="1721679" y="1416091"/>
                        <a:pt x="1723387" y="1724065"/>
                      </a:cubicBezTo>
                      <a:cubicBezTo>
                        <a:pt x="1725096" y="2032039"/>
                        <a:pt x="1438351" y="3371223"/>
                        <a:pt x="830097" y="3360475"/>
                      </a:cubicBezTo>
                      <a:cubicBezTo>
                        <a:pt x="221843" y="3349727"/>
                        <a:pt x="20556" y="2330724"/>
                        <a:pt x="811" y="1714215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Oval 11">
                  <a:extLst>
                    <a:ext uri="{FF2B5EF4-FFF2-40B4-BE49-F238E27FC236}">
                      <a16:creationId xmlns:a16="http://schemas.microsoft.com/office/drawing/2014/main" id="{B64B01BF-F75F-436E-BC89-83CAFA5DB563}"/>
                    </a:ext>
                  </a:extLst>
                </p:cNvPr>
                <p:cNvSpPr/>
                <p:nvPr/>
              </p:nvSpPr>
              <p:spPr>
                <a:xfrm rot="20396453">
                  <a:off x="5838382" y="2002004"/>
                  <a:ext cx="1747546" cy="3360539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546" h="3360539">
                      <a:moveTo>
                        <a:pt x="811" y="1714215"/>
                      </a:moveTo>
                      <a:cubicBezTo>
                        <a:pt x="-18934" y="1097706"/>
                        <a:pt x="324148" y="82806"/>
                        <a:pt x="750240" y="0"/>
                      </a:cubicBezTo>
                      <a:cubicBezTo>
                        <a:pt x="1994178" y="121180"/>
                        <a:pt x="1721679" y="1416091"/>
                        <a:pt x="1723387" y="1724065"/>
                      </a:cubicBezTo>
                      <a:cubicBezTo>
                        <a:pt x="1725096" y="2032039"/>
                        <a:pt x="1438351" y="3371223"/>
                        <a:pt x="830097" y="3360475"/>
                      </a:cubicBezTo>
                      <a:cubicBezTo>
                        <a:pt x="221843" y="3349727"/>
                        <a:pt x="20556" y="2330724"/>
                        <a:pt x="811" y="171421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14336"/>
                    </a:gs>
                    <a:gs pos="22000">
                      <a:srgbClr val="6E6355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2E5EC6B7-EA72-4409-9841-0AB312D0D96A}"/>
                  </a:ext>
                </a:extLst>
              </p:cNvPr>
              <p:cNvSpPr/>
              <p:nvPr/>
            </p:nvSpPr>
            <p:spPr>
              <a:xfrm>
                <a:off x="6980635" y="4347566"/>
                <a:ext cx="166637" cy="186809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Arc 111">
                <a:extLst>
                  <a:ext uri="{FF2B5EF4-FFF2-40B4-BE49-F238E27FC236}">
                    <a16:creationId xmlns:a16="http://schemas.microsoft.com/office/drawing/2014/main" id="{87FB2E96-B463-4E94-8560-D6E9EAAF6486}"/>
                  </a:ext>
                </a:extLst>
              </p:cNvPr>
              <p:cNvSpPr/>
              <p:nvPr/>
            </p:nvSpPr>
            <p:spPr>
              <a:xfrm>
                <a:off x="7235742" y="4248857"/>
                <a:ext cx="166637" cy="186809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F77A27DD-B3C6-4B6C-A8A7-16BACCA91A78}"/>
                  </a:ext>
                </a:extLst>
              </p:cNvPr>
              <p:cNvSpPr/>
              <p:nvPr/>
            </p:nvSpPr>
            <p:spPr>
              <a:xfrm>
                <a:off x="6664425" y="4313476"/>
                <a:ext cx="166637" cy="186809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989A768-4CCA-4457-8883-C1F5BABD4459}"/>
                </a:ext>
              </a:extLst>
            </p:cNvPr>
            <p:cNvGrpSpPr/>
            <p:nvPr/>
          </p:nvGrpSpPr>
          <p:grpSpPr>
            <a:xfrm>
              <a:off x="3135414" y="23782"/>
              <a:ext cx="2922727" cy="2753979"/>
              <a:chOff x="3135414" y="23782"/>
              <a:chExt cx="2922727" cy="2753979"/>
            </a:xfrm>
          </p:grpSpPr>
          <p:sp>
            <p:nvSpPr>
              <p:cNvPr id="98" name="Oval 5">
                <a:extLst>
                  <a:ext uri="{FF2B5EF4-FFF2-40B4-BE49-F238E27FC236}">
                    <a16:creationId xmlns:a16="http://schemas.microsoft.com/office/drawing/2014/main" id="{4AA4D90F-2CDB-4B50-97BE-E9F39A56B1F8}"/>
                  </a:ext>
                </a:extLst>
              </p:cNvPr>
              <p:cNvSpPr/>
              <p:nvPr/>
            </p:nvSpPr>
            <p:spPr>
              <a:xfrm>
                <a:off x="4054043" y="135138"/>
                <a:ext cx="1603774" cy="1486208"/>
              </a:xfrm>
              <a:custGeom>
                <a:avLst/>
                <a:gdLst>
                  <a:gd name="connsiteX0" fmla="*/ 0 w 1497496"/>
                  <a:gd name="connsiteY0" fmla="*/ 715854 h 1431707"/>
                  <a:gd name="connsiteX1" fmla="*/ 748748 w 1497496"/>
                  <a:gd name="connsiteY1" fmla="*/ 0 h 1431707"/>
                  <a:gd name="connsiteX2" fmla="*/ 1497496 w 1497496"/>
                  <a:gd name="connsiteY2" fmla="*/ 715854 h 1431707"/>
                  <a:gd name="connsiteX3" fmla="*/ 748748 w 1497496"/>
                  <a:gd name="connsiteY3" fmla="*/ 1431708 h 1431707"/>
                  <a:gd name="connsiteX4" fmla="*/ 0 w 1497496"/>
                  <a:gd name="connsiteY4" fmla="*/ 715854 h 1431707"/>
                  <a:gd name="connsiteX0" fmla="*/ 1124 w 1498620"/>
                  <a:gd name="connsiteY0" fmla="*/ 715854 h 1484101"/>
                  <a:gd name="connsiteX1" fmla="*/ 749872 w 1498620"/>
                  <a:gd name="connsiteY1" fmla="*/ 0 h 1484101"/>
                  <a:gd name="connsiteX2" fmla="*/ 1498620 w 1498620"/>
                  <a:gd name="connsiteY2" fmla="*/ 715854 h 1484101"/>
                  <a:gd name="connsiteX3" fmla="*/ 749872 w 1498620"/>
                  <a:gd name="connsiteY3" fmla="*/ 1431708 h 1484101"/>
                  <a:gd name="connsiteX4" fmla="*/ 584633 w 1498620"/>
                  <a:gd name="connsiteY4" fmla="*/ 1350065 h 1484101"/>
                  <a:gd name="connsiteX5" fmla="*/ 1124 w 1498620"/>
                  <a:gd name="connsiteY5" fmla="*/ 715854 h 1484101"/>
                  <a:gd name="connsiteX0" fmla="*/ 1124 w 1498620"/>
                  <a:gd name="connsiteY0" fmla="*/ 715854 h 1484101"/>
                  <a:gd name="connsiteX1" fmla="*/ 749872 w 1498620"/>
                  <a:gd name="connsiteY1" fmla="*/ 0 h 1484101"/>
                  <a:gd name="connsiteX2" fmla="*/ 1498620 w 1498620"/>
                  <a:gd name="connsiteY2" fmla="*/ 715854 h 1484101"/>
                  <a:gd name="connsiteX3" fmla="*/ 749872 w 1498620"/>
                  <a:gd name="connsiteY3" fmla="*/ 1431708 h 1484101"/>
                  <a:gd name="connsiteX4" fmla="*/ 584633 w 1498620"/>
                  <a:gd name="connsiteY4" fmla="*/ 1350065 h 1484101"/>
                  <a:gd name="connsiteX5" fmla="*/ 1124 w 1498620"/>
                  <a:gd name="connsiteY5" fmla="*/ 715854 h 1484101"/>
                  <a:gd name="connsiteX0" fmla="*/ 1124 w 1498620"/>
                  <a:gd name="connsiteY0" fmla="*/ 715854 h 1450323"/>
                  <a:gd name="connsiteX1" fmla="*/ 749872 w 1498620"/>
                  <a:gd name="connsiteY1" fmla="*/ 0 h 1450323"/>
                  <a:gd name="connsiteX2" fmla="*/ 1498620 w 1498620"/>
                  <a:gd name="connsiteY2" fmla="*/ 715854 h 1450323"/>
                  <a:gd name="connsiteX3" fmla="*/ 749872 w 1498620"/>
                  <a:gd name="connsiteY3" fmla="*/ 1431708 h 1450323"/>
                  <a:gd name="connsiteX4" fmla="*/ 584633 w 1498620"/>
                  <a:gd name="connsiteY4" fmla="*/ 1350065 h 1450323"/>
                  <a:gd name="connsiteX5" fmla="*/ 1124 w 1498620"/>
                  <a:gd name="connsiteY5" fmla="*/ 715854 h 1450323"/>
                  <a:gd name="connsiteX0" fmla="*/ 1124 w 1498620"/>
                  <a:gd name="connsiteY0" fmla="*/ 715854 h 1450323"/>
                  <a:gd name="connsiteX1" fmla="*/ 749872 w 1498620"/>
                  <a:gd name="connsiteY1" fmla="*/ 0 h 1450323"/>
                  <a:gd name="connsiteX2" fmla="*/ 1498620 w 1498620"/>
                  <a:gd name="connsiteY2" fmla="*/ 715854 h 1450323"/>
                  <a:gd name="connsiteX3" fmla="*/ 749872 w 1498620"/>
                  <a:gd name="connsiteY3" fmla="*/ 1431708 h 1450323"/>
                  <a:gd name="connsiteX4" fmla="*/ 584633 w 1498620"/>
                  <a:gd name="connsiteY4" fmla="*/ 1350065 h 1450323"/>
                  <a:gd name="connsiteX5" fmla="*/ 1124 w 1498620"/>
                  <a:gd name="connsiteY5" fmla="*/ 715854 h 1450323"/>
                  <a:gd name="connsiteX0" fmla="*/ 1124 w 1498620"/>
                  <a:gd name="connsiteY0" fmla="*/ 715854 h 1434371"/>
                  <a:gd name="connsiteX1" fmla="*/ 749872 w 1498620"/>
                  <a:gd name="connsiteY1" fmla="*/ 0 h 1434371"/>
                  <a:gd name="connsiteX2" fmla="*/ 1498620 w 1498620"/>
                  <a:gd name="connsiteY2" fmla="*/ 715854 h 1434371"/>
                  <a:gd name="connsiteX3" fmla="*/ 749872 w 1498620"/>
                  <a:gd name="connsiteY3" fmla="*/ 1431708 h 1434371"/>
                  <a:gd name="connsiteX4" fmla="*/ 584633 w 1498620"/>
                  <a:gd name="connsiteY4" fmla="*/ 1350065 h 1434371"/>
                  <a:gd name="connsiteX5" fmla="*/ 1124 w 1498620"/>
                  <a:gd name="connsiteY5" fmla="*/ 715854 h 1434371"/>
                  <a:gd name="connsiteX0" fmla="*/ 1124 w 1603395"/>
                  <a:gd name="connsiteY0" fmla="*/ 715878 h 1485535"/>
                  <a:gd name="connsiteX1" fmla="*/ 749872 w 1603395"/>
                  <a:gd name="connsiteY1" fmla="*/ 24 h 1485535"/>
                  <a:gd name="connsiteX2" fmla="*/ 1603395 w 1603395"/>
                  <a:gd name="connsiteY2" fmla="*/ 696828 h 1485535"/>
                  <a:gd name="connsiteX3" fmla="*/ 749872 w 1603395"/>
                  <a:gd name="connsiteY3" fmla="*/ 1431732 h 1485535"/>
                  <a:gd name="connsiteX4" fmla="*/ 584633 w 1603395"/>
                  <a:gd name="connsiteY4" fmla="*/ 1350089 h 1485535"/>
                  <a:gd name="connsiteX5" fmla="*/ 1124 w 1603395"/>
                  <a:gd name="connsiteY5" fmla="*/ 715878 h 1485535"/>
                  <a:gd name="connsiteX0" fmla="*/ 1124 w 1603395"/>
                  <a:gd name="connsiteY0" fmla="*/ 716551 h 1486208"/>
                  <a:gd name="connsiteX1" fmla="*/ 749872 w 1603395"/>
                  <a:gd name="connsiteY1" fmla="*/ 697 h 1486208"/>
                  <a:gd name="connsiteX2" fmla="*/ 1603395 w 1603395"/>
                  <a:gd name="connsiteY2" fmla="*/ 697501 h 1486208"/>
                  <a:gd name="connsiteX3" fmla="*/ 749872 w 1603395"/>
                  <a:gd name="connsiteY3" fmla="*/ 1432405 h 1486208"/>
                  <a:gd name="connsiteX4" fmla="*/ 584633 w 1603395"/>
                  <a:gd name="connsiteY4" fmla="*/ 1350762 h 1486208"/>
                  <a:gd name="connsiteX5" fmla="*/ 1124 w 1603395"/>
                  <a:gd name="connsiteY5" fmla="*/ 716551 h 1486208"/>
                  <a:gd name="connsiteX0" fmla="*/ 1124 w 1603774"/>
                  <a:gd name="connsiteY0" fmla="*/ 716551 h 1486208"/>
                  <a:gd name="connsiteX1" fmla="*/ 749872 w 1603774"/>
                  <a:gd name="connsiteY1" fmla="*/ 697 h 1486208"/>
                  <a:gd name="connsiteX2" fmla="*/ 1603395 w 1603774"/>
                  <a:gd name="connsiteY2" fmla="*/ 697501 h 1486208"/>
                  <a:gd name="connsiteX3" fmla="*/ 749872 w 1603774"/>
                  <a:gd name="connsiteY3" fmla="*/ 1432405 h 1486208"/>
                  <a:gd name="connsiteX4" fmla="*/ 584633 w 1603774"/>
                  <a:gd name="connsiteY4" fmla="*/ 1350762 h 1486208"/>
                  <a:gd name="connsiteX5" fmla="*/ 1124 w 1603774"/>
                  <a:gd name="connsiteY5" fmla="*/ 716551 h 14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3774" h="1486208">
                    <a:moveTo>
                      <a:pt x="1124" y="716551"/>
                    </a:moveTo>
                    <a:cubicBezTo>
                      <a:pt x="28664" y="491540"/>
                      <a:pt x="482827" y="3872"/>
                      <a:pt x="749872" y="697"/>
                    </a:cubicBezTo>
                    <a:cubicBezTo>
                      <a:pt x="1016917" y="-2478"/>
                      <a:pt x="1603395" y="-21704"/>
                      <a:pt x="1603395" y="697501"/>
                    </a:cubicBezTo>
                    <a:cubicBezTo>
                      <a:pt x="1622445" y="1188106"/>
                      <a:pt x="919666" y="1323528"/>
                      <a:pt x="749872" y="1432405"/>
                    </a:cubicBezTo>
                    <a:cubicBezTo>
                      <a:pt x="580078" y="1541282"/>
                      <a:pt x="709424" y="1470071"/>
                      <a:pt x="584633" y="1350762"/>
                    </a:cubicBezTo>
                    <a:cubicBezTo>
                      <a:pt x="459842" y="1231453"/>
                      <a:pt x="-26416" y="941562"/>
                      <a:pt x="1124" y="716551"/>
                    </a:cubicBezTo>
                    <a:close/>
                  </a:path>
                </a:pathLst>
              </a:custGeom>
              <a:solidFill>
                <a:srgbClr val="EECA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6">
                <a:extLst>
                  <a:ext uri="{FF2B5EF4-FFF2-40B4-BE49-F238E27FC236}">
                    <a16:creationId xmlns:a16="http://schemas.microsoft.com/office/drawing/2014/main" id="{40311BD3-17C6-4F92-A8E9-CEE23D94C634}"/>
                  </a:ext>
                </a:extLst>
              </p:cNvPr>
              <p:cNvSpPr/>
              <p:nvPr/>
            </p:nvSpPr>
            <p:spPr>
              <a:xfrm>
                <a:off x="3135414" y="527924"/>
                <a:ext cx="1502848" cy="1097329"/>
              </a:xfrm>
              <a:custGeom>
                <a:avLst/>
                <a:gdLst>
                  <a:gd name="connsiteX0" fmla="*/ 0 w 874643"/>
                  <a:gd name="connsiteY0" fmla="*/ 0 h 702365"/>
                  <a:gd name="connsiteX1" fmla="*/ 874643 w 874643"/>
                  <a:gd name="connsiteY1" fmla="*/ 0 h 702365"/>
                  <a:gd name="connsiteX2" fmla="*/ 874643 w 874643"/>
                  <a:gd name="connsiteY2" fmla="*/ 702365 h 702365"/>
                  <a:gd name="connsiteX3" fmla="*/ 0 w 874643"/>
                  <a:gd name="connsiteY3" fmla="*/ 702365 h 702365"/>
                  <a:gd name="connsiteX4" fmla="*/ 0 w 874643"/>
                  <a:gd name="connsiteY4" fmla="*/ 0 h 702365"/>
                  <a:gd name="connsiteX0" fmla="*/ 0 w 874643"/>
                  <a:gd name="connsiteY0" fmla="*/ 172278 h 874643"/>
                  <a:gd name="connsiteX1" fmla="*/ 781878 w 874643"/>
                  <a:gd name="connsiteY1" fmla="*/ 0 h 874643"/>
                  <a:gd name="connsiteX2" fmla="*/ 874643 w 874643"/>
                  <a:gd name="connsiteY2" fmla="*/ 874643 h 874643"/>
                  <a:gd name="connsiteX3" fmla="*/ 0 w 874643"/>
                  <a:gd name="connsiteY3" fmla="*/ 874643 h 874643"/>
                  <a:gd name="connsiteX4" fmla="*/ 0 w 874643"/>
                  <a:gd name="connsiteY4" fmla="*/ 172278 h 874643"/>
                  <a:gd name="connsiteX0" fmla="*/ 0 w 1298713"/>
                  <a:gd name="connsiteY0" fmla="*/ 172278 h 874643"/>
                  <a:gd name="connsiteX1" fmla="*/ 781878 w 1298713"/>
                  <a:gd name="connsiteY1" fmla="*/ 0 h 874643"/>
                  <a:gd name="connsiteX2" fmla="*/ 1298713 w 1298713"/>
                  <a:gd name="connsiteY2" fmla="*/ 556592 h 874643"/>
                  <a:gd name="connsiteX3" fmla="*/ 874643 w 1298713"/>
                  <a:gd name="connsiteY3" fmla="*/ 874643 h 874643"/>
                  <a:gd name="connsiteX4" fmla="*/ 0 w 1298713"/>
                  <a:gd name="connsiteY4" fmla="*/ 874643 h 874643"/>
                  <a:gd name="connsiteX5" fmla="*/ 0 w 1298713"/>
                  <a:gd name="connsiteY5" fmla="*/ 172278 h 874643"/>
                  <a:gd name="connsiteX0" fmla="*/ 0 w 1298713"/>
                  <a:gd name="connsiteY0" fmla="*/ 172278 h 874643"/>
                  <a:gd name="connsiteX1" fmla="*/ 781878 w 1298713"/>
                  <a:gd name="connsiteY1" fmla="*/ 0 h 874643"/>
                  <a:gd name="connsiteX2" fmla="*/ 1298713 w 1298713"/>
                  <a:gd name="connsiteY2" fmla="*/ 556592 h 874643"/>
                  <a:gd name="connsiteX3" fmla="*/ 874643 w 1298713"/>
                  <a:gd name="connsiteY3" fmla="*/ 874643 h 874643"/>
                  <a:gd name="connsiteX4" fmla="*/ 119269 w 1298713"/>
                  <a:gd name="connsiteY4" fmla="*/ 715617 h 874643"/>
                  <a:gd name="connsiteX5" fmla="*/ 0 w 1298713"/>
                  <a:gd name="connsiteY5" fmla="*/ 172278 h 874643"/>
                  <a:gd name="connsiteX0" fmla="*/ 106018 w 1404731"/>
                  <a:gd name="connsiteY0" fmla="*/ 172278 h 1110977"/>
                  <a:gd name="connsiteX1" fmla="*/ 887896 w 1404731"/>
                  <a:gd name="connsiteY1" fmla="*/ 0 h 1110977"/>
                  <a:gd name="connsiteX2" fmla="*/ 1404731 w 1404731"/>
                  <a:gd name="connsiteY2" fmla="*/ 556592 h 1110977"/>
                  <a:gd name="connsiteX3" fmla="*/ 980661 w 1404731"/>
                  <a:gd name="connsiteY3" fmla="*/ 874643 h 1110977"/>
                  <a:gd name="connsiteX4" fmla="*/ 225287 w 1404731"/>
                  <a:gd name="connsiteY4" fmla="*/ 715617 h 1110977"/>
                  <a:gd name="connsiteX5" fmla="*/ 0 w 1404731"/>
                  <a:gd name="connsiteY5" fmla="*/ 1099931 h 1110977"/>
                  <a:gd name="connsiteX6" fmla="*/ 106018 w 1404731"/>
                  <a:gd name="connsiteY6" fmla="*/ 172278 h 1110977"/>
                  <a:gd name="connsiteX0" fmla="*/ 203295 w 1502008"/>
                  <a:gd name="connsiteY0" fmla="*/ 172278 h 1110977"/>
                  <a:gd name="connsiteX1" fmla="*/ 985173 w 1502008"/>
                  <a:gd name="connsiteY1" fmla="*/ 0 h 1110977"/>
                  <a:gd name="connsiteX2" fmla="*/ 1502008 w 1502008"/>
                  <a:gd name="connsiteY2" fmla="*/ 556592 h 1110977"/>
                  <a:gd name="connsiteX3" fmla="*/ 1077938 w 1502008"/>
                  <a:gd name="connsiteY3" fmla="*/ 874643 h 1110977"/>
                  <a:gd name="connsiteX4" fmla="*/ 322564 w 1502008"/>
                  <a:gd name="connsiteY4" fmla="*/ 715617 h 1110977"/>
                  <a:gd name="connsiteX5" fmla="*/ 97277 w 1502008"/>
                  <a:gd name="connsiteY5" fmla="*/ 1099931 h 1110977"/>
                  <a:gd name="connsiteX6" fmla="*/ 203295 w 1502008"/>
                  <a:gd name="connsiteY6" fmla="*/ 172278 h 1110977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25674 w 1524387"/>
                  <a:gd name="connsiteY0" fmla="*/ 172727 h 1111426"/>
                  <a:gd name="connsiteX1" fmla="*/ 1007552 w 1524387"/>
                  <a:gd name="connsiteY1" fmla="*/ 449 h 1111426"/>
                  <a:gd name="connsiteX2" fmla="*/ 1524387 w 1524387"/>
                  <a:gd name="connsiteY2" fmla="*/ 557041 h 1111426"/>
                  <a:gd name="connsiteX3" fmla="*/ 1100317 w 1524387"/>
                  <a:gd name="connsiteY3" fmla="*/ 875092 h 1111426"/>
                  <a:gd name="connsiteX4" fmla="*/ 344943 w 1524387"/>
                  <a:gd name="connsiteY4" fmla="*/ 716066 h 1111426"/>
                  <a:gd name="connsiteX5" fmla="*/ 119656 w 1524387"/>
                  <a:gd name="connsiteY5" fmla="*/ 1100380 h 1111426"/>
                  <a:gd name="connsiteX6" fmla="*/ 225674 w 1524387"/>
                  <a:gd name="connsiteY6" fmla="*/ 172727 h 1111426"/>
                  <a:gd name="connsiteX0" fmla="*/ 242725 w 1518578"/>
                  <a:gd name="connsiteY0" fmla="*/ 203123 h 1111342"/>
                  <a:gd name="connsiteX1" fmla="*/ 1001743 w 1518578"/>
                  <a:gd name="connsiteY1" fmla="*/ 365 h 1111342"/>
                  <a:gd name="connsiteX2" fmla="*/ 1518578 w 1518578"/>
                  <a:gd name="connsiteY2" fmla="*/ 556957 h 1111342"/>
                  <a:gd name="connsiteX3" fmla="*/ 1094508 w 1518578"/>
                  <a:gd name="connsiteY3" fmla="*/ 875008 h 1111342"/>
                  <a:gd name="connsiteX4" fmla="*/ 339134 w 1518578"/>
                  <a:gd name="connsiteY4" fmla="*/ 715982 h 1111342"/>
                  <a:gd name="connsiteX5" fmla="*/ 113847 w 1518578"/>
                  <a:gd name="connsiteY5" fmla="*/ 1100296 h 1111342"/>
                  <a:gd name="connsiteX6" fmla="*/ 242725 w 1518578"/>
                  <a:gd name="connsiteY6" fmla="*/ 203123 h 1111342"/>
                  <a:gd name="connsiteX0" fmla="*/ 242725 w 1518578"/>
                  <a:gd name="connsiteY0" fmla="*/ 203337 h 1111556"/>
                  <a:gd name="connsiteX1" fmla="*/ 1001743 w 1518578"/>
                  <a:gd name="connsiteY1" fmla="*/ 579 h 1111556"/>
                  <a:gd name="connsiteX2" fmla="*/ 1518578 w 1518578"/>
                  <a:gd name="connsiteY2" fmla="*/ 557171 h 1111556"/>
                  <a:gd name="connsiteX3" fmla="*/ 1094508 w 1518578"/>
                  <a:gd name="connsiteY3" fmla="*/ 875222 h 1111556"/>
                  <a:gd name="connsiteX4" fmla="*/ 339134 w 1518578"/>
                  <a:gd name="connsiteY4" fmla="*/ 716196 h 1111556"/>
                  <a:gd name="connsiteX5" fmla="*/ 113847 w 1518578"/>
                  <a:gd name="connsiteY5" fmla="*/ 1100510 h 1111556"/>
                  <a:gd name="connsiteX6" fmla="*/ 242725 w 1518578"/>
                  <a:gd name="connsiteY6" fmla="*/ 203337 h 1111556"/>
                  <a:gd name="connsiteX0" fmla="*/ 229194 w 1505047"/>
                  <a:gd name="connsiteY0" fmla="*/ 203337 h 1111556"/>
                  <a:gd name="connsiteX1" fmla="*/ 988212 w 1505047"/>
                  <a:gd name="connsiteY1" fmla="*/ 579 h 1111556"/>
                  <a:gd name="connsiteX2" fmla="*/ 1505047 w 1505047"/>
                  <a:gd name="connsiteY2" fmla="*/ 557171 h 1111556"/>
                  <a:gd name="connsiteX3" fmla="*/ 1080977 w 1505047"/>
                  <a:gd name="connsiteY3" fmla="*/ 875222 h 1111556"/>
                  <a:gd name="connsiteX4" fmla="*/ 325603 w 1505047"/>
                  <a:gd name="connsiteY4" fmla="*/ 716196 h 1111556"/>
                  <a:gd name="connsiteX5" fmla="*/ 100316 w 1505047"/>
                  <a:gd name="connsiteY5" fmla="*/ 1100510 h 1111556"/>
                  <a:gd name="connsiteX6" fmla="*/ 229194 w 1505047"/>
                  <a:gd name="connsiteY6" fmla="*/ 203337 h 1111556"/>
                  <a:gd name="connsiteX0" fmla="*/ 229194 w 1505047"/>
                  <a:gd name="connsiteY0" fmla="*/ 203337 h 1113000"/>
                  <a:gd name="connsiteX1" fmla="*/ 988212 w 1505047"/>
                  <a:gd name="connsiteY1" fmla="*/ 579 h 1113000"/>
                  <a:gd name="connsiteX2" fmla="*/ 1505047 w 1505047"/>
                  <a:gd name="connsiteY2" fmla="*/ 557171 h 1113000"/>
                  <a:gd name="connsiteX3" fmla="*/ 1080977 w 1505047"/>
                  <a:gd name="connsiteY3" fmla="*/ 875222 h 1113000"/>
                  <a:gd name="connsiteX4" fmla="*/ 325603 w 1505047"/>
                  <a:gd name="connsiteY4" fmla="*/ 716196 h 1113000"/>
                  <a:gd name="connsiteX5" fmla="*/ 100316 w 1505047"/>
                  <a:gd name="connsiteY5" fmla="*/ 1100510 h 1113000"/>
                  <a:gd name="connsiteX6" fmla="*/ 229194 w 1505047"/>
                  <a:gd name="connsiteY6" fmla="*/ 203337 h 1113000"/>
                  <a:gd name="connsiteX0" fmla="*/ 229194 w 1505047"/>
                  <a:gd name="connsiteY0" fmla="*/ 203337 h 1100510"/>
                  <a:gd name="connsiteX1" fmla="*/ 988212 w 1505047"/>
                  <a:gd name="connsiteY1" fmla="*/ 579 h 1100510"/>
                  <a:gd name="connsiteX2" fmla="*/ 1505047 w 1505047"/>
                  <a:gd name="connsiteY2" fmla="*/ 557171 h 1100510"/>
                  <a:gd name="connsiteX3" fmla="*/ 1080977 w 1505047"/>
                  <a:gd name="connsiteY3" fmla="*/ 875222 h 1100510"/>
                  <a:gd name="connsiteX4" fmla="*/ 325603 w 1505047"/>
                  <a:gd name="connsiteY4" fmla="*/ 716196 h 1100510"/>
                  <a:gd name="connsiteX5" fmla="*/ 100316 w 1505047"/>
                  <a:gd name="connsiteY5" fmla="*/ 1100510 h 1100510"/>
                  <a:gd name="connsiteX6" fmla="*/ 229194 w 1505047"/>
                  <a:gd name="connsiteY6" fmla="*/ 203337 h 1100510"/>
                  <a:gd name="connsiteX0" fmla="*/ 229194 w 1505047"/>
                  <a:gd name="connsiteY0" fmla="*/ 203337 h 1100510"/>
                  <a:gd name="connsiteX1" fmla="*/ 988212 w 1505047"/>
                  <a:gd name="connsiteY1" fmla="*/ 579 h 1100510"/>
                  <a:gd name="connsiteX2" fmla="*/ 1505047 w 1505047"/>
                  <a:gd name="connsiteY2" fmla="*/ 557171 h 1100510"/>
                  <a:gd name="connsiteX3" fmla="*/ 1080977 w 1505047"/>
                  <a:gd name="connsiteY3" fmla="*/ 875222 h 1100510"/>
                  <a:gd name="connsiteX4" fmla="*/ 325603 w 1505047"/>
                  <a:gd name="connsiteY4" fmla="*/ 716196 h 1100510"/>
                  <a:gd name="connsiteX5" fmla="*/ 100316 w 1505047"/>
                  <a:gd name="connsiteY5" fmla="*/ 1100510 h 1100510"/>
                  <a:gd name="connsiteX6" fmla="*/ 229194 w 1505047"/>
                  <a:gd name="connsiteY6" fmla="*/ 203337 h 1100510"/>
                  <a:gd name="connsiteX0" fmla="*/ 207957 w 1483810"/>
                  <a:gd name="connsiteY0" fmla="*/ 203337 h 1095747"/>
                  <a:gd name="connsiteX1" fmla="*/ 966975 w 1483810"/>
                  <a:gd name="connsiteY1" fmla="*/ 579 h 1095747"/>
                  <a:gd name="connsiteX2" fmla="*/ 1483810 w 1483810"/>
                  <a:gd name="connsiteY2" fmla="*/ 557171 h 1095747"/>
                  <a:gd name="connsiteX3" fmla="*/ 1059740 w 1483810"/>
                  <a:gd name="connsiteY3" fmla="*/ 875222 h 1095747"/>
                  <a:gd name="connsiteX4" fmla="*/ 304366 w 1483810"/>
                  <a:gd name="connsiteY4" fmla="*/ 716196 h 1095747"/>
                  <a:gd name="connsiteX5" fmla="*/ 107654 w 1483810"/>
                  <a:gd name="connsiteY5" fmla="*/ 1095747 h 1095747"/>
                  <a:gd name="connsiteX6" fmla="*/ 207957 w 1483810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3404 w 1502848"/>
                  <a:gd name="connsiteY4" fmla="*/ 716196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8167 w 1502848"/>
                  <a:gd name="connsiteY4" fmla="*/ 7304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8167 w 1502848"/>
                  <a:gd name="connsiteY4" fmla="*/ 7304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4919 h 1097329"/>
                  <a:gd name="connsiteX1" fmla="*/ 986013 w 1502848"/>
                  <a:gd name="connsiteY1" fmla="*/ 2161 h 1097329"/>
                  <a:gd name="connsiteX2" fmla="*/ 1502848 w 1502848"/>
                  <a:gd name="connsiteY2" fmla="*/ 558753 h 1097329"/>
                  <a:gd name="connsiteX3" fmla="*/ 1078778 w 1502848"/>
                  <a:gd name="connsiteY3" fmla="*/ 876804 h 1097329"/>
                  <a:gd name="connsiteX4" fmla="*/ 351027 w 1502848"/>
                  <a:gd name="connsiteY4" fmla="*/ 770166 h 1097329"/>
                  <a:gd name="connsiteX5" fmla="*/ 126692 w 1502848"/>
                  <a:gd name="connsiteY5" fmla="*/ 1097329 h 1097329"/>
                  <a:gd name="connsiteX6" fmla="*/ 226995 w 1502848"/>
                  <a:gd name="connsiteY6" fmla="*/ 204919 h 1097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2848" h="1097329">
                    <a:moveTo>
                      <a:pt x="226995" y="204919"/>
                    </a:moveTo>
                    <a:cubicBezTo>
                      <a:pt x="441901" y="2713"/>
                      <a:pt x="738639" y="-6673"/>
                      <a:pt x="986013" y="2161"/>
                    </a:cubicBezTo>
                    <a:cubicBezTo>
                      <a:pt x="1281979" y="77257"/>
                      <a:pt x="1485178" y="417396"/>
                      <a:pt x="1502848" y="558753"/>
                    </a:cubicBezTo>
                    <a:cubicBezTo>
                      <a:pt x="1361491" y="664770"/>
                      <a:pt x="1273144" y="890057"/>
                      <a:pt x="1078778" y="876804"/>
                    </a:cubicBezTo>
                    <a:cubicBezTo>
                      <a:pt x="836194" y="841258"/>
                      <a:pt x="601231" y="729512"/>
                      <a:pt x="351027" y="770166"/>
                    </a:cubicBezTo>
                    <a:cubicBezTo>
                      <a:pt x="311188" y="822527"/>
                      <a:pt x="221776" y="882091"/>
                      <a:pt x="126692" y="1097329"/>
                    </a:cubicBezTo>
                    <a:cubicBezTo>
                      <a:pt x="-141898" y="593262"/>
                      <a:pt x="77356" y="361737"/>
                      <a:pt x="226995" y="204919"/>
                    </a:cubicBezTo>
                    <a:close/>
                  </a:path>
                </a:pathLst>
              </a:custGeom>
              <a:solidFill>
                <a:srgbClr val="FFEB9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3330109C-7993-4500-A474-01D485A678CE}"/>
                  </a:ext>
                </a:extLst>
              </p:cNvPr>
              <p:cNvSpPr/>
              <p:nvPr/>
            </p:nvSpPr>
            <p:spPr>
              <a:xfrm>
                <a:off x="4638263" y="481013"/>
                <a:ext cx="380382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D22E888-878F-402A-8DF8-A0B475A983EB}"/>
                  </a:ext>
                </a:extLst>
              </p:cNvPr>
              <p:cNvSpPr/>
              <p:nvPr/>
            </p:nvSpPr>
            <p:spPr>
              <a:xfrm>
                <a:off x="4723227" y="571500"/>
                <a:ext cx="161374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Cloud 101">
                <a:extLst>
                  <a:ext uri="{FF2B5EF4-FFF2-40B4-BE49-F238E27FC236}">
                    <a16:creationId xmlns:a16="http://schemas.microsoft.com/office/drawing/2014/main" id="{70AD94C6-B002-4183-B0BB-A1708FAB37FB}"/>
                  </a:ext>
                </a:extLst>
              </p:cNvPr>
              <p:cNvSpPr/>
              <p:nvPr/>
            </p:nvSpPr>
            <p:spPr>
              <a:xfrm rot="20967020">
                <a:off x="4178740" y="1727650"/>
                <a:ext cx="1879401" cy="1050111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">
                <a:extLst>
                  <a:ext uri="{FF2B5EF4-FFF2-40B4-BE49-F238E27FC236}">
                    <a16:creationId xmlns:a16="http://schemas.microsoft.com/office/drawing/2014/main" id="{5FFDF267-6471-4EEC-9EE7-8E08B7903F62}"/>
                  </a:ext>
                </a:extLst>
              </p:cNvPr>
              <p:cNvSpPr/>
              <p:nvPr/>
            </p:nvSpPr>
            <p:spPr>
              <a:xfrm rot="20985504">
                <a:off x="4650322" y="1277393"/>
                <a:ext cx="664510" cy="1120953"/>
              </a:xfrm>
              <a:custGeom>
                <a:avLst/>
                <a:gdLst>
                  <a:gd name="connsiteX0" fmla="*/ 0 w 499606"/>
                  <a:gd name="connsiteY0" fmla="*/ 0 h 1095747"/>
                  <a:gd name="connsiteX1" fmla="*/ 499606 w 499606"/>
                  <a:gd name="connsiteY1" fmla="*/ 0 h 1095747"/>
                  <a:gd name="connsiteX2" fmla="*/ 499606 w 499606"/>
                  <a:gd name="connsiteY2" fmla="*/ 1095747 h 1095747"/>
                  <a:gd name="connsiteX3" fmla="*/ 0 w 499606"/>
                  <a:gd name="connsiteY3" fmla="*/ 1095747 h 1095747"/>
                  <a:gd name="connsiteX4" fmla="*/ 0 w 499606"/>
                  <a:gd name="connsiteY4" fmla="*/ 0 h 1095747"/>
                  <a:gd name="connsiteX0" fmla="*/ 0 w 544597"/>
                  <a:gd name="connsiteY0" fmla="*/ 0 h 1103876"/>
                  <a:gd name="connsiteX1" fmla="*/ 544597 w 544597"/>
                  <a:gd name="connsiteY1" fmla="*/ 8129 h 1103876"/>
                  <a:gd name="connsiteX2" fmla="*/ 544597 w 544597"/>
                  <a:gd name="connsiteY2" fmla="*/ 1103876 h 1103876"/>
                  <a:gd name="connsiteX3" fmla="*/ 44991 w 544597"/>
                  <a:gd name="connsiteY3" fmla="*/ 1103876 h 1103876"/>
                  <a:gd name="connsiteX4" fmla="*/ 0 w 544597"/>
                  <a:gd name="connsiteY4" fmla="*/ 0 h 1103876"/>
                  <a:gd name="connsiteX0" fmla="*/ 0 w 544597"/>
                  <a:gd name="connsiteY0" fmla="*/ 0 h 1120953"/>
                  <a:gd name="connsiteX1" fmla="*/ 544597 w 544597"/>
                  <a:gd name="connsiteY1" fmla="*/ 8129 h 1120953"/>
                  <a:gd name="connsiteX2" fmla="*/ 544597 w 544597"/>
                  <a:gd name="connsiteY2" fmla="*/ 1103876 h 1120953"/>
                  <a:gd name="connsiteX3" fmla="*/ 10932 w 544597"/>
                  <a:gd name="connsiteY3" fmla="*/ 1120953 h 1120953"/>
                  <a:gd name="connsiteX4" fmla="*/ 0 w 544597"/>
                  <a:gd name="connsiteY4" fmla="*/ 0 h 1120953"/>
                  <a:gd name="connsiteX0" fmla="*/ 0 w 567093"/>
                  <a:gd name="connsiteY0" fmla="*/ 0 h 1120953"/>
                  <a:gd name="connsiteX1" fmla="*/ 567093 w 567093"/>
                  <a:gd name="connsiteY1" fmla="*/ 12194 h 1120953"/>
                  <a:gd name="connsiteX2" fmla="*/ 544597 w 567093"/>
                  <a:gd name="connsiteY2" fmla="*/ 1103876 h 1120953"/>
                  <a:gd name="connsiteX3" fmla="*/ 10932 w 567093"/>
                  <a:gd name="connsiteY3" fmla="*/ 1120953 h 1120953"/>
                  <a:gd name="connsiteX4" fmla="*/ 0 w 567093"/>
                  <a:gd name="connsiteY4" fmla="*/ 0 h 1120953"/>
                  <a:gd name="connsiteX0" fmla="*/ 0 w 589589"/>
                  <a:gd name="connsiteY0" fmla="*/ 0 h 1120953"/>
                  <a:gd name="connsiteX1" fmla="*/ 567093 w 589589"/>
                  <a:gd name="connsiteY1" fmla="*/ 12194 h 1120953"/>
                  <a:gd name="connsiteX2" fmla="*/ 589589 w 589589"/>
                  <a:gd name="connsiteY2" fmla="*/ 1112005 h 1120953"/>
                  <a:gd name="connsiteX3" fmla="*/ 10932 w 589589"/>
                  <a:gd name="connsiteY3" fmla="*/ 1120953 h 1120953"/>
                  <a:gd name="connsiteX4" fmla="*/ 0 w 589589"/>
                  <a:gd name="connsiteY4" fmla="*/ 0 h 1120953"/>
                  <a:gd name="connsiteX0" fmla="*/ 0 w 589589"/>
                  <a:gd name="connsiteY0" fmla="*/ 0 h 1120953"/>
                  <a:gd name="connsiteX1" fmla="*/ 567093 w 589589"/>
                  <a:gd name="connsiteY1" fmla="*/ 12194 h 1120953"/>
                  <a:gd name="connsiteX2" fmla="*/ 589589 w 589589"/>
                  <a:gd name="connsiteY2" fmla="*/ 1112005 h 1120953"/>
                  <a:gd name="connsiteX3" fmla="*/ 10932 w 589589"/>
                  <a:gd name="connsiteY3" fmla="*/ 1120953 h 1120953"/>
                  <a:gd name="connsiteX4" fmla="*/ 0 w 589589"/>
                  <a:gd name="connsiteY4" fmla="*/ 0 h 1120953"/>
                  <a:gd name="connsiteX0" fmla="*/ 74921 w 664510"/>
                  <a:gd name="connsiteY0" fmla="*/ 0 h 1120953"/>
                  <a:gd name="connsiteX1" fmla="*/ 642014 w 664510"/>
                  <a:gd name="connsiteY1" fmla="*/ 12194 h 1120953"/>
                  <a:gd name="connsiteX2" fmla="*/ 664510 w 664510"/>
                  <a:gd name="connsiteY2" fmla="*/ 1112005 h 1120953"/>
                  <a:gd name="connsiteX3" fmla="*/ 85853 w 664510"/>
                  <a:gd name="connsiteY3" fmla="*/ 1120953 h 1120953"/>
                  <a:gd name="connsiteX4" fmla="*/ 74921 w 664510"/>
                  <a:gd name="connsiteY4" fmla="*/ 0 h 112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4510" h="1120953">
                    <a:moveTo>
                      <a:pt x="74921" y="0"/>
                    </a:moveTo>
                    <a:lnTo>
                      <a:pt x="642014" y="12194"/>
                    </a:lnTo>
                    <a:cubicBezTo>
                      <a:pt x="649513" y="378798"/>
                      <a:pt x="338448" y="494259"/>
                      <a:pt x="664510" y="1112005"/>
                    </a:cubicBezTo>
                    <a:lnTo>
                      <a:pt x="85853" y="1120953"/>
                    </a:lnTo>
                    <a:cubicBezTo>
                      <a:pt x="-102640" y="613240"/>
                      <a:pt x="78565" y="373651"/>
                      <a:pt x="74921" y="0"/>
                    </a:cubicBezTo>
                    <a:close/>
                  </a:path>
                </a:pathLst>
              </a:custGeom>
              <a:solidFill>
                <a:srgbClr val="EECA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1C34E63B-97A4-4661-BDB9-5CFF3F2E71CA}"/>
                  </a:ext>
                </a:extLst>
              </p:cNvPr>
              <p:cNvSpPr/>
              <p:nvPr/>
            </p:nvSpPr>
            <p:spPr>
              <a:xfrm rot="21021619">
                <a:off x="4519614" y="1154909"/>
                <a:ext cx="795456" cy="284320"/>
              </a:xfrm>
              <a:prstGeom prst="ellipse">
                <a:avLst/>
              </a:prstGeom>
              <a:solidFill>
                <a:srgbClr val="EECA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600B09F-BE5A-455D-B64E-FF4C7D5CE0B9}"/>
                  </a:ext>
                </a:extLst>
              </p:cNvPr>
              <p:cNvSpPr/>
              <p:nvPr/>
            </p:nvSpPr>
            <p:spPr>
              <a:xfrm>
                <a:off x="3492442" y="1082053"/>
                <a:ext cx="816099" cy="213360"/>
              </a:xfrm>
              <a:custGeom>
                <a:avLst/>
                <a:gdLst>
                  <a:gd name="connsiteX0" fmla="*/ 0 w 816099"/>
                  <a:gd name="connsiteY0" fmla="*/ 213360 h 213360"/>
                  <a:gd name="connsiteX1" fmla="*/ 175260 w 816099"/>
                  <a:gd name="connsiteY1" fmla="*/ 99060 h 213360"/>
                  <a:gd name="connsiteX2" fmla="*/ 510540 w 816099"/>
                  <a:gd name="connsiteY2" fmla="*/ 45720 h 213360"/>
                  <a:gd name="connsiteX3" fmla="*/ 792480 w 816099"/>
                  <a:gd name="connsiteY3" fmla="*/ 22860 h 213360"/>
                  <a:gd name="connsiteX4" fmla="*/ 800100 w 816099"/>
                  <a:gd name="connsiteY4" fmla="*/ 0 h 213360"/>
                  <a:gd name="connsiteX5" fmla="*/ 800100 w 816099"/>
                  <a:gd name="connsiteY5" fmla="*/ 0 h 213360"/>
                  <a:gd name="connsiteX6" fmla="*/ 800100 w 816099"/>
                  <a:gd name="connsiteY6" fmla="*/ 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099" h="213360">
                    <a:moveTo>
                      <a:pt x="0" y="213360"/>
                    </a:moveTo>
                    <a:cubicBezTo>
                      <a:pt x="45085" y="170180"/>
                      <a:pt x="90170" y="127000"/>
                      <a:pt x="175260" y="99060"/>
                    </a:cubicBezTo>
                    <a:cubicBezTo>
                      <a:pt x="260350" y="71120"/>
                      <a:pt x="407670" y="58420"/>
                      <a:pt x="510540" y="45720"/>
                    </a:cubicBezTo>
                    <a:cubicBezTo>
                      <a:pt x="613410" y="33020"/>
                      <a:pt x="744220" y="30480"/>
                      <a:pt x="792480" y="22860"/>
                    </a:cubicBezTo>
                    <a:cubicBezTo>
                      <a:pt x="840740" y="15240"/>
                      <a:pt x="800100" y="0"/>
                      <a:pt x="800100" y="0"/>
                    </a:cubicBezTo>
                    <a:lnTo>
                      <a:pt x="800100" y="0"/>
                    </a:lnTo>
                    <a:lnTo>
                      <a:pt x="8001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">
                <a:extLst>
                  <a:ext uri="{FF2B5EF4-FFF2-40B4-BE49-F238E27FC236}">
                    <a16:creationId xmlns:a16="http://schemas.microsoft.com/office/drawing/2014/main" id="{24CE0266-B5AA-4522-91BC-904F6C825CAC}"/>
                  </a:ext>
                </a:extLst>
              </p:cNvPr>
              <p:cNvSpPr/>
              <p:nvPr/>
            </p:nvSpPr>
            <p:spPr>
              <a:xfrm rot="20985504">
                <a:off x="4630012" y="2207911"/>
                <a:ext cx="982196" cy="301822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31">
                <a:extLst>
                  <a:ext uri="{FF2B5EF4-FFF2-40B4-BE49-F238E27FC236}">
                    <a16:creationId xmlns:a16="http://schemas.microsoft.com/office/drawing/2014/main" id="{9525B3FC-1710-4E69-A007-FB41D70244AC}"/>
                  </a:ext>
                </a:extLst>
              </p:cNvPr>
              <p:cNvSpPr/>
              <p:nvPr/>
            </p:nvSpPr>
            <p:spPr>
              <a:xfrm>
                <a:off x="4638262" y="455210"/>
                <a:ext cx="380382" cy="176808"/>
              </a:xfrm>
              <a:custGeom>
                <a:avLst/>
                <a:gdLst>
                  <a:gd name="connsiteX0" fmla="*/ 0 w 380382"/>
                  <a:gd name="connsiteY0" fmla="*/ 157163 h 314325"/>
                  <a:gd name="connsiteX1" fmla="*/ 190191 w 380382"/>
                  <a:gd name="connsiteY1" fmla="*/ 0 h 314325"/>
                  <a:gd name="connsiteX2" fmla="*/ 380382 w 380382"/>
                  <a:gd name="connsiteY2" fmla="*/ 157163 h 314325"/>
                  <a:gd name="connsiteX3" fmla="*/ 190191 w 380382"/>
                  <a:gd name="connsiteY3" fmla="*/ 314326 h 314325"/>
                  <a:gd name="connsiteX4" fmla="*/ 0 w 380382"/>
                  <a:gd name="connsiteY4" fmla="*/ 157163 h 314325"/>
                  <a:gd name="connsiteX0" fmla="*/ 0 w 380382"/>
                  <a:gd name="connsiteY0" fmla="*/ 157163 h 176808"/>
                  <a:gd name="connsiteX1" fmla="*/ 190191 w 380382"/>
                  <a:gd name="connsiteY1" fmla="*/ 0 h 176808"/>
                  <a:gd name="connsiteX2" fmla="*/ 380382 w 380382"/>
                  <a:gd name="connsiteY2" fmla="*/ 157163 h 176808"/>
                  <a:gd name="connsiteX3" fmla="*/ 0 w 380382"/>
                  <a:gd name="connsiteY3" fmla="*/ 157163 h 176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382" h="176808">
                    <a:moveTo>
                      <a:pt x="0" y="157163"/>
                    </a:moveTo>
                    <a:cubicBezTo>
                      <a:pt x="0" y="70364"/>
                      <a:pt x="85151" y="0"/>
                      <a:pt x="190191" y="0"/>
                    </a:cubicBezTo>
                    <a:cubicBezTo>
                      <a:pt x="295231" y="0"/>
                      <a:pt x="380382" y="70364"/>
                      <a:pt x="380382" y="157163"/>
                    </a:cubicBezTo>
                    <a:cubicBezTo>
                      <a:pt x="348684" y="183357"/>
                      <a:pt x="31699" y="183357"/>
                      <a:pt x="0" y="157163"/>
                    </a:cubicBezTo>
                    <a:close/>
                  </a:path>
                </a:pathLst>
              </a:custGeom>
              <a:solidFill>
                <a:srgbClr val="EECA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B1FB3A91-8B80-4198-9A25-CB57A124A54E}"/>
                  </a:ext>
                </a:extLst>
              </p:cNvPr>
              <p:cNvSpPr/>
              <p:nvPr/>
            </p:nvSpPr>
            <p:spPr>
              <a:xfrm>
                <a:off x="3671946" y="754413"/>
                <a:ext cx="80687" cy="7677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9EF8327-5646-42F5-8094-33737D3BB8DA}"/>
                  </a:ext>
                </a:extLst>
              </p:cNvPr>
              <p:cNvSpPr/>
              <p:nvPr/>
            </p:nvSpPr>
            <p:spPr>
              <a:xfrm>
                <a:off x="4691063" y="23782"/>
                <a:ext cx="353130" cy="166718"/>
              </a:xfrm>
              <a:custGeom>
                <a:avLst/>
                <a:gdLst>
                  <a:gd name="connsiteX0" fmla="*/ 0 w 353130"/>
                  <a:gd name="connsiteY0" fmla="*/ 128618 h 166718"/>
                  <a:gd name="connsiteX1" fmla="*/ 38100 w 353130"/>
                  <a:gd name="connsiteY1" fmla="*/ 42893 h 166718"/>
                  <a:gd name="connsiteX2" fmla="*/ 38100 w 353130"/>
                  <a:gd name="connsiteY2" fmla="*/ 42893 h 166718"/>
                  <a:gd name="connsiteX3" fmla="*/ 47625 w 353130"/>
                  <a:gd name="connsiteY3" fmla="*/ 76231 h 166718"/>
                  <a:gd name="connsiteX4" fmla="*/ 166687 w 353130"/>
                  <a:gd name="connsiteY4" fmla="*/ 31 h 166718"/>
                  <a:gd name="connsiteX5" fmla="*/ 195262 w 353130"/>
                  <a:gd name="connsiteY5" fmla="*/ 66706 h 166718"/>
                  <a:gd name="connsiteX6" fmla="*/ 257175 w 353130"/>
                  <a:gd name="connsiteY6" fmla="*/ 52418 h 166718"/>
                  <a:gd name="connsiteX7" fmla="*/ 290512 w 353130"/>
                  <a:gd name="connsiteY7" fmla="*/ 66706 h 166718"/>
                  <a:gd name="connsiteX8" fmla="*/ 328612 w 353130"/>
                  <a:gd name="connsiteY8" fmla="*/ 19081 h 166718"/>
                  <a:gd name="connsiteX9" fmla="*/ 342900 w 353130"/>
                  <a:gd name="connsiteY9" fmla="*/ 85756 h 166718"/>
                  <a:gd name="connsiteX10" fmla="*/ 352425 w 353130"/>
                  <a:gd name="connsiteY10" fmla="*/ 152431 h 166718"/>
                  <a:gd name="connsiteX11" fmla="*/ 352425 w 353130"/>
                  <a:gd name="connsiteY11" fmla="*/ 166718 h 166718"/>
                  <a:gd name="connsiteX12" fmla="*/ 352425 w 353130"/>
                  <a:gd name="connsiteY12" fmla="*/ 166718 h 16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3130" h="166718">
                    <a:moveTo>
                      <a:pt x="0" y="128618"/>
                    </a:moveTo>
                    <a:lnTo>
                      <a:pt x="38100" y="42893"/>
                    </a:lnTo>
                    <a:lnTo>
                      <a:pt x="38100" y="42893"/>
                    </a:lnTo>
                    <a:cubicBezTo>
                      <a:pt x="39687" y="48449"/>
                      <a:pt x="26194" y="83375"/>
                      <a:pt x="47625" y="76231"/>
                    </a:cubicBezTo>
                    <a:cubicBezTo>
                      <a:pt x="69056" y="69087"/>
                      <a:pt x="142081" y="1618"/>
                      <a:pt x="166687" y="31"/>
                    </a:cubicBezTo>
                    <a:cubicBezTo>
                      <a:pt x="191293" y="-1556"/>
                      <a:pt x="180181" y="57975"/>
                      <a:pt x="195262" y="66706"/>
                    </a:cubicBezTo>
                    <a:cubicBezTo>
                      <a:pt x="210343" y="75437"/>
                      <a:pt x="241300" y="52418"/>
                      <a:pt x="257175" y="52418"/>
                    </a:cubicBezTo>
                    <a:cubicBezTo>
                      <a:pt x="273050" y="52418"/>
                      <a:pt x="278606" y="72262"/>
                      <a:pt x="290512" y="66706"/>
                    </a:cubicBezTo>
                    <a:cubicBezTo>
                      <a:pt x="302418" y="61150"/>
                      <a:pt x="319881" y="15906"/>
                      <a:pt x="328612" y="19081"/>
                    </a:cubicBezTo>
                    <a:cubicBezTo>
                      <a:pt x="337343" y="22256"/>
                      <a:pt x="338931" y="63531"/>
                      <a:pt x="342900" y="85756"/>
                    </a:cubicBezTo>
                    <a:cubicBezTo>
                      <a:pt x="346869" y="107981"/>
                      <a:pt x="352425" y="152431"/>
                      <a:pt x="352425" y="152431"/>
                    </a:cubicBezTo>
                    <a:cubicBezTo>
                      <a:pt x="354012" y="165925"/>
                      <a:pt x="352425" y="166718"/>
                      <a:pt x="352425" y="166718"/>
                    </a:cubicBezTo>
                    <a:lnTo>
                      <a:pt x="352425" y="166718"/>
                    </a:lnTo>
                  </a:path>
                </a:pathLst>
              </a:custGeom>
              <a:solidFill>
                <a:srgbClr val="EECA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ttsMP3.com_VoiceText_2025-1-30_23-47-9">
            <a:hlinkClick r:id="" action="ppaction://media"/>
            <a:extLst>
              <a:ext uri="{FF2B5EF4-FFF2-40B4-BE49-F238E27FC236}">
                <a16:creationId xmlns:a16="http://schemas.microsoft.com/office/drawing/2014/main" id="{B670ABAE-8417-4A17-B6A7-6A075C5C9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73087" y="-560260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6E6355"/>
                </a:solidFill>
                <a:latin typeface="Arial Black" panose="020B0A04020102020204" pitchFamily="34" charset="0"/>
              </a:rPr>
              <a:t>V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rgbClr val="6E6355"/>
                </a:solidFill>
                <a:latin typeface="Arial Black" panose="020B0A04020102020204" pitchFamily="34" charset="0"/>
              </a:rPr>
              <a:t>v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6E63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B1D8859-3AD9-4ACA-BE4A-A46FE65C2199}"/>
              </a:ext>
            </a:extLst>
          </p:cNvPr>
          <p:cNvGrpSpPr/>
          <p:nvPr/>
        </p:nvGrpSpPr>
        <p:grpSpPr>
          <a:xfrm>
            <a:off x="7450653" y="291549"/>
            <a:ext cx="4118445" cy="6902196"/>
            <a:chOff x="3135414" y="23782"/>
            <a:chExt cx="4450514" cy="745871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C12EE04-0029-4716-9A7F-C51B4D91B1C7}"/>
                </a:ext>
              </a:extLst>
            </p:cNvPr>
            <p:cNvGrpSpPr/>
            <p:nvPr/>
          </p:nvGrpSpPr>
          <p:grpSpPr>
            <a:xfrm>
              <a:off x="6087929" y="3899027"/>
              <a:ext cx="1488574" cy="3583472"/>
              <a:chOff x="6087929" y="3899027"/>
              <a:chExt cx="1488574" cy="358347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88B9DF9-E4BF-49E2-8724-38A44C687C9E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331285" cy="2567761"/>
                <a:chOff x="6087929" y="3899027"/>
                <a:chExt cx="1331285" cy="2567761"/>
              </a:xfrm>
            </p:grpSpPr>
            <p:sp>
              <p:nvSpPr>
                <p:cNvPr id="94" name="Rectangle 15">
                  <a:extLst>
                    <a:ext uri="{FF2B5EF4-FFF2-40B4-BE49-F238E27FC236}">
                      <a16:creationId xmlns:a16="http://schemas.microsoft.com/office/drawing/2014/main" id="{11188209-BF04-4020-AF49-D799E713B2F1}"/>
                    </a:ext>
                  </a:extLst>
                </p:cNvPr>
                <p:cNvSpPr/>
                <p:nvPr/>
              </p:nvSpPr>
              <p:spPr>
                <a:xfrm rot="20489157">
                  <a:off x="6213347" y="3899027"/>
                  <a:ext cx="1205867" cy="2567761"/>
                </a:xfrm>
                <a:custGeom>
                  <a:avLst/>
                  <a:gdLst>
                    <a:gd name="connsiteX0" fmla="*/ 0 w 904468"/>
                    <a:gd name="connsiteY0" fmla="*/ 0 h 1879600"/>
                    <a:gd name="connsiteX1" fmla="*/ 904468 w 904468"/>
                    <a:gd name="connsiteY1" fmla="*/ 0 h 1879600"/>
                    <a:gd name="connsiteX2" fmla="*/ 904468 w 904468"/>
                    <a:gd name="connsiteY2" fmla="*/ 1879600 h 1879600"/>
                    <a:gd name="connsiteX3" fmla="*/ 0 w 904468"/>
                    <a:gd name="connsiteY3" fmla="*/ 1879600 h 1879600"/>
                    <a:gd name="connsiteX4" fmla="*/ 0 w 904468"/>
                    <a:gd name="connsiteY4" fmla="*/ 0 h 1879600"/>
                    <a:gd name="connsiteX0" fmla="*/ 0 w 904468"/>
                    <a:gd name="connsiteY0" fmla="*/ 0 h 2469915"/>
                    <a:gd name="connsiteX1" fmla="*/ 904468 w 904468"/>
                    <a:gd name="connsiteY1" fmla="*/ 0 h 2469915"/>
                    <a:gd name="connsiteX2" fmla="*/ 867508 w 904468"/>
                    <a:gd name="connsiteY2" fmla="*/ 2469915 h 2469915"/>
                    <a:gd name="connsiteX3" fmla="*/ 0 w 904468"/>
                    <a:gd name="connsiteY3" fmla="*/ 1879600 h 2469915"/>
                    <a:gd name="connsiteX4" fmla="*/ 0 w 904468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92010"/>
                    <a:gd name="connsiteY0" fmla="*/ 0 h 2385671"/>
                    <a:gd name="connsiteX1" fmla="*/ 1060580 w 1092010"/>
                    <a:gd name="connsiteY1" fmla="*/ 0 h 2385671"/>
                    <a:gd name="connsiteX2" fmla="*/ 1092010 w 1092010"/>
                    <a:gd name="connsiteY2" fmla="*/ 2385671 h 2385671"/>
                    <a:gd name="connsiteX3" fmla="*/ 0 w 1092010"/>
                    <a:gd name="connsiteY3" fmla="*/ 1505887 h 2385671"/>
                    <a:gd name="connsiteX4" fmla="*/ 156112 w 1092010"/>
                    <a:gd name="connsiteY4" fmla="*/ 0 h 2385671"/>
                    <a:gd name="connsiteX0" fmla="*/ 156112 w 1217191"/>
                    <a:gd name="connsiteY0" fmla="*/ 0 h 2385671"/>
                    <a:gd name="connsiteX1" fmla="*/ 1217191 w 1217191"/>
                    <a:gd name="connsiteY1" fmla="*/ 12264 h 2385671"/>
                    <a:gd name="connsiteX2" fmla="*/ 1092010 w 1217191"/>
                    <a:gd name="connsiteY2" fmla="*/ 2385671 h 2385671"/>
                    <a:gd name="connsiteX3" fmla="*/ 0 w 1217191"/>
                    <a:gd name="connsiteY3" fmla="*/ 1505887 h 2385671"/>
                    <a:gd name="connsiteX4" fmla="*/ 156112 w 1217191"/>
                    <a:gd name="connsiteY4" fmla="*/ 0 h 2385671"/>
                    <a:gd name="connsiteX0" fmla="*/ 156112 w 1217191"/>
                    <a:gd name="connsiteY0" fmla="*/ 0 h 2548690"/>
                    <a:gd name="connsiteX1" fmla="*/ 1217191 w 1217191"/>
                    <a:gd name="connsiteY1" fmla="*/ 12264 h 2548690"/>
                    <a:gd name="connsiteX2" fmla="*/ 1092010 w 1217191"/>
                    <a:gd name="connsiteY2" fmla="*/ 2385671 h 2548690"/>
                    <a:gd name="connsiteX3" fmla="*/ 0 w 1217191"/>
                    <a:gd name="connsiteY3" fmla="*/ 1505887 h 2548690"/>
                    <a:gd name="connsiteX4" fmla="*/ 156112 w 1217191"/>
                    <a:gd name="connsiteY4" fmla="*/ 0 h 2548690"/>
                    <a:gd name="connsiteX0" fmla="*/ 156112 w 1217191"/>
                    <a:gd name="connsiteY0" fmla="*/ 0 h 2515554"/>
                    <a:gd name="connsiteX1" fmla="*/ 1217191 w 1217191"/>
                    <a:gd name="connsiteY1" fmla="*/ 12264 h 2515554"/>
                    <a:gd name="connsiteX2" fmla="*/ 1092010 w 1217191"/>
                    <a:gd name="connsiteY2" fmla="*/ 2385671 h 2515554"/>
                    <a:gd name="connsiteX3" fmla="*/ 0 w 1217191"/>
                    <a:gd name="connsiteY3" fmla="*/ 1505887 h 2515554"/>
                    <a:gd name="connsiteX4" fmla="*/ 156112 w 1217191"/>
                    <a:gd name="connsiteY4" fmla="*/ 0 h 2515554"/>
                    <a:gd name="connsiteX0" fmla="*/ 156112 w 1217191"/>
                    <a:gd name="connsiteY0" fmla="*/ 0 h 2546838"/>
                    <a:gd name="connsiteX1" fmla="*/ 1217191 w 1217191"/>
                    <a:gd name="connsiteY1" fmla="*/ 12264 h 2546838"/>
                    <a:gd name="connsiteX2" fmla="*/ 1092010 w 1217191"/>
                    <a:gd name="connsiteY2" fmla="*/ 2385671 h 2546838"/>
                    <a:gd name="connsiteX3" fmla="*/ 0 w 1217191"/>
                    <a:gd name="connsiteY3" fmla="*/ 1505887 h 2546838"/>
                    <a:gd name="connsiteX4" fmla="*/ 156112 w 1217191"/>
                    <a:gd name="connsiteY4" fmla="*/ 0 h 2546838"/>
                    <a:gd name="connsiteX0" fmla="*/ 156112 w 1217191"/>
                    <a:gd name="connsiteY0" fmla="*/ 0 h 2567761"/>
                    <a:gd name="connsiteX1" fmla="*/ 1217191 w 1217191"/>
                    <a:gd name="connsiteY1" fmla="*/ 12264 h 2567761"/>
                    <a:gd name="connsiteX2" fmla="*/ 1092010 w 1217191"/>
                    <a:gd name="connsiteY2" fmla="*/ 2385671 h 2567761"/>
                    <a:gd name="connsiteX3" fmla="*/ 0 w 1217191"/>
                    <a:gd name="connsiteY3" fmla="*/ 1505887 h 2567761"/>
                    <a:gd name="connsiteX4" fmla="*/ 156112 w 1217191"/>
                    <a:gd name="connsiteY4" fmla="*/ 0 h 2567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191" h="2567761">
                      <a:moveTo>
                        <a:pt x="156112" y="0"/>
                      </a:moveTo>
                      <a:lnTo>
                        <a:pt x="1217191" y="12264"/>
                      </a:lnTo>
                      <a:lnTo>
                        <a:pt x="1092010" y="2385671"/>
                      </a:lnTo>
                      <a:cubicBezTo>
                        <a:pt x="982983" y="2610837"/>
                        <a:pt x="151004" y="2875169"/>
                        <a:pt x="0" y="1505887"/>
                      </a:cubicBezTo>
                      <a:lnTo>
                        <a:pt x="156112" y="0"/>
                      </a:lnTo>
                      <a:close/>
                    </a:path>
                  </a:pathLst>
                </a:custGeom>
                <a:solidFill>
                  <a:srgbClr val="6E635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15">
                  <a:extLst>
                    <a:ext uri="{FF2B5EF4-FFF2-40B4-BE49-F238E27FC236}">
                      <a16:creationId xmlns:a16="http://schemas.microsoft.com/office/drawing/2014/main" id="{465B0FBA-5A62-4A9C-8EA5-29BAEDB8023E}"/>
                    </a:ext>
                  </a:extLst>
                </p:cNvPr>
                <p:cNvSpPr/>
                <p:nvPr/>
              </p:nvSpPr>
              <p:spPr>
                <a:xfrm rot="20489157">
                  <a:off x="6087929" y="3902213"/>
                  <a:ext cx="1131672" cy="2409771"/>
                </a:xfrm>
                <a:custGeom>
                  <a:avLst/>
                  <a:gdLst>
                    <a:gd name="connsiteX0" fmla="*/ 0 w 904468"/>
                    <a:gd name="connsiteY0" fmla="*/ 0 h 1879600"/>
                    <a:gd name="connsiteX1" fmla="*/ 904468 w 904468"/>
                    <a:gd name="connsiteY1" fmla="*/ 0 h 1879600"/>
                    <a:gd name="connsiteX2" fmla="*/ 904468 w 904468"/>
                    <a:gd name="connsiteY2" fmla="*/ 1879600 h 1879600"/>
                    <a:gd name="connsiteX3" fmla="*/ 0 w 904468"/>
                    <a:gd name="connsiteY3" fmla="*/ 1879600 h 1879600"/>
                    <a:gd name="connsiteX4" fmla="*/ 0 w 904468"/>
                    <a:gd name="connsiteY4" fmla="*/ 0 h 1879600"/>
                    <a:gd name="connsiteX0" fmla="*/ 0 w 904468"/>
                    <a:gd name="connsiteY0" fmla="*/ 0 h 2469915"/>
                    <a:gd name="connsiteX1" fmla="*/ 904468 w 904468"/>
                    <a:gd name="connsiteY1" fmla="*/ 0 h 2469915"/>
                    <a:gd name="connsiteX2" fmla="*/ 867508 w 904468"/>
                    <a:gd name="connsiteY2" fmla="*/ 2469915 h 2469915"/>
                    <a:gd name="connsiteX3" fmla="*/ 0 w 904468"/>
                    <a:gd name="connsiteY3" fmla="*/ 1879600 h 2469915"/>
                    <a:gd name="connsiteX4" fmla="*/ 0 w 904468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92010"/>
                    <a:gd name="connsiteY0" fmla="*/ 0 h 2385671"/>
                    <a:gd name="connsiteX1" fmla="*/ 1060580 w 1092010"/>
                    <a:gd name="connsiteY1" fmla="*/ 0 h 2385671"/>
                    <a:gd name="connsiteX2" fmla="*/ 1092010 w 1092010"/>
                    <a:gd name="connsiteY2" fmla="*/ 2385671 h 2385671"/>
                    <a:gd name="connsiteX3" fmla="*/ 0 w 1092010"/>
                    <a:gd name="connsiteY3" fmla="*/ 1505887 h 2385671"/>
                    <a:gd name="connsiteX4" fmla="*/ 156112 w 1092010"/>
                    <a:gd name="connsiteY4" fmla="*/ 0 h 2385671"/>
                    <a:gd name="connsiteX0" fmla="*/ 156112 w 1217191"/>
                    <a:gd name="connsiteY0" fmla="*/ 0 h 2385671"/>
                    <a:gd name="connsiteX1" fmla="*/ 1217191 w 1217191"/>
                    <a:gd name="connsiteY1" fmla="*/ 12264 h 2385671"/>
                    <a:gd name="connsiteX2" fmla="*/ 1092010 w 1217191"/>
                    <a:gd name="connsiteY2" fmla="*/ 2385671 h 2385671"/>
                    <a:gd name="connsiteX3" fmla="*/ 0 w 1217191"/>
                    <a:gd name="connsiteY3" fmla="*/ 1505887 h 2385671"/>
                    <a:gd name="connsiteX4" fmla="*/ 156112 w 1217191"/>
                    <a:gd name="connsiteY4" fmla="*/ 0 h 2385671"/>
                    <a:gd name="connsiteX0" fmla="*/ 156112 w 1217191"/>
                    <a:gd name="connsiteY0" fmla="*/ 0 h 2548690"/>
                    <a:gd name="connsiteX1" fmla="*/ 1217191 w 1217191"/>
                    <a:gd name="connsiteY1" fmla="*/ 12264 h 2548690"/>
                    <a:gd name="connsiteX2" fmla="*/ 1092010 w 1217191"/>
                    <a:gd name="connsiteY2" fmla="*/ 2385671 h 2548690"/>
                    <a:gd name="connsiteX3" fmla="*/ 0 w 1217191"/>
                    <a:gd name="connsiteY3" fmla="*/ 1505887 h 2548690"/>
                    <a:gd name="connsiteX4" fmla="*/ 156112 w 1217191"/>
                    <a:gd name="connsiteY4" fmla="*/ 0 h 2548690"/>
                    <a:gd name="connsiteX0" fmla="*/ 156112 w 1217191"/>
                    <a:gd name="connsiteY0" fmla="*/ 0 h 2515554"/>
                    <a:gd name="connsiteX1" fmla="*/ 1217191 w 1217191"/>
                    <a:gd name="connsiteY1" fmla="*/ 12264 h 2515554"/>
                    <a:gd name="connsiteX2" fmla="*/ 1092010 w 1217191"/>
                    <a:gd name="connsiteY2" fmla="*/ 2385671 h 2515554"/>
                    <a:gd name="connsiteX3" fmla="*/ 0 w 1217191"/>
                    <a:gd name="connsiteY3" fmla="*/ 1505887 h 2515554"/>
                    <a:gd name="connsiteX4" fmla="*/ 156112 w 1217191"/>
                    <a:gd name="connsiteY4" fmla="*/ 0 h 2515554"/>
                    <a:gd name="connsiteX0" fmla="*/ 156112 w 1217191"/>
                    <a:gd name="connsiteY0" fmla="*/ 0 h 2546838"/>
                    <a:gd name="connsiteX1" fmla="*/ 1217191 w 1217191"/>
                    <a:gd name="connsiteY1" fmla="*/ 12264 h 2546838"/>
                    <a:gd name="connsiteX2" fmla="*/ 1092010 w 1217191"/>
                    <a:gd name="connsiteY2" fmla="*/ 2385671 h 2546838"/>
                    <a:gd name="connsiteX3" fmla="*/ 0 w 1217191"/>
                    <a:gd name="connsiteY3" fmla="*/ 1505887 h 2546838"/>
                    <a:gd name="connsiteX4" fmla="*/ 156112 w 1217191"/>
                    <a:gd name="connsiteY4" fmla="*/ 0 h 2546838"/>
                    <a:gd name="connsiteX0" fmla="*/ 156112 w 1217191"/>
                    <a:gd name="connsiteY0" fmla="*/ 0 h 2567761"/>
                    <a:gd name="connsiteX1" fmla="*/ 1217191 w 1217191"/>
                    <a:gd name="connsiteY1" fmla="*/ 12264 h 2567761"/>
                    <a:gd name="connsiteX2" fmla="*/ 1092010 w 1217191"/>
                    <a:gd name="connsiteY2" fmla="*/ 2385671 h 2567761"/>
                    <a:gd name="connsiteX3" fmla="*/ 0 w 1217191"/>
                    <a:gd name="connsiteY3" fmla="*/ 1505887 h 2567761"/>
                    <a:gd name="connsiteX4" fmla="*/ 156112 w 1217191"/>
                    <a:gd name="connsiteY4" fmla="*/ 0 h 2567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191" h="2567761">
                      <a:moveTo>
                        <a:pt x="156112" y="0"/>
                      </a:moveTo>
                      <a:lnTo>
                        <a:pt x="1217191" y="12264"/>
                      </a:lnTo>
                      <a:lnTo>
                        <a:pt x="1092010" y="2385671"/>
                      </a:lnTo>
                      <a:cubicBezTo>
                        <a:pt x="982983" y="2610837"/>
                        <a:pt x="151004" y="2875169"/>
                        <a:pt x="0" y="1505887"/>
                      </a:cubicBezTo>
                      <a:lnTo>
                        <a:pt x="156112" y="0"/>
                      </a:lnTo>
                      <a:close/>
                    </a:path>
                  </a:pathLst>
                </a:custGeom>
                <a:solidFill>
                  <a:srgbClr val="51433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4416AED4-A3D6-48D5-8E5F-50B87254A556}"/>
                  </a:ext>
                </a:extLst>
              </p:cNvPr>
              <p:cNvSpPr/>
              <p:nvPr/>
            </p:nvSpPr>
            <p:spPr>
              <a:xfrm rot="19046660" flipH="1">
                <a:off x="7140163" y="5179358"/>
                <a:ext cx="166637" cy="230314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Arc 92">
                <a:extLst>
                  <a:ext uri="{FF2B5EF4-FFF2-40B4-BE49-F238E27FC236}">
                    <a16:creationId xmlns:a16="http://schemas.microsoft.com/office/drawing/2014/main" id="{15A64304-BF2E-46F3-9D32-02F2C651DF83}"/>
                  </a:ext>
                </a:extLst>
              </p:cNvPr>
              <p:cNvSpPr/>
              <p:nvPr/>
            </p:nvSpPr>
            <p:spPr>
              <a:xfrm rot="19046660" flipH="1">
                <a:off x="7409866" y="5075739"/>
                <a:ext cx="166637" cy="235716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9B61CF0-3875-404A-B92D-ABA944C9556B}"/>
                </a:ext>
              </a:extLst>
            </p:cNvPr>
            <p:cNvGrpSpPr/>
            <p:nvPr/>
          </p:nvGrpSpPr>
          <p:grpSpPr>
            <a:xfrm>
              <a:off x="3763767" y="1960695"/>
              <a:ext cx="2021977" cy="3259329"/>
              <a:chOff x="3763767" y="1960695"/>
              <a:chExt cx="2021977" cy="3259329"/>
            </a:xfrm>
          </p:grpSpPr>
          <p:sp>
            <p:nvSpPr>
              <p:cNvPr id="89" name="Oval 11">
                <a:extLst>
                  <a:ext uri="{FF2B5EF4-FFF2-40B4-BE49-F238E27FC236}">
                    <a16:creationId xmlns:a16="http://schemas.microsoft.com/office/drawing/2014/main" id="{F30268A9-1389-4BF2-9651-93EF5824361A}"/>
                  </a:ext>
                </a:extLst>
              </p:cNvPr>
              <p:cNvSpPr/>
              <p:nvPr/>
            </p:nvSpPr>
            <p:spPr>
              <a:xfrm>
                <a:off x="3763767" y="1960695"/>
                <a:ext cx="1880717" cy="3242914"/>
              </a:xfrm>
              <a:custGeom>
                <a:avLst/>
                <a:gdLst>
                  <a:gd name="connsiteX0" fmla="*/ 0 w 1658572"/>
                  <a:gd name="connsiteY0" fmla="*/ 1646260 h 3292519"/>
                  <a:gd name="connsiteX1" fmla="*/ 829286 w 1658572"/>
                  <a:gd name="connsiteY1" fmla="*/ 0 h 3292519"/>
                  <a:gd name="connsiteX2" fmla="*/ 1658572 w 1658572"/>
                  <a:gd name="connsiteY2" fmla="*/ 1646260 h 3292519"/>
                  <a:gd name="connsiteX3" fmla="*/ 829286 w 1658572"/>
                  <a:gd name="connsiteY3" fmla="*/ 3292520 h 3292519"/>
                  <a:gd name="connsiteX4" fmla="*/ 0 w 1658572"/>
                  <a:gd name="connsiteY4" fmla="*/ 1646260 h 3292519"/>
                  <a:gd name="connsiteX0" fmla="*/ 278 w 1658850"/>
                  <a:gd name="connsiteY0" fmla="*/ 1724471 h 3370731"/>
                  <a:gd name="connsiteX1" fmla="*/ 763480 w 1658850"/>
                  <a:gd name="connsiteY1" fmla="*/ 0 h 3370731"/>
                  <a:gd name="connsiteX2" fmla="*/ 1658850 w 1658850"/>
                  <a:gd name="connsiteY2" fmla="*/ 1724471 h 3370731"/>
                  <a:gd name="connsiteX3" fmla="*/ 829564 w 1658850"/>
                  <a:gd name="connsiteY3" fmla="*/ 3370731 h 3370731"/>
                  <a:gd name="connsiteX4" fmla="*/ 278 w 1658850"/>
                  <a:gd name="connsiteY4" fmla="*/ 1724471 h 3370731"/>
                  <a:gd name="connsiteX0" fmla="*/ 184 w 1722760"/>
                  <a:gd name="connsiteY0" fmla="*/ 1724472 h 3370734"/>
                  <a:gd name="connsiteX1" fmla="*/ 763386 w 1722760"/>
                  <a:gd name="connsiteY1" fmla="*/ 1 h 3370734"/>
                  <a:gd name="connsiteX2" fmla="*/ 1722760 w 1722760"/>
                  <a:gd name="connsiteY2" fmla="*/ 1734322 h 3370734"/>
                  <a:gd name="connsiteX3" fmla="*/ 829470 w 1722760"/>
                  <a:gd name="connsiteY3" fmla="*/ 3370732 h 3370734"/>
                  <a:gd name="connsiteX4" fmla="*/ 184 w 1722760"/>
                  <a:gd name="connsiteY4" fmla="*/ 1724472 h 3370734"/>
                  <a:gd name="connsiteX0" fmla="*/ 184 w 1722760"/>
                  <a:gd name="connsiteY0" fmla="*/ 1724472 h 3371417"/>
                  <a:gd name="connsiteX1" fmla="*/ 763386 w 1722760"/>
                  <a:gd name="connsiteY1" fmla="*/ 1 h 3371417"/>
                  <a:gd name="connsiteX2" fmla="*/ 1722760 w 1722760"/>
                  <a:gd name="connsiteY2" fmla="*/ 1734322 h 3371417"/>
                  <a:gd name="connsiteX3" fmla="*/ 829470 w 1722760"/>
                  <a:gd name="connsiteY3" fmla="*/ 3370732 h 3371417"/>
                  <a:gd name="connsiteX4" fmla="*/ 184 w 1722760"/>
                  <a:gd name="connsiteY4" fmla="*/ 1724472 h 3371417"/>
                  <a:gd name="connsiteX0" fmla="*/ 421 w 1722997"/>
                  <a:gd name="connsiteY0" fmla="*/ 1724474 h 3371419"/>
                  <a:gd name="connsiteX1" fmla="*/ 763623 w 1722997"/>
                  <a:gd name="connsiteY1" fmla="*/ 3 h 3371419"/>
                  <a:gd name="connsiteX2" fmla="*/ 1722997 w 1722997"/>
                  <a:gd name="connsiteY2" fmla="*/ 1734324 h 3371419"/>
                  <a:gd name="connsiteX3" fmla="*/ 829707 w 1722997"/>
                  <a:gd name="connsiteY3" fmla="*/ 3370734 h 3371419"/>
                  <a:gd name="connsiteX4" fmla="*/ 421 w 1722997"/>
                  <a:gd name="connsiteY4" fmla="*/ 1724474 h 3371419"/>
                  <a:gd name="connsiteX0" fmla="*/ 38378 w 1761950"/>
                  <a:gd name="connsiteY0" fmla="*/ 1726319 h 3373264"/>
                  <a:gd name="connsiteX1" fmla="*/ 801580 w 1761950"/>
                  <a:gd name="connsiteY1" fmla="*/ 1848 h 3373264"/>
                  <a:gd name="connsiteX2" fmla="*/ 1760954 w 1761950"/>
                  <a:gd name="connsiteY2" fmla="*/ 1736169 h 3373264"/>
                  <a:gd name="connsiteX3" fmla="*/ 867664 w 1761950"/>
                  <a:gd name="connsiteY3" fmla="*/ 3372579 h 3373264"/>
                  <a:gd name="connsiteX4" fmla="*/ 38378 w 1761950"/>
                  <a:gd name="connsiteY4" fmla="*/ 1726319 h 3373264"/>
                  <a:gd name="connsiteX0" fmla="*/ 0 w 1740142"/>
                  <a:gd name="connsiteY0" fmla="*/ 200298 h 1846936"/>
                  <a:gd name="connsiteX1" fmla="*/ 1722576 w 1740142"/>
                  <a:gd name="connsiteY1" fmla="*/ 210148 h 1846936"/>
                  <a:gd name="connsiteX2" fmla="*/ 829286 w 1740142"/>
                  <a:gd name="connsiteY2" fmla="*/ 1846558 h 1846936"/>
                  <a:gd name="connsiteX3" fmla="*/ 0 w 1740142"/>
                  <a:gd name="connsiteY3" fmla="*/ 200298 h 1846936"/>
                  <a:gd name="connsiteX0" fmla="*/ 273 w 1722852"/>
                  <a:gd name="connsiteY0" fmla="*/ 1714216 h 3360863"/>
                  <a:gd name="connsiteX1" fmla="*/ 749702 w 1722852"/>
                  <a:gd name="connsiteY1" fmla="*/ 1 h 3360863"/>
                  <a:gd name="connsiteX2" fmla="*/ 1722849 w 1722852"/>
                  <a:gd name="connsiteY2" fmla="*/ 1724066 h 3360863"/>
                  <a:gd name="connsiteX3" fmla="*/ 829559 w 1722852"/>
                  <a:gd name="connsiteY3" fmla="*/ 3360476 h 3360863"/>
                  <a:gd name="connsiteX4" fmla="*/ 273 w 1722852"/>
                  <a:gd name="connsiteY4" fmla="*/ 1714216 h 3360863"/>
                  <a:gd name="connsiteX0" fmla="*/ 273 w 1747008"/>
                  <a:gd name="connsiteY0" fmla="*/ 1714216 h 3360863"/>
                  <a:gd name="connsiteX1" fmla="*/ 749702 w 1747008"/>
                  <a:gd name="connsiteY1" fmla="*/ 1 h 3360863"/>
                  <a:gd name="connsiteX2" fmla="*/ 1722849 w 1747008"/>
                  <a:gd name="connsiteY2" fmla="*/ 1724066 h 3360863"/>
                  <a:gd name="connsiteX3" fmla="*/ 829559 w 1747008"/>
                  <a:gd name="connsiteY3" fmla="*/ 3360476 h 3360863"/>
                  <a:gd name="connsiteX4" fmla="*/ 273 w 1747008"/>
                  <a:gd name="connsiteY4" fmla="*/ 1714216 h 3360863"/>
                  <a:gd name="connsiteX0" fmla="*/ 584 w 1747319"/>
                  <a:gd name="connsiteY0" fmla="*/ 1714215 h 3360862"/>
                  <a:gd name="connsiteX1" fmla="*/ 750013 w 1747319"/>
                  <a:gd name="connsiteY1" fmla="*/ 0 h 3360862"/>
                  <a:gd name="connsiteX2" fmla="*/ 1723160 w 1747319"/>
                  <a:gd name="connsiteY2" fmla="*/ 1724065 h 3360862"/>
                  <a:gd name="connsiteX3" fmla="*/ 829870 w 1747319"/>
                  <a:gd name="connsiteY3" fmla="*/ 3360475 h 3360862"/>
                  <a:gd name="connsiteX4" fmla="*/ 584 w 1747319"/>
                  <a:gd name="connsiteY4" fmla="*/ 1714215 h 3360862"/>
                  <a:gd name="connsiteX0" fmla="*/ 584 w 1747319"/>
                  <a:gd name="connsiteY0" fmla="*/ 1714215 h 3361081"/>
                  <a:gd name="connsiteX1" fmla="*/ 750013 w 1747319"/>
                  <a:gd name="connsiteY1" fmla="*/ 0 h 3361081"/>
                  <a:gd name="connsiteX2" fmla="*/ 1723160 w 1747319"/>
                  <a:gd name="connsiteY2" fmla="*/ 1724065 h 3361081"/>
                  <a:gd name="connsiteX3" fmla="*/ 829870 w 1747319"/>
                  <a:gd name="connsiteY3" fmla="*/ 3360475 h 3361081"/>
                  <a:gd name="connsiteX4" fmla="*/ 584 w 1747319"/>
                  <a:gd name="connsiteY4" fmla="*/ 1714215 h 3361081"/>
                  <a:gd name="connsiteX0" fmla="*/ 584 w 1747319"/>
                  <a:gd name="connsiteY0" fmla="*/ 1714215 h 3361847"/>
                  <a:gd name="connsiteX1" fmla="*/ 750013 w 1747319"/>
                  <a:gd name="connsiteY1" fmla="*/ 0 h 3361847"/>
                  <a:gd name="connsiteX2" fmla="*/ 1723160 w 1747319"/>
                  <a:gd name="connsiteY2" fmla="*/ 1724065 h 3361847"/>
                  <a:gd name="connsiteX3" fmla="*/ 829870 w 1747319"/>
                  <a:gd name="connsiteY3" fmla="*/ 3360475 h 3361847"/>
                  <a:gd name="connsiteX4" fmla="*/ 584 w 1747319"/>
                  <a:gd name="connsiteY4" fmla="*/ 1714215 h 3361847"/>
                  <a:gd name="connsiteX0" fmla="*/ 584 w 1747319"/>
                  <a:gd name="connsiteY0" fmla="*/ 1714215 h 3360539"/>
                  <a:gd name="connsiteX1" fmla="*/ 750013 w 1747319"/>
                  <a:gd name="connsiteY1" fmla="*/ 0 h 3360539"/>
                  <a:gd name="connsiteX2" fmla="*/ 1723160 w 1747319"/>
                  <a:gd name="connsiteY2" fmla="*/ 1724065 h 3360539"/>
                  <a:gd name="connsiteX3" fmla="*/ 829870 w 1747319"/>
                  <a:gd name="connsiteY3" fmla="*/ 3360475 h 3360539"/>
                  <a:gd name="connsiteX4" fmla="*/ 584 w 1747319"/>
                  <a:gd name="connsiteY4" fmla="*/ 1714215 h 3360539"/>
                  <a:gd name="connsiteX0" fmla="*/ 382 w 1747117"/>
                  <a:gd name="connsiteY0" fmla="*/ 1714215 h 3360539"/>
                  <a:gd name="connsiteX1" fmla="*/ 749811 w 1747117"/>
                  <a:gd name="connsiteY1" fmla="*/ 0 h 3360539"/>
                  <a:gd name="connsiteX2" fmla="*/ 1722958 w 1747117"/>
                  <a:gd name="connsiteY2" fmla="*/ 1724065 h 3360539"/>
                  <a:gd name="connsiteX3" fmla="*/ 829668 w 1747117"/>
                  <a:gd name="connsiteY3" fmla="*/ 3360475 h 3360539"/>
                  <a:gd name="connsiteX4" fmla="*/ 382 w 1747117"/>
                  <a:gd name="connsiteY4" fmla="*/ 1714215 h 3360539"/>
                  <a:gd name="connsiteX0" fmla="*/ 811 w 1747546"/>
                  <a:gd name="connsiteY0" fmla="*/ 1714215 h 3360539"/>
                  <a:gd name="connsiteX1" fmla="*/ 750240 w 1747546"/>
                  <a:gd name="connsiteY1" fmla="*/ 0 h 3360539"/>
                  <a:gd name="connsiteX2" fmla="*/ 1723387 w 1747546"/>
                  <a:gd name="connsiteY2" fmla="*/ 1724065 h 3360539"/>
                  <a:gd name="connsiteX3" fmla="*/ 830097 w 1747546"/>
                  <a:gd name="connsiteY3" fmla="*/ 3360475 h 3360539"/>
                  <a:gd name="connsiteX4" fmla="*/ 811 w 1747546"/>
                  <a:gd name="connsiteY4" fmla="*/ 1714215 h 3360539"/>
                  <a:gd name="connsiteX0" fmla="*/ 162858 w 1080307"/>
                  <a:gd name="connsiteY0" fmla="*/ 3360475 h 3394546"/>
                  <a:gd name="connsiteX1" fmla="*/ 83001 w 1080307"/>
                  <a:gd name="connsiteY1" fmla="*/ 0 h 3394546"/>
                  <a:gd name="connsiteX2" fmla="*/ 1056148 w 1080307"/>
                  <a:gd name="connsiteY2" fmla="*/ 1724065 h 3394546"/>
                  <a:gd name="connsiteX3" fmla="*/ 162858 w 1080307"/>
                  <a:gd name="connsiteY3" fmla="*/ 3360475 h 3394546"/>
                  <a:gd name="connsiteX0" fmla="*/ 253687 w 1171136"/>
                  <a:gd name="connsiteY0" fmla="*/ 3360475 h 3450994"/>
                  <a:gd name="connsiteX1" fmla="*/ 173830 w 1171136"/>
                  <a:gd name="connsiteY1" fmla="*/ 0 h 3450994"/>
                  <a:gd name="connsiteX2" fmla="*/ 1146977 w 1171136"/>
                  <a:gd name="connsiteY2" fmla="*/ 1724065 h 3450994"/>
                  <a:gd name="connsiteX3" fmla="*/ 253687 w 1171136"/>
                  <a:gd name="connsiteY3" fmla="*/ 3360475 h 3450994"/>
                  <a:gd name="connsiteX0" fmla="*/ 138137 w 1055586"/>
                  <a:gd name="connsiteY0" fmla="*/ 3360475 h 3697586"/>
                  <a:gd name="connsiteX1" fmla="*/ 58280 w 1055586"/>
                  <a:gd name="connsiteY1" fmla="*/ 0 h 3697586"/>
                  <a:gd name="connsiteX2" fmla="*/ 1031427 w 1055586"/>
                  <a:gd name="connsiteY2" fmla="*/ 1724065 h 3697586"/>
                  <a:gd name="connsiteX3" fmla="*/ 367024 w 1055586"/>
                  <a:gd name="connsiteY3" fmla="*/ 3394989 h 3697586"/>
                  <a:gd name="connsiteX4" fmla="*/ 138137 w 1055586"/>
                  <a:gd name="connsiteY4" fmla="*/ 3360475 h 3697586"/>
                  <a:gd name="connsiteX0" fmla="*/ 335589 w 1024151"/>
                  <a:gd name="connsiteY0" fmla="*/ 3394989 h 3433741"/>
                  <a:gd name="connsiteX1" fmla="*/ 26845 w 1024151"/>
                  <a:gd name="connsiteY1" fmla="*/ 0 h 3433741"/>
                  <a:gd name="connsiteX2" fmla="*/ 999992 w 1024151"/>
                  <a:gd name="connsiteY2" fmla="*/ 1724065 h 3433741"/>
                  <a:gd name="connsiteX3" fmla="*/ 335589 w 1024151"/>
                  <a:gd name="connsiteY3" fmla="*/ 3394989 h 3433741"/>
                  <a:gd name="connsiteX0" fmla="*/ 94561 w 1113323"/>
                  <a:gd name="connsiteY0" fmla="*/ 3242589 h 3285358"/>
                  <a:gd name="connsiteX1" fmla="*/ 116017 w 1113323"/>
                  <a:gd name="connsiteY1" fmla="*/ 0 h 3285358"/>
                  <a:gd name="connsiteX2" fmla="*/ 1089164 w 1113323"/>
                  <a:gd name="connsiteY2" fmla="*/ 1724065 h 3285358"/>
                  <a:gd name="connsiteX3" fmla="*/ 94561 w 1113323"/>
                  <a:gd name="connsiteY3" fmla="*/ 3242589 h 3285358"/>
                  <a:gd name="connsiteX0" fmla="*/ 819576 w 2014399"/>
                  <a:gd name="connsiteY0" fmla="*/ 3242589 h 3941052"/>
                  <a:gd name="connsiteX1" fmla="*/ 841032 w 2014399"/>
                  <a:gd name="connsiteY1" fmla="*/ 0 h 3941052"/>
                  <a:gd name="connsiteX2" fmla="*/ 1814179 w 2014399"/>
                  <a:gd name="connsiteY2" fmla="*/ 1724065 h 3941052"/>
                  <a:gd name="connsiteX3" fmla="*/ 819576 w 2014399"/>
                  <a:gd name="connsiteY3" fmla="*/ 3242589 h 3941052"/>
                  <a:gd name="connsiteX0" fmla="*/ 819576 w 1838338"/>
                  <a:gd name="connsiteY0" fmla="*/ 3242589 h 3242914"/>
                  <a:gd name="connsiteX1" fmla="*/ 841032 w 1838338"/>
                  <a:gd name="connsiteY1" fmla="*/ 0 h 3242914"/>
                  <a:gd name="connsiteX2" fmla="*/ 1814179 w 1838338"/>
                  <a:gd name="connsiteY2" fmla="*/ 1724065 h 3242914"/>
                  <a:gd name="connsiteX3" fmla="*/ 819576 w 1838338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716" h="3242914">
                    <a:moveTo>
                      <a:pt x="861954" y="3242589"/>
                    </a:moveTo>
                    <a:cubicBezTo>
                      <a:pt x="-938537" y="1215345"/>
                      <a:pt x="594876" y="126087"/>
                      <a:pt x="883410" y="0"/>
                    </a:cubicBezTo>
                    <a:cubicBezTo>
                      <a:pt x="2127348" y="121180"/>
                      <a:pt x="1854849" y="1416091"/>
                      <a:pt x="1856557" y="1724065"/>
                    </a:cubicBezTo>
                    <a:cubicBezTo>
                      <a:pt x="1908014" y="2296246"/>
                      <a:pt x="973345" y="3263233"/>
                      <a:pt x="861954" y="3242589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514336"/>
                  </a:gs>
                  <a:gs pos="0">
                    <a:srgbClr val="6E6355"/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11">
                <a:extLst>
                  <a:ext uri="{FF2B5EF4-FFF2-40B4-BE49-F238E27FC236}">
                    <a16:creationId xmlns:a16="http://schemas.microsoft.com/office/drawing/2014/main" id="{562011DF-403A-4B37-B17F-F3FEF1F6080D}"/>
                  </a:ext>
                </a:extLst>
              </p:cNvPr>
              <p:cNvSpPr/>
              <p:nvPr/>
            </p:nvSpPr>
            <p:spPr>
              <a:xfrm>
                <a:off x="3905028" y="1977110"/>
                <a:ext cx="1880716" cy="3242914"/>
              </a:xfrm>
              <a:custGeom>
                <a:avLst/>
                <a:gdLst>
                  <a:gd name="connsiteX0" fmla="*/ 0 w 1658572"/>
                  <a:gd name="connsiteY0" fmla="*/ 1646260 h 3292519"/>
                  <a:gd name="connsiteX1" fmla="*/ 829286 w 1658572"/>
                  <a:gd name="connsiteY1" fmla="*/ 0 h 3292519"/>
                  <a:gd name="connsiteX2" fmla="*/ 1658572 w 1658572"/>
                  <a:gd name="connsiteY2" fmla="*/ 1646260 h 3292519"/>
                  <a:gd name="connsiteX3" fmla="*/ 829286 w 1658572"/>
                  <a:gd name="connsiteY3" fmla="*/ 3292520 h 3292519"/>
                  <a:gd name="connsiteX4" fmla="*/ 0 w 1658572"/>
                  <a:gd name="connsiteY4" fmla="*/ 1646260 h 3292519"/>
                  <a:gd name="connsiteX0" fmla="*/ 278 w 1658850"/>
                  <a:gd name="connsiteY0" fmla="*/ 1724471 h 3370731"/>
                  <a:gd name="connsiteX1" fmla="*/ 763480 w 1658850"/>
                  <a:gd name="connsiteY1" fmla="*/ 0 h 3370731"/>
                  <a:gd name="connsiteX2" fmla="*/ 1658850 w 1658850"/>
                  <a:gd name="connsiteY2" fmla="*/ 1724471 h 3370731"/>
                  <a:gd name="connsiteX3" fmla="*/ 829564 w 1658850"/>
                  <a:gd name="connsiteY3" fmla="*/ 3370731 h 3370731"/>
                  <a:gd name="connsiteX4" fmla="*/ 278 w 1658850"/>
                  <a:gd name="connsiteY4" fmla="*/ 1724471 h 3370731"/>
                  <a:gd name="connsiteX0" fmla="*/ 184 w 1722760"/>
                  <a:gd name="connsiteY0" fmla="*/ 1724472 h 3370734"/>
                  <a:gd name="connsiteX1" fmla="*/ 763386 w 1722760"/>
                  <a:gd name="connsiteY1" fmla="*/ 1 h 3370734"/>
                  <a:gd name="connsiteX2" fmla="*/ 1722760 w 1722760"/>
                  <a:gd name="connsiteY2" fmla="*/ 1734322 h 3370734"/>
                  <a:gd name="connsiteX3" fmla="*/ 829470 w 1722760"/>
                  <a:gd name="connsiteY3" fmla="*/ 3370732 h 3370734"/>
                  <a:gd name="connsiteX4" fmla="*/ 184 w 1722760"/>
                  <a:gd name="connsiteY4" fmla="*/ 1724472 h 3370734"/>
                  <a:gd name="connsiteX0" fmla="*/ 184 w 1722760"/>
                  <a:gd name="connsiteY0" fmla="*/ 1724472 h 3371417"/>
                  <a:gd name="connsiteX1" fmla="*/ 763386 w 1722760"/>
                  <a:gd name="connsiteY1" fmla="*/ 1 h 3371417"/>
                  <a:gd name="connsiteX2" fmla="*/ 1722760 w 1722760"/>
                  <a:gd name="connsiteY2" fmla="*/ 1734322 h 3371417"/>
                  <a:gd name="connsiteX3" fmla="*/ 829470 w 1722760"/>
                  <a:gd name="connsiteY3" fmla="*/ 3370732 h 3371417"/>
                  <a:gd name="connsiteX4" fmla="*/ 184 w 1722760"/>
                  <a:gd name="connsiteY4" fmla="*/ 1724472 h 3371417"/>
                  <a:gd name="connsiteX0" fmla="*/ 421 w 1722997"/>
                  <a:gd name="connsiteY0" fmla="*/ 1724474 h 3371419"/>
                  <a:gd name="connsiteX1" fmla="*/ 763623 w 1722997"/>
                  <a:gd name="connsiteY1" fmla="*/ 3 h 3371419"/>
                  <a:gd name="connsiteX2" fmla="*/ 1722997 w 1722997"/>
                  <a:gd name="connsiteY2" fmla="*/ 1734324 h 3371419"/>
                  <a:gd name="connsiteX3" fmla="*/ 829707 w 1722997"/>
                  <a:gd name="connsiteY3" fmla="*/ 3370734 h 3371419"/>
                  <a:gd name="connsiteX4" fmla="*/ 421 w 1722997"/>
                  <a:gd name="connsiteY4" fmla="*/ 1724474 h 3371419"/>
                  <a:gd name="connsiteX0" fmla="*/ 38378 w 1761950"/>
                  <a:gd name="connsiteY0" fmla="*/ 1726319 h 3373264"/>
                  <a:gd name="connsiteX1" fmla="*/ 801580 w 1761950"/>
                  <a:gd name="connsiteY1" fmla="*/ 1848 h 3373264"/>
                  <a:gd name="connsiteX2" fmla="*/ 1760954 w 1761950"/>
                  <a:gd name="connsiteY2" fmla="*/ 1736169 h 3373264"/>
                  <a:gd name="connsiteX3" fmla="*/ 867664 w 1761950"/>
                  <a:gd name="connsiteY3" fmla="*/ 3372579 h 3373264"/>
                  <a:gd name="connsiteX4" fmla="*/ 38378 w 1761950"/>
                  <a:gd name="connsiteY4" fmla="*/ 1726319 h 3373264"/>
                  <a:gd name="connsiteX0" fmla="*/ 0 w 1740142"/>
                  <a:gd name="connsiteY0" fmla="*/ 200298 h 1846936"/>
                  <a:gd name="connsiteX1" fmla="*/ 1722576 w 1740142"/>
                  <a:gd name="connsiteY1" fmla="*/ 210148 h 1846936"/>
                  <a:gd name="connsiteX2" fmla="*/ 829286 w 1740142"/>
                  <a:gd name="connsiteY2" fmla="*/ 1846558 h 1846936"/>
                  <a:gd name="connsiteX3" fmla="*/ 0 w 1740142"/>
                  <a:gd name="connsiteY3" fmla="*/ 200298 h 1846936"/>
                  <a:gd name="connsiteX0" fmla="*/ 273 w 1722852"/>
                  <a:gd name="connsiteY0" fmla="*/ 1714216 h 3360863"/>
                  <a:gd name="connsiteX1" fmla="*/ 749702 w 1722852"/>
                  <a:gd name="connsiteY1" fmla="*/ 1 h 3360863"/>
                  <a:gd name="connsiteX2" fmla="*/ 1722849 w 1722852"/>
                  <a:gd name="connsiteY2" fmla="*/ 1724066 h 3360863"/>
                  <a:gd name="connsiteX3" fmla="*/ 829559 w 1722852"/>
                  <a:gd name="connsiteY3" fmla="*/ 3360476 h 3360863"/>
                  <a:gd name="connsiteX4" fmla="*/ 273 w 1722852"/>
                  <a:gd name="connsiteY4" fmla="*/ 1714216 h 3360863"/>
                  <a:gd name="connsiteX0" fmla="*/ 273 w 1747008"/>
                  <a:gd name="connsiteY0" fmla="*/ 1714216 h 3360863"/>
                  <a:gd name="connsiteX1" fmla="*/ 749702 w 1747008"/>
                  <a:gd name="connsiteY1" fmla="*/ 1 h 3360863"/>
                  <a:gd name="connsiteX2" fmla="*/ 1722849 w 1747008"/>
                  <a:gd name="connsiteY2" fmla="*/ 1724066 h 3360863"/>
                  <a:gd name="connsiteX3" fmla="*/ 829559 w 1747008"/>
                  <a:gd name="connsiteY3" fmla="*/ 3360476 h 3360863"/>
                  <a:gd name="connsiteX4" fmla="*/ 273 w 1747008"/>
                  <a:gd name="connsiteY4" fmla="*/ 1714216 h 3360863"/>
                  <a:gd name="connsiteX0" fmla="*/ 584 w 1747319"/>
                  <a:gd name="connsiteY0" fmla="*/ 1714215 h 3360862"/>
                  <a:gd name="connsiteX1" fmla="*/ 750013 w 1747319"/>
                  <a:gd name="connsiteY1" fmla="*/ 0 h 3360862"/>
                  <a:gd name="connsiteX2" fmla="*/ 1723160 w 1747319"/>
                  <a:gd name="connsiteY2" fmla="*/ 1724065 h 3360862"/>
                  <a:gd name="connsiteX3" fmla="*/ 829870 w 1747319"/>
                  <a:gd name="connsiteY3" fmla="*/ 3360475 h 3360862"/>
                  <a:gd name="connsiteX4" fmla="*/ 584 w 1747319"/>
                  <a:gd name="connsiteY4" fmla="*/ 1714215 h 3360862"/>
                  <a:gd name="connsiteX0" fmla="*/ 584 w 1747319"/>
                  <a:gd name="connsiteY0" fmla="*/ 1714215 h 3361081"/>
                  <a:gd name="connsiteX1" fmla="*/ 750013 w 1747319"/>
                  <a:gd name="connsiteY1" fmla="*/ 0 h 3361081"/>
                  <a:gd name="connsiteX2" fmla="*/ 1723160 w 1747319"/>
                  <a:gd name="connsiteY2" fmla="*/ 1724065 h 3361081"/>
                  <a:gd name="connsiteX3" fmla="*/ 829870 w 1747319"/>
                  <a:gd name="connsiteY3" fmla="*/ 3360475 h 3361081"/>
                  <a:gd name="connsiteX4" fmla="*/ 584 w 1747319"/>
                  <a:gd name="connsiteY4" fmla="*/ 1714215 h 3361081"/>
                  <a:gd name="connsiteX0" fmla="*/ 584 w 1747319"/>
                  <a:gd name="connsiteY0" fmla="*/ 1714215 h 3361847"/>
                  <a:gd name="connsiteX1" fmla="*/ 750013 w 1747319"/>
                  <a:gd name="connsiteY1" fmla="*/ 0 h 3361847"/>
                  <a:gd name="connsiteX2" fmla="*/ 1723160 w 1747319"/>
                  <a:gd name="connsiteY2" fmla="*/ 1724065 h 3361847"/>
                  <a:gd name="connsiteX3" fmla="*/ 829870 w 1747319"/>
                  <a:gd name="connsiteY3" fmla="*/ 3360475 h 3361847"/>
                  <a:gd name="connsiteX4" fmla="*/ 584 w 1747319"/>
                  <a:gd name="connsiteY4" fmla="*/ 1714215 h 3361847"/>
                  <a:gd name="connsiteX0" fmla="*/ 584 w 1747319"/>
                  <a:gd name="connsiteY0" fmla="*/ 1714215 h 3360539"/>
                  <a:gd name="connsiteX1" fmla="*/ 750013 w 1747319"/>
                  <a:gd name="connsiteY1" fmla="*/ 0 h 3360539"/>
                  <a:gd name="connsiteX2" fmla="*/ 1723160 w 1747319"/>
                  <a:gd name="connsiteY2" fmla="*/ 1724065 h 3360539"/>
                  <a:gd name="connsiteX3" fmla="*/ 829870 w 1747319"/>
                  <a:gd name="connsiteY3" fmla="*/ 3360475 h 3360539"/>
                  <a:gd name="connsiteX4" fmla="*/ 584 w 1747319"/>
                  <a:gd name="connsiteY4" fmla="*/ 1714215 h 3360539"/>
                  <a:gd name="connsiteX0" fmla="*/ 382 w 1747117"/>
                  <a:gd name="connsiteY0" fmla="*/ 1714215 h 3360539"/>
                  <a:gd name="connsiteX1" fmla="*/ 749811 w 1747117"/>
                  <a:gd name="connsiteY1" fmla="*/ 0 h 3360539"/>
                  <a:gd name="connsiteX2" fmla="*/ 1722958 w 1747117"/>
                  <a:gd name="connsiteY2" fmla="*/ 1724065 h 3360539"/>
                  <a:gd name="connsiteX3" fmla="*/ 829668 w 1747117"/>
                  <a:gd name="connsiteY3" fmla="*/ 3360475 h 3360539"/>
                  <a:gd name="connsiteX4" fmla="*/ 382 w 1747117"/>
                  <a:gd name="connsiteY4" fmla="*/ 1714215 h 3360539"/>
                  <a:gd name="connsiteX0" fmla="*/ 811 w 1747546"/>
                  <a:gd name="connsiteY0" fmla="*/ 1714215 h 3360539"/>
                  <a:gd name="connsiteX1" fmla="*/ 750240 w 1747546"/>
                  <a:gd name="connsiteY1" fmla="*/ 0 h 3360539"/>
                  <a:gd name="connsiteX2" fmla="*/ 1723387 w 1747546"/>
                  <a:gd name="connsiteY2" fmla="*/ 1724065 h 3360539"/>
                  <a:gd name="connsiteX3" fmla="*/ 830097 w 1747546"/>
                  <a:gd name="connsiteY3" fmla="*/ 3360475 h 3360539"/>
                  <a:gd name="connsiteX4" fmla="*/ 811 w 1747546"/>
                  <a:gd name="connsiteY4" fmla="*/ 1714215 h 3360539"/>
                  <a:gd name="connsiteX0" fmla="*/ 162858 w 1080307"/>
                  <a:gd name="connsiteY0" fmla="*/ 3360475 h 3394546"/>
                  <a:gd name="connsiteX1" fmla="*/ 83001 w 1080307"/>
                  <a:gd name="connsiteY1" fmla="*/ 0 h 3394546"/>
                  <a:gd name="connsiteX2" fmla="*/ 1056148 w 1080307"/>
                  <a:gd name="connsiteY2" fmla="*/ 1724065 h 3394546"/>
                  <a:gd name="connsiteX3" fmla="*/ 162858 w 1080307"/>
                  <a:gd name="connsiteY3" fmla="*/ 3360475 h 3394546"/>
                  <a:gd name="connsiteX0" fmla="*/ 253687 w 1171136"/>
                  <a:gd name="connsiteY0" fmla="*/ 3360475 h 3450994"/>
                  <a:gd name="connsiteX1" fmla="*/ 173830 w 1171136"/>
                  <a:gd name="connsiteY1" fmla="*/ 0 h 3450994"/>
                  <a:gd name="connsiteX2" fmla="*/ 1146977 w 1171136"/>
                  <a:gd name="connsiteY2" fmla="*/ 1724065 h 3450994"/>
                  <a:gd name="connsiteX3" fmla="*/ 253687 w 1171136"/>
                  <a:gd name="connsiteY3" fmla="*/ 3360475 h 3450994"/>
                  <a:gd name="connsiteX0" fmla="*/ 138137 w 1055586"/>
                  <a:gd name="connsiteY0" fmla="*/ 3360475 h 3697586"/>
                  <a:gd name="connsiteX1" fmla="*/ 58280 w 1055586"/>
                  <a:gd name="connsiteY1" fmla="*/ 0 h 3697586"/>
                  <a:gd name="connsiteX2" fmla="*/ 1031427 w 1055586"/>
                  <a:gd name="connsiteY2" fmla="*/ 1724065 h 3697586"/>
                  <a:gd name="connsiteX3" fmla="*/ 367024 w 1055586"/>
                  <a:gd name="connsiteY3" fmla="*/ 3394989 h 3697586"/>
                  <a:gd name="connsiteX4" fmla="*/ 138137 w 1055586"/>
                  <a:gd name="connsiteY4" fmla="*/ 3360475 h 3697586"/>
                  <a:gd name="connsiteX0" fmla="*/ 335589 w 1024151"/>
                  <a:gd name="connsiteY0" fmla="*/ 3394989 h 3433741"/>
                  <a:gd name="connsiteX1" fmla="*/ 26845 w 1024151"/>
                  <a:gd name="connsiteY1" fmla="*/ 0 h 3433741"/>
                  <a:gd name="connsiteX2" fmla="*/ 999992 w 1024151"/>
                  <a:gd name="connsiteY2" fmla="*/ 1724065 h 3433741"/>
                  <a:gd name="connsiteX3" fmla="*/ 335589 w 1024151"/>
                  <a:gd name="connsiteY3" fmla="*/ 3394989 h 3433741"/>
                  <a:gd name="connsiteX0" fmla="*/ 94561 w 1113323"/>
                  <a:gd name="connsiteY0" fmla="*/ 3242589 h 3285358"/>
                  <a:gd name="connsiteX1" fmla="*/ 116017 w 1113323"/>
                  <a:gd name="connsiteY1" fmla="*/ 0 h 3285358"/>
                  <a:gd name="connsiteX2" fmla="*/ 1089164 w 1113323"/>
                  <a:gd name="connsiteY2" fmla="*/ 1724065 h 3285358"/>
                  <a:gd name="connsiteX3" fmla="*/ 94561 w 1113323"/>
                  <a:gd name="connsiteY3" fmla="*/ 3242589 h 3285358"/>
                  <a:gd name="connsiteX0" fmla="*/ 819576 w 2014399"/>
                  <a:gd name="connsiteY0" fmla="*/ 3242589 h 3941052"/>
                  <a:gd name="connsiteX1" fmla="*/ 841032 w 2014399"/>
                  <a:gd name="connsiteY1" fmla="*/ 0 h 3941052"/>
                  <a:gd name="connsiteX2" fmla="*/ 1814179 w 2014399"/>
                  <a:gd name="connsiteY2" fmla="*/ 1724065 h 3941052"/>
                  <a:gd name="connsiteX3" fmla="*/ 819576 w 2014399"/>
                  <a:gd name="connsiteY3" fmla="*/ 3242589 h 3941052"/>
                  <a:gd name="connsiteX0" fmla="*/ 819576 w 1838338"/>
                  <a:gd name="connsiteY0" fmla="*/ 3242589 h 3242914"/>
                  <a:gd name="connsiteX1" fmla="*/ 841032 w 1838338"/>
                  <a:gd name="connsiteY1" fmla="*/ 0 h 3242914"/>
                  <a:gd name="connsiteX2" fmla="*/ 1814179 w 1838338"/>
                  <a:gd name="connsiteY2" fmla="*/ 1724065 h 3242914"/>
                  <a:gd name="connsiteX3" fmla="*/ 819576 w 1838338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716" h="3242914">
                    <a:moveTo>
                      <a:pt x="861954" y="3242589"/>
                    </a:moveTo>
                    <a:cubicBezTo>
                      <a:pt x="-938537" y="1215345"/>
                      <a:pt x="594876" y="126087"/>
                      <a:pt x="883410" y="0"/>
                    </a:cubicBezTo>
                    <a:cubicBezTo>
                      <a:pt x="2127348" y="121180"/>
                      <a:pt x="1854849" y="1416091"/>
                      <a:pt x="1856557" y="1724065"/>
                    </a:cubicBezTo>
                    <a:cubicBezTo>
                      <a:pt x="1908014" y="2296246"/>
                      <a:pt x="973345" y="3263233"/>
                      <a:pt x="861954" y="3242589"/>
                    </a:cubicBezTo>
                    <a:close/>
                  </a:path>
                </a:pathLst>
              </a:custGeom>
              <a:solidFill>
                <a:srgbClr val="51433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2" name="AutoShape 2" descr="How to Draw a Simple Vulture for Kids">
              <a:extLst>
                <a:ext uri="{FF2B5EF4-FFF2-40B4-BE49-F238E27FC236}">
                  <a16:creationId xmlns:a16="http://schemas.microsoft.com/office/drawing/2014/main" id="{B287E0A8-A03F-45DB-B9E2-959944E5B6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0A2D86C8-F7E0-4A80-94A0-77EFB5ACE8C1}"/>
                </a:ext>
              </a:extLst>
            </p:cNvPr>
            <p:cNvSpPr/>
            <p:nvPr/>
          </p:nvSpPr>
          <p:spPr>
            <a:xfrm>
              <a:off x="4062137" y="2133602"/>
              <a:ext cx="2935562" cy="3646680"/>
            </a:xfrm>
            <a:custGeom>
              <a:avLst/>
              <a:gdLst>
                <a:gd name="connsiteX0" fmla="*/ 0 w 2478086"/>
                <a:gd name="connsiteY0" fmla="*/ 0 h 2603823"/>
                <a:gd name="connsiteX1" fmla="*/ 2478086 w 2478086"/>
                <a:gd name="connsiteY1" fmla="*/ 0 h 2603823"/>
                <a:gd name="connsiteX2" fmla="*/ 2478086 w 2478086"/>
                <a:gd name="connsiteY2" fmla="*/ 2603823 h 2603823"/>
                <a:gd name="connsiteX3" fmla="*/ 0 w 2478086"/>
                <a:gd name="connsiteY3" fmla="*/ 2603823 h 2603823"/>
                <a:gd name="connsiteX4" fmla="*/ 0 w 2478086"/>
                <a:gd name="connsiteY4" fmla="*/ 0 h 2603823"/>
                <a:gd name="connsiteX0" fmla="*/ 76200 w 2478086"/>
                <a:gd name="connsiteY0" fmla="*/ 0 h 3086423"/>
                <a:gd name="connsiteX1" fmla="*/ 2478086 w 2478086"/>
                <a:gd name="connsiteY1" fmla="*/ 482600 h 3086423"/>
                <a:gd name="connsiteX2" fmla="*/ 2478086 w 2478086"/>
                <a:gd name="connsiteY2" fmla="*/ 3086423 h 3086423"/>
                <a:gd name="connsiteX3" fmla="*/ 0 w 2478086"/>
                <a:gd name="connsiteY3" fmla="*/ 3086423 h 3086423"/>
                <a:gd name="connsiteX4" fmla="*/ 76200 w 2478086"/>
                <a:gd name="connsiteY4" fmla="*/ 0 h 3086423"/>
                <a:gd name="connsiteX0" fmla="*/ 404155 w 2806041"/>
                <a:gd name="connsiteY0" fmla="*/ 0 h 3086423"/>
                <a:gd name="connsiteX1" fmla="*/ 2806041 w 2806041"/>
                <a:gd name="connsiteY1" fmla="*/ 482600 h 3086423"/>
                <a:gd name="connsiteX2" fmla="*/ 2806041 w 2806041"/>
                <a:gd name="connsiteY2" fmla="*/ 3086423 h 3086423"/>
                <a:gd name="connsiteX3" fmla="*/ 327955 w 2806041"/>
                <a:gd name="connsiteY3" fmla="*/ 3086423 h 3086423"/>
                <a:gd name="connsiteX4" fmla="*/ 404155 w 2806041"/>
                <a:gd name="connsiteY4" fmla="*/ 0 h 3086423"/>
                <a:gd name="connsiteX0" fmla="*/ 467563 w 2869449"/>
                <a:gd name="connsiteY0" fmla="*/ 0 h 3086423"/>
                <a:gd name="connsiteX1" fmla="*/ 2869449 w 2869449"/>
                <a:gd name="connsiteY1" fmla="*/ 482600 h 3086423"/>
                <a:gd name="connsiteX2" fmla="*/ 2869449 w 2869449"/>
                <a:gd name="connsiteY2" fmla="*/ 3086423 h 3086423"/>
                <a:gd name="connsiteX3" fmla="*/ 391363 w 2869449"/>
                <a:gd name="connsiteY3" fmla="*/ 3086423 h 3086423"/>
                <a:gd name="connsiteX4" fmla="*/ 467563 w 2869449"/>
                <a:gd name="connsiteY4" fmla="*/ 0 h 3086423"/>
                <a:gd name="connsiteX0" fmla="*/ 467563 w 2869449"/>
                <a:gd name="connsiteY0" fmla="*/ 0 h 3515400"/>
                <a:gd name="connsiteX1" fmla="*/ 2869449 w 2869449"/>
                <a:gd name="connsiteY1" fmla="*/ 482600 h 3515400"/>
                <a:gd name="connsiteX2" fmla="*/ 2869449 w 2869449"/>
                <a:gd name="connsiteY2" fmla="*/ 3086423 h 3515400"/>
                <a:gd name="connsiteX3" fmla="*/ 391363 w 2869449"/>
                <a:gd name="connsiteY3" fmla="*/ 3086423 h 3515400"/>
                <a:gd name="connsiteX4" fmla="*/ 467563 w 2869449"/>
                <a:gd name="connsiteY4" fmla="*/ 0 h 3515400"/>
                <a:gd name="connsiteX0" fmla="*/ 467563 w 2869449"/>
                <a:gd name="connsiteY0" fmla="*/ 0 h 3635878"/>
                <a:gd name="connsiteX1" fmla="*/ 2869449 w 2869449"/>
                <a:gd name="connsiteY1" fmla="*/ 482600 h 3635878"/>
                <a:gd name="connsiteX2" fmla="*/ 2869449 w 2869449"/>
                <a:gd name="connsiteY2" fmla="*/ 3086423 h 3635878"/>
                <a:gd name="connsiteX3" fmla="*/ 391363 w 2869449"/>
                <a:gd name="connsiteY3" fmla="*/ 3086423 h 3635878"/>
                <a:gd name="connsiteX4" fmla="*/ 467563 w 2869449"/>
                <a:gd name="connsiteY4" fmla="*/ 0 h 3635878"/>
                <a:gd name="connsiteX0" fmla="*/ 467563 w 2869449"/>
                <a:gd name="connsiteY0" fmla="*/ 0 h 3635878"/>
                <a:gd name="connsiteX1" fmla="*/ 1739149 w 2869449"/>
                <a:gd name="connsiteY1" fmla="*/ 50800 h 3635878"/>
                <a:gd name="connsiteX2" fmla="*/ 2869449 w 2869449"/>
                <a:gd name="connsiteY2" fmla="*/ 3086423 h 3635878"/>
                <a:gd name="connsiteX3" fmla="*/ 391363 w 2869449"/>
                <a:gd name="connsiteY3" fmla="*/ 3086423 h 3635878"/>
                <a:gd name="connsiteX4" fmla="*/ 467563 w 2869449"/>
                <a:gd name="connsiteY4" fmla="*/ 0 h 3635878"/>
                <a:gd name="connsiteX0" fmla="*/ 533676 w 2935562"/>
                <a:gd name="connsiteY0" fmla="*/ 0 h 3635878"/>
                <a:gd name="connsiteX1" fmla="*/ 1805262 w 2935562"/>
                <a:gd name="connsiteY1" fmla="*/ 50800 h 3635878"/>
                <a:gd name="connsiteX2" fmla="*/ 2935562 w 2935562"/>
                <a:gd name="connsiteY2" fmla="*/ 3086423 h 3635878"/>
                <a:gd name="connsiteX3" fmla="*/ 457476 w 2935562"/>
                <a:gd name="connsiteY3" fmla="*/ 3086423 h 3635878"/>
                <a:gd name="connsiteX4" fmla="*/ 533676 w 2935562"/>
                <a:gd name="connsiteY4" fmla="*/ 0 h 3635878"/>
                <a:gd name="connsiteX0" fmla="*/ 533676 w 2935562"/>
                <a:gd name="connsiteY0" fmla="*/ 0 h 3646680"/>
                <a:gd name="connsiteX1" fmla="*/ 1805262 w 2935562"/>
                <a:gd name="connsiteY1" fmla="*/ 50800 h 3646680"/>
                <a:gd name="connsiteX2" fmla="*/ 2935562 w 2935562"/>
                <a:gd name="connsiteY2" fmla="*/ 3086423 h 3646680"/>
                <a:gd name="connsiteX3" fmla="*/ 457476 w 2935562"/>
                <a:gd name="connsiteY3" fmla="*/ 3086423 h 3646680"/>
                <a:gd name="connsiteX4" fmla="*/ 533676 w 2935562"/>
                <a:gd name="connsiteY4" fmla="*/ 0 h 3646680"/>
                <a:gd name="connsiteX0" fmla="*/ 533676 w 2935562"/>
                <a:gd name="connsiteY0" fmla="*/ 0 h 3646680"/>
                <a:gd name="connsiteX1" fmla="*/ 1805262 w 2935562"/>
                <a:gd name="connsiteY1" fmla="*/ 50800 h 3646680"/>
                <a:gd name="connsiteX2" fmla="*/ 2935562 w 2935562"/>
                <a:gd name="connsiteY2" fmla="*/ 3086423 h 3646680"/>
                <a:gd name="connsiteX3" fmla="*/ 457476 w 2935562"/>
                <a:gd name="connsiteY3" fmla="*/ 3086423 h 3646680"/>
                <a:gd name="connsiteX4" fmla="*/ 533676 w 2935562"/>
                <a:gd name="connsiteY4" fmla="*/ 0 h 364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5562" h="3646680">
                  <a:moveTo>
                    <a:pt x="533676" y="0"/>
                  </a:moveTo>
                  <a:lnTo>
                    <a:pt x="1805262" y="50800"/>
                  </a:lnTo>
                  <a:lnTo>
                    <a:pt x="2935562" y="3086423"/>
                  </a:lnTo>
                  <a:cubicBezTo>
                    <a:pt x="2515933" y="3543623"/>
                    <a:pt x="1486705" y="4077023"/>
                    <a:pt x="457476" y="3086423"/>
                  </a:cubicBezTo>
                  <a:cubicBezTo>
                    <a:pt x="241576" y="2756115"/>
                    <a:pt x="-495024" y="1028808"/>
                    <a:pt x="533676" y="0"/>
                  </a:cubicBezTo>
                  <a:close/>
                </a:path>
              </a:pathLst>
            </a:custGeom>
            <a:gradFill>
              <a:gsLst>
                <a:gs pos="24000">
                  <a:srgbClr val="73614E"/>
                </a:gs>
                <a:gs pos="0">
                  <a:srgbClr val="6E6355"/>
                </a:gs>
              </a:gsLst>
              <a:lin ang="21594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69596A5-53DE-46BC-9868-0DE44E34BF52}"/>
                </a:ext>
              </a:extLst>
            </p:cNvPr>
            <p:cNvGrpSpPr/>
            <p:nvPr/>
          </p:nvGrpSpPr>
          <p:grpSpPr>
            <a:xfrm>
              <a:off x="4073879" y="5212366"/>
              <a:ext cx="1332917" cy="1633049"/>
              <a:chOff x="4441320" y="5345272"/>
              <a:chExt cx="1332917" cy="1633049"/>
            </a:xfrm>
          </p:grpSpPr>
          <p:sp>
            <p:nvSpPr>
              <p:cNvPr id="86" name="Rectangle 18">
                <a:extLst>
                  <a:ext uri="{FF2B5EF4-FFF2-40B4-BE49-F238E27FC236}">
                    <a16:creationId xmlns:a16="http://schemas.microsoft.com/office/drawing/2014/main" id="{BDFC56F7-BB5A-4D89-B642-C7F3DD7C09FF}"/>
                  </a:ext>
                </a:extLst>
              </p:cNvPr>
              <p:cNvSpPr/>
              <p:nvPr/>
            </p:nvSpPr>
            <p:spPr>
              <a:xfrm>
                <a:off x="4441320" y="6187265"/>
                <a:ext cx="1332917" cy="791056"/>
              </a:xfrm>
              <a:custGeom>
                <a:avLst/>
                <a:gdLst>
                  <a:gd name="connsiteX0" fmla="*/ 0 w 413005"/>
                  <a:gd name="connsiteY0" fmla="*/ 0 h 190996"/>
                  <a:gd name="connsiteX1" fmla="*/ 413005 w 413005"/>
                  <a:gd name="connsiteY1" fmla="*/ 0 h 190996"/>
                  <a:gd name="connsiteX2" fmla="*/ 413005 w 413005"/>
                  <a:gd name="connsiteY2" fmla="*/ 190996 h 190996"/>
                  <a:gd name="connsiteX3" fmla="*/ 0 w 413005"/>
                  <a:gd name="connsiteY3" fmla="*/ 190996 h 190996"/>
                  <a:gd name="connsiteX4" fmla="*/ 0 w 413005"/>
                  <a:gd name="connsiteY4" fmla="*/ 0 h 190996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748285"/>
                  <a:gd name="connsiteY0" fmla="*/ 68580 h 310299"/>
                  <a:gd name="connsiteX1" fmla="*/ 748285 w 748285"/>
                  <a:gd name="connsiteY1" fmla="*/ 0 h 310299"/>
                  <a:gd name="connsiteX2" fmla="*/ 413005 w 748285"/>
                  <a:gd name="connsiteY2" fmla="*/ 259576 h 310299"/>
                  <a:gd name="connsiteX3" fmla="*/ 147715 w 748285"/>
                  <a:gd name="connsiteY3" fmla="*/ 310149 h 310299"/>
                  <a:gd name="connsiteX4" fmla="*/ 0 w 748285"/>
                  <a:gd name="connsiteY4" fmla="*/ 259576 h 310299"/>
                  <a:gd name="connsiteX5" fmla="*/ 0 w 748285"/>
                  <a:gd name="connsiteY5" fmla="*/ 68580 h 310299"/>
                  <a:gd name="connsiteX0" fmla="*/ 0 w 1266445"/>
                  <a:gd name="connsiteY0" fmla="*/ 121920 h 310299"/>
                  <a:gd name="connsiteX1" fmla="*/ 1266445 w 1266445"/>
                  <a:gd name="connsiteY1" fmla="*/ 0 h 310299"/>
                  <a:gd name="connsiteX2" fmla="*/ 931165 w 1266445"/>
                  <a:gd name="connsiteY2" fmla="*/ 259576 h 310299"/>
                  <a:gd name="connsiteX3" fmla="*/ 665875 w 1266445"/>
                  <a:gd name="connsiteY3" fmla="*/ 310149 h 310299"/>
                  <a:gd name="connsiteX4" fmla="*/ 518160 w 1266445"/>
                  <a:gd name="connsiteY4" fmla="*/ 259576 h 310299"/>
                  <a:gd name="connsiteX5" fmla="*/ 0 w 1266445"/>
                  <a:gd name="connsiteY5" fmla="*/ 121920 h 310299"/>
                  <a:gd name="connsiteX0" fmla="*/ 59165 w 1325610"/>
                  <a:gd name="connsiteY0" fmla="*/ 121920 h 315406"/>
                  <a:gd name="connsiteX1" fmla="*/ 1325610 w 1325610"/>
                  <a:gd name="connsiteY1" fmla="*/ 0 h 315406"/>
                  <a:gd name="connsiteX2" fmla="*/ 990330 w 1325610"/>
                  <a:gd name="connsiteY2" fmla="*/ 259576 h 315406"/>
                  <a:gd name="connsiteX3" fmla="*/ 725040 w 1325610"/>
                  <a:gd name="connsiteY3" fmla="*/ 310149 h 315406"/>
                  <a:gd name="connsiteX4" fmla="*/ 577325 w 1325610"/>
                  <a:gd name="connsiteY4" fmla="*/ 259576 h 315406"/>
                  <a:gd name="connsiteX5" fmla="*/ 59165 w 1325610"/>
                  <a:gd name="connsiteY5" fmla="*/ 121920 h 315406"/>
                  <a:gd name="connsiteX0" fmla="*/ 59165 w 1332917"/>
                  <a:gd name="connsiteY0" fmla="*/ 121920 h 315406"/>
                  <a:gd name="connsiteX1" fmla="*/ 1325610 w 1332917"/>
                  <a:gd name="connsiteY1" fmla="*/ 0 h 315406"/>
                  <a:gd name="connsiteX2" fmla="*/ 990330 w 1332917"/>
                  <a:gd name="connsiteY2" fmla="*/ 259576 h 315406"/>
                  <a:gd name="connsiteX3" fmla="*/ 725040 w 1332917"/>
                  <a:gd name="connsiteY3" fmla="*/ 310149 h 315406"/>
                  <a:gd name="connsiteX4" fmla="*/ 577325 w 1332917"/>
                  <a:gd name="connsiteY4" fmla="*/ 259576 h 315406"/>
                  <a:gd name="connsiteX5" fmla="*/ 59165 w 1332917"/>
                  <a:gd name="connsiteY5" fmla="*/ 121920 h 315406"/>
                  <a:gd name="connsiteX0" fmla="*/ 59165 w 1332917"/>
                  <a:gd name="connsiteY0" fmla="*/ 121920 h 708032"/>
                  <a:gd name="connsiteX1" fmla="*/ 1325610 w 1332917"/>
                  <a:gd name="connsiteY1" fmla="*/ 0 h 708032"/>
                  <a:gd name="connsiteX2" fmla="*/ 990330 w 1332917"/>
                  <a:gd name="connsiteY2" fmla="*/ 259576 h 708032"/>
                  <a:gd name="connsiteX3" fmla="*/ 725040 w 1332917"/>
                  <a:gd name="connsiteY3" fmla="*/ 310149 h 708032"/>
                  <a:gd name="connsiteX4" fmla="*/ 577325 w 1332917"/>
                  <a:gd name="connsiteY4" fmla="*/ 259576 h 708032"/>
                  <a:gd name="connsiteX5" fmla="*/ 59165 w 1332917"/>
                  <a:gd name="connsiteY5" fmla="*/ 121920 h 708032"/>
                  <a:gd name="connsiteX0" fmla="*/ 59165 w 1332917"/>
                  <a:gd name="connsiteY0" fmla="*/ 121920 h 694500"/>
                  <a:gd name="connsiteX1" fmla="*/ 1325610 w 1332917"/>
                  <a:gd name="connsiteY1" fmla="*/ 0 h 694500"/>
                  <a:gd name="connsiteX2" fmla="*/ 990330 w 1332917"/>
                  <a:gd name="connsiteY2" fmla="*/ 259576 h 694500"/>
                  <a:gd name="connsiteX3" fmla="*/ 725040 w 1332917"/>
                  <a:gd name="connsiteY3" fmla="*/ 310149 h 694500"/>
                  <a:gd name="connsiteX4" fmla="*/ 577325 w 1332917"/>
                  <a:gd name="connsiteY4" fmla="*/ 259576 h 694500"/>
                  <a:gd name="connsiteX5" fmla="*/ 59165 w 1332917"/>
                  <a:gd name="connsiteY5" fmla="*/ 121920 h 694500"/>
                  <a:gd name="connsiteX0" fmla="*/ 59165 w 1332917"/>
                  <a:gd name="connsiteY0" fmla="*/ 121920 h 777243"/>
                  <a:gd name="connsiteX1" fmla="*/ 1325610 w 1332917"/>
                  <a:gd name="connsiteY1" fmla="*/ 0 h 777243"/>
                  <a:gd name="connsiteX2" fmla="*/ 990330 w 1332917"/>
                  <a:gd name="connsiteY2" fmla="*/ 259576 h 777243"/>
                  <a:gd name="connsiteX3" fmla="*/ 725040 w 1332917"/>
                  <a:gd name="connsiteY3" fmla="*/ 310149 h 777243"/>
                  <a:gd name="connsiteX4" fmla="*/ 577325 w 1332917"/>
                  <a:gd name="connsiteY4" fmla="*/ 259576 h 777243"/>
                  <a:gd name="connsiteX5" fmla="*/ 59165 w 1332917"/>
                  <a:gd name="connsiteY5" fmla="*/ 121920 h 777243"/>
                  <a:gd name="connsiteX0" fmla="*/ 59165 w 1332917"/>
                  <a:gd name="connsiteY0" fmla="*/ 121920 h 727461"/>
                  <a:gd name="connsiteX1" fmla="*/ 1325610 w 1332917"/>
                  <a:gd name="connsiteY1" fmla="*/ 0 h 727461"/>
                  <a:gd name="connsiteX2" fmla="*/ 990330 w 1332917"/>
                  <a:gd name="connsiteY2" fmla="*/ 259576 h 727461"/>
                  <a:gd name="connsiteX3" fmla="*/ 725040 w 1332917"/>
                  <a:gd name="connsiteY3" fmla="*/ 310149 h 727461"/>
                  <a:gd name="connsiteX4" fmla="*/ 577325 w 1332917"/>
                  <a:gd name="connsiteY4" fmla="*/ 259576 h 727461"/>
                  <a:gd name="connsiteX5" fmla="*/ 59165 w 1332917"/>
                  <a:gd name="connsiteY5" fmla="*/ 121920 h 727461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47227 h 791056"/>
                  <a:gd name="connsiteX1" fmla="*/ 1325610 w 1332917"/>
                  <a:gd name="connsiteY1" fmla="*/ 25307 h 791056"/>
                  <a:gd name="connsiteX2" fmla="*/ 990330 w 1332917"/>
                  <a:gd name="connsiteY2" fmla="*/ 284883 h 791056"/>
                  <a:gd name="connsiteX3" fmla="*/ 725040 w 1332917"/>
                  <a:gd name="connsiteY3" fmla="*/ 335456 h 791056"/>
                  <a:gd name="connsiteX4" fmla="*/ 577325 w 1332917"/>
                  <a:gd name="connsiteY4" fmla="*/ 284883 h 791056"/>
                  <a:gd name="connsiteX5" fmla="*/ 59165 w 1332917"/>
                  <a:gd name="connsiteY5" fmla="*/ 147227 h 79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2917" h="791056">
                    <a:moveTo>
                      <a:pt x="59165" y="147227"/>
                    </a:moveTo>
                    <a:cubicBezTo>
                      <a:pt x="481313" y="30387"/>
                      <a:pt x="1055862" y="-40733"/>
                      <a:pt x="1325610" y="25307"/>
                    </a:cubicBezTo>
                    <a:cubicBezTo>
                      <a:pt x="1381490" y="248992"/>
                      <a:pt x="1102090" y="198358"/>
                      <a:pt x="990330" y="284883"/>
                    </a:cubicBezTo>
                    <a:cubicBezTo>
                      <a:pt x="919680" y="753861"/>
                      <a:pt x="445170" y="1116158"/>
                      <a:pt x="725040" y="335456"/>
                    </a:cubicBezTo>
                    <a:cubicBezTo>
                      <a:pt x="523402" y="920578"/>
                      <a:pt x="-470717" y="812281"/>
                      <a:pt x="577325" y="284883"/>
                    </a:cubicBezTo>
                    <a:cubicBezTo>
                      <a:pt x="404605" y="238998"/>
                      <a:pt x="-187215" y="513152"/>
                      <a:pt x="59165" y="147227"/>
                    </a:cubicBezTo>
                    <a:close/>
                  </a:path>
                </a:pathLst>
              </a:custGeom>
              <a:solidFill>
                <a:srgbClr val="E99E4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A8092137-0775-4B7A-8163-3EC6E96B22D3}"/>
                  </a:ext>
                </a:extLst>
              </p:cNvPr>
              <p:cNvSpPr/>
              <p:nvPr/>
            </p:nvSpPr>
            <p:spPr>
              <a:xfrm>
                <a:off x="5251497" y="5345272"/>
                <a:ext cx="198911" cy="1003300"/>
              </a:xfrm>
              <a:prstGeom prst="roundRect">
                <a:avLst/>
              </a:prstGeom>
              <a:solidFill>
                <a:srgbClr val="E99E4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8706501A-9ADE-498F-A8B9-F6050F8980CD}"/>
                  </a:ext>
                </a:extLst>
              </p:cNvPr>
              <p:cNvSpPr/>
              <p:nvPr/>
            </p:nvSpPr>
            <p:spPr>
              <a:xfrm>
                <a:off x="5191712" y="6271455"/>
                <a:ext cx="301285" cy="154233"/>
              </a:xfrm>
              <a:prstGeom prst="roundRect">
                <a:avLst/>
              </a:prstGeom>
              <a:solidFill>
                <a:srgbClr val="E99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46E3DCB-69EB-4C7E-9B89-CF9C644862E0}"/>
                </a:ext>
              </a:extLst>
            </p:cNvPr>
            <p:cNvGrpSpPr/>
            <p:nvPr/>
          </p:nvGrpSpPr>
          <p:grpSpPr>
            <a:xfrm>
              <a:off x="5162477" y="5342149"/>
              <a:ext cx="1332917" cy="1633049"/>
              <a:chOff x="4441320" y="5345272"/>
              <a:chExt cx="1332917" cy="1633049"/>
            </a:xfrm>
          </p:grpSpPr>
          <p:sp>
            <p:nvSpPr>
              <p:cNvPr id="83" name="Rectangle 18">
                <a:extLst>
                  <a:ext uri="{FF2B5EF4-FFF2-40B4-BE49-F238E27FC236}">
                    <a16:creationId xmlns:a16="http://schemas.microsoft.com/office/drawing/2014/main" id="{A38F2C42-E0C0-452B-95ED-12C12058F3CD}"/>
                  </a:ext>
                </a:extLst>
              </p:cNvPr>
              <p:cNvSpPr/>
              <p:nvPr/>
            </p:nvSpPr>
            <p:spPr>
              <a:xfrm>
                <a:off x="4441320" y="6187265"/>
                <a:ext cx="1332917" cy="791056"/>
              </a:xfrm>
              <a:custGeom>
                <a:avLst/>
                <a:gdLst>
                  <a:gd name="connsiteX0" fmla="*/ 0 w 413005"/>
                  <a:gd name="connsiteY0" fmla="*/ 0 h 190996"/>
                  <a:gd name="connsiteX1" fmla="*/ 413005 w 413005"/>
                  <a:gd name="connsiteY1" fmla="*/ 0 h 190996"/>
                  <a:gd name="connsiteX2" fmla="*/ 413005 w 413005"/>
                  <a:gd name="connsiteY2" fmla="*/ 190996 h 190996"/>
                  <a:gd name="connsiteX3" fmla="*/ 0 w 413005"/>
                  <a:gd name="connsiteY3" fmla="*/ 190996 h 190996"/>
                  <a:gd name="connsiteX4" fmla="*/ 0 w 413005"/>
                  <a:gd name="connsiteY4" fmla="*/ 0 h 190996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748285"/>
                  <a:gd name="connsiteY0" fmla="*/ 68580 h 310299"/>
                  <a:gd name="connsiteX1" fmla="*/ 748285 w 748285"/>
                  <a:gd name="connsiteY1" fmla="*/ 0 h 310299"/>
                  <a:gd name="connsiteX2" fmla="*/ 413005 w 748285"/>
                  <a:gd name="connsiteY2" fmla="*/ 259576 h 310299"/>
                  <a:gd name="connsiteX3" fmla="*/ 147715 w 748285"/>
                  <a:gd name="connsiteY3" fmla="*/ 310149 h 310299"/>
                  <a:gd name="connsiteX4" fmla="*/ 0 w 748285"/>
                  <a:gd name="connsiteY4" fmla="*/ 259576 h 310299"/>
                  <a:gd name="connsiteX5" fmla="*/ 0 w 748285"/>
                  <a:gd name="connsiteY5" fmla="*/ 68580 h 310299"/>
                  <a:gd name="connsiteX0" fmla="*/ 0 w 1266445"/>
                  <a:gd name="connsiteY0" fmla="*/ 121920 h 310299"/>
                  <a:gd name="connsiteX1" fmla="*/ 1266445 w 1266445"/>
                  <a:gd name="connsiteY1" fmla="*/ 0 h 310299"/>
                  <a:gd name="connsiteX2" fmla="*/ 931165 w 1266445"/>
                  <a:gd name="connsiteY2" fmla="*/ 259576 h 310299"/>
                  <a:gd name="connsiteX3" fmla="*/ 665875 w 1266445"/>
                  <a:gd name="connsiteY3" fmla="*/ 310149 h 310299"/>
                  <a:gd name="connsiteX4" fmla="*/ 518160 w 1266445"/>
                  <a:gd name="connsiteY4" fmla="*/ 259576 h 310299"/>
                  <a:gd name="connsiteX5" fmla="*/ 0 w 1266445"/>
                  <a:gd name="connsiteY5" fmla="*/ 121920 h 310299"/>
                  <a:gd name="connsiteX0" fmla="*/ 59165 w 1325610"/>
                  <a:gd name="connsiteY0" fmla="*/ 121920 h 315406"/>
                  <a:gd name="connsiteX1" fmla="*/ 1325610 w 1325610"/>
                  <a:gd name="connsiteY1" fmla="*/ 0 h 315406"/>
                  <a:gd name="connsiteX2" fmla="*/ 990330 w 1325610"/>
                  <a:gd name="connsiteY2" fmla="*/ 259576 h 315406"/>
                  <a:gd name="connsiteX3" fmla="*/ 725040 w 1325610"/>
                  <a:gd name="connsiteY3" fmla="*/ 310149 h 315406"/>
                  <a:gd name="connsiteX4" fmla="*/ 577325 w 1325610"/>
                  <a:gd name="connsiteY4" fmla="*/ 259576 h 315406"/>
                  <a:gd name="connsiteX5" fmla="*/ 59165 w 1325610"/>
                  <a:gd name="connsiteY5" fmla="*/ 121920 h 315406"/>
                  <a:gd name="connsiteX0" fmla="*/ 59165 w 1332917"/>
                  <a:gd name="connsiteY0" fmla="*/ 121920 h 315406"/>
                  <a:gd name="connsiteX1" fmla="*/ 1325610 w 1332917"/>
                  <a:gd name="connsiteY1" fmla="*/ 0 h 315406"/>
                  <a:gd name="connsiteX2" fmla="*/ 990330 w 1332917"/>
                  <a:gd name="connsiteY2" fmla="*/ 259576 h 315406"/>
                  <a:gd name="connsiteX3" fmla="*/ 725040 w 1332917"/>
                  <a:gd name="connsiteY3" fmla="*/ 310149 h 315406"/>
                  <a:gd name="connsiteX4" fmla="*/ 577325 w 1332917"/>
                  <a:gd name="connsiteY4" fmla="*/ 259576 h 315406"/>
                  <a:gd name="connsiteX5" fmla="*/ 59165 w 1332917"/>
                  <a:gd name="connsiteY5" fmla="*/ 121920 h 315406"/>
                  <a:gd name="connsiteX0" fmla="*/ 59165 w 1332917"/>
                  <a:gd name="connsiteY0" fmla="*/ 121920 h 708032"/>
                  <a:gd name="connsiteX1" fmla="*/ 1325610 w 1332917"/>
                  <a:gd name="connsiteY1" fmla="*/ 0 h 708032"/>
                  <a:gd name="connsiteX2" fmla="*/ 990330 w 1332917"/>
                  <a:gd name="connsiteY2" fmla="*/ 259576 h 708032"/>
                  <a:gd name="connsiteX3" fmla="*/ 725040 w 1332917"/>
                  <a:gd name="connsiteY3" fmla="*/ 310149 h 708032"/>
                  <a:gd name="connsiteX4" fmla="*/ 577325 w 1332917"/>
                  <a:gd name="connsiteY4" fmla="*/ 259576 h 708032"/>
                  <a:gd name="connsiteX5" fmla="*/ 59165 w 1332917"/>
                  <a:gd name="connsiteY5" fmla="*/ 121920 h 708032"/>
                  <a:gd name="connsiteX0" fmla="*/ 59165 w 1332917"/>
                  <a:gd name="connsiteY0" fmla="*/ 121920 h 694500"/>
                  <a:gd name="connsiteX1" fmla="*/ 1325610 w 1332917"/>
                  <a:gd name="connsiteY1" fmla="*/ 0 h 694500"/>
                  <a:gd name="connsiteX2" fmla="*/ 990330 w 1332917"/>
                  <a:gd name="connsiteY2" fmla="*/ 259576 h 694500"/>
                  <a:gd name="connsiteX3" fmla="*/ 725040 w 1332917"/>
                  <a:gd name="connsiteY3" fmla="*/ 310149 h 694500"/>
                  <a:gd name="connsiteX4" fmla="*/ 577325 w 1332917"/>
                  <a:gd name="connsiteY4" fmla="*/ 259576 h 694500"/>
                  <a:gd name="connsiteX5" fmla="*/ 59165 w 1332917"/>
                  <a:gd name="connsiteY5" fmla="*/ 121920 h 694500"/>
                  <a:gd name="connsiteX0" fmla="*/ 59165 w 1332917"/>
                  <a:gd name="connsiteY0" fmla="*/ 121920 h 777243"/>
                  <a:gd name="connsiteX1" fmla="*/ 1325610 w 1332917"/>
                  <a:gd name="connsiteY1" fmla="*/ 0 h 777243"/>
                  <a:gd name="connsiteX2" fmla="*/ 990330 w 1332917"/>
                  <a:gd name="connsiteY2" fmla="*/ 259576 h 777243"/>
                  <a:gd name="connsiteX3" fmla="*/ 725040 w 1332917"/>
                  <a:gd name="connsiteY3" fmla="*/ 310149 h 777243"/>
                  <a:gd name="connsiteX4" fmla="*/ 577325 w 1332917"/>
                  <a:gd name="connsiteY4" fmla="*/ 259576 h 777243"/>
                  <a:gd name="connsiteX5" fmla="*/ 59165 w 1332917"/>
                  <a:gd name="connsiteY5" fmla="*/ 121920 h 777243"/>
                  <a:gd name="connsiteX0" fmla="*/ 59165 w 1332917"/>
                  <a:gd name="connsiteY0" fmla="*/ 121920 h 727461"/>
                  <a:gd name="connsiteX1" fmla="*/ 1325610 w 1332917"/>
                  <a:gd name="connsiteY1" fmla="*/ 0 h 727461"/>
                  <a:gd name="connsiteX2" fmla="*/ 990330 w 1332917"/>
                  <a:gd name="connsiteY2" fmla="*/ 259576 h 727461"/>
                  <a:gd name="connsiteX3" fmla="*/ 725040 w 1332917"/>
                  <a:gd name="connsiteY3" fmla="*/ 310149 h 727461"/>
                  <a:gd name="connsiteX4" fmla="*/ 577325 w 1332917"/>
                  <a:gd name="connsiteY4" fmla="*/ 259576 h 727461"/>
                  <a:gd name="connsiteX5" fmla="*/ 59165 w 1332917"/>
                  <a:gd name="connsiteY5" fmla="*/ 121920 h 727461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47227 h 791056"/>
                  <a:gd name="connsiteX1" fmla="*/ 1325610 w 1332917"/>
                  <a:gd name="connsiteY1" fmla="*/ 25307 h 791056"/>
                  <a:gd name="connsiteX2" fmla="*/ 990330 w 1332917"/>
                  <a:gd name="connsiteY2" fmla="*/ 284883 h 791056"/>
                  <a:gd name="connsiteX3" fmla="*/ 725040 w 1332917"/>
                  <a:gd name="connsiteY3" fmla="*/ 335456 h 791056"/>
                  <a:gd name="connsiteX4" fmla="*/ 577325 w 1332917"/>
                  <a:gd name="connsiteY4" fmla="*/ 284883 h 791056"/>
                  <a:gd name="connsiteX5" fmla="*/ 59165 w 1332917"/>
                  <a:gd name="connsiteY5" fmla="*/ 147227 h 79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2917" h="791056">
                    <a:moveTo>
                      <a:pt x="59165" y="147227"/>
                    </a:moveTo>
                    <a:cubicBezTo>
                      <a:pt x="481313" y="30387"/>
                      <a:pt x="1055862" y="-40733"/>
                      <a:pt x="1325610" y="25307"/>
                    </a:cubicBezTo>
                    <a:cubicBezTo>
                      <a:pt x="1381490" y="248992"/>
                      <a:pt x="1102090" y="198358"/>
                      <a:pt x="990330" y="284883"/>
                    </a:cubicBezTo>
                    <a:cubicBezTo>
                      <a:pt x="919680" y="753861"/>
                      <a:pt x="445170" y="1116158"/>
                      <a:pt x="725040" y="335456"/>
                    </a:cubicBezTo>
                    <a:cubicBezTo>
                      <a:pt x="523402" y="920578"/>
                      <a:pt x="-470717" y="812281"/>
                      <a:pt x="577325" y="284883"/>
                    </a:cubicBezTo>
                    <a:cubicBezTo>
                      <a:pt x="404605" y="238998"/>
                      <a:pt x="-187215" y="513152"/>
                      <a:pt x="59165" y="147227"/>
                    </a:cubicBezTo>
                    <a:close/>
                  </a:path>
                </a:pathLst>
              </a:custGeom>
              <a:solidFill>
                <a:srgbClr val="E99E4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940D5BB4-F9E0-4CC7-8E3F-140E4BF13421}"/>
                  </a:ext>
                </a:extLst>
              </p:cNvPr>
              <p:cNvSpPr/>
              <p:nvPr/>
            </p:nvSpPr>
            <p:spPr>
              <a:xfrm>
                <a:off x="5251497" y="5345272"/>
                <a:ext cx="198911" cy="1003300"/>
              </a:xfrm>
              <a:prstGeom prst="roundRect">
                <a:avLst/>
              </a:prstGeom>
              <a:solidFill>
                <a:srgbClr val="E99E4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0213FFC8-107C-444E-8CBF-2C469D07FB9B}"/>
                  </a:ext>
                </a:extLst>
              </p:cNvPr>
              <p:cNvSpPr/>
              <p:nvPr/>
            </p:nvSpPr>
            <p:spPr>
              <a:xfrm>
                <a:off x="5191712" y="6271455"/>
                <a:ext cx="301285" cy="154233"/>
              </a:xfrm>
              <a:prstGeom prst="roundRect">
                <a:avLst/>
              </a:prstGeom>
              <a:solidFill>
                <a:srgbClr val="E99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Rectangle 10">
              <a:extLst>
                <a:ext uri="{FF2B5EF4-FFF2-40B4-BE49-F238E27FC236}">
                  <a16:creationId xmlns:a16="http://schemas.microsoft.com/office/drawing/2014/main" id="{62635FA0-F78D-4706-8F54-61BEF9E6E867}"/>
                </a:ext>
              </a:extLst>
            </p:cNvPr>
            <p:cNvSpPr/>
            <p:nvPr/>
          </p:nvSpPr>
          <p:spPr>
            <a:xfrm rot="580953" flipV="1">
              <a:off x="4735435" y="5030816"/>
              <a:ext cx="472217" cy="339789"/>
            </a:xfrm>
            <a:custGeom>
              <a:avLst/>
              <a:gdLst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96" h="301822">
                  <a:moveTo>
                    <a:pt x="0" y="0"/>
                  </a:moveTo>
                  <a:cubicBezTo>
                    <a:pt x="320625" y="37493"/>
                    <a:pt x="601770" y="122057"/>
                    <a:pt x="982196" y="0"/>
                  </a:cubicBezTo>
                  <a:lnTo>
                    <a:pt x="982196" y="301822"/>
                  </a:lnTo>
                  <a:lnTo>
                    <a:pt x="0" y="30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6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10">
              <a:extLst>
                <a:ext uri="{FF2B5EF4-FFF2-40B4-BE49-F238E27FC236}">
                  <a16:creationId xmlns:a16="http://schemas.microsoft.com/office/drawing/2014/main" id="{12B74704-55D8-438D-8DFB-2E9E1EF1D1AA}"/>
                </a:ext>
              </a:extLst>
            </p:cNvPr>
            <p:cNvSpPr/>
            <p:nvPr/>
          </p:nvSpPr>
          <p:spPr>
            <a:xfrm rot="580953" flipV="1">
              <a:off x="5826083" y="5163918"/>
              <a:ext cx="472217" cy="339789"/>
            </a:xfrm>
            <a:custGeom>
              <a:avLst/>
              <a:gdLst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96" h="301822">
                  <a:moveTo>
                    <a:pt x="0" y="0"/>
                  </a:moveTo>
                  <a:cubicBezTo>
                    <a:pt x="320625" y="37493"/>
                    <a:pt x="601770" y="122057"/>
                    <a:pt x="982196" y="0"/>
                  </a:cubicBezTo>
                  <a:lnTo>
                    <a:pt x="982196" y="301822"/>
                  </a:lnTo>
                  <a:lnTo>
                    <a:pt x="0" y="30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6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5A8CD8E-DC28-4E58-89F8-C7B5810FD202}"/>
                </a:ext>
              </a:extLst>
            </p:cNvPr>
            <p:cNvGrpSpPr/>
            <p:nvPr/>
          </p:nvGrpSpPr>
          <p:grpSpPr>
            <a:xfrm>
              <a:off x="5689919" y="2002004"/>
              <a:ext cx="1896009" cy="4213661"/>
              <a:chOff x="5689919" y="2002004"/>
              <a:chExt cx="1896009" cy="4213661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7C81622-A0E5-4795-8C50-72FA639AA109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3395995"/>
                <a:chOff x="5689919" y="2002004"/>
                <a:chExt cx="1896009" cy="3395995"/>
              </a:xfrm>
            </p:grpSpPr>
            <p:sp>
              <p:nvSpPr>
                <p:cNvPr id="81" name="Oval 11">
                  <a:extLst>
                    <a:ext uri="{FF2B5EF4-FFF2-40B4-BE49-F238E27FC236}">
                      <a16:creationId xmlns:a16="http://schemas.microsoft.com/office/drawing/2014/main" id="{2A19E89A-7C68-4A77-BEB4-0A50D0468799}"/>
                    </a:ext>
                  </a:extLst>
                </p:cNvPr>
                <p:cNvSpPr/>
                <p:nvPr/>
              </p:nvSpPr>
              <p:spPr>
                <a:xfrm rot="20396453">
                  <a:off x="5689919" y="2037460"/>
                  <a:ext cx="1747546" cy="3360539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546" h="3360539">
                      <a:moveTo>
                        <a:pt x="811" y="1714215"/>
                      </a:moveTo>
                      <a:cubicBezTo>
                        <a:pt x="-18934" y="1097706"/>
                        <a:pt x="324148" y="82806"/>
                        <a:pt x="750240" y="0"/>
                      </a:cubicBezTo>
                      <a:cubicBezTo>
                        <a:pt x="1994178" y="121180"/>
                        <a:pt x="1721679" y="1416091"/>
                        <a:pt x="1723387" y="1724065"/>
                      </a:cubicBezTo>
                      <a:cubicBezTo>
                        <a:pt x="1725096" y="2032039"/>
                        <a:pt x="1438351" y="3371223"/>
                        <a:pt x="830097" y="3360475"/>
                      </a:cubicBezTo>
                      <a:cubicBezTo>
                        <a:pt x="221843" y="3349727"/>
                        <a:pt x="20556" y="2330724"/>
                        <a:pt x="811" y="1714215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11">
                  <a:extLst>
                    <a:ext uri="{FF2B5EF4-FFF2-40B4-BE49-F238E27FC236}">
                      <a16:creationId xmlns:a16="http://schemas.microsoft.com/office/drawing/2014/main" id="{CF9EDC07-5E9A-4B33-807D-7BA3B44E6CD7}"/>
                    </a:ext>
                  </a:extLst>
                </p:cNvPr>
                <p:cNvSpPr/>
                <p:nvPr/>
              </p:nvSpPr>
              <p:spPr>
                <a:xfrm rot="20396453">
                  <a:off x="5838382" y="2002004"/>
                  <a:ext cx="1747546" cy="3360539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546" h="3360539">
                      <a:moveTo>
                        <a:pt x="811" y="1714215"/>
                      </a:moveTo>
                      <a:cubicBezTo>
                        <a:pt x="-18934" y="1097706"/>
                        <a:pt x="324148" y="82806"/>
                        <a:pt x="750240" y="0"/>
                      </a:cubicBezTo>
                      <a:cubicBezTo>
                        <a:pt x="1994178" y="121180"/>
                        <a:pt x="1721679" y="1416091"/>
                        <a:pt x="1723387" y="1724065"/>
                      </a:cubicBezTo>
                      <a:cubicBezTo>
                        <a:pt x="1725096" y="2032039"/>
                        <a:pt x="1438351" y="3371223"/>
                        <a:pt x="830097" y="3360475"/>
                      </a:cubicBezTo>
                      <a:cubicBezTo>
                        <a:pt x="221843" y="3349727"/>
                        <a:pt x="20556" y="2330724"/>
                        <a:pt x="811" y="171421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14336"/>
                    </a:gs>
                    <a:gs pos="22000">
                      <a:srgbClr val="6E6355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0A914B92-59C9-4FAC-BEE1-8405E9C2269A}"/>
                  </a:ext>
                </a:extLst>
              </p:cNvPr>
              <p:cNvSpPr/>
              <p:nvPr/>
            </p:nvSpPr>
            <p:spPr>
              <a:xfrm>
                <a:off x="6980635" y="4347566"/>
                <a:ext cx="166637" cy="186809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5717CBB7-7CB8-45DF-8800-C7C5E60DB537}"/>
                  </a:ext>
                </a:extLst>
              </p:cNvPr>
              <p:cNvSpPr/>
              <p:nvPr/>
            </p:nvSpPr>
            <p:spPr>
              <a:xfrm>
                <a:off x="7235742" y="4248857"/>
                <a:ext cx="166637" cy="186809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624B1F23-60BC-41CB-B6C5-F3ACB8FA98D7}"/>
                  </a:ext>
                </a:extLst>
              </p:cNvPr>
              <p:cNvSpPr/>
              <p:nvPr/>
            </p:nvSpPr>
            <p:spPr>
              <a:xfrm>
                <a:off x="6664425" y="4313476"/>
                <a:ext cx="166637" cy="186809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40D37A8-1903-43EC-9D36-1FC88E3C6F3A}"/>
                </a:ext>
              </a:extLst>
            </p:cNvPr>
            <p:cNvGrpSpPr/>
            <p:nvPr/>
          </p:nvGrpSpPr>
          <p:grpSpPr>
            <a:xfrm>
              <a:off x="3135414" y="23782"/>
              <a:ext cx="2922727" cy="2753979"/>
              <a:chOff x="3135414" y="23782"/>
              <a:chExt cx="2922727" cy="2753979"/>
            </a:xfrm>
          </p:grpSpPr>
          <p:sp>
            <p:nvSpPr>
              <p:cNvPr id="64" name="Oval 5">
                <a:extLst>
                  <a:ext uri="{FF2B5EF4-FFF2-40B4-BE49-F238E27FC236}">
                    <a16:creationId xmlns:a16="http://schemas.microsoft.com/office/drawing/2014/main" id="{B5EE5FCD-235A-44FC-A881-7AF5B45256A4}"/>
                  </a:ext>
                </a:extLst>
              </p:cNvPr>
              <p:cNvSpPr/>
              <p:nvPr/>
            </p:nvSpPr>
            <p:spPr>
              <a:xfrm>
                <a:off x="4054043" y="135138"/>
                <a:ext cx="1603774" cy="1486208"/>
              </a:xfrm>
              <a:custGeom>
                <a:avLst/>
                <a:gdLst>
                  <a:gd name="connsiteX0" fmla="*/ 0 w 1497496"/>
                  <a:gd name="connsiteY0" fmla="*/ 715854 h 1431707"/>
                  <a:gd name="connsiteX1" fmla="*/ 748748 w 1497496"/>
                  <a:gd name="connsiteY1" fmla="*/ 0 h 1431707"/>
                  <a:gd name="connsiteX2" fmla="*/ 1497496 w 1497496"/>
                  <a:gd name="connsiteY2" fmla="*/ 715854 h 1431707"/>
                  <a:gd name="connsiteX3" fmla="*/ 748748 w 1497496"/>
                  <a:gd name="connsiteY3" fmla="*/ 1431708 h 1431707"/>
                  <a:gd name="connsiteX4" fmla="*/ 0 w 1497496"/>
                  <a:gd name="connsiteY4" fmla="*/ 715854 h 1431707"/>
                  <a:gd name="connsiteX0" fmla="*/ 1124 w 1498620"/>
                  <a:gd name="connsiteY0" fmla="*/ 715854 h 1484101"/>
                  <a:gd name="connsiteX1" fmla="*/ 749872 w 1498620"/>
                  <a:gd name="connsiteY1" fmla="*/ 0 h 1484101"/>
                  <a:gd name="connsiteX2" fmla="*/ 1498620 w 1498620"/>
                  <a:gd name="connsiteY2" fmla="*/ 715854 h 1484101"/>
                  <a:gd name="connsiteX3" fmla="*/ 749872 w 1498620"/>
                  <a:gd name="connsiteY3" fmla="*/ 1431708 h 1484101"/>
                  <a:gd name="connsiteX4" fmla="*/ 584633 w 1498620"/>
                  <a:gd name="connsiteY4" fmla="*/ 1350065 h 1484101"/>
                  <a:gd name="connsiteX5" fmla="*/ 1124 w 1498620"/>
                  <a:gd name="connsiteY5" fmla="*/ 715854 h 1484101"/>
                  <a:gd name="connsiteX0" fmla="*/ 1124 w 1498620"/>
                  <a:gd name="connsiteY0" fmla="*/ 715854 h 1484101"/>
                  <a:gd name="connsiteX1" fmla="*/ 749872 w 1498620"/>
                  <a:gd name="connsiteY1" fmla="*/ 0 h 1484101"/>
                  <a:gd name="connsiteX2" fmla="*/ 1498620 w 1498620"/>
                  <a:gd name="connsiteY2" fmla="*/ 715854 h 1484101"/>
                  <a:gd name="connsiteX3" fmla="*/ 749872 w 1498620"/>
                  <a:gd name="connsiteY3" fmla="*/ 1431708 h 1484101"/>
                  <a:gd name="connsiteX4" fmla="*/ 584633 w 1498620"/>
                  <a:gd name="connsiteY4" fmla="*/ 1350065 h 1484101"/>
                  <a:gd name="connsiteX5" fmla="*/ 1124 w 1498620"/>
                  <a:gd name="connsiteY5" fmla="*/ 715854 h 1484101"/>
                  <a:gd name="connsiteX0" fmla="*/ 1124 w 1498620"/>
                  <a:gd name="connsiteY0" fmla="*/ 715854 h 1450323"/>
                  <a:gd name="connsiteX1" fmla="*/ 749872 w 1498620"/>
                  <a:gd name="connsiteY1" fmla="*/ 0 h 1450323"/>
                  <a:gd name="connsiteX2" fmla="*/ 1498620 w 1498620"/>
                  <a:gd name="connsiteY2" fmla="*/ 715854 h 1450323"/>
                  <a:gd name="connsiteX3" fmla="*/ 749872 w 1498620"/>
                  <a:gd name="connsiteY3" fmla="*/ 1431708 h 1450323"/>
                  <a:gd name="connsiteX4" fmla="*/ 584633 w 1498620"/>
                  <a:gd name="connsiteY4" fmla="*/ 1350065 h 1450323"/>
                  <a:gd name="connsiteX5" fmla="*/ 1124 w 1498620"/>
                  <a:gd name="connsiteY5" fmla="*/ 715854 h 1450323"/>
                  <a:gd name="connsiteX0" fmla="*/ 1124 w 1498620"/>
                  <a:gd name="connsiteY0" fmla="*/ 715854 h 1450323"/>
                  <a:gd name="connsiteX1" fmla="*/ 749872 w 1498620"/>
                  <a:gd name="connsiteY1" fmla="*/ 0 h 1450323"/>
                  <a:gd name="connsiteX2" fmla="*/ 1498620 w 1498620"/>
                  <a:gd name="connsiteY2" fmla="*/ 715854 h 1450323"/>
                  <a:gd name="connsiteX3" fmla="*/ 749872 w 1498620"/>
                  <a:gd name="connsiteY3" fmla="*/ 1431708 h 1450323"/>
                  <a:gd name="connsiteX4" fmla="*/ 584633 w 1498620"/>
                  <a:gd name="connsiteY4" fmla="*/ 1350065 h 1450323"/>
                  <a:gd name="connsiteX5" fmla="*/ 1124 w 1498620"/>
                  <a:gd name="connsiteY5" fmla="*/ 715854 h 1450323"/>
                  <a:gd name="connsiteX0" fmla="*/ 1124 w 1498620"/>
                  <a:gd name="connsiteY0" fmla="*/ 715854 h 1434371"/>
                  <a:gd name="connsiteX1" fmla="*/ 749872 w 1498620"/>
                  <a:gd name="connsiteY1" fmla="*/ 0 h 1434371"/>
                  <a:gd name="connsiteX2" fmla="*/ 1498620 w 1498620"/>
                  <a:gd name="connsiteY2" fmla="*/ 715854 h 1434371"/>
                  <a:gd name="connsiteX3" fmla="*/ 749872 w 1498620"/>
                  <a:gd name="connsiteY3" fmla="*/ 1431708 h 1434371"/>
                  <a:gd name="connsiteX4" fmla="*/ 584633 w 1498620"/>
                  <a:gd name="connsiteY4" fmla="*/ 1350065 h 1434371"/>
                  <a:gd name="connsiteX5" fmla="*/ 1124 w 1498620"/>
                  <a:gd name="connsiteY5" fmla="*/ 715854 h 1434371"/>
                  <a:gd name="connsiteX0" fmla="*/ 1124 w 1603395"/>
                  <a:gd name="connsiteY0" fmla="*/ 715878 h 1485535"/>
                  <a:gd name="connsiteX1" fmla="*/ 749872 w 1603395"/>
                  <a:gd name="connsiteY1" fmla="*/ 24 h 1485535"/>
                  <a:gd name="connsiteX2" fmla="*/ 1603395 w 1603395"/>
                  <a:gd name="connsiteY2" fmla="*/ 696828 h 1485535"/>
                  <a:gd name="connsiteX3" fmla="*/ 749872 w 1603395"/>
                  <a:gd name="connsiteY3" fmla="*/ 1431732 h 1485535"/>
                  <a:gd name="connsiteX4" fmla="*/ 584633 w 1603395"/>
                  <a:gd name="connsiteY4" fmla="*/ 1350089 h 1485535"/>
                  <a:gd name="connsiteX5" fmla="*/ 1124 w 1603395"/>
                  <a:gd name="connsiteY5" fmla="*/ 715878 h 1485535"/>
                  <a:gd name="connsiteX0" fmla="*/ 1124 w 1603395"/>
                  <a:gd name="connsiteY0" fmla="*/ 716551 h 1486208"/>
                  <a:gd name="connsiteX1" fmla="*/ 749872 w 1603395"/>
                  <a:gd name="connsiteY1" fmla="*/ 697 h 1486208"/>
                  <a:gd name="connsiteX2" fmla="*/ 1603395 w 1603395"/>
                  <a:gd name="connsiteY2" fmla="*/ 697501 h 1486208"/>
                  <a:gd name="connsiteX3" fmla="*/ 749872 w 1603395"/>
                  <a:gd name="connsiteY3" fmla="*/ 1432405 h 1486208"/>
                  <a:gd name="connsiteX4" fmla="*/ 584633 w 1603395"/>
                  <a:gd name="connsiteY4" fmla="*/ 1350762 h 1486208"/>
                  <a:gd name="connsiteX5" fmla="*/ 1124 w 1603395"/>
                  <a:gd name="connsiteY5" fmla="*/ 716551 h 1486208"/>
                  <a:gd name="connsiteX0" fmla="*/ 1124 w 1603774"/>
                  <a:gd name="connsiteY0" fmla="*/ 716551 h 1486208"/>
                  <a:gd name="connsiteX1" fmla="*/ 749872 w 1603774"/>
                  <a:gd name="connsiteY1" fmla="*/ 697 h 1486208"/>
                  <a:gd name="connsiteX2" fmla="*/ 1603395 w 1603774"/>
                  <a:gd name="connsiteY2" fmla="*/ 697501 h 1486208"/>
                  <a:gd name="connsiteX3" fmla="*/ 749872 w 1603774"/>
                  <a:gd name="connsiteY3" fmla="*/ 1432405 h 1486208"/>
                  <a:gd name="connsiteX4" fmla="*/ 584633 w 1603774"/>
                  <a:gd name="connsiteY4" fmla="*/ 1350762 h 1486208"/>
                  <a:gd name="connsiteX5" fmla="*/ 1124 w 1603774"/>
                  <a:gd name="connsiteY5" fmla="*/ 716551 h 14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3774" h="1486208">
                    <a:moveTo>
                      <a:pt x="1124" y="716551"/>
                    </a:moveTo>
                    <a:cubicBezTo>
                      <a:pt x="28664" y="491540"/>
                      <a:pt x="482827" y="3872"/>
                      <a:pt x="749872" y="697"/>
                    </a:cubicBezTo>
                    <a:cubicBezTo>
                      <a:pt x="1016917" y="-2478"/>
                      <a:pt x="1603395" y="-21704"/>
                      <a:pt x="1603395" y="697501"/>
                    </a:cubicBezTo>
                    <a:cubicBezTo>
                      <a:pt x="1622445" y="1188106"/>
                      <a:pt x="919666" y="1323528"/>
                      <a:pt x="749872" y="1432405"/>
                    </a:cubicBezTo>
                    <a:cubicBezTo>
                      <a:pt x="580078" y="1541282"/>
                      <a:pt x="709424" y="1470071"/>
                      <a:pt x="584633" y="1350762"/>
                    </a:cubicBezTo>
                    <a:cubicBezTo>
                      <a:pt x="459842" y="1231453"/>
                      <a:pt x="-26416" y="941562"/>
                      <a:pt x="1124" y="716551"/>
                    </a:cubicBezTo>
                    <a:close/>
                  </a:path>
                </a:pathLst>
              </a:custGeom>
              <a:solidFill>
                <a:srgbClr val="EECA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">
                <a:extLst>
                  <a:ext uri="{FF2B5EF4-FFF2-40B4-BE49-F238E27FC236}">
                    <a16:creationId xmlns:a16="http://schemas.microsoft.com/office/drawing/2014/main" id="{A6B8AAA1-FFED-4DB8-904D-A9DACA12E308}"/>
                  </a:ext>
                </a:extLst>
              </p:cNvPr>
              <p:cNvSpPr/>
              <p:nvPr/>
            </p:nvSpPr>
            <p:spPr>
              <a:xfrm>
                <a:off x="3135414" y="527924"/>
                <a:ext cx="1502848" cy="1097329"/>
              </a:xfrm>
              <a:custGeom>
                <a:avLst/>
                <a:gdLst>
                  <a:gd name="connsiteX0" fmla="*/ 0 w 874643"/>
                  <a:gd name="connsiteY0" fmla="*/ 0 h 702365"/>
                  <a:gd name="connsiteX1" fmla="*/ 874643 w 874643"/>
                  <a:gd name="connsiteY1" fmla="*/ 0 h 702365"/>
                  <a:gd name="connsiteX2" fmla="*/ 874643 w 874643"/>
                  <a:gd name="connsiteY2" fmla="*/ 702365 h 702365"/>
                  <a:gd name="connsiteX3" fmla="*/ 0 w 874643"/>
                  <a:gd name="connsiteY3" fmla="*/ 702365 h 702365"/>
                  <a:gd name="connsiteX4" fmla="*/ 0 w 874643"/>
                  <a:gd name="connsiteY4" fmla="*/ 0 h 702365"/>
                  <a:gd name="connsiteX0" fmla="*/ 0 w 874643"/>
                  <a:gd name="connsiteY0" fmla="*/ 172278 h 874643"/>
                  <a:gd name="connsiteX1" fmla="*/ 781878 w 874643"/>
                  <a:gd name="connsiteY1" fmla="*/ 0 h 874643"/>
                  <a:gd name="connsiteX2" fmla="*/ 874643 w 874643"/>
                  <a:gd name="connsiteY2" fmla="*/ 874643 h 874643"/>
                  <a:gd name="connsiteX3" fmla="*/ 0 w 874643"/>
                  <a:gd name="connsiteY3" fmla="*/ 874643 h 874643"/>
                  <a:gd name="connsiteX4" fmla="*/ 0 w 874643"/>
                  <a:gd name="connsiteY4" fmla="*/ 172278 h 874643"/>
                  <a:gd name="connsiteX0" fmla="*/ 0 w 1298713"/>
                  <a:gd name="connsiteY0" fmla="*/ 172278 h 874643"/>
                  <a:gd name="connsiteX1" fmla="*/ 781878 w 1298713"/>
                  <a:gd name="connsiteY1" fmla="*/ 0 h 874643"/>
                  <a:gd name="connsiteX2" fmla="*/ 1298713 w 1298713"/>
                  <a:gd name="connsiteY2" fmla="*/ 556592 h 874643"/>
                  <a:gd name="connsiteX3" fmla="*/ 874643 w 1298713"/>
                  <a:gd name="connsiteY3" fmla="*/ 874643 h 874643"/>
                  <a:gd name="connsiteX4" fmla="*/ 0 w 1298713"/>
                  <a:gd name="connsiteY4" fmla="*/ 874643 h 874643"/>
                  <a:gd name="connsiteX5" fmla="*/ 0 w 1298713"/>
                  <a:gd name="connsiteY5" fmla="*/ 172278 h 874643"/>
                  <a:gd name="connsiteX0" fmla="*/ 0 w 1298713"/>
                  <a:gd name="connsiteY0" fmla="*/ 172278 h 874643"/>
                  <a:gd name="connsiteX1" fmla="*/ 781878 w 1298713"/>
                  <a:gd name="connsiteY1" fmla="*/ 0 h 874643"/>
                  <a:gd name="connsiteX2" fmla="*/ 1298713 w 1298713"/>
                  <a:gd name="connsiteY2" fmla="*/ 556592 h 874643"/>
                  <a:gd name="connsiteX3" fmla="*/ 874643 w 1298713"/>
                  <a:gd name="connsiteY3" fmla="*/ 874643 h 874643"/>
                  <a:gd name="connsiteX4" fmla="*/ 119269 w 1298713"/>
                  <a:gd name="connsiteY4" fmla="*/ 715617 h 874643"/>
                  <a:gd name="connsiteX5" fmla="*/ 0 w 1298713"/>
                  <a:gd name="connsiteY5" fmla="*/ 172278 h 874643"/>
                  <a:gd name="connsiteX0" fmla="*/ 106018 w 1404731"/>
                  <a:gd name="connsiteY0" fmla="*/ 172278 h 1110977"/>
                  <a:gd name="connsiteX1" fmla="*/ 887896 w 1404731"/>
                  <a:gd name="connsiteY1" fmla="*/ 0 h 1110977"/>
                  <a:gd name="connsiteX2" fmla="*/ 1404731 w 1404731"/>
                  <a:gd name="connsiteY2" fmla="*/ 556592 h 1110977"/>
                  <a:gd name="connsiteX3" fmla="*/ 980661 w 1404731"/>
                  <a:gd name="connsiteY3" fmla="*/ 874643 h 1110977"/>
                  <a:gd name="connsiteX4" fmla="*/ 225287 w 1404731"/>
                  <a:gd name="connsiteY4" fmla="*/ 715617 h 1110977"/>
                  <a:gd name="connsiteX5" fmla="*/ 0 w 1404731"/>
                  <a:gd name="connsiteY5" fmla="*/ 1099931 h 1110977"/>
                  <a:gd name="connsiteX6" fmla="*/ 106018 w 1404731"/>
                  <a:gd name="connsiteY6" fmla="*/ 172278 h 1110977"/>
                  <a:gd name="connsiteX0" fmla="*/ 203295 w 1502008"/>
                  <a:gd name="connsiteY0" fmla="*/ 172278 h 1110977"/>
                  <a:gd name="connsiteX1" fmla="*/ 985173 w 1502008"/>
                  <a:gd name="connsiteY1" fmla="*/ 0 h 1110977"/>
                  <a:gd name="connsiteX2" fmla="*/ 1502008 w 1502008"/>
                  <a:gd name="connsiteY2" fmla="*/ 556592 h 1110977"/>
                  <a:gd name="connsiteX3" fmla="*/ 1077938 w 1502008"/>
                  <a:gd name="connsiteY3" fmla="*/ 874643 h 1110977"/>
                  <a:gd name="connsiteX4" fmla="*/ 322564 w 1502008"/>
                  <a:gd name="connsiteY4" fmla="*/ 715617 h 1110977"/>
                  <a:gd name="connsiteX5" fmla="*/ 97277 w 1502008"/>
                  <a:gd name="connsiteY5" fmla="*/ 1099931 h 1110977"/>
                  <a:gd name="connsiteX6" fmla="*/ 203295 w 1502008"/>
                  <a:gd name="connsiteY6" fmla="*/ 172278 h 1110977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25674 w 1524387"/>
                  <a:gd name="connsiteY0" fmla="*/ 172727 h 1111426"/>
                  <a:gd name="connsiteX1" fmla="*/ 1007552 w 1524387"/>
                  <a:gd name="connsiteY1" fmla="*/ 449 h 1111426"/>
                  <a:gd name="connsiteX2" fmla="*/ 1524387 w 1524387"/>
                  <a:gd name="connsiteY2" fmla="*/ 557041 h 1111426"/>
                  <a:gd name="connsiteX3" fmla="*/ 1100317 w 1524387"/>
                  <a:gd name="connsiteY3" fmla="*/ 875092 h 1111426"/>
                  <a:gd name="connsiteX4" fmla="*/ 344943 w 1524387"/>
                  <a:gd name="connsiteY4" fmla="*/ 716066 h 1111426"/>
                  <a:gd name="connsiteX5" fmla="*/ 119656 w 1524387"/>
                  <a:gd name="connsiteY5" fmla="*/ 1100380 h 1111426"/>
                  <a:gd name="connsiteX6" fmla="*/ 225674 w 1524387"/>
                  <a:gd name="connsiteY6" fmla="*/ 172727 h 1111426"/>
                  <a:gd name="connsiteX0" fmla="*/ 242725 w 1518578"/>
                  <a:gd name="connsiteY0" fmla="*/ 203123 h 1111342"/>
                  <a:gd name="connsiteX1" fmla="*/ 1001743 w 1518578"/>
                  <a:gd name="connsiteY1" fmla="*/ 365 h 1111342"/>
                  <a:gd name="connsiteX2" fmla="*/ 1518578 w 1518578"/>
                  <a:gd name="connsiteY2" fmla="*/ 556957 h 1111342"/>
                  <a:gd name="connsiteX3" fmla="*/ 1094508 w 1518578"/>
                  <a:gd name="connsiteY3" fmla="*/ 875008 h 1111342"/>
                  <a:gd name="connsiteX4" fmla="*/ 339134 w 1518578"/>
                  <a:gd name="connsiteY4" fmla="*/ 715982 h 1111342"/>
                  <a:gd name="connsiteX5" fmla="*/ 113847 w 1518578"/>
                  <a:gd name="connsiteY5" fmla="*/ 1100296 h 1111342"/>
                  <a:gd name="connsiteX6" fmla="*/ 242725 w 1518578"/>
                  <a:gd name="connsiteY6" fmla="*/ 203123 h 1111342"/>
                  <a:gd name="connsiteX0" fmla="*/ 242725 w 1518578"/>
                  <a:gd name="connsiteY0" fmla="*/ 203337 h 1111556"/>
                  <a:gd name="connsiteX1" fmla="*/ 1001743 w 1518578"/>
                  <a:gd name="connsiteY1" fmla="*/ 579 h 1111556"/>
                  <a:gd name="connsiteX2" fmla="*/ 1518578 w 1518578"/>
                  <a:gd name="connsiteY2" fmla="*/ 557171 h 1111556"/>
                  <a:gd name="connsiteX3" fmla="*/ 1094508 w 1518578"/>
                  <a:gd name="connsiteY3" fmla="*/ 875222 h 1111556"/>
                  <a:gd name="connsiteX4" fmla="*/ 339134 w 1518578"/>
                  <a:gd name="connsiteY4" fmla="*/ 716196 h 1111556"/>
                  <a:gd name="connsiteX5" fmla="*/ 113847 w 1518578"/>
                  <a:gd name="connsiteY5" fmla="*/ 1100510 h 1111556"/>
                  <a:gd name="connsiteX6" fmla="*/ 242725 w 1518578"/>
                  <a:gd name="connsiteY6" fmla="*/ 203337 h 1111556"/>
                  <a:gd name="connsiteX0" fmla="*/ 229194 w 1505047"/>
                  <a:gd name="connsiteY0" fmla="*/ 203337 h 1111556"/>
                  <a:gd name="connsiteX1" fmla="*/ 988212 w 1505047"/>
                  <a:gd name="connsiteY1" fmla="*/ 579 h 1111556"/>
                  <a:gd name="connsiteX2" fmla="*/ 1505047 w 1505047"/>
                  <a:gd name="connsiteY2" fmla="*/ 557171 h 1111556"/>
                  <a:gd name="connsiteX3" fmla="*/ 1080977 w 1505047"/>
                  <a:gd name="connsiteY3" fmla="*/ 875222 h 1111556"/>
                  <a:gd name="connsiteX4" fmla="*/ 325603 w 1505047"/>
                  <a:gd name="connsiteY4" fmla="*/ 716196 h 1111556"/>
                  <a:gd name="connsiteX5" fmla="*/ 100316 w 1505047"/>
                  <a:gd name="connsiteY5" fmla="*/ 1100510 h 1111556"/>
                  <a:gd name="connsiteX6" fmla="*/ 229194 w 1505047"/>
                  <a:gd name="connsiteY6" fmla="*/ 203337 h 1111556"/>
                  <a:gd name="connsiteX0" fmla="*/ 229194 w 1505047"/>
                  <a:gd name="connsiteY0" fmla="*/ 203337 h 1113000"/>
                  <a:gd name="connsiteX1" fmla="*/ 988212 w 1505047"/>
                  <a:gd name="connsiteY1" fmla="*/ 579 h 1113000"/>
                  <a:gd name="connsiteX2" fmla="*/ 1505047 w 1505047"/>
                  <a:gd name="connsiteY2" fmla="*/ 557171 h 1113000"/>
                  <a:gd name="connsiteX3" fmla="*/ 1080977 w 1505047"/>
                  <a:gd name="connsiteY3" fmla="*/ 875222 h 1113000"/>
                  <a:gd name="connsiteX4" fmla="*/ 325603 w 1505047"/>
                  <a:gd name="connsiteY4" fmla="*/ 716196 h 1113000"/>
                  <a:gd name="connsiteX5" fmla="*/ 100316 w 1505047"/>
                  <a:gd name="connsiteY5" fmla="*/ 1100510 h 1113000"/>
                  <a:gd name="connsiteX6" fmla="*/ 229194 w 1505047"/>
                  <a:gd name="connsiteY6" fmla="*/ 203337 h 1113000"/>
                  <a:gd name="connsiteX0" fmla="*/ 229194 w 1505047"/>
                  <a:gd name="connsiteY0" fmla="*/ 203337 h 1100510"/>
                  <a:gd name="connsiteX1" fmla="*/ 988212 w 1505047"/>
                  <a:gd name="connsiteY1" fmla="*/ 579 h 1100510"/>
                  <a:gd name="connsiteX2" fmla="*/ 1505047 w 1505047"/>
                  <a:gd name="connsiteY2" fmla="*/ 557171 h 1100510"/>
                  <a:gd name="connsiteX3" fmla="*/ 1080977 w 1505047"/>
                  <a:gd name="connsiteY3" fmla="*/ 875222 h 1100510"/>
                  <a:gd name="connsiteX4" fmla="*/ 325603 w 1505047"/>
                  <a:gd name="connsiteY4" fmla="*/ 716196 h 1100510"/>
                  <a:gd name="connsiteX5" fmla="*/ 100316 w 1505047"/>
                  <a:gd name="connsiteY5" fmla="*/ 1100510 h 1100510"/>
                  <a:gd name="connsiteX6" fmla="*/ 229194 w 1505047"/>
                  <a:gd name="connsiteY6" fmla="*/ 203337 h 1100510"/>
                  <a:gd name="connsiteX0" fmla="*/ 229194 w 1505047"/>
                  <a:gd name="connsiteY0" fmla="*/ 203337 h 1100510"/>
                  <a:gd name="connsiteX1" fmla="*/ 988212 w 1505047"/>
                  <a:gd name="connsiteY1" fmla="*/ 579 h 1100510"/>
                  <a:gd name="connsiteX2" fmla="*/ 1505047 w 1505047"/>
                  <a:gd name="connsiteY2" fmla="*/ 557171 h 1100510"/>
                  <a:gd name="connsiteX3" fmla="*/ 1080977 w 1505047"/>
                  <a:gd name="connsiteY3" fmla="*/ 875222 h 1100510"/>
                  <a:gd name="connsiteX4" fmla="*/ 325603 w 1505047"/>
                  <a:gd name="connsiteY4" fmla="*/ 716196 h 1100510"/>
                  <a:gd name="connsiteX5" fmla="*/ 100316 w 1505047"/>
                  <a:gd name="connsiteY5" fmla="*/ 1100510 h 1100510"/>
                  <a:gd name="connsiteX6" fmla="*/ 229194 w 1505047"/>
                  <a:gd name="connsiteY6" fmla="*/ 203337 h 1100510"/>
                  <a:gd name="connsiteX0" fmla="*/ 207957 w 1483810"/>
                  <a:gd name="connsiteY0" fmla="*/ 203337 h 1095747"/>
                  <a:gd name="connsiteX1" fmla="*/ 966975 w 1483810"/>
                  <a:gd name="connsiteY1" fmla="*/ 579 h 1095747"/>
                  <a:gd name="connsiteX2" fmla="*/ 1483810 w 1483810"/>
                  <a:gd name="connsiteY2" fmla="*/ 557171 h 1095747"/>
                  <a:gd name="connsiteX3" fmla="*/ 1059740 w 1483810"/>
                  <a:gd name="connsiteY3" fmla="*/ 875222 h 1095747"/>
                  <a:gd name="connsiteX4" fmla="*/ 304366 w 1483810"/>
                  <a:gd name="connsiteY4" fmla="*/ 716196 h 1095747"/>
                  <a:gd name="connsiteX5" fmla="*/ 107654 w 1483810"/>
                  <a:gd name="connsiteY5" fmla="*/ 1095747 h 1095747"/>
                  <a:gd name="connsiteX6" fmla="*/ 207957 w 1483810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3404 w 1502848"/>
                  <a:gd name="connsiteY4" fmla="*/ 716196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8167 w 1502848"/>
                  <a:gd name="connsiteY4" fmla="*/ 7304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8167 w 1502848"/>
                  <a:gd name="connsiteY4" fmla="*/ 7304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4919 h 1097329"/>
                  <a:gd name="connsiteX1" fmla="*/ 986013 w 1502848"/>
                  <a:gd name="connsiteY1" fmla="*/ 2161 h 1097329"/>
                  <a:gd name="connsiteX2" fmla="*/ 1502848 w 1502848"/>
                  <a:gd name="connsiteY2" fmla="*/ 558753 h 1097329"/>
                  <a:gd name="connsiteX3" fmla="*/ 1078778 w 1502848"/>
                  <a:gd name="connsiteY3" fmla="*/ 876804 h 1097329"/>
                  <a:gd name="connsiteX4" fmla="*/ 351027 w 1502848"/>
                  <a:gd name="connsiteY4" fmla="*/ 770166 h 1097329"/>
                  <a:gd name="connsiteX5" fmla="*/ 126692 w 1502848"/>
                  <a:gd name="connsiteY5" fmla="*/ 1097329 h 1097329"/>
                  <a:gd name="connsiteX6" fmla="*/ 226995 w 1502848"/>
                  <a:gd name="connsiteY6" fmla="*/ 204919 h 1097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2848" h="1097329">
                    <a:moveTo>
                      <a:pt x="226995" y="204919"/>
                    </a:moveTo>
                    <a:cubicBezTo>
                      <a:pt x="441901" y="2713"/>
                      <a:pt x="738639" y="-6673"/>
                      <a:pt x="986013" y="2161"/>
                    </a:cubicBezTo>
                    <a:cubicBezTo>
                      <a:pt x="1281979" y="77257"/>
                      <a:pt x="1485178" y="417396"/>
                      <a:pt x="1502848" y="558753"/>
                    </a:cubicBezTo>
                    <a:cubicBezTo>
                      <a:pt x="1361491" y="664770"/>
                      <a:pt x="1273144" y="890057"/>
                      <a:pt x="1078778" y="876804"/>
                    </a:cubicBezTo>
                    <a:cubicBezTo>
                      <a:pt x="836194" y="841258"/>
                      <a:pt x="601231" y="729512"/>
                      <a:pt x="351027" y="770166"/>
                    </a:cubicBezTo>
                    <a:cubicBezTo>
                      <a:pt x="311188" y="822527"/>
                      <a:pt x="221776" y="882091"/>
                      <a:pt x="126692" y="1097329"/>
                    </a:cubicBezTo>
                    <a:cubicBezTo>
                      <a:pt x="-141898" y="593262"/>
                      <a:pt x="77356" y="361737"/>
                      <a:pt x="226995" y="204919"/>
                    </a:cubicBezTo>
                    <a:close/>
                  </a:path>
                </a:pathLst>
              </a:custGeom>
              <a:solidFill>
                <a:srgbClr val="FFEB9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E6D13BD-B2B4-4727-90A1-9C59EA7014A1}"/>
                  </a:ext>
                </a:extLst>
              </p:cNvPr>
              <p:cNvSpPr/>
              <p:nvPr/>
            </p:nvSpPr>
            <p:spPr>
              <a:xfrm>
                <a:off x="4638263" y="481013"/>
                <a:ext cx="380382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3B4861E-B9AC-407E-8517-E1103812F9EF}"/>
                  </a:ext>
                </a:extLst>
              </p:cNvPr>
              <p:cNvSpPr/>
              <p:nvPr/>
            </p:nvSpPr>
            <p:spPr>
              <a:xfrm>
                <a:off x="4723227" y="571500"/>
                <a:ext cx="161374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Cloud 68">
                <a:extLst>
                  <a:ext uri="{FF2B5EF4-FFF2-40B4-BE49-F238E27FC236}">
                    <a16:creationId xmlns:a16="http://schemas.microsoft.com/office/drawing/2014/main" id="{1FAC06B6-0821-4B8C-BBA8-7F345461A1A1}"/>
                  </a:ext>
                </a:extLst>
              </p:cNvPr>
              <p:cNvSpPr/>
              <p:nvPr/>
            </p:nvSpPr>
            <p:spPr>
              <a:xfrm rot="20967020">
                <a:off x="4178740" y="1727650"/>
                <a:ext cx="1879401" cy="1050111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10">
                <a:extLst>
                  <a:ext uri="{FF2B5EF4-FFF2-40B4-BE49-F238E27FC236}">
                    <a16:creationId xmlns:a16="http://schemas.microsoft.com/office/drawing/2014/main" id="{970FDDC3-3314-4042-A2F3-D777C0008D94}"/>
                  </a:ext>
                </a:extLst>
              </p:cNvPr>
              <p:cNvSpPr/>
              <p:nvPr/>
            </p:nvSpPr>
            <p:spPr>
              <a:xfrm rot="20985504">
                <a:off x="4650322" y="1277393"/>
                <a:ext cx="664510" cy="1120953"/>
              </a:xfrm>
              <a:custGeom>
                <a:avLst/>
                <a:gdLst>
                  <a:gd name="connsiteX0" fmla="*/ 0 w 499606"/>
                  <a:gd name="connsiteY0" fmla="*/ 0 h 1095747"/>
                  <a:gd name="connsiteX1" fmla="*/ 499606 w 499606"/>
                  <a:gd name="connsiteY1" fmla="*/ 0 h 1095747"/>
                  <a:gd name="connsiteX2" fmla="*/ 499606 w 499606"/>
                  <a:gd name="connsiteY2" fmla="*/ 1095747 h 1095747"/>
                  <a:gd name="connsiteX3" fmla="*/ 0 w 499606"/>
                  <a:gd name="connsiteY3" fmla="*/ 1095747 h 1095747"/>
                  <a:gd name="connsiteX4" fmla="*/ 0 w 499606"/>
                  <a:gd name="connsiteY4" fmla="*/ 0 h 1095747"/>
                  <a:gd name="connsiteX0" fmla="*/ 0 w 544597"/>
                  <a:gd name="connsiteY0" fmla="*/ 0 h 1103876"/>
                  <a:gd name="connsiteX1" fmla="*/ 544597 w 544597"/>
                  <a:gd name="connsiteY1" fmla="*/ 8129 h 1103876"/>
                  <a:gd name="connsiteX2" fmla="*/ 544597 w 544597"/>
                  <a:gd name="connsiteY2" fmla="*/ 1103876 h 1103876"/>
                  <a:gd name="connsiteX3" fmla="*/ 44991 w 544597"/>
                  <a:gd name="connsiteY3" fmla="*/ 1103876 h 1103876"/>
                  <a:gd name="connsiteX4" fmla="*/ 0 w 544597"/>
                  <a:gd name="connsiteY4" fmla="*/ 0 h 1103876"/>
                  <a:gd name="connsiteX0" fmla="*/ 0 w 544597"/>
                  <a:gd name="connsiteY0" fmla="*/ 0 h 1120953"/>
                  <a:gd name="connsiteX1" fmla="*/ 544597 w 544597"/>
                  <a:gd name="connsiteY1" fmla="*/ 8129 h 1120953"/>
                  <a:gd name="connsiteX2" fmla="*/ 544597 w 544597"/>
                  <a:gd name="connsiteY2" fmla="*/ 1103876 h 1120953"/>
                  <a:gd name="connsiteX3" fmla="*/ 10932 w 544597"/>
                  <a:gd name="connsiteY3" fmla="*/ 1120953 h 1120953"/>
                  <a:gd name="connsiteX4" fmla="*/ 0 w 544597"/>
                  <a:gd name="connsiteY4" fmla="*/ 0 h 1120953"/>
                  <a:gd name="connsiteX0" fmla="*/ 0 w 567093"/>
                  <a:gd name="connsiteY0" fmla="*/ 0 h 1120953"/>
                  <a:gd name="connsiteX1" fmla="*/ 567093 w 567093"/>
                  <a:gd name="connsiteY1" fmla="*/ 12194 h 1120953"/>
                  <a:gd name="connsiteX2" fmla="*/ 544597 w 567093"/>
                  <a:gd name="connsiteY2" fmla="*/ 1103876 h 1120953"/>
                  <a:gd name="connsiteX3" fmla="*/ 10932 w 567093"/>
                  <a:gd name="connsiteY3" fmla="*/ 1120953 h 1120953"/>
                  <a:gd name="connsiteX4" fmla="*/ 0 w 567093"/>
                  <a:gd name="connsiteY4" fmla="*/ 0 h 1120953"/>
                  <a:gd name="connsiteX0" fmla="*/ 0 w 589589"/>
                  <a:gd name="connsiteY0" fmla="*/ 0 h 1120953"/>
                  <a:gd name="connsiteX1" fmla="*/ 567093 w 589589"/>
                  <a:gd name="connsiteY1" fmla="*/ 12194 h 1120953"/>
                  <a:gd name="connsiteX2" fmla="*/ 589589 w 589589"/>
                  <a:gd name="connsiteY2" fmla="*/ 1112005 h 1120953"/>
                  <a:gd name="connsiteX3" fmla="*/ 10932 w 589589"/>
                  <a:gd name="connsiteY3" fmla="*/ 1120953 h 1120953"/>
                  <a:gd name="connsiteX4" fmla="*/ 0 w 589589"/>
                  <a:gd name="connsiteY4" fmla="*/ 0 h 1120953"/>
                  <a:gd name="connsiteX0" fmla="*/ 0 w 589589"/>
                  <a:gd name="connsiteY0" fmla="*/ 0 h 1120953"/>
                  <a:gd name="connsiteX1" fmla="*/ 567093 w 589589"/>
                  <a:gd name="connsiteY1" fmla="*/ 12194 h 1120953"/>
                  <a:gd name="connsiteX2" fmla="*/ 589589 w 589589"/>
                  <a:gd name="connsiteY2" fmla="*/ 1112005 h 1120953"/>
                  <a:gd name="connsiteX3" fmla="*/ 10932 w 589589"/>
                  <a:gd name="connsiteY3" fmla="*/ 1120953 h 1120953"/>
                  <a:gd name="connsiteX4" fmla="*/ 0 w 589589"/>
                  <a:gd name="connsiteY4" fmla="*/ 0 h 1120953"/>
                  <a:gd name="connsiteX0" fmla="*/ 74921 w 664510"/>
                  <a:gd name="connsiteY0" fmla="*/ 0 h 1120953"/>
                  <a:gd name="connsiteX1" fmla="*/ 642014 w 664510"/>
                  <a:gd name="connsiteY1" fmla="*/ 12194 h 1120953"/>
                  <a:gd name="connsiteX2" fmla="*/ 664510 w 664510"/>
                  <a:gd name="connsiteY2" fmla="*/ 1112005 h 1120953"/>
                  <a:gd name="connsiteX3" fmla="*/ 85853 w 664510"/>
                  <a:gd name="connsiteY3" fmla="*/ 1120953 h 1120953"/>
                  <a:gd name="connsiteX4" fmla="*/ 74921 w 664510"/>
                  <a:gd name="connsiteY4" fmla="*/ 0 h 112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4510" h="1120953">
                    <a:moveTo>
                      <a:pt x="74921" y="0"/>
                    </a:moveTo>
                    <a:lnTo>
                      <a:pt x="642014" y="12194"/>
                    </a:lnTo>
                    <a:cubicBezTo>
                      <a:pt x="649513" y="378798"/>
                      <a:pt x="338448" y="494259"/>
                      <a:pt x="664510" y="1112005"/>
                    </a:cubicBezTo>
                    <a:lnTo>
                      <a:pt x="85853" y="1120953"/>
                    </a:lnTo>
                    <a:cubicBezTo>
                      <a:pt x="-102640" y="613240"/>
                      <a:pt x="78565" y="373651"/>
                      <a:pt x="74921" y="0"/>
                    </a:cubicBezTo>
                    <a:close/>
                  </a:path>
                </a:pathLst>
              </a:custGeom>
              <a:solidFill>
                <a:srgbClr val="EECA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9FC528E-4F96-40B8-94E0-344127A0B7DB}"/>
                  </a:ext>
                </a:extLst>
              </p:cNvPr>
              <p:cNvSpPr/>
              <p:nvPr/>
            </p:nvSpPr>
            <p:spPr>
              <a:xfrm rot="21021619">
                <a:off x="4519614" y="1154909"/>
                <a:ext cx="795456" cy="284320"/>
              </a:xfrm>
              <a:prstGeom prst="ellipse">
                <a:avLst/>
              </a:prstGeom>
              <a:solidFill>
                <a:srgbClr val="EECA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E26D15F-8D4C-4305-BC0C-261A6F58463D}"/>
                  </a:ext>
                </a:extLst>
              </p:cNvPr>
              <p:cNvSpPr/>
              <p:nvPr/>
            </p:nvSpPr>
            <p:spPr>
              <a:xfrm>
                <a:off x="3492442" y="1082053"/>
                <a:ext cx="816099" cy="213360"/>
              </a:xfrm>
              <a:custGeom>
                <a:avLst/>
                <a:gdLst>
                  <a:gd name="connsiteX0" fmla="*/ 0 w 816099"/>
                  <a:gd name="connsiteY0" fmla="*/ 213360 h 213360"/>
                  <a:gd name="connsiteX1" fmla="*/ 175260 w 816099"/>
                  <a:gd name="connsiteY1" fmla="*/ 99060 h 213360"/>
                  <a:gd name="connsiteX2" fmla="*/ 510540 w 816099"/>
                  <a:gd name="connsiteY2" fmla="*/ 45720 h 213360"/>
                  <a:gd name="connsiteX3" fmla="*/ 792480 w 816099"/>
                  <a:gd name="connsiteY3" fmla="*/ 22860 h 213360"/>
                  <a:gd name="connsiteX4" fmla="*/ 800100 w 816099"/>
                  <a:gd name="connsiteY4" fmla="*/ 0 h 213360"/>
                  <a:gd name="connsiteX5" fmla="*/ 800100 w 816099"/>
                  <a:gd name="connsiteY5" fmla="*/ 0 h 213360"/>
                  <a:gd name="connsiteX6" fmla="*/ 800100 w 816099"/>
                  <a:gd name="connsiteY6" fmla="*/ 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099" h="213360">
                    <a:moveTo>
                      <a:pt x="0" y="213360"/>
                    </a:moveTo>
                    <a:cubicBezTo>
                      <a:pt x="45085" y="170180"/>
                      <a:pt x="90170" y="127000"/>
                      <a:pt x="175260" y="99060"/>
                    </a:cubicBezTo>
                    <a:cubicBezTo>
                      <a:pt x="260350" y="71120"/>
                      <a:pt x="407670" y="58420"/>
                      <a:pt x="510540" y="45720"/>
                    </a:cubicBezTo>
                    <a:cubicBezTo>
                      <a:pt x="613410" y="33020"/>
                      <a:pt x="744220" y="30480"/>
                      <a:pt x="792480" y="22860"/>
                    </a:cubicBezTo>
                    <a:cubicBezTo>
                      <a:pt x="840740" y="15240"/>
                      <a:pt x="800100" y="0"/>
                      <a:pt x="800100" y="0"/>
                    </a:cubicBezTo>
                    <a:lnTo>
                      <a:pt x="800100" y="0"/>
                    </a:lnTo>
                    <a:lnTo>
                      <a:pt x="8001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10">
                <a:extLst>
                  <a:ext uri="{FF2B5EF4-FFF2-40B4-BE49-F238E27FC236}">
                    <a16:creationId xmlns:a16="http://schemas.microsoft.com/office/drawing/2014/main" id="{F8B24672-16E8-4D2D-A52F-5813D90A43FC}"/>
                  </a:ext>
                </a:extLst>
              </p:cNvPr>
              <p:cNvSpPr/>
              <p:nvPr/>
            </p:nvSpPr>
            <p:spPr>
              <a:xfrm rot="20985504">
                <a:off x="4630012" y="2207911"/>
                <a:ext cx="982196" cy="301822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31">
                <a:extLst>
                  <a:ext uri="{FF2B5EF4-FFF2-40B4-BE49-F238E27FC236}">
                    <a16:creationId xmlns:a16="http://schemas.microsoft.com/office/drawing/2014/main" id="{C4045F39-743F-4B9C-BBE8-9602A4B9C9C9}"/>
                  </a:ext>
                </a:extLst>
              </p:cNvPr>
              <p:cNvSpPr/>
              <p:nvPr/>
            </p:nvSpPr>
            <p:spPr>
              <a:xfrm>
                <a:off x="4638262" y="455210"/>
                <a:ext cx="380382" cy="176808"/>
              </a:xfrm>
              <a:custGeom>
                <a:avLst/>
                <a:gdLst>
                  <a:gd name="connsiteX0" fmla="*/ 0 w 380382"/>
                  <a:gd name="connsiteY0" fmla="*/ 157163 h 314325"/>
                  <a:gd name="connsiteX1" fmla="*/ 190191 w 380382"/>
                  <a:gd name="connsiteY1" fmla="*/ 0 h 314325"/>
                  <a:gd name="connsiteX2" fmla="*/ 380382 w 380382"/>
                  <a:gd name="connsiteY2" fmla="*/ 157163 h 314325"/>
                  <a:gd name="connsiteX3" fmla="*/ 190191 w 380382"/>
                  <a:gd name="connsiteY3" fmla="*/ 314326 h 314325"/>
                  <a:gd name="connsiteX4" fmla="*/ 0 w 380382"/>
                  <a:gd name="connsiteY4" fmla="*/ 157163 h 314325"/>
                  <a:gd name="connsiteX0" fmla="*/ 0 w 380382"/>
                  <a:gd name="connsiteY0" fmla="*/ 157163 h 176808"/>
                  <a:gd name="connsiteX1" fmla="*/ 190191 w 380382"/>
                  <a:gd name="connsiteY1" fmla="*/ 0 h 176808"/>
                  <a:gd name="connsiteX2" fmla="*/ 380382 w 380382"/>
                  <a:gd name="connsiteY2" fmla="*/ 157163 h 176808"/>
                  <a:gd name="connsiteX3" fmla="*/ 0 w 380382"/>
                  <a:gd name="connsiteY3" fmla="*/ 157163 h 176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382" h="176808">
                    <a:moveTo>
                      <a:pt x="0" y="157163"/>
                    </a:moveTo>
                    <a:cubicBezTo>
                      <a:pt x="0" y="70364"/>
                      <a:pt x="85151" y="0"/>
                      <a:pt x="190191" y="0"/>
                    </a:cubicBezTo>
                    <a:cubicBezTo>
                      <a:pt x="295231" y="0"/>
                      <a:pt x="380382" y="70364"/>
                      <a:pt x="380382" y="157163"/>
                    </a:cubicBezTo>
                    <a:cubicBezTo>
                      <a:pt x="348684" y="183357"/>
                      <a:pt x="31699" y="183357"/>
                      <a:pt x="0" y="157163"/>
                    </a:cubicBezTo>
                    <a:close/>
                  </a:path>
                </a:pathLst>
              </a:custGeom>
              <a:solidFill>
                <a:srgbClr val="EECA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837D91A-B124-4E9D-9B43-C8510D6A6FC3}"/>
                  </a:ext>
                </a:extLst>
              </p:cNvPr>
              <p:cNvSpPr/>
              <p:nvPr/>
            </p:nvSpPr>
            <p:spPr>
              <a:xfrm>
                <a:off x="3671946" y="754413"/>
                <a:ext cx="80687" cy="7677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0988676-0F8F-449F-A13B-DDE7C0311A5A}"/>
                  </a:ext>
                </a:extLst>
              </p:cNvPr>
              <p:cNvSpPr/>
              <p:nvPr/>
            </p:nvSpPr>
            <p:spPr>
              <a:xfrm>
                <a:off x="4691063" y="23782"/>
                <a:ext cx="353130" cy="166718"/>
              </a:xfrm>
              <a:custGeom>
                <a:avLst/>
                <a:gdLst>
                  <a:gd name="connsiteX0" fmla="*/ 0 w 353130"/>
                  <a:gd name="connsiteY0" fmla="*/ 128618 h 166718"/>
                  <a:gd name="connsiteX1" fmla="*/ 38100 w 353130"/>
                  <a:gd name="connsiteY1" fmla="*/ 42893 h 166718"/>
                  <a:gd name="connsiteX2" fmla="*/ 38100 w 353130"/>
                  <a:gd name="connsiteY2" fmla="*/ 42893 h 166718"/>
                  <a:gd name="connsiteX3" fmla="*/ 47625 w 353130"/>
                  <a:gd name="connsiteY3" fmla="*/ 76231 h 166718"/>
                  <a:gd name="connsiteX4" fmla="*/ 166687 w 353130"/>
                  <a:gd name="connsiteY4" fmla="*/ 31 h 166718"/>
                  <a:gd name="connsiteX5" fmla="*/ 195262 w 353130"/>
                  <a:gd name="connsiteY5" fmla="*/ 66706 h 166718"/>
                  <a:gd name="connsiteX6" fmla="*/ 257175 w 353130"/>
                  <a:gd name="connsiteY6" fmla="*/ 52418 h 166718"/>
                  <a:gd name="connsiteX7" fmla="*/ 290512 w 353130"/>
                  <a:gd name="connsiteY7" fmla="*/ 66706 h 166718"/>
                  <a:gd name="connsiteX8" fmla="*/ 328612 w 353130"/>
                  <a:gd name="connsiteY8" fmla="*/ 19081 h 166718"/>
                  <a:gd name="connsiteX9" fmla="*/ 342900 w 353130"/>
                  <a:gd name="connsiteY9" fmla="*/ 85756 h 166718"/>
                  <a:gd name="connsiteX10" fmla="*/ 352425 w 353130"/>
                  <a:gd name="connsiteY10" fmla="*/ 152431 h 166718"/>
                  <a:gd name="connsiteX11" fmla="*/ 352425 w 353130"/>
                  <a:gd name="connsiteY11" fmla="*/ 166718 h 166718"/>
                  <a:gd name="connsiteX12" fmla="*/ 352425 w 353130"/>
                  <a:gd name="connsiteY12" fmla="*/ 166718 h 16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3130" h="166718">
                    <a:moveTo>
                      <a:pt x="0" y="128618"/>
                    </a:moveTo>
                    <a:lnTo>
                      <a:pt x="38100" y="42893"/>
                    </a:lnTo>
                    <a:lnTo>
                      <a:pt x="38100" y="42893"/>
                    </a:lnTo>
                    <a:cubicBezTo>
                      <a:pt x="39687" y="48449"/>
                      <a:pt x="26194" y="83375"/>
                      <a:pt x="47625" y="76231"/>
                    </a:cubicBezTo>
                    <a:cubicBezTo>
                      <a:pt x="69056" y="69087"/>
                      <a:pt x="142081" y="1618"/>
                      <a:pt x="166687" y="31"/>
                    </a:cubicBezTo>
                    <a:cubicBezTo>
                      <a:pt x="191293" y="-1556"/>
                      <a:pt x="180181" y="57975"/>
                      <a:pt x="195262" y="66706"/>
                    </a:cubicBezTo>
                    <a:cubicBezTo>
                      <a:pt x="210343" y="75437"/>
                      <a:pt x="241300" y="52418"/>
                      <a:pt x="257175" y="52418"/>
                    </a:cubicBezTo>
                    <a:cubicBezTo>
                      <a:pt x="273050" y="52418"/>
                      <a:pt x="278606" y="72262"/>
                      <a:pt x="290512" y="66706"/>
                    </a:cubicBezTo>
                    <a:cubicBezTo>
                      <a:pt x="302418" y="61150"/>
                      <a:pt x="319881" y="15906"/>
                      <a:pt x="328612" y="19081"/>
                    </a:cubicBezTo>
                    <a:cubicBezTo>
                      <a:pt x="337343" y="22256"/>
                      <a:pt x="338931" y="63531"/>
                      <a:pt x="342900" y="85756"/>
                    </a:cubicBezTo>
                    <a:cubicBezTo>
                      <a:pt x="346869" y="107981"/>
                      <a:pt x="352425" y="152431"/>
                      <a:pt x="352425" y="152431"/>
                    </a:cubicBezTo>
                    <a:cubicBezTo>
                      <a:pt x="354012" y="165925"/>
                      <a:pt x="352425" y="166718"/>
                      <a:pt x="352425" y="166718"/>
                    </a:cubicBezTo>
                    <a:lnTo>
                      <a:pt x="352425" y="166718"/>
                    </a:lnTo>
                  </a:path>
                </a:pathLst>
              </a:custGeom>
              <a:solidFill>
                <a:srgbClr val="EECA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" name="ttsMP3.com_VoiceText_2025-1-30_23-48-55">
            <a:hlinkClick r:id="" action="ppaction://media"/>
            <a:extLst>
              <a:ext uri="{FF2B5EF4-FFF2-40B4-BE49-F238E27FC236}">
                <a16:creationId xmlns:a16="http://schemas.microsoft.com/office/drawing/2014/main" id="{0B8BE125-D30B-4708-93DA-5459C77F20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87955" y="3583721"/>
            <a:ext cx="609600" cy="609600"/>
          </a:xfrm>
          <a:prstGeom prst="rect">
            <a:avLst/>
          </a:prstGeom>
        </p:spPr>
      </p:pic>
      <p:pic>
        <p:nvPicPr>
          <p:cNvPr id="4" name="alphasounds-v">
            <a:hlinkClick r:id="" action="ppaction://media"/>
            <a:extLst>
              <a:ext uri="{FF2B5EF4-FFF2-40B4-BE49-F238E27FC236}">
                <a16:creationId xmlns:a16="http://schemas.microsoft.com/office/drawing/2014/main" id="{D84FD850-9EAB-4DBA-98A4-F87E49299E9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474147" y="3585623"/>
            <a:ext cx="609600" cy="609600"/>
          </a:xfrm>
          <a:prstGeom prst="rect">
            <a:avLst/>
          </a:prstGeom>
        </p:spPr>
      </p:pic>
      <p:pic>
        <p:nvPicPr>
          <p:cNvPr id="5" name="ttsMP3.com_VoiceText_2025-1-30_23-51-25">
            <a:hlinkClick r:id="" action="ppaction://media"/>
            <a:extLst>
              <a:ext uri="{FF2B5EF4-FFF2-40B4-BE49-F238E27FC236}">
                <a16:creationId xmlns:a16="http://schemas.microsoft.com/office/drawing/2014/main" id="{351C1781-43F0-43B9-8ED6-49DF7B57060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686775" y="3583721"/>
            <a:ext cx="609600" cy="609600"/>
          </a:xfrm>
          <a:prstGeom prst="rect">
            <a:avLst/>
          </a:prstGeom>
        </p:spPr>
      </p:pic>
      <p:pic>
        <p:nvPicPr>
          <p:cNvPr id="96" name="alphasounds-v">
            <a:hlinkClick r:id="" action="ppaction://media"/>
            <a:extLst>
              <a:ext uri="{FF2B5EF4-FFF2-40B4-BE49-F238E27FC236}">
                <a16:creationId xmlns:a16="http://schemas.microsoft.com/office/drawing/2014/main" id="{4104E3AF-084F-4E3C-BCD9-DE4D8F21F67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979994" y="3626442"/>
            <a:ext cx="609600" cy="609600"/>
          </a:xfrm>
          <a:prstGeom prst="rect">
            <a:avLst/>
          </a:prstGeom>
        </p:spPr>
      </p:pic>
      <p:pic>
        <p:nvPicPr>
          <p:cNvPr id="6" name="ttsMP3.com_VoiceText_2025-1-30_23-52-31">
            <a:hlinkClick r:id="" action="ppaction://media"/>
            <a:extLst>
              <a:ext uri="{FF2B5EF4-FFF2-40B4-BE49-F238E27FC236}">
                <a16:creationId xmlns:a16="http://schemas.microsoft.com/office/drawing/2014/main" id="{4C4C3AB3-85FF-4581-9F7D-6F8BCABB1918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062213" y="36244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8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8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4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345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7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105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481" fill="hold"/>
                                        <p:tgtEl>
                                          <p:spTgt spid="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8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0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6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4541586" y="119612"/>
            <a:ext cx="637157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0" dirty="0">
                <a:ln>
                  <a:solidFill>
                    <a:sysClr val="windowText" lastClr="000000"/>
                  </a:solidFill>
                </a:ln>
                <a:solidFill>
                  <a:srgbClr val="A9501F"/>
                </a:solidFill>
                <a:latin typeface="Arial Black" panose="020B0A04020102020204" pitchFamily="34" charset="0"/>
              </a:rPr>
              <a:t>V</a:t>
            </a:r>
            <a:r>
              <a:rPr lang="en-US" sz="15000" dirty="0">
                <a:solidFill>
                  <a:prstClr val="black"/>
                </a:solidFill>
                <a:latin typeface="Arial Black" panose="020B0A04020102020204" pitchFamily="34" charset="0"/>
              </a:rPr>
              <a:t>iolin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2016C1-49AB-4F2F-976A-412B9E4572C3}"/>
              </a:ext>
            </a:extLst>
          </p:cNvPr>
          <p:cNvGrpSpPr/>
          <p:nvPr/>
        </p:nvGrpSpPr>
        <p:grpSpPr>
          <a:xfrm>
            <a:off x="1124675" y="522514"/>
            <a:ext cx="2613373" cy="6052457"/>
            <a:chOff x="4293022" y="-1609"/>
            <a:chExt cx="2967605" cy="687284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2D7CCF-F0B2-4C3E-A03B-31D650365E91}"/>
                </a:ext>
              </a:extLst>
            </p:cNvPr>
            <p:cNvGrpSpPr/>
            <p:nvPr/>
          </p:nvGrpSpPr>
          <p:grpSpPr>
            <a:xfrm rot="20842116">
              <a:off x="5255375" y="505328"/>
              <a:ext cx="221585" cy="226532"/>
              <a:chOff x="4869428" y="480704"/>
              <a:chExt cx="281976" cy="288271"/>
            </a:xfrm>
            <a:solidFill>
              <a:srgbClr val="A9501F"/>
            </a:solidFill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EFC973D-1B8E-443D-8451-973479C42C26}"/>
                  </a:ext>
                </a:extLst>
              </p:cNvPr>
              <p:cNvSpPr/>
              <p:nvPr/>
            </p:nvSpPr>
            <p:spPr>
              <a:xfrm>
                <a:off x="4913939" y="480704"/>
                <a:ext cx="237465" cy="28827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C11DDCFE-7BA4-49F4-8349-99DC7A0DD3B1}"/>
                  </a:ext>
                </a:extLst>
              </p:cNvPr>
              <p:cNvSpPr/>
              <p:nvPr/>
            </p:nvSpPr>
            <p:spPr>
              <a:xfrm>
                <a:off x="4869428" y="609168"/>
                <a:ext cx="129113" cy="71289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8CC5842-DC6F-413A-9E5C-085DDE65C878}"/>
                  </a:ext>
                </a:extLst>
              </p:cNvPr>
              <p:cNvSpPr/>
              <p:nvPr/>
            </p:nvSpPr>
            <p:spPr>
              <a:xfrm>
                <a:off x="4937304" y="574048"/>
                <a:ext cx="101847" cy="12363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A87FF0-D348-4172-A20E-F8393815B8E1}"/>
                </a:ext>
              </a:extLst>
            </p:cNvPr>
            <p:cNvGrpSpPr/>
            <p:nvPr/>
          </p:nvGrpSpPr>
          <p:grpSpPr>
            <a:xfrm rot="679465">
              <a:off x="5272871" y="717159"/>
              <a:ext cx="233280" cy="226532"/>
              <a:chOff x="4869428" y="453866"/>
              <a:chExt cx="296858" cy="288271"/>
            </a:xfrm>
            <a:solidFill>
              <a:srgbClr val="A9501F"/>
            </a:solidFill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257813C-6BF3-4CD4-8984-354BFE842BF1}"/>
                  </a:ext>
                </a:extLst>
              </p:cNvPr>
              <p:cNvSpPr/>
              <p:nvPr/>
            </p:nvSpPr>
            <p:spPr>
              <a:xfrm>
                <a:off x="4928821" y="453866"/>
                <a:ext cx="237465" cy="28827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EC35D60-2B8A-4C41-9723-AA439810D35F}"/>
                  </a:ext>
                </a:extLst>
              </p:cNvPr>
              <p:cNvSpPr/>
              <p:nvPr/>
            </p:nvSpPr>
            <p:spPr>
              <a:xfrm>
                <a:off x="4869428" y="609168"/>
                <a:ext cx="129113" cy="71289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D37B5C4-687C-489D-89DA-A2B424F5E3B3}"/>
                  </a:ext>
                </a:extLst>
              </p:cNvPr>
              <p:cNvSpPr/>
              <p:nvPr/>
            </p:nvSpPr>
            <p:spPr>
              <a:xfrm>
                <a:off x="4961074" y="576524"/>
                <a:ext cx="93731" cy="1137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" name="Rectangle 71">
              <a:extLst>
                <a:ext uri="{FF2B5EF4-FFF2-40B4-BE49-F238E27FC236}">
                  <a16:creationId xmlns:a16="http://schemas.microsoft.com/office/drawing/2014/main" id="{3B815332-A10A-479F-9888-FF0CB8A67333}"/>
                </a:ext>
              </a:extLst>
            </p:cNvPr>
            <p:cNvSpPr/>
            <p:nvPr/>
          </p:nvSpPr>
          <p:spPr>
            <a:xfrm>
              <a:off x="4954977" y="786351"/>
              <a:ext cx="657996" cy="1871964"/>
            </a:xfrm>
            <a:custGeom>
              <a:avLst/>
              <a:gdLst>
                <a:gd name="connsiteX0" fmla="*/ 0 w 518296"/>
                <a:gd name="connsiteY0" fmla="*/ 0 h 1910064"/>
                <a:gd name="connsiteX1" fmla="*/ 518296 w 518296"/>
                <a:gd name="connsiteY1" fmla="*/ 0 h 1910064"/>
                <a:gd name="connsiteX2" fmla="*/ 518296 w 518296"/>
                <a:gd name="connsiteY2" fmla="*/ 1910064 h 1910064"/>
                <a:gd name="connsiteX3" fmla="*/ 0 w 518296"/>
                <a:gd name="connsiteY3" fmla="*/ 1910064 h 1910064"/>
                <a:gd name="connsiteX4" fmla="*/ 0 w 518296"/>
                <a:gd name="connsiteY4" fmla="*/ 0 h 1910064"/>
                <a:gd name="connsiteX0" fmla="*/ 0 w 594496"/>
                <a:gd name="connsiteY0" fmla="*/ 38100 h 1910064"/>
                <a:gd name="connsiteX1" fmla="*/ 594496 w 594496"/>
                <a:gd name="connsiteY1" fmla="*/ 0 h 1910064"/>
                <a:gd name="connsiteX2" fmla="*/ 594496 w 594496"/>
                <a:gd name="connsiteY2" fmla="*/ 1910064 h 1910064"/>
                <a:gd name="connsiteX3" fmla="*/ 76200 w 594496"/>
                <a:gd name="connsiteY3" fmla="*/ 1910064 h 1910064"/>
                <a:gd name="connsiteX4" fmla="*/ 0 w 594496"/>
                <a:gd name="connsiteY4" fmla="*/ 38100 h 1910064"/>
                <a:gd name="connsiteX0" fmla="*/ 0 w 594496"/>
                <a:gd name="connsiteY0" fmla="*/ 0 h 1871964"/>
                <a:gd name="connsiteX1" fmla="*/ 321446 w 594496"/>
                <a:gd name="connsiteY1" fmla="*/ 25400 h 1871964"/>
                <a:gd name="connsiteX2" fmla="*/ 594496 w 594496"/>
                <a:gd name="connsiteY2" fmla="*/ 1871964 h 1871964"/>
                <a:gd name="connsiteX3" fmla="*/ 76200 w 594496"/>
                <a:gd name="connsiteY3" fmla="*/ 1871964 h 1871964"/>
                <a:gd name="connsiteX4" fmla="*/ 0 w 594496"/>
                <a:gd name="connsiteY4" fmla="*/ 0 h 1871964"/>
                <a:gd name="connsiteX0" fmla="*/ 0 w 657996"/>
                <a:gd name="connsiteY0" fmla="*/ 0 h 1871964"/>
                <a:gd name="connsiteX1" fmla="*/ 321446 w 657996"/>
                <a:gd name="connsiteY1" fmla="*/ 25400 h 1871964"/>
                <a:gd name="connsiteX2" fmla="*/ 657996 w 657996"/>
                <a:gd name="connsiteY2" fmla="*/ 1871964 h 1871964"/>
                <a:gd name="connsiteX3" fmla="*/ 76200 w 657996"/>
                <a:gd name="connsiteY3" fmla="*/ 1871964 h 1871964"/>
                <a:gd name="connsiteX4" fmla="*/ 0 w 657996"/>
                <a:gd name="connsiteY4" fmla="*/ 0 h 1871964"/>
                <a:gd name="connsiteX0" fmla="*/ 0 w 657996"/>
                <a:gd name="connsiteY0" fmla="*/ 0 h 1871964"/>
                <a:gd name="connsiteX1" fmla="*/ 321446 w 657996"/>
                <a:gd name="connsiteY1" fmla="*/ 25400 h 1871964"/>
                <a:gd name="connsiteX2" fmla="*/ 657996 w 657996"/>
                <a:gd name="connsiteY2" fmla="*/ 1871964 h 1871964"/>
                <a:gd name="connsiteX3" fmla="*/ 215900 w 657996"/>
                <a:gd name="connsiteY3" fmla="*/ 1871964 h 1871964"/>
                <a:gd name="connsiteX4" fmla="*/ 0 w 657996"/>
                <a:gd name="connsiteY4" fmla="*/ 0 h 1871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996" h="1871964">
                  <a:moveTo>
                    <a:pt x="0" y="0"/>
                  </a:moveTo>
                  <a:lnTo>
                    <a:pt x="321446" y="25400"/>
                  </a:lnTo>
                  <a:lnTo>
                    <a:pt x="657996" y="1871964"/>
                  </a:lnTo>
                  <a:lnTo>
                    <a:pt x="215900" y="18719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71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55">
              <a:extLst>
                <a:ext uri="{FF2B5EF4-FFF2-40B4-BE49-F238E27FC236}">
                  <a16:creationId xmlns:a16="http://schemas.microsoft.com/office/drawing/2014/main" id="{6B853F0B-D4E2-4470-8DD5-E96ECC0542AF}"/>
                </a:ext>
              </a:extLst>
            </p:cNvPr>
            <p:cNvSpPr/>
            <p:nvPr/>
          </p:nvSpPr>
          <p:spPr>
            <a:xfrm>
              <a:off x="4293022" y="2545233"/>
              <a:ext cx="2517109" cy="4326001"/>
            </a:xfrm>
            <a:custGeom>
              <a:avLst/>
              <a:gdLst>
                <a:gd name="connsiteX0" fmla="*/ 0 w 1066800"/>
                <a:gd name="connsiteY0" fmla="*/ 0 h 3513899"/>
                <a:gd name="connsiteX1" fmla="*/ 1066800 w 1066800"/>
                <a:gd name="connsiteY1" fmla="*/ 0 h 3513899"/>
                <a:gd name="connsiteX2" fmla="*/ 1066800 w 1066800"/>
                <a:gd name="connsiteY2" fmla="*/ 3513899 h 3513899"/>
                <a:gd name="connsiteX3" fmla="*/ 0 w 1066800"/>
                <a:gd name="connsiteY3" fmla="*/ 3513899 h 3513899"/>
                <a:gd name="connsiteX4" fmla="*/ 0 w 1066800"/>
                <a:gd name="connsiteY4" fmla="*/ 0 h 3513899"/>
                <a:gd name="connsiteX0" fmla="*/ 0 w 1485900"/>
                <a:gd name="connsiteY0" fmla="*/ 895350 h 3513899"/>
                <a:gd name="connsiteX1" fmla="*/ 1485900 w 1485900"/>
                <a:gd name="connsiteY1" fmla="*/ 0 h 3513899"/>
                <a:gd name="connsiteX2" fmla="*/ 1485900 w 1485900"/>
                <a:gd name="connsiteY2" fmla="*/ 3513899 h 3513899"/>
                <a:gd name="connsiteX3" fmla="*/ 419100 w 1485900"/>
                <a:gd name="connsiteY3" fmla="*/ 3513899 h 3513899"/>
                <a:gd name="connsiteX4" fmla="*/ 0 w 1485900"/>
                <a:gd name="connsiteY4" fmla="*/ 895350 h 3513899"/>
                <a:gd name="connsiteX0" fmla="*/ 0 w 1790700"/>
                <a:gd name="connsiteY0" fmla="*/ 44450 h 2662999"/>
                <a:gd name="connsiteX1" fmla="*/ 1790700 w 1790700"/>
                <a:gd name="connsiteY1" fmla="*/ 0 h 2662999"/>
                <a:gd name="connsiteX2" fmla="*/ 1485900 w 1790700"/>
                <a:gd name="connsiteY2" fmla="*/ 2662999 h 2662999"/>
                <a:gd name="connsiteX3" fmla="*/ 419100 w 1790700"/>
                <a:gd name="connsiteY3" fmla="*/ 2662999 h 2662999"/>
                <a:gd name="connsiteX4" fmla="*/ 0 w 1790700"/>
                <a:gd name="connsiteY4" fmla="*/ 44450 h 2662999"/>
                <a:gd name="connsiteX0" fmla="*/ 0 w 1790700"/>
                <a:gd name="connsiteY0" fmla="*/ 200851 h 2819400"/>
                <a:gd name="connsiteX1" fmla="*/ 1638300 w 1790700"/>
                <a:gd name="connsiteY1" fmla="*/ 0 h 2819400"/>
                <a:gd name="connsiteX2" fmla="*/ 1790700 w 1790700"/>
                <a:gd name="connsiteY2" fmla="*/ 156401 h 2819400"/>
                <a:gd name="connsiteX3" fmla="*/ 1485900 w 1790700"/>
                <a:gd name="connsiteY3" fmla="*/ 2819400 h 2819400"/>
                <a:gd name="connsiteX4" fmla="*/ 419100 w 1790700"/>
                <a:gd name="connsiteY4" fmla="*/ 2819400 h 2819400"/>
                <a:gd name="connsiteX5" fmla="*/ 0 w 1790700"/>
                <a:gd name="connsiteY5" fmla="*/ 200851 h 2819400"/>
                <a:gd name="connsiteX0" fmla="*/ 0 w 1790700"/>
                <a:gd name="connsiteY0" fmla="*/ 1141891 h 3760440"/>
                <a:gd name="connsiteX1" fmla="*/ 1638300 w 1790700"/>
                <a:gd name="connsiteY1" fmla="*/ 941040 h 3760440"/>
                <a:gd name="connsiteX2" fmla="*/ 1790700 w 1790700"/>
                <a:gd name="connsiteY2" fmla="*/ 1097441 h 3760440"/>
                <a:gd name="connsiteX3" fmla="*/ 1485900 w 1790700"/>
                <a:gd name="connsiteY3" fmla="*/ 3760440 h 3760440"/>
                <a:gd name="connsiteX4" fmla="*/ 419100 w 1790700"/>
                <a:gd name="connsiteY4" fmla="*/ 3760440 h 3760440"/>
                <a:gd name="connsiteX5" fmla="*/ 0 w 1790700"/>
                <a:gd name="connsiteY5" fmla="*/ 1141891 h 3760440"/>
                <a:gd name="connsiteX0" fmla="*/ 204728 w 1995428"/>
                <a:gd name="connsiteY0" fmla="*/ 1526807 h 4145356"/>
                <a:gd name="connsiteX1" fmla="*/ 1843028 w 1995428"/>
                <a:gd name="connsiteY1" fmla="*/ 1325956 h 4145356"/>
                <a:gd name="connsiteX2" fmla="*/ 1995428 w 1995428"/>
                <a:gd name="connsiteY2" fmla="*/ 1482357 h 4145356"/>
                <a:gd name="connsiteX3" fmla="*/ 1690628 w 1995428"/>
                <a:gd name="connsiteY3" fmla="*/ 4145356 h 4145356"/>
                <a:gd name="connsiteX4" fmla="*/ 623828 w 1995428"/>
                <a:gd name="connsiteY4" fmla="*/ 4145356 h 4145356"/>
                <a:gd name="connsiteX5" fmla="*/ 204728 w 1995428"/>
                <a:gd name="connsiteY5" fmla="*/ 1526807 h 4145356"/>
                <a:gd name="connsiteX0" fmla="*/ 100175 w 1890875"/>
                <a:gd name="connsiteY0" fmla="*/ 262040 h 2880589"/>
                <a:gd name="connsiteX1" fmla="*/ 176375 w 1890875"/>
                <a:gd name="connsiteY1" fmla="*/ 86589 h 2880589"/>
                <a:gd name="connsiteX2" fmla="*/ 1738475 w 1890875"/>
                <a:gd name="connsiteY2" fmla="*/ 61189 h 2880589"/>
                <a:gd name="connsiteX3" fmla="*/ 1890875 w 1890875"/>
                <a:gd name="connsiteY3" fmla="*/ 217590 h 2880589"/>
                <a:gd name="connsiteX4" fmla="*/ 1586075 w 1890875"/>
                <a:gd name="connsiteY4" fmla="*/ 2880589 h 2880589"/>
                <a:gd name="connsiteX5" fmla="*/ 519275 w 1890875"/>
                <a:gd name="connsiteY5" fmla="*/ 2880589 h 2880589"/>
                <a:gd name="connsiteX6" fmla="*/ 100175 w 1890875"/>
                <a:gd name="connsiteY6" fmla="*/ 262040 h 2880589"/>
                <a:gd name="connsiteX0" fmla="*/ 164219 w 1954919"/>
                <a:gd name="connsiteY0" fmla="*/ 1177055 h 3795604"/>
                <a:gd name="connsiteX1" fmla="*/ 240419 w 1954919"/>
                <a:gd name="connsiteY1" fmla="*/ 1001604 h 3795604"/>
                <a:gd name="connsiteX2" fmla="*/ 1802519 w 1954919"/>
                <a:gd name="connsiteY2" fmla="*/ 976204 h 3795604"/>
                <a:gd name="connsiteX3" fmla="*/ 1954919 w 1954919"/>
                <a:gd name="connsiteY3" fmla="*/ 1132605 h 3795604"/>
                <a:gd name="connsiteX4" fmla="*/ 1650119 w 1954919"/>
                <a:gd name="connsiteY4" fmla="*/ 3795604 h 3795604"/>
                <a:gd name="connsiteX5" fmla="*/ 583319 w 1954919"/>
                <a:gd name="connsiteY5" fmla="*/ 3795604 h 3795604"/>
                <a:gd name="connsiteX6" fmla="*/ 164219 w 1954919"/>
                <a:gd name="connsiteY6" fmla="*/ 1177055 h 3795604"/>
                <a:gd name="connsiteX0" fmla="*/ 100175 w 1890875"/>
                <a:gd name="connsiteY0" fmla="*/ 1538679 h 4157228"/>
                <a:gd name="connsiteX1" fmla="*/ 176375 w 1890875"/>
                <a:gd name="connsiteY1" fmla="*/ 1363228 h 4157228"/>
                <a:gd name="connsiteX2" fmla="*/ 1738475 w 1890875"/>
                <a:gd name="connsiteY2" fmla="*/ 1337828 h 4157228"/>
                <a:gd name="connsiteX3" fmla="*/ 1890875 w 1890875"/>
                <a:gd name="connsiteY3" fmla="*/ 1494229 h 4157228"/>
                <a:gd name="connsiteX4" fmla="*/ 1586075 w 1890875"/>
                <a:gd name="connsiteY4" fmla="*/ 4157228 h 4157228"/>
                <a:gd name="connsiteX5" fmla="*/ 519275 w 1890875"/>
                <a:gd name="connsiteY5" fmla="*/ 4157228 h 4157228"/>
                <a:gd name="connsiteX6" fmla="*/ 100175 w 1890875"/>
                <a:gd name="connsiteY6" fmla="*/ 1538679 h 4157228"/>
                <a:gd name="connsiteX0" fmla="*/ 95251 w 1885951"/>
                <a:gd name="connsiteY0" fmla="*/ 1538679 h 4157228"/>
                <a:gd name="connsiteX1" fmla="*/ 171451 w 1885951"/>
                <a:gd name="connsiteY1" fmla="*/ 1363228 h 4157228"/>
                <a:gd name="connsiteX2" fmla="*/ 1733551 w 1885951"/>
                <a:gd name="connsiteY2" fmla="*/ 1337828 h 4157228"/>
                <a:gd name="connsiteX3" fmla="*/ 1885951 w 1885951"/>
                <a:gd name="connsiteY3" fmla="*/ 1494229 h 4157228"/>
                <a:gd name="connsiteX4" fmla="*/ 1581151 w 1885951"/>
                <a:gd name="connsiteY4" fmla="*/ 4157228 h 4157228"/>
                <a:gd name="connsiteX5" fmla="*/ 514351 w 1885951"/>
                <a:gd name="connsiteY5" fmla="*/ 4157228 h 4157228"/>
                <a:gd name="connsiteX6" fmla="*/ 95251 w 1885951"/>
                <a:gd name="connsiteY6" fmla="*/ 1538679 h 4157228"/>
                <a:gd name="connsiteX0" fmla="*/ 95251 w 1885951"/>
                <a:gd name="connsiteY0" fmla="*/ 1538679 h 4157228"/>
                <a:gd name="connsiteX1" fmla="*/ 171451 w 1885951"/>
                <a:gd name="connsiteY1" fmla="*/ 1363228 h 4157228"/>
                <a:gd name="connsiteX2" fmla="*/ 1733551 w 1885951"/>
                <a:gd name="connsiteY2" fmla="*/ 1337828 h 4157228"/>
                <a:gd name="connsiteX3" fmla="*/ 1885951 w 1885951"/>
                <a:gd name="connsiteY3" fmla="*/ 1494229 h 4157228"/>
                <a:gd name="connsiteX4" fmla="*/ 1581151 w 1885951"/>
                <a:gd name="connsiteY4" fmla="*/ 4157228 h 4157228"/>
                <a:gd name="connsiteX5" fmla="*/ 514351 w 1885951"/>
                <a:gd name="connsiteY5" fmla="*/ 4157228 h 4157228"/>
                <a:gd name="connsiteX6" fmla="*/ 95251 w 1885951"/>
                <a:gd name="connsiteY6" fmla="*/ 1538679 h 4157228"/>
                <a:gd name="connsiteX0" fmla="*/ 160189 w 1950889"/>
                <a:gd name="connsiteY0" fmla="*/ 1471069 h 4089618"/>
                <a:gd name="connsiteX1" fmla="*/ 236389 w 1950889"/>
                <a:gd name="connsiteY1" fmla="*/ 1295618 h 4089618"/>
                <a:gd name="connsiteX2" fmla="*/ 1798489 w 1950889"/>
                <a:gd name="connsiteY2" fmla="*/ 1270218 h 4089618"/>
                <a:gd name="connsiteX3" fmla="*/ 1950889 w 1950889"/>
                <a:gd name="connsiteY3" fmla="*/ 1426619 h 4089618"/>
                <a:gd name="connsiteX4" fmla="*/ 1646089 w 1950889"/>
                <a:gd name="connsiteY4" fmla="*/ 4089618 h 4089618"/>
                <a:gd name="connsiteX5" fmla="*/ 579289 w 1950889"/>
                <a:gd name="connsiteY5" fmla="*/ 4089618 h 4089618"/>
                <a:gd name="connsiteX6" fmla="*/ 160189 w 1950889"/>
                <a:gd name="connsiteY6" fmla="*/ 1471069 h 4089618"/>
                <a:gd name="connsiteX0" fmla="*/ 164191 w 1954891"/>
                <a:gd name="connsiteY0" fmla="*/ 1558629 h 4177178"/>
                <a:gd name="connsiteX1" fmla="*/ 240391 w 1954891"/>
                <a:gd name="connsiteY1" fmla="*/ 1383178 h 4177178"/>
                <a:gd name="connsiteX2" fmla="*/ 1802491 w 1954891"/>
                <a:gd name="connsiteY2" fmla="*/ 1357778 h 4177178"/>
                <a:gd name="connsiteX3" fmla="*/ 1954891 w 1954891"/>
                <a:gd name="connsiteY3" fmla="*/ 1514179 h 4177178"/>
                <a:gd name="connsiteX4" fmla="*/ 1650091 w 1954891"/>
                <a:gd name="connsiteY4" fmla="*/ 4177178 h 4177178"/>
                <a:gd name="connsiteX5" fmla="*/ 583291 w 1954891"/>
                <a:gd name="connsiteY5" fmla="*/ 4177178 h 4177178"/>
                <a:gd name="connsiteX6" fmla="*/ 164191 w 1954891"/>
                <a:gd name="connsiteY6" fmla="*/ 1558629 h 4177178"/>
                <a:gd name="connsiteX0" fmla="*/ 164191 w 1954891"/>
                <a:gd name="connsiteY0" fmla="*/ 1498948 h 4117497"/>
                <a:gd name="connsiteX1" fmla="*/ 240391 w 1954891"/>
                <a:gd name="connsiteY1" fmla="*/ 1323497 h 4117497"/>
                <a:gd name="connsiteX2" fmla="*/ 1802491 w 1954891"/>
                <a:gd name="connsiteY2" fmla="*/ 1298097 h 4117497"/>
                <a:gd name="connsiteX3" fmla="*/ 1954891 w 1954891"/>
                <a:gd name="connsiteY3" fmla="*/ 1454498 h 4117497"/>
                <a:gd name="connsiteX4" fmla="*/ 1650091 w 1954891"/>
                <a:gd name="connsiteY4" fmla="*/ 4117497 h 4117497"/>
                <a:gd name="connsiteX5" fmla="*/ 583291 w 1954891"/>
                <a:gd name="connsiteY5" fmla="*/ 4117497 h 4117497"/>
                <a:gd name="connsiteX6" fmla="*/ 164191 w 1954891"/>
                <a:gd name="connsiteY6" fmla="*/ 1498948 h 4117497"/>
                <a:gd name="connsiteX0" fmla="*/ 167625 w 1958325"/>
                <a:gd name="connsiteY0" fmla="*/ 1549904 h 4168453"/>
                <a:gd name="connsiteX1" fmla="*/ 243825 w 1958325"/>
                <a:gd name="connsiteY1" fmla="*/ 1374453 h 4168453"/>
                <a:gd name="connsiteX2" fmla="*/ 1805925 w 1958325"/>
                <a:gd name="connsiteY2" fmla="*/ 1349053 h 4168453"/>
                <a:gd name="connsiteX3" fmla="*/ 1958325 w 1958325"/>
                <a:gd name="connsiteY3" fmla="*/ 1505454 h 4168453"/>
                <a:gd name="connsiteX4" fmla="*/ 1653525 w 1958325"/>
                <a:gd name="connsiteY4" fmla="*/ 4168453 h 4168453"/>
                <a:gd name="connsiteX5" fmla="*/ 586725 w 1958325"/>
                <a:gd name="connsiteY5" fmla="*/ 4168453 h 4168453"/>
                <a:gd name="connsiteX6" fmla="*/ 167625 w 1958325"/>
                <a:gd name="connsiteY6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167625 w 2165105"/>
                <a:gd name="connsiteY7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2830"/>
                <a:gd name="connsiteY0" fmla="*/ 1549904 h 4168453"/>
                <a:gd name="connsiteX1" fmla="*/ 243825 w 2162830"/>
                <a:gd name="connsiteY1" fmla="*/ 1374453 h 4168453"/>
                <a:gd name="connsiteX2" fmla="*/ 1805925 w 2162830"/>
                <a:gd name="connsiteY2" fmla="*/ 1349053 h 4168453"/>
                <a:gd name="connsiteX3" fmla="*/ 1958325 w 2162830"/>
                <a:gd name="connsiteY3" fmla="*/ 1505454 h 4168453"/>
                <a:gd name="connsiteX4" fmla="*/ 2161525 w 2162830"/>
                <a:gd name="connsiteY4" fmla="*/ 2428553 h 4168453"/>
                <a:gd name="connsiteX5" fmla="*/ 1653525 w 2162830"/>
                <a:gd name="connsiteY5" fmla="*/ 4168453 h 4168453"/>
                <a:gd name="connsiteX6" fmla="*/ 586725 w 2162830"/>
                <a:gd name="connsiteY6" fmla="*/ 4168453 h 4168453"/>
                <a:gd name="connsiteX7" fmla="*/ 78725 w 2162830"/>
                <a:gd name="connsiteY7" fmla="*/ 2682553 h 4168453"/>
                <a:gd name="connsiteX8" fmla="*/ 167625 w 2162830"/>
                <a:gd name="connsiteY8" fmla="*/ 1549904 h 4168453"/>
                <a:gd name="connsiteX0" fmla="*/ 167625 w 2161525"/>
                <a:gd name="connsiteY0" fmla="*/ 1549904 h 4168453"/>
                <a:gd name="connsiteX1" fmla="*/ 243825 w 2161525"/>
                <a:gd name="connsiteY1" fmla="*/ 1374453 h 4168453"/>
                <a:gd name="connsiteX2" fmla="*/ 1805925 w 2161525"/>
                <a:gd name="connsiteY2" fmla="*/ 1349053 h 4168453"/>
                <a:gd name="connsiteX3" fmla="*/ 1958325 w 2161525"/>
                <a:gd name="connsiteY3" fmla="*/ 1505454 h 4168453"/>
                <a:gd name="connsiteX4" fmla="*/ 2161525 w 2161525"/>
                <a:gd name="connsiteY4" fmla="*/ 2428553 h 4168453"/>
                <a:gd name="connsiteX5" fmla="*/ 1653525 w 2161525"/>
                <a:gd name="connsiteY5" fmla="*/ 4168453 h 4168453"/>
                <a:gd name="connsiteX6" fmla="*/ 586725 w 2161525"/>
                <a:gd name="connsiteY6" fmla="*/ 4168453 h 4168453"/>
                <a:gd name="connsiteX7" fmla="*/ 78725 w 2161525"/>
                <a:gd name="connsiteY7" fmla="*/ 2682553 h 4168453"/>
                <a:gd name="connsiteX8" fmla="*/ 167625 w 2161525"/>
                <a:gd name="connsiteY8" fmla="*/ 1549904 h 4168453"/>
                <a:gd name="connsiteX0" fmla="*/ 167625 w 2404231"/>
                <a:gd name="connsiteY0" fmla="*/ 1549904 h 4168453"/>
                <a:gd name="connsiteX1" fmla="*/ 243825 w 2404231"/>
                <a:gd name="connsiteY1" fmla="*/ 1374453 h 4168453"/>
                <a:gd name="connsiteX2" fmla="*/ 1805925 w 2404231"/>
                <a:gd name="connsiteY2" fmla="*/ 1349053 h 4168453"/>
                <a:gd name="connsiteX3" fmla="*/ 1958325 w 2404231"/>
                <a:gd name="connsiteY3" fmla="*/ 1505454 h 4168453"/>
                <a:gd name="connsiteX4" fmla="*/ 2161525 w 2404231"/>
                <a:gd name="connsiteY4" fmla="*/ 2428553 h 4168453"/>
                <a:gd name="connsiteX5" fmla="*/ 1653525 w 2404231"/>
                <a:gd name="connsiteY5" fmla="*/ 4168453 h 4168453"/>
                <a:gd name="connsiteX6" fmla="*/ 586725 w 2404231"/>
                <a:gd name="connsiteY6" fmla="*/ 4168453 h 4168453"/>
                <a:gd name="connsiteX7" fmla="*/ 78725 w 2404231"/>
                <a:gd name="connsiteY7" fmla="*/ 2682553 h 4168453"/>
                <a:gd name="connsiteX8" fmla="*/ 167625 w 2404231"/>
                <a:gd name="connsiteY8" fmla="*/ 1549904 h 4168453"/>
                <a:gd name="connsiteX0" fmla="*/ 167625 w 2373449"/>
                <a:gd name="connsiteY0" fmla="*/ 1549904 h 4397053"/>
                <a:gd name="connsiteX1" fmla="*/ 243825 w 2373449"/>
                <a:gd name="connsiteY1" fmla="*/ 1374453 h 4397053"/>
                <a:gd name="connsiteX2" fmla="*/ 1805925 w 2373449"/>
                <a:gd name="connsiteY2" fmla="*/ 1349053 h 4397053"/>
                <a:gd name="connsiteX3" fmla="*/ 1958325 w 2373449"/>
                <a:gd name="connsiteY3" fmla="*/ 1505454 h 4397053"/>
                <a:gd name="connsiteX4" fmla="*/ 2161525 w 2373449"/>
                <a:gd name="connsiteY4" fmla="*/ 2428553 h 4397053"/>
                <a:gd name="connsiteX5" fmla="*/ 1424925 w 2373449"/>
                <a:gd name="connsiteY5" fmla="*/ 4397053 h 4397053"/>
                <a:gd name="connsiteX6" fmla="*/ 586725 w 2373449"/>
                <a:gd name="connsiteY6" fmla="*/ 4168453 h 4397053"/>
                <a:gd name="connsiteX7" fmla="*/ 78725 w 2373449"/>
                <a:gd name="connsiteY7" fmla="*/ 2682553 h 4397053"/>
                <a:gd name="connsiteX8" fmla="*/ 167625 w 2373449"/>
                <a:gd name="connsiteY8" fmla="*/ 1549904 h 4397053"/>
                <a:gd name="connsiteX0" fmla="*/ 167625 w 2351052"/>
                <a:gd name="connsiteY0" fmla="*/ 1549904 h 4397053"/>
                <a:gd name="connsiteX1" fmla="*/ 243825 w 2351052"/>
                <a:gd name="connsiteY1" fmla="*/ 1374453 h 4397053"/>
                <a:gd name="connsiteX2" fmla="*/ 1805925 w 2351052"/>
                <a:gd name="connsiteY2" fmla="*/ 1349053 h 4397053"/>
                <a:gd name="connsiteX3" fmla="*/ 1958325 w 2351052"/>
                <a:gd name="connsiteY3" fmla="*/ 1505454 h 4397053"/>
                <a:gd name="connsiteX4" fmla="*/ 2161525 w 2351052"/>
                <a:gd name="connsiteY4" fmla="*/ 2428553 h 4397053"/>
                <a:gd name="connsiteX5" fmla="*/ 1424925 w 2351052"/>
                <a:gd name="connsiteY5" fmla="*/ 4397053 h 4397053"/>
                <a:gd name="connsiteX6" fmla="*/ 586725 w 2351052"/>
                <a:gd name="connsiteY6" fmla="*/ 4168453 h 4397053"/>
                <a:gd name="connsiteX7" fmla="*/ 78725 w 2351052"/>
                <a:gd name="connsiteY7" fmla="*/ 2682553 h 4397053"/>
                <a:gd name="connsiteX8" fmla="*/ 167625 w 2351052"/>
                <a:gd name="connsiteY8" fmla="*/ 1549904 h 4397053"/>
                <a:gd name="connsiteX0" fmla="*/ 167625 w 2255599"/>
                <a:gd name="connsiteY0" fmla="*/ 1549904 h 4397053"/>
                <a:gd name="connsiteX1" fmla="*/ 243825 w 2255599"/>
                <a:gd name="connsiteY1" fmla="*/ 1374453 h 4397053"/>
                <a:gd name="connsiteX2" fmla="*/ 1805925 w 2255599"/>
                <a:gd name="connsiteY2" fmla="*/ 1349053 h 4397053"/>
                <a:gd name="connsiteX3" fmla="*/ 1958325 w 2255599"/>
                <a:gd name="connsiteY3" fmla="*/ 1505454 h 4397053"/>
                <a:gd name="connsiteX4" fmla="*/ 2161525 w 2255599"/>
                <a:gd name="connsiteY4" fmla="*/ 2428553 h 4397053"/>
                <a:gd name="connsiteX5" fmla="*/ 2199626 w 2255599"/>
                <a:gd name="connsiteY5" fmla="*/ 2746053 h 4397053"/>
                <a:gd name="connsiteX6" fmla="*/ 1424925 w 2255599"/>
                <a:gd name="connsiteY6" fmla="*/ 4397053 h 4397053"/>
                <a:gd name="connsiteX7" fmla="*/ 586725 w 2255599"/>
                <a:gd name="connsiteY7" fmla="*/ 4168453 h 4397053"/>
                <a:gd name="connsiteX8" fmla="*/ 78725 w 2255599"/>
                <a:gd name="connsiteY8" fmla="*/ 2682553 h 4397053"/>
                <a:gd name="connsiteX9" fmla="*/ 167625 w 2255599"/>
                <a:gd name="connsiteY9" fmla="*/ 1549904 h 4397053"/>
                <a:gd name="connsiteX0" fmla="*/ 167625 w 2199626"/>
                <a:gd name="connsiteY0" fmla="*/ 1549904 h 4397053"/>
                <a:gd name="connsiteX1" fmla="*/ 243825 w 2199626"/>
                <a:gd name="connsiteY1" fmla="*/ 1374453 h 4397053"/>
                <a:gd name="connsiteX2" fmla="*/ 1805925 w 2199626"/>
                <a:gd name="connsiteY2" fmla="*/ 1349053 h 4397053"/>
                <a:gd name="connsiteX3" fmla="*/ 1958325 w 2199626"/>
                <a:gd name="connsiteY3" fmla="*/ 1505454 h 4397053"/>
                <a:gd name="connsiteX4" fmla="*/ 2161525 w 2199626"/>
                <a:gd name="connsiteY4" fmla="*/ 2428553 h 4397053"/>
                <a:gd name="connsiteX5" fmla="*/ 2199626 w 2199626"/>
                <a:gd name="connsiteY5" fmla="*/ 2746053 h 4397053"/>
                <a:gd name="connsiteX6" fmla="*/ 1424925 w 2199626"/>
                <a:gd name="connsiteY6" fmla="*/ 4397053 h 4397053"/>
                <a:gd name="connsiteX7" fmla="*/ 586725 w 2199626"/>
                <a:gd name="connsiteY7" fmla="*/ 4168453 h 4397053"/>
                <a:gd name="connsiteX8" fmla="*/ 78725 w 2199626"/>
                <a:gd name="connsiteY8" fmla="*/ 2682553 h 4397053"/>
                <a:gd name="connsiteX9" fmla="*/ 167625 w 2199626"/>
                <a:gd name="connsiteY9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586725 w 2397130"/>
                <a:gd name="connsiteY7" fmla="*/ 4168453 h 4397053"/>
                <a:gd name="connsiteX8" fmla="*/ 78725 w 2397130"/>
                <a:gd name="connsiteY8" fmla="*/ 2682553 h 4397053"/>
                <a:gd name="connsiteX9" fmla="*/ 167625 w 2397130"/>
                <a:gd name="connsiteY9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586725 w 2397130"/>
                <a:gd name="connsiteY7" fmla="*/ 4168453 h 4397053"/>
                <a:gd name="connsiteX8" fmla="*/ 78727 w 2397130"/>
                <a:gd name="connsiteY8" fmla="*/ 3063553 h 4397053"/>
                <a:gd name="connsiteX9" fmla="*/ 78725 w 2397130"/>
                <a:gd name="connsiteY9" fmla="*/ 2682553 h 4397053"/>
                <a:gd name="connsiteX10" fmla="*/ 167625 w 2397130"/>
                <a:gd name="connsiteY10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78727 w 2397130"/>
                <a:gd name="connsiteY7" fmla="*/ 3063553 h 4397053"/>
                <a:gd name="connsiteX8" fmla="*/ 78725 w 2397130"/>
                <a:gd name="connsiteY8" fmla="*/ 2682553 h 4397053"/>
                <a:gd name="connsiteX9" fmla="*/ 167625 w 2397130"/>
                <a:gd name="connsiteY9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78727 w 2397130"/>
                <a:gd name="connsiteY7" fmla="*/ 3063553 h 4397053"/>
                <a:gd name="connsiteX8" fmla="*/ 78725 w 2397130"/>
                <a:gd name="connsiteY8" fmla="*/ 2682553 h 4397053"/>
                <a:gd name="connsiteX9" fmla="*/ 167625 w 2397130"/>
                <a:gd name="connsiteY9" fmla="*/ 1549904 h 4397053"/>
                <a:gd name="connsiteX0" fmla="*/ 167625 w 2199626"/>
                <a:gd name="connsiteY0" fmla="*/ 1549904 h 3063917"/>
                <a:gd name="connsiteX1" fmla="*/ 243825 w 2199626"/>
                <a:gd name="connsiteY1" fmla="*/ 1374453 h 3063917"/>
                <a:gd name="connsiteX2" fmla="*/ 1805925 w 2199626"/>
                <a:gd name="connsiteY2" fmla="*/ 1349053 h 3063917"/>
                <a:gd name="connsiteX3" fmla="*/ 1958325 w 2199626"/>
                <a:gd name="connsiteY3" fmla="*/ 1505454 h 3063917"/>
                <a:gd name="connsiteX4" fmla="*/ 2161525 w 2199626"/>
                <a:gd name="connsiteY4" fmla="*/ 2428553 h 3063917"/>
                <a:gd name="connsiteX5" fmla="*/ 2199626 w 2199626"/>
                <a:gd name="connsiteY5" fmla="*/ 2746053 h 3063917"/>
                <a:gd name="connsiteX6" fmla="*/ 78727 w 2199626"/>
                <a:gd name="connsiteY6" fmla="*/ 3063553 h 3063917"/>
                <a:gd name="connsiteX7" fmla="*/ 78725 w 2199626"/>
                <a:gd name="connsiteY7" fmla="*/ 2682553 h 3063917"/>
                <a:gd name="connsiteX8" fmla="*/ 167625 w 2199626"/>
                <a:gd name="connsiteY8" fmla="*/ 1549904 h 3063917"/>
                <a:gd name="connsiteX0" fmla="*/ 167625 w 2199626"/>
                <a:gd name="connsiteY0" fmla="*/ 1549904 h 3933258"/>
                <a:gd name="connsiteX1" fmla="*/ 243825 w 2199626"/>
                <a:gd name="connsiteY1" fmla="*/ 1374453 h 3933258"/>
                <a:gd name="connsiteX2" fmla="*/ 1805925 w 2199626"/>
                <a:gd name="connsiteY2" fmla="*/ 1349053 h 3933258"/>
                <a:gd name="connsiteX3" fmla="*/ 1958325 w 2199626"/>
                <a:gd name="connsiteY3" fmla="*/ 1505454 h 3933258"/>
                <a:gd name="connsiteX4" fmla="*/ 2161525 w 2199626"/>
                <a:gd name="connsiteY4" fmla="*/ 2428553 h 3933258"/>
                <a:gd name="connsiteX5" fmla="*/ 2199626 w 2199626"/>
                <a:gd name="connsiteY5" fmla="*/ 2746053 h 3933258"/>
                <a:gd name="connsiteX6" fmla="*/ 78727 w 2199626"/>
                <a:gd name="connsiteY6" fmla="*/ 3063553 h 3933258"/>
                <a:gd name="connsiteX7" fmla="*/ 78725 w 2199626"/>
                <a:gd name="connsiteY7" fmla="*/ 2682553 h 3933258"/>
                <a:gd name="connsiteX8" fmla="*/ 167625 w 2199626"/>
                <a:gd name="connsiteY8" fmla="*/ 1549904 h 393325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78725 w 2415423"/>
                <a:gd name="connsiteY7" fmla="*/ 2682553 h 4450438"/>
                <a:gd name="connsiteX8" fmla="*/ 167625 w 2415423"/>
                <a:gd name="connsiteY8" fmla="*/ 1549904 h 445043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78725 w 2415423"/>
                <a:gd name="connsiteY7" fmla="*/ 2682553 h 4450438"/>
                <a:gd name="connsiteX8" fmla="*/ 167625 w 2415423"/>
                <a:gd name="connsiteY8" fmla="*/ 1549904 h 445043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78725 w 2415423"/>
                <a:gd name="connsiteY7" fmla="*/ 2682553 h 4450438"/>
                <a:gd name="connsiteX8" fmla="*/ 167625 w 2415423"/>
                <a:gd name="connsiteY8" fmla="*/ 1549904 h 445043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237475 w 2415423"/>
                <a:gd name="connsiteY7" fmla="*/ 2503901 h 4450438"/>
                <a:gd name="connsiteX8" fmla="*/ 167625 w 2415423"/>
                <a:gd name="connsiteY8" fmla="*/ 1549904 h 4450438"/>
                <a:gd name="connsiteX0" fmla="*/ 193025 w 2415423"/>
                <a:gd name="connsiteY0" fmla="*/ 1576371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237475 w 2415423"/>
                <a:gd name="connsiteY7" fmla="*/ 2503901 h 4450438"/>
                <a:gd name="connsiteX8" fmla="*/ 193025 w 2415423"/>
                <a:gd name="connsiteY8" fmla="*/ 1576371 h 4450438"/>
                <a:gd name="connsiteX0" fmla="*/ 193025 w 2415423"/>
                <a:gd name="connsiteY0" fmla="*/ 1576371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237475 w 2415423"/>
                <a:gd name="connsiteY7" fmla="*/ 2503901 h 4450438"/>
                <a:gd name="connsiteX8" fmla="*/ 193025 w 2415423"/>
                <a:gd name="connsiteY8" fmla="*/ 1576371 h 4450438"/>
                <a:gd name="connsiteX0" fmla="*/ 193025 w 2415423"/>
                <a:gd name="connsiteY0" fmla="*/ 1576371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237475 w 2415423"/>
                <a:gd name="connsiteY7" fmla="*/ 2503901 h 4450438"/>
                <a:gd name="connsiteX8" fmla="*/ 193025 w 2415423"/>
                <a:gd name="connsiteY8" fmla="*/ 1576371 h 4450438"/>
                <a:gd name="connsiteX0" fmla="*/ 193025 w 2417311"/>
                <a:gd name="connsiteY0" fmla="*/ 1576371 h 4253882"/>
                <a:gd name="connsiteX1" fmla="*/ 243825 w 2417311"/>
                <a:gd name="connsiteY1" fmla="*/ 1374453 h 4253882"/>
                <a:gd name="connsiteX2" fmla="*/ 1805925 w 2417311"/>
                <a:gd name="connsiteY2" fmla="*/ 1349053 h 4253882"/>
                <a:gd name="connsiteX3" fmla="*/ 1958325 w 2417311"/>
                <a:gd name="connsiteY3" fmla="*/ 1505454 h 4253882"/>
                <a:gd name="connsiteX4" fmla="*/ 2161525 w 2417311"/>
                <a:gd name="connsiteY4" fmla="*/ 2428553 h 4253882"/>
                <a:gd name="connsiteX5" fmla="*/ 2199626 w 2417311"/>
                <a:gd name="connsiteY5" fmla="*/ 2746053 h 4253882"/>
                <a:gd name="connsiteX6" fmla="*/ 116827 w 2417311"/>
                <a:gd name="connsiteY6" fmla="*/ 2693014 h 4253882"/>
                <a:gd name="connsiteX7" fmla="*/ 237475 w 2417311"/>
                <a:gd name="connsiteY7" fmla="*/ 2503901 h 4253882"/>
                <a:gd name="connsiteX8" fmla="*/ 193025 w 2417311"/>
                <a:gd name="connsiteY8" fmla="*/ 1576371 h 4253882"/>
                <a:gd name="connsiteX0" fmla="*/ 193025 w 2417311"/>
                <a:gd name="connsiteY0" fmla="*/ 1576371 h 4253882"/>
                <a:gd name="connsiteX1" fmla="*/ 243825 w 2417311"/>
                <a:gd name="connsiteY1" fmla="*/ 1374453 h 4253882"/>
                <a:gd name="connsiteX2" fmla="*/ 1805925 w 2417311"/>
                <a:gd name="connsiteY2" fmla="*/ 1349053 h 4253882"/>
                <a:gd name="connsiteX3" fmla="*/ 1958325 w 2417311"/>
                <a:gd name="connsiteY3" fmla="*/ 1505454 h 4253882"/>
                <a:gd name="connsiteX4" fmla="*/ 2161525 w 2417311"/>
                <a:gd name="connsiteY4" fmla="*/ 2428553 h 4253882"/>
                <a:gd name="connsiteX5" fmla="*/ 2199626 w 2417311"/>
                <a:gd name="connsiteY5" fmla="*/ 2746053 h 4253882"/>
                <a:gd name="connsiteX6" fmla="*/ 116827 w 2417311"/>
                <a:gd name="connsiteY6" fmla="*/ 2693014 h 4253882"/>
                <a:gd name="connsiteX7" fmla="*/ 237475 w 2417311"/>
                <a:gd name="connsiteY7" fmla="*/ 2503901 h 4253882"/>
                <a:gd name="connsiteX8" fmla="*/ 193025 w 2417311"/>
                <a:gd name="connsiteY8" fmla="*/ 1576371 h 4253882"/>
                <a:gd name="connsiteX0" fmla="*/ 193025 w 2417311"/>
                <a:gd name="connsiteY0" fmla="*/ 1576371 h 4253882"/>
                <a:gd name="connsiteX1" fmla="*/ 243825 w 2417311"/>
                <a:gd name="connsiteY1" fmla="*/ 1374453 h 4253882"/>
                <a:gd name="connsiteX2" fmla="*/ 1805925 w 2417311"/>
                <a:gd name="connsiteY2" fmla="*/ 1349053 h 4253882"/>
                <a:gd name="connsiteX3" fmla="*/ 1958325 w 2417311"/>
                <a:gd name="connsiteY3" fmla="*/ 1505454 h 4253882"/>
                <a:gd name="connsiteX4" fmla="*/ 2161525 w 2417311"/>
                <a:gd name="connsiteY4" fmla="*/ 2428553 h 4253882"/>
                <a:gd name="connsiteX5" fmla="*/ 2199626 w 2417311"/>
                <a:gd name="connsiteY5" fmla="*/ 2746053 h 4253882"/>
                <a:gd name="connsiteX6" fmla="*/ 116827 w 2417311"/>
                <a:gd name="connsiteY6" fmla="*/ 2693014 h 4253882"/>
                <a:gd name="connsiteX7" fmla="*/ 237475 w 2417311"/>
                <a:gd name="connsiteY7" fmla="*/ 2503901 h 4253882"/>
                <a:gd name="connsiteX8" fmla="*/ 193025 w 2417311"/>
                <a:gd name="connsiteY8" fmla="*/ 1576371 h 4253882"/>
                <a:gd name="connsiteX0" fmla="*/ 193025 w 2404808"/>
                <a:gd name="connsiteY0" fmla="*/ 1576371 h 4460882"/>
                <a:gd name="connsiteX1" fmla="*/ 243825 w 2404808"/>
                <a:gd name="connsiteY1" fmla="*/ 1374453 h 4460882"/>
                <a:gd name="connsiteX2" fmla="*/ 1805925 w 2404808"/>
                <a:gd name="connsiteY2" fmla="*/ 1349053 h 4460882"/>
                <a:gd name="connsiteX3" fmla="*/ 1958325 w 2404808"/>
                <a:gd name="connsiteY3" fmla="*/ 1505454 h 4460882"/>
                <a:gd name="connsiteX4" fmla="*/ 2161525 w 2404808"/>
                <a:gd name="connsiteY4" fmla="*/ 2428553 h 4460882"/>
                <a:gd name="connsiteX5" fmla="*/ 2199626 w 2404808"/>
                <a:gd name="connsiteY5" fmla="*/ 2746053 h 4460882"/>
                <a:gd name="connsiteX6" fmla="*/ 116827 w 2404808"/>
                <a:gd name="connsiteY6" fmla="*/ 2693014 h 4460882"/>
                <a:gd name="connsiteX7" fmla="*/ 237475 w 2404808"/>
                <a:gd name="connsiteY7" fmla="*/ 2503901 h 4460882"/>
                <a:gd name="connsiteX8" fmla="*/ 193025 w 2404808"/>
                <a:gd name="connsiteY8" fmla="*/ 1576371 h 4460882"/>
                <a:gd name="connsiteX0" fmla="*/ 222372 w 2228973"/>
                <a:gd name="connsiteY0" fmla="*/ 1576371 h 3028856"/>
                <a:gd name="connsiteX1" fmla="*/ 273172 w 2228973"/>
                <a:gd name="connsiteY1" fmla="*/ 1374453 h 3028856"/>
                <a:gd name="connsiteX2" fmla="*/ 1835272 w 2228973"/>
                <a:gd name="connsiteY2" fmla="*/ 1349053 h 3028856"/>
                <a:gd name="connsiteX3" fmla="*/ 1987672 w 2228973"/>
                <a:gd name="connsiteY3" fmla="*/ 1505454 h 3028856"/>
                <a:gd name="connsiteX4" fmla="*/ 2190872 w 2228973"/>
                <a:gd name="connsiteY4" fmla="*/ 2428553 h 3028856"/>
                <a:gd name="connsiteX5" fmla="*/ 2228973 w 2228973"/>
                <a:gd name="connsiteY5" fmla="*/ 2746053 h 3028856"/>
                <a:gd name="connsiteX6" fmla="*/ 167966 w 2228973"/>
                <a:gd name="connsiteY6" fmla="*/ 3028570 h 3028856"/>
                <a:gd name="connsiteX7" fmla="*/ 146174 w 2228973"/>
                <a:gd name="connsiteY7" fmla="*/ 2693014 h 3028856"/>
                <a:gd name="connsiteX8" fmla="*/ 266822 w 2228973"/>
                <a:gd name="connsiteY8" fmla="*/ 2503901 h 3028856"/>
                <a:gd name="connsiteX9" fmla="*/ 222372 w 2228973"/>
                <a:gd name="connsiteY9" fmla="*/ 1576371 h 3028856"/>
                <a:gd name="connsiteX0" fmla="*/ 222372 w 2228973"/>
                <a:gd name="connsiteY0" fmla="*/ 1576371 h 4099446"/>
                <a:gd name="connsiteX1" fmla="*/ 273172 w 2228973"/>
                <a:gd name="connsiteY1" fmla="*/ 1374453 h 4099446"/>
                <a:gd name="connsiteX2" fmla="*/ 1835272 w 2228973"/>
                <a:gd name="connsiteY2" fmla="*/ 1349053 h 4099446"/>
                <a:gd name="connsiteX3" fmla="*/ 1987672 w 2228973"/>
                <a:gd name="connsiteY3" fmla="*/ 1505454 h 4099446"/>
                <a:gd name="connsiteX4" fmla="*/ 2190872 w 2228973"/>
                <a:gd name="connsiteY4" fmla="*/ 2428553 h 4099446"/>
                <a:gd name="connsiteX5" fmla="*/ 2228973 w 2228973"/>
                <a:gd name="connsiteY5" fmla="*/ 2746053 h 4099446"/>
                <a:gd name="connsiteX6" fmla="*/ 167966 w 2228973"/>
                <a:gd name="connsiteY6" fmla="*/ 3028570 h 4099446"/>
                <a:gd name="connsiteX7" fmla="*/ 146174 w 2228973"/>
                <a:gd name="connsiteY7" fmla="*/ 2693014 h 4099446"/>
                <a:gd name="connsiteX8" fmla="*/ 266822 w 2228973"/>
                <a:gd name="connsiteY8" fmla="*/ 2503901 h 4099446"/>
                <a:gd name="connsiteX9" fmla="*/ 222372 w 2228973"/>
                <a:gd name="connsiteY9" fmla="*/ 1576371 h 4099446"/>
                <a:gd name="connsiteX0" fmla="*/ 222372 w 2653536"/>
                <a:gd name="connsiteY0" fmla="*/ 1576371 h 4455784"/>
                <a:gd name="connsiteX1" fmla="*/ 273172 w 2653536"/>
                <a:gd name="connsiteY1" fmla="*/ 1374453 h 4455784"/>
                <a:gd name="connsiteX2" fmla="*/ 1835272 w 2653536"/>
                <a:gd name="connsiteY2" fmla="*/ 1349053 h 4455784"/>
                <a:gd name="connsiteX3" fmla="*/ 1987672 w 2653536"/>
                <a:gd name="connsiteY3" fmla="*/ 1505454 h 4455784"/>
                <a:gd name="connsiteX4" fmla="*/ 2190872 w 2653536"/>
                <a:gd name="connsiteY4" fmla="*/ 2428553 h 4455784"/>
                <a:gd name="connsiteX5" fmla="*/ 2228973 w 2653536"/>
                <a:gd name="connsiteY5" fmla="*/ 2746053 h 4455784"/>
                <a:gd name="connsiteX6" fmla="*/ 167966 w 2653536"/>
                <a:gd name="connsiteY6" fmla="*/ 3028570 h 4455784"/>
                <a:gd name="connsiteX7" fmla="*/ 146174 w 2653536"/>
                <a:gd name="connsiteY7" fmla="*/ 2693014 h 4455784"/>
                <a:gd name="connsiteX8" fmla="*/ 266822 w 2653536"/>
                <a:gd name="connsiteY8" fmla="*/ 2503901 h 4455784"/>
                <a:gd name="connsiteX9" fmla="*/ 222372 w 2653536"/>
                <a:gd name="connsiteY9" fmla="*/ 1576371 h 4455784"/>
                <a:gd name="connsiteX0" fmla="*/ 222372 w 2631385"/>
                <a:gd name="connsiteY0" fmla="*/ 1576371 h 4443963"/>
                <a:gd name="connsiteX1" fmla="*/ 273172 w 2631385"/>
                <a:gd name="connsiteY1" fmla="*/ 1374453 h 4443963"/>
                <a:gd name="connsiteX2" fmla="*/ 1835272 w 2631385"/>
                <a:gd name="connsiteY2" fmla="*/ 1349053 h 4443963"/>
                <a:gd name="connsiteX3" fmla="*/ 1987672 w 2631385"/>
                <a:gd name="connsiteY3" fmla="*/ 1505454 h 4443963"/>
                <a:gd name="connsiteX4" fmla="*/ 2190872 w 2631385"/>
                <a:gd name="connsiteY4" fmla="*/ 2428553 h 4443963"/>
                <a:gd name="connsiteX5" fmla="*/ 2228973 w 2631385"/>
                <a:gd name="connsiteY5" fmla="*/ 2746053 h 4443963"/>
                <a:gd name="connsiteX6" fmla="*/ 167966 w 2631385"/>
                <a:gd name="connsiteY6" fmla="*/ 3028570 h 4443963"/>
                <a:gd name="connsiteX7" fmla="*/ 146174 w 2631385"/>
                <a:gd name="connsiteY7" fmla="*/ 2693014 h 4443963"/>
                <a:gd name="connsiteX8" fmla="*/ 266822 w 2631385"/>
                <a:gd name="connsiteY8" fmla="*/ 2503901 h 4443963"/>
                <a:gd name="connsiteX9" fmla="*/ 222372 w 2631385"/>
                <a:gd name="connsiteY9" fmla="*/ 1576371 h 4443963"/>
                <a:gd name="connsiteX0" fmla="*/ 193026 w 2602039"/>
                <a:gd name="connsiteY0" fmla="*/ 1576371 h 4443963"/>
                <a:gd name="connsiteX1" fmla="*/ 243826 w 2602039"/>
                <a:gd name="connsiteY1" fmla="*/ 1374453 h 4443963"/>
                <a:gd name="connsiteX2" fmla="*/ 1805926 w 2602039"/>
                <a:gd name="connsiteY2" fmla="*/ 1349053 h 4443963"/>
                <a:gd name="connsiteX3" fmla="*/ 1958326 w 2602039"/>
                <a:gd name="connsiteY3" fmla="*/ 1505454 h 4443963"/>
                <a:gd name="connsiteX4" fmla="*/ 2161526 w 2602039"/>
                <a:gd name="connsiteY4" fmla="*/ 2428553 h 4443963"/>
                <a:gd name="connsiteX5" fmla="*/ 2199627 w 2602039"/>
                <a:gd name="connsiteY5" fmla="*/ 2746053 h 4443963"/>
                <a:gd name="connsiteX6" fmla="*/ 138620 w 2602039"/>
                <a:gd name="connsiteY6" fmla="*/ 3028570 h 4443963"/>
                <a:gd name="connsiteX7" fmla="*/ 116828 w 2602039"/>
                <a:gd name="connsiteY7" fmla="*/ 2693014 h 4443963"/>
                <a:gd name="connsiteX8" fmla="*/ 237476 w 2602039"/>
                <a:gd name="connsiteY8" fmla="*/ 2503901 h 4443963"/>
                <a:gd name="connsiteX9" fmla="*/ 193026 w 2602039"/>
                <a:gd name="connsiteY9" fmla="*/ 1576371 h 4443963"/>
                <a:gd name="connsiteX0" fmla="*/ 108096 w 2517109"/>
                <a:gd name="connsiteY0" fmla="*/ 1640146 h 4507738"/>
                <a:gd name="connsiteX1" fmla="*/ 158896 w 2517109"/>
                <a:gd name="connsiteY1" fmla="*/ 1438228 h 4507738"/>
                <a:gd name="connsiteX2" fmla="*/ 1720996 w 2517109"/>
                <a:gd name="connsiteY2" fmla="*/ 1412828 h 4507738"/>
                <a:gd name="connsiteX3" fmla="*/ 1873396 w 2517109"/>
                <a:gd name="connsiteY3" fmla="*/ 1569229 h 4507738"/>
                <a:gd name="connsiteX4" fmla="*/ 2076596 w 2517109"/>
                <a:gd name="connsiteY4" fmla="*/ 2492328 h 4507738"/>
                <a:gd name="connsiteX5" fmla="*/ 2114697 w 2517109"/>
                <a:gd name="connsiteY5" fmla="*/ 2809828 h 4507738"/>
                <a:gd name="connsiteX6" fmla="*/ 53690 w 2517109"/>
                <a:gd name="connsiteY6" fmla="*/ 3092345 h 4507738"/>
                <a:gd name="connsiteX7" fmla="*/ 31898 w 2517109"/>
                <a:gd name="connsiteY7" fmla="*/ 2756789 h 4507738"/>
                <a:gd name="connsiteX8" fmla="*/ 152546 w 2517109"/>
                <a:gd name="connsiteY8" fmla="*/ 2567676 h 4507738"/>
                <a:gd name="connsiteX9" fmla="*/ 108096 w 2517109"/>
                <a:gd name="connsiteY9" fmla="*/ 1640146 h 450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17109" h="4507738">
                  <a:moveTo>
                    <a:pt x="108096" y="1640146"/>
                  </a:moveTo>
                  <a:cubicBezTo>
                    <a:pt x="177946" y="1638029"/>
                    <a:pt x="114446" y="1598703"/>
                    <a:pt x="158896" y="1438228"/>
                  </a:cubicBezTo>
                  <a:cubicBezTo>
                    <a:pt x="-671298" y="-627854"/>
                    <a:pt x="2476646" y="-317155"/>
                    <a:pt x="1720996" y="1412828"/>
                  </a:cubicBezTo>
                  <a:lnTo>
                    <a:pt x="1873396" y="1569229"/>
                  </a:lnTo>
                  <a:cubicBezTo>
                    <a:pt x="1301896" y="1978529"/>
                    <a:pt x="1869767" y="2549299"/>
                    <a:pt x="2076596" y="2492328"/>
                  </a:cubicBezTo>
                  <a:cubicBezTo>
                    <a:pt x="2127396" y="2699094"/>
                    <a:pt x="2097764" y="2684945"/>
                    <a:pt x="2114697" y="2809828"/>
                  </a:cubicBezTo>
                  <a:cubicBezTo>
                    <a:pt x="3829424" y="4325243"/>
                    <a:pt x="-526829" y="5586789"/>
                    <a:pt x="53690" y="3092345"/>
                  </a:cubicBezTo>
                  <a:cubicBezTo>
                    <a:pt x="51114" y="2986844"/>
                    <a:pt x="-39" y="2837329"/>
                    <a:pt x="31898" y="2756789"/>
                  </a:cubicBezTo>
                  <a:cubicBezTo>
                    <a:pt x="-33719" y="2674558"/>
                    <a:pt x="131380" y="2740550"/>
                    <a:pt x="152546" y="2567676"/>
                  </a:cubicBezTo>
                  <a:cubicBezTo>
                    <a:pt x="708322" y="2367180"/>
                    <a:pt x="313413" y="1393476"/>
                    <a:pt x="108096" y="1640146"/>
                  </a:cubicBezTo>
                  <a:close/>
                </a:path>
              </a:pathLst>
            </a:custGeom>
            <a:solidFill>
              <a:srgbClr val="D092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3A9B668-2ACA-48EA-8F4C-9BEF48919537}"/>
                </a:ext>
              </a:extLst>
            </p:cNvPr>
            <p:cNvGrpSpPr/>
            <p:nvPr/>
          </p:nvGrpSpPr>
          <p:grpSpPr>
            <a:xfrm rot="20661487">
              <a:off x="6662924" y="-1609"/>
              <a:ext cx="597703" cy="6254612"/>
              <a:chOff x="7350125" y="358225"/>
              <a:chExt cx="597703" cy="6254612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1513888-8FA6-4B1D-81BD-BA3109042079}"/>
                  </a:ext>
                </a:extLst>
              </p:cNvPr>
              <p:cNvSpPr/>
              <p:nvPr/>
            </p:nvSpPr>
            <p:spPr>
              <a:xfrm>
                <a:off x="7381461" y="543339"/>
                <a:ext cx="344556" cy="5632174"/>
              </a:xfrm>
              <a:custGeom>
                <a:avLst/>
                <a:gdLst>
                  <a:gd name="connsiteX0" fmla="*/ 344556 w 344556"/>
                  <a:gd name="connsiteY0" fmla="*/ 0 h 5632174"/>
                  <a:gd name="connsiteX1" fmla="*/ 0 w 344556"/>
                  <a:gd name="connsiteY1" fmla="*/ 5632174 h 5632174"/>
                  <a:gd name="connsiteX2" fmla="*/ 0 w 344556"/>
                  <a:gd name="connsiteY2" fmla="*/ 5632174 h 5632174"/>
                  <a:gd name="connsiteX3" fmla="*/ 0 w 344556"/>
                  <a:gd name="connsiteY3" fmla="*/ 5632174 h 563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4556" h="5632174">
                    <a:moveTo>
                      <a:pt x="344556" y="0"/>
                    </a:moveTo>
                    <a:lnTo>
                      <a:pt x="0" y="5632174"/>
                    </a:lnTo>
                    <a:lnTo>
                      <a:pt x="0" y="5632174"/>
                    </a:lnTo>
                    <a:lnTo>
                      <a:pt x="0" y="563217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0">
                <a:extLst>
                  <a:ext uri="{FF2B5EF4-FFF2-40B4-BE49-F238E27FC236}">
                    <a16:creationId xmlns:a16="http://schemas.microsoft.com/office/drawing/2014/main" id="{5DD91F5D-DBE3-4EA8-A23C-8EFF42DA9B16}"/>
                  </a:ext>
                </a:extLst>
              </p:cNvPr>
              <p:cNvSpPr/>
              <p:nvPr/>
            </p:nvSpPr>
            <p:spPr>
              <a:xfrm>
                <a:off x="7540083" y="358225"/>
                <a:ext cx="407745" cy="6254612"/>
              </a:xfrm>
              <a:custGeom>
                <a:avLst/>
                <a:gdLst>
                  <a:gd name="connsiteX0" fmla="*/ 0 w 516835"/>
                  <a:gd name="connsiteY0" fmla="*/ 0 h 5897217"/>
                  <a:gd name="connsiteX1" fmla="*/ 516835 w 516835"/>
                  <a:gd name="connsiteY1" fmla="*/ 0 h 5897217"/>
                  <a:gd name="connsiteX2" fmla="*/ 516835 w 516835"/>
                  <a:gd name="connsiteY2" fmla="*/ 5897217 h 5897217"/>
                  <a:gd name="connsiteX3" fmla="*/ 0 w 516835"/>
                  <a:gd name="connsiteY3" fmla="*/ 5897217 h 5897217"/>
                  <a:gd name="connsiteX4" fmla="*/ 0 w 516835"/>
                  <a:gd name="connsiteY4" fmla="*/ 0 h 5897217"/>
                  <a:gd name="connsiteX0" fmla="*/ 0 w 593035"/>
                  <a:gd name="connsiteY0" fmla="*/ 133350 h 6030567"/>
                  <a:gd name="connsiteX1" fmla="*/ 593035 w 593035"/>
                  <a:gd name="connsiteY1" fmla="*/ 0 h 6030567"/>
                  <a:gd name="connsiteX2" fmla="*/ 516835 w 593035"/>
                  <a:gd name="connsiteY2" fmla="*/ 6030567 h 6030567"/>
                  <a:gd name="connsiteX3" fmla="*/ 0 w 593035"/>
                  <a:gd name="connsiteY3" fmla="*/ 6030567 h 6030567"/>
                  <a:gd name="connsiteX4" fmla="*/ 0 w 593035"/>
                  <a:gd name="connsiteY4" fmla="*/ 133350 h 6030567"/>
                  <a:gd name="connsiteX0" fmla="*/ 352425 w 593035"/>
                  <a:gd name="connsiteY0" fmla="*/ 0 h 6163917"/>
                  <a:gd name="connsiteX1" fmla="*/ 593035 w 593035"/>
                  <a:gd name="connsiteY1" fmla="*/ 133350 h 6163917"/>
                  <a:gd name="connsiteX2" fmla="*/ 516835 w 593035"/>
                  <a:gd name="connsiteY2" fmla="*/ 6163917 h 6163917"/>
                  <a:gd name="connsiteX3" fmla="*/ 0 w 593035"/>
                  <a:gd name="connsiteY3" fmla="*/ 6163917 h 6163917"/>
                  <a:gd name="connsiteX4" fmla="*/ 352425 w 593035"/>
                  <a:gd name="connsiteY4" fmla="*/ 0 h 6163917"/>
                  <a:gd name="connsiteX0" fmla="*/ 352425 w 593035"/>
                  <a:gd name="connsiteY0" fmla="*/ 0 h 6163917"/>
                  <a:gd name="connsiteX1" fmla="*/ 593035 w 593035"/>
                  <a:gd name="connsiteY1" fmla="*/ 133350 h 6163917"/>
                  <a:gd name="connsiteX2" fmla="*/ 516835 w 593035"/>
                  <a:gd name="connsiteY2" fmla="*/ 6163917 h 6163917"/>
                  <a:gd name="connsiteX3" fmla="*/ 0 w 593035"/>
                  <a:gd name="connsiteY3" fmla="*/ 6163917 h 6163917"/>
                  <a:gd name="connsiteX4" fmla="*/ 439186 w 593035"/>
                  <a:gd name="connsiteY4" fmla="*/ 260902 h 6163917"/>
                  <a:gd name="connsiteX5" fmla="*/ 352425 w 593035"/>
                  <a:gd name="connsiteY5" fmla="*/ 0 h 6163917"/>
                  <a:gd name="connsiteX0" fmla="*/ 352425 w 593035"/>
                  <a:gd name="connsiteY0" fmla="*/ 0 h 6163917"/>
                  <a:gd name="connsiteX1" fmla="*/ 593035 w 593035"/>
                  <a:gd name="connsiteY1" fmla="*/ 133350 h 6163917"/>
                  <a:gd name="connsiteX2" fmla="*/ 516835 w 593035"/>
                  <a:gd name="connsiteY2" fmla="*/ 6163917 h 6163917"/>
                  <a:gd name="connsiteX3" fmla="*/ 0 w 593035"/>
                  <a:gd name="connsiteY3" fmla="*/ 6163917 h 6163917"/>
                  <a:gd name="connsiteX4" fmla="*/ 458236 w 593035"/>
                  <a:gd name="connsiteY4" fmla="*/ 237090 h 6163917"/>
                  <a:gd name="connsiteX5" fmla="*/ 352425 w 593035"/>
                  <a:gd name="connsiteY5" fmla="*/ 0 h 6163917"/>
                  <a:gd name="connsiteX0" fmla="*/ 376238 w 593035"/>
                  <a:gd name="connsiteY0" fmla="*/ 0 h 6135342"/>
                  <a:gd name="connsiteX1" fmla="*/ 593035 w 593035"/>
                  <a:gd name="connsiteY1" fmla="*/ 104775 h 6135342"/>
                  <a:gd name="connsiteX2" fmla="*/ 516835 w 593035"/>
                  <a:gd name="connsiteY2" fmla="*/ 6135342 h 6135342"/>
                  <a:gd name="connsiteX3" fmla="*/ 0 w 593035"/>
                  <a:gd name="connsiteY3" fmla="*/ 6135342 h 6135342"/>
                  <a:gd name="connsiteX4" fmla="*/ 458236 w 593035"/>
                  <a:gd name="connsiteY4" fmla="*/ 208515 h 6135342"/>
                  <a:gd name="connsiteX5" fmla="*/ 376238 w 593035"/>
                  <a:gd name="connsiteY5" fmla="*/ 0 h 6135342"/>
                  <a:gd name="connsiteX0" fmla="*/ 376238 w 593035"/>
                  <a:gd name="connsiteY0" fmla="*/ 0 h 6135342"/>
                  <a:gd name="connsiteX1" fmla="*/ 593035 w 593035"/>
                  <a:gd name="connsiteY1" fmla="*/ 104775 h 6135342"/>
                  <a:gd name="connsiteX2" fmla="*/ 516835 w 593035"/>
                  <a:gd name="connsiteY2" fmla="*/ 6135342 h 6135342"/>
                  <a:gd name="connsiteX3" fmla="*/ 0 w 593035"/>
                  <a:gd name="connsiteY3" fmla="*/ 6135342 h 6135342"/>
                  <a:gd name="connsiteX4" fmla="*/ 458236 w 593035"/>
                  <a:gd name="connsiteY4" fmla="*/ 208515 h 6135342"/>
                  <a:gd name="connsiteX5" fmla="*/ 376238 w 593035"/>
                  <a:gd name="connsiteY5" fmla="*/ 0 h 6135342"/>
                  <a:gd name="connsiteX0" fmla="*/ 376238 w 593035"/>
                  <a:gd name="connsiteY0" fmla="*/ 0 h 6135342"/>
                  <a:gd name="connsiteX1" fmla="*/ 593035 w 593035"/>
                  <a:gd name="connsiteY1" fmla="*/ 104775 h 6135342"/>
                  <a:gd name="connsiteX2" fmla="*/ 516835 w 593035"/>
                  <a:gd name="connsiteY2" fmla="*/ 6135342 h 6135342"/>
                  <a:gd name="connsiteX3" fmla="*/ 0 w 593035"/>
                  <a:gd name="connsiteY3" fmla="*/ 6135342 h 6135342"/>
                  <a:gd name="connsiteX4" fmla="*/ 458236 w 593035"/>
                  <a:gd name="connsiteY4" fmla="*/ 208515 h 6135342"/>
                  <a:gd name="connsiteX5" fmla="*/ 376238 w 593035"/>
                  <a:gd name="connsiteY5" fmla="*/ 0 h 6135342"/>
                  <a:gd name="connsiteX0" fmla="*/ 376238 w 593035"/>
                  <a:gd name="connsiteY0" fmla="*/ 0 h 6135342"/>
                  <a:gd name="connsiteX1" fmla="*/ 593035 w 593035"/>
                  <a:gd name="connsiteY1" fmla="*/ 104775 h 6135342"/>
                  <a:gd name="connsiteX2" fmla="*/ 516835 w 593035"/>
                  <a:gd name="connsiteY2" fmla="*/ 6135342 h 6135342"/>
                  <a:gd name="connsiteX3" fmla="*/ 0 w 593035"/>
                  <a:gd name="connsiteY3" fmla="*/ 6135342 h 6135342"/>
                  <a:gd name="connsiteX4" fmla="*/ 458236 w 593035"/>
                  <a:gd name="connsiteY4" fmla="*/ 208515 h 6135342"/>
                  <a:gd name="connsiteX5" fmla="*/ 376238 w 593035"/>
                  <a:gd name="connsiteY5" fmla="*/ 0 h 6135342"/>
                  <a:gd name="connsiteX0" fmla="*/ 376238 w 597797"/>
                  <a:gd name="connsiteY0" fmla="*/ 0 h 6135342"/>
                  <a:gd name="connsiteX1" fmla="*/ 597797 w 597797"/>
                  <a:gd name="connsiteY1" fmla="*/ 85725 h 6135342"/>
                  <a:gd name="connsiteX2" fmla="*/ 516835 w 597797"/>
                  <a:gd name="connsiteY2" fmla="*/ 6135342 h 6135342"/>
                  <a:gd name="connsiteX3" fmla="*/ 0 w 597797"/>
                  <a:gd name="connsiteY3" fmla="*/ 6135342 h 6135342"/>
                  <a:gd name="connsiteX4" fmla="*/ 458236 w 597797"/>
                  <a:gd name="connsiteY4" fmla="*/ 208515 h 6135342"/>
                  <a:gd name="connsiteX5" fmla="*/ 376238 w 597797"/>
                  <a:gd name="connsiteY5" fmla="*/ 0 h 6135342"/>
                  <a:gd name="connsiteX0" fmla="*/ 376238 w 597797"/>
                  <a:gd name="connsiteY0" fmla="*/ 0 h 6135342"/>
                  <a:gd name="connsiteX1" fmla="*/ 597797 w 597797"/>
                  <a:gd name="connsiteY1" fmla="*/ 85725 h 6135342"/>
                  <a:gd name="connsiteX2" fmla="*/ 572536 w 597797"/>
                  <a:gd name="connsiteY2" fmla="*/ 241851 h 6135342"/>
                  <a:gd name="connsiteX3" fmla="*/ 516835 w 597797"/>
                  <a:gd name="connsiteY3" fmla="*/ 6135342 h 6135342"/>
                  <a:gd name="connsiteX4" fmla="*/ 0 w 597797"/>
                  <a:gd name="connsiteY4" fmla="*/ 6135342 h 6135342"/>
                  <a:gd name="connsiteX5" fmla="*/ 458236 w 597797"/>
                  <a:gd name="connsiteY5" fmla="*/ 208515 h 6135342"/>
                  <a:gd name="connsiteX6" fmla="*/ 376238 w 597797"/>
                  <a:gd name="connsiteY6" fmla="*/ 0 h 6135342"/>
                  <a:gd name="connsiteX0" fmla="*/ 376238 w 608600"/>
                  <a:gd name="connsiteY0" fmla="*/ 0 h 6135342"/>
                  <a:gd name="connsiteX1" fmla="*/ 597797 w 608600"/>
                  <a:gd name="connsiteY1" fmla="*/ 85725 h 6135342"/>
                  <a:gd name="connsiteX2" fmla="*/ 572536 w 608600"/>
                  <a:gd name="connsiteY2" fmla="*/ 241851 h 6135342"/>
                  <a:gd name="connsiteX3" fmla="*/ 516835 w 608600"/>
                  <a:gd name="connsiteY3" fmla="*/ 6135342 h 6135342"/>
                  <a:gd name="connsiteX4" fmla="*/ 0 w 608600"/>
                  <a:gd name="connsiteY4" fmla="*/ 6135342 h 6135342"/>
                  <a:gd name="connsiteX5" fmla="*/ 458236 w 608600"/>
                  <a:gd name="connsiteY5" fmla="*/ 208515 h 6135342"/>
                  <a:gd name="connsiteX6" fmla="*/ 376238 w 608600"/>
                  <a:gd name="connsiteY6" fmla="*/ 0 h 6135342"/>
                  <a:gd name="connsiteX0" fmla="*/ 376238 w 619376"/>
                  <a:gd name="connsiteY0" fmla="*/ 0 h 6135342"/>
                  <a:gd name="connsiteX1" fmla="*/ 597797 w 619376"/>
                  <a:gd name="connsiteY1" fmla="*/ 85725 h 6135342"/>
                  <a:gd name="connsiteX2" fmla="*/ 572536 w 619376"/>
                  <a:gd name="connsiteY2" fmla="*/ 241851 h 6135342"/>
                  <a:gd name="connsiteX3" fmla="*/ 516835 w 619376"/>
                  <a:gd name="connsiteY3" fmla="*/ 6135342 h 6135342"/>
                  <a:gd name="connsiteX4" fmla="*/ 0 w 619376"/>
                  <a:gd name="connsiteY4" fmla="*/ 6135342 h 6135342"/>
                  <a:gd name="connsiteX5" fmla="*/ 458236 w 619376"/>
                  <a:gd name="connsiteY5" fmla="*/ 208515 h 6135342"/>
                  <a:gd name="connsiteX6" fmla="*/ 376238 w 619376"/>
                  <a:gd name="connsiteY6" fmla="*/ 0 h 6135342"/>
                  <a:gd name="connsiteX0" fmla="*/ 376238 w 619376"/>
                  <a:gd name="connsiteY0" fmla="*/ 0 h 6135342"/>
                  <a:gd name="connsiteX1" fmla="*/ 597797 w 619376"/>
                  <a:gd name="connsiteY1" fmla="*/ 85725 h 6135342"/>
                  <a:gd name="connsiteX2" fmla="*/ 572536 w 619376"/>
                  <a:gd name="connsiteY2" fmla="*/ 232326 h 6135342"/>
                  <a:gd name="connsiteX3" fmla="*/ 516835 w 619376"/>
                  <a:gd name="connsiteY3" fmla="*/ 6135342 h 6135342"/>
                  <a:gd name="connsiteX4" fmla="*/ 0 w 619376"/>
                  <a:gd name="connsiteY4" fmla="*/ 6135342 h 6135342"/>
                  <a:gd name="connsiteX5" fmla="*/ 458236 w 619376"/>
                  <a:gd name="connsiteY5" fmla="*/ 208515 h 6135342"/>
                  <a:gd name="connsiteX6" fmla="*/ 376238 w 619376"/>
                  <a:gd name="connsiteY6" fmla="*/ 0 h 6135342"/>
                  <a:gd name="connsiteX0" fmla="*/ 376437 w 619575"/>
                  <a:gd name="connsiteY0" fmla="*/ 153036 h 6288378"/>
                  <a:gd name="connsiteX1" fmla="*/ 597996 w 619575"/>
                  <a:gd name="connsiteY1" fmla="*/ 238761 h 6288378"/>
                  <a:gd name="connsiteX2" fmla="*/ 572735 w 619575"/>
                  <a:gd name="connsiteY2" fmla="*/ 385362 h 6288378"/>
                  <a:gd name="connsiteX3" fmla="*/ 517034 w 619575"/>
                  <a:gd name="connsiteY3" fmla="*/ 6288378 h 6288378"/>
                  <a:gd name="connsiteX4" fmla="*/ 199 w 619575"/>
                  <a:gd name="connsiteY4" fmla="*/ 6288378 h 6288378"/>
                  <a:gd name="connsiteX5" fmla="*/ 477484 w 619575"/>
                  <a:gd name="connsiteY5" fmla="*/ 452037 h 6288378"/>
                  <a:gd name="connsiteX6" fmla="*/ 458435 w 619575"/>
                  <a:gd name="connsiteY6" fmla="*/ 361551 h 6288378"/>
                  <a:gd name="connsiteX7" fmla="*/ 376437 w 619575"/>
                  <a:gd name="connsiteY7" fmla="*/ 153036 h 6288378"/>
                  <a:gd name="connsiteX0" fmla="*/ 376437 w 619575"/>
                  <a:gd name="connsiteY0" fmla="*/ 0 h 6135342"/>
                  <a:gd name="connsiteX1" fmla="*/ 597996 w 619575"/>
                  <a:gd name="connsiteY1" fmla="*/ 85725 h 6135342"/>
                  <a:gd name="connsiteX2" fmla="*/ 572735 w 619575"/>
                  <a:gd name="connsiteY2" fmla="*/ 232326 h 6135342"/>
                  <a:gd name="connsiteX3" fmla="*/ 517034 w 619575"/>
                  <a:gd name="connsiteY3" fmla="*/ 6135342 h 6135342"/>
                  <a:gd name="connsiteX4" fmla="*/ 199 w 619575"/>
                  <a:gd name="connsiteY4" fmla="*/ 6135342 h 6135342"/>
                  <a:gd name="connsiteX5" fmla="*/ 477484 w 619575"/>
                  <a:gd name="connsiteY5" fmla="*/ 299001 h 6135342"/>
                  <a:gd name="connsiteX6" fmla="*/ 458435 w 619575"/>
                  <a:gd name="connsiteY6" fmla="*/ 208515 h 6135342"/>
                  <a:gd name="connsiteX7" fmla="*/ 376437 w 619575"/>
                  <a:gd name="connsiteY7" fmla="*/ 0 h 6135342"/>
                  <a:gd name="connsiteX0" fmla="*/ 164607 w 407745"/>
                  <a:gd name="connsiteY0" fmla="*/ 0 h 6254611"/>
                  <a:gd name="connsiteX1" fmla="*/ 386166 w 407745"/>
                  <a:gd name="connsiteY1" fmla="*/ 85725 h 6254611"/>
                  <a:gd name="connsiteX2" fmla="*/ 360905 w 407745"/>
                  <a:gd name="connsiteY2" fmla="*/ 232326 h 6254611"/>
                  <a:gd name="connsiteX3" fmla="*/ 305204 w 407745"/>
                  <a:gd name="connsiteY3" fmla="*/ 6135342 h 6254611"/>
                  <a:gd name="connsiteX4" fmla="*/ 404 w 407745"/>
                  <a:gd name="connsiteY4" fmla="*/ 6254611 h 6254611"/>
                  <a:gd name="connsiteX5" fmla="*/ 265654 w 407745"/>
                  <a:gd name="connsiteY5" fmla="*/ 299001 h 6254611"/>
                  <a:gd name="connsiteX6" fmla="*/ 246605 w 407745"/>
                  <a:gd name="connsiteY6" fmla="*/ 208515 h 6254611"/>
                  <a:gd name="connsiteX7" fmla="*/ 164607 w 407745"/>
                  <a:gd name="connsiteY7" fmla="*/ 0 h 6254611"/>
                  <a:gd name="connsiteX0" fmla="*/ 164607 w 407745"/>
                  <a:gd name="connsiteY0" fmla="*/ 0 h 6254612"/>
                  <a:gd name="connsiteX1" fmla="*/ 386166 w 407745"/>
                  <a:gd name="connsiteY1" fmla="*/ 85725 h 6254612"/>
                  <a:gd name="connsiteX2" fmla="*/ 360905 w 407745"/>
                  <a:gd name="connsiteY2" fmla="*/ 232326 h 6254612"/>
                  <a:gd name="connsiteX3" fmla="*/ 93169 w 407745"/>
                  <a:gd name="connsiteY3" fmla="*/ 6254612 h 6254612"/>
                  <a:gd name="connsiteX4" fmla="*/ 404 w 407745"/>
                  <a:gd name="connsiteY4" fmla="*/ 6254611 h 6254612"/>
                  <a:gd name="connsiteX5" fmla="*/ 265654 w 407745"/>
                  <a:gd name="connsiteY5" fmla="*/ 299001 h 6254612"/>
                  <a:gd name="connsiteX6" fmla="*/ 246605 w 407745"/>
                  <a:gd name="connsiteY6" fmla="*/ 208515 h 6254612"/>
                  <a:gd name="connsiteX7" fmla="*/ 164607 w 407745"/>
                  <a:gd name="connsiteY7" fmla="*/ 0 h 6254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7745" h="6254612">
                    <a:moveTo>
                      <a:pt x="164607" y="0"/>
                    </a:moveTo>
                    <a:cubicBezTo>
                      <a:pt x="232111" y="96838"/>
                      <a:pt x="313900" y="50800"/>
                      <a:pt x="386166" y="85725"/>
                    </a:cubicBezTo>
                    <a:cubicBezTo>
                      <a:pt x="414258" y="137767"/>
                      <a:pt x="423301" y="175522"/>
                      <a:pt x="360905" y="232326"/>
                    </a:cubicBezTo>
                    <a:lnTo>
                      <a:pt x="93169" y="6254612"/>
                    </a:lnTo>
                    <a:lnTo>
                      <a:pt x="404" y="6254611"/>
                    </a:lnTo>
                    <a:cubicBezTo>
                      <a:pt x="-10156" y="5281094"/>
                      <a:pt x="189281" y="1286805"/>
                      <a:pt x="265654" y="299001"/>
                    </a:cubicBezTo>
                    <a:cubicBezTo>
                      <a:pt x="278527" y="263697"/>
                      <a:pt x="259477" y="257555"/>
                      <a:pt x="246605" y="208515"/>
                    </a:cubicBezTo>
                    <a:cubicBezTo>
                      <a:pt x="143072" y="205685"/>
                      <a:pt x="49065" y="231430"/>
                      <a:pt x="164607" y="0"/>
                    </a:cubicBezTo>
                    <a:close/>
                  </a:path>
                </a:pathLst>
              </a:custGeom>
              <a:solidFill>
                <a:srgbClr val="AC51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1ED4838-C25C-47CD-9DAA-FDD399757F20}"/>
                  </a:ext>
                </a:extLst>
              </p:cNvPr>
              <p:cNvSpPr/>
              <p:nvPr/>
            </p:nvSpPr>
            <p:spPr>
              <a:xfrm>
                <a:off x="7350125" y="6070600"/>
                <a:ext cx="189958" cy="429175"/>
              </a:xfrm>
              <a:prstGeom prst="rect">
                <a:avLst/>
              </a:prstGeom>
              <a:solidFill>
                <a:srgbClr val="AC51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52">
                <a:extLst>
                  <a:ext uri="{FF2B5EF4-FFF2-40B4-BE49-F238E27FC236}">
                    <a16:creationId xmlns:a16="http://schemas.microsoft.com/office/drawing/2014/main" id="{7A3C78C3-1D3D-4356-B14C-D96C425B2160}"/>
                  </a:ext>
                </a:extLst>
              </p:cNvPr>
              <p:cNvSpPr/>
              <p:nvPr/>
            </p:nvSpPr>
            <p:spPr>
              <a:xfrm>
                <a:off x="7437480" y="6070600"/>
                <a:ext cx="92956" cy="148233"/>
              </a:xfrm>
              <a:custGeom>
                <a:avLst/>
                <a:gdLst>
                  <a:gd name="connsiteX0" fmla="*/ 0 w 91682"/>
                  <a:gd name="connsiteY0" fmla="*/ 131763 h 263525"/>
                  <a:gd name="connsiteX1" fmla="*/ 45841 w 91682"/>
                  <a:gd name="connsiteY1" fmla="*/ 0 h 263525"/>
                  <a:gd name="connsiteX2" fmla="*/ 91682 w 91682"/>
                  <a:gd name="connsiteY2" fmla="*/ 131763 h 263525"/>
                  <a:gd name="connsiteX3" fmla="*/ 45841 w 91682"/>
                  <a:gd name="connsiteY3" fmla="*/ 263526 h 263525"/>
                  <a:gd name="connsiteX4" fmla="*/ 0 w 91682"/>
                  <a:gd name="connsiteY4" fmla="*/ 131763 h 263525"/>
                  <a:gd name="connsiteX0" fmla="*/ 0 w 92956"/>
                  <a:gd name="connsiteY0" fmla="*/ 16470 h 148233"/>
                  <a:gd name="connsiteX1" fmla="*/ 91682 w 92956"/>
                  <a:gd name="connsiteY1" fmla="*/ 16470 h 148233"/>
                  <a:gd name="connsiteX2" fmla="*/ 45841 w 92956"/>
                  <a:gd name="connsiteY2" fmla="*/ 148233 h 148233"/>
                  <a:gd name="connsiteX3" fmla="*/ 0 w 92956"/>
                  <a:gd name="connsiteY3" fmla="*/ 16470 h 148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956" h="148233">
                    <a:moveTo>
                      <a:pt x="0" y="16470"/>
                    </a:moveTo>
                    <a:cubicBezTo>
                      <a:pt x="7640" y="-5490"/>
                      <a:pt x="84042" y="-5490"/>
                      <a:pt x="91682" y="16470"/>
                    </a:cubicBezTo>
                    <a:cubicBezTo>
                      <a:pt x="99322" y="38430"/>
                      <a:pt x="71158" y="148233"/>
                      <a:pt x="45841" y="148233"/>
                    </a:cubicBezTo>
                    <a:cubicBezTo>
                      <a:pt x="20524" y="148233"/>
                      <a:pt x="0" y="89241"/>
                      <a:pt x="0" y="16470"/>
                    </a:cubicBezTo>
                    <a:close/>
                  </a:path>
                </a:pathLst>
              </a:custGeom>
              <a:solidFill>
                <a:srgbClr val="AC51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" name="Rectangle 55">
              <a:extLst>
                <a:ext uri="{FF2B5EF4-FFF2-40B4-BE49-F238E27FC236}">
                  <a16:creationId xmlns:a16="http://schemas.microsoft.com/office/drawing/2014/main" id="{B1DD7252-913E-41A9-9911-980A78259AA0}"/>
                </a:ext>
              </a:extLst>
            </p:cNvPr>
            <p:cNvSpPr/>
            <p:nvPr/>
          </p:nvSpPr>
          <p:spPr>
            <a:xfrm>
              <a:off x="4442473" y="2346648"/>
              <a:ext cx="2415423" cy="4450438"/>
            </a:xfrm>
            <a:custGeom>
              <a:avLst/>
              <a:gdLst>
                <a:gd name="connsiteX0" fmla="*/ 0 w 1066800"/>
                <a:gd name="connsiteY0" fmla="*/ 0 h 3513899"/>
                <a:gd name="connsiteX1" fmla="*/ 1066800 w 1066800"/>
                <a:gd name="connsiteY1" fmla="*/ 0 h 3513899"/>
                <a:gd name="connsiteX2" fmla="*/ 1066800 w 1066800"/>
                <a:gd name="connsiteY2" fmla="*/ 3513899 h 3513899"/>
                <a:gd name="connsiteX3" fmla="*/ 0 w 1066800"/>
                <a:gd name="connsiteY3" fmla="*/ 3513899 h 3513899"/>
                <a:gd name="connsiteX4" fmla="*/ 0 w 1066800"/>
                <a:gd name="connsiteY4" fmla="*/ 0 h 3513899"/>
                <a:gd name="connsiteX0" fmla="*/ 0 w 1485900"/>
                <a:gd name="connsiteY0" fmla="*/ 895350 h 3513899"/>
                <a:gd name="connsiteX1" fmla="*/ 1485900 w 1485900"/>
                <a:gd name="connsiteY1" fmla="*/ 0 h 3513899"/>
                <a:gd name="connsiteX2" fmla="*/ 1485900 w 1485900"/>
                <a:gd name="connsiteY2" fmla="*/ 3513899 h 3513899"/>
                <a:gd name="connsiteX3" fmla="*/ 419100 w 1485900"/>
                <a:gd name="connsiteY3" fmla="*/ 3513899 h 3513899"/>
                <a:gd name="connsiteX4" fmla="*/ 0 w 1485900"/>
                <a:gd name="connsiteY4" fmla="*/ 895350 h 3513899"/>
                <a:gd name="connsiteX0" fmla="*/ 0 w 1790700"/>
                <a:gd name="connsiteY0" fmla="*/ 44450 h 2662999"/>
                <a:gd name="connsiteX1" fmla="*/ 1790700 w 1790700"/>
                <a:gd name="connsiteY1" fmla="*/ 0 h 2662999"/>
                <a:gd name="connsiteX2" fmla="*/ 1485900 w 1790700"/>
                <a:gd name="connsiteY2" fmla="*/ 2662999 h 2662999"/>
                <a:gd name="connsiteX3" fmla="*/ 419100 w 1790700"/>
                <a:gd name="connsiteY3" fmla="*/ 2662999 h 2662999"/>
                <a:gd name="connsiteX4" fmla="*/ 0 w 1790700"/>
                <a:gd name="connsiteY4" fmla="*/ 44450 h 2662999"/>
                <a:gd name="connsiteX0" fmla="*/ 0 w 1790700"/>
                <a:gd name="connsiteY0" fmla="*/ 200851 h 2819400"/>
                <a:gd name="connsiteX1" fmla="*/ 1638300 w 1790700"/>
                <a:gd name="connsiteY1" fmla="*/ 0 h 2819400"/>
                <a:gd name="connsiteX2" fmla="*/ 1790700 w 1790700"/>
                <a:gd name="connsiteY2" fmla="*/ 156401 h 2819400"/>
                <a:gd name="connsiteX3" fmla="*/ 1485900 w 1790700"/>
                <a:gd name="connsiteY3" fmla="*/ 2819400 h 2819400"/>
                <a:gd name="connsiteX4" fmla="*/ 419100 w 1790700"/>
                <a:gd name="connsiteY4" fmla="*/ 2819400 h 2819400"/>
                <a:gd name="connsiteX5" fmla="*/ 0 w 1790700"/>
                <a:gd name="connsiteY5" fmla="*/ 200851 h 2819400"/>
                <a:gd name="connsiteX0" fmla="*/ 0 w 1790700"/>
                <a:gd name="connsiteY0" fmla="*/ 1141891 h 3760440"/>
                <a:gd name="connsiteX1" fmla="*/ 1638300 w 1790700"/>
                <a:gd name="connsiteY1" fmla="*/ 941040 h 3760440"/>
                <a:gd name="connsiteX2" fmla="*/ 1790700 w 1790700"/>
                <a:gd name="connsiteY2" fmla="*/ 1097441 h 3760440"/>
                <a:gd name="connsiteX3" fmla="*/ 1485900 w 1790700"/>
                <a:gd name="connsiteY3" fmla="*/ 3760440 h 3760440"/>
                <a:gd name="connsiteX4" fmla="*/ 419100 w 1790700"/>
                <a:gd name="connsiteY4" fmla="*/ 3760440 h 3760440"/>
                <a:gd name="connsiteX5" fmla="*/ 0 w 1790700"/>
                <a:gd name="connsiteY5" fmla="*/ 1141891 h 3760440"/>
                <a:gd name="connsiteX0" fmla="*/ 204728 w 1995428"/>
                <a:gd name="connsiteY0" fmla="*/ 1526807 h 4145356"/>
                <a:gd name="connsiteX1" fmla="*/ 1843028 w 1995428"/>
                <a:gd name="connsiteY1" fmla="*/ 1325956 h 4145356"/>
                <a:gd name="connsiteX2" fmla="*/ 1995428 w 1995428"/>
                <a:gd name="connsiteY2" fmla="*/ 1482357 h 4145356"/>
                <a:gd name="connsiteX3" fmla="*/ 1690628 w 1995428"/>
                <a:gd name="connsiteY3" fmla="*/ 4145356 h 4145356"/>
                <a:gd name="connsiteX4" fmla="*/ 623828 w 1995428"/>
                <a:gd name="connsiteY4" fmla="*/ 4145356 h 4145356"/>
                <a:gd name="connsiteX5" fmla="*/ 204728 w 1995428"/>
                <a:gd name="connsiteY5" fmla="*/ 1526807 h 4145356"/>
                <a:gd name="connsiteX0" fmla="*/ 100175 w 1890875"/>
                <a:gd name="connsiteY0" fmla="*/ 262040 h 2880589"/>
                <a:gd name="connsiteX1" fmla="*/ 176375 w 1890875"/>
                <a:gd name="connsiteY1" fmla="*/ 86589 h 2880589"/>
                <a:gd name="connsiteX2" fmla="*/ 1738475 w 1890875"/>
                <a:gd name="connsiteY2" fmla="*/ 61189 h 2880589"/>
                <a:gd name="connsiteX3" fmla="*/ 1890875 w 1890875"/>
                <a:gd name="connsiteY3" fmla="*/ 217590 h 2880589"/>
                <a:gd name="connsiteX4" fmla="*/ 1586075 w 1890875"/>
                <a:gd name="connsiteY4" fmla="*/ 2880589 h 2880589"/>
                <a:gd name="connsiteX5" fmla="*/ 519275 w 1890875"/>
                <a:gd name="connsiteY5" fmla="*/ 2880589 h 2880589"/>
                <a:gd name="connsiteX6" fmla="*/ 100175 w 1890875"/>
                <a:gd name="connsiteY6" fmla="*/ 262040 h 2880589"/>
                <a:gd name="connsiteX0" fmla="*/ 164219 w 1954919"/>
                <a:gd name="connsiteY0" fmla="*/ 1177055 h 3795604"/>
                <a:gd name="connsiteX1" fmla="*/ 240419 w 1954919"/>
                <a:gd name="connsiteY1" fmla="*/ 1001604 h 3795604"/>
                <a:gd name="connsiteX2" fmla="*/ 1802519 w 1954919"/>
                <a:gd name="connsiteY2" fmla="*/ 976204 h 3795604"/>
                <a:gd name="connsiteX3" fmla="*/ 1954919 w 1954919"/>
                <a:gd name="connsiteY3" fmla="*/ 1132605 h 3795604"/>
                <a:gd name="connsiteX4" fmla="*/ 1650119 w 1954919"/>
                <a:gd name="connsiteY4" fmla="*/ 3795604 h 3795604"/>
                <a:gd name="connsiteX5" fmla="*/ 583319 w 1954919"/>
                <a:gd name="connsiteY5" fmla="*/ 3795604 h 3795604"/>
                <a:gd name="connsiteX6" fmla="*/ 164219 w 1954919"/>
                <a:gd name="connsiteY6" fmla="*/ 1177055 h 3795604"/>
                <a:gd name="connsiteX0" fmla="*/ 100175 w 1890875"/>
                <a:gd name="connsiteY0" fmla="*/ 1538679 h 4157228"/>
                <a:gd name="connsiteX1" fmla="*/ 176375 w 1890875"/>
                <a:gd name="connsiteY1" fmla="*/ 1363228 h 4157228"/>
                <a:gd name="connsiteX2" fmla="*/ 1738475 w 1890875"/>
                <a:gd name="connsiteY2" fmla="*/ 1337828 h 4157228"/>
                <a:gd name="connsiteX3" fmla="*/ 1890875 w 1890875"/>
                <a:gd name="connsiteY3" fmla="*/ 1494229 h 4157228"/>
                <a:gd name="connsiteX4" fmla="*/ 1586075 w 1890875"/>
                <a:gd name="connsiteY4" fmla="*/ 4157228 h 4157228"/>
                <a:gd name="connsiteX5" fmla="*/ 519275 w 1890875"/>
                <a:gd name="connsiteY5" fmla="*/ 4157228 h 4157228"/>
                <a:gd name="connsiteX6" fmla="*/ 100175 w 1890875"/>
                <a:gd name="connsiteY6" fmla="*/ 1538679 h 4157228"/>
                <a:gd name="connsiteX0" fmla="*/ 95251 w 1885951"/>
                <a:gd name="connsiteY0" fmla="*/ 1538679 h 4157228"/>
                <a:gd name="connsiteX1" fmla="*/ 171451 w 1885951"/>
                <a:gd name="connsiteY1" fmla="*/ 1363228 h 4157228"/>
                <a:gd name="connsiteX2" fmla="*/ 1733551 w 1885951"/>
                <a:gd name="connsiteY2" fmla="*/ 1337828 h 4157228"/>
                <a:gd name="connsiteX3" fmla="*/ 1885951 w 1885951"/>
                <a:gd name="connsiteY3" fmla="*/ 1494229 h 4157228"/>
                <a:gd name="connsiteX4" fmla="*/ 1581151 w 1885951"/>
                <a:gd name="connsiteY4" fmla="*/ 4157228 h 4157228"/>
                <a:gd name="connsiteX5" fmla="*/ 514351 w 1885951"/>
                <a:gd name="connsiteY5" fmla="*/ 4157228 h 4157228"/>
                <a:gd name="connsiteX6" fmla="*/ 95251 w 1885951"/>
                <a:gd name="connsiteY6" fmla="*/ 1538679 h 4157228"/>
                <a:gd name="connsiteX0" fmla="*/ 95251 w 1885951"/>
                <a:gd name="connsiteY0" fmla="*/ 1538679 h 4157228"/>
                <a:gd name="connsiteX1" fmla="*/ 171451 w 1885951"/>
                <a:gd name="connsiteY1" fmla="*/ 1363228 h 4157228"/>
                <a:gd name="connsiteX2" fmla="*/ 1733551 w 1885951"/>
                <a:gd name="connsiteY2" fmla="*/ 1337828 h 4157228"/>
                <a:gd name="connsiteX3" fmla="*/ 1885951 w 1885951"/>
                <a:gd name="connsiteY3" fmla="*/ 1494229 h 4157228"/>
                <a:gd name="connsiteX4" fmla="*/ 1581151 w 1885951"/>
                <a:gd name="connsiteY4" fmla="*/ 4157228 h 4157228"/>
                <a:gd name="connsiteX5" fmla="*/ 514351 w 1885951"/>
                <a:gd name="connsiteY5" fmla="*/ 4157228 h 4157228"/>
                <a:gd name="connsiteX6" fmla="*/ 95251 w 1885951"/>
                <a:gd name="connsiteY6" fmla="*/ 1538679 h 4157228"/>
                <a:gd name="connsiteX0" fmla="*/ 160189 w 1950889"/>
                <a:gd name="connsiteY0" fmla="*/ 1471069 h 4089618"/>
                <a:gd name="connsiteX1" fmla="*/ 236389 w 1950889"/>
                <a:gd name="connsiteY1" fmla="*/ 1295618 h 4089618"/>
                <a:gd name="connsiteX2" fmla="*/ 1798489 w 1950889"/>
                <a:gd name="connsiteY2" fmla="*/ 1270218 h 4089618"/>
                <a:gd name="connsiteX3" fmla="*/ 1950889 w 1950889"/>
                <a:gd name="connsiteY3" fmla="*/ 1426619 h 4089618"/>
                <a:gd name="connsiteX4" fmla="*/ 1646089 w 1950889"/>
                <a:gd name="connsiteY4" fmla="*/ 4089618 h 4089618"/>
                <a:gd name="connsiteX5" fmla="*/ 579289 w 1950889"/>
                <a:gd name="connsiteY5" fmla="*/ 4089618 h 4089618"/>
                <a:gd name="connsiteX6" fmla="*/ 160189 w 1950889"/>
                <a:gd name="connsiteY6" fmla="*/ 1471069 h 4089618"/>
                <a:gd name="connsiteX0" fmla="*/ 164191 w 1954891"/>
                <a:gd name="connsiteY0" fmla="*/ 1558629 h 4177178"/>
                <a:gd name="connsiteX1" fmla="*/ 240391 w 1954891"/>
                <a:gd name="connsiteY1" fmla="*/ 1383178 h 4177178"/>
                <a:gd name="connsiteX2" fmla="*/ 1802491 w 1954891"/>
                <a:gd name="connsiteY2" fmla="*/ 1357778 h 4177178"/>
                <a:gd name="connsiteX3" fmla="*/ 1954891 w 1954891"/>
                <a:gd name="connsiteY3" fmla="*/ 1514179 h 4177178"/>
                <a:gd name="connsiteX4" fmla="*/ 1650091 w 1954891"/>
                <a:gd name="connsiteY4" fmla="*/ 4177178 h 4177178"/>
                <a:gd name="connsiteX5" fmla="*/ 583291 w 1954891"/>
                <a:gd name="connsiteY5" fmla="*/ 4177178 h 4177178"/>
                <a:gd name="connsiteX6" fmla="*/ 164191 w 1954891"/>
                <a:gd name="connsiteY6" fmla="*/ 1558629 h 4177178"/>
                <a:gd name="connsiteX0" fmla="*/ 164191 w 1954891"/>
                <a:gd name="connsiteY0" fmla="*/ 1498948 h 4117497"/>
                <a:gd name="connsiteX1" fmla="*/ 240391 w 1954891"/>
                <a:gd name="connsiteY1" fmla="*/ 1323497 h 4117497"/>
                <a:gd name="connsiteX2" fmla="*/ 1802491 w 1954891"/>
                <a:gd name="connsiteY2" fmla="*/ 1298097 h 4117497"/>
                <a:gd name="connsiteX3" fmla="*/ 1954891 w 1954891"/>
                <a:gd name="connsiteY3" fmla="*/ 1454498 h 4117497"/>
                <a:gd name="connsiteX4" fmla="*/ 1650091 w 1954891"/>
                <a:gd name="connsiteY4" fmla="*/ 4117497 h 4117497"/>
                <a:gd name="connsiteX5" fmla="*/ 583291 w 1954891"/>
                <a:gd name="connsiteY5" fmla="*/ 4117497 h 4117497"/>
                <a:gd name="connsiteX6" fmla="*/ 164191 w 1954891"/>
                <a:gd name="connsiteY6" fmla="*/ 1498948 h 4117497"/>
                <a:gd name="connsiteX0" fmla="*/ 167625 w 1958325"/>
                <a:gd name="connsiteY0" fmla="*/ 1549904 h 4168453"/>
                <a:gd name="connsiteX1" fmla="*/ 243825 w 1958325"/>
                <a:gd name="connsiteY1" fmla="*/ 1374453 h 4168453"/>
                <a:gd name="connsiteX2" fmla="*/ 1805925 w 1958325"/>
                <a:gd name="connsiteY2" fmla="*/ 1349053 h 4168453"/>
                <a:gd name="connsiteX3" fmla="*/ 1958325 w 1958325"/>
                <a:gd name="connsiteY3" fmla="*/ 1505454 h 4168453"/>
                <a:gd name="connsiteX4" fmla="*/ 1653525 w 1958325"/>
                <a:gd name="connsiteY4" fmla="*/ 4168453 h 4168453"/>
                <a:gd name="connsiteX5" fmla="*/ 586725 w 1958325"/>
                <a:gd name="connsiteY5" fmla="*/ 4168453 h 4168453"/>
                <a:gd name="connsiteX6" fmla="*/ 167625 w 1958325"/>
                <a:gd name="connsiteY6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167625 w 2165105"/>
                <a:gd name="connsiteY7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5105"/>
                <a:gd name="connsiteY0" fmla="*/ 1549904 h 4168453"/>
                <a:gd name="connsiteX1" fmla="*/ 243825 w 2165105"/>
                <a:gd name="connsiteY1" fmla="*/ 1374453 h 4168453"/>
                <a:gd name="connsiteX2" fmla="*/ 1805925 w 2165105"/>
                <a:gd name="connsiteY2" fmla="*/ 1349053 h 4168453"/>
                <a:gd name="connsiteX3" fmla="*/ 1958325 w 2165105"/>
                <a:gd name="connsiteY3" fmla="*/ 1505454 h 4168453"/>
                <a:gd name="connsiteX4" fmla="*/ 2161525 w 2165105"/>
                <a:gd name="connsiteY4" fmla="*/ 2428553 h 4168453"/>
                <a:gd name="connsiteX5" fmla="*/ 1653525 w 2165105"/>
                <a:gd name="connsiteY5" fmla="*/ 4168453 h 4168453"/>
                <a:gd name="connsiteX6" fmla="*/ 586725 w 2165105"/>
                <a:gd name="connsiteY6" fmla="*/ 4168453 h 4168453"/>
                <a:gd name="connsiteX7" fmla="*/ 78725 w 2165105"/>
                <a:gd name="connsiteY7" fmla="*/ 2682553 h 4168453"/>
                <a:gd name="connsiteX8" fmla="*/ 167625 w 2165105"/>
                <a:gd name="connsiteY8" fmla="*/ 1549904 h 4168453"/>
                <a:gd name="connsiteX0" fmla="*/ 167625 w 2162830"/>
                <a:gd name="connsiteY0" fmla="*/ 1549904 h 4168453"/>
                <a:gd name="connsiteX1" fmla="*/ 243825 w 2162830"/>
                <a:gd name="connsiteY1" fmla="*/ 1374453 h 4168453"/>
                <a:gd name="connsiteX2" fmla="*/ 1805925 w 2162830"/>
                <a:gd name="connsiteY2" fmla="*/ 1349053 h 4168453"/>
                <a:gd name="connsiteX3" fmla="*/ 1958325 w 2162830"/>
                <a:gd name="connsiteY3" fmla="*/ 1505454 h 4168453"/>
                <a:gd name="connsiteX4" fmla="*/ 2161525 w 2162830"/>
                <a:gd name="connsiteY4" fmla="*/ 2428553 h 4168453"/>
                <a:gd name="connsiteX5" fmla="*/ 1653525 w 2162830"/>
                <a:gd name="connsiteY5" fmla="*/ 4168453 h 4168453"/>
                <a:gd name="connsiteX6" fmla="*/ 586725 w 2162830"/>
                <a:gd name="connsiteY6" fmla="*/ 4168453 h 4168453"/>
                <a:gd name="connsiteX7" fmla="*/ 78725 w 2162830"/>
                <a:gd name="connsiteY7" fmla="*/ 2682553 h 4168453"/>
                <a:gd name="connsiteX8" fmla="*/ 167625 w 2162830"/>
                <a:gd name="connsiteY8" fmla="*/ 1549904 h 4168453"/>
                <a:gd name="connsiteX0" fmla="*/ 167625 w 2161525"/>
                <a:gd name="connsiteY0" fmla="*/ 1549904 h 4168453"/>
                <a:gd name="connsiteX1" fmla="*/ 243825 w 2161525"/>
                <a:gd name="connsiteY1" fmla="*/ 1374453 h 4168453"/>
                <a:gd name="connsiteX2" fmla="*/ 1805925 w 2161525"/>
                <a:gd name="connsiteY2" fmla="*/ 1349053 h 4168453"/>
                <a:gd name="connsiteX3" fmla="*/ 1958325 w 2161525"/>
                <a:gd name="connsiteY3" fmla="*/ 1505454 h 4168453"/>
                <a:gd name="connsiteX4" fmla="*/ 2161525 w 2161525"/>
                <a:gd name="connsiteY4" fmla="*/ 2428553 h 4168453"/>
                <a:gd name="connsiteX5" fmla="*/ 1653525 w 2161525"/>
                <a:gd name="connsiteY5" fmla="*/ 4168453 h 4168453"/>
                <a:gd name="connsiteX6" fmla="*/ 586725 w 2161525"/>
                <a:gd name="connsiteY6" fmla="*/ 4168453 h 4168453"/>
                <a:gd name="connsiteX7" fmla="*/ 78725 w 2161525"/>
                <a:gd name="connsiteY7" fmla="*/ 2682553 h 4168453"/>
                <a:gd name="connsiteX8" fmla="*/ 167625 w 2161525"/>
                <a:gd name="connsiteY8" fmla="*/ 1549904 h 4168453"/>
                <a:gd name="connsiteX0" fmla="*/ 167625 w 2404231"/>
                <a:gd name="connsiteY0" fmla="*/ 1549904 h 4168453"/>
                <a:gd name="connsiteX1" fmla="*/ 243825 w 2404231"/>
                <a:gd name="connsiteY1" fmla="*/ 1374453 h 4168453"/>
                <a:gd name="connsiteX2" fmla="*/ 1805925 w 2404231"/>
                <a:gd name="connsiteY2" fmla="*/ 1349053 h 4168453"/>
                <a:gd name="connsiteX3" fmla="*/ 1958325 w 2404231"/>
                <a:gd name="connsiteY3" fmla="*/ 1505454 h 4168453"/>
                <a:gd name="connsiteX4" fmla="*/ 2161525 w 2404231"/>
                <a:gd name="connsiteY4" fmla="*/ 2428553 h 4168453"/>
                <a:gd name="connsiteX5" fmla="*/ 1653525 w 2404231"/>
                <a:gd name="connsiteY5" fmla="*/ 4168453 h 4168453"/>
                <a:gd name="connsiteX6" fmla="*/ 586725 w 2404231"/>
                <a:gd name="connsiteY6" fmla="*/ 4168453 h 4168453"/>
                <a:gd name="connsiteX7" fmla="*/ 78725 w 2404231"/>
                <a:gd name="connsiteY7" fmla="*/ 2682553 h 4168453"/>
                <a:gd name="connsiteX8" fmla="*/ 167625 w 2404231"/>
                <a:gd name="connsiteY8" fmla="*/ 1549904 h 4168453"/>
                <a:gd name="connsiteX0" fmla="*/ 167625 w 2373449"/>
                <a:gd name="connsiteY0" fmla="*/ 1549904 h 4397053"/>
                <a:gd name="connsiteX1" fmla="*/ 243825 w 2373449"/>
                <a:gd name="connsiteY1" fmla="*/ 1374453 h 4397053"/>
                <a:gd name="connsiteX2" fmla="*/ 1805925 w 2373449"/>
                <a:gd name="connsiteY2" fmla="*/ 1349053 h 4397053"/>
                <a:gd name="connsiteX3" fmla="*/ 1958325 w 2373449"/>
                <a:gd name="connsiteY3" fmla="*/ 1505454 h 4397053"/>
                <a:gd name="connsiteX4" fmla="*/ 2161525 w 2373449"/>
                <a:gd name="connsiteY4" fmla="*/ 2428553 h 4397053"/>
                <a:gd name="connsiteX5" fmla="*/ 1424925 w 2373449"/>
                <a:gd name="connsiteY5" fmla="*/ 4397053 h 4397053"/>
                <a:gd name="connsiteX6" fmla="*/ 586725 w 2373449"/>
                <a:gd name="connsiteY6" fmla="*/ 4168453 h 4397053"/>
                <a:gd name="connsiteX7" fmla="*/ 78725 w 2373449"/>
                <a:gd name="connsiteY7" fmla="*/ 2682553 h 4397053"/>
                <a:gd name="connsiteX8" fmla="*/ 167625 w 2373449"/>
                <a:gd name="connsiteY8" fmla="*/ 1549904 h 4397053"/>
                <a:gd name="connsiteX0" fmla="*/ 167625 w 2351052"/>
                <a:gd name="connsiteY0" fmla="*/ 1549904 h 4397053"/>
                <a:gd name="connsiteX1" fmla="*/ 243825 w 2351052"/>
                <a:gd name="connsiteY1" fmla="*/ 1374453 h 4397053"/>
                <a:gd name="connsiteX2" fmla="*/ 1805925 w 2351052"/>
                <a:gd name="connsiteY2" fmla="*/ 1349053 h 4397053"/>
                <a:gd name="connsiteX3" fmla="*/ 1958325 w 2351052"/>
                <a:gd name="connsiteY3" fmla="*/ 1505454 h 4397053"/>
                <a:gd name="connsiteX4" fmla="*/ 2161525 w 2351052"/>
                <a:gd name="connsiteY4" fmla="*/ 2428553 h 4397053"/>
                <a:gd name="connsiteX5" fmla="*/ 1424925 w 2351052"/>
                <a:gd name="connsiteY5" fmla="*/ 4397053 h 4397053"/>
                <a:gd name="connsiteX6" fmla="*/ 586725 w 2351052"/>
                <a:gd name="connsiteY6" fmla="*/ 4168453 h 4397053"/>
                <a:gd name="connsiteX7" fmla="*/ 78725 w 2351052"/>
                <a:gd name="connsiteY7" fmla="*/ 2682553 h 4397053"/>
                <a:gd name="connsiteX8" fmla="*/ 167625 w 2351052"/>
                <a:gd name="connsiteY8" fmla="*/ 1549904 h 4397053"/>
                <a:gd name="connsiteX0" fmla="*/ 167625 w 2255599"/>
                <a:gd name="connsiteY0" fmla="*/ 1549904 h 4397053"/>
                <a:gd name="connsiteX1" fmla="*/ 243825 w 2255599"/>
                <a:gd name="connsiteY1" fmla="*/ 1374453 h 4397053"/>
                <a:gd name="connsiteX2" fmla="*/ 1805925 w 2255599"/>
                <a:gd name="connsiteY2" fmla="*/ 1349053 h 4397053"/>
                <a:gd name="connsiteX3" fmla="*/ 1958325 w 2255599"/>
                <a:gd name="connsiteY3" fmla="*/ 1505454 h 4397053"/>
                <a:gd name="connsiteX4" fmla="*/ 2161525 w 2255599"/>
                <a:gd name="connsiteY4" fmla="*/ 2428553 h 4397053"/>
                <a:gd name="connsiteX5" fmla="*/ 2199626 w 2255599"/>
                <a:gd name="connsiteY5" fmla="*/ 2746053 h 4397053"/>
                <a:gd name="connsiteX6" fmla="*/ 1424925 w 2255599"/>
                <a:gd name="connsiteY6" fmla="*/ 4397053 h 4397053"/>
                <a:gd name="connsiteX7" fmla="*/ 586725 w 2255599"/>
                <a:gd name="connsiteY7" fmla="*/ 4168453 h 4397053"/>
                <a:gd name="connsiteX8" fmla="*/ 78725 w 2255599"/>
                <a:gd name="connsiteY8" fmla="*/ 2682553 h 4397053"/>
                <a:gd name="connsiteX9" fmla="*/ 167625 w 2255599"/>
                <a:gd name="connsiteY9" fmla="*/ 1549904 h 4397053"/>
                <a:gd name="connsiteX0" fmla="*/ 167625 w 2199626"/>
                <a:gd name="connsiteY0" fmla="*/ 1549904 h 4397053"/>
                <a:gd name="connsiteX1" fmla="*/ 243825 w 2199626"/>
                <a:gd name="connsiteY1" fmla="*/ 1374453 h 4397053"/>
                <a:gd name="connsiteX2" fmla="*/ 1805925 w 2199626"/>
                <a:gd name="connsiteY2" fmla="*/ 1349053 h 4397053"/>
                <a:gd name="connsiteX3" fmla="*/ 1958325 w 2199626"/>
                <a:gd name="connsiteY3" fmla="*/ 1505454 h 4397053"/>
                <a:gd name="connsiteX4" fmla="*/ 2161525 w 2199626"/>
                <a:gd name="connsiteY4" fmla="*/ 2428553 h 4397053"/>
                <a:gd name="connsiteX5" fmla="*/ 2199626 w 2199626"/>
                <a:gd name="connsiteY5" fmla="*/ 2746053 h 4397053"/>
                <a:gd name="connsiteX6" fmla="*/ 1424925 w 2199626"/>
                <a:gd name="connsiteY6" fmla="*/ 4397053 h 4397053"/>
                <a:gd name="connsiteX7" fmla="*/ 586725 w 2199626"/>
                <a:gd name="connsiteY7" fmla="*/ 4168453 h 4397053"/>
                <a:gd name="connsiteX8" fmla="*/ 78725 w 2199626"/>
                <a:gd name="connsiteY8" fmla="*/ 2682553 h 4397053"/>
                <a:gd name="connsiteX9" fmla="*/ 167625 w 2199626"/>
                <a:gd name="connsiteY9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586725 w 2397130"/>
                <a:gd name="connsiteY7" fmla="*/ 4168453 h 4397053"/>
                <a:gd name="connsiteX8" fmla="*/ 78725 w 2397130"/>
                <a:gd name="connsiteY8" fmla="*/ 2682553 h 4397053"/>
                <a:gd name="connsiteX9" fmla="*/ 167625 w 2397130"/>
                <a:gd name="connsiteY9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586725 w 2397130"/>
                <a:gd name="connsiteY7" fmla="*/ 4168453 h 4397053"/>
                <a:gd name="connsiteX8" fmla="*/ 78727 w 2397130"/>
                <a:gd name="connsiteY8" fmla="*/ 3063553 h 4397053"/>
                <a:gd name="connsiteX9" fmla="*/ 78725 w 2397130"/>
                <a:gd name="connsiteY9" fmla="*/ 2682553 h 4397053"/>
                <a:gd name="connsiteX10" fmla="*/ 167625 w 2397130"/>
                <a:gd name="connsiteY10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78727 w 2397130"/>
                <a:gd name="connsiteY7" fmla="*/ 3063553 h 4397053"/>
                <a:gd name="connsiteX8" fmla="*/ 78725 w 2397130"/>
                <a:gd name="connsiteY8" fmla="*/ 2682553 h 4397053"/>
                <a:gd name="connsiteX9" fmla="*/ 167625 w 2397130"/>
                <a:gd name="connsiteY9" fmla="*/ 1549904 h 4397053"/>
                <a:gd name="connsiteX0" fmla="*/ 167625 w 2397130"/>
                <a:gd name="connsiteY0" fmla="*/ 1549904 h 4397053"/>
                <a:gd name="connsiteX1" fmla="*/ 243825 w 2397130"/>
                <a:gd name="connsiteY1" fmla="*/ 1374453 h 4397053"/>
                <a:gd name="connsiteX2" fmla="*/ 1805925 w 2397130"/>
                <a:gd name="connsiteY2" fmla="*/ 1349053 h 4397053"/>
                <a:gd name="connsiteX3" fmla="*/ 1958325 w 2397130"/>
                <a:gd name="connsiteY3" fmla="*/ 1505454 h 4397053"/>
                <a:gd name="connsiteX4" fmla="*/ 2161525 w 2397130"/>
                <a:gd name="connsiteY4" fmla="*/ 2428553 h 4397053"/>
                <a:gd name="connsiteX5" fmla="*/ 2199626 w 2397130"/>
                <a:gd name="connsiteY5" fmla="*/ 2746053 h 4397053"/>
                <a:gd name="connsiteX6" fmla="*/ 1424925 w 2397130"/>
                <a:gd name="connsiteY6" fmla="*/ 4397053 h 4397053"/>
                <a:gd name="connsiteX7" fmla="*/ 78727 w 2397130"/>
                <a:gd name="connsiteY7" fmla="*/ 3063553 h 4397053"/>
                <a:gd name="connsiteX8" fmla="*/ 78725 w 2397130"/>
                <a:gd name="connsiteY8" fmla="*/ 2682553 h 4397053"/>
                <a:gd name="connsiteX9" fmla="*/ 167625 w 2397130"/>
                <a:gd name="connsiteY9" fmla="*/ 1549904 h 4397053"/>
                <a:gd name="connsiteX0" fmla="*/ 167625 w 2199626"/>
                <a:gd name="connsiteY0" fmla="*/ 1549904 h 3063917"/>
                <a:gd name="connsiteX1" fmla="*/ 243825 w 2199626"/>
                <a:gd name="connsiteY1" fmla="*/ 1374453 h 3063917"/>
                <a:gd name="connsiteX2" fmla="*/ 1805925 w 2199626"/>
                <a:gd name="connsiteY2" fmla="*/ 1349053 h 3063917"/>
                <a:gd name="connsiteX3" fmla="*/ 1958325 w 2199626"/>
                <a:gd name="connsiteY3" fmla="*/ 1505454 h 3063917"/>
                <a:gd name="connsiteX4" fmla="*/ 2161525 w 2199626"/>
                <a:gd name="connsiteY4" fmla="*/ 2428553 h 3063917"/>
                <a:gd name="connsiteX5" fmla="*/ 2199626 w 2199626"/>
                <a:gd name="connsiteY5" fmla="*/ 2746053 h 3063917"/>
                <a:gd name="connsiteX6" fmla="*/ 78727 w 2199626"/>
                <a:gd name="connsiteY6" fmla="*/ 3063553 h 3063917"/>
                <a:gd name="connsiteX7" fmla="*/ 78725 w 2199626"/>
                <a:gd name="connsiteY7" fmla="*/ 2682553 h 3063917"/>
                <a:gd name="connsiteX8" fmla="*/ 167625 w 2199626"/>
                <a:gd name="connsiteY8" fmla="*/ 1549904 h 3063917"/>
                <a:gd name="connsiteX0" fmla="*/ 167625 w 2199626"/>
                <a:gd name="connsiteY0" fmla="*/ 1549904 h 3933258"/>
                <a:gd name="connsiteX1" fmla="*/ 243825 w 2199626"/>
                <a:gd name="connsiteY1" fmla="*/ 1374453 h 3933258"/>
                <a:gd name="connsiteX2" fmla="*/ 1805925 w 2199626"/>
                <a:gd name="connsiteY2" fmla="*/ 1349053 h 3933258"/>
                <a:gd name="connsiteX3" fmla="*/ 1958325 w 2199626"/>
                <a:gd name="connsiteY3" fmla="*/ 1505454 h 3933258"/>
                <a:gd name="connsiteX4" fmla="*/ 2161525 w 2199626"/>
                <a:gd name="connsiteY4" fmla="*/ 2428553 h 3933258"/>
                <a:gd name="connsiteX5" fmla="*/ 2199626 w 2199626"/>
                <a:gd name="connsiteY5" fmla="*/ 2746053 h 3933258"/>
                <a:gd name="connsiteX6" fmla="*/ 78727 w 2199626"/>
                <a:gd name="connsiteY6" fmla="*/ 3063553 h 3933258"/>
                <a:gd name="connsiteX7" fmla="*/ 78725 w 2199626"/>
                <a:gd name="connsiteY7" fmla="*/ 2682553 h 3933258"/>
                <a:gd name="connsiteX8" fmla="*/ 167625 w 2199626"/>
                <a:gd name="connsiteY8" fmla="*/ 1549904 h 393325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78725 w 2415423"/>
                <a:gd name="connsiteY7" fmla="*/ 2682553 h 4450438"/>
                <a:gd name="connsiteX8" fmla="*/ 167625 w 2415423"/>
                <a:gd name="connsiteY8" fmla="*/ 1549904 h 445043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78725 w 2415423"/>
                <a:gd name="connsiteY7" fmla="*/ 2682553 h 4450438"/>
                <a:gd name="connsiteX8" fmla="*/ 167625 w 2415423"/>
                <a:gd name="connsiteY8" fmla="*/ 1549904 h 4450438"/>
                <a:gd name="connsiteX0" fmla="*/ 167625 w 2415423"/>
                <a:gd name="connsiteY0" fmla="*/ 1549904 h 4450438"/>
                <a:gd name="connsiteX1" fmla="*/ 243825 w 2415423"/>
                <a:gd name="connsiteY1" fmla="*/ 1374453 h 4450438"/>
                <a:gd name="connsiteX2" fmla="*/ 1805925 w 2415423"/>
                <a:gd name="connsiteY2" fmla="*/ 1349053 h 4450438"/>
                <a:gd name="connsiteX3" fmla="*/ 1958325 w 2415423"/>
                <a:gd name="connsiteY3" fmla="*/ 1505454 h 4450438"/>
                <a:gd name="connsiteX4" fmla="*/ 2161525 w 2415423"/>
                <a:gd name="connsiteY4" fmla="*/ 2428553 h 4450438"/>
                <a:gd name="connsiteX5" fmla="*/ 2199626 w 2415423"/>
                <a:gd name="connsiteY5" fmla="*/ 2746053 h 4450438"/>
                <a:gd name="connsiteX6" fmla="*/ 78727 w 2415423"/>
                <a:gd name="connsiteY6" fmla="*/ 3063553 h 4450438"/>
                <a:gd name="connsiteX7" fmla="*/ 78725 w 2415423"/>
                <a:gd name="connsiteY7" fmla="*/ 2682553 h 4450438"/>
                <a:gd name="connsiteX8" fmla="*/ 167625 w 2415423"/>
                <a:gd name="connsiteY8" fmla="*/ 1549904 h 445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5423" h="4450438">
                  <a:moveTo>
                    <a:pt x="167625" y="1549904"/>
                  </a:moveTo>
                  <a:cubicBezTo>
                    <a:pt x="237475" y="1547787"/>
                    <a:pt x="199375" y="1534928"/>
                    <a:pt x="243825" y="1374453"/>
                  </a:cubicBezTo>
                  <a:cubicBezTo>
                    <a:pt x="-930925" y="-525922"/>
                    <a:pt x="2561575" y="-380930"/>
                    <a:pt x="1805925" y="1349053"/>
                  </a:cubicBezTo>
                  <a:lnTo>
                    <a:pt x="1958325" y="1505454"/>
                  </a:lnTo>
                  <a:cubicBezTo>
                    <a:pt x="1386825" y="1914754"/>
                    <a:pt x="1954696" y="2485524"/>
                    <a:pt x="2161525" y="2428553"/>
                  </a:cubicBezTo>
                  <a:cubicBezTo>
                    <a:pt x="2212325" y="2635319"/>
                    <a:pt x="2182693" y="2621170"/>
                    <a:pt x="2199626" y="2746053"/>
                  </a:cubicBezTo>
                  <a:cubicBezTo>
                    <a:pt x="3325693" y="4756886"/>
                    <a:pt x="-342490" y="5144236"/>
                    <a:pt x="78727" y="3063553"/>
                  </a:cubicBezTo>
                  <a:cubicBezTo>
                    <a:pt x="-5940" y="2815903"/>
                    <a:pt x="82959" y="2934828"/>
                    <a:pt x="78725" y="2682553"/>
                  </a:cubicBezTo>
                  <a:cubicBezTo>
                    <a:pt x="786901" y="2568075"/>
                    <a:pt x="353892" y="1508354"/>
                    <a:pt x="167625" y="1549904"/>
                  </a:cubicBezTo>
                  <a:close/>
                </a:path>
              </a:pathLst>
            </a:custGeom>
            <a:solidFill>
              <a:srgbClr val="B271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29F89D8-3E19-4943-92C1-FBBADD50C908}"/>
                </a:ext>
              </a:extLst>
            </p:cNvPr>
            <p:cNvSpPr/>
            <p:nvPr/>
          </p:nvSpPr>
          <p:spPr>
            <a:xfrm rot="21381645">
              <a:off x="5366135" y="3819049"/>
              <a:ext cx="579846" cy="133286"/>
            </a:xfrm>
            <a:custGeom>
              <a:avLst/>
              <a:gdLst>
                <a:gd name="connsiteX0" fmla="*/ 0 w 657996"/>
                <a:gd name="connsiteY0" fmla="*/ 108894 h 217787"/>
                <a:gd name="connsiteX1" fmla="*/ 328998 w 657996"/>
                <a:gd name="connsiteY1" fmla="*/ 0 h 217787"/>
                <a:gd name="connsiteX2" fmla="*/ 657996 w 657996"/>
                <a:gd name="connsiteY2" fmla="*/ 108894 h 217787"/>
                <a:gd name="connsiteX3" fmla="*/ 328998 w 657996"/>
                <a:gd name="connsiteY3" fmla="*/ 217788 h 217787"/>
                <a:gd name="connsiteX4" fmla="*/ 0 w 657996"/>
                <a:gd name="connsiteY4" fmla="*/ 108894 h 217787"/>
                <a:gd name="connsiteX0" fmla="*/ 0 w 657996"/>
                <a:gd name="connsiteY0" fmla="*/ 108894 h 122505"/>
                <a:gd name="connsiteX1" fmla="*/ 328998 w 657996"/>
                <a:gd name="connsiteY1" fmla="*/ 0 h 122505"/>
                <a:gd name="connsiteX2" fmla="*/ 657996 w 657996"/>
                <a:gd name="connsiteY2" fmla="*/ 108894 h 122505"/>
                <a:gd name="connsiteX3" fmla="*/ 0 w 657996"/>
                <a:gd name="connsiteY3" fmla="*/ 108894 h 12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996" h="122505">
                  <a:moveTo>
                    <a:pt x="0" y="108894"/>
                  </a:moveTo>
                  <a:cubicBezTo>
                    <a:pt x="0" y="48754"/>
                    <a:pt x="147297" y="0"/>
                    <a:pt x="328998" y="0"/>
                  </a:cubicBezTo>
                  <a:cubicBezTo>
                    <a:pt x="510699" y="0"/>
                    <a:pt x="657996" y="48754"/>
                    <a:pt x="657996" y="108894"/>
                  </a:cubicBezTo>
                  <a:cubicBezTo>
                    <a:pt x="603163" y="127043"/>
                    <a:pt x="54833" y="127043"/>
                    <a:pt x="0" y="108894"/>
                  </a:cubicBezTo>
                  <a:close/>
                </a:path>
              </a:pathLst>
            </a:custGeom>
            <a:solidFill>
              <a:srgbClr val="6F3D1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73">
              <a:extLst>
                <a:ext uri="{FF2B5EF4-FFF2-40B4-BE49-F238E27FC236}">
                  <a16:creationId xmlns:a16="http://schemas.microsoft.com/office/drawing/2014/main" id="{9E7B3408-37F0-4E9C-869B-A71B591325EE}"/>
                </a:ext>
              </a:extLst>
            </p:cNvPr>
            <p:cNvSpPr/>
            <p:nvPr/>
          </p:nvSpPr>
          <p:spPr>
            <a:xfrm>
              <a:off x="5405436" y="4481514"/>
              <a:ext cx="604838" cy="212406"/>
            </a:xfrm>
            <a:custGeom>
              <a:avLst/>
              <a:gdLst>
                <a:gd name="connsiteX0" fmla="*/ 0 w 347662"/>
                <a:gd name="connsiteY0" fmla="*/ 0 h 45719"/>
                <a:gd name="connsiteX1" fmla="*/ 347662 w 347662"/>
                <a:gd name="connsiteY1" fmla="*/ 0 h 45719"/>
                <a:gd name="connsiteX2" fmla="*/ 347662 w 347662"/>
                <a:gd name="connsiteY2" fmla="*/ 45719 h 45719"/>
                <a:gd name="connsiteX3" fmla="*/ 0 w 347662"/>
                <a:gd name="connsiteY3" fmla="*/ 45719 h 45719"/>
                <a:gd name="connsiteX4" fmla="*/ 0 w 347662"/>
                <a:gd name="connsiteY4" fmla="*/ 0 h 45719"/>
                <a:gd name="connsiteX0" fmla="*/ 233363 w 581025"/>
                <a:gd name="connsiteY0" fmla="*/ 0 h 221932"/>
                <a:gd name="connsiteX1" fmla="*/ 581025 w 581025"/>
                <a:gd name="connsiteY1" fmla="*/ 0 h 221932"/>
                <a:gd name="connsiteX2" fmla="*/ 581025 w 581025"/>
                <a:gd name="connsiteY2" fmla="*/ 45719 h 221932"/>
                <a:gd name="connsiteX3" fmla="*/ 0 w 581025"/>
                <a:gd name="connsiteY3" fmla="*/ 221932 h 221932"/>
                <a:gd name="connsiteX4" fmla="*/ 233363 w 581025"/>
                <a:gd name="connsiteY4" fmla="*/ 0 h 221932"/>
                <a:gd name="connsiteX0" fmla="*/ 233363 w 581025"/>
                <a:gd name="connsiteY0" fmla="*/ 0 h 221932"/>
                <a:gd name="connsiteX1" fmla="*/ 581025 w 581025"/>
                <a:gd name="connsiteY1" fmla="*/ 0 h 221932"/>
                <a:gd name="connsiteX2" fmla="*/ 495300 w 581025"/>
                <a:gd name="connsiteY2" fmla="*/ 212406 h 221932"/>
                <a:gd name="connsiteX3" fmla="*/ 0 w 581025"/>
                <a:gd name="connsiteY3" fmla="*/ 221932 h 221932"/>
                <a:gd name="connsiteX4" fmla="*/ 233363 w 581025"/>
                <a:gd name="connsiteY4" fmla="*/ 0 h 221932"/>
                <a:gd name="connsiteX0" fmla="*/ 233363 w 600075"/>
                <a:gd name="connsiteY0" fmla="*/ 0 h 221932"/>
                <a:gd name="connsiteX1" fmla="*/ 600075 w 600075"/>
                <a:gd name="connsiteY1" fmla="*/ 0 h 221932"/>
                <a:gd name="connsiteX2" fmla="*/ 495300 w 600075"/>
                <a:gd name="connsiteY2" fmla="*/ 212406 h 221932"/>
                <a:gd name="connsiteX3" fmla="*/ 0 w 600075"/>
                <a:gd name="connsiteY3" fmla="*/ 221932 h 221932"/>
                <a:gd name="connsiteX4" fmla="*/ 233363 w 600075"/>
                <a:gd name="connsiteY4" fmla="*/ 0 h 221932"/>
                <a:gd name="connsiteX0" fmla="*/ 233363 w 600075"/>
                <a:gd name="connsiteY0" fmla="*/ 0 h 221932"/>
                <a:gd name="connsiteX1" fmla="*/ 600075 w 600075"/>
                <a:gd name="connsiteY1" fmla="*/ 0 h 221932"/>
                <a:gd name="connsiteX2" fmla="*/ 485775 w 600075"/>
                <a:gd name="connsiteY2" fmla="*/ 212406 h 221932"/>
                <a:gd name="connsiteX3" fmla="*/ 0 w 600075"/>
                <a:gd name="connsiteY3" fmla="*/ 221932 h 221932"/>
                <a:gd name="connsiteX4" fmla="*/ 233363 w 600075"/>
                <a:gd name="connsiteY4" fmla="*/ 0 h 221932"/>
                <a:gd name="connsiteX0" fmla="*/ 238126 w 604838"/>
                <a:gd name="connsiteY0" fmla="*/ 0 h 212406"/>
                <a:gd name="connsiteX1" fmla="*/ 604838 w 604838"/>
                <a:gd name="connsiteY1" fmla="*/ 0 h 212406"/>
                <a:gd name="connsiteX2" fmla="*/ 490538 w 604838"/>
                <a:gd name="connsiteY2" fmla="*/ 212406 h 212406"/>
                <a:gd name="connsiteX3" fmla="*/ 0 w 604838"/>
                <a:gd name="connsiteY3" fmla="*/ 202882 h 212406"/>
                <a:gd name="connsiteX4" fmla="*/ 238126 w 604838"/>
                <a:gd name="connsiteY4" fmla="*/ 0 h 21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838" h="212406">
                  <a:moveTo>
                    <a:pt x="238126" y="0"/>
                  </a:moveTo>
                  <a:lnTo>
                    <a:pt x="604838" y="0"/>
                  </a:lnTo>
                  <a:lnTo>
                    <a:pt x="490538" y="212406"/>
                  </a:lnTo>
                  <a:lnTo>
                    <a:pt x="0" y="202882"/>
                  </a:lnTo>
                  <a:lnTo>
                    <a:pt x="238126" y="0"/>
                  </a:lnTo>
                  <a:close/>
                </a:path>
              </a:pathLst>
            </a:custGeom>
            <a:solidFill>
              <a:srgbClr val="6F3D1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8923E7-4D97-4DBC-BBB2-C752292FBD0B}"/>
                </a:ext>
              </a:extLst>
            </p:cNvPr>
            <p:cNvSpPr/>
            <p:nvPr/>
          </p:nvSpPr>
          <p:spPr>
            <a:xfrm>
              <a:off x="5910263" y="4205737"/>
              <a:ext cx="496156" cy="872192"/>
            </a:xfrm>
            <a:custGeom>
              <a:avLst/>
              <a:gdLst>
                <a:gd name="connsiteX0" fmla="*/ 0 w 496156"/>
                <a:gd name="connsiteY0" fmla="*/ 37651 h 872192"/>
                <a:gd name="connsiteX1" fmla="*/ 57150 w 496156"/>
                <a:gd name="connsiteY1" fmla="*/ 4313 h 872192"/>
                <a:gd name="connsiteX2" fmla="*/ 152400 w 496156"/>
                <a:gd name="connsiteY2" fmla="*/ 123376 h 872192"/>
                <a:gd name="connsiteX3" fmla="*/ 195262 w 496156"/>
                <a:gd name="connsiteY3" fmla="*/ 447226 h 872192"/>
                <a:gd name="connsiteX4" fmla="*/ 219075 w 496156"/>
                <a:gd name="connsiteY4" fmla="*/ 632963 h 872192"/>
                <a:gd name="connsiteX5" fmla="*/ 252412 w 496156"/>
                <a:gd name="connsiteY5" fmla="*/ 771076 h 872192"/>
                <a:gd name="connsiteX6" fmla="*/ 319087 w 496156"/>
                <a:gd name="connsiteY6" fmla="*/ 866326 h 872192"/>
                <a:gd name="connsiteX7" fmla="*/ 438150 w 496156"/>
                <a:gd name="connsiteY7" fmla="*/ 852038 h 872192"/>
                <a:gd name="connsiteX8" fmla="*/ 495300 w 496156"/>
                <a:gd name="connsiteY8" fmla="*/ 771076 h 872192"/>
                <a:gd name="connsiteX9" fmla="*/ 466725 w 496156"/>
                <a:gd name="connsiteY9" fmla="*/ 632963 h 872192"/>
                <a:gd name="connsiteX10" fmla="*/ 390525 w 496156"/>
                <a:gd name="connsiteY10" fmla="*/ 571051 h 872192"/>
                <a:gd name="connsiteX11" fmla="*/ 323850 w 496156"/>
                <a:gd name="connsiteY11" fmla="*/ 623438 h 872192"/>
                <a:gd name="connsiteX12" fmla="*/ 304800 w 496156"/>
                <a:gd name="connsiteY12" fmla="*/ 694876 h 872192"/>
                <a:gd name="connsiteX13" fmla="*/ 371475 w 496156"/>
                <a:gd name="connsiteY13" fmla="*/ 723451 h 872192"/>
                <a:gd name="connsiteX14" fmla="*/ 414337 w 496156"/>
                <a:gd name="connsiteY14" fmla="*/ 694876 h 872192"/>
                <a:gd name="connsiteX15" fmla="*/ 400050 w 496156"/>
                <a:gd name="connsiteY15" fmla="*/ 656776 h 872192"/>
                <a:gd name="connsiteX16" fmla="*/ 390525 w 496156"/>
                <a:gd name="connsiteY16" fmla="*/ 656776 h 872192"/>
                <a:gd name="connsiteX17" fmla="*/ 390525 w 496156"/>
                <a:gd name="connsiteY17" fmla="*/ 656776 h 8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156" h="872192">
                  <a:moveTo>
                    <a:pt x="0" y="37651"/>
                  </a:moveTo>
                  <a:cubicBezTo>
                    <a:pt x="15875" y="13838"/>
                    <a:pt x="31750" y="-9974"/>
                    <a:pt x="57150" y="4313"/>
                  </a:cubicBezTo>
                  <a:cubicBezTo>
                    <a:pt x="82550" y="18600"/>
                    <a:pt x="129381" y="49557"/>
                    <a:pt x="152400" y="123376"/>
                  </a:cubicBezTo>
                  <a:cubicBezTo>
                    <a:pt x="175419" y="197195"/>
                    <a:pt x="184150" y="362295"/>
                    <a:pt x="195262" y="447226"/>
                  </a:cubicBezTo>
                  <a:cubicBezTo>
                    <a:pt x="206374" y="532157"/>
                    <a:pt x="209550" y="578988"/>
                    <a:pt x="219075" y="632963"/>
                  </a:cubicBezTo>
                  <a:cubicBezTo>
                    <a:pt x="228600" y="686938"/>
                    <a:pt x="235743" y="732182"/>
                    <a:pt x="252412" y="771076"/>
                  </a:cubicBezTo>
                  <a:cubicBezTo>
                    <a:pt x="269081" y="809970"/>
                    <a:pt x="288131" y="852832"/>
                    <a:pt x="319087" y="866326"/>
                  </a:cubicBezTo>
                  <a:cubicBezTo>
                    <a:pt x="350043" y="879820"/>
                    <a:pt x="408781" y="867913"/>
                    <a:pt x="438150" y="852038"/>
                  </a:cubicBezTo>
                  <a:cubicBezTo>
                    <a:pt x="467519" y="836163"/>
                    <a:pt x="490538" y="807589"/>
                    <a:pt x="495300" y="771076"/>
                  </a:cubicBezTo>
                  <a:cubicBezTo>
                    <a:pt x="500063" y="734564"/>
                    <a:pt x="484187" y="666300"/>
                    <a:pt x="466725" y="632963"/>
                  </a:cubicBezTo>
                  <a:cubicBezTo>
                    <a:pt x="449263" y="599626"/>
                    <a:pt x="414338" y="572639"/>
                    <a:pt x="390525" y="571051"/>
                  </a:cubicBezTo>
                  <a:cubicBezTo>
                    <a:pt x="366712" y="569463"/>
                    <a:pt x="338137" y="602801"/>
                    <a:pt x="323850" y="623438"/>
                  </a:cubicBezTo>
                  <a:cubicBezTo>
                    <a:pt x="309563" y="644075"/>
                    <a:pt x="296863" y="678207"/>
                    <a:pt x="304800" y="694876"/>
                  </a:cubicBezTo>
                  <a:cubicBezTo>
                    <a:pt x="312737" y="711545"/>
                    <a:pt x="353219" y="723451"/>
                    <a:pt x="371475" y="723451"/>
                  </a:cubicBezTo>
                  <a:cubicBezTo>
                    <a:pt x="389731" y="723451"/>
                    <a:pt x="409575" y="705988"/>
                    <a:pt x="414337" y="694876"/>
                  </a:cubicBezTo>
                  <a:cubicBezTo>
                    <a:pt x="419099" y="683764"/>
                    <a:pt x="404019" y="663126"/>
                    <a:pt x="400050" y="656776"/>
                  </a:cubicBezTo>
                  <a:cubicBezTo>
                    <a:pt x="396081" y="650426"/>
                    <a:pt x="390525" y="656776"/>
                    <a:pt x="390525" y="656776"/>
                  </a:cubicBezTo>
                  <a:lnTo>
                    <a:pt x="390525" y="65677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6447DD-C1B8-4330-860C-D5094385A0CC}"/>
                </a:ext>
              </a:extLst>
            </p:cNvPr>
            <p:cNvGrpSpPr/>
            <p:nvPr/>
          </p:nvGrpSpPr>
          <p:grpSpPr>
            <a:xfrm>
              <a:off x="5107013" y="887515"/>
              <a:ext cx="623633" cy="4227372"/>
              <a:chOff x="5144458" y="931460"/>
              <a:chExt cx="623633" cy="422737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A8551DD-CF3C-4B92-A1FF-54FFD7BC67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4458" y="931460"/>
                <a:ext cx="594583" cy="4146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AD78314-E6A1-4822-BF67-482F398454DF}"/>
                  </a:ext>
                </a:extLst>
              </p:cNvPr>
              <p:cNvSpPr/>
              <p:nvPr/>
            </p:nvSpPr>
            <p:spPr>
              <a:xfrm>
                <a:off x="5707855" y="5072102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FB37373-0DE6-4C9B-B53F-D6737A5449A4}"/>
                </a:ext>
              </a:extLst>
            </p:cNvPr>
            <p:cNvGrpSpPr/>
            <p:nvPr/>
          </p:nvGrpSpPr>
          <p:grpSpPr>
            <a:xfrm>
              <a:off x="5193211" y="854384"/>
              <a:ext cx="623633" cy="4227372"/>
              <a:chOff x="5144458" y="931460"/>
              <a:chExt cx="623633" cy="422737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F631D49-D6B4-4DF0-B99F-456D58EF2F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4458" y="931460"/>
                <a:ext cx="594583" cy="4146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DBD5142-1FFC-4692-9FA0-2E5FF7B950B0}"/>
                  </a:ext>
                </a:extLst>
              </p:cNvPr>
              <p:cNvSpPr/>
              <p:nvPr/>
            </p:nvSpPr>
            <p:spPr>
              <a:xfrm>
                <a:off x="5707855" y="5072102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4189D47-5874-416C-8ABB-43136C7F5DD8}"/>
                </a:ext>
              </a:extLst>
            </p:cNvPr>
            <p:cNvGrpSpPr/>
            <p:nvPr/>
          </p:nvGrpSpPr>
          <p:grpSpPr>
            <a:xfrm>
              <a:off x="5251949" y="829729"/>
              <a:ext cx="667560" cy="4189857"/>
              <a:chOff x="5100531" y="968975"/>
              <a:chExt cx="667560" cy="4189857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F160E98-80A3-4205-870C-27944C0F6FD5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>
                <a:off x="5100531" y="968975"/>
                <a:ext cx="638510" cy="41089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87E0229-A426-400B-BAFA-780AD00E2553}"/>
                  </a:ext>
                </a:extLst>
              </p:cNvPr>
              <p:cNvSpPr/>
              <p:nvPr/>
            </p:nvSpPr>
            <p:spPr>
              <a:xfrm>
                <a:off x="5707855" y="5072102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609D935-0518-4A79-A67A-E5A3C10B5AB7}"/>
                </a:ext>
              </a:extLst>
            </p:cNvPr>
            <p:cNvGrpSpPr/>
            <p:nvPr/>
          </p:nvGrpSpPr>
          <p:grpSpPr>
            <a:xfrm>
              <a:off x="5010231" y="884055"/>
              <a:ext cx="623633" cy="4227372"/>
              <a:chOff x="5144458" y="931460"/>
              <a:chExt cx="623633" cy="4227372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ED12C5B-BBB7-43BA-A41D-5937DDAAC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44458" y="931460"/>
                <a:ext cx="594583" cy="4146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A7E96AD-EBC9-4859-8267-B47E2E669D2C}"/>
                  </a:ext>
                </a:extLst>
              </p:cNvPr>
              <p:cNvSpPr/>
              <p:nvPr/>
            </p:nvSpPr>
            <p:spPr>
              <a:xfrm>
                <a:off x="5707855" y="5072102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A14C616-C7BD-4B75-9970-86553B6C977C}"/>
                </a:ext>
              </a:extLst>
            </p:cNvPr>
            <p:cNvSpPr/>
            <p:nvPr/>
          </p:nvSpPr>
          <p:spPr>
            <a:xfrm flipH="1">
              <a:off x="4887076" y="4206383"/>
              <a:ext cx="496156" cy="872192"/>
            </a:xfrm>
            <a:custGeom>
              <a:avLst/>
              <a:gdLst>
                <a:gd name="connsiteX0" fmla="*/ 0 w 496156"/>
                <a:gd name="connsiteY0" fmla="*/ 37651 h 872192"/>
                <a:gd name="connsiteX1" fmla="*/ 57150 w 496156"/>
                <a:gd name="connsiteY1" fmla="*/ 4313 h 872192"/>
                <a:gd name="connsiteX2" fmla="*/ 152400 w 496156"/>
                <a:gd name="connsiteY2" fmla="*/ 123376 h 872192"/>
                <a:gd name="connsiteX3" fmla="*/ 195262 w 496156"/>
                <a:gd name="connsiteY3" fmla="*/ 447226 h 872192"/>
                <a:gd name="connsiteX4" fmla="*/ 219075 w 496156"/>
                <a:gd name="connsiteY4" fmla="*/ 632963 h 872192"/>
                <a:gd name="connsiteX5" fmla="*/ 252412 w 496156"/>
                <a:gd name="connsiteY5" fmla="*/ 771076 h 872192"/>
                <a:gd name="connsiteX6" fmla="*/ 319087 w 496156"/>
                <a:gd name="connsiteY6" fmla="*/ 866326 h 872192"/>
                <a:gd name="connsiteX7" fmla="*/ 438150 w 496156"/>
                <a:gd name="connsiteY7" fmla="*/ 852038 h 872192"/>
                <a:gd name="connsiteX8" fmla="*/ 495300 w 496156"/>
                <a:gd name="connsiteY8" fmla="*/ 771076 h 872192"/>
                <a:gd name="connsiteX9" fmla="*/ 466725 w 496156"/>
                <a:gd name="connsiteY9" fmla="*/ 632963 h 872192"/>
                <a:gd name="connsiteX10" fmla="*/ 390525 w 496156"/>
                <a:gd name="connsiteY10" fmla="*/ 571051 h 872192"/>
                <a:gd name="connsiteX11" fmla="*/ 323850 w 496156"/>
                <a:gd name="connsiteY11" fmla="*/ 623438 h 872192"/>
                <a:gd name="connsiteX12" fmla="*/ 304800 w 496156"/>
                <a:gd name="connsiteY12" fmla="*/ 694876 h 872192"/>
                <a:gd name="connsiteX13" fmla="*/ 371475 w 496156"/>
                <a:gd name="connsiteY13" fmla="*/ 723451 h 872192"/>
                <a:gd name="connsiteX14" fmla="*/ 414337 w 496156"/>
                <a:gd name="connsiteY14" fmla="*/ 694876 h 872192"/>
                <a:gd name="connsiteX15" fmla="*/ 400050 w 496156"/>
                <a:gd name="connsiteY15" fmla="*/ 656776 h 872192"/>
                <a:gd name="connsiteX16" fmla="*/ 390525 w 496156"/>
                <a:gd name="connsiteY16" fmla="*/ 656776 h 872192"/>
                <a:gd name="connsiteX17" fmla="*/ 390525 w 496156"/>
                <a:gd name="connsiteY17" fmla="*/ 656776 h 87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156" h="872192">
                  <a:moveTo>
                    <a:pt x="0" y="37651"/>
                  </a:moveTo>
                  <a:cubicBezTo>
                    <a:pt x="15875" y="13838"/>
                    <a:pt x="31750" y="-9974"/>
                    <a:pt x="57150" y="4313"/>
                  </a:cubicBezTo>
                  <a:cubicBezTo>
                    <a:pt x="82550" y="18600"/>
                    <a:pt x="129381" y="49557"/>
                    <a:pt x="152400" y="123376"/>
                  </a:cubicBezTo>
                  <a:cubicBezTo>
                    <a:pt x="175419" y="197195"/>
                    <a:pt x="184150" y="362295"/>
                    <a:pt x="195262" y="447226"/>
                  </a:cubicBezTo>
                  <a:cubicBezTo>
                    <a:pt x="206374" y="532157"/>
                    <a:pt x="209550" y="578988"/>
                    <a:pt x="219075" y="632963"/>
                  </a:cubicBezTo>
                  <a:cubicBezTo>
                    <a:pt x="228600" y="686938"/>
                    <a:pt x="235743" y="732182"/>
                    <a:pt x="252412" y="771076"/>
                  </a:cubicBezTo>
                  <a:cubicBezTo>
                    <a:pt x="269081" y="809970"/>
                    <a:pt x="288131" y="852832"/>
                    <a:pt x="319087" y="866326"/>
                  </a:cubicBezTo>
                  <a:cubicBezTo>
                    <a:pt x="350043" y="879820"/>
                    <a:pt x="408781" y="867913"/>
                    <a:pt x="438150" y="852038"/>
                  </a:cubicBezTo>
                  <a:cubicBezTo>
                    <a:pt x="467519" y="836163"/>
                    <a:pt x="490538" y="807589"/>
                    <a:pt x="495300" y="771076"/>
                  </a:cubicBezTo>
                  <a:cubicBezTo>
                    <a:pt x="500063" y="734564"/>
                    <a:pt x="484187" y="666300"/>
                    <a:pt x="466725" y="632963"/>
                  </a:cubicBezTo>
                  <a:cubicBezTo>
                    <a:pt x="449263" y="599626"/>
                    <a:pt x="414338" y="572639"/>
                    <a:pt x="390525" y="571051"/>
                  </a:cubicBezTo>
                  <a:cubicBezTo>
                    <a:pt x="366712" y="569463"/>
                    <a:pt x="338137" y="602801"/>
                    <a:pt x="323850" y="623438"/>
                  </a:cubicBezTo>
                  <a:cubicBezTo>
                    <a:pt x="309563" y="644075"/>
                    <a:pt x="296863" y="678207"/>
                    <a:pt x="304800" y="694876"/>
                  </a:cubicBezTo>
                  <a:cubicBezTo>
                    <a:pt x="312737" y="711545"/>
                    <a:pt x="353219" y="723451"/>
                    <a:pt x="371475" y="723451"/>
                  </a:cubicBezTo>
                  <a:cubicBezTo>
                    <a:pt x="389731" y="723451"/>
                    <a:pt x="409575" y="705988"/>
                    <a:pt x="414337" y="694876"/>
                  </a:cubicBezTo>
                  <a:cubicBezTo>
                    <a:pt x="419099" y="683764"/>
                    <a:pt x="404019" y="663126"/>
                    <a:pt x="400050" y="656776"/>
                  </a:cubicBezTo>
                  <a:cubicBezTo>
                    <a:pt x="396081" y="650426"/>
                    <a:pt x="390525" y="656776"/>
                    <a:pt x="390525" y="656776"/>
                  </a:cubicBezTo>
                  <a:lnTo>
                    <a:pt x="390525" y="65677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75">
              <a:extLst>
                <a:ext uri="{FF2B5EF4-FFF2-40B4-BE49-F238E27FC236}">
                  <a16:creationId xmlns:a16="http://schemas.microsoft.com/office/drawing/2014/main" id="{799ED9A8-C318-417F-B4D2-982241B20CE8}"/>
                </a:ext>
              </a:extLst>
            </p:cNvPr>
            <p:cNvSpPr/>
            <p:nvPr/>
          </p:nvSpPr>
          <p:spPr>
            <a:xfrm>
              <a:off x="5470344" y="5199275"/>
              <a:ext cx="537394" cy="1210339"/>
            </a:xfrm>
            <a:custGeom>
              <a:avLst/>
              <a:gdLst>
                <a:gd name="connsiteX0" fmla="*/ 0 w 354506"/>
                <a:gd name="connsiteY0" fmla="*/ 0 h 303487"/>
                <a:gd name="connsiteX1" fmla="*/ 354506 w 354506"/>
                <a:gd name="connsiteY1" fmla="*/ 0 h 303487"/>
                <a:gd name="connsiteX2" fmla="*/ 354506 w 354506"/>
                <a:gd name="connsiteY2" fmla="*/ 303487 h 303487"/>
                <a:gd name="connsiteX3" fmla="*/ 0 w 354506"/>
                <a:gd name="connsiteY3" fmla="*/ 303487 h 303487"/>
                <a:gd name="connsiteX4" fmla="*/ 0 w 354506"/>
                <a:gd name="connsiteY4" fmla="*/ 0 h 303487"/>
                <a:gd name="connsiteX0" fmla="*/ 0 w 407846"/>
                <a:gd name="connsiteY0" fmla="*/ 0 h 303487"/>
                <a:gd name="connsiteX1" fmla="*/ 407846 w 407846"/>
                <a:gd name="connsiteY1" fmla="*/ 60960 h 303487"/>
                <a:gd name="connsiteX2" fmla="*/ 354506 w 407846"/>
                <a:gd name="connsiteY2" fmla="*/ 303487 h 303487"/>
                <a:gd name="connsiteX3" fmla="*/ 0 w 407846"/>
                <a:gd name="connsiteY3" fmla="*/ 303487 h 303487"/>
                <a:gd name="connsiteX4" fmla="*/ 0 w 407846"/>
                <a:gd name="connsiteY4" fmla="*/ 0 h 303487"/>
                <a:gd name="connsiteX0" fmla="*/ 0 w 499286"/>
                <a:gd name="connsiteY0" fmla="*/ 0 h 303487"/>
                <a:gd name="connsiteX1" fmla="*/ 499286 w 499286"/>
                <a:gd name="connsiteY1" fmla="*/ 60960 h 303487"/>
                <a:gd name="connsiteX2" fmla="*/ 445946 w 499286"/>
                <a:gd name="connsiteY2" fmla="*/ 303487 h 303487"/>
                <a:gd name="connsiteX3" fmla="*/ 91440 w 499286"/>
                <a:gd name="connsiteY3" fmla="*/ 303487 h 303487"/>
                <a:gd name="connsiteX4" fmla="*/ 0 w 499286"/>
                <a:gd name="connsiteY4" fmla="*/ 0 h 303487"/>
                <a:gd name="connsiteX0" fmla="*/ 0 w 499286"/>
                <a:gd name="connsiteY0" fmla="*/ 79236 h 382723"/>
                <a:gd name="connsiteX1" fmla="*/ 499286 w 499286"/>
                <a:gd name="connsiteY1" fmla="*/ 140196 h 382723"/>
                <a:gd name="connsiteX2" fmla="*/ 445946 w 499286"/>
                <a:gd name="connsiteY2" fmla="*/ 382723 h 382723"/>
                <a:gd name="connsiteX3" fmla="*/ 91440 w 499286"/>
                <a:gd name="connsiteY3" fmla="*/ 382723 h 382723"/>
                <a:gd name="connsiteX4" fmla="*/ 0 w 499286"/>
                <a:gd name="connsiteY4" fmla="*/ 79236 h 382723"/>
                <a:gd name="connsiteX0" fmla="*/ 0 w 537386"/>
                <a:gd name="connsiteY0" fmla="*/ 76246 h 379733"/>
                <a:gd name="connsiteX1" fmla="*/ 537386 w 537386"/>
                <a:gd name="connsiteY1" fmla="*/ 152446 h 379733"/>
                <a:gd name="connsiteX2" fmla="*/ 445946 w 537386"/>
                <a:gd name="connsiteY2" fmla="*/ 379733 h 379733"/>
                <a:gd name="connsiteX3" fmla="*/ 91440 w 537386"/>
                <a:gd name="connsiteY3" fmla="*/ 379733 h 379733"/>
                <a:gd name="connsiteX4" fmla="*/ 0 w 537386"/>
                <a:gd name="connsiteY4" fmla="*/ 76246 h 379733"/>
                <a:gd name="connsiteX0" fmla="*/ 0 w 537394"/>
                <a:gd name="connsiteY0" fmla="*/ 86078 h 389565"/>
                <a:gd name="connsiteX1" fmla="*/ 537386 w 537394"/>
                <a:gd name="connsiteY1" fmla="*/ 162278 h 389565"/>
                <a:gd name="connsiteX2" fmla="*/ 445946 w 537394"/>
                <a:gd name="connsiteY2" fmla="*/ 389565 h 389565"/>
                <a:gd name="connsiteX3" fmla="*/ 91440 w 537394"/>
                <a:gd name="connsiteY3" fmla="*/ 389565 h 389565"/>
                <a:gd name="connsiteX4" fmla="*/ 0 w 537394"/>
                <a:gd name="connsiteY4" fmla="*/ 86078 h 389565"/>
                <a:gd name="connsiteX0" fmla="*/ 0 w 537394"/>
                <a:gd name="connsiteY0" fmla="*/ 86078 h 503865"/>
                <a:gd name="connsiteX1" fmla="*/ 537386 w 537394"/>
                <a:gd name="connsiteY1" fmla="*/ 162278 h 503865"/>
                <a:gd name="connsiteX2" fmla="*/ 476426 w 537394"/>
                <a:gd name="connsiteY2" fmla="*/ 503865 h 503865"/>
                <a:gd name="connsiteX3" fmla="*/ 91440 w 537394"/>
                <a:gd name="connsiteY3" fmla="*/ 389565 h 503865"/>
                <a:gd name="connsiteX4" fmla="*/ 0 w 537394"/>
                <a:gd name="connsiteY4" fmla="*/ 86078 h 503865"/>
                <a:gd name="connsiteX0" fmla="*/ 0 w 537394"/>
                <a:gd name="connsiteY0" fmla="*/ 86078 h 511485"/>
                <a:gd name="connsiteX1" fmla="*/ 537386 w 537394"/>
                <a:gd name="connsiteY1" fmla="*/ 162278 h 511485"/>
                <a:gd name="connsiteX2" fmla="*/ 476426 w 537394"/>
                <a:gd name="connsiteY2" fmla="*/ 503865 h 511485"/>
                <a:gd name="connsiteX3" fmla="*/ 213360 w 537394"/>
                <a:gd name="connsiteY3" fmla="*/ 511485 h 511485"/>
                <a:gd name="connsiteX4" fmla="*/ 0 w 537394"/>
                <a:gd name="connsiteY4" fmla="*/ 86078 h 511485"/>
                <a:gd name="connsiteX0" fmla="*/ 0 w 537394"/>
                <a:gd name="connsiteY0" fmla="*/ 86078 h 511485"/>
                <a:gd name="connsiteX1" fmla="*/ 537386 w 537394"/>
                <a:gd name="connsiteY1" fmla="*/ 162278 h 511485"/>
                <a:gd name="connsiteX2" fmla="*/ 476426 w 537394"/>
                <a:gd name="connsiteY2" fmla="*/ 503865 h 511485"/>
                <a:gd name="connsiteX3" fmla="*/ 213360 w 537394"/>
                <a:gd name="connsiteY3" fmla="*/ 511485 h 511485"/>
                <a:gd name="connsiteX4" fmla="*/ 0 w 537394"/>
                <a:gd name="connsiteY4" fmla="*/ 86078 h 511485"/>
                <a:gd name="connsiteX0" fmla="*/ 0 w 537394"/>
                <a:gd name="connsiteY0" fmla="*/ 86078 h 549585"/>
                <a:gd name="connsiteX1" fmla="*/ 537386 w 537394"/>
                <a:gd name="connsiteY1" fmla="*/ 162278 h 549585"/>
                <a:gd name="connsiteX2" fmla="*/ 476426 w 537394"/>
                <a:gd name="connsiteY2" fmla="*/ 503865 h 549585"/>
                <a:gd name="connsiteX3" fmla="*/ 228600 w 537394"/>
                <a:gd name="connsiteY3" fmla="*/ 549585 h 549585"/>
                <a:gd name="connsiteX4" fmla="*/ 0 w 537394"/>
                <a:gd name="connsiteY4" fmla="*/ 86078 h 549585"/>
                <a:gd name="connsiteX0" fmla="*/ 0 w 537394"/>
                <a:gd name="connsiteY0" fmla="*/ 86078 h 786944"/>
                <a:gd name="connsiteX1" fmla="*/ 537386 w 537394"/>
                <a:gd name="connsiteY1" fmla="*/ 162278 h 786944"/>
                <a:gd name="connsiteX2" fmla="*/ 476426 w 537394"/>
                <a:gd name="connsiteY2" fmla="*/ 503865 h 786944"/>
                <a:gd name="connsiteX3" fmla="*/ 228600 w 537394"/>
                <a:gd name="connsiteY3" fmla="*/ 549585 h 786944"/>
                <a:gd name="connsiteX4" fmla="*/ 0 w 537394"/>
                <a:gd name="connsiteY4" fmla="*/ 86078 h 786944"/>
                <a:gd name="connsiteX0" fmla="*/ 0 w 537394"/>
                <a:gd name="connsiteY0" fmla="*/ 86078 h 966854"/>
                <a:gd name="connsiteX1" fmla="*/ 537386 w 537394"/>
                <a:gd name="connsiteY1" fmla="*/ 162278 h 966854"/>
                <a:gd name="connsiteX2" fmla="*/ 476426 w 537394"/>
                <a:gd name="connsiteY2" fmla="*/ 503865 h 966854"/>
                <a:gd name="connsiteX3" fmla="*/ 228600 w 537394"/>
                <a:gd name="connsiteY3" fmla="*/ 549585 h 966854"/>
                <a:gd name="connsiteX4" fmla="*/ 0 w 537394"/>
                <a:gd name="connsiteY4" fmla="*/ 86078 h 966854"/>
                <a:gd name="connsiteX0" fmla="*/ 0 w 537394"/>
                <a:gd name="connsiteY0" fmla="*/ 86078 h 1113250"/>
                <a:gd name="connsiteX1" fmla="*/ 537386 w 537394"/>
                <a:gd name="connsiteY1" fmla="*/ 162278 h 1113250"/>
                <a:gd name="connsiteX2" fmla="*/ 476426 w 537394"/>
                <a:gd name="connsiteY2" fmla="*/ 503865 h 1113250"/>
                <a:gd name="connsiteX3" fmla="*/ 228600 w 537394"/>
                <a:gd name="connsiteY3" fmla="*/ 549585 h 1113250"/>
                <a:gd name="connsiteX4" fmla="*/ 0 w 537394"/>
                <a:gd name="connsiteY4" fmla="*/ 86078 h 1113250"/>
                <a:gd name="connsiteX0" fmla="*/ 0 w 537394"/>
                <a:gd name="connsiteY0" fmla="*/ 86078 h 1210339"/>
                <a:gd name="connsiteX1" fmla="*/ 537386 w 537394"/>
                <a:gd name="connsiteY1" fmla="*/ 162278 h 1210339"/>
                <a:gd name="connsiteX2" fmla="*/ 476426 w 537394"/>
                <a:gd name="connsiteY2" fmla="*/ 503865 h 1210339"/>
                <a:gd name="connsiteX3" fmla="*/ 228600 w 537394"/>
                <a:gd name="connsiteY3" fmla="*/ 549585 h 1210339"/>
                <a:gd name="connsiteX4" fmla="*/ 0 w 537394"/>
                <a:gd name="connsiteY4" fmla="*/ 86078 h 121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394" h="1210339">
                  <a:moveTo>
                    <a:pt x="0" y="86078"/>
                  </a:moveTo>
                  <a:cubicBezTo>
                    <a:pt x="410269" y="-114582"/>
                    <a:pt x="538597" y="88618"/>
                    <a:pt x="537386" y="162278"/>
                  </a:cubicBezTo>
                  <a:lnTo>
                    <a:pt x="476426" y="503865"/>
                  </a:lnTo>
                  <a:cubicBezTo>
                    <a:pt x="523357" y="1403025"/>
                    <a:pt x="547429" y="1471605"/>
                    <a:pt x="228600" y="549585"/>
                  </a:cubicBezTo>
                  <a:cubicBezTo>
                    <a:pt x="187960" y="400163"/>
                    <a:pt x="71120" y="227880"/>
                    <a:pt x="0" y="86078"/>
                  </a:cubicBezTo>
                  <a:close/>
                </a:path>
              </a:pathLst>
            </a:custGeom>
            <a:solidFill>
              <a:srgbClr val="A9501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B5A259-931F-42D3-B2F8-B20C19E2AF5C}"/>
                </a:ext>
              </a:extLst>
            </p:cNvPr>
            <p:cNvSpPr/>
            <p:nvPr/>
          </p:nvSpPr>
          <p:spPr>
            <a:xfrm>
              <a:off x="5889391" y="5312647"/>
              <a:ext cx="60236" cy="86730"/>
            </a:xfrm>
            <a:prstGeom prst="ellipse">
              <a:avLst/>
            </a:prstGeom>
            <a:solidFill>
              <a:srgbClr val="6F3D1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5319E20-BBA3-4629-B7CB-4B0A5D07A114}"/>
                </a:ext>
              </a:extLst>
            </p:cNvPr>
            <p:cNvSpPr/>
            <p:nvPr/>
          </p:nvSpPr>
          <p:spPr>
            <a:xfrm>
              <a:off x="5781390" y="5290111"/>
              <a:ext cx="60236" cy="86730"/>
            </a:xfrm>
            <a:prstGeom prst="ellipse">
              <a:avLst/>
            </a:prstGeom>
            <a:solidFill>
              <a:srgbClr val="6F3D1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3C51DEC-B2B4-4A73-9163-C7383F4CA4E7}"/>
                </a:ext>
              </a:extLst>
            </p:cNvPr>
            <p:cNvSpPr/>
            <p:nvPr/>
          </p:nvSpPr>
          <p:spPr>
            <a:xfrm>
              <a:off x="5675612" y="5290111"/>
              <a:ext cx="60236" cy="86730"/>
            </a:xfrm>
            <a:prstGeom prst="ellipse">
              <a:avLst/>
            </a:prstGeom>
            <a:solidFill>
              <a:srgbClr val="6F3D1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C4EFAA4-230A-4A48-B20D-17120D921E5A}"/>
                </a:ext>
              </a:extLst>
            </p:cNvPr>
            <p:cNvSpPr/>
            <p:nvPr/>
          </p:nvSpPr>
          <p:spPr>
            <a:xfrm>
              <a:off x="5591822" y="5357190"/>
              <a:ext cx="60236" cy="86730"/>
            </a:xfrm>
            <a:prstGeom prst="ellipse">
              <a:avLst/>
            </a:prstGeom>
            <a:solidFill>
              <a:srgbClr val="6F3D1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38F7138-BB27-4DE1-84B9-92D60791B16F}"/>
                </a:ext>
              </a:extLst>
            </p:cNvPr>
            <p:cNvCxnSpPr>
              <a:stCxn id="25" idx="0"/>
              <a:endCxn id="23" idx="0"/>
            </p:cNvCxnSpPr>
            <p:nvPr/>
          </p:nvCxnSpPr>
          <p:spPr>
            <a:xfrm flipH="1">
              <a:off x="4401118" y="3896552"/>
              <a:ext cx="208980" cy="2227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B16F6C9-0876-43E1-85C4-8B9FC37955F4}"/>
                </a:ext>
              </a:extLst>
            </p:cNvPr>
            <p:cNvCxnSpPr>
              <a:stCxn id="25" idx="7"/>
              <a:endCxn id="23" idx="8"/>
            </p:cNvCxnSpPr>
            <p:nvPr/>
          </p:nvCxnSpPr>
          <p:spPr>
            <a:xfrm flipH="1" flipV="1">
              <a:off x="4445568" y="5009389"/>
              <a:ext cx="75630" cy="198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94DF883-7F72-430A-9799-87E04C9DEF8F}"/>
                </a:ext>
              </a:extLst>
            </p:cNvPr>
            <p:cNvSpPr/>
            <p:nvPr/>
          </p:nvSpPr>
          <p:spPr>
            <a:xfrm>
              <a:off x="4867076" y="56321"/>
              <a:ext cx="247650" cy="275636"/>
            </a:xfrm>
            <a:prstGeom prst="rect">
              <a:avLst/>
            </a:prstGeom>
            <a:solidFill>
              <a:srgbClr val="B271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58">
              <a:extLst>
                <a:ext uri="{FF2B5EF4-FFF2-40B4-BE49-F238E27FC236}">
                  <a16:creationId xmlns:a16="http://schemas.microsoft.com/office/drawing/2014/main" id="{188C4E18-00F3-4DB8-B2AA-96D82138C711}"/>
                </a:ext>
              </a:extLst>
            </p:cNvPr>
            <p:cNvSpPr/>
            <p:nvPr/>
          </p:nvSpPr>
          <p:spPr>
            <a:xfrm>
              <a:off x="4867076" y="309380"/>
              <a:ext cx="437264" cy="624886"/>
            </a:xfrm>
            <a:custGeom>
              <a:avLst/>
              <a:gdLst>
                <a:gd name="connsiteX0" fmla="*/ 0 w 247650"/>
                <a:gd name="connsiteY0" fmla="*/ 0 h 275636"/>
                <a:gd name="connsiteX1" fmla="*/ 247650 w 247650"/>
                <a:gd name="connsiteY1" fmla="*/ 0 h 275636"/>
                <a:gd name="connsiteX2" fmla="*/ 247650 w 247650"/>
                <a:gd name="connsiteY2" fmla="*/ 275636 h 275636"/>
                <a:gd name="connsiteX3" fmla="*/ 0 w 247650"/>
                <a:gd name="connsiteY3" fmla="*/ 275636 h 275636"/>
                <a:gd name="connsiteX4" fmla="*/ 0 w 247650"/>
                <a:gd name="connsiteY4" fmla="*/ 0 h 275636"/>
                <a:gd name="connsiteX0" fmla="*/ 0 w 247650"/>
                <a:gd name="connsiteY0" fmla="*/ 349250 h 624886"/>
                <a:gd name="connsiteX1" fmla="*/ 95250 w 247650"/>
                <a:gd name="connsiteY1" fmla="*/ 0 h 624886"/>
                <a:gd name="connsiteX2" fmla="*/ 247650 w 247650"/>
                <a:gd name="connsiteY2" fmla="*/ 624886 h 624886"/>
                <a:gd name="connsiteX3" fmla="*/ 0 w 247650"/>
                <a:gd name="connsiteY3" fmla="*/ 624886 h 624886"/>
                <a:gd name="connsiteX4" fmla="*/ 0 w 247650"/>
                <a:gd name="connsiteY4" fmla="*/ 349250 h 624886"/>
                <a:gd name="connsiteX0" fmla="*/ 0 w 247650"/>
                <a:gd name="connsiteY0" fmla="*/ 349250 h 624886"/>
                <a:gd name="connsiteX1" fmla="*/ 95250 w 247650"/>
                <a:gd name="connsiteY1" fmla="*/ 0 h 624886"/>
                <a:gd name="connsiteX2" fmla="*/ 140032 w 247650"/>
                <a:gd name="connsiteY2" fmla="*/ 193057 h 624886"/>
                <a:gd name="connsiteX3" fmla="*/ 247650 w 247650"/>
                <a:gd name="connsiteY3" fmla="*/ 624886 h 624886"/>
                <a:gd name="connsiteX4" fmla="*/ 0 w 247650"/>
                <a:gd name="connsiteY4" fmla="*/ 624886 h 624886"/>
                <a:gd name="connsiteX5" fmla="*/ 0 w 247650"/>
                <a:gd name="connsiteY5" fmla="*/ 349250 h 624886"/>
                <a:gd name="connsiteX0" fmla="*/ 0 w 247650"/>
                <a:gd name="connsiteY0" fmla="*/ 349250 h 624886"/>
                <a:gd name="connsiteX1" fmla="*/ 95250 w 247650"/>
                <a:gd name="connsiteY1" fmla="*/ 0 h 624886"/>
                <a:gd name="connsiteX2" fmla="*/ 140032 w 247650"/>
                <a:gd name="connsiteY2" fmla="*/ 193057 h 624886"/>
                <a:gd name="connsiteX3" fmla="*/ 247650 w 247650"/>
                <a:gd name="connsiteY3" fmla="*/ 624886 h 624886"/>
                <a:gd name="connsiteX4" fmla="*/ 0 w 247650"/>
                <a:gd name="connsiteY4" fmla="*/ 624886 h 624886"/>
                <a:gd name="connsiteX5" fmla="*/ 0 w 247650"/>
                <a:gd name="connsiteY5" fmla="*/ 349250 h 624886"/>
                <a:gd name="connsiteX0" fmla="*/ 0 w 247650"/>
                <a:gd name="connsiteY0" fmla="*/ 349250 h 624886"/>
                <a:gd name="connsiteX1" fmla="*/ 95250 w 247650"/>
                <a:gd name="connsiteY1" fmla="*/ 0 h 624886"/>
                <a:gd name="connsiteX2" fmla="*/ 140032 w 247650"/>
                <a:gd name="connsiteY2" fmla="*/ 193057 h 624886"/>
                <a:gd name="connsiteX3" fmla="*/ 247650 w 247650"/>
                <a:gd name="connsiteY3" fmla="*/ 624886 h 624886"/>
                <a:gd name="connsiteX4" fmla="*/ 0 w 247650"/>
                <a:gd name="connsiteY4" fmla="*/ 624886 h 624886"/>
                <a:gd name="connsiteX5" fmla="*/ 0 w 247650"/>
                <a:gd name="connsiteY5" fmla="*/ 349250 h 624886"/>
                <a:gd name="connsiteX0" fmla="*/ 0 w 279400"/>
                <a:gd name="connsiteY0" fmla="*/ 349250 h 624886"/>
                <a:gd name="connsiteX1" fmla="*/ 95250 w 279400"/>
                <a:gd name="connsiteY1" fmla="*/ 0 h 624886"/>
                <a:gd name="connsiteX2" fmla="*/ 140032 w 279400"/>
                <a:gd name="connsiteY2" fmla="*/ 193057 h 624886"/>
                <a:gd name="connsiteX3" fmla="*/ 279400 w 279400"/>
                <a:gd name="connsiteY3" fmla="*/ 618536 h 624886"/>
                <a:gd name="connsiteX4" fmla="*/ 0 w 279400"/>
                <a:gd name="connsiteY4" fmla="*/ 624886 h 624886"/>
                <a:gd name="connsiteX5" fmla="*/ 0 w 279400"/>
                <a:gd name="connsiteY5" fmla="*/ 349250 h 624886"/>
                <a:gd name="connsiteX0" fmla="*/ 0 w 279400"/>
                <a:gd name="connsiteY0" fmla="*/ 349250 h 624886"/>
                <a:gd name="connsiteX1" fmla="*/ 95250 w 279400"/>
                <a:gd name="connsiteY1" fmla="*/ 0 h 624886"/>
                <a:gd name="connsiteX2" fmla="*/ 140032 w 279400"/>
                <a:gd name="connsiteY2" fmla="*/ 193057 h 624886"/>
                <a:gd name="connsiteX3" fmla="*/ 279400 w 279400"/>
                <a:gd name="connsiteY3" fmla="*/ 618536 h 624886"/>
                <a:gd name="connsiteX4" fmla="*/ 0 w 279400"/>
                <a:gd name="connsiteY4" fmla="*/ 624886 h 624886"/>
                <a:gd name="connsiteX5" fmla="*/ 0 w 279400"/>
                <a:gd name="connsiteY5" fmla="*/ 349250 h 624886"/>
                <a:gd name="connsiteX0" fmla="*/ 0 w 336550"/>
                <a:gd name="connsiteY0" fmla="*/ 184150 h 624886"/>
                <a:gd name="connsiteX1" fmla="*/ 152400 w 336550"/>
                <a:gd name="connsiteY1" fmla="*/ 0 h 624886"/>
                <a:gd name="connsiteX2" fmla="*/ 197182 w 336550"/>
                <a:gd name="connsiteY2" fmla="*/ 193057 h 624886"/>
                <a:gd name="connsiteX3" fmla="*/ 336550 w 336550"/>
                <a:gd name="connsiteY3" fmla="*/ 618536 h 624886"/>
                <a:gd name="connsiteX4" fmla="*/ 57150 w 336550"/>
                <a:gd name="connsiteY4" fmla="*/ 624886 h 624886"/>
                <a:gd name="connsiteX5" fmla="*/ 0 w 336550"/>
                <a:gd name="connsiteY5" fmla="*/ 184150 h 624886"/>
                <a:gd name="connsiteX0" fmla="*/ 0 w 400050"/>
                <a:gd name="connsiteY0" fmla="*/ 12700 h 624886"/>
                <a:gd name="connsiteX1" fmla="*/ 215900 w 400050"/>
                <a:gd name="connsiteY1" fmla="*/ 0 h 624886"/>
                <a:gd name="connsiteX2" fmla="*/ 260682 w 400050"/>
                <a:gd name="connsiteY2" fmla="*/ 193057 h 624886"/>
                <a:gd name="connsiteX3" fmla="*/ 400050 w 400050"/>
                <a:gd name="connsiteY3" fmla="*/ 618536 h 624886"/>
                <a:gd name="connsiteX4" fmla="*/ 120650 w 400050"/>
                <a:gd name="connsiteY4" fmla="*/ 624886 h 624886"/>
                <a:gd name="connsiteX5" fmla="*/ 0 w 400050"/>
                <a:gd name="connsiteY5" fmla="*/ 12700 h 624886"/>
                <a:gd name="connsiteX0" fmla="*/ 37214 w 437264"/>
                <a:gd name="connsiteY0" fmla="*/ 12700 h 624886"/>
                <a:gd name="connsiteX1" fmla="*/ 253114 w 437264"/>
                <a:gd name="connsiteY1" fmla="*/ 0 h 624886"/>
                <a:gd name="connsiteX2" fmla="*/ 297896 w 437264"/>
                <a:gd name="connsiteY2" fmla="*/ 193057 h 624886"/>
                <a:gd name="connsiteX3" fmla="*/ 437264 w 437264"/>
                <a:gd name="connsiteY3" fmla="*/ 618536 h 624886"/>
                <a:gd name="connsiteX4" fmla="*/ 157864 w 437264"/>
                <a:gd name="connsiteY4" fmla="*/ 624886 h 624886"/>
                <a:gd name="connsiteX5" fmla="*/ 37214 w 437264"/>
                <a:gd name="connsiteY5" fmla="*/ 12700 h 62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264" h="624886">
                  <a:moveTo>
                    <a:pt x="37214" y="12700"/>
                  </a:moveTo>
                  <a:lnTo>
                    <a:pt x="253114" y="0"/>
                  </a:lnTo>
                  <a:cubicBezTo>
                    <a:pt x="265925" y="49536"/>
                    <a:pt x="126335" y="175271"/>
                    <a:pt x="297896" y="193057"/>
                  </a:cubicBezTo>
                  <a:cubicBezTo>
                    <a:pt x="441719" y="356050"/>
                    <a:pt x="420441" y="468243"/>
                    <a:pt x="437264" y="618536"/>
                  </a:cubicBezTo>
                  <a:lnTo>
                    <a:pt x="157864" y="624886"/>
                  </a:lnTo>
                  <a:cubicBezTo>
                    <a:pt x="117647" y="420824"/>
                    <a:pt x="-81319" y="204062"/>
                    <a:pt x="37214" y="12700"/>
                  </a:cubicBezTo>
                  <a:close/>
                </a:path>
              </a:pathLst>
            </a:custGeom>
            <a:solidFill>
              <a:srgbClr val="B271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D5388FF0-B63C-44F1-895C-73AFDFB10A73}"/>
                </a:ext>
              </a:extLst>
            </p:cNvPr>
            <p:cNvSpPr/>
            <p:nvPr/>
          </p:nvSpPr>
          <p:spPr>
            <a:xfrm>
              <a:off x="4737997" y="33631"/>
              <a:ext cx="303571" cy="1007209"/>
            </a:xfrm>
            <a:custGeom>
              <a:avLst/>
              <a:gdLst>
                <a:gd name="connsiteX0" fmla="*/ 0 w 130629"/>
                <a:gd name="connsiteY0" fmla="*/ 0 h 613172"/>
                <a:gd name="connsiteX1" fmla="*/ 130629 w 130629"/>
                <a:gd name="connsiteY1" fmla="*/ 0 h 613172"/>
                <a:gd name="connsiteX2" fmla="*/ 130629 w 130629"/>
                <a:gd name="connsiteY2" fmla="*/ 613172 h 613172"/>
                <a:gd name="connsiteX3" fmla="*/ 0 w 130629"/>
                <a:gd name="connsiteY3" fmla="*/ 613172 h 613172"/>
                <a:gd name="connsiteX4" fmla="*/ 0 w 130629"/>
                <a:gd name="connsiteY4" fmla="*/ 0 h 613172"/>
                <a:gd name="connsiteX0" fmla="*/ 0 w 130629"/>
                <a:gd name="connsiteY0" fmla="*/ 0 h 613172"/>
                <a:gd name="connsiteX1" fmla="*/ 130629 w 130629"/>
                <a:gd name="connsiteY1" fmla="*/ 69850 h 613172"/>
                <a:gd name="connsiteX2" fmla="*/ 130629 w 130629"/>
                <a:gd name="connsiteY2" fmla="*/ 613172 h 613172"/>
                <a:gd name="connsiteX3" fmla="*/ 0 w 130629"/>
                <a:gd name="connsiteY3" fmla="*/ 613172 h 613172"/>
                <a:gd name="connsiteX4" fmla="*/ 0 w 130629"/>
                <a:gd name="connsiteY4" fmla="*/ 0 h 613172"/>
                <a:gd name="connsiteX0" fmla="*/ 0 w 207871"/>
                <a:gd name="connsiteY0" fmla="*/ 90289 h 703461"/>
                <a:gd name="connsiteX1" fmla="*/ 130629 w 207871"/>
                <a:gd name="connsiteY1" fmla="*/ 160139 h 703461"/>
                <a:gd name="connsiteX2" fmla="*/ 130629 w 207871"/>
                <a:gd name="connsiteY2" fmla="*/ 703461 h 703461"/>
                <a:gd name="connsiteX3" fmla="*/ 0 w 207871"/>
                <a:gd name="connsiteY3" fmla="*/ 703461 h 703461"/>
                <a:gd name="connsiteX4" fmla="*/ 0 w 207871"/>
                <a:gd name="connsiteY4" fmla="*/ 90289 h 703461"/>
                <a:gd name="connsiteX0" fmla="*/ 0 w 130629"/>
                <a:gd name="connsiteY0" fmla="*/ 0 h 613172"/>
                <a:gd name="connsiteX1" fmla="*/ 130629 w 130629"/>
                <a:gd name="connsiteY1" fmla="*/ 69850 h 613172"/>
                <a:gd name="connsiteX2" fmla="*/ 130629 w 130629"/>
                <a:gd name="connsiteY2" fmla="*/ 613172 h 613172"/>
                <a:gd name="connsiteX3" fmla="*/ 0 w 130629"/>
                <a:gd name="connsiteY3" fmla="*/ 613172 h 613172"/>
                <a:gd name="connsiteX4" fmla="*/ 0 w 130629"/>
                <a:gd name="connsiteY4" fmla="*/ 0 h 613172"/>
                <a:gd name="connsiteX0" fmla="*/ 0 w 216013"/>
                <a:gd name="connsiteY0" fmla="*/ 104264 h 717436"/>
                <a:gd name="connsiteX1" fmla="*/ 130629 w 216013"/>
                <a:gd name="connsiteY1" fmla="*/ 174114 h 717436"/>
                <a:gd name="connsiteX2" fmla="*/ 130629 w 216013"/>
                <a:gd name="connsiteY2" fmla="*/ 717436 h 717436"/>
                <a:gd name="connsiteX3" fmla="*/ 0 w 216013"/>
                <a:gd name="connsiteY3" fmla="*/ 717436 h 717436"/>
                <a:gd name="connsiteX4" fmla="*/ 0 w 216013"/>
                <a:gd name="connsiteY4" fmla="*/ 104264 h 717436"/>
                <a:gd name="connsiteX0" fmla="*/ 0 w 210505"/>
                <a:gd name="connsiteY0" fmla="*/ 234034 h 847206"/>
                <a:gd name="connsiteX1" fmla="*/ 130629 w 210505"/>
                <a:gd name="connsiteY1" fmla="*/ 303884 h 847206"/>
                <a:gd name="connsiteX2" fmla="*/ 130629 w 210505"/>
                <a:gd name="connsiteY2" fmla="*/ 847206 h 847206"/>
                <a:gd name="connsiteX3" fmla="*/ 0 w 210505"/>
                <a:gd name="connsiteY3" fmla="*/ 847206 h 847206"/>
                <a:gd name="connsiteX4" fmla="*/ 0 w 210505"/>
                <a:gd name="connsiteY4" fmla="*/ 234034 h 847206"/>
                <a:gd name="connsiteX0" fmla="*/ 0 w 210505"/>
                <a:gd name="connsiteY0" fmla="*/ 234034 h 847206"/>
                <a:gd name="connsiteX1" fmla="*/ 130629 w 210505"/>
                <a:gd name="connsiteY1" fmla="*/ 303884 h 847206"/>
                <a:gd name="connsiteX2" fmla="*/ 117929 w 210505"/>
                <a:gd name="connsiteY2" fmla="*/ 428106 h 847206"/>
                <a:gd name="connsiteX3" fmla="*/ 0 w 210505"/>
                <a:gd name="connsiteY3" fmla="*/ 847206 h 847206"/>
                <a:gd name="connsiteX4" fmla="*/ 0 w 210505"/>
                <a:gd name="connsiteY4" fmla="*/ 234034 h 847206"/>
                <a:gd name="connsiteX0" fmla="*/ 0 w 242532"/>
                <a:gd name="connsiteY0" fmla="*/ 234034 h 847206"/>
                <a:gd name="connsiteX1" fmla="*/ 130629 w 242532"/>
                <a:gd name="connsiteY1" fmla="*/ 303884 h 847206"/>
                <a:gd name="connsiteX2" fmla="*/ 117929 w 242532"/>
                <a:gd name="connsiteY2" fmla="*/ 428106 h 847206"/>
                <a:gd name="connsiteX3" fmla="*/ 0 w 242532"/>
                <a:gd name="connsiteY3" fmla="*/ 847206 h 847206"/>
                <a:gd name="connsiteX4" fmla="*/ 0 w 242532"/>
                <a:gd name="connsiteY4" fmla="*/ 234034 h 847206"/>
                <a:gd name="connsiteX0" fmla="*/ 0 w 296681"/>
                <a:gd name="connsiteY0" fmla="*/ 234034 h 992509"/>
                <a:gd name="connsiteX1" fmla="*/ 130629 w 296681"/>
                <a:gd name="connsiteY1" fmla="*/ 303884 h 992509"/>
                <a:gd name="connsiteX2" fmla="*/ 117929 w 296681"/>
                <a:gd name="connsiteY2" fmla="*/ 428106 h 992509"/>
                <a:gd name="connsiteX3" fmla="*/ 0 w 296681"/>
                <a:gd name="connsiteY3" fmla="*/ 847206 h 992509"/>
                <a:gd name="connsiteX4" fmla="*/ 0 w 296681"/>
                <a:gd name="connsiteY4" fmla="*/ 234034 h 992509"/>
                <a:gd name="connsiteX0" fmla="*/ 0 w 296681"/>
                <a:gd name="connsiteY0" fmla="*/ 234034 h 992509"/>
                <a:gd name="connsiteX1" fmla="*/ 130629 w 296681"/>
                <a:gd name="connsiteY1" fmla="*/ 303884 h 992509"/>
                <a:gd name="connsiteX2" fmla="*/ 117929 w 296681"/>
                <a:gd name="connsiteY2" fmla="*/ 428106 h 992509"/>
                <a:gd name="connsiteX3" fmla="*/ 0 w 296681"/>
                <a:gd name="connsiteY3" fmla="*/ 847206 h 992509"/>
                <a:gd name="connsiteX4" fmla="*/ 0 w 296681"/>
                <a:gd name="connsiteY4" fmla="*/ 234034 h 992509"/>
                <a:gd name="connsiteX0" fmla="*/ 36688 w 333369"/>
                <a:gd name="connsiteY0" fmla="*/ 234034 h 992509"/>
                <a:gd name="connsiteX1" fmla="*/ 167317 w 333369"/>
                <a:gd name="connsiteY1" fmla="*/ 303884 h 992509"/>
                <a:gd name="connsiteX2" fmla="*/ 154617 w 333369"/>
                <a:gd name="connsiteY2" fmla="*/ 428106 h 992509"/>
                <a:gd name="connsiteX3" fmla="*/ 36688 w 333369"/>
                <a:gd name="connsiteY3" fmla="*/ 847206 h 992509"/>
                <a:gd name="connsiteX4" fmla="*/ 36688 w 333369"/>
                <a:gd name="connsiteY4" fmla="*/ 234034 h 992509"/>
                <a:gd name="connsiteX0" fmla="*/ 29947 w 337951"/>
                <a:gd name="connsiteY0" fmla="*/ 234034 h 992509"/>
                <a:gd name="connsiteX1" fmla="*/ 160576 w 337951"/>
                <a:gd name="connsiteY1" fmla="*/ 303884 h 992509"/>
                <a:gd name="connsiteX2" fmla="*/ 147876 w 337951"/>
                <a:gd name="connsiteY2" fmla="*/ 428106 h 992509"/>
                <a:gd name="connsiteX3" fmla="*/ 61697 w 337951"/>
                <a:gd name="connsiteY3" fmla="*/ 847206 h 992509"/>
                <a:gd name="connsiteX4" fmla="*/ 29947 w 337951"/>
                <a:gd name="connsiteY4" fmla="*/ 234034 h 992509"/>
                <a:gd name="connsiteX0" fmla="*/ 29947 w 393122"/>
                <a:gd name="connsiteY0" fmla="*/ 234034 h 998928"/>
                <a:gd name="connsiteX1" fmla="*/ 160576 w 393122"/>
                <a:gd name="connsiteY1" fmla="*/ 303884 h 998928"/>
                <a:gd name="connsiteX2" fmla="*/ 230426 w 393122"/>
                <a:gd name="connsiteY2" fmla="*/ 466206 h 998928"/>
                <a:gd name="connsiteX3" fmla="*/ 61697 w 393122"/>
                <a:gd name="connsiteY3" fmla="*/ 847206 h 998928"/>
                <a:gd name="connsiteX4" fmla="*/ 29947 w 393122"/>
                <a:gd name="connsiteY4" fmla="*/ 234034 h 998928"/>
                <a:gd name="connsiteX0" fmla="*/ 29947 w 393122"/>
                <a:gd name="connsiteY0" fmla="*/ 234034 h 998928"/>
                <a:gd name="connsiteX1" fmla="*/ 160576 w 393122"/>
                <a:gd name="connsiteY1" fmla="*/ 303884 h 998928"/>
                <a:gd name="connsiteX2" fmla="*/ 230426 w 393122"/>
                <a:gd name="connsiteY2" fmla="*/ 466206 h 998928"/>
                <a:gd name="connsiteX3" fmla="*/ 61697 w 393122"/>
                <a:gd name="connsiteY3" fmla="*/ 847206 h 998928"/>
                <a:gd name="connsiteX4" fmla="*/ 29947 w 393122"/>
                <a:gd name="connsiteY4" fmla="*/ 234034 h 998928"/>
                <a:gd name="connsiteX0" fmla="*/ 29947 w 303571"/>
                <a:gd name="connsiteY0" fmla="*/ 234034 h 1007209"/>
                <a:gd name="connsiteX1" fmla="*/ 160576 w 303571"/>
                <a:gd name="connsiteY1" fmla="*/ 303884 h 1007209"/>
                <a:gd name="connsiteX2" fmla="*/ 230426 w 303571"/>
                <a:gd name="connsiteY2" fmla="*/ 466206 h 1007209"/>
                <a:gd name="connsiteX3" fmla="*/ 61697 w 303571"/>
                <a:gd name="connsiteY3" fmla="*/ 847206 h 1007209"/>
                <a:gd name="connsiteX4" fmla="*/ 29947 w 303571"/>
                <a:gd name="connsiteY4" fmla="*/ 234034 h 100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571" h="1007209">
                  <a:moveTo>
                    <a:pt x="29947" y="234034"/>
                  </a:moveTo>
                  <a:cubicBezTo>
                    <a:pt x="35390" y="-117333"/>
                    <a:pt x="396433" y="-55949"/>
                    <a:pt x="160576" y="303884"/>
                  </a:cubicBezTo>
                  <a:cubicBezTo>
                    <a:pt x="156343" y="345291"/>
                    <a:pt x="63209" y="431149"/>
                    <a:pt x="230426" y="466206"/>
                  </a:cubicBezTo>
                  <a:cubicBezTo>
                    <a:pt x="349866" y="796406"/>
                    <a:pt x="342307" y="1253606"/>
                    <a:pt x="61697" y="847206"/>
                  </a:cubicBezTo>
                  <a:cubicBezTo>
                    <a:pt x="61697" y="642815"/>
                    <a:pt x="-52603" y="451125"/>
                    <a:pt x="29947" y="234034"/>
                  </a:cubicBezTo>
                  <a:close/>
                </a:path>
              </a:pathLst>
            </a:custGeom>
            <a:solidFill>
              <a:srgbClr val="B271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EA219CC-1E16-43F4-AB83-160281CC302E}"/>
                </a:ext>
              </a:extLst>
            </p:cNvPr>
            <p:cNvGrpSpPr/>
            <p:nvPr/>
          </p:nvGrpSpPr>
          <p:grpSpPr>
            <a:xfrm>
              <a:off x="4468080" y="492779"/>
              <a:ext cx="469494" cy="288271"/>
              <a:chOff x="4468080" y="492779"/>
              <a:chExt cx="469494" cy="288271"/>
            </a:xfrm>
            <a:solidFill>
              <a:srgbClr val="A9501F"/>
            </a:solidFill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EB793955-F23A-4E1D-9346-263C18232DCA}"/>
                  </a:ext>
                </a:extLst>
              </p:cNvPr>
              <p:cNvSpPr/>
              <p:nvPr/>
            </p:nvSpPr>
            <p:spPr>
              <a:xfrm>
                <a:off x="4634003" y="611512"/>
                <a:ext cx="303571" cy="96514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E33F7B2-A13D-47B9-8DA3-EC881589DEAF}"/>
                  </a:ext>
                </a:extLst>
              </p:cNvPr>
              <p:cNvSpPr/>
              <p:nvPr/>
            </p:nvSpPr>
            <p:spPr>
              <a:xfrm>
                <a:off x="4468080" y="492779"/>
                <a:ext cx="237465" cy="28827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AAD4C18-DB81-4E7D-AFEE-66B1A7056235}"/>
                </a:ext>
              </a:extLst>
            </p:cNvPr>
            <p:cNvGrpSpPr/>
            <p:nvPr/>
          </p:nvGrpSpPr>
          <p:grpSpPr>
            <a:xfrm rot="20842116">
              <a:off x="4568632" y="756456"/>
              <a:ext cx="368942" cy="226532"/>
              <a:chOff x="4468080" y="492779"/>
              <a:chExt cx="469494" cy="288271"/>
            </a:xfrm>
            <a:solidFill>
              <a:srgbClr val="A9501F"/>
            </a:solidFill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83DCBCFC-8F75-4E5A-80CF-02805F29FB25}"/>
                  </a:ext>
                </a:extLst>
              </p:cNvPr>
              <p:cNvSpPr/>
              <p:nvPr/>
            </p:nvSpPr>
            <p:spPr>
              <a:xfrm>
                <a:off x="4634003" y="611512"/>
                <a:ext cx="303571" cy="96514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5B569A7-0956-4C9D-95C5-853A3A05EACF}"/>
                  </a:ext>
                </a:extLst>
              </p:cNvPr>
              <p:cNvSpPr/>
              <p:nvPr/>
            </p:nvSpPr>
            <p:spPr>
              <a:xfrm>
                <a:off x="4468080" y="492779"/>
                <a:ext cx="237465" cy="288271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3FF859F-F50B-4F74-B929-789F5775777D}"/>
                </a:ext>
              </a:extLst>
            </p:cNvPr>
            <p:cNvCxnSpPr>
              <a:cxnSpLocks/>
              <a:stCxn id="34" idx="3"/>
              <a:endCxn id="34" idx="2"/>
            </p:cNvCxnSpPr>
            <p:nvPr/>
          </p:nvCxnSpPr>
          <p:spPr>
            <a:xfrm flipV="1">
              <a:off x="5698944" y="5703140"/>
              <a:ext cx="247826" cy="457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ttsMP3.com_VoiceText_2025-1-30_23-54-34">
            <a:hlinkClick r:id="" action="ppaction://media"/>
            <a:extLst>
              <a:ext uri="{FF2B5EF4-FFF2-40B4-BE49-F238E27FC236}">
                <a16:creationId xmlns:a16="http://schemas.microsoft.com/office/drawing/2014/main" id="{26E59C44-DCDE-4082-AF8E-275400D1D7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6930461" y="-195794"/>
            <a:ext cx="6331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  <a:latin typeface="Arial Black" panose="020B0A04020102020204" pitchFamily="34" charset="0"/>
              </a:rPr>
              <a:t>V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an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857FCF-CECF-402A-8427-A76F301E7AB5}"/>
              </a:ext>
            </a:extLst>
          </p:cNvPr>
          <p:cNvGrpSpPr/>
          <p:nvPr/>
        </p:nvGrpSpPr>
        <p:grpSpPr>
          <a:xfrm flipH="1">
            <a:off x="406230" y="1907788"/>
            <a:ext cx="9203238" cy="4567369"/>
            <a:chOff x="1921562" y="1368408"/>
            <a:chExt cx="8731994" cy="433350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86AA9E9-B09B-4515-B0FD-B72729AC217C}"/>
                </a:ext>
              </a:extLst>
            </p:cNvPr>
            <p:cNvSpPr/>
            <p:nvPr/>
          </p:nvSpPr>
          <p:spPr>
            <a:xfrm>
              <a:off x="1921563" y="1506593"/>
              <a:ext cx="8731992" cy="3441875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F04CBFBA-2AAB-43E9-8775-A365BABA1F21}"/>
                </a:ext>
              </a:extLst>
            </p:cNvPr>
            <p:cNvSpPr/>
            <p:nvPr/>
          </p:nvSpPr>
          <p:spPr>
            <a:xfrm rot="2694441">
              <a:off x="3363171" y="2747825"/>
              <a:ext cx="84597" cy="76255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119500-D882-47B5-849F-603C2342591C}"/>
                </a:ext>
              </a:extLst>
            </p:cNvPr>
            <p:cNvSpPr/>
            <p:nvPr/>
          </p:nvSpPr>
          <p:spPr>
            <a:xfrm>
              <a:off x="3632750" y="2420843"/>
              <a:ext cx="215900" cy="641627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69108A7-1879-423C-A189-714E31A569C9}"/>
                </a:ext>
              </a:extLst>
            </p:cNvPr>
            <p:cNvSpPr/>
            <p:nvPr/>
          </p:nvSpPr>
          <p:spPr>
            <a:xfrm>
              <a:off x="4584284" y="2360380"/>
              <a:ext cx="269185" cy="762552"/>
            </a:xfrm>
            <a:custGeom>
              <a:avLst/>
              <a:gdLst>
                <a:gd name="connsiteX0" fmla="*/ 381276 w 762552"/>
                <a:gd name="connsiteY0" fmla="*/ 0 h 762552"/>
                <a:gd name="connsiteX1" fmla="*/ 762552 w 762552"/>
                <a:gd name="connsiteY1" fmla="*/ 381276 h 762552"/>
                <a:gd name="connsiteX2" fmla="*/ 381276 w 762552"/>
                <a:gd name="connsiteY2" fmla="*/ 762552 h 762552"/>
                <a:gd name="connsiteX3" fmla="*/ 0 w 762552"/>
                <a:gd name="connsiteY3" fmla="*/ 381276 h 762552"/>
                <a:gd name="connsiteX4" fmla="*/ 381276 w 762552"/>
                <a:gd name="connsiteY4" fmla="*/ 0 h 76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552" h="762552">
                  <a:moveTo>
                    <a:pt x="381276" y="0"/>
                  </a:moveTo>
                  <a:cubicBezTo>
                    <a:pt x="591849" y="0"/>
                    <a:pt x="762552" y="170703"/>
                    <a:pt x="762552" y="381276"/>
                  </a:cubicBezTo>
                  <a:cubicBezTo>
                    <a:pt x="762552" y="591849"/>
                    <a:pt x="591849" y="762552"/>
                    <a:pt x="381276" y="762552"/>
                  </a:cubicBezTo>
                  <a:cubicBezTo>
                    <a:pt x="170703" y="762552"/>
                    <a:pt x="0" y="591849"/>
                    <a:pt x="0" y="381276"/>
                  </a:cubicBezTo>
                  <a:cubicBezTo>
                    <a:pt x="0" y="170703"/>
                    <a:pt x="170703" y="0"/>
                    <a:pt x="3812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5D02093-6836-4581-A6C8-A75A629B1611}"/>
                </a:ext>
              </a:extLst>
            </p:cNvPr>
            <p:cNvSpPr/>
            <p:nvPr/>
          </p:nvSpPr>
          <p:spPr>
            <a:xfrm>
              <a:off x="31937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8C6FA86-C4BE-4700-9CA0-48CD2BCBD9C4}"/>
                </a:ext>
              </a:extLst>
            </p:cNvPr>
            <p:cNvSpPr/>
            <p:nvPr/>
          </p:nvSpPr>
          <p:spPr>
            <a:xfrm>
              <a:off x="1921564" y="1368408"/>
              <a:ext cx="8731992" cy="3667419"/>
            </a:xfrm>
            <a:custGeom>
              <a:avLst/>
              <a:gdLst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45579"/>
                <a:gd name="connsiteY0" fmla="*/ 513 h 3667932"/>
                <a:gd name="connsiteX1" fmla="*/ 8600661 w 8645579"/>
                <a:gd name="connsiteY1" fmla="*/ 3667932 h 3667932"/>
                <a:gd name="connsiteX2" fmla="*/ 7975757 w 8645579"/>
                <a:gd name="connsiteY2" fmla="*/ 3667932 h 3667932"/>
                <a:gd name="connsiteX3" fmla="*/ 7976082 w 8645579"/>
                <a:gd name="connsiteY3" fmla="*/ 3665800 h 3667932"/>
                <a:gd name="connsiteX4" fmla="*/ 7980019 w 8645579"/>
                <a:gd name="connsiteY4" fmla="*/ 3587833 h 3667932"/>
                <a:gd name="connsiteX5" fmla="*/ 7217467 w 8645579"/>
                <a:gd name="connsiteY5" fmla="*/ 2825281 h 3667932"/>
                <a:gd name="connsiteX6" fmla="*/ 6454915 w 8645579"/>
                <a:gd name="connsiteY6" fmla="*/ 3587833 h 3667932"/>
                <a:gd name="connsiteX7" fmla="*/ 6458852 w 8645579"/>
                <a:gd name="connsiteY7" fmla="*/ 3665800 h 3667932"/>
                <a:gd name="connsiteX8" fmla="*/ 6459177 w 8645579"/>
                <a:gd name="connsiteY8" fmla="*/ 3667932 h 3667932"/>
                <a:gd name="connsiteX9" fmla="*/ 2806856 w 8645579"/>
                <a:gd name="connsiteY9" fmla="*/ 3667932 h 3667932"/>
                <a:gd name="connsiteX10" fmla="*/ 2807182 w 8645579"/>
                <a:gd name="connsiteY10" fmla="*/ 3665800 h 3667932"/>
                <a:gd name="connsiteX11" fmla="*/ 2811119 w 8645579"/>
                <a:gd name="connsiteY11" fmla="*/ 3587833 h 3667932"/>
                <a:gd name="connsiteX12" fmla="*/ 2048567 w 8645579"/>
                <a:gd name="connsiteY12" fmla="*/ 2825281 h 3667932"/>
                <a:gd name="connsiteX13" fmla="*/ 1286015 w 8645579"/>
                <a:gd name="connsiteY13" fmla="*/ 3587833 h 3667932"/>
                <a:gd name="connsiteX14" fmla="*/ 1289952 w 8645579"/>
                <a:gd name="connsiteY14" fmla="*/ 3665800 h 3667932"/>
                <a:gd name="connsiteX15" fmla="*/ 1290277 w 8645579"/>
                <a:gd name="connsiteY15" fmla="*/ 3667932 h 3667932"/>
                <a:gd name="connsiteX16" fmla="*/ 26505 w 8645579"/>
                <a:gd name="connsiteY16" fmla="*/ 3667932 h 3667932"/>
                <a:gd name="connsiteX17" fmla="*/ 0 w 8645579"/>
                <a:gd name="connsiteY17" fmla="*/ 2514992 h 3667932"/>
                <a:gd name="connsiteX18" fmla="*/ 1099932 w 8645579"/>
                <a:gd name="connsiteY18" fmla="*/ 1627096 h 3667932"/>
                <a:gd name="connsiteX19" fmla="*/ 2305879 w 8645579"/>
                <a:gd name="connsiteY19" fmla="*/ 36836 h 3667932"/>
                <a:gd name="connsiteX20" fmla="*/ 8123584 w 8645579"/>
                <a:gd name="connsiteY20" fmla="*/ 10331 h 3667932"/>
                <a:gd name="connsiteX21" fmla="*/ 8201567 w 8645579"/>
                <a:gd name="connsiteY21" fmla="*/ 513 h 3667932"/>
                <a:gd name="connsiteX22" fmla="*/ 3286541 w 8645579"/>
                <a:gd name="connsiteY22" fmla="*/ 310289 h 3667932"/>
                <a:gd name="connsiteX23" fmla="*/ 3286541 w 8645579"/>
                <a:gd name="connsiteY23" fmla="*/ 1633722 h 3667932"/>
                <a:gd name="connsiteX24" fmla="*/ 4850298 w 8645579"/>
                <a:gd name="connsiteY24" fmla="*/ 1633722 h 3667932"/>
                <a:gd name="connsiteX25" fmla="*/ 4850298 w 8645579"/>
                <a:gd name="connsiteY25" fmla="*/ 310289 h 3667932"/>
                <a:gd name="connsiteX26" fmla="*/ 3286541 w 8645579"/>
                <a:gd name="connsiteY26" fmla="*/ 310289 h 3667932"/>
                <a:gd name="connsiteX27" fmla="*/ 4996071 w 8645579"/>
                <a:gd name="connsiteY27" fmla="*/ 310289 h 3667932"/>
                <a:gd name="connsiteX28" fmla="*/ 4996071 w 8645579"/>
                <a:gd name="connsiteY28" fmla="*/ 1633722 h 3667932"/>
                <a:gd name="connsiteX29" fmla="*/ 6559828 w 8645579"/>
                <a:gd name="connsiteY29" fmla="*/ 1633722 h 3667932"/>
                <a:gd name="connsiteX30" fmla="*/ 6559828 w 8645579"/>
                <a:gd name="connsiteY30" fmla="*/ 310289 h 3667932"/>
                <a:gd name="connsiteX31" fmla="*/ 4996071 w 8645579"/>
                <a:gd name="connsiteY31" fmla="*/ 310289 h 3667932"/>
                <a:gd name="connsiteX32" fmla="*/ 6705601 w 8645579"/>
                <a:gd name="connsiteY32" fmla="*/ 310289 h 3667932"/>
                <a:gd name="connsiteX33" fmla="*/ 6705601 w 8645579"/>
                <a:gd name="connsiteY33" fmla="*/ 1633722 h 3667932"/>
                <a:gd name="connsiteX34" fmla="*/ 8269358 w 8645579"/>
                <a:gd name="connsiteY34" fmla="*/ 1633722 h 3667932"/>
                <a:gd name="connsiteX35" fmla="*/ 8269358 w 8645579"/>
                <a:gd name="connsiteY35" fmla="*/ 310289 h 3667932"/>
                <a:gd name="connsiteX36" fmla="*/ 6705601 w 8645579"/>
                <a:gd name="connsiteY36" fmla="*/ 310289 h 3667932"/>
                <a:gd name="connsiteX37" fmla="*/ 2542349 w 8645579"/>
                <a:gd name="connsiteY37" fmla="*/ 313396 h 3667932"/>
                <a:gd name="connsiteX38" fmla="*/ 1484246 w 8645579"/>
                <a:gd name="connsiteY38" fmla="*/ 1607218 h 3667932"/>
                <a:gd name="connsiteX39" fmla="*/ 2902228 w 8645579"/>
                <a:gd name="connsiteY39" fmla="*/ 1607218 h 3667932"/>
                <a:gd name="connsiteX40" fmla="*/ 2902228 w 8645579"/>
                <a:gd name="connsiteY40" fmla="*/ 341635 h 3667932"/>
                <a:gd name="connsiteX41" fmla="*/ 2542349 w 8645579"/>
                <a:gd name="connsiteY41" fmla="*/ 313396 h 3667932"/>
                <a:gd name="connsiteX0" fmla="*/ 8201567 w 8650618"/>
                <a:gd name="connsiteY0" fmla="*/ 0 h 3667419"/>
                <a:gd name="connsiteX1" fmla="*/ 8600661 w 8650618"/>
                <a:gd name="connsiteY1" fmla="*/ 3667419 h 3667419"/>
                <a:gd name="connsiteX2" fmla="*/ 7975757 w 8650618"/>
                <a:gd name="connsiteY2" fmla="*/ 3667419 h 3667419"/>
                <a:gd name="connsiteX3" fmla="*/ 7976082 w 8650618"/>
                <a:gd name="connsiteY3" fmla="*/ 3665287 h 3667419"/>
                <a:gd name="connsiteX4" fmla="*/ 7980019 w 8650618"/>
                <a:gd name="connsiteY4" fmla="*/ 3587320 h 3667419"/>
                <a:gd name="connsiteX5" fmla="*/ 7217467 w 8650618"/>
                <a:gd name="connsiteY5" fmla="*/ 2824768 h 3667419"/>
                <a:gd name="connsiteX6" fmla="*/ 6454915 w 8650618"/>
                <a:gd name="connsiteY6" fmla="*/ 3587320 h 3667419"/>
                <a:gd name="connsiteX7" fmla="*/ 6458852 w 8650618"/>
                <a:gd name="connsiteY7" fmla="*/ 3665287 h 3667419"/>
                <a:gd name="connsiteX8" fmla="*/ 6459177 w 8650618"/>
                <a:gd name="connsiteY8" fmla="*/ 3667419 h 3667419"/>
                <a:gd name="connsiteX9" fmla="*/ 2806856 w 8650618"/>
                <a:gd name="connsiteY9" fmla="*/ 3667419 h 3667419"/>
                <a:gd name="connsiteX10" fmla="*/ 2807182 w 8650618"/>
                <a:gd name="connsiteY10" fmla="*/ 3665287 h 3667419"/>
                <a:gd name="connsiteX11" fmla="*/ 2811119 w 8650618"/>
                <a:gd name="connsiteY11" fmla="*/ 3587320 h 3667419"/>
                <a:gd name="connsiteX12" fmla="*/ 2048567 w 8650618"/>
                <a:gd name="connsiteY12" fmla="*/ 2824768 h 3667419"/>
                <a:gd name="connsiteX13" fmla="*/ 1286015 w 8650618"/>
                <a:gd name="connsiteY13" fmla="*/ 3587320 h 3667419"/>
                <a:gd name="connsiteX14" fmla="*/ 1289952 w 8650618"/>
                <a:gd name="connsiteY14" fmla="*/ 3665287 h 3667419"/>
                <a:gd name="connsiteX15" fmla="*/ 1290277 w 8650618"/>
                <a:gd name="connsiteY15" fmla="*/ 3667419 h 3667419"/>
                <a:gd name="connsiteX16" fmla="*/ 26505 w 8650618"/>
                <a:gd name="connsiteY16" fmla="*/ 3667419 h 3667419"/>
                <a:gd name="connsiteX17" fmla="*/ 0 w 8650618"/>
                <a:gd name="connsiteY17" fmla="*/ 2514479 h 3667419"/>
                <a:gd name="connsiteX18" fmla="*/ 1099932 w 8650618"/>
                <a:gd name="connsiteY18" fmla="*/ 1626583 h 3667419"/>
                <a:gd name="connsiteX19" fmla="*/ 2305879 w 8650618"/>
                <a:gd name="connsiteY19" fmla="*/ 36323 h 3667419"/>
                <a:gd name="connsiteX20" fmla="*/ 8123584 w 8650618"/>
                <a:gd name="connsiteY20" fmla="*/ 9818 h 3667419"/>
                <a:gd name="connsiteX21" fmla="*/ 8201567 w 8650618"/>
                <a:gd name="connsiteY21" fmla="*/ 0 h 3667419"/>
                <a:gd name="connsiteX22" fmla="*/ 3286541 w 8650618"/>
                <a:gd name="connsiteY22" fmla="*/ 309776 h 3667419"/>
                <a:gd name="connsiteX23" fmla="*/ 3286541 w 8650618"/>
                <a:gd name="connsiteY23" fmla="*/ 1633209 h 3667419"/>
                <a:gd name="connsiteX24" fmla="*/ 4850298 w 8650618"/>
                <a:gd name="connsiteY24" fmla="*/ 1633209 h 3667419"/>
                <a:gd name="connsiteX25" fmla="*/ 4850298 w 8650618"/>
                <a:gd name="connsiteY25" fmla="*/ 309776 h 3667419"/>
                <a:gd name="connsiteX26" fmla="*/ 3286541 w 8650618"/>
                <a:gd name="connsiteY26" fmla="*/ 309776 h 3667419"/>
                <a:gd name="connsiteX27" fmla="*/ 4996071 w 8650618"/>
                <a:gd name="connsiteY27" fmla="*/ 309776 h 3667419"/>
                <a:gd name="connsiteX28" fmla="*/ 4996071 w 8650618"/>
                <a:gd name="connsiteY28" fmla="*/ 1633209 h 3667419"/>
                <a:gd name="connsiteX29" fmla="*/ 6559828 w 8650618"/>
                <a:gd name="connsiteY29" fmla="*/ 1633209 h 3667419"/>
                <a:gd name="connsiteX30" fmla="*/ 6559828 w 8650618"/>
                <a:gd name="connsiteY30" fmla="*/ 309776 h 3667419"/>
                <a:gd name="connsiteX31" fmla="*/ 4996071 w 8650618"/>
                <a:gd name="connsiteY31" fmla="*/ 309776 h 3667419"/>
                <a:gd name="connsiteX32" fmla="*/ 6705601 w 8650618"/>
                <a:gd name="connsiteY32" fmla="*/ 309776 h 3667419"/>
                <a:gd name="connsiteX33" fmla="*/ 6705601 w 8650618"/>
                <a:gd name="connsiteY33" fmla="*/ 1633209 h 3667419"/>
                <a:gd name="connsiteX34" fmla="*/ 8269358 w 8650618"/>
                <a:gd name="connsiteY34" fmla="*/ 1633209 h 3667419"/>
                <a:gd name="connsiteX35" fmla="*/ 8269358 w 8650618"/>
                <a:gd name="connsiteY35" fmla="*/ 309776 h 3667419"/>
                <a:gd name="connsiteX36" fmla="*/ 6705601 w 8650618"/>
                <a:gd name="connsiteY36" fmla="*/ 309776 h 3667419"/>
                <a:gd name="connsiteX37" fmla="*/ 2542349 w 8650618"/>
                <a:gd name="connsiteY37" fmla="*/ 312883 h 3667419"/>
                <a:gd name="connsiteX38" fmla="*/ 1484246 w 8650618"/>
                <a:gd name="connsiteY38" fmla="*/ 1606705 h 3667419"/>
                <a:gd name="connsiteX39" fmla="*/ 2902228 w 8650618"/>
                <a:gd name="connsiteY39" fmla="*/ 1606705 h 3667419"/>
                <a:gd name="connsiteX40" fmla="*/ 2902228 w 8650618"/>
                <a:gd name="connsiteY40" fmla="*/ 341122 h 3667419"/>
                <a:gd name="connsiteX41" fmla="*/ 2542349 w 8650618"/>
                <a:gd name="connsiteY41" fmla="*/ 312883 h 3667419"/>
                <a:gd name="connsiteX0" fmla="*/ 8201567 w 8731992"/>
                <a:gd name="connsiteY0" fmla="*/ 0 h 3667419"/>
                <a:gd name="connsiteX1" fmla="*/ 8600661 w 8731992"/>
                <a:gd name="connsiteY1" fmla="*/ 3667419 h 3667419"/>
                <a:gd name="connsiteX2" fmla="*/ 7975757 w 8731992"/>
                <a:gd name="connsiteY2" fmla="*/ 3667419 h 3667419"/>
                <a:gd name="connsiteX3" fmla="*/ 7976082 w 8731992"/>
                <a:gd name="connsiteY3" fmla="*/ 3665287 h 3667419"/>
                <a:gd name="connsiteX4" fmla="*/ 7980019 w 8731992"/>
                <a:gd name="connsiteY4" fmla="*/ 3587320 h 3667419"/>
                <a:gd name="connsiteX5" fmla="*/ 7217467 w 8731992"/>
                <a:gd name="connsiteY5" fmla="*/ 2824768 h 3667419"/>
                <a:gd name="connsiteX6" fmla="*/ 6454915 w 8731992"/>
                <a:gd name="connsiteY6" fmla="*/ 3587320 h 3667419"/>
                <a:gd name="connsiteX7" fmla="*/ 6458852 w 8731992"/>
                <a:gd name="connsiteY7" fmla="*/ 3665287 h 3667419"/>
                <a:gd name="connsiteX8" fmla="*/ 6459177 w 8731992"/>
                <a:gd name="connsiteY8" fmla="*/ 3667419 h 3667419"/>
                <a:gd name="connsiteX9" fmla="*/ 2806856 w 8731992"/>
                <a:gd name="connsiteY9" fmla="*/ 3667419 h 3667419"/>
                <a:gd name="connsiteX10" fmla="*/ 2807182 w 8731992"/>
                <a:gd name="connsiteY10" fmla="*/ 3665287 h 3667419"/>
                <a:gd name="connsiteX11" fmla="*/ 2811119 w 8731992"/>
                <a:gd name="connsiteY11" fmla="*/ 3587320 h 3667419"/>
                <a:gd name="connsiteX12" fmla="*/ 2048567 w 8731992"/>
                <a:gd name="connsiteY12" fmla="*/ 2824768 h 3667419"/>
                <a:gd name="connsiteX13" fmla="*/ 1286015 w 8731992"/>
                <a:gd name="connsiteY13" fmla="*/ 3587320 h 3667419"/>
                <a:gd name="connsiteX14" fmla="*/ 1289952 w 8731992"/>
                <a:gd name="connsiteY14" fmla="*/ 3665287 h 3667419"/>
                <a:gd name="connsiteX15" fmla="*/ 1290277 w 8731992"/>
                <a:gd name="connsiteY15" fmla="*/ 3667419 h 3667419"/>
                <a:gd name="connsiteX16" fmla="*/ 26505 w 8731992"/>
                <a:gd name="connsiteY16" fmla="*/ 3667419 h 3667419"/>
                <a:gd name="connsiteX17" fmla="*/ 0 w 8731992"/>
                <a:gd name="connsiteY17" fmla="*/ 2514479 h 3667419"/>
                <a:gd name="connsiteX18" fmla="*/ 1099932 w 8731992"/>
                <a:gd name="connsiteY18" fmla="*/ 1626583 h 3667419"/>
                <a:gd name="connsiteX19" fmla="*/ 2305879 w 8731992"/>
                <a:gd name="connsiteY19" fmla="*/ 36323 h 3667419"/>
                <a:gd name="connsiteX20" fmla="*/ 8123584 w 8731992"/>
                <a:gd name="connsiteY20" fmla="*/ 9818 h 3667419"/>
                <a:gd name="connsiteX21" fmla="*/ 8201567 w 8731992"/>
                <a:gd name="connsiteY21" fmla="*/ 0 h 3667419"/>
                <a:gd name="connsiteX22" fmla="*/ 3286541 w 8731992"/>
                <a:gd name="connsiteY22" fmla="*/ 309776 h 3667419"/>
                <a:gd name="connsiteX23" fmla="*/ 3286541 w 8731992"/>
                <a:gd name="connsiteY23" fmla="*/ 1633209 h 3667419"/>
                <a:gd name="connsiteX24" fmla="*/ 4850298 w 8731992"/>
                <a:gd name="connsiteY24" fmla="*/ 1633209 h 3667419"/>
                <a:gd name="connsiteX25" fmla="*/ 4850298 w 8731992"/>
                <a:gd name="connsiteY25" fmla="*/ 309776 h 3667419"/>
                <a:gd name="connsiteX26" fmla="*/ 3286541 w 8731992"/>
                <a:gd name="connsiteY26" fmla="*/ 309776 h 3667419"/>
                <a:gd name="connsiteX27" fmla="*/ 4996071 w 8731992"/>
                <a:gd name="connsiteY27" fmla="*/ 309776 h 3667419"/>
                <a:gd name="connsiteX28" fmla="*/ 4996071 w 8731992"/>
                <a:gd name="connsiteY28" fmla="*/ 1633209 h 3667419"/>
                <a:gd name="connsiteX29" fmla="*/ 6559828 w 8731992"/>
                <a:gd name="connsiteY29" fmla="*/ 1633209 h 3667419"/>
                <a:gd name="connsiteX30" fmla="*/ 6559828 w 8731992"/>
                <a:gd name="connsiteY30" fmla="*/ 309776 h 3667419"/>
                <a:gd name="connsiteX31" fmla="*/ 4996071 w 8731992"/>
                <a:gd name="connsiteY31" fmla="*/ 309776 h 3667419"/>
                <a:gd name="connsiteX32" fmla="*/ 6705601 w 8731992"/>
                <a:gd name="connsiteY32" fmla="*/ 309776 h 3667419"/>
                <a:gd name="connsiteX33" fmla="*/ 6705601 w 8731992"/>
                <a:gd name="connsiteY33" fmla="*/ 1633209 h 3667419"/>
                <a:gd name="connsiteX34" fmla="*/ 8269358 w 8731992"/>
                <a:gd name="connsiteY34" fmla="*/ 1633209 h 3667419"/>
                <a:gd name="connsiteX35" fmla="*/ 8269358 w 8731992"/>
                <a:gd name="connsiteY35" fmla="*/ 309776 h 3667419"/>
                <a:gd name="connsiteX36" fmla="*/ 6705601 w 8731992"/>
                <a:gd name="connsiteY36" fmla="*/ 309776 h 3667419"/>
                <a:gd name="connsiteX37" fmla="*/ 2542349 w 8731992"/>
                <a:gd name="connsiteY37" fmla="*/ 312883 h 3667419"/>
                <a:gd name="connsiteX38" fmla="*/ 1484246 w 8731992"/>
                <a:gd name="connsiteY38" fmla="*/ 1606705 h 3667419"/>
                <a:gd name="connsiteX39" fmla="*/ 2902228 w 8731992"/>
                <a:gd name="connsiteY39" fmla="*/ 1606705 h 3667419"/>
                <a:gd name="connsiteX40" fmla="*/ 2902228 w 8731992"/>
                <a:gd name="connsiteY40" fmla="*/ 341122 h 3667419"/>
                <a:gd name="connsiteX41" fmla="*/ 2542349 w 8731992"/>
                <a:gd name="connsiteY41" fmla="*/ 312883 h 366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8731992" h="3667419">
                  <a:moveTo>
                    <a:pt x="8201567" y="0"/>
                  </a:moveTo>
                  <a:cubicBezTo>
                    <a:pt x="8979247" y="153741"/>
                    <a:pt x="8701019" y="3559608"/>
                    <a:pt x="8600661" y="3667419"/>
                  </a:cubicBezTo>
                  <a:lnTo>
                    <a:pt x="7975757" y="3667419"/>
                  </a:lnTo>
                  <a:cubicBezTo>
                    <a:pt x="7975865" y="3666708"/>
                    <a:pt x="7975974" y="3665998"/>
                    <a:pt x="7976082" y="3665287"/>
                  </a:cubicBezTo>
                  <a:cubicBezTo>
                    <a:pt x="7978685" y="3639652"/>
                    <a:pt x="7980019" y="3613642"/>
                    <a:pt x="7980019" y="3587320"/>
                  </a:cubicBezTo>
                  <a:cubicBezTo>
                    <a:pt x="7980019" y="3166174"/>
                    <a:pt x="7638613" y="2824768"/>
                    <a:pt x="7217467" y="2824768"/>
                  </a:cubicBezTo>
                  <a:cubicBezTo>
                    <a:pt x="6796321" y="2824768"/>
                    <a:pt x="6454915" y="3166174"/>
                    <a:pt x="6454915" y="3587320"/>
                  </a:cubicBezTo>
                  <a:cubicBezTo>
                    <a:pt x="6454915" y="3613642"/>
                    <a:pt x="6456248" y="3639652"/>
                    <a:pt x="6458852" y="3665287"/>
                  </a:cubicBezTo>
                  <a:cubicBezTo>
                    <a:pt x="6458960" y="3665998"/>
                    <a:pt x="6459069" y="3666708"/>
                    <a:pt x="6459177" y="3667419"/>
                  </a:cubicBezTo>
                  <a:lnTo>
                    <a:pt x="2806856" y="3667419"/>
                  </a:lnTo>
                  <a:cubicBezTo>
                    <a:pt x="2806965" y="3666708"/>
                    <a:pt x="2807073" y="3665998"/>
                    <a:pt x="2807182" y="3665287"/>
                  </a:cubicBezTo>
                  <a:cubicBezTo>
                    <a:pt x="2809785" y="3639652"/>
                    <a:pt x="2811119" y="3613642"/>
                    <a:pt x="2811119" y="3587320"/>
                  </a:cubicBezTo>
                  <a:cubicBezTo>
                    <a:pt x="2811119" y="3166174"/>
                    <a:pt x="2469713" y="2824768"/>
                    <a:pt x="2048567" y="2824768"/>
                  </a:cubicBezTo>
                  <a:cubicBezTo>
                    <a:pt x="1627421" y="2824768"/>
                    <a:pt x="1286015" y="3166174"/>
                    <a:pt x="1286015" y="3587320"/>
                  </a:cubicBezTo>
                  <a:cubicBezTo>
                    <a:pt x="1286015" y="3613642"/>
                    <a:pt x="1287348" y="3639652"/>
                    <a:pt x="1289952" y="3665287"/>
                  </a:cubicBezTo>
                  <a:cubicBezTo>
                    <a:pt x="1290060" y="3665998"/>
                    <a:pt x="1290169" y="3666708"/>
                    <a:pt x="1290277" y="3667419"/>
                  </a:cubicBezTo>
                  <a:lnTo>
                    <a:pt x="26505" y="3667419"/>
                  </a:lnTo>
                  <a:cubicBezTo>
                    <a:pt x="22087" y="3283106"/>
                    <a:pt x="4418" y="2898792"/>
                    <a:pt x="0" y="2514479"/>
                  </a:cubicBezTo>
                  <a:cubicBezTo>
                    <a:pt x="13252" y="2280358"/>
                    <a:pt x="542237" y="1695052"/>
                    <a:pt x="1099932" y="1626583"/>
                  </a:cubicBezTo>
                  <a:cubicBezTo>
                    <a:pt x="1342888" y="1162757"/>
                    <a:pt x="1745423" y="93749"/>
                    <a:pt x="2305879" y="36323"/>
                  </a:cubicBezTo>
                  <a:cubicBezTo>
                    <a:pt x="4245114" y="-10612"/>
                    <a:pt x="6184349" y="18653"/>
                    <a:pt x="8123584" y="9818"/>
                  </a:cubicBezTo>
                  <a:cubicBezTo>
                    <a:pt x="8150917" y="4434"/>
                    <a:pt x="8176890" y="1186"/>
                    <a:pt x="8201567" y="0"/>
                  </a:cubicBezTo>
                  <a:close/>
                  <a:moveTo>
                    <a:pt x="3286541" y="309776"/>
                  </a:moveTo>
                  <a:lnTo>
                    <a:pt x="3286541" y="1633209"/>
                  </a:lnTo>
                  <a:lnTo>
                    <a:pt x="4850298" y="1633209"/>
                  </a:lnTo>
                  <a:lnTo>
                    <a:pt x="4850298" y="309776"/>
                  </a:lnTo>
                  <a:lnTo>
                    <a:pt x="3286541" y="309776"/>
                  </a:lnTo>
                  <a:close/>
                  <a:moveTo>
                    <a:pt x="4996071" y="309776"/>
                  </a:moveTo>
                  <a:lnTo>
                    <a:pt x="4996071" y="1633209"/>
                  </a:lnTo>
                  <a:lnTo>
                    <a:pt x="6559828" y="1633209"/>
                  </a:lnTo>
                  <a:lnTo>
                    <a:pt x="6559828" y="309776"/>
                  </a:lnTo>
                  <a:lnTo>
                    <a:pt x="4996071" y="309776"/>
                  </a:lnTo>
                  <a:close/>
                  <a:moveTo>
                    <a:pt x="6705601" y="309776"/>
                  </a:moveTo>
                  <a:lnTo>
                    <a:pt x="6705601" y="1633209"/>
                  </a:lnTo>
                  <a:lnTo>
                    <a:pt x="8269358" y="1633209"/>
                  </a:lnTo>
                  <a:lnTo>
                    <a:pt x="8269358" y="309776"/>
                  </a:lnTo>
                  <a:lnTo>
                    <a:pt x="6705601" y="309776"/>
                  </a:lnTo>
                  <a:close/>
                  <a:moveTo>
                    <a:pt x="2542349" y="312883"/>
                  </a:moveTo>
                  <a:cubicBezTo>
                    <a:pt x="1824385" y="371284"/>
                    <a:pt x="1897824" y="1237576"/>
                    <a:pt x="1484246" y="1606705"/>
                  </a:cubicBezTo>
                  <a:lnTo>
                    <a:pt x="2902228" y="1606705"/>
                  </a:lnTo>
                  <a:lnTo>
                    <a:pt x="2902228" y="341122"/>
                  </a:lnTo>
                  <a:cubicBezTo>
                    <a:pt x="2763632" y="312685"/>
                    <a:pt x="2644915" y="304540"/>
                    <a:pt x="2542349" y="312883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6191B54-A90D-4CBD-9EAB-447CE7BAF980}"/>
                </a:ext>
              </a:extLst>
            </p:cNvPr>
            <p:cNvSpPr/>
            <p:nvPr/>
          </p:nvSpPr>
          <p:spPr>
            <a:xfrm>
              <a:off x="8375373" y="4176805"/>
              <a:ext cx="1525104" cy="1525104"/>
            </a:xfrm>
            <a:custGeom>
              <a:avLst/>
              <a:gdLst>
                <a:gd name="connsiteX0" fmla="*/ 762552 w 1525104"/>
                <a:gd name="connsiteY0" fmla="*/ 0 h 1525104"/>
                <a:gd name="connsiteX1" fmla="*/ 1525104 w 1525104"/>
                <a:gd name="connsiteY1" fmla="*/ 762552 h 1525104"/>
                <a:gd name="connsiteX2" fmla="*/ 762552 w 1525104"/>
                <a:gd name="connsiteY2" fmla="*/ 1525104 h 1525104"/>
                <a:gd name="connsiteX3" fmla="*/ 0 w 1525104"/>
                <a:gd name="connsiteY3" fmla="*/ 762552 h 1525104"/>
                <a:gd name="connsiteX4" fmla="*/ 762552 w 1525104"/>
                <a:gd name="connsiteY4" fmla="*/ 0 h 1525104"/>
                <a:gd name="connsiteX5" fmla="*/ 757307 w 1525104"/>
                <a:gd name="connsiteY5" fmla="*/ 390388 h 1525104"/>
                <a:gd name="connsiteX6" fmla="*/ 376031 w 1525104"/>
                <a:gd name="connsiteY6" fmla="*/ 771664 h 1525104"/>
                <a:gd name="connsiteX7" fmla="*/ 757307 w 1525104"/>
                <a:gd name="connsiteY7" fmla="*/ 1152940 h 1525104"/>
                <a:gd name="connsiteX8" fmla="*/ 1138583 w 1525104"/>
                <a:gd name="connsiteY8" fmla="*/ 771664 h 1525104"/>
                <a:gd name="connsiteX9" fmla="*/ 757307 w 1525104"/>
                <a:gd name="connsiteY9" fmla="*/ 390388 h 152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5104" h="1525104">
                  <a:moveTo>
                    <a:pt x="762552" y="0"/>
                  </a:moveTo>
                  <a:cubicBezTo>
                    <a:pt x="1183698" y="0"/>
                    <a:pt x="1525104" y="341406"/>
                    <a:pt x="1525104" y="762552"/>
                  </a:cubicBezTo>
                  <a:cubicBezTo>
                    <a:pt x="1525104" y="1183698"/>
                    <a:pt x="1183698" y="1525104"/>
                    <a:pt x="762552" y="1525104"/>
                  </a:cubicBezTo>
                  <a:cubicBezTo>
                    <a:pt x="341406" y="1525104"/>
                    <a:pt x="0" y="1183698"/>
                    <a:pt x="0" y="762552"/>
                  </a:cubicBezTo>
                  <a:cubicBezTo>
                    <a:pt x="0" y="341406"/>
                    <a:pt x="341406" y="0"/>
                    <a:pt x="762552" y="0"/>
                  </a:cubicBezTo>
                  <a:close/>
                  <a:moveTo>
                    <a:pt x="757307" y="390388"/>
                  </a:moveTo>
                  <a:cubicBezTo>
                    <a:pt x="546734" y="390388"/>
                    <a:pt x="376031" y="561091"/>
                    <a:pt x="376031" y="771664"/>
                  </a:cubicBezTo>
                  <a:cubicBezTo>
                    <a:pt x="376031" y="982237"/>
                    <a:pt x="546734" y="1152940"/>
                    <a:pt x="757307" y="1152940"/>
                  </a:cubicBezTo>
                  <a:cubicBezTo>
                    <a:pt x="967880" y="1152940"/>
                    <a:pt x="1138583" y="982237"/>
                    <a:pt x="1138583" y="771664"/>
                  </a:cubicBezTo>
                  <a:cubicBezTo>
                    <a:pt x="1138583" y="561091"/>
                    <a:pt x="967880" y="390388"/>
                    <a:pt x="757307" y="39038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F638ABF-623A-4311-BB13-F87A05C9309F}"/>
                </a:ext>
              </a:extLst>
            </p:cNvPr>
            <p:cNvCxnSpPr>
              <a:cxnSpLocks/>
              <a:stCxn id="77" idx="6"/>
              <a:endCxn id="77" idx="8"/>
            </p:cNvCxnSpPr>
            <p:nvPr/>
          </p:nvCxnSpPr>
          <p:spPr>
            <a:xfrm>
              <a:off x="3569804" y="4948469"/>
              <a:ext cx="762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D0B4F87-D80D-4ACE-A1DC-7E38D74D469A}"/>
                </a:ext>
              </a:extLst>
            </p:cNvPr>
            <p:cNvCxnSpPr>
              <a:cxnSpLocks/>
              <a:stCxn id="77" idx="5"/>
              <a:endCxn id="77" idx="7"/>
            </p:cNvCxnSpPr>
            <p:nvPr/>
          </p:nvCxnSpPr>
          <p:spPr>
            <a:xfrm>
              <a:off x="3951080" y="4567193"/>
              <a:ext cx="0" cy="76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D7DBE86-EF17-4C86-BA30-81BAD7FF842F}"/>
                </a:ext>
              </a:extLst>
            </p:cNvPr>
            <p:cNvCxnSpPr>
              <a:stCxn id="79" idx="6"/>
              <a:endCxn id="79" idx="8"/>
            </p:cNvCxnSpPr>
            <p:nvPr/>
          </p:nvCxnSpPr>
          <p:spPr>
            <a:xfrm>
              <a:off x="8751404" y="4948469"/>
              <a:ext cx="7625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4413A72-DE7E-4EBA-8198-49C283A8929A}"/>
                </a:ext>
              </a:extLst>
            </p:cNvPr>
            <p:cNvCxnSpPr>
              <a:stCxn id="79" idx="5"/>
              <a:endCxn id="79" idx="7"/>
            </p:cNvCxnSpPr>
            <p:nvPr/>
          </p:nvCxnSpPr>
          <p:spPr>
            <a:xfrm>
              <a:off x="9132680" y="4567193"/>
              <a:ext cx="0" cy="7625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CD41D78-DA03-42C8-9430-A6F7263942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562" y="3806574"/>
              <a:ext cx="8731993" cy="30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227FBF6-0F21-4C86-B4BC-A8A3E67B3693}"/>
                </a:ext>
              </a:extLst>
            </p:cNvPr>
            <p:cNvSpPr/>
            <p:nvPr/>
          </p:nvSpPr>
          <p:spPr>
            <a:xfrm>
              <a:off x="1921562" y="3843531"/>
              <a:ext cx="491437" cy="2678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E00ECA-58F9-43BA-9864-C7E1554C894F}"/>
                </a:ext>
              </a:extLst>
            </p:cNvPr>
            <p:cNvCxnSpPr>
              <a:stCxn id="75" idx="6"/>
              <a:endCxn id="75" idx="8"/>
            </p:cNvCxnSpPr>
            <p:nvPr/>
          </p:nvCxnSpPr>
          <p:spPr>
            <a:xfrm>
              <a:off x="3685982" y="2745490"/>
              <a:ext cx="107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F8A3D1E-7B90-4798-BBB3-15D8A4BAB865}"/>
                </a:ext>
              </a:extLst>
            </p:cNvPr>
            <p:cNvCxnSpPr>
              <a:stCxn id="75" idx="5"/>
              <a:endCxn id="75" idx="7"/>
            </p:cNvCxnSpPr>
            <p:nvPr/>
          </p:nvCxnSpPr>
          <p:spPr>
            <a:xfrm>
              <a:off x="3739957" y="2585083"/>
              <a:ext cx="0" cy="320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ttsMP3.com_VoiceText_2025-1-30_23-56-35">
            <a:hlinkClick r:id="" action="ppaction://media"/>
            <a:extLst>
              <a:ext uri="{FF2B5EF4-FFF2-40B4-BE49-F238E27FC236}">
                <a16:creationId xmlns:a16="http://schemas.microsoft.com/office/drawing/2014/main" id="{8D291901-ECF2-4112-A34A-410F947F5D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4270028" y="-312685"/>
            <a:ext cx="792197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6E635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lang="en-US" sz="15000" dirty="0" err="1">
                <a:solidFill>
                  <a:prstClr val="black"/>
                </a:solidFill>
                <a:latin typeface="Arial Black" panose="020B0A04020102020204" pitchFamily="34" charset="0"/>
              </a:rPr>
              <a:t>ulture</a:t>
            </a:r>
            <a:endParaRPr kumimoji="0" lang="en-US" sz="15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8E75D3-D87F-4A4F-83A3-DC5E0FF32C0F}"/>
              </a:ext>
            </a:extLst>
          </p:cNvPr>
          <p:cNvGrpSpPr/>
          <p:nvPr/>
        </p:nvGrpSpPr>
        <p:grpSpPr>
          <a:xfrm flipH="1">
            <a:off x="466757" y="502755"/>
            <a:ext cx="3913347" cy="6558467"/>
            <a:chOff x="3135414" y="23782"/>
            <a:chExt cx="4450514" cy="745871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F62C4CD-2B9C-43D5-8057-F83DBFAB628E}"/>
                </a:ext>
              </a:extLst>
            </p:cNvPr>
            <p:cNvGrpSpPr/>
            <p:nvPr/>
          </p:nvGrpSpPr>
          <p:grpSpPr>
            <a:xfrm>
              <a:off x="6087929" y="3899027"/>
              <a:ext cx="1488574" cy="3583472"/>
              <a:chOff x="6087929" y="3899027"/>
              <a:chExt cx="1488574" cy="3583472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2DA025D-C08D-49FE-A512-A40B8AD300F7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331285" cy="2567761"/>
                <a:chOff x="6087929" y="3899027"/>
                <a:chExt cx="1331285" cy="2567761"/>
              </a:xfrm>
            </p:grpSpPr>
            <p:sp>
              <p:nvSpPr>
                <p:cNvPr id="85" name="Rectangle 15">
                  <a:extLst>
                    <a:ext uri="{FF2B5EF4-FFF2-40B4-BE49-F238E27FC236}">
                      <a16:creationId xmlns:a16="http://schemas.microsoft.com/office/drawing/2014/main" id="{43E9FF05-7992-4243-9473-1DE812458BA4}"/>
                    </a:ext>
                  </a:extLst>
                </p:cNvPr>
                <p:cNvSpPr/>
                <p:nvPr/>
              </p:nvSpPr>
              <p:spPr>
                <a:xfrm rot="20489157">
                  <a:off x="6213347" y="3899027"/>
                  <a:ext cx="1205867" cy="2567761"/>
                </a:xfrm>
                <a:custGeom>
                  <a:avLst/>
                  <a:gdLst>
                    <a:gd name="connsiteX0" fmla="*/ 0 w 904468"/>
                    <a:gd name="connsiteY0" fmla="*/ 0 h 1879600"/>
                    <a:gd name="connsiteX1" fmla="*/ 904468 w 904468"/>
                    <a:gd name="connsiteY1" fmla="*/ 0 h 1879600"/>
                    <a:gd name="connsiteX2" fmla="*/ 904468 w 904468"/>
                    <a:gd name="connsiteY2" fmla="*/ 1879600 h 1879600"/>
                    <a:gd name="connsiteX3" fmla="*/ 0 w 904468"/>
                    <a:gd name="connsiteY3" fmla="*/ 1879600 h 1879600"/>
                    <a:gd name="connsiteX4" fmla="*/ 0 w 904468"/>
                    <a:gd name="connsiteY4" fmla="*/ 0 h 1879600"/>
                    <a:gd name="connsiteX0" fmla="*/ 0 w 904468"/>
                    <a:gd name="connsiteY0" fmla="*/ 0 h 2469915"/>
                    <a:gd name="connsiteX1" fmla="*/ 904468 w 904468"/>
                    <a:gd name="connsiteY1" fmla="*/ 0 h 2469915"/>
                    <a:gd name="connsiteX2" fmla="*/ 867508 w 904468"/>
                    <a:gd name="connsiteY2" fmla="*/ 2469915 h 2469915"/>
                    <a:gd name="connsiteX3" fmla="*/ 0 w 904468"/>
                    <a:gd name="connsiteY3" fmla="*/ 1879600 h 2469915"/>
                    <a:gd name="connsiteX4" fmla="*/ 0 w 904468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92010"/>
                    <a:gd name="connsiteY0" fmla="*/ 0 h 2385671"/>
                    <a:gd name="connsiteX1" fmla="*/ 1060580 w 1092010"/>
                    <a:gd name="connsiteY1" fmla="*/ 0 h 2385671"/>
                    <a:gd name="connsiteX2" fmla="*/ 1092010 w 1092010"/>
                    <a:gd name="connsiteY2" fmla="*/ 2385671 h 2385671"/>
                    <a:gd name="connsiteX3" fmla="*/ 0 w 1092010"/>
                    <a:gd name="connsiteY3" fmla="*/ 1505887 h 2385671"/>
                    <a:gd name="connsiteX4" fmla="*/ 156112 w 1092010"/>
                    <a:gd name="connsiteY4" fmla="*/ 0 h 2385671"/>
                    <a:gd name="connsiteX0" fmla="*/ 156112 w 1217191"/>
                    <a:gd name="connsiteY0" fmla="*/ 0 h 2385671"/>
                    <a:gd name="connsiteX1" fmla="*/ 1217191 w 1217191"/>
                    <a:gd name="connsiteY1" fmla="*/ 12264 h 2385671"/>
                    <a:gd name="connsiteX2" fmla="*/ 1092010 w 1217191"/>
                    <a:gd name="connsiteY2" fmla="*/ 2385671 h 2385671"/>
                    <a:gd name="connsiteX3" fmla="*/ 0 w 1217191"/>
                    <a:gd name="connsiteY3" fmla="*/ 1505887 h 2385671"/>
                    <a:gd name="connsiteX4" fmla="*/ 156112 w 1217191"/>
                    <a:gd name="connsiteY4" fmla="*/ 0 h 2385671"/>
                    <a:gd name="connsiteX0" fmla="*/ 156112 w 1217191"/>
                    <a:gd name="connsiteY0" fmla="*/ 0 h 2548690"/>
                    <a:gd name="connsiteX1" fmla="*/ 1217191 w 1217191"/>
                    <a:gd name="connsiteY1" fmla="*/ 12264 h 2548690"/>
                    <a:gd name="connsiteX2" fmla="*/ 1092010 w 1217191"/>
                    <a:gd name="connsiteY2" fmla="*/ 2385671 h 2548690"/>
                    <a:gd name="connsiteX3" fmla="*/ 0 w 1217191"/>
                    <a:gd name="connsiteY3" fmla="*/ 1505887 h 2548690"/>
                    <a:gd name="connsiteX4" fmla="*/ 156112 w 1217191"/>
                    <a:gd name="connsiteY4" fmla="*/ 0 h 2548690"/>
                    <a:gd name="connsiteX0" fmla="*/ 156112 w 1217191"/>
                    <a:gd name="connsiteY0" fmla="*/ 0 h 2515554"/>
                    <a:gd name="connsiteX1" fmla="*/ 1217191 w 1217191"/>
                    <a:gd name="connsiteY1" fmla="*/ 12264 h 2515554"/>
                    <a:gd name="connsiteX2" fmla="*/ 1092010 w 1217191"/>
                    <a:gd name="connsiteY2" fmla="*/ 2385671 h 2515554"/>
                    <a:gd name="connsiteX3" fmla="*/ 0 w 1217191"/>
                    <a:gd name="connsiteY3" fmla="*/ 1505887 h 2515554"/>
                    <a:gd name="connsiteX4" fmla="*/ 156112 w 1217191"/>
                    <a:gd name="connsiteY4" fmla="*/ 0 h 2515554"/>
                    <a:gd name="connsiteX0" fmla="*/ 156112 w 1217191"/>
                    <a:gd name="connsiteY0" fmla="*/ 0 h 2546838"/>
                    <a:gd name="connsiteX1" fmla="*/ 1217191 w 1217191"/>
                    <a:gd name="connsiteY1" fmla="*/ 12264 h 2546838"/>
                    <a:gd name="connsiteX2" fmla="*/ 1092010 w 1217191"/>
                    <a:gd name="connsiteY2" fmla="*/ 2385671 h 2546838"/>
                    <a:gd name="connsiteX3" fmla="*/ 0 w 1217191"/>
                    <a:gd name="connsiteY3" fmla="*/ 1505887 h 2546838"/>
                    <a:gd name="connsiteX4" fmla="*/ 156112 w 1217191"/>
                    <a:gd name="connsiteY4" fmla="*/ 0 h 2546838"/>
                    <a:gd name="connsiteX0" fmla="*/ 156112 w 1217191"/>
                    <a:gd name="connsiteY0" fmla="*/ 0 h 2567761"/>
                    <a:gd name="connsiteX1" fmla="*/ 1217191 w 1217191"/>
                    <a:gd name="connsiteY1" fmla="*/ 12264 h 2567761"/>
                    <a:gd name="connsiteX2" fmla="*/ 1092010 w 1217191"/>
                    <a:gd name="connsiteY2" fmla="*/ 2385671 h 2567761"/>
                    <a:gd name="connsiteX3" fmla="*/ 0 w 1217191"/>
                    <a:gd name="connsiteY3" fmla="*/ 1505887 h 2567761"/>
                    <a:gd name="connsiteX4" fmla="*/ 156112 w 1217191"/>
                    <a:gd name="connsiteY4" fmla="*/ 0 h 2567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191" h="2567761">
                      <a:moveTo>
                        <a:pt x="156112" y="0"/>
                      </a:moveTo>
                      <a:lnTo>
                        <a:pt x="1217191" y="12264"/>
                      </a:lnTo>
                      <a:lnTo>
                        <a:pt x="1092010" y="2385671"/>
                      </a:lnTo>
                      <a:cubicBezTo>
                        <a:pt x="982983" y="2610837"/>
                        <a:pt x="151004" y="2875169"/>
                        <a:pt x="0" y="1505887"/>
                      </a:cubicBezTo>
                      <a:lnTo>
                        <a:pt x="156112" y="0"/>
                      </a:lnTo>
                      <a:close/>
                    </a:path>
                  </a:pathLst>
                </a:custGeom>
                <a:solidFill>
                  <a:srgbClr val="6E635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15">
                  <a:extLst>
                    <a:ext uri="{FF2B5EF4-FFF2-40B4-BE49-F238E27FC236}">
                      <a16:creationId xmlns:a16="http://schemas.microsoft.com/office/drawing/2014/main" id="{36D79F4E-D751-4207-B61E-29793E6CE0FA}"/>
                    </a:ext>
                  </a:extLst>
                </p:cNvPr>
                <p:cNvSpPr/>
                <p:nvPr/>
              </p:nvSpPr>
              <p:spPr>
                <a:xfrm rot="20489157">
                  <a:off x="6087929" y="3902213"/>
                  <a:ext cx="1131672" cy="2409771"/>
                </a:xfrm>
                <a:custGeom>
                  <a:avLst/>
                  <a:gdLst>
                    <a:gd name="connsiteX0" fmla="*/ 0 w 904468"/>
                    <a:gd name="connsiteY0" fmla="*/ 0 h 1879600"/>
                    <a:gd name="connsiteX1" fmla="*/ 904468 w 904468"/>
                    <a:gd name="connsiteY1" fmla="*/ 0 h 1879600"/>
                    <a:gd name="connsiteX2" fmla="*/ 904468 w 904468"/>
                    <a:gd name="connsiteY2" fmla="*/ 1879600 h 1879600"/>
                    <a:gd name="connsiteX3" fmla="*/ 0 w 904468"/>
                    <a:gd name="connsiteY3" fmla="*/ 1879600 h 1879600"/>
                    <a:gd name="connsiteX4" fmla="*/ 0 w 904468"/>
                    <a:gd name="connsiteY4" fmla="*/ 0 h 1879600"/>
                    <a:gd name="connsiteX0" fmla="*/ 0 w 904468"/>
                    <a:gd name="connsiteY0" fmla="*/ 0 h 2469915"/>
                    <a:gd name="connsiteX1" fmla="*/ 904468 w 904468"/>
                    <a:gd name="connsiteY1" fmla="*/ 0 h 2469915"/>
                    <a:gd name="connsiteX2" fmla="*/ 867508 w 904468"/>
                    <a:gd name="connsiteY2" fmla="*/ 2469915 h 2469915"/>
                    <a:gd name="connsiteX3" fmla="*/ 0 w 904468"/>
                    <a:gd name="connsiteY3" fmla="*/ 1879600 h 2469915"/>
                    <a:gd name="connsiteX4" fmla="*/ 0 w 904468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60580"/>
                    <a:gd name="connsiteY0" fmla="*/ 0 h 2469915"/>
                    <a:gd name="connsiteX1" fmla="*/ 1060580 w 1060580"/>
                    <a:gd name="connsiteY1" fmla="*/ 0 h 2469915"/>
                    <a:gd name="connsiteX2" fmla="*/ 1023620 w 1060580"/>
                    <a:gd name="connsiteY2" fmla="*/ 2469915 h 2469915"/>
                    <a:gd name="connsiteX3" fmla="*/ 0 w 1060580"/>
                    <a:gd name="connsiteY3" fmla="*/ 1505887 h 2469915"/>
                    <a:gd name="connsiteX4" fmla="*/ 156112 w 1060580"/>
                    <a:gd name="connsiteY4" fmla="*/ 0 h 2469915"/>
                    <a:gd name="connsiteX0" fmla="*/ 156112 w 1092010"/>
                    <a:gd name="connsiteY0" fmla="*/ 0 h 2385671"/>
                    <a:gd name="connsiteX1" fmla="*/ 1060580 w 1092010"/>
                    <a:gd name="connsiteY1" fmla="*/ 0 h 2385671"/>
                    <a:gd name="connsiteX2" fmla="*/ 1092010 w 1092010"/>
                    <a:gd name="connsiteY2" fmla="*/ 2385671 h 2385671"/>
                    <a:gd name="connsiteX3" fmla="*/ 0 w 1092010"/>
                    <a:gd name="connsiteY3" fmla="*/ 1505887 h 2385671"/>
                    <a:gd name="connsiteX4" fmla="*/ 156112 w 1092010"/>
                    <a:gd name="connsiteY4" fmla="*/ 0 h 2385671"/>
                    <a:gd name="connsiteX0" fmla="*/ 156112 w 1217191"/>
                    <a:gd name="connsiteY0" fmla="*/ 0 h 2385671"/>
                    <a:gd name="connsiteX1" fmla="*/ 1217191 w 1217191"/>
                    <a:gd name="connsiteY1" fmla="*/ 12264 h 2385671"/>
                    <a:gd name="connsiteX2" fmla="*/ 1092010 w 1217191"/>
                    <a:gd name="connsiteY2" fmla="*/ 2385671 h 2385671"/>
                    <a:gd name="connsiteX3" fmla="*/ 0 w 1217191"/>
                    <a:gd name="connsiteY3" fmla="*/ 1505887 h 2385671"/>
                    <a:gd name="connsiteX4" fmla="*/ 156112 w 1217191"/>
                    <a:gd name="connsiteY4" fmla="*/ 0 h 2385671"/>
                    <a:gd name="connsiteX0" fmla="*/ 156112 w 1217191"/>
                    <a:gd name="connsiteY0" fmla="*/ 0 h 2548690"/>
                    <a:gd name="connsiteX1" fmla="*/ 1217191 w 1217191"/>
                    <a:gd name="connsiteY1" fmla="*/ 12264 h 2548690"/>
                    <a:gd name="connsiteX2" fmla="*/ 1092010 w 1217191"/>
                    <a:gd name="connsiteY2" fmla="*/ 2385671 h 2548690"/>
                    <a:gd name="connsiteX3" fmla="*/ 0 w 1217191"/>
                    <a:gd name="connsiteY3" fmla="*/ 1505887 h 2548690"/>
                    <a:gd name="connsiteX4" fmla="*/ 156112 w 1217191"/>
                    <a:gd name="connsiteY4" fmla="*/ 0 h 2548690"/>
                    <a:gd name="connsiteX0" fmla="*/ 156112 w 1217191"/>
                    <a:gd name="connsiteY0" fmla="*/ 0 h 2515554"/>
                    <a:gd name="connsiteX1" fmla="*/ 1217191 w 1217191"/>
                    <a:gd name="connsiteY1" fmla="*/ 12264 h 2515554"/>
                    <a:gd name="connsiteX2" fmla="*/ 1092010 w 1217191"/>
                    <a:gd name="connsiteY2" fmla="*/ 2385671 h 2515554"/>
                    <a:gd name="connsiteX3" fmla="*/ 0 w 1217191"/>
                    <a:gd name="connsiteY3" fmla="*/ 1505887 h 2515554"/>
                    <a:gd name="connsiteX4" fmla="*/ 156112 w 1217191"/>
                    <a:gd name="connsiteY4" fmla="*/ 0 h 2515554"/>
                    <a:gd name="connsiteX0" fmla="*/ 156112 w 1217191"/>
                    <a:gd name="connsiteY0" fmla="*/ 0 h 2546838"/>
                    <a:gd name="connsiteX1" fmla="*/ 1217191 w 1217191"/>
                    <a:gd name="connsiteY1" fmla="*/ 12264 h 2546838"/>
                    <a:gd name="connsiteX2" fmla="*/ 1092010 w 1217191"/>
                    <a:gd name="connsiteY2" fmla="*/ 2385671 h 2546838"/>
                    <a:gd name="connsiteX3" fmla="*/ 0 w 1217191"/>
                    <a:gd name="connsiteY3" fmla="*/ 1505887 h 2546838"/>
                    <a:gd name="connsiteX4" fmla="*/ 156112 w 1217191"/>
                    <a:gd name="connsiteY4" fmla="*/ 0 h 2546838"/>
                    <a:gd name="connsiteX0" fmla="*/ 156112 w 1217191"/>
                    <a:gd name="connsiteY0" fmla="*/ 0 h 2567761"/>
                    <a:gd name="connsiteX1" fmla="*/ 1217191 w 1217191"/>
                    <a:gd name="connsiteY1" fmla="*/ 12264 h 2567761"/>
                    <a:gd name="connsiteX2" fmla="*/ 1092010 w 1217191"/>
                    <a:gd name="connsiteY2" fmla="*/ 2385671 h 2567761"/>
                    <a:gd name="connsiteX3" fmla="*/ 0 w 1217191"/>
                    <a:gd name="connsiteY3" fmla="*/ 1505887 h 2567761"/>
                    <a:gd name="connsiteX4" fmla="*/ 156112 w 1217191"/>
                    <a:gd name="connsiteY4" fmla="*/ 0 h 2567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7191" h="2567761">
                      <a:moveTo>
                        <a:pt x="156112" y="0"/>
                      </a:moveTo>
                      <a:lnTo>
                        <a:pt x="1217191" y="12264"/>
                      </a:lnTo>
                      <a:lnTo>
                        <a:pt x="1092010" y="2385671"/>
                      </a:lnTo>
                      <a:cubicBezTo>
                        <a:pt x="982983" y="2610837"/>
                        <a:pt x="151004" y="2875169"/>
                        <a:pt x="0" y="1505887"/>
                      </a:cubicBezTo>
                      <a:lnTo>
                        <a:pt x="156112" y="0"/>
                      </a:lnTo>
                      <a:close/>
                    </a:path>
                  </a:pathLst>
                </a:custGeom>
                <a:solidFill>
                  <a:srgbClr val="51433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AEA8A04D-341A-45AB-A9DB-44CB4F11E816}"/>
                  </a:ext>
                </a:extLst>
              </p:cNvPr>
              <p:cNvSpPr/>
              <p:nvPr/>
            </p:nvSpPr>
            <p:spPr>
              <a:xfrm rot="19046660" flipH="1">
                <a:off x="7140163" y="5179358"/>
                <a:ext cx="166637" cy="2303141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Arc 83">
                <a:extLst>
                  <a:ext uri="{FF2B5EF4-FFF2-40B4-BE49-F238E27FC236}">
                    <a16:creationId xmlns:a16="http://schemas.microsoft.com/office/drawing/2014/main" id="{8C7F2E1D-1760-470B-BCFE-B2B9BB102124}"/>
                  </a:ext>
                </a:extLst>
              </p:cNvPr>
              <p:cNvSpPr/>
              <p:nvPr/>
            </p:nvSpPr>
            <p:spPr>
              <a:xfrm rot="19046660" flipH="1">
                <a:off x="7409866" y="5075739"/>
                <a:ext cx="166637" cy="235716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DB24A2F-0935-4343-8F30-F6CFA2661948}"/>
                </a:ext>
              </a:extLst>
            </p:cNvPr>
            <p:cNvGrpSpPr/>
            <p:nvPr/>
          </p:nvGrpSpPr>
          <p:grpSpPr>
            <a:xfrm>
              <a:off x="3763767" y="1960695"/>
              <a:ext cx="2021977" cy="3259329"/>
              <a:chOff x="3763767" y="1960695"/>
              <a:chExt cx="2021977" cy="3259329"/>
            </a:xfrm>
          </p:grpSpPr>
          <p:sp>
            <p:nvSpPr>
              <p:cNvPr id="80" name="Oval 11">
                <a:extLst>
                  <a:ext uri="{FF2B5EF4-FFF2-40B4-BE49-F238E27FC236}">
                    <a16:creationId xmlns:a16="http://schemas.microsoft.com/office/drawing/2014/main" id="{F6EF5DE4-6A2E-4766-9192-D99074E2E17A}"/>
                  </a:ext>
                </a:extLst>
              </p:cNvPr>
              <p:cNvSpPr/>
              <p:nvPr/>
            </p:nvSpPr>
            <p:spPr>
              <a:xfrm>
                <a:off x="3763767" y="1960695"/>
                <a:ext cx="1880717" cy="3242914"/>
              </a:xfrm>
              <a:custGeom>
                <a:avLst/>
                <a:gdLst>
                  <a:gd name="connsiteX0" fmla="*/ 0 w 1658572"/>
                  <a:gd name="connsiteY0" fmla="*/ 1646260 h 3292519"/>
                  <a:gd name="connsiteX1" fmla="*/ 829286 w 1658572"/>
                  <a:gd name="connsiteY1" fmla="*/ 0 h 3292519"/>
                  <a:gd name="connsiteX2" fmla="*/ 1658572 w 1658572"/>
                  <a:gd name="connsiteY2" fmla="*/ 1646260 h 3292519"/>
                  <a:gd name="connsiteX3" fmla="*/ 829286 w 1658572"/>
                  <a:gd name="connsiteY3" fmla="*/ 3292520 h 3292519"/>
                  <a:gd name="connsiteX4" fmla="*/ 0 w 1658572"/>
                  <a:gd name="connsiteY4" fmla="*/ 1646260 h 3292519"/>
                  <a:gd name="connsiteX0" fmla="*/ 278 w 1658850"/>
                  <a:gd name="connsiteY0" fmla="*/ 1724471 h 3370731"/>
                  <a:gd name="connsiteX1" fmla="*/ 763480 w 1658850"/>
                  <a:gd name="connsiteY1" fmla="*/ 0 h 3370731"/>
                  <a:gd name="connsiteX2" fmla="*/ 1658850 w 1658850"/>
                  <a:gd name="connsiteY2" fmla="*/ 1724471 h 3370731"/>
                  <a:gd name="connsiteX3" fmla="*/ 829564 w 1658850"/>
                  <a:gd name="connsiteY3" fmla="*/ 3370731 h 3370731"/>
                  <a:gd name="connsiteX4" fmla="*/ 278 w 1658850"/>
                  <a:gd name="connsiteY4" fmla="*/ 1724471 h 3370731"/>
                  <a:gd name="connsiteX0" fmla="*/ 184 w 1722760"/>
                  <a:gd name="connsiteY0" fmla="*/ 1724472 h 3370734"/>
                  <a:gd name="connsiteX1" fmla="*/ 763386 w 1722760"/>
                  <a:gd name="connsiteY1" fmla="*/ 1 h 3370734"/>
                  <a:gd name="connsiteX2" fmla="*/ 1722760 w 1722760"/>
                  <a:gd name="connsiteY2" fmla="*/ 1734322 h 3370734"/>
                  <a:gd name="connsiteX3" fmla="*/ 829470 w 1722760"/>
                  <a:gd name="connsiteY3" fmla="*/ 3370732 h 3370734"/>
                  <a:gd name="connsiteX4" fmla="*/ 184 w 1722760"/>
                  <a:gd name="connsiteY4" fmla="*/ 1724472 h 3370734"/>
                  <a:gd name="connsiteX0" fmla="*/ 184 w 1722760"/>
                  <a:gd name="connsiteY0" fmla="*/ 1724472 h 3371417"/>
                  <a:gd name="connsiteX1" fmla="*/ 763386 w 1722760"/>
                  <a:gd name="connsiteY1" fmla="*/ 1 h 3371417"/>
                  <a:gd name="connsiteX2" fmla="*/ 1722760 w 1722760"/>
                  <a:gd name="connsiteY2" fmla="*/ 1734322 h 3371417"/>
                  <a:gd name="connsiteX3" fmla="*/ 829470 w 1722760"/>
                  <a:gd name="connsiteY3" fmla="*/ 3370732 h 3371417"/>
                  <a:gd name="connsiteX4" fmla="*/ 184 w 1722760"/>
                  <a:gd name="connsiteY4" fmla="*/ 1724472 h 3371417"/>
                  <a:gd name="connsiteX0" fmla="*/ 421 w 1722997"/>
                  <a:gd name="connsiteY0" fmla="*/ 1724474 h 3371419"/>
                  <a:gd name="connsiteX1" fmla="*/ 763623 w 1722997"/>
                  <a:gd name="connsiteY1" fmla="*/ 3 h 3371419"/>
                  <a:gd name="connsiteX2" fmla="*/ 1722997 w 1722997"/>
                  <a:gd name="connsiteY2" fmla="*/ 1734324 h 3371419"/>
                  <a:gd name="connsiteX3" fmla="*/ 829707 w 1722997"/>
                  <a:gd name="connsiteY3" fmla="*/ 3370734 h 3371419"/>
                  <a:gd name="connsiteX4" fmla="*/ 421 w 1722997"/>
                  <a:gd name="connsiteY4" fmla="*/ 1724474 h 3371419"/>
                  <a:gd name="connsiteX0" fmla="*/ 38378 w 1761950"/>
                  <a:gd name="connsiteY0" fmla="*/ 1726319 h 3373264"/>
                  <a:gd name="connsiteX1" fmla="*/ 801580 w 1761950"/>
                  <a:gd name="connsiteY1" fmla="*/ 1848 h 3373264"/>
                  <a:gd name="connsiteX2" fmla="*/ 1760954 w 1761950"/>
                  <a:gd name="connsiteY2" fmla="*/ 1736169 h 3373264"/>
                  <a:gd name="connsiteX3" fmla="*/ 867664 w 1761950"/>
                  <a:gd name="connsiteY3" fmla="*/ 3372579 h 3373264"/>
                  <a:gd name="connsiteX4" fmla="*/ 38378 w 1761950"/>
                  <a:gd name="connsiteY4" fmla="*/ 1726319 h 3373264"/>
                  <a:gd name="connsiteX0" fmla="*/ 0 w 1740142"/>
                  <a:gd name="connsiteY0" fmla="*/ 200298 h 1846936"/>
                  <a:gd name="connsiteX1" fmla="*/ 1722576 w 1740142"/>
                  <a:gd name="connsiteY1" fmla="*/ 210148 h 1846936"/>
                  <a:gd name="connsiteX2" fmla="*/ 829286 w 1740142"/>
                  <a:gd name="connsiteY2" fmla="*/ 1846558 h 1846936"/>
                  <a:gd name="connsiteX3" fmla="*/ 0 w 1740142"/>
                  <a:gd name="connsiteY3" fmla="*/ 200298 h 1846936"/>
                  <a:gd name="connsiteX0" fmla="*/ 273 w 1722852"/>
                  <a:gd name="connsiteY0" fmla="*/ 1714216 h 3360863"/>
                  <a:gd name="connsiteX1" fmla="*/ 749702 w 1722852"/>
                  <a:gd name="connsiteY1" fmla="*/ 1 h 3360863"/>
                  <a:gd name="connsiteX2" fmla="*/ 1722849 w 1722852"/>
                  <a:gd name="connsiteY2" fmla="*/ 1724066 h 3360863"/>
                  <a:gd name="connsiteX3" fmla="*/ 829559 w 1722852"/>
                  <a:gd name="connsiteY3" fmla="*/ 3360476 h 3360863"/>
                  <a:gd name="connsiteX4" fmla="*/ 273 w 1722852"/>
                  <a:gd name="connsiteY4" fmla="*/ 1714216 h 3360863"/>
                  <a:gd name="connsiteX0" fmla="*/ 273 w 1747008"/>
                  <a:gd name="connsiteY0" fmla="*/ 1714216 h 3360863"/>
                  <a:gd name="connsiteX1" fmla="*/ 749702 w 1747008"/>
                  <a:gd name="connsiteY1" fmla="*/ 1 h 3360863"/>
                  <a:gd name="connsiteX2" fmla="*/ 1722849 w 1747008"/>
                  <a:gd name="connsiteY2" fmla="*/ 1724066 h 3360863"/>
                  <a:gd name="connsiteX3" fmla="*/ 829559 w 1747008"/>
                  <a:gd name="connsiteY3" fmla="*/ 3360476 h 3360863"/>
                  <a:gd name="connsiteX4" fmla="*/ 273 w 1747008"/>
                  <a:gd name="connsiteY4" fmla="*/ 1714216 h 3360863"/>
                  <a:gd name="connsiteX0" fmla="*/ 584 w 1747319"/>
                  <a:gd name="connsiteY0" fmla="*/ 1714215 h 3360862"/>
                  <a:gd name="connsiteX1" fmla="*/ 750013 w 1747319"/>
                  <a:gd name="connsiteY1" fmla="*/ 0 h 3360862"/>
                  <a:gd name="connsiteX2" fmla="*/ 1723160 w 1747319"/>
                  <a:gd name="connsiteY2" fmla="*/ 1724065 h 3360862"/>
                  <a:gd name="connsiteX3" fmla="*/ 829870 w 1747319"/>
                  <a:gd name="connsiteY3" fmla="*/ 3360475 h 3360862"/>
                  <a:gd name="connsiteX4" fmla="*/ 584 w 1747319"/>
                  <a:gd name="connsiteY4" fmla="*/ 1714215 h 3360862"/>
                  <a:gd name="connsiteX0" fmla="*/ 584 w 1747319"/>
                  <a:gd name="connsiteY0" fmla="*/ 1714215 h 3361081"/>
                  <a:gd name="connsiteX1" fmla="*/ 750013 w 1747319"/>
                  <a:gd name="connsiteY1" fmla="*/ 0 h 3361081"/>
                  <a:gd name="connsiteX2" fmla="*/ 1723160 w 1747319"/>
                  <a:gd name="connsiteY2" fmla="*/ 1724065 h 3361081"/>
                  <a:gd name="connsiteX3" fmla="*/ 829870 w 1747319"/>
                  <a:gd name="connsiteY3" fmla="*/ 3360475 h 3361081"/>
                  <a:gd name="connsiteX4" fmla="*/ 584 w 1747319"/>
                  <a:gd name="connsiteY4" fmla="*/ 1714215 h 3361081"/>
                  <a:gd name="connsiteX0" fmla="*/ 584 w 1747319"/>
                  <a:gd name="connsiteY0" fmla="*/ 1714215 h 3361847"/>
                  <a:gd name="connsiteX1" fmla="*/ 750013 w 1747319"/>
                  <a:gd name="connsiteY1" fmla="*/ 0 h 3361847"/>
                  <a:gd name="connsiteX2" fmla="*/ 1723160 w 1747319"/>
                  <a:gd name="connsiteY2" fmla="*/ 1724065 h 3361847"/>
                  <a:gd name="connsiteX3" fmla="*/ 829870 w 1747319"/>
                  <a:gd name="connsiteY3" fmla="*/ 3360475 h 3361847"/>
                  <a:gd name="connsiteX4" fmla="*/ 584 w 1747319"/>
                  <a:gd name="connsiteY4" fmla="*/ 1714215 h 3361847"/>
                  <a:gd name="connsiteX0" fmla="*/ 584 w 1747319"/>
                  <a:gd name="connsiteY0" fmla="*/ 1714215 h 3360539"/>
                  <a:gd name="connsiteX1" fmla="*/ 750013 w 1747319"/>
                  <a:gd name="connsiteY1" fmla="*/ 0 h 3360539"/>
                  <a:gd name="connsiteX2" fmla="*/ 1723160 w 1747319"/>
                  <a:gd name="connsiteY2" fmla="*/ 1724065 h 3360539"/>
                  <a:gd name="connsiteX3" fmla="*/ 829870 w 1747319"/>
                  <a:gd name="connsiteY3" fmla="*/ 3360475 h 3360539"/>
                  <a:gd name="connsiteX4" fmla="*/ 584 w 1747319"/>
                  <a:gd name="connsiteY4" fmla="*/ 1714215 h 3360539"/>
                  <a:gd name="connsiteX0" fmla="*/ 382 w 1747117"/>
                  <a:gd name="connsiteY0" fmla="*/ 1714215 h 3360539"/>
                  <a:gd name="connsiteX1" fmla="*/ 749811 w 1747117"/>
                  <a:gd name="connsiteY1" fmla="*/ 0 h 3360539"/>
                  <a:gd name="connsiteX2" fmla="*/ 1722958 w 1747117"/>
                  <a:gd name="connsiteY2" fmla="*/ 1724065 h 3360539"/>
                  <a:gd name="connsiteX3" fmla="*/ 829668 w 1747117"/>
                  <a:gd name="connsiteY3" fmla="*/ 3360475 h 3360539"/>
                  <a:gd name="connsiteX4" fmla="*/ 382 w 1747117"/>
                  <a:gd name="connsiteY4" fmla="*/ 1714215 h 3360539"/>
                  <a:gd name="connsiteX0" fmla="*/ 811 w 1747546"/>
                  <a:gd name="connsiteY0" fmla="*/ 1714215 h 3360539"/>
                  <a:gd name="connsiteX1" fmla="*/ 750240 w 1747546"/>
                  <a:gd name="connsiteY1" fmla="*/ 0 h 3360539"/>
                  <a:gd name="connsiteX2" fmla="*/ 1723387 w 1747546"/>
                  <a:gd name="connsiteY2" fmla="*/ 1724065 h 3360539"/>
                  <a:gd name="connsiteX3" fmla="*/ 830097 w 1747546"/>
                  <a:gd name="connsiteY3" fmla="*/ 3360475 h 3360539"/>
                  <a:gd name="connsiteX4" fmla="*/ 811 w 1747546"/>
                  <a:gd name="connsiteY4" fmla="*/ 1714215 h 3360539"/>
                  <a:gd name="connsiteX0" fmla="*/ 162858 w 1080307"/>
                  <a:gd name="connsiteY0" fmla="*/ 3360475 h 3394546"/>
                  <a:gd name="connsiteX1" fmla="*/ 83001 w 1080307"/>
                  <a:gd name="connsiteY1" fmla="*/ 0 h 3394546"/>
                  <a:gd name="connsiteX2" fmla="*/ 1056148 w 1080307"/>
                  <a:gd name="connsiteY2" fmla="*/ 1724065 h 3394546"/>
                  <a:gd name="connsiteX3" fmla="*/ 162858 w 1080307"/>
                  <a:gd name="connsiteY3" fmla="*/ 3360475 h 3394546"/>
                  <a:gd name="connsiteX0" fmla="*/ 253687 w 1171136"/>
                  <a:gd name="connsiteY0" fmla="*/ 3360475 h 3450994"/>
                  <a:gd name="connsiteX1" fmla="*/ 173830 w 1171136"/>
                  <a:gd name="connsiteY1" fmla="*/ 0 h 3450994"/>
                  <a:gd name="connsiteX2" fmla="*/ 1146977 w 1171136"/>
                  <a:gd name="connsiteY2" fmla="*/ 1724065 h 3450994"/>
                  <a:gd name="connsiteX3" fmla="*/ 253687 w 1171136"/>
                  <a:gd name="connsiteY3" fmla="*/ 3360475 h 3450994"/>
                  <a:gd name="connsiteX0" fmla="*/ 138137 w 1055586"/>
                  <a:gd name="connsiteY0" fmla="*/ 3360475 h 3697586"/>
                  <a:gd name="connsiteX1" fmla="*/ 58280 w 1055586"/>
                  <a:gd name="connsiteY1" fmla="*/ 0 h 3697586"/>
                  <a:gd name="connsiteX2" fmla="*/ 1031427 w 1055586"/>
                  <a:gd name="connsiteY2" fmla="*/ 1724065 h 3697586"/>
                  <a:gd name="connsiteX3" fmla="*/ 367024 w 1055586"/>
                  <a:gd name="connsiteY3" fmla="*/ 3394989 h 3697586"/>
                  <a:gd name="connsiteX4" fmla="*/ 138137 w 1055586"/>
                  <a:gd name="connsiteY4" fmla="*/ 3360475 h 3697586"/>
                  <a:gd name="connsiteX0" fmla="*/ 335589 w 1024151"/>
                  <a:gd name="connsiteY0" fmla="*/ 3394989 h 3433741"/>
                  <a:gd name="connsiteX1" fmla="*/ 26845 w 1024151"/>
                  <a:gd name="connsiteY1" fmla="*/ 0 h 3433741"/>
                  <a:gd name="connsiteX2" fmla="*/ 999992 w 1024151"/>
                  <a:gd name="connsiteY2" fmla="*/ 1724065 h 3433741"/>
                  <a:gd name="connsiteX3" fmla="*/ 335589 w 1024151"/>
                  <a:gd name="connsiteY3" fmla="*/ 3394989 h 3433741"/>
                  <a:gd name="connsiteX0" fmla="*/ 94561 w 1113323"/>
                  <a:gd name="connsiteY0" fmla="*/ 3242589 h 3285358"/>
                  <a:gd name="connsiteX1" fmla="*/ 116017 w 1113323"/>
                  <a:gd name="connsiteY1" fmla="*/ 0 h 3285358"/>
                  <a:gd name="connsiteX2" fmla="*/ 1089164 w 1113323"/>
                  <a:gd name="connsiteY2" fmla="*/ 1724065 h 3285358"/>
                  <a:gd name="connsiteX3" fmla="*/ 94561 w 1113323"/>
                  <a:gd name="connsiteY3" fmla="*/ 3242589 h 3285358"/>
                  <a:gd name="connsiteX0" fmla="*/ 819576 w 2014399"/>
                  <a:gd name="connsiteY0" fmla="*/ 3242589 h 3941052"/>
                  <a:gd name="connsiteX1" fmla="*/ 841032 w 2014399"/>
                  <a:gd name="connsiteY1" fmla="*/ 0 h 3941052"/>
                  <a:gd name="connsiteX2" fmla="*/ 1814179 w 2014399"/>
                  <a:gd name="connsiteY2" fmla="*/ 1724065 h 3941052"/>
                  <a:gd name="connsiteX3" fmla="*/ 819576 w 2014399"/>
                  <a:gd name="connsiteY3" fmla="*/ 3242589 h 3941052"/>
                  <a:gd name="connsiteX0" fmla="*/ 819576 w 1838338"/>
                  <a:gd name="connsiteY0" fmla="*/ 3242589 h 3242914"/>
                  <a:gd name="connsiteX1" fmla="*/ 841032 w 1838338"/>
                  <a:gd name="connsiteY1" fmla="*/ 0 h 3242914"/>
                  <a:gd name="connsiteX2" fmla="*/ 1814179 w 1838338"/>
                  <a:gd name="connsiteY2" fmla="*/ 1724065 h 3242914"/>
                  <a:gd name="connsiteX3" fmla="*/ 819576 w 1838338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716" h="3242914">
                    <a:moveTo>
                      <a:pt x="861954" y="3242589"/>
                    </a:moveTo>
                    <a:cubicBezTo>
                      <a:pt x="-938537" y="1215345"/>
                      <a:pt x="594876" y="126087"/>
                      <a:pt x="883410" y="0"/>
                    </a:cubicBezTo>
                    <a:cubicBezTo>
                      <a:pt x="2127348" y="121180"/>
                      <a:pt x="1854849" y="1416091"/>
                      <a:pt x="1856557" y="1724065"/>
                    </a:cubicBezTo>
                    <a:cubicBezTo>
                      <a:pt x="1908014" y="2296246"/>
                      <a:pt x="973345" y="3263233"/>
                      <a:pt x="861954" y="3242589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514336"/>
                  </a:gs>
                  <a:gs pos="0">
                    <a:srgbClr val="6E6355"/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11">
                <a:extLst>
                  <a:ext uri="{FF2B5EF4-FFF2-40B4-BE49-F238E27FC236}">
                    <a16:creationId xmlns:a16="http://schemas.microsoft.com/office/drawing/2014/main" id="{4221DF97-81E5-4911-8330-1C13F61F21F9}"/>
                  </a:ext>
                </a:extLst>
              </p:cNvPr>
              <p:cNvSpPr/>
              <p:nvPr/>
            </p:nvSpPr>
            <p:spPr>
              <a:xfrm>
                <a:off x="3905028" y="1977110"/>
                <a:ext cx="1880716" cy="3242914"/>
              </a:xfrm>
              <a:custGeom>
                <a:avLst/>
                <a:gdLst>
                  <a:gd name="connsiteX0" fmla="*/ 0 w 1658572"/>
                  <a:gd name="connsiteY0" fmla="*/ 1646260 h 3292519"/>
                  <a:gd name="connsiteX1" fmla="*/ 829286 w 1658572"/>
                  <a:gd name="connsiteY1" fmla="*/ 0 h 3292519"/>
                  <a:gd name="connsiteX2" fmla="*/ 1658572 w 1658572"/>
                  <a:gd name="connsiteY2" fmla="*/ 1646260 h 3292519"/>
                  <a:gd name="connsiteX3" fmla="*/ 829286 w 1658572"/>
                  <a:gd name="connsiteY3" fmla="*/ 3292520 h 3292519"/>
                  <a:gd name="connsiteX4" fmla="*/ 0 w 1658572"/>
                  <a:gd name="connsiteY4" fmla="*/ 1646260 h 3292519"/>
                  <a:gd name="connsiteX0" fmla="*/ 278 w 1658850"/>
                  <a:gd name="connsiteY0" fmla="*/ 1724471 h 3370731"/>
                  <a:gd name="connsiteX1" fmla="*/ 763480 w 1658850"/>
                  <a:gd name="connsiteY1" fmla="*/ 0 h 3370731"/>
                  <a:gd name="connsiteX2" fmla="*/ 1658850 w 1658850"/>
                  <a:gd name="connsiteY2" fmla="*/ 1724471 h 3370731"/>
                  <a:gd name="connsiteX3" fmla="*/ 829564 w 1658850"/>
                  <a:gd name="connsiteY3" fmla="*/ 3370731 h 3370731"/>
                  <a:gd name="connsiteX4" fmla="*/ 278 w 1658850"/>
                  <a:gd name="connsiteY4" fmla="*/ 1724471 h 3370731"/>
                  <a:gd name="connsiteX0" fmla="*/ 184 w 1722760"/>
                  <a:gd name="connsiteY0" fmla="*/ 1724472 h 3370734"/>
                  <a:gd name="connsiteX1" fmla="*/ 763386 w 1722760"/>
                  <a:gd name="connsiteY1" fmla="*/ 1 h 3370734"/>
                  <a:gd name="connsiteX2" fmla="*/ 1722760 w 1722760"/>
                  <a:gd name="connsiteY2" fmla="*/ 1734322 h 3370734"/>
                  <a:gd name="connsiteX3" fmla="*/ 829470 w 1722760"/>
                  <a:gd name="connsiteY3" fmla="*/ 3370732 h 3370734"/>
                  <a:gd name="connsiteX4" fmla="*/ 184 w 1722760"/>
                  <a:gd name="connsiteY4" fmla="*/ 1724472 h 3370734"/>
                  <a:gd name="connsiteX0" fmla="*/ 184 w 1722760"/>
                  <a:gd name="connsiteY0" fmla="*/ 1724472 h 3371417"/>
                  <a:gd name="connsiteX1" fmla="*/ 763386 w 1722760"/>
                  <a:gd name="connsiteY1" fmla="*/ 1 h 3371417"/>
                  <a:gd name="connsiteX2" fmla="*/ 1722760 w 1722760"/>
                  <a:gd name="connsiteY2" fmla="*/ 1734322 h 3371417"/>
                  <a:gd name="connsiteX3" fmla="*/ 829470 w 1722760"/>
                  <a:gd name="connsiteY3" fmla="*/ 3370732 h 3371417"/>
                  <a:gd name="connsiteX4" fmla="*/ 184 w 1722760"/>
                  <a:gd name="connsiteY4" fmla="*/ 1724472 h 3371417"/>
                  <a:gd name="connsiteX0" fmla="*/ 421 w 1722997"/>
                  <a:gd name="connsiteY0" fmla="*/ 1724474 h 3371419"/>
                  <a:gd name="connsiteX1" fmla="*/ 763623 w 1722997"/>
                  <a:gd name="connsiteY1" fmla="*/ 3 h 3371419"/>
                  <a:gd name="connsiteX2" fmla="*/ 1722997 w 1722997"/>
                  <a:gd name="connsiteY2" fmla="*/ 1734324 h 3371419"/>
                  <a:gd name="connsiteX3" fmla="*/ 829707 w 1722997"/>
                  <a:gd name="connsiteY3" fmla="*/ 3370734 h 3371419"/>
                  <a:gd name="connsiteX4" fmla="*/ 421 w 1722997"/>
                  <a:gd name="connsiteY4" fmla="*/ 1724474 h 3371419"/>
                  <a:gd name="connsiteX0" fmla="*/ 38378 w 1761950"/>
                  <a:gd name="connsiteY0" fmla="*/ 1726319 h 3373264"/>
                  <a:gd name="connsiteX1" fmla="*/ 801580 w 1761950"/>
                  <a:gd name="connsiteY1" fmla="*/ 1848 h 3373264"/>
                  <a:gd name="connsiteX2" fmla="*/ 1760954 w 1761950"/>
                  <a:gd name="connsiteY2" fmla="*/ 1736169 h 3373264"/>
                  <a:gd name="connsiteX3" fmla="*/ 867664 w 1761950"/>
                  <a:gd name="connsiteY3" fmla="*/ 3372579 h 3373264"/>
                  <a:gd name="connsiteX4" fmla="*/ 38378 w 1761950"/>
                  <a:gd name="connsiteY4" fmla="*/ 1726319 h 3373264"/>
                  <a:gd name="connsiteX0" fmla="*/ 0 w 1740142"/>
                  <a:gd name="connsiteY0" fmla="*/ 200298 h 1846936"/>
                  <a:gd name="connsiteX1" fmla="*/ 1722576 w 1740142"/>
                  <a:gd name="connsiteY1" fmla="*/ 210148 h 1846936"/>
                  <a:gd name="connsiteX2" fmla="*/ 829286 w 1740142"/>
                  <a:gd name="connsiteY2" fmla="*/ 1846558 h 1846936"/>
                  <a:gd name="connsiteX3" fmla="*/ 0 w 1740142"/>
                  <a:gd name="connsiteY3" fmla="*/ 200298 h 1846936"/>
                  <a:gd name="connsiteX0" fmla="*/ 273 w 1722852"/>
                  <a:gd name="connsiteY0" fmla="*/ 1714216 h 3360863"/>
                  <a:gd name="connsiteX1" fmla="*/ 749702 w 1722852"/>
                  <a:gd name="connsiteY1" fmla="*/ 1 h 3360863"/>
                  <a:gd name="connsiteX2" fmla="*/ 1722849 w 1722852"/>
                  <a:gd name="connsiteY2" fmla="*/ 1724066 h 3360863"/>
                  <a:gd name="connsiteX3" fmla="*/ 829559 w 1722852"/>
                  <a:gd name="connsiteY3" fmla="*/ 3360476 h 3360863"/>
                  <a:gd name="connsiteX4" fmla="*/ 273 w 1722852"/>
                  <a:gd name="connsiteY4" fmla="*/ 1714216 h 3360863"/>
                  <a:gd name="connsiteX0" fmla="*/ 273 w 1747008"/>
                  <a:gd name="connsiteY0" fmla="*/ 1714216 h 3360863"/>
                  <a:gd name="connsiteX1" fmla="*/ 749702 w 1747008"/>
                  <a:gd name="connsiteY1" fmla="*/ 1 h 3360863"/>
                  <a:gd name="connsiteX2" fmla="*/ 1722849 w 1747008"/>
                  <a:gd name="connsiteY2" fmla="*/ 1724066 h 3360863"/>
                  <a:gd name="connsiteX3" fmla="*/ 829559 w 1747008"/>
                  <a:gd name="connsiteY3" fmla="*/ 3360476 h 3360863"/>
                  <a:gd name="connsiteX4" fmla="*/ 273 w 1747008"/>
                  <a:gd name="connsiteY4" fmla="*/ 1714216 h 3360863"/>
                  <a:gd name="connsiteX0" fmla="*/ 584 w 1747319"/>
                  <a:gd name="connsiteY0" fmla="*/ 1714215 h 3360862"/>
                  <a:gd name="connsiteX1" fmla="*/ 750013 w 1747319"/>
                  <a:gd name="connsiteY1" fmla="*/ 0 h 3360862"/>
                  <a:gd name="connsiteX2" fmla="*/ 1723160 w 1747319"/>
                  <a:gd name="connsiteY2" fmla="*/ 1724065 h 3360862"/>
                  <a:gd name="connsiteX3" fmla="*/ 829870 w 1747319"/>
                  <a:gd name="connsiteY3" fmla="*/ 3360475 h 3360862"/>
                  <a:gd name="connsiteX4" fmla="*/ 584 w 1747319"/>
                  <a:gd name="connsiteY4" fmla="*/ 1714215 h 3360862"/>
                  <a:gd name="connsiteX0" fmla="*/ 584 w 1747319"/>
                  <a:gd name="connsiteY0" fmla="*/ 1714215 h 3361081"/>
                  <a:gd name="connsiteX1" fmla="*/ 750013 w 1747319"/>
                  <a:gd name="connsiteY1" fmla="*/ 0 h 3361081"/>
                  <a:gd name="connsiteX2" fmla="*/ 1723160 w 1747319"/>
                  <a:gd name="connsiteY2" fmla="*/ 1724065 h 3361081"/>
                  <a:gd name="connsiteX3" fmla="*/ 829870 w 1747319"/>
                  <a:gd name="connsiteY3" fmla="*/ 3360475 h 3361081"/>
                  <a:gd name="connsiteX4" fmla="*/ 584 w 1747319"/>
                  <a:gd name="connsiteY4" fmla="*/ 1714215 h 3361081"/>
                  <a:gd name="connsiteX0" fmla="*/ 584 w 1747319"/>
                  <a:gd name="connsiteY0" fmla="*/ 1714215 h 3361847"/>
                  <a:gd name="connsiteX1" fmla="*/ 750013 w 1747319"/>
                  <a:gd name="connsiteY1" fmla="*/ 0 h 3361847"/>
                  <a:gd name="connsiteX2" fmla="*/ 1723160 w 1747319"/>
                  <a:gd name="connsiteY2" fmla="*/ 1724065 h 3361847"/>
                  <a:gd name="connsiteX3" fmla="*/ 829870 w 1747319"/>
                  <a:gd name="connsiteY3" fmla="*/ 3360475 h 3361847"/>
                  <a:gd name="connsiteX4" fmla="*/ 584 w 1747319"/>
                  <a:gd name="connsiteY4" fmla="*/ 1714215 h 3361847"/>
                  <a:gd name="connsiteX0" fmla="*/ 584 w 1747319"/>
                  <a:gd name="connsiteY0" fmla="*/ 1714215 h 3360539"/>
                  <a:gd name="connsiteX1" fmla="*/ 750013 w 1747319"/>
                  <a:gd name="connsiteY1" fmla="*/ 0 h 3360539"/>
                  <a:gd name="connsiteX2" fmla="*/ 1723160 w 1747319"/>
                  <a:gd name="connsiteY2" fmla="*/ 1724065 h 3360539"/>
                  <a:gd name="connsiteX3" fmla="*/ 829870 w 1747319"/>
                  <a:gd name="connsiteY3" fmla="*/ 3360475 h 3360539"/>
                  <a:gd name="connsiteX4" fmla="*/ 584 w 1747319"/>
                  <a:gd name="connsiteY4" fmla="*/ 1714215 h 3360539"/>
                  <a:gd name="connsiteX0" fmla="*/ 382 w 1747117"/>
                  <a:gd name="connsiteY0" fmla="*/ 1714215 h 3360539"/>
                  <a:gd name="connsiteX1" fmla="*/ 749811 w 1747117"/>
                  <a:gd name="connsiteY1" fmla="*/ 0 h 3360539"/>
                  <a:gd name="connsiteX2" fmla="*/ 1722958 w 1747117"/>
                  <a:gd name="connsiteY2" fmla="*/ 1724065 h 3360539"/>
                  <a:gd name="connsiteX3" fmla="*/ 829668 w 1747117"/>
                  <a:gd name="connsiteY3" fmla="*/ 3360475 h 3360539"/>
                  <a:gd name="connsiteX4" fmla="*/ 382 w 1747117"/>
                  <a:gd name="connsiteY4" fmla="*/ 1714215 h 3360539"/>
                  <a:gd name="connsiteX0" fmla="*/ 811 w 1747546"/>
                  <a:gd name="connsiteY0" fmla="*/ 1714215 h 3360539"/>
                  <a:gd name="connsiteX1" fmla="*/ 750240 w 1747546"/>
                  <a:gd name="connsiteY1" fmla="*/ 0 h 3360539"/>
                  <a:gd name="connsiteX2" fmla="*/ 1723387 w 1747546"/>
                  <a:gd name="connsiteY2" fmla="*/ 1724065 h 3360539"/>
                  <a:gd name="connsiteX3" fmla="*/ 830097 w 1747546"/>
                  <a:gd name="connsiteY3" fmla="*/ 3360475 h 3360539"/>
                  <a:gd name="connsiteX4" fmla="*/ 811 w 1747546"/>
                  <a:gd name="connsiteY4" fmla="*/ 1714215 h 3360539"/>
                  <a:gd name="connsiteX0" fmla="*/ 162858 w 1080307"/>
                  <a:gd name="connsiteY0" fmla="*/ 3360475 h 3394546"/>
                  <a:gd name="connsiteX1" fmla="*/ 83001 w 1080307"/>
                  <a:gd name="connsiteY1" fmla="*/ 0 h 3394546"/>
                  <a:gd name="connsiteX2" fmla="*/ 1056148 w 1080307"/>
                  <a:gd name="connsiteY2" fmla="*/ 1724065 h 3394546"/>
                  <a:gd name="connsiteX3" fmla="*/ 162858 w 1080307"/>
                  <a:gd name="connsiteY3" fmla="*/ 3360475 h 3394546"/>
                  <a:gd name="connsiteX0" fmla="*/ 253687 w 1171136"/>
                  <a:gd name="connsiteY0" fmla="*/ 3360475 h 3450994"/>
                  <a:gd name="connsiteX1" fmla="*/ 173830 w 1171136"/>
                  <a:gd name="connsiteY1" fmla="*/ 0 h 3450994"/>
                  <a:gd name="connsiteX2" fmla="*/ 1146977 w 1171136"/>
                  <a:gd name="connsiteY2" fmla="*/ 1724065 h 3450994"/>
                  <a:gd name="connsiteX3" fmla="*/ 253687 w 1171136"/>
                  <a:gd name="connsiteY3" fmla="*/ 3360475 h 3450994"/>
                  <a:gd name="connsiteX0" fmla="*/ 138137 w 1055586"/>
                  <a:gd name="connsiteY0" fmla="*/ 3360475 h 3697586"/>
                  <a:gd name="connsiteX1" fmla="*/ 58280 w 1055586"/>
                  <a:gd name="connsiteY1" fmla="*/ 0 h 3697586"/>
                  <a:gd name="connsiteX2" fmla="*/ 1031427 w 1055586"/>
                  <a:gd name="connsiteY2" fmla="*/ 1724065 h 3697586"/>
                  <a:gd name="connsiteX3" fmla="*/ 367024 w 1055586"/>
                  <a:gd name="connsiteY3" fmla="*/ 3394989 h 3697586"/>
                  <a:gd name="connsiteX4" fmla="*/ 138137 w 1055586"/>
                  <a:gd name="connsiteY4" fmla="*/ 3360475 h 3697586"/>
                  <a:gd name="connsiteX0" fmla="*/ 335589 w 1024151"/>
                  <a:gd name="connsiteY0" fmla="*/ 3394989 h 3433741"/>
                  <a:gd name="connsiteX1" fmla="*/ 26845 w 1024151"/>
                  <a:gd name="connsiteY1" fmla="*/ 0 h 3433741"/>
                  <a:gd name="connsiteX2" fmla="*/ 999992 w 1024151"/>
                  <a:gd name="connsiteY2" fmla="*/ 1724065 h 3433741"/>
                  <a:gd name="connsiteX3" fmla="*/ 335589 w 1024151"/>
                  <a:gd name="connsiteY3" fmla="*/ 3394989 h 3433741"/>
                  <a:gd name="connsiteX0" fmla="*/ 94561 w 1113323"/>
                  <a:gd name="connsiteY0" fmla="*/ 3242589 h 3285358"/>
                  <a:gd name="connsiteX1" fmla="*/ 116017 w 1113323"/>
                  <a:gd name="connsiteY1" fmla="*/ 0 h 3285358"/>
                  <a:gd name="connsiteX2" fmla="*/ 1089164 w 1113323"/>
                  <a:gd name="connsiteY2" fmla="*/ 1724065 h 3285358"/>
                  <a:gd name="connsiteX3" fmla="*/ 94561 w 1113323"/>
                  <a:gd name="connsiteY3" fmla="*/ 3242589 h 3285358"/>
                  <a:gd name="connsiteX0" fmla="*/ 819576 w 2014399"/>
                  <a:gd name="connsiteY0" fmla="*/ 3242589 h 3941052"/>
                  <a:gd name="connsiteX1" fmla="*/ 841032 w 2014399"/>
                  <a:gd name="connsiteY1" fmla="*/ 0 h 3941052"/>
                  <a:gd name="connsiteX2" fmla="*/ 1814179 w 2014399"/>
                  <a:gd name="connsiteY2" fmla="*/ 1724065 h 3941052"/>
                  <a:gd name="connsiteX3" fmla="*/ 819576 w 2014399"/>
                  <a:gd name="connsiteY3" fmla="*/ 3242589 h 3941052"/>
                  <a:gd name="connsiteX0" fmla="*/ 819576 w 1838338"/>
                  <a:gd name="connsiteY0" fmla="*/ 3242589 h 3242914"/>
                  <a:gd name="connsiteX1" fmla="*/ 841032 w 1838338"/>
                  <a:gd name="connsiteY1" fmla="*/ 0 h 3242914"/>
                  <a:gd name="connsiteX2" fmla="*/ 1814179 w 1838338"/>
                  <a:gd name="connsiteY2" fmla="*/ 1724065 h 3242914"/>
                  <a:gd name="connsiteX3" fmla="*/ 819576 w 1838338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  <a:gd name="connsiteX0" fmla="*/ 861954 w 1880716"/>
                  <a:gd name="connsiteY0" fmla="*/ 3242589 h 3242914"/>
                  <a:gd name="connsiteX1" fmla="*/ 883410 w 1880716"/>
                  <a:gd name="connsiteY1" fmla="*/ 0 h 3242914"/>
                  <a:gd name="connsiteX2" fmla="*/ 1856557 w 1880716"/>
                  <a:gd name="connsiteY2" fmla="*/ 1724065 h 3242914"/>
                  <a:gd name="connsiteX3" fmla="*/ 861954 w 1880716"/>
                  <a:gd name="connsiteY3" fmla="*/ 3242589 h 3242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716" h="3242914">
                    <a:moveTo>
                      <a:pt x="861954" y="3242589"/>
                    </a:moveTo>
                    <a:cubicBezTo>
                      <a:pt x="-938537" y="1215345"/>
                      <a:pt x="594876" y="126087"/>
                      <a:pt x="883410" y="0"/>
                    </a:cubicBezTo>
                    <a:cubicBezTo>
                      <a:pt x="2127348" y="121180"/>
                      <a:pt x="1854849" y="1416091"/>
                      <a:pt x="1856557" y="1724065"/>
                    </a:cubicBezTo>
                    <a:cubicBezTo>
                      <a:pt x="1908014" y="2296246"/>
                      <a:pt x="973345" y="3263233"/>
                      <a:pt x="861954" y="3242589"/>
                    </a:cubicBezTo>
                    <a:close/>
                  </a:path>
                </a:pathLst>
              </a:custGeom>
              <a:solidFill>
                <a:srgbClr val="51433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8" name="AutoShape 2" descr="How to Draw a Simple Vulture for Kids">
              <a:extLst>
                <a:ext uri="{FF2B5EF4-FFF2-40B4-BE49-F238E27FC236}">
                  <a16:creationId xmlns:a16="http://schemas.microsoft.com/office/drawing/2014/main" id="{E4B8F3E6-E2BE-49CD-9DBB-1DB7C7A913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14">
              <a:extLst>
                <a:ext uri="{FF2B5EF4-FFF2-40B4-BE49-F238E27FC236}">
                  <a16:creationId xmlns:a16="http://schemas.microsoft.com/office/drawing/2014/main" id="{64E1EADC-8C40-4220-8510-D632B473E894}"/>
                </a:ext>
              </a:extLst>
            </p:cNvPr>
            <p:cNvSpPr/>
            <p:nvPr/>
          </p:nvSpPr>
          <p:spPr>
            <a:xfrm>
              <a:off x="4062137" y="2133602"/>
              <a:ext cx="2935562" cy="3646680"/>
            </a:xfrm>
            <a:custGeom>
              <a:avLst/>
              <a:gdLst>
                <a:gd name="connsiteX0" fmla="*/ 0 w 2478086"/>
                <a:gd name="connsiteY0" fmla="*/ 0 h 2603823"/>
                <a:gd name="connsiteX1" fmla="*/ 2478086 w 2478086"/>
                <a:gd name="connsiteY1" fmla="*/ 0 h 2603823"/>
                <a:gd name="connsiteX2" fmla="*/ 2478086 w 2478086"/>
                <a:gd name="connsiteY2" fmla="*/ 2603823 h 2603823"/>
                <a:gd name="connsiteX3" fmla="*/ 0 w 2478086"/>
                <a:gd name="connsiteY3" fmla="*/ 2603823 h 2603823"/>
                <a:gd name="connsiteX4" fmla="*/ 0 w 2478086"/>
                <a:gd name="connsiteY4" fmla="*/ 0 h 2603823"/>
                <a:gd name="connsiteX0" fmla="*/ 76200 w 2478086"/>
                <a:gd name="connsiteY0" fmla="*/ 0 h 3086423"/>
                <a:gd name="connsiteX1" fmla="*/ 2478086 w 2478086"/>
                <a:gd name="connsiteY1" fmla="*/ 482600 h 3086423"/>
                <a:gd name="connsiteX2" fmla="*/ 2478086 w 2478086"/>
                <a:gd name="connsiteY2" fmla="*/ 3086423 h 3086423"/>
                <a:gd name="connsiteX3" fmla="*/ 0 w 2478086"/>
                <a:gd name="connsiteY3" fmla="*/ 3086423 h 3086423"/>
                <a:gd name="connsiteX4" fmla="*/ 76200 w 2478086"/>
                <a:gd name="connsiteY4" fmla="*/ 0 h 3086423"/>
                <a:gd name="connsiteX0" fmla="*/ 404155 w 2806041"/>
                <a:gd name="connsiteY0" fmla="*/ 0 h 3086423"/>
                <a:gd name="connsiteX1" fmla="*/ 2806041 w 2806041"/>
                <a:gd name="connsiteY1" fmla="*/ 482600 h 3086423"/>
                <a:gd name="connsiteX2" fmla="*/ 2806041 w 2806041"/>
                <a:gd name="connsiteY2" fmla="*/ 3086423 h 3086423"/>
                <a:gd name="connsiteX3" fmla="*/ 327955 w 2806041"/>
                <a:gd name="connsiteY3" fmla="*/ 3086423 h 3086423"/>
                <a:gd name="connsiteX4" fmla="*/ 404155 w 2806041"/>
                <a:gd name="connsiteY4" fmla="*/ 0 h 3086423"/>
                <a:gd name="connsiteX0" fmla="*/ 467563 w 2869449"/>
                <a:gd name="connsiteY0" fmla="*/ 0 h 3086423"/>
                <a:gd name="connsiteX1" fmla="*/ 2869449 w 2869449"/>
                <a:gd name="connsiteY1" fmla="*/ 482600 h 3086423"/>
                <a:gd name="connsiteX2" fmla="*/ 2869449 w 2869449"/>
                <a:gd name="connsiteY2" fmla="*/ 3086423 h 3086423"/>
                <a:gd name="connsiteX3" fmla="*/ 391363 w 2869449"/>
                <a:gd name="connsiteY3" fmla="*/ 3086423 h 3086423"/>
                <a:gd name="connsiteX4" fmla="*/ 467563 w 2869449"/>
                <a:gd name="connsiteY4" fmla="*/ 0 h 3086423"/>
                <a:gd name="connsiteX0" fmla="*/ 467563 w 2869449"/>
                <a:gd name="connsiteY0" fmla="*/ 0 h 3515400"/>
                <a:gd name="connsiteX1" fmla="*/ 2869449 w 2869449"/>
                <a:gd name="connsiteY1" fmla="*/ 482600 h 3515400"/>
                <a:gd name="connsiteX2" fmla="*/ 2869449 w 2869449"/>
                <a:gd name="connsiteY2" fmla="*/ 3086423 h 3515400"/>
                <a:gd name="connsiteX3" fmla="*/ 391363 w 2869449"/>
                <a:gd name="connsiteY3" fmla="*/ 3086423 h 3515400"/>
                <a:gd name="connsiteX4" fmla="*/ 467563 w 2869449"/>
                <a:gd name="connsiteY4" fmla="*/ 0 h 3515400"/>
                <a:gd name="connsiteX0" fmla="*/ 467563 w 2869449"/>
                <a:gd name="connsiteY0" fmla="*/ 0 h 3635878"/>
                <a:gd name="connsiteX1" fmla="*/ 2869449 w 2869449"/>
                <a:gd name="connsiteY1" fmla="*/ 482600 h 3635878"/>
                <a:gd name="connsiteX2" fmla="*/ 2869449 w 2869449"/>
                <a:gd name="connsiteY2" fmla="*/ 3086423 h 3635878"/>
                <a:gd name="connsiteX3" fmla="*/ 391363 w 2869449"/>
                <a:gd name="connsiteY3" fmla="*/ 3086423 h 3635878"/>
                <a:gd name="connsiteX4" fmla="*/ 467563 w 2869449"/>
                <a:gd name="connsiteY4" fmla="*/ 0 h 3635878"/>
                <a:gd name="connsiteX0" fmla="*/ 467563 w 2869449"/>
                <a:gd name="connsiteY0" fmla="*/ 0 h 3635878"/>
                <a:gd name="connsiteX1" fmla="*/ 1739149 w 2869449"/>
                <a:gd name="connsiteY1" fmla="*/ 50800 h 3635878"/>
                <a:gd name="connsiteX2" fmla="*/ 2869449 w 2869449"/>
                <a:gd name="connsiteY2" fmla="*/ 3086423 h 3635878"/>
                <a:gd name="connsiteX3" fmla="*/ 391363 w 2869449"/>
                <a:gd name="connsiteY3" fmla="*/ 3086423 h 3635878"/>
                <a:gd name="connsiteX4" fmla="*/ 467563 w 2869449"/>
                <a:gd name="connsiteY4" fmla="*/ 0 h 3635878"/>
                <a:gd name="connsiteX0" fmla="*/ 533676 w 2935562"/>
                <a:gd name="connsiteY0" fmla="*/ 0 h 3635878"/>
                <a:gd name="connsiteX1" fmla="*/ 1805262 w 2935562"/>
                <a:gd name="connsiteY1" fmla="*/ 50800 h 3635878"/>
                <a:gd name="connsiteX2" fmla="*/ 2935562 w 2935562"/>
                <a:gd name="connsiteY2" fmla="*/ 3086423 h 3635878"/>
                <a:gd name="connsiteX3" fmla="*/ 457476 w 2935562"/>
                <a:gd name="connsiteY3" fmla="*/ 3086423 h 3635878"/>
                <a:gd name="connsiteX4" fmla="*/ 533676 w 2935562"/>
                <a:gd name="connsiteY4" fmla="*/ 0 h 3635878"/>
                <a:gd name="connsiteX0" fmla="*/ 533676 w 2935562"/>
                <a:gd name="connsiteY0" fmla="*/ 0 h 3646680"/>
                <a:gd name="connsiteX1" fmla="*/ 1805262 w 2935562"/>
                <a:gd name="connsiteY1" fmla="*/ 50800 h 3646680"/>
                <a:gd name="connsiteX2" fmla="*/ 2935562 w 2935562"/>
                <a:gd name="connsiteY2" fmla="*/ 3086423 h 3646680"/>
                <a:gd name="connsiteX3" fmla="*/ 457476 w 2935562"/>
                <a:gd name="connsiteY3" fmla="*/ 3086423 h 3646680"/>
                <a:gd name="connsiteX4" fmla="*/ 533676 w 2935562"/>
                <a:gd name="connsiteY4" fmla="*/ 0 h 3646680"/>
                <a:gd name="connsiteX0" fmla="*/ 533676 w 2935562"/>
                <a:gd name="connsiteY0" fmla="*/ 0 h 3646680"/>
                <a:gd name="connsiteX1" fmla="*/ 1805262 w 2935562"/>
                <a:gd name="connsiteY1" fmla="*/ 50800 h 3646680"/>
                <a:gd name="connsiteX2" fmla="*/ 2935562 w 2935562"/>
                <a:gd name="connsiteY2" fmla="*/ 3086423 h 3646680"/>
                <a:gd name="connsiteX3" fmla="*/ 457476 w 2935562"/>
                <a:gd name="connsiteY3" fmla="*/ 3086423 h 3646680"/>
                <a:gd name="connsiteX4" fmla="*/ 533676 w 2935562"/>
                <a:gd name="connsiteY4" fmla="*/ 0 h 364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5562" h="3646680">
                  <a:moveTo>
                    <a:pt x="533676" y="0"/>
                  </a:moveTo>
                  <a:lnTo>
                    <a:pt x="1805262" y="50800"/>
                  </a:lnTo>
                  <a:lnTo>
                    <a:pt x="2935562" y="3086423"/>
                  </a:lnTo>
                  <a:cubicBezTo>
                    <a:pt x="2515933" y="3543623"/>
                    <a:pt x="1486705" y="4077023"/>
                    <a:pt x="457476" y="3086423"/>
                  </a:cubicBezTo>
                  <a:cubicBezTo>
                    <a:pt x="241576" y="2756115"/>
                    <a:pt x="-495024" y="1028808"/>
                    <a:pt x="533676" y="0"/>
                  </a:cubicBezTo>
                  <a:close/>
                </a:path>
              </a:pathLst>
            </a:custGeom>
            <a:gradFill>
              <a:gsLst>
                <a:gs pos="24000">
                  <a:srgbClr val="73614E"/>
                </a:gs>
                <a:gs pos="0">
                  <a:srgbClr val="6E6355"/>
                </a:gs>
              </a:gsLst>
              <a:lin ang="21594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9A5F180-1ADE-4C68-AB2A-E73575B23C13}"/>
                </a:ext>
              </a:extLst>
            </p:cNvPr>
            <p:cNvGrpSpPr/>
            <p:nvPr/>
          </p:nvGrpSpPr>
          <p:grpSpPr>
            <a:xfrm>
              <a:off x="4073879" y="5212366"/>
              <a:ext cx="1332917" cy="1633049"/>
              <a:chOff x="4441320" y="5345272"/>
              <a:chExt cx="1332917" cy="1633049"/>
            </a:xfrm>
          </p:grpSpPr>
          <p:sp>
            <p:nvSpPr>
              <p:cNvPr id="77" name="Rectangle 18">
                <a:extLst>
                  <a:ext uri="{FF2B5EF4-FFF2-40B4-BE49-F238E27FC236}">
                    <a16:creationId xmlns:a16="http://schemas.microsoft.com/office/drawing/2014/main" id="{A9D032B2-2BDE-4F9C-B3A6-36D7FA57EE08}"/>
                  </a:ext>
                </a:extLst>
              </p:cNvPr>
              <p:cNvSpPr/>
              <p:nvPr/>
            </p:nvSpPr>
            <p:spPr>
              <a:xfrm>
                <a:off x="4441320" y="6187265"/>
                <a:ext cx="1332917" cy="791056"/>
              </a:xfrm>
              <a:custGeom>
                <a:avLst/>
                <a:gdLst>
                  <a:gd name="connsiteX0" fmla="*/ 0 w 413005"/>
                  <a:gd name="connsiteY0" fmla="*/ 0 h 190996"/>
                  <a:gd name="connsiteX1" fmla="*/ 413005 w 413005"/>
                  <a:gd name="connsiteY1" fmla="*/ 0 h 190996"/>
                  <a:gd name="connsiteX2" fmla="*/ 413005 w 413005"/>
                  <a:gd name="connsiteY2" fmla="*/ 190996 h 190996"/>
                  <a:gd name="connsiteX3" fmla="*/ 0 w 413005"/>
                  <a:gd name="connsiteY3" fmla="*/ 190996 h 190996"/>
                  <a:gd name="connsiteX4" fmla="*/ 0 w 413005"/>
                  <a:gd name="connsiteY4" fmla="*/ 0 h 190996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748285"/>
                  <a:gd name="connsiteY0" fmla="*/ 68580 h 310299"/>
                  <a:gd name="connsiteX1" fmla="*/ 748285 w 748285"/>
                  <a:gd name="connsiteY1" fmla="*/ 0 h 310299"/>
                  <a:gd name="connsiteX2" fmla="*/ 413005 w 748285"/>
                  <a:gd name="connsiteY2" fmla="*/ 259576 h 310299"/>
                  <a:gd name="connsiteX3" fmla="*/ 147715 w 748285"/>
                  <a:gd name="connsiteY3" fmla="*/ 310149 h 310299"/>
                  <a:gd name="connsiteX4" fmla="*/ 0 w 748285"/>
                  <a:gd name="connsiteY4" fmla="*/ 259576 h 310299"/>
                  <a:gd name="connsiteX5" fmla="*/ 0 w 748285"/>
                  <a:gd name="connsiteY5" fmla="*/ 68580 h 310299"/>
                  <a:gd name="connsiteX0" fmla="*/ 0 w 1266445"/>
                  <a:gd name="connsiteY0" fmla="*/ 121920 h 310299"/>
                  <a:gd name="connsiteX1" fmla="*/ 1266445 w 1266445"/>
                  <a:gd name="connsiteY1" fmla="*/ 0 h 310299"/>
                  <a:gd name="connsiteX2" fmla="*/ 931165 w 1266445"/>
                  <a:gd name="connsiteY2" fmla="*/ 259576 h 310299"/>
                  <a:gd name="connsiteX3" fmla="*/ 665875 w 1266445"/>
                  <a:gd name="connsiteY3" fmla="*/ 310149 h 310299"/>
                  <a:gd name="connsiteX4" fmla="*/ 518160 w 1266445"/>
                  <a:gd name="connsiteY4" fmla="*/ 259576 h 310299"/>
                  <a:gd name="connsiteX5" fmla="*/ 0 w 1266445"/>
                  <a:gd name="connsiteY5" fmla="*/ 121920 h 310299"/>
                  <a:gd name="connsiteX0" fmla="*/ 59165 w 1325610"/>
                  <a:gd name="connsiteY0" fmla="*/ 121920 h 315406"/>
                  <a:gd name="connsiteX1" fmla="*/ 1325610 w 1325610"/>
                  <a:gd name="connsiteY1" fmla="*/ 0 h 315406"/>
                  <a:gd name="connsiteX2" fmla="*/ 990330 w 1325610"/>
                  <a:gd name="connsiteY2" fmla="*/ 259576 h 315406"/>
                  <a:gd name="connsiteX3" fmla="*/ 725040 w 1325610"/>
                  <a:gd name="connsiteY3" fmla="*/ 310149 h 315406"/>
                  <a:gd name="connsiteX4" fmla="*/ 577325 w 1325610"/>
                  <a:gd name="connsiteY4" fmla="*/ 259576 h 315406"/>
                  <a:gd name="connsiteX5" fmla="*/ 59165 w 1325610"/>
                  <a:gd name="connsiteY5" fmla="*/ 121920 h 315406"/>
                  <a:gd name="connsiteX0" fmla="*/ 59165 w 1332917"/>
                  <a:gd name="connsiteY0" fmla="*/ 121920 h 315406"/>
                  <a:gd name="connsiteX1" fmla="*/ 1325610 w 1332917"/>
                  <a:gd name="connsiteY1" fmla="*/ 0 h 315406"/>
                  <a:gd name="connsiteX2" fmla="*/ 990330 w 1332917"/>
                  <a:gd name="connsiteY2" fmla="*/ 259576 h 315406"/>
                  <a:gd name="connsiteX3" fmla="*/ 725040 w 1332917"/>
                  <a:gd name="connsiteY3" fmla="*/ 310149 h 315406"/>
                  <a:gd name="connsiteX4" fmla="*/ 577325 w 1332917"/>
                  <a:gd name="connsiteY4" fmla="*/ 259576 h 315406"/>
                  <a:gd name="connsiteX5" fmla="*/ 59165 w 1332917"/>
                  <a:gd name="connsiteY5" fmla="*/ 121920 h 315406"/>
                  <a:gd name="connsiteX0" fmla="*/ 59165 w 1332917"/>
                  <a:gd name="connsiteY0" fmla="*/ 121920 h 708032"/>
                  <a:gd name="connsiteX1" fmla="*/ 1325610 w 1332917"/>
                  <a:gd name="connsiteY1" fmla="*/ 0 h 708032"/>
                  <a:gd name="connsiteX2" fmla="*/ 990330 w 1332917"/>
                  <a:gd name="connsiteY2" fmla="*/ 259576 h 708032"/>
                  <a:gd name="connsiteX3" fmla="*/ 725040 w 1332917"/>
                  <a:gd name="connsiteY3" fmla="*/ 310149 h 708032"/>
                  <a:gd name="connsiteX4" fmla="*/ 577325 w 1332917"/>
                  <a:gd name="connsiteY4" fmla="*/ 259576 h 708032"/>
                  <a:gd name="connsiteX5" fmla="*/ 59165 w 1332917"/>
                  <a:gd name="connsiteY5" fmla="*/ 121920 h 708032"/>
                  <a:gd name="connsiteX0" fmla="*/ 59165 w 1332917"/>
                  <a:gd name="connsiteY0" fmla="*/ 121920 h 694500"/>
                  <a:gd name="connsiteX1" fmla="*/ 1325610 w 1332917"/>
                  <a:gd name="connsiteY1" fmla="*/ 0 h 694500"/>
                  <a:gd name="connsiteX2" fmla="*/ 990330 w 1332917"/>
                  <a:gd name="connsiteY2" fmla="*/ 259576 h 694500"/>
                  <a:gd name="connsiteX3" fmla="*/ 725040 w 1332917"/>
                  <a:gd name="connsiteY3" fmla="*/ 310149 h 694500"/>
                  <a:gd name="connsiteX4" fmla="*/ 577325 w 1332917"/>
                  <a:gd name="connsiteY4" fmla="*/ 259576 h 694500"/>
                  <a:gd name="connsiteX5" fmla="*/ 59165 w 1332917"/>
                  <a:gd name="connsiteY5" fmla="*/ 121920 h 694500"/>
                  <a:gd name="connsiteX0" fmla="*/ 59165 w 1332917"/>
                  <a:gd name="connsiteY0" fmla="*/ 121920 h 777243"/>
                  <a:gd name="connsiteX1" fmla="*/ 1325610 w 1332917"/>
                  <a:gd name="connsiteY1" fmla="*/ 0 h 777243"/>
                  <a:gd name="connsiteX2" fmla="*/ 990330 w 1332917"/>
                  <a:gd name="connsiteY2" fmla="*/ 259576 h 777243"/>
                  <a:gd name="connsiteX3" fmla="*/ 725040 w 1332917"/>
                  <a:gd name="connsiteY3" fmla="*/ 310149 h 777243"/>
                  <a:gd name="connsiteX4" fmla="*/ 577325 w 1332917"/>
                  <a:gd name="connsiteY4" fmla="*/ 259576 h 777243"/>
                  <a:gd name="connsiteX5" fmla="*/ 59165 w 1332917"/>
                  <a:gd name="connsiteY5" fmla="*/ 121920 h 777243"/>
                  <a:gd name="connsiteX0" fmla="*/ 59165 w 1332917"/>
                  <a:gd name="connsiteY0" fmla="*/ 121920 h 727461"/>
                  <a:gd name="connsiteX1" fmla="*/ 1325610 w 1332917"/>
                  <a:gd name="connsiteY1" fmla="*/ 0 h 727461"/>
                  <a:gd name="connsiteX2" fmla="*/ 990330 w 1332917"/>
                  <a:gd name="connsiteY2" fmla="*/ 259576 h 727461"/>
                  <a:gd name="connsiteX3" fmla="*/ 725040 w 1332917"/>
                  <a:gd name="connsiteY3" fmla="*/ 310149 h 727461"/>
                  <a:gd name="connsiteX4" fmla="*/ 577325 w 1332917"/>
                  <a:gd name="connsiteY4" fmla="*/ 259576 h 727461"/>
                  <a:gd name="connsiteX5" fmla="*/ 59165 w 1332917"/>
                  <a:gd name="connsiteY5" fmla="*/ 121920 h 727461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47227 h 791056"/>
                  <a:gd name="connsiteX1" fmla="*/ 1325610 w 1332917"/>
                  <a:gd name="connsiteY1" fmla="*/ 25307 h 791056"/>
                  <a:gd name="connsiteX2" fmla="*/ 990330 w 1332917"/>
                  <a:gd name="connsiteY2" fmla="*/ 284883 h 791056"/>
                  <a:gd name="connsiteX3" fmla="*/ 725040 w 1332917"/>
                  <a:gd name="connsiteY3" fmla="*/ 335456 h 791056"/>
                  <a:gd name="connsiteX4" fmla="*/ 577325 w 1332917"/>
                  <a:gd name="connsiteY4" fmla="*/ 284883 h 791056"/>
                  <a:gd name="connsiteX5" fmla="*/ 59165 w 1332917"/>
                  <a:gd name="connsiteY5" fmla="*/ 147227 h 79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2917" h="791056">
                    <a:moveTo>
                      <a:pt x="59165" y="147227"/>
                    </a:moveTo>
                    <a:cubicBezTo>
                      <a:pt x="481313" y="30387"/>
                      <a:pt x="1055862" y="-40733"/>
                      <a:pt x="1325610" y="25307"/>
                    </a:cubicBezTo>
                    <a:cubicBezTo>
                      <a:pt x="1381490" y="248992"/>
                      <a:pt x="1102090" y="198358"/>
                      <a:pt x="990330" y="284883"/>
                    </a:cubicBezTo>
                    <a:cubicBezTo>
                      <a:pt x="919680" y="753861"/>
                      <a:pt x="445170" y="1116158"/>
                      <a:pt x="725040" y="335456"/>
                    </a:cubicBezTo>
                    <a:cubicBezTo>
                      <a:pt x="523402" y="920578"/>
                      <a:pt x="-470717" y="812281"/>
                      <a:pt x="577325" y="284883"/>
                    </a:cubicBezTo>
                    <a:cubicBezTo>
                      <a:pt x="404605" y="238998"/>
                      <a:pt x="-187215" y="513152"/>
                      <a:pt x="59165" y="147227"/>
                    </a:cubicBezTo>
                    <a:close/>
                  </a:path>
                </a:pathLst>
              </a:custGeom>
              <a:solidFill>
                <a:srgbClr val="E99E4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0279E487-08CE-4517-8342-F847FF3BC5B9}"/>
                  </a:ext>
                </a:extLst>
              </p:cNvPr>
              <p:cNvSpPr/>
              <p:nvPr/>
            </p:nvSpPr>
            <p:spPr>
              <a:xfrm>
                <a:off x="5251497" y="5345272"/>
                <a:ext cx="198911" cy="1003300"/>
              </a:xfrm>
              <a:prstGeom prst="roundRect">
                <a:avLst/>
              </a:prstGeom>
              <a:solidFill>
                <a:srgbClr val="E99E4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43E573B3-363C-4148-A175-421F55839BA5}"/>
                  </a:ext>
                </a:extLst>
              </p:cNvPr>
              <p:cNvSpPr/>
              <p:nvPr/>
            </p:nvSpPr>
            <p:spPr>
              <a:xfrm>
                <a:off x="5191712" y="6271455"/>
                <a:ext cx="301285" cy="154233"/>
              </a:xfrm>
              <a:prstGeom prst="roundRect">
                <a:avLst/>
              </a:prstGeom>
              <a:solidFill>
                <a:srgbClr val="E99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009569B-FF2B-4787-8185-E531E51CBAAD}"/>
                </a:ext>
              </a:extLst>
            </p:cNvPr>
            <p:cNvGrpSpPr/>
            <p:nvPr/>
          </p:nvGrpSpPr>
          <p:grpSpPr>
            <a:xfrm>
              <a:off x="5162477" y="5342149"/>
              <a:ext cx="1332917" cy="1633049"/>
              <a:chOff x="4441320" y="5345272"/>
              <a:chExt cx="1332917" cy="1633049"/>
            </a:xfrm>
          </p:grpSpPr>
          <p:sp>
            <p:nvSpPr>
              <p:cNvPr id="74" name="Rectangle 18">
                <a:extLst>
                  <a:ext uri="{FF2B5EF4-FFF2-40B4-BE49-F238E27FC236}">
                    <a16:creationId xmlns:a16="http://schemas.microsoft.com/office/drawing/2014/main" id="{3BD6DD0A-A78B-4E66-B135-63CFA234E595}"/>
                  </a:ext>
                </a:extLst>
              </p:cNvPr>
              <p:cNvSpPr/>
              <p:nvPr/>
            </p:nvSpPr>
            <p:spPr>
              <a:xfrm>
                <a:off x="4441320" y="6187265"/>
                <a:ext cx="1332917" cy="791056"/>
              </a:xfrm>
              <a:custGeom>
                <a:avLst/>
                <a:gdLst>
                  <a:gd name="connsiteX0" fmla="*/ 0 w 413005"/>
                  <a:gd name="connsiteY0" fmla="*/ 0 h 190996"/>
                  <a:gd name="connsiteX1" fmla="*/ 413005 w 413005"/>
                  <a:gd name="connsiteY1" fmla="*/ 0 h 190996"/>
                  <a:gd name="connsiteX2" fmla="*/ 413005 w 413005"/>
                  <a:gd name="connsiteY2" fmla="*/ 190996 h 190996"/>
                  <a:gd name="connsiteX3" fmla="*/ 0 w 413005"/>
                  <a:gd name="connsiteY3" fmla="*/ 190996 h 190996"/>
                  <a:gd name="connsiteX4" fmla="*/ 0 w 413005"/>
                  <a:gd name="connsiteY4" fmla="*/ 0 h 190996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413005"/>
                  <a:gd name="connsiteY0" fmla="*/ 0 h 241719"/>
                  <a:gd name="connsiteX1" fmla="*/ 413005 w 413005"/>
                  <a:gd name="connsiteY1" fmla="*/ 0 h 241719"/>
                  <a:gd name="connsiteX2" fmla="*/ 413005 w 413005"/>
                  <a:gd name="connsiteY2" fmla="*/ 190996 h 241719"/>
                  <a:gd name="connsiteX3" fmla="*/ 147715 w 413005"/>
                  <a:gd name="connsiteY3" fmla="*/ 241569 h 241719"/>
                  <a:gd name="connsiteX4" fmla="*/ 0 w 413005"/>
                  <a:gd name="connsiteY4" fmla="*/ 190996 h 241719"/>
                  <a:gd name="connsiteX5" fmla="*/ 0 w 413005"/>
                  <a:gd name="connsiteY5" fmla="*/ 0 h 241719"/>
                  <a:gd name="connsiteX0" fmla="*/ 0 w 748285"/>
                  <a:gd name="connsiteY0" fmla="*/ 68580 h 310299"/>
                  <a:gd name="connsiteX1" fmla="*/ 748285 w 748285"/>
                  <a:gd name="connsiteY1" fmla="*/ 0 h 310299"/>
                  <a:gd name="connsiteX2" fmla="*/ 413005 w 748285"/>
                  <a:gd name="connsiteY2" fmla="*/ 259576 h 310299"/>
                  <a:gd name="connsiteX3" fmla="*/ 147715 w 748285"/>
                  <a:gd name="connsiteY3" fmla="*/ 310149 h 310299"/>
                  <a:gd name="connsiteX4" fmla="*/ 0 w 748285"/>
                  <a:gd name="connsiteY4" fmla="*/ 259576 h 310299"/>
                  <a:gd name="connsiteX5" fmla="*/ 0 w 748285"/>
                  <a:gd name="connsiteY5" fmla="*/ 68580 h 310299"/>
                  <a:gd name="connsiteX0" fmla="*/ 0 w 1266445"/>
                  <a:gd name="connsiteY0" fmla="*/ 121920 h 310299"/>
                  <a:gd name="connsiteX1" fmla="*/ 1266445 w 1266445"/>
                  <a:gd name="connsiteY1" fmla="*/ 0 h 310299"/>
                  <a:gd name="connsiteX2" fmla="*/ 931165 w 1266445"/>
                  <a:gd name="connsiteY2" fmla="*/ 259576 h 310299"/>
                  <a:gd name="connsiteX3" fmla="*/ 665875 w 1266445"/>
                  <a:gd name="connsiteY3" fmla="*/ 310149 h 310299"/>
                  <a:gd name="connsiteX4" fmla="*/ 518160 w 1266445"/>
                  <a:gd name="connsiteY4" fmla="*/ 259576 h 310299"/>
                  <a:gd name="connsiteX5" fmla="*/ 0 w 1266445"/>
                  <a:gd name="connsiteY5" fmla="*/ 121920 h 310299"/>
                  <a:gd name="connsiteX0" fmla="*/ 59165 w 1325610"/>
                  <a:gd name="connsiteY0" fmla="*/ 121920 h 315406"/>
                  <a:gd name="connsiteX1" fmla="*/ 1325610 w 1325610"/>
                  <a:gd name="connsiteY1" fmla="*/ 0 h 315406"/>
                  <a:gd name="connsiteX2" fmla="*/ 990330 w 1325610"/>
                  <a:gd name="connsiteY2" fmla="*/ 259576 h 315406"/>
                  <a:gd name="connsiteX3" fmla="*/ 725040 w 1325610"/>
                  <a:gd name="connsiteY3" fmla="*/ 310149 h 315406"/>
                  <a:gd name="connsiteX4" fmla="*/ 577325 w 1325610"/>
                  <a:gd name="connsiteY4" fmla="*/ 259576 h 315406"/>
                  <a:gd name="connsiteX5" fmla="*/ 59165 w 1325610"/>
                  <a:gd name="connsiteY5" fmla="*/ 121920 h 315406"/>
                  <a:gd name="connsiteX0" fmla="*/ 59165 w 1332917"/>
                  <a:gd name="connsiteY0" fmla="*/ 121920 h 315406"/>
                  <a:gd name="connsiteX1" fmla="*/ 1325610 w 1332917"/>
                  <a:gd name="connsiteY1" fmla="*/ 0 h 315406"/>
                  <a:gd name="connsiteX2" fmla="*/ 990330 w 1332917"/>
                  <a:gd name="connsiteY2" fmla="*/ 259576 h 315406"/>
                  <a:gd name="connsiteX3" fmla="*/ 725040 w 1332917"/>
                  <a:gd name="connsiteY3" fmla="*/ 310149 h 315406"/>
                  <a:gd name="connsiteX4" fmla="*/ 577325 w 1332917"/>
                  <a:gd name="connsiteY4" fmla="*/ 259576 h 315406"/>
                  <a:gd name="connsiteX5" fmla="*/ 59165 w 1332917"/>
                  <a:gd name="connsiteY5" fmla="*/ 121920 h 315406"/>
                  <a:gd name="connsiteX0" fmla="*/ 59165 w 1332917"/>
                  <a:gd name="connsiteY0" fmla="*/ 121920 h 708032"/>
                  <a:gd name="connsiteX1" fmla="*/ 1325610 w 1332917"/>
                  <a:gd name="connsiteY1" fmla="*/ 0 h 708032"/>
                  <a:gd name="connsiteX2" fmla="*/ 990330 w 1332917"/>
                  <a:gd name="connsiteY2" fmla="*/ 259576 h 708032"/>
                  <a:gd name="connsiteX3" fmla="*/ 725040 w 1332917"/>
                  <a:gd name="connsiteY3" fmla="*/ 310149 h 708032"/>
                  <a:gd name="connsiteX4" fmla="*/ 577325 w 1332917"/>
                  <a:gd name="connsiteY4" fmla="*/ 259576 h 708032"/>
                  <a:gd name="connsiteX5" fmla="*/ 59165 w 1332917"/>
                  <a:gd name="connsiteY5" fmla="*/ 121920 h 708032"/>
                  <a:gd name="connsiteX0" fmla="*/ 59165 w 1332917"/>
                  <a:gd name="connsiteY0" fmla="*/ 121920 h 694500"/>
                  <a:gd name="connsiteX1" fmla="*/ 1325610 w 1332917"/>
                  <a:gd name="connsiteY1" fmla="*/ 0 h 694500"/>
                  <a:gd name="connsiteX2" fmla="*/ 990330 w 1332917"/>
                  <a:gd name="connsiteY2" fmla="*/ 259576 h 694500"/>
                  <a:gd name="connsiteX3" fmla="*/ 725040 w 1332917"/>
                  <a:gd name="connsiteY3" fmla="*/ 310149 h 694500"/>
                  <a:gd name="connsiteX4" fmla="*/ 577325 w 1332917"/>
                  <a:gd name="connsiteY4" fmla="*/ 259576 h 694500"/>
                  <a:gd name="connsiteX5" fmla="*/ 59165 w 1332917"/>
                  <a:gd name="connsiteY5" fmla="*/ 121920 h 694500"/>
                  <a:gd name="connsiteX0" fmla="*/ 59165 w 1332917"/>
                  <a:gd name="connsiteY0" fmla="*/ 121920 h 777243"/>
                  <a:gd name="connsiteX1" fmla="*/ 1325610 w 1332917"/>
                  <a:gd name="connsiteY1" fmla="*/ 0 h 777243"/>
                  <a:gd name="connsiteX2" fmla="*/ 990330 w 1332917"/>
                  <a:gd name="connsiteY2" fmla="*/ 259576 h 777243"/>
                  <a:gd name="connsiteX3" fmla="*/ 725040 w 1332917"/>
                  <a:gd name="connsiteY3" fmla="*/ 310149 h 777243"/>
                  <a:gd name="connsiteX4" fmla="*/ 577325 w 1332917"/>
                  <a:gd name="connsiteY4" fmla="*/ 259576 h 777243"/>
                  <a:gd name="connsiteX5" fmla="*/ 59165 w 1332917"/>
                  <a:gd name="connsiteY5" fmla="*/ 121920 h 777243"/>
                  <a:gd name="connsiteX0" fmla="*/ 59165 w 1332917"/>
                  <a:gd name="connsiteY0" fmla="*/ 121920 h 727461"/>
                  <a:gd name="connsiteX1" fmla="*/ 1325610 w 1332917"/>
                  <a:gd name="connsiteY1" fmla="*/ 0 h 727461"/>
                  <a:gd name="connsiteX2" fmla="*/ 990330 w 1332917"/>
                  <a:gd name="connsiteY2" fmla="*/ 259576 h 727461"/>
                  <a:gd name="connsiteX3" fmla="*/ 725040 w 1332917"/>
                  <a:gd name="connsiteY3" fmla="*/ 310149 h 727461"/>
                  <a:gd name="connsiteX4" fmla="*/ 577325 w 1332917"/>
                  <a:gd name="connsiteY4" fmla="*/ 259576 h 727461"/>
                  <a:gd name="connsiteX5" fmla="*/ 59165 w 1332917"/>
                  <a:gd name="connsiteY5" fmla="*/ 121920 h 727461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21920 h 765749"/>
                  <a:gd name="connsiteX1" fmla="*/ 1325610 w 1332917"/>
                  <a:gd name="connsiteY1" fmla="*/ 0 h 765749"/>
                  <a:gd name="connsiteX2" fmla="*/ 990330 w 1332917"/>
                  <a:gd name="connsiteY2" fmla="*/ 259576 h 765749"/>
                  <a:gd name="connsiteX3" fmla="*/ 725040 w 1332917"/>
                  <a:gd name="connsiteY3" fmla="*/ 310149 h 765749"/>
                  <a:gd name="connsiteX4" fmla="*/ 577325 w 1332917"/>
                  <a:gd name="connsiteY4" fmla="*/ 259576 h 765749"/>
                  <a:gd name="connsiteX5" fmla="*/ 59165 w 1332917"/>
                  <a:gd name="connsiteY5" fmla="*/ 121920 h 765749"/>
                  <a:gd name="connsiteX0" fmla="*/ 59165 w 1332917"/>
                  <a:gd name="connsiteY0" fmla="*/ 147227 h 791056"/>
                  <a:gd name="connsiteX1" fmla="*/ 1325610 w 1332917"/>
                  <a:gd name="connsiteY1" fmla="*/ 25307 h 791056"/>
                  <a:gd name="connsiteX2" fmla="*/ 990330 w 1332917"/>
                  <a:gd name="connsiteY2" fmla="*/ 284883 h 791056"/>
                  <a:gd name="connsiteX3" fmla="*/ 725040 w 1332917"/>
                  <a:gd name="connsiteY3" fmla="*/ 335456 h 791056"/>
                  <a:gd name="connsiteX4" fmla="*/ 577325 w 1332917"/>
                  <a:gd name="connsiteY4" fmla="*/ 284883 h 791056"/>
                  <a:gd name="connsiteX5" fmla="*/ 59165 w 1332917"/>
                  <a:gd name="connsiteY5" fmla="*/ 147227 h 79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2917" h="791056">
                    <a:moveTo>
                      <a:pt x="59165" y="147227"/>
                    </a:moveTo>
                    <a:cubicBezTo>
                      <a:pt x="481313" y="30387"/>
                      <a:pt x="1055862" y="-40733"/>
                      <a:pt x="1325610" y="25307"/>
                    </a:cubicBezTo>
                    <a:cubicBezTo>
                      <a:pt x="1381490" y="248992"/>
                      <a:pt x="1102090" y="198358"/>
                      <a:pt x="990330" y="284883"/>
                    </a:cubicBezTo>
                    <a:cubicBezTo>
                      <a:pt x="919680" y="753861"/>
                      <a:pt x="445170" y="1116158"/>
                      <a:pt x="725040" y="335456"/>
                    </a:cubicBezTo>
                    <a:cubicBezTo>
                      <a:pt x="523402" y="920578"/>
                      <a:pt x="-470717" y="812281"/>
                      <a:pt x="577325" y="284883"/>
                    </a:cubicBezTo>
                    <a:cubicBezTo>
                      <a:pt x="404605" y="238998"/>
                      <a:pt x="-187215" y="513152"/>
                      <a:pt x="59165" y="147227"/>
                    </a:cubicBezTo>
                    <a:close/>
                  </a:path>
                </a:pathLst>
              </a:custGeom>
              <a:solidFill>
                <a:srgbClr val="E99E4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99CDA90-AB6C-4DC6-8B42-83C88DA694AB}"/>
                  </a:ext>
                </a:extLst>
              </p:cNvPr>
              <p:cNvSpPr/>
              <p:nvPr/>
            </p:nvSpPr>
            <p:spPr>
              <a:xfrm>
                <a:off x="5251497" y="5345272"/>
                <a:ext cx="198911" cy="1003300"/>
              </a:xfrm>
              <a:prstGeom prst="roundRect">
                <a:avLst/>
              </a:prstGeom>
              <a:solidFill>
                <a:srgbClr val="E99E4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AA0493F6-3E39-4DF1-99E1-A13156481B22}"/>
                  </a:ext>
                </a:extLst>
              </p:cNvPr>
              <p:cNvSpPr/>
              <p:nvPr/>
            </p:nvSpPr>
            <p:spPr>
              <a:xfrm>
                <a:off x="5191712" y="6271455"/>
                <a:ext cx="301285" cy="154233"/>
              </a:xfrm>
              <a:prstGeom prst="roundRect">
                <a:avLst/>
              </a:prstGeom>
              <a:solidFill>
                <a:srgbClr val="E99E4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Rectangle 10">
              <a:extLst>
                <a:ext uri="{FF2B5EF4-FFF2-40B4-BE49-F238E27FC236}">
                  <a16:creationId xmlns:a16="http://schemas.microsoft.com/office/drawing/2014/main" id="{D168005E-98B8-4E66-8B81-F28AED518277}"/>
                </a:ext>
              </a:extLst>
            </p:cNvPr>
            <p:cNvSpPr/>
            <p:nvPr/>
          </p:nvSpPr>
          <p:spPr>
            <a:xfrm rot="580953" flipV="1">
              <a:off x="4735435" y="5030816"/>
              <a:ext cx="472217" cy="339789"/>
            </a:xfrm>
            <a:custGeom>
              <a:avLst/>
              <a:gdLst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96" h="301822">
                  <a:moveTo>
                    <a:pt x="0" y="0"/>
                  </a:moveTo>
                  <a:cubicBezTo>
                    <a:pt x="320625" y="37493"/>
                    <a:pt x="601770" y="122057"/>
                    <a:pt x="982196" y="0"/>
                  </a:cubicBezTo>
                  <a:lnTo>
                    <a:pt x="982196" y="301822"/>
                  </a:lnTo>
                  <a:lnTo>
                    <a:pt x="0" y="30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6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10">
              <a:extLst>
                <a:ext uri="{FF2B5EF4-FFF2-40B4-BE49-F238E27FC236}">
                  <a16:creationId xmlns:a16="http://schemas.microsoft.com/office/drawing/2014/main" id="{57AE5F3B-2F17-49F2-92EA-FB706F49A4E8}"/>
                </a:ext>
              </a:extLst>
            </p:cNvPr>
            <p:cNvSpPr/>
            <p:nvPr/>
          </p:nvSpPr>
          <p:spPr>
            <a:xfrm rot="580953" flipV="1">
              <a:off x="5826083" y="5163918"/>
              <a:ext cx="472217" cy="339789"/>
            </a:xfrm>
            <a:custGeom>
              <a:avLst/>
              <a:gdLst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  <a:gd name="connsiteX0" fmla="*/ 0 w 982196"/>
                <a:gd name="connsiteY0" fmla="*/ 0 h 301822"/>
                <a:gd name="connsiteX1" fmla="*/ 982196 w 982196"/>
                <a:gd name="connsiteY1" fmla="*/ 0 h 301822"/>
                <a:gd name="connsiteX2" fmla="*/ 982196 w 982196"/>
                <a:gd name="connsiteY2" fmla="*/ 301822 h 301822"/>
                <a:gd name="connsiteX3" fmla="*/ 0 w 982196"/>
                <a:gd name="connsiteY3" fmla="*/ 301822 h 301822"/>
                <a:gd name="connsiteX4" fmla="*/ 0 w 982196"/>
                <a:gd name="connsiteY4" fmla="*/ 0 h 30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96" h="301822">
                  <a:moveTo>
                    <a:pt x="0" y="0"/>
                  </a:moveTo>
                  <a:cubicBezTo>
                    <a:pt x="320625" y="37493"/>
                    <a:pt x="601770" y="122057"/>
                    <a:pt x="982196" y="0"/>
                  </a:cubicBezTo>
                  <a:lnTo>
                    <a:pt x="982196" y="301822"/>
                  </a:lnTo>
                  <a:lnTo>
                    <a:pt x="0" y="301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6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71B83E8-47C9-4449-B918-C0A3889EEC9B}"/>
                </a:ext>
              </a:extLst>
            </p:cNvPr>
            <p:cNvGrpSpPr/>
            <p:nvPr/>
          </p:nvGrpSpPr>
          <p:grpSpPr>
            <a:xfrm>
              <a:off x="5689919" y="2002004"/>
              <a:ext cx="1896009" cy="4213661"/>
              <a:chOff x="5689919" y="2002004"/>
              <a:chExt cx="1896009" cy="4213661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29D8ADF-1680-44B9-BDEA-0ADDC3660203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3395995"/>
                <a:chOff x="5689919" y="2002004"/>
                <a:chExt cx="1896009" cy="3395995"/>
              </a:xfrm>
            </p:grpSpPr>
            <p:sp>
              <p:nvSpPr>
                <p:cNvPr id="72" name="Oval 11">
                  <a:extLst>
                    <a:ext uri="{FF2B5EF4-FFF2-40B4-BE49-F238E27FC236}">
                      <a16:creationId xmlns:a16="http://schemas.microsoft.com/office/drawing/2014/main" id="{D168B25F-A92B-4E87-B9C7-6C1B1B0B2400}"/>
                    </a:ext>
                  </a:extLst>
                </p:cNvPr>
                <p:cNvSpPr/>
                <p:nvPr/>
              </p:nvSpPr>
              <p:spPr>
                <a:xfrm rot="20396453">
                  <a:off x="5689919" y="2037460"/>
                  <a:ext cx="1747546" cy="3360539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546" h="3360539">
                      <a:moveTo>
                        <a:pt x="811" y="1714215"/>
                      </a:moveTo>
                      <a:cubicBezTo>
                        <a:pt x="-18934" y="1097706"/>
                        <a:pt x="324148" y="82806"/>
                        <a:pt x="750240" y="0"/>
                      </a:cubicBezTo>
                      <a:cubicBezTo>
                        <a:pt x="1994178" y="121180"/>
                        <a:pt x="1721679" y="1416091"/>
                        <a:pt x="1723387" y="1724065"/>
                      </a:cubicBezTo>
                      <a:cubicBezTo>
                        <a:pt x="1725096" y="2032039"/>
                        <a:pt x="1438351" y="3371223"/>
                        <a:pt x="830097" y="3360475"/>
                      </a:cubicBezTo>
                      <a:cubicBezTo>
                        <a:pt x="221843" y="3349727"/>
                        <a:pt x="20556" y="2330724"/>
                        <a:pt x="811" y="1714215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11">
                  <a:extLst>
                    <a:ext uri="{FF2B5EF4-FFF2-40B4-BE49-F238E27FC236}">
                      <a16:creationId xmlns:a16="http://schemas.microsoft.com/office/drawing/2014/main" id="{569EB449-C21D-4AE4-9900-7F388C1A139A}"/>
                    </a:ext>
                  </a:extLst>
                </p:cNvPr>
                <p:cNvSpPr/>
                <p:nvPr/>
              </p:nvSpPr>
              <p:spPr>
                <a:xfrm rot="20396453">
                  <a:off x="5838382" y="2002004"/>
                  <a:ext cx="1747546" cy="3360539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7546" h="3360539">
                      <a:moveTo>
                        <a:pt x="811" y="1714215"/>
                      </a:moveTo>
                      <a:cubicBezTo>
                        <a:pt x="-18934" y="1097706"/>
                        <a:pt x="324148" y="82806"/>
                        <a:pt x="750240" y="0"/>
                      </a:cubicBezTo>
                      <a:cubicBezTo>
                        <a:pt x="1994178" y="121180"/>
                        <a:pt x="1721679" y="1416091"/>
                        <a:pt x="1723387" y="1724065"/>
                      </a:cubicBezTo>
                      <a:cubicBezTo>
                        <a:pt x="1725096" y="2032039"/>
                        <a:pt x="1438351" y="3371223"/>
                        <a:pt x="830097" y="3360475"/>
                      </a:cubicBezTo>
                      <a:cubicBezTo>
                        <a:pt x="221843" y="3349727"/>
                        <a:pt x="20556" y="2330724"/>
                        <a:pt x="811" y="171421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14336"/>
                    </a:gs>
                    <a:gs pos="22000">
                      <a:srgbClr val="6E6355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17616F7D-CCB6-4F98-9490-2EEDFD70119E}"/>
                  </a:ext>
                </a:extLst>
              </p:cNvPr>
              <p:cNvSpPr/>
              <p:nvPr/>
            </p:nvSpPr>
            <p:spPr>
              <a:xfrm>
                <a:off x="6980635" y="4347566"/>
                <a:ext cx="166637" cy="186809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9609D8D2-501F-4DE4-9370-964D96DFA60B}"/>
                  </a:ext>
                </a:extLst>
              </p:cNvPr>
              <p:cNvSpPr/>
              <p:nvPr/>
            </p:nvSpPr>
            <p:spPr>
              <a:xfrm>
                <a:off x="7235742" y="4248857"/>
                <a:ext cx="166637" cy="186809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EB119CF9-9E54-4048-8709-2515F308DDDC}"/>
                  </a:ext>
                </a:extLst>
              </p:cNvPr>
              <p:cNvSpPr/>
              <p:nvPr/>
            </p:nvSpPr>
            <p:spPr>
              <a:xfrm>
                <a:off x="6664425" y="4313476"/>
                <a:ext cx="166637" cy="186809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317B502-7416-4DD7-BD6D-C6598DBCC932}"/>
                </a:ext>
              </a:extLst>
            </p:cNvPr>
            <p:cNvGrpSpPr/>
            <p:nvPr/>
          </p:nvGrpSpPr>
          <p:grpSpPr>
            <a:xfrm>
              <a:off x="3135414" y="23782"/>
              <a:ext cx="2922727" cy="2753979"/>
              <a:chOff x="3135414" y="23782"/>
              <a:chExt cx="2922727" cy="2753979"/>
            </a:xfrm>
          </p:grpSpPr>
          <p:sp>
            <p:nvSpPr>
              <p:cNvPr id="56" name="Oval 5">
                <a:extLst>
                  <a:ext uri="{FF2B5EF4-FFF2-40B4-BE49-F238E27FC236}">
                    <a16:creationId xmlns:a16="http://schemas.microsoft.com/office/drawing/2014/main" id="{0A6FCFFC-CCBD-4C22-8F23-E8DEB2C3AC56}"/>
                  </a:ext>
                </a:extLst>
              </p:cNvPr>
              <p:cNvSpPr/>
              <p:nvPr/>
            </p:nvSpPr>
            <p:spPr>
              <a:xfrm>
                <a:off x="4054043" y="135138"/>
                <a:ext cx="1603774" cy="1486208"/>
              </a:xfrm>
              <a:custGeom>
                <a:avLst/>
                <a:gdLst>
                  <a:gd name="connsiteX0" fmla="*/ 0 w 1497496"/>
                  <a:gd name="connsiteY0" fmla="*/ 715854 h 1431707"/>
                  <a:gd name="connsiteX1" fmla="*/ 748748 w 1497496"/>
                  <a:gd name="connsiteY1" fmla="*/ 0 h 1431707"/>
                  <a:gd name="connsiteX2" fmla="*/ 1497496 w 1497496"/>
                  <a:gd name="connsiteY2" fmla="*/ 715854 h 1431707"/>
                  <a:gd name="connsiteX3" fmla="*/ 748748 w 1497496"/>
                  <a:gd name="connsiteY3" fmla="*/ 1431708 h 1431707"/>
                  <a:gd name="connsiteX4" fmla="*/ 0 w 1497496"/>
                  <a:gd name="connsiteY4" fmla="*/ 715854 h 1431707"/>
                  <a:gd name="connsiteX0" fmla="*/ 1124 w 1498620"/>
                  <a:gd name="connsiteY0" fmla="*/ 715854 h 1484101"/>
                  <a:gd name="connsiteX1" fmla="*/ 749872 w 1498620"/>
                  <a:gd name="connsiteY1" fmla="*/ 0 h 1484101"/>
                  <a:gd name="connsiteX2" fmla="*/ 1498620 w 1498620"/>
                  <a:gd name="connsiteY2" fmla="*/ 715854 h 1484101"/>
                  <a:gd name="connsiteX3" fmla="*/ 749872 w 1498620"/>
                  <a:gd name="connsiteY3" fmla="*/ 1431708 h 1484101"/>
                  <a:gd name="connsiteX4" fmla="*/ 584633 w 1498620"/>
                  <a:gd name="connsiteY4" fmla="*/ 1350065 h 1484101"/>
                  <a:gd name="connsiteX5" fmla="*/ 1124 w 1498620"/>
                  <a:gd name="connsiteY5" fmla="*/ 715854 h 1484101"/>
                  <a:gd name="connsiteX0" fmla="*/ 1124 w 1498620"/>
                  <a:gd name="connsiteY0" fmla="*/ 715854 h 1484101"/>
                  <a:gd name="connsiteX1" fmla="*/ 749872 w 1498620"/>
                  <a:gd name="connsiteY1" fmla="*/ 0 h 1484101"/>
                  <a:gd name="connsiteX2" fmla="*/ 1498620 w 1498620"/>
                  <a:gd name="connsiteY2" fmla="*/ 715854 h 1484101"/>
                  <a:gd name="connsiteX3" fmla="*/ 749872 w 1498620"/>
                  <a:gd name="connsiteY3" fmla="*/ 1431708 h 1484101"/>
                  <a:gd name="connsiteX4" fmla="*/ 584633 w 1498620"/>
                  <a:gd name="connsiteY4" fmla="*/ 1350065 h 1484101"/>
                  <a:gd name="connsiteX5" fmla="*/ 1124 w 1498620"/>
                  <a:gd name="connsiteY5" fmla="*/ 715854 h 1484101"/>
                  <a:gd name="connsiteX0" fmla="*/ 1124 w 1498620"/>
                  <a:gd name="connsiteY0" fmla="*/ 715854 h 1450323"/>
                  <a:gd name="connsiteX1" fmla="*/ 749872 w 1498620"/>
                  <a:gd name="connsiteY1" fmla="*/ 0 h 1450323"/>
                  <a:gd name="connsiteX2" fmla="*/ 1498620 w 1498620"/>
                  <a:gd name="connsiteY2" fmla="*/ 715854 h 1450323"/>
                  <a:gd name="connsiteX3" fmla="*/ 749872 w 1498620"/>
                  <a:gd name="connsiteY3" fmla="*/ 1431708 h 1450323"/>
                  <a:gd name="connsiteX4" fmla="*/ 584633 w 1498620"/>
                  <a:gd name="connsiteY4" fmla="*/ 1350065 h 1450323"/>
                  <a:gd name="connsiteX5" fmla="*/ 1124 w 1498620"/>
                  <a:gd name="connsiteY5" fmla="*/ 715854 h 1450323"/>
                  <a:gd name="connsiteX0" fmla="*/ 1124 w 1498620"/>
                  <a:gd name="connsiteY0" fmla="*/ 715854 h 1450323"/>
                  <a:gd name="connsiteX1" fmla="*/ 749872 w 1498620"/>
                  <a:gd name="connsiteY1" fmla="*/ 0 h 1450323"/>
                  <a:gd name="connsiteX2" fmla="*/ 1498620 w 1498620"/>
                  <a:gd name="connsiteY2" fmla="*/ 715854 h 1450323"/>
                  <a:gd name="connsiteX3" fmla="*/ 749872 w 1498620"/>
                  <a:gd name="connsiteY3" fmla="*/ 1431708 h 1450323"/>
                  <a:gd name="connsiteX4" fmla="*/ 584633 w 1498620"/>
                  <a:gd name="connsiteY4" fmla="*/ 1350065 h 1450323"/>
                  <a:gd name="connsiteX5" fmla="*/ 1124 w 1498620"/>
                  <a:gd name="connsiteY5" fmla="*/ 715854 h 1450323"/>
                  <a:gd name="connsiteX0" fmla="*/ 1124 w 1498620"/>
                  <a:gd name="connsiteY0" fmla="*/ 715854 h 1434371"/>
                  <a:gd name="connsiteX1" fmla="*/ 749872 w 1498620"/>
                  <a:gd name="connsiteY1" fmla="*/ 0 h 1434371"/>
                  <a:gd name="connsiteX2" fmla="*/ 1498620 w 1498620"/>
                  <a:gd name="connsiteY2" fmla="*/ 715854 h 1434371"/>
                  <a:gd name="connsiteX3" fmla="*/ 749872 w 1498620"/>
                  <a:gd name="connsiteY3" fmla="*/ 1431708 h 1434371"/>
                  <a:gd name="connsiteX4" fmla="*/ 584633 w 1498620"/>
                  <a:gd name="connsiteY4" fmla="*/ 1350065 h 1434371"/>
                  <a:gd name="connsiteX5" fmla="*/ 1124 w 1498620"/>
                  <a:gd name="connsiteY5" fmla="*/ 715854 h 1434371"/>
                  <a:gd name="connsiteX0" fmla="*/ 1124 w 1603395"/>
                  <a:gd name="connsiteY0" fmla="*/ 715878 h 1485535"/>
                  <a:gd name="connsiteX1" fmla="*/ 749872 w 1603395"/>
                  <a:gd name="connsiteY1" fmla="*/ 24 h 1485535"/>
                  <a:gd name="connsiteX2" fmla="*/ 1603395 w 1603395"/>
                  <a:gd name="connsiteY2" fmla="*/ 696828 h 1485535"/>
                  <a:gd name="connsiteX3" fmla="*/ 749872 w 1603395"/>
                  <a:gd name="connsiteY3" fmla="*/ 1431732 h 1485535"/>
                  <a:gd name="connsiteX4" fmla="*/ 584633 w 1603395"/>
                  <a:gd name="connsiteY4" fmla="*/ 1350089 h 1485535"/>
                  <a:gd name="connsiteX5" fmla="*/ 1124 w 1603395"/>
                  <a:gd name="connsiteY5" fmla="*/ 715878 h 1485535"/>
                  <a:gd name="connsiteX0" fmla="*/ 1124 w 1603395"/>
                  <a:gd name="connsiteY0" fmla="*/ 716551 h 1486208"/>
                  <a:gd name="connsiteX1" fmla="*/ 749872 w 1603395"/>
                  <a:gd name="connsiteY1" fmla="*/ 697 h 1486208"/>
                  <a:gd name="connsiteX2" fmla="*/ 1603395 w 1603395"/>
                  <a:gd name="connsiteY2" fmla="*/ 697501 h 1486208"/>
                  <a:gd name="connsiteX3" fmla="*/ 749872 w 1603395"/>
                  <a:gd name="connsiteY3" fmla="*/ 1432405 h 1486208"/>
                  <a:gd name="connsiteX4" fmla="*/ 584633 w 1603395"/>
                  <a:gd name="connsiteY4" fmla="*/ 1350762 h 1486208"/>
                  <a:gd name="connsiteX5" fmla="*/ 1124 w 1603395"/>
                  <a:gd name="connsiteY5" fmla="*/ 716551 h 1486208"/>
                  <a:gd name="connsiteX0" fmla="*/ 1124 w 1603774"/>
                  <a:gd name="connsiteY0" fmla="*/ 716551 h 1486208"/>
                  <a:gd name="connsiteX1" fmla="*/ 749872 w 1603774"/>
                  <a:gd name="connsiteY1" fmla="*/ 697 h 1486208"/>
                  <a:gd name="connsiteX2" fmla="*/ 1603395 w 1603774"/>
                  <a:gd name="connsiteY2" fmla="*/ 697501 h 1486208"/>
                  <a:gd name="connsiteX3" fmla="*/ 749872 w 1603774"/>
                  <a:gd name="connsiteY3" fmla="*/ 1432405 h 1486208"/>
                  <a:gd name="connsiteX4" fmla="*/ 584633 w 1603774"/>
                  <a:gd name="connsiteY4" fmla="*/ 1350762 h 1486208"/>
                  <a:gd name="connsiteX5" fmla="*/ 1124 w 1603774"/>
                  <a:gd name="connsiteY5" fmla="*/ 716551 h 1486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03774" h="1486208">
                    <a:moveTo>
                      <a:pt x="1124" y="716551"/>
                    </a:moveTo>
                    <a:cubicBezTo>
                      <a:pt x="28664" y="491540"/>
                      <a:pt x="482827" y="3872"/>
                      <a:pt x="749872" y="697"/>
                    </a:cubicBezTo>
                    <a:cubicBezTo>
                      <a:pt x="1016917" y="-2478"/>
                      <a:pt x="1603395" y="-21704"/>
                      <a:pt x="1603395" y="697501"/>
                    </a:cubicBezTo>
                    <a:cubicBezTo>
                      <a:pt x="1622445" y="1188106"/>
                      <a:pt x="919666" y="1323528"/>
                      <a:pt x="749872" y="1432405"/>
                    </a:cubicBezTo>
                    <a:cubicBezTo>
                      <a:pt x="580078" y="1541282"/>
                      <a:pt x="709424" y="1470071"/>
                      <a:pt x="584633" y="1350762"/>
                    </a:cubicBezTo>
                    <a:cubicBezTo>
                      <a:pt x="459842" y="1231453"/>
                      <a:pt x="-26416" y="941562"/>
                      <a:pt x="1124" y="716551"/>
                    </a:cubicBezTo>
                    <a:close/>
                  </a:path>
                </a:pathLst>
              </a:custGeom>
              <a:solidFill>
                <a:srgbClr val="EECA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2B1F3E25-5DAE-482C-A1A0-17E3308BA74A}"/>
                  </a:ext>
                </a:extLst>
              </p:cNvPr>
              <p:cNvSpPr/>
              <p:nvPr/>
            </p:nvSpPr>
            <p:spPr>
              <a:xfrm>
                <a:off x="3135414" y="527924"/>
                <a:ext cx="1502848" cy="1097329"/>
              </a:xfrm>
              <a:custGeom>
                <a:avLst/>
                <a:gdLst>
                  <a:gd name="connsiteX0" fmla="*/ 0 w 874643"/>
                  <a:gd name="connsiteY0" fmla="*/ 0 h 702365"/>
                  <a:gd name="connsiteX1" fmla="*/ 874643 w 874643"/>
                  <a:gd name="connsiteY1" fmla="*/ 0 h 702365"/>
                  <a:gd name="connsiteX2" fmla="*/ 874643 w 874643"/>
                  <a:gd name="connsiteY2" fmla="*/ 702365 h 702365"/>
                  <a:gd name="connsiteX3" fmla="*/ 0 w 874643"/>
                  <a:gd name="connsiteY3" fmla="*/ 702365 h 702365"/>
                  <a:gd name="connsiteX4" fmla="*/ 0 w 874643"/>
                  <a:gd name="connsiteY4" fmla="*/ 0 h 702365"/>
                  <a:gd name="connsiteX0" fmla="*/ 0 w 874643"/>
                  <a:gd name="connsiteY0" fmla="*/ 172278 h 874643"/>
                  <a:gd name="connsiteX1" fmla="*/ 781878 w 874643"/>
                  <a:gd name="connsiteY1" fmla="*/ 0 h 874643"/>
                  <a:gd name="connsiteX2" fmla="*/ 874643 w 874643"/>
                  <a:gd name="connsiteY2" fmla="*/ 874643 h 874643"/>
                  <a:gd name="connsiteX3" fmla="*/ 0 w 874643"/>
                  <a:gd name="connsiteY3" fmla="*/ 874643 h 874643"/>
                  <a:gd name="connsiteX4" fmla="*/ 0 w 874643"/>
                  <a:gd name="connsiteY4" fmla="*/ 172278 h 874643"/>
                  <a:gd name="connsiteX0" fmla="*/ 0 w 1298713"/>
                  <a:gd name="connsiteY0" fmla="*/ 172278 h 874643"/>
                  <a:gd name="connsiteX1" fmla="*/ 781878 w 1298713"/>
                  <a:gd name="connsiteY1" fmla="*/ 0 h 874643"/>
                  <a:gd name="connsiteX2" fmla="*/ 1298713 w 1298713"/>
                  <a:gd name="connsiteY2" fmla="*/ 556592 h 874643"/>
                  <a:gd name="connsiteX3" fmla="*/ 874643 w 1298713"/>
                  <a:gd name="connsiteY3" fmla="*/ 874643 h 874643"/>
                  <a:gd name="connsiteX4" fmla="*/ 0 w 1298713"/>
                  <a:gd name="connsiteY4" fmla="*/ 874643 h 874643"/>
                  <a:gd name="connsiteX5" fmla="*/ 0 w 1298713"/>
                  <a:gd name="connsiteY5" fmla="*/ 172278 h 874643"/>
                  <a:gd name="connsiteX0" fmla="*/ 0 w 1298713"/>
                  <a:gd name="connsiteY0" fmla="*/ 172278 h 874643"/>
                  <a:gd name="connsiteX1" fmla="*/ 781878 w 1298713"/>
                  <a:gd name="connsiteY1" fmla="*/ 0 h 874643"/>
                  <a:gd name="connsiteX2" fmla="*/ 1298713 w 1298713"/>
                  <a:gd name="connsiteY2" fmla="*/ 556592 h 874643"/>
                  <a:gd name="connsiteX3" fmla="*/ 874643 w 1298713"/>
                  <a:gd name="connsiteY3" fmla="*/ 874643 h 874643"/>
                  <a:gd name="connsiteX4" fmla="*/ 119269 w 1298713"/>
                  <a:gd name="connsiteY4" fmla="*/ 715617 h 874643"/>
                  <a:gd name="connsiteX5" fmla="*/ 0 w 1298713"/>
                  <a:gd name="connsiteY5" fmla="*/ 172278 h 874643"/>
                  <a:gd name="connsiteX0" fmla="*/ 106018 w 1404731"/>
                  <a:gd name="connsiteY0" fmla="*/ 172278 h 1110977"/>
                  <a:gd name="connsiteX1" fmla="*/ 887896 w 1404731"/>
                  <a:gd name="connsiteY1" fmla="*/ 0 h 1110977"/>
                  <a:gd name="connsiteX2" fmla="*/ 1404731 w 1404731"/>
                  <a:gd name="connsiteY2" fmla="*/ 556592 h 1110977"/>
                  <a:gd name="connsiteX3" fmla="*/ 980661 w 1404731"/>
                  <a:gd name="connsiteY3" fmla="*/ 874643 h 1110977"/>
                  <a:gd name="connsiteX4" fmla="*/ 225287 w 1404731"/>
                  <a:gd name="connsiteY4" fmla="*/ 715617 h 1110977"/>
                  <a:gd name="connsiteX5" fmla="*/ 0 w 1404731"/>
                  <a:gd name="connsiteY5" fmla="*/ 1099931 h 1110977"/>
                  <a:gd name="connsiteX6" fmla="*/ 106018 w 1404731"/>
                  <a:gd name="connsiteY6" fmla="*/ 172278 h 1110977"/>
                  <a:gd name="connsiteX0" fmla="*/ 203295 w 1502008"/>
                  <a:gd name="connsiteY0" fmla="*/ 172278 h 1110977"/>
                  <a:gd name="connsiteX1" fmla="*/ 985173 w 1502008"/>
                  <a:gd name="connsiteY1" fmla="*/ 0 h 1110977"/>
                  <a:gd name="connsiteX2" fmla="*/ 1502008 w 1502008"/>
                  <a:gd name="connsiteY2" fmla="*/ 556592 h 1110977"/>
                  <a:gd name="connsiteX3" fmla="*/ 1077938 w 1502008"/>
                  <a:gd name="connsiteY3" fmla="*/ 874643 h 1110977"/>
                  <a:gd name="connsiteX4" fmla="*/ 322564 w 1502008"/>
                  <a:gd name="connsiteY4" fmla="*/ 715617 h 1110977"/>
                  <a:gd name="connsiteX5" fmla="*/ 97277 w 1502008"/>
                  <a:gd name="connsiteY5" fmla="*/ 1099931 h 1110977"/>
                  <a:gd name="connsiteX6" fmla="*/ 203295 w 1502008"/>
                  <a:gd name="connsiteY6" fmla="*/ 172278 h 1110977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03295 w 1502008"/>
                  <a:gd name="connsiteY0" fmla="*/ 172727 h 1111426"/>
                  <a:gd name="connsiteX1" fmla="*/ 985173 w 1502008"/>
                  <a:gd name="connsiteY1" fmla="*/ 449 h 1111426"/>
                  <a:gd name="connsiteX2" fmla="*/ 1502008 w 1502008"/>
                  <a:gd name="connsiteY2" fmla="*/ 557041 h 1111426"/>
                  <a:gd name="connsiteX3" fmla="*/ 1077938 w 1502008"/>
                  <a:gd name="connsiteY3" fmla="*/ 875092 h 1111426"/>
                  <a:gd name="connsiteX4" fmla="*/ 322564 w 1502008"/>
                  <a:gd name="connsiteY4" fmla="*/ 716066 h 1111426"/>
                  <a:gd name="connsiteX5" fmla="*/ 97277 w 1502008"/>
                  <a:gd name="connsiteY5" fmla="*/ 1100380 h 1111426"/>
                  <a:gd name="connsiteX6" fmla="*/ 203295 w 1502008"/>
                  <a:gd name="connsiteY6" fmla="*/ 172727 h 1111426"/>
                  <a:gd name="connsiteX0" fmla="*/ 225674 w 1524387"/>
                  <a:gd name="connsiteY0" fmla="*/ 172727 h 1111426"/>
                  <a:gd name="connsiteX1" fmla="*/ 1007552 w 1524387"/>
                  <a:gd name="connsiteY1" fmla="*/ 449 h 1111426"/>
                  <a:gd name="connsiteX2" fmla="*/ 1524387 w 1524387"/>
                  <a:gd name="connsiteY2" fmla="*/ 557041 h 1111426"/>
                  <a:gd name="connsiteX3" fmla="*/ 1100317 w 1524387"/>
                  <a:gd name="connsiteY3" fmla="*/ 875092 h 1111426"/>
                  <a:gd name="connsiteX4" fmla="*/ 344943 w 1524387"/>
                  <a:gd name="connsiteY4" fmla="*/ 716066 h 1111426"/>
                  <a:gd name="connsiteX5" fmla="*/ 119656 w 1524387"/>
                  <a:gd name="connsiteY5" fmla="*/ 1100380 h 1111426"/>
                  <a:gd name="connsiteX6" fmla="*/ 225674 w 1524387"/>
                  <a:gd name="connsiteY6" fmla="*/ 172727 h 1111426"/>
                  <a:gd name="connsiteX0" fmla="*/ 242725 w 1518578"/>
                  <a:gd name="connsiteY0" fmla="*/ 203123 h 1111342"/>
                  <a:gd name="connsiteX1" fmla="*/ 1001743 w 1518578"/>
                  <a:gd name="connsiteY1" fmla="*/ 365 h 1111342"/>
                  <a:gd name="connsiteX2" fmla="*/ 1518578 w 1518578"/>
                  <a:gd name="connsiteY2" fmla="*/ 556957 h 1111342"/>
                  <a:gd name="connsiteX3" fmla="*/ 1094508 w 1518578"/>
                  <a:gd name="connsiteY3" fmla="*/ 875008 h 1111342"/>
                  <a:gd name="connsiteX4" fmla="*/ 339134 w 1518578"/>
                  <a:gd name="connsiteY4" fmla="*/ 715982 h 1111342"/>
                  <a:gd name="connsiteX5" fmla="*/ 113847 w 1518578"/>
                  <a:gd name="connsiteY5" fmla="*/ 1100296 h 1111342"/>
                  <a:gd name="connsiteX6" fmla="*/ 242725 w 1518578"/>
                  <a:gd name="connsiteY6" fmla="*/ 203123 h 1111342"/>
                  <a:gd name="connsiteX0" fmla="*/ 242725 w 1518578"/>
                  <a:gd name="connsiteY0" fmla="*/ 203337 h 1111556"/>
                  <a:gd name="connsiteX1" fmla="*/ 1001743 w 1518578"/>
                  <a:gd name="connsiteY1" fmla="*/ 579 h 1111556"/>
                  <a:gd name="connsiteX2" fmla="*/ 1518578 w 1518578"/>
                  <a:gd name="connsiteY2" fmla="*/ 557171 h 1111556"/>
                  <a:gd name="connsiteX3" fmla="*/ 1094508 w 1518578"/>
                  <a:gd name="connsiteY3" fmla="*/ 875222 h 1111556"/>
                  <a:gd name="connsiteX4" fmla="*/ 339134 w 1518578"/>
                  <a:gd name="connsiteY4" fmla="*/ 716196 h 1111556"/>
                  <a:gd name="connsiteX5" fmla="*/ 113847 w 1518578"/>
                  <a:gd name="connsiteY5" fmla="*/ 1100510 h 1111556"/>
                  <a:gd name="connsiteX6" fmla="*/ 242725 w 1518578"/>
                  <a:gd name="connsiteY6" fmla="*/ 203337 h 1111556"/>
                  <a:gd name="connsiteX0" fmla="*/ 229194 w 1505047"/>
                  <a:gd name="connsiteY0" fmla="*/ 203337 h 1111556"/>
                  <a:gd name="connsiteX1" fmla="*/ 988212 w 1505047"/>
                  <a:gd name="connsiteY1" fmla="*/ 579 h 1111556"/>
                  <a:gd name="connsiteX2" fmla="*/ 1505047 w 1505047"/>
                  <a:gd name="connsiteY2" fmla="*/ 557171 h 1111556"/>
                  <a:gd name="connsiteX3" fmla="*/ 1080977 w 1505047"/>
                  <a:gd name="connsiteY3" fmla="*/ 875222 h 1111556"/>
                  <a:gd name="connsiteX4" fmla="*/ 325603 w 1505047"/>
                  <a:gd name="connsiteY4" fmla="*/ 716196 h 1111556"/>
                  <a:gd name="connsiteX5" fmla="*/ 100316 w 1505047"/>
                  <a:gd name="connsiteY5" fmla="*/ 1100510 h 1111556"/>
                  <a:gd name="connsiteX6" fmla="*/ 229194 w 1505047"/>
                  <a:gd name="connsiteY6" fmla="*/ 203337 h 1111556"/>
                  <a:gd name="connsiteX0" fmla="*/ 229194 w 1505047"/>
                  <a:gd name="connsiteY0" fmla="*/ 203337 h 1113000"/>
                  <a:gd name="connsiteX1" fmla="*/ 988212 w 1505047"/>
                  <a:gd name="connsiteY1" fmla="*/ 579 h 1113000"/>
                  <a:gd name="connsiteX2" fmla="*/ 1505047 w 1505047"/>
                  <a:gd name="connsiteY2" fmla="*/ 557171 h 1113000"/>
                  <a:gd name="connsiteX3" fmla="*/ 1080977 w 1505047"/>
                  <a:gd name="connsiteY3" fmla="*/ 875222 h 1113000"/>
                  <a:gd name="connsiteX4" fmla="*/ 325603 w 1505047"/>
                  <a:gd name="connsiteY4" fmla="*/ 716196 h 1113000"/>
                  <a:gd name="connsiteX5" fmla="*/ 100316 w 1505047"/>
                  <a:gd name="connsiteY5" fmla="*/ 1100510 h 1113000"/>
                  <a:gd name="connsiteX6" fmla="*/ 229194 w 1505047"/>
                  <a:gd name="connsiteY6" fmla="*/ 203337 h 1113000"/>
                  <a:gd name="connsiteX0" fmla="*/ 229194 w 1505047"/>
                  <a:gd name="connsiteY0" fmla="*/ 203337 h 1100510"/>
                  <a:gd name="connsiteX1" fmla="*/ 988212 w 1505047"/>
                  <a:gd name="connsiteY1" fmla="*/ 579 h 1100510"/>
                  <a:gd name="connsiteX2" fmla="*/ 1505047 w 1505047"/>
                  <a:gd name="connsiteY2" fmla="*/ 557171 h 1100510"/>
                  <a:gd name="connsiteX3" fmla="*/ 1080977 w 1505047"/>
                  <a:gd name="connsiteY3" fmla="*/ 875222 h 1100510"/>
                  <a:gd name="connsiteX4" fmla="*/ 325603 w 1505047"/>
                  <a:gd name="connsiteY4" fmla="*/ 716196 h 1100510"/>
                  <a:gd name="connsiteX5" fmla="*/ 100316 w 1505047"/>
                  <a:gd name="connsiteY5" fmla="*/ 1100510 h 1100510"/>
                  <a:gd name="connsiteX6" fmla="*/ 229194 w 1505047"/>
                  <a:gd name="connsiteY6" fmla="*/ 203337 h 1100510"/>
                  <a:gd name="connsiteX0" fmla="*/ 229194 w 1505047"/>
                  <a:gd name="connsiteY0" fmla="*/ 203337 h 1100510"/>
                  <a:gd name="connsiteX1" fmla="*/ 988212 w 1505047"/>
                  <a:gd name="connsiteY1" fmla="*/ 579 h 1100510"/>
                  <a:gd name="connsiteX2" fmla="*/ 1505047 w 1505047"/>
                  <a:gd name="connsiteY2" fmla="*/ 557171 h 1100510"/>
                  <a:gd name="connsiteX3" fmla="*/ 1080977 w 1505047"/>
                  <a:gd name="connsiteY3" fmla="*/ 875222 h 1100510"/>
                  <a:gd name="connsiteX4" fmla="*/ 325603 w 1505047"/>
                  <a:gd name="connsiteY4" fmla="*/ 716196 h 1100510"/>
                  <a:gd name="connsiteX5" fmla="*/ 100316 w 1505047"/>
                  <a:gd name="connsiteY5" fmla="*/ 1100510 h 1100510"/>
                  <a:gd name="connsiteX6" fmla="*/ 229194 w 1505047"/>
                  <a:gd name="connsiteY6" fmla="*/ 203337 h 1100510"/>
                  <a:gd name="connsiteX0" fmla="*/ 207957 w 1483810"/>
                  <a:gd name="connsiteY0" fmla="*/ 203337 h 1095747"/>
                  <a:gd name="connsiteX1" fmla="*/ 966975 w 1483810"/>
                  <a:gd name="connsiteY1" fmla="*/ 579 h 1095747"/>
                  <a:gd name="connsiteX2" fmla="*/ 1483810 w 1483810"/>
                  <a:gd name="connsiteY2" fmla="*/ 557171 h 1095747"/>
                  <a:gd name="connsiteX3" fmla="*/ 1059740 w 1483810"/>
                  <a:gd name="connsiteY3" fmla="*/ 875222 h 1095747"/>
                  <a:gd name="connsiteX4" fmla="*/ 304366 w 1483810"/>
                  <a:gd name="connsiteY4" fmla="*/ 716196 h 1095747"/>
                  <a:gd name="connsiteX5" fmla="*/ 107654 w 1483810"/>
                  <a:gd name="connsiteY5" fmla="*/ 1095747 h 1095747"/>
                  <a:gd name="connsiteX6" fmla="*/ 207957 w 1483810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3404 w 1502848"/>
                  <a:gd name="connsiteY4" fmla="*/ 716196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8167 w 1502848"/>
                  <a:gd name="connsiteY4" fmla="*/ 7304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28167 w 1502848"/>
                  <a:gd name="connsiteY4" fmla="*/ 7304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3337 h 1095747"/>
                  <a:gd name="connsiteX1" fmla="*/ 986013 w 1502848"/>
                  <a:gd name="connsiteY1" fmla="*/ 579 h 1095747"/>
                  <a:gd name="connsiteX2" fmla="*/ 1502848 w 1502848"/>
                  <a:gd name="connsiteY2" fmla="*/ 557171 h 1095747"/>
                  <a:gd name="connsiteX3" fmla="*/ 1078778 w 1502848"/>
                  <a:gd name="connsiteY3" fmla="*/ 875222 h 1095747"/>
                  <a:gd name="connsiteX4" fmla="*/ 351027 w 1502848"/>
                  <a:gd name="connsiteY4" fmla="*/ 768584 h 1095747"/>
                  <a:gd name="connsiteX5" fmla="*/ 126692 w 1502848"/>
                  <a:gd name="connsiteY5" fmla="*/ 1095747 h 1095747"/>
                  <a:gd name="connsiteX6" fmla="*/ 226995 w 1502848"/>
                  <a:gd name="connsiteY6" fmla="*/ 203337 h 1095747"/>
                  <a:gd name="connsiteX0" fmla="*/ 226995 w 1502848"/>
                  <a:gd name="connsiteY0" fmla="*/ 204919 h 1097329"/>
                  <a:gd name="connsiteX1" fmla="*/ 986013 w 1502848"/>
                  <a:gd name="connsiteY1" fmla="*/ 2161 h 1097329"/>
                  <a:gd name="connsiteX2" fmla="*/ 1502848 w 1502848"/>
                  <a:gd name="connsiteY2" fmla="*/ 558753 h 1097329"/>
                  <a:gd name="connsiteX3" fmla="*/ 1078778 w 1502848"/>
                  <a:gd name="connsiteY3" fmla="*/ 876804 h 1097329"/>
                  <a:gd name="connsiteX4" fmla="*/ 351027 w 1502848"/>
                  <a:gd name="connsiteY4" fmla="*/ 770166 h 1097329"/>
                  <a:gd name="connsiteX5" fmla="*/ 126692 w 1502848"/>
                  <a:gd name="connsiteY5" fmla="*/ 1097329 h 1097329"/>
                  <a:gd name="connsiteX6" fmla="*/ 226995 w 1502848"/>
                  <a:gd name="connsiteY6" fmla="*/ 204919 h 1097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2848" h="1097329">
                    <a:moveTo>
                      <a:pt x="226995" y="204919"/>
                    </a:moveTo>
                    <a:cubicBezTo>
                      <a:pt x="441901" y="2713"/>
                      <a:pt x="738639" y="-6673"/>
                      <a:pt x="986013" y="2161"/>
                    </a:cubicBezTo>
                    <a:cubicBezTo>
                      <a:pt x="1281979" y="77257"/>
                      <a:pt x="1485178" y="417396"/>
                      <a:pt x="1502848" y="558753"/>
                    </a:cubicBezTo>
                    <a:cubicBezTo>
                      <a:pt x="1361491" y="664770"/>
                      <a:pt x="1273144" y="890057"/>
                      <a:pt x="1078778" y="876804"/>
                    </a:cubicBezTo>
                    <a:cubicBezTo>
                      <a:pt x="836194" y="841258"/>
                      <a:pt x="601231" y="729512"/>
                      <a:pt x="351027" y="770166"/>
                    </a:cubicBezTo>
                    <a:cubicBezTo>
                      <a:pt x="311188" y="822527"/>
                      <a:pt x="221776" y="882091"/>
                      <a:pt x="126692" y="1097329"/>
                    </a:cubicBezTo>
                    <a:cubicBezTo>
                      <a:pt x="-141898" y="593262"/>
                      <a:pt x="77356" y="361737"/>
                      <a:pt x="226995" y="204919"/>
                    </a:cubicBezTo>
                    <a:close/>
                  </a:path>
                </a:pathLst>
              </a:custGeom>
              <a:solidFill>
                <a:srgbClr val="FFEB9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F145D37-85E8-4F0E-AB5C-9CE8EB31E259}"/>
                  </a:ext>
                </a:extLst>
              </p:cNvPr>
              <p:cNvSpPr/>
              <p:nvPr/>
            </p:nvSpPr>
            <p:spPr>
              <a:xfrm>
                <a:off x="4638263" y="481013"/>
                <a:ext cx="380382" cy="3143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76919BE-881C-4F4E-B436-C86B2DDB48A1}"/>
                  </a:ext>
                </a:extLst>
              </p:cNvPr>
              <p:cNvSpPr/>
              <p:nvPr/>
            </p:nvSpPr>
            <p:spPr>
              <a:xfrm>
                <a:off x="4723227" y="571500"/>
                <a:ext cx="161374" cy="13335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Cloud 59">
                <a:extLst>
                  <a:ext uri="{FF2B5EF4-FFF2-40B4-BE49-F238E27FC236}">
                    <a16:creationId xmlns:a16="http://schemas.microsoft.com/office/drawing/2014/main" id="{22B57A4E-3459-43B8-AF53-47C4217AC0C4}"/>
                  </a:ext>
                </a:extLst>
              </p:cNvPr>
              <p:cNvSpPr/>
              <p:nvPr/>
            </p:nvSpPr>
            <p:spPr>
              <a:xfrm rot="20967020">
                <a:off x="4178740" y="1727650"/>
                <a:ext cx="1879401" cy="1050111"/>
              </a:xfrm>
              <a:prstGeom prst="clou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10">
                <a:extLst>
                  <a:ext uri="{FF2B5EF4-FFF2-40B4-BE49-F238E27FC236}">
                    <a16:creationId xmlns:a16="http://schemas.microsoft.com/office/drawing/2014/main" id="{9FCC288E-D82B-4599-8D8E-3C14E4E2D270}"/>
                  </a:ext>
                </a:extLst>
              </p:cNvPr>
              <p:cNvSpPr/>
              <p:nvPr/>
            </p:nvSpPr>
            <p:spPr>
              <a:xfrm rot="20985504">
                <a:off x="4650322" y="1277393"/>
                <a:ext cx="664510" cy="1120953"/>
              </a:xfrm>
              <a:custGeom>
                <a:avLst/>
                <a:gdLst>
                  <a:gd name="connsiteX0" fmla="*/ 0 w 499606"/>
                  <a:gd name="connsiteY0" fmla="*/ 0 h 1095747"/>
                  <a:gd name="connsiteX1" fmla="*/ 499606 w 499606"/>
                  <a:gd name="connsiteY1" fmla="*/ 0 h 1095747"/>
                  <a:gd name="connsiteX2" fmla="*/ 499606 w 499606"/>
                  <a:gd name="connsiteY2" fmla="*/ 1095747 h 1095747"/>
                  <a:gd name="connsiteX3" fmla="*/ 0 w 499606"/>
                  <a:gd name="connsiteY3" fmla="*/ 1095747 h 1095747"/>
                  <a:gd name="connsiteX4" fmla="*/ 0 w 499606"/>
                  <a:gd name="connsiteY4" fmla="*/ 0 h 1095747"/>
                  <a:gd name="connsiteX0" fmla="*/ 0 w 544597"/>
                  <a:gd name="connsiteY0" fmla="*/ 0 h 1103876"/>
                  <a:gd name="connsiteX1" fmla="*/ 544597 w 544597"/>
                  <a:gd name="connsiteY1" fmla="*/ 8129 h 1103876"/>
                  <a:gd name="connsiteX2" fmla="*/ 544597 w 544597"/>
                  <a:gd name="connsiteY2" fmla="*/ 1103876 h 1103876"/>
                  <a:gd name="connsiteX3" fmla="*/ 44991 w 544597"/>
                  <a:gd name="connsiteY3" fmla="*/ 1103876 h 1103876"/>
                  <a:gd name="connsiteX4" fmla="*/ 0 w 544597"/>
                  <a:gd name="connsiteY4" fmla="*/ 0 h 1103876"/>
                  <a:gd name="connsiteX0" fmla="*/ 0 w 544597"/>
                  <a:gd name="connsiteY0" fmla="*/ 0 h 1120953"/>
                  <a:gd name="connsiteX1" fmla="*/ 544597 w 544597"/>
                  <a:gd name="connsiteY1" fmla="*/ 8129 h 1120953"/>
                  <a:gd name="connsiteX2" fmla="*/ 544597 w 544597"/>
                  <a:gd name="connsiteY2" fmla="*/ 1103876 h 1120953"/>
                  <a:gd name="connsiteX3" fmla="*/ 10932 w 544597"/>
                  <a:gd name="connsiteY3" fmla="*/ 1120953 h 1120953"/>
                  <a:gd name="connsiteX4" fmla="*/ 0 w 544597"/>
                  <a:gd name="connsiteY4" fmla="*/ 0 h 1120953"/>
                  <a:gd name="connsiteX0" fmla="*/ 0 w 567093"/>
                  <a:gd name="connsiteY0" fmla="*/ 0 h 1120953"/>
                  <a:gd name="connsiteX1" fmla="*/ 567093 w 567093"/>
                  <a:gd name="connsiteY1" fmla="*/ 12194 h 1120953"/>
                  <a:gd name="connsiteX2" fmla="*/ 544597 w 567093"/>
                  <a:gd name="connsiteY2" fmla="*/ 1103876 h 1120953"/>
                  <a:gd name="connsiteX3" fmla="*/ 10932 w 567093"/>
                  <a:gd name="connsiteY3" fmla="*/ 1120953 h 1120953"/>
                  <a:gd name="connsiteX4" fmla="*/ 0 w 567093"/>
                  <a:gd name="connsiteY4" fmla="*/ 0 h 1120953"/>
                  <a:gd name="connsiteX0" fmla="*/ 0 w 589589"/>
                  <a:gd name="connsiteY0" fmla="*/ 0 h 1120953"/>
                  <a:gd name="connsiteX1" fmla="*/ 567093 w 589589"/>
                  <a:gd name="connsiteY1" fmla="*/ 12194 h 1120953"/>
                  <a:gd name="connsiteX2" fmla="*/ 589589 w 589589"/>
                  <a:gd name="connsiteY2" fmla="*/ 1112005 h 1120953"/>
                  <a:gd name="connsiteX3" fmla="*/ 10932 w 589589"/>
                  <a:gd name="connsiteY3" fmla="*/ 1120953 h 1120953"/>
                  <a:gd name="connsiteX4" fmla="*/ 0 w 589589"/>
                  <a:gd name="connsiteY4" fmla="*/ 0 h 1120953"/>
                  <a:gd name="connsiteX0" fmla="*/ 0 w 589589"/>
                  <a:gd name="connsiteY0" fmla="*/ 0 h 1120953"/>
                  <a:gd name="connsiteX1" fmla="*/ 567093 w 589589"/>
                  <a:gd name="connsiteY1" fmla="*/ 12194 h 1120953"/>
                  <a:gd name="connsiteX2" fmla="*/ 589589 w 589589"/>
                  <a:gd name="connsiteY2" fmla="*/ 1112005 h 1120953"/>
                  <a:gd name="connsiteX3" fmla="*/ 10932 w 589589"/>
                  <a:gd name="connsiteY3" fmla="*/ 1120953 h 1120953"/>
                  <a:gd name="connsiteX4" fmla="*/ 0 w 589589"/>
                  <a:gd name="connsiteY4" fmla="*/ 0 h 1120953"/>
                  <a:gd name="connsiteX0" fmla="*/ 74921 w 664510"/>
                  <a:gd name="connsiteY0" fmla="*/ 0 h 1120953"/>
                  <a:gd name="connsiteX1" fmla="*/ 642014 w 664510"/>
                  <a:gd name="connsiteY1" fmla="*/ 12194 h 1120953"/>
                  <a:gd name="connsiteX2" fmla="*/ 664510 w 664510"/>
                  <a:gd name="connsiteY2" fmla="*/ 1112005 h 1120953"/>
                  <a:gd name="connsiteX3" fmla="*/ 85853 w 664510"/>
                  <a:gd name="connsiteY3" fmla="*/ 1120953 h 1120953"/>
                  <a:gd name="connsiteX4" fmla="*/ 74921 w 664510"/>
                  <a:gd name="connsiteY4" fmla="*/ 0 h 1120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4510" h="1120953">
                    <a:moveTo>
                      <a:pt x="74921" y="0"/>
                    </a:moveTo>
                    <a:lnTo>
                      <a:pt x="642014" y="12194"/>
                    </a:lnTo>
                    <a:cubicBezTo>
                      <a:pt x="649513" y="378798"/>
                      <a:pt x="338448" y="494259"/>
                      <a:pt x="664510" y="1112005"/>
                    </a:cubicBezTo>
                    <a:lnTo>
                      <a:pt x="85853" y="1120953"/>
                    </a:lnTo>
                    <a:cubicBezTo>
                      <a:pt x="-102640" y="613240"/>
                      <a:pt x="78565" y="373651"/>
                      <a:pt x="74921" y="0"/>
                    </a:cubicBezTo>
                    <a:close/>
                  </a:path>
                </a:pathLst>
              </a:custGeom>
              <a:solidFill>
                <a:srgbClr val="EECA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8447141-72BE-4CA0-ADFD-B558D901B8A4}"/>
                  </a:ext>
                </a:extLst>
              </p:cNvPr>
              <p:cNvSpPr/>
              <p:nvPr/>
            </p:nvSpPr>
            <p:spPr>
              <a:xfrm rot="21021619">
                <a:off x="4519614" y="1154909"/>
                <a:ext cx="795456" cy="284320"/>
              </a:xfrm>
              <a:prstGeom prst="ellipse">
                <a:avLst/>
              </a:prstGeom>
              <a:solidFill>
                <a:srgbClr val="EECA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3BD2F63-EC33-474F-9539-3153AEA5BC6E}"/>
                  </a:ext>
                </a:extLst>
              </p:cNvPr>
              <p:cNvSpPr/>
              <p:nvPr/>
            </p:nvSpPr>
            <p:spPr>
              <a:xfrm>
                <a:off x="3492442" y="1082053"/>
                <a:ext cx="816099" cy="213360"/>
              </a:xfrm>
              <a:custGeom>
                <a:avLst/>
                <a:gdLst>
                  <a:gd name="connsiteX0" fmla="*/ 0 w 816099"/>
                  <a:gd name="connsiteY0" fmla="*/ 213360 h 213360"/>
                  <a:gd name="connsiteX1" fmla="*/ 175260 w 816099"/>
                  <a:gd name="connsiteY1" fmla="*/ 99060 h 213360"/>
                  <a:gd name="connsiteX2" fmla="*/ 510540 w 816099"/>
                  <a:gd name="connsiteY2" fmla="*/ 45720 h 213360"/>
                  <a:gd name="connsiteX3" fmla="*/ 792480 w 816099"/>
                  <a:gd name="connsiteY3" fmla="*/ 22860 h 213360"/>
                  <a:gd name="connsiteX4" fmla="*/ 800100 w 816099"/>
                  <a:gd name="connsiteY4" fmla="*/ 0 h 213360"/>
                  <a:gd name="connsiteX5" fmla="*/ 800100 w 816099"/>
                  <a:gd name="connsiteY5" fmla="*/ 0 h 213360"/>
                  <a:gd name="connsiteX6" fmla="*/ 800100 w 816099"/>
                  <a:gd name="connsiteY6" fmla="*/ 0 h 213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099" h="213360">
                    <a:moveTo>
                      <a:pt x="0" y="213360"/>
                    </a:moveTo>
                    <a:cubicBezTo>
                      <a:pt x="45085" y="170180"/>
                      <a:pt x="90170" y="127000"/>
                      <a:pt x="175260" y="99060"/>
                    </a:cubicBezTo>
                    <a:cubicBezTo>
                      <a:pt x="260350" y="71120"/>
                      <a:pt x="407670" y="58420"/>
                      <a:pt x="510540" y="45720"/>
                    </a:cubicBezTo>
                    <a:cubicBezTo>
                      <a:pt x="613410" y="33020"/>
                      <a:pt x="744220" y="30480"/>
                      <a:pt x="792480" y="22860"/>
                    </a:cubicBezTo>
                    <a:cubicBezTo>
                      <a:pt x="840740" y="15240"/>
                      <a:pt x="800100" y="0"/>
                      <a:pt x="800100" y="0"/>
                    </a:cubicBezTo>
                    <a:lnTo>
                      <a:pt x="800100" y="0"/>
                    </a:lnTo>
                    <a:lnTo>
                      <a:pt x="8001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10">
                <a:extLst>
                  <a:ext uri="{FF2B5EF4-FFF2-40B4-BE49-F238E27FC236}">
                    <a16:creationId xmlns:a16="http://schemas.microsoft.com/office/drawing/2014/main" id="{091EF478-7598-44F4-8615-8650234EF2CB}"/>
                  </a:ext>
                </a:extLst>
              </p:cNvPr>
              <p:cNvSpPr/>
              <p:nvPr/>
            </p:nvSpPr>
            <p:spPr>
              <a:xfrm rot="20985504">
                <a:off x="4630012" y="2207911"/>
                <a:ext cx="982196" cy="301822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31">
                <a:extLst>
                  <a:ext uri="{FF2B5EF4-FFF2-40B4-BE49-F238E27FC236}">
                    <a16:creationId xmlns:a16="http://schemas.microsoft.com/office/drawing/2014/main" id="{2BEFFDC2-9928-44A8-A181-D960DD14718E}"/>
                  </a:ext>
                </a:extLst>
              </p:cNvPr>
              <p:cNvSpPr/>
              <p:nvPr/>
            </p:nvSpPr>
            <p:spPr>
              <a:xfrm>
                <a:off x="4638262" y="455210"/>
                <a:ext cx="380382" cy="176808"/>
              </a:xfrm>
              <a:custGeom>
                <a:avLst/>
                <a:gdLst>
                  <a:gd name="connsiteX0" fmla="*/ 0 w 380382"/>
                  <a:gd name="connsiteY0" fmla="*/ 157163 h 314325"/>
                  <a:gd name="connsiteX1" fmla="*/ 190191 w 380382"/>
                  <a:gd name="connsiteY1" fmla="*/ 0 h 314325"/>
                  <a:gd name="connsiteX2" fmla="*/ 380382 w 380382"/>
                  <a:gd name="connsiteY2" fmla="*/ 157163 h 314325"/>
                  <a:gd name="connsiteX3" fmla="*/ 190191 w 380382"/>
                  <a:gd name="connsiteY3" fmla="*/ 314326 h 314325"/>
                  <a:gd name="connsiteX4" fmla="*/ 0 w 380382"/>
                  <a:gd name="connsiteY4" fmla="*/ 157163 h 314325"/>
                  <a:gd name="connsiteX0" fmla="*/ 0 w 380382"/>
                  <a:gd name="connsiteY0" fmla="*/ 157163 h 176808"/>
                  <a:gd name="connsiteX1" fmla="*/ 190191 w 380382"/>
                  <a:gd name="connsiteY1" fmla="*/ 0 h 176808"/>
                  <a:gd name="connsiteX2" fmla="*/ 380382 w 380382"/>
                  <a:gd name="connsiteY2" fmla="*/ 157163 h 176808"/>
                  <a:gd name="connsiteX3" fmla="*/ 0 w 380382"/>
                  <a:gd name="connsiteY3" fmla="*/ 157163 h 176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382" h="176808">
                    <a:moveTo>
                      <a:pt x="0" y="157163"/>
                    </a:moveTo>
                    <a:cubicBezTo>
                      <a:pt x="0" y="70364"/>
                      <a:pt x="85151" y="0"/>
                      <a:pt x="190191" y="0"/>
                    </a:cubicBezTo>
                    <a:cubicBezTo>
                      <a:pt x="295231" y="0"/>
                      <a:pt x="380382" y="70364"/>
                      <a:pt x="380382" y="157163"/>
                    </a:cubicBezTo>
                    <a:cubicBezTo>
                      <a:pt x="348684" y="183357"/>
                      <a:pt x="31699" y="183357"/>
                      <a:pt x="0" y="157163"/>
                    </a:cubicBezTo>
                    <a:close/>
                  </a:path>
                </a:pathLst>
              </a:custGeom>
              <a:solidFill>
                <a:srgbClr val="EECA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45606D7-8237-4E08-B610-87FAFBABDC3A}"/>
                  </a:ext>
                </a:extLst>
              </p:cNvPr>
              <p:cNvSpPr/>
              <p:nvPr/>
            </p:nvSpPr>
            <p:spPr>
              <a:xfrm>
                <a:off x="3671946" y="754413"/>
                <a:ext cx="80687" cy="7677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EB07AE1C-6E28-4386-B686-1ABD79454FDE}"/>
                  </a:ext>
                </a:extLst>
              </p:cNvPr>
              <p:cNvSpPr/>
              <p:nvPr/>
            </p:nvSpPr>
            <p:spPr>
              <a:xfrm>
                <a:off x="4691063" y="23782"/>
                <a:ext cx="353130" cy="166718"/>
              </a:xfrm>
              <a:custGeom>
                <a:avLst/>
                <a:gdLst>
                  <a:gd name="connsiteX0" fmla="*/ 0 w 353130"/>
                  <a:gd name="connsiteY0" fmla="*/ 128618 h 166718"/>
                  <a:gd name="connsiteX1" fmla="*/ 38100 w 353130"/>
                  <a:gd name="connsiteY1" fmla="*/ 42893 h 166718"/>
                  <a:gd name="connsiteX2" fmla="*/ 38100 w 353130"/>
                  <a:gd name="connsiteY2" fmla="*/ 42893 h 166718"/>
                  <a:gd name="connsiteX3" fmla="*/ 47625 w 353130"/>
                  <a:gd name="connsiteY3" fmla="*/ 76231 h 166718"/>
                  <a:gd name="connsiteX4" fmla="*/ 166687 w 353130"/>
                  <a:gd name="connsiteY4" fmla="*/ 31 h 166718"/>
                  <a:gd name="connsiteX5" fmla="*/ 195262 w 353130"/>
                  <a:gd name="connsiteY5" fmla="*/ 66706 h 166718"/>
                  <a:gd name="connsiteX6" fmla="*/ 257175 w 353130"/>
                  <a:gd name="connsiteY6" fmla="*/ 52418 h 166718"/>
                  <a:gd name="connsiteX7" fmla="*/ 290512 w 353130"/>
                  <a:gd name="connsiteY7" fmla="*/ 66706 h 166718"/>
                  <a:gd name="connsiteX8" fmla="*/ 328612 w 353130"/>
                  <a:gd name="connsiteY8" fmla="*/ 19081 h 166718"/>
                  <a:gd name="connsiteX9" fmla="*/ 342900 w 353130"/>
                  <a:gd name="connsiteY9" fmla="*/ 85756 h 166718"/>
                  <a:gd name="connsiteX10" fmla="*/ 352425 w 353130"/>
                  <a:gd name="connsiteY10" fmla="*/ 152431 h 166718"/>
                  <a:gd name="connsiteX11" fmla="*/ 352425 w 353130"/>
                  <a:gd name="connsiteY11" fmla="*/ 166718 h 166718"/>
                  <a:gd name="connsiteX12" fmla="*/ 352425 w 353130"/>
                  <a:gd name="connsiteY12" fmla="*/ 166718 h 16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53130" h="166718">
                    <a:moveTo>
                      <a:pt x="0" y="128618"/>
                    </a:moveTo>
                    <a:lnTo>
                      <a:pt x="38100" y="42893"/>
                    </a:lnTo>
                    <a:lnTo>
                      <a:pt x="38100" y="42893"/>
                    </a:lnTo>
                    <a:cubicBezTo>
                      <a:pt x="39687" y="48449"/>
                      <a:pt x="26194" y="83375"/>
                      <a:pt x="47625" y="76231"/>
                    </a:cubicBezTo>
                    <a:cubicBezTo>
                      <a:pt x="69056" y="69087"/>
                      <a:pt x="142081" y="1618"/>
                      <a:pt x="166687" y="31"/>
                    </a:cubicBezTo>
                    <a:cubicBezTo>
                      <a:pt x="191293" y="-1556"/>
                      <a:pt x="180181" y="57975"/>
                      <a:pt x="195262" y="66706"/>
                    </a:cubicBezTo>
                    <a:cubicBezTo>
                      <a:pt x="210343" y="75437"/>
                      <a:pt x="241300" y="52418"/>
                      <a:pt x="257175" y="52418"/>
                    </a:cubicBezTo>
                    <a:cubicBezTo>
                      <a:pt x="273050" y="52418"/>
                      <a:pt x="278606" y="72262"/>
                      <a:pt x="290512" y="66706"/>
                    </a:cubicBezTo>
                    <a:cubicBezTo>
                      <a:pt x="302418" y="61150"/>
                      <a:pt x="319881" y="15906"/>
                      <a:pt x="328612" y="19081"/>
                    </a:cubicBezTo>
                    <a:cubicBezTo>
                      <a:pt x="337343" y="22256"/>
                      <a:pt x="338931" y="63531"/>
                      <a:pt x="342900" y="85756"/>
                    </a:cubicBezTo>
                    <a:cubicBezTo>
                      <a:pt x="346869" y="107981"/>
                      <a:pt x="352425" y="152431"/>
                      <a:pt x="352425" y="152431"/>
                    </a:cubicBezTo>
                    <a:cubicBezTo>
                      <a:pt x="354012" y="165925"/>
                      <a:pt x="352425" y="166718"/>
                      <a:pt x="352425" y="166718"/>
                    </a:cubicBezTo>
                    <a:lnTo>
                      <a:pt x="352425" y="166718"/>
                    </a:lnTo>
                  </a:path>
                </a:pathLst>
              </a:custGeom>
              <a:solidFill>
                <a:srgbClr val="EECAB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ttsMP3.com_VoiceText_2025-1-30_23-58-29">
            <a:hlinkClick r:id="" action="ppaction://media"/>
            <a:extLst>
              <a:ext uri="{FF2B5EF4-FFF2-40B4-BE49-F238E27FC236}">
                <a16:creationId xmlns:a16="http://schemas.microsoft.com/office/drawing/2014/main" id="{A0DC4F95-3F4C-44B3-9A02-9410172419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8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9F986D4-D76B-4BCD-8433-722439393FA9}"/>
              </a:ext>
            </a:extLst>
          </p:cNvPr>
          <p:cNvGrpSpPr/>
          <p:nvPr/>
        </p:nvGrpSpPr>
        <p:grpSpPr>
          <a:xfrm>
            <a:off x="6918667" y="191165"/>
            <a:ext cx="4781875" cy="6142869"/>
            <a:chOff x="491363" y="322043"/>
            <a:chExt cx="4781875" cy="614286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CBE48EA-74AB-4856-8767-91D0F4610BFC}"/>
                </a:ext>
              </a:extLst>
            </p:cNvPr>
            <p:cNvSpPr txBox="1"/>
            <p:nvPr/>
          </p:nvSpPr>
          <p:spPr>
            <a:xfrm>
              <a:off x="491363" y="322043"/>
              <a:ext cx="474190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nicorn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4FEFD15E-3095-4219-B39F-FAE8C1D51C6D}"/>
                </a:ext>
              </a:extLst>
            </p:cNvPr>
            <p:cNvGrpSpPr/>
            <p:nvPr/>
          </p:nvGrpSpPr>
          <p:grpSpPr>
            <a:xfrm>
              <a:off x="723559" y="1368544"/>
              <a:ext cx="4549679" cy="5096368"/>
              <a:chOff x="3567509" y="1365290"/>
              <a:chExt cx="3801832" cy="4258659"/>
            </a:xfrm>
          </p:grpSpPr>
          <p:sp>
            <p:nvSpPr>
              <p:cNvPr id="170" name="Oval 8">
                <a:extLst>
                  <a:ext uri="{FF2B5EF4-FFF2-40B4-BE49-F238E27FC236}">
                    <a16:creationId xmlns:a16="http://schemas.microsoft.com/office/drawing/2014/main" id="{FFD96085-C596-4741-BFA1-8E22429F0A25}"/>
                  </a:ext>
                </a:extLst>
              </p:cNvPr>
              <p:cNvSpPr/>
              <p:nvPr/>
            </p:nvSpPr>
            <p:spPr>
              <a:xfrm>
                <a:off x="3567509" y="3424618"/>
                <a:ext cx="980602" cy="1467950"/>
              </a:xfrm>
              <a:custGeom>
                <a:avLst/>
                <a:gdLst>
                  <a:gd name="connsiteX0" fmla="*/ 0 w 447175"/>
                  <a:gd name="connsiteY0" fmla="*/ 144331 h 288662"/>
                  <a:gd name="connsiteX1" fmla="*/ 223588 w 447175"/>
                  <a:gd name="connsiteY1" fmla="*/ 0 h 288662"/>
                  <a:gd name="connsiteX2" fmla="*/ 447176 w 447175"/>
                  <a:gd name="connsiteY2" fmla="*/ 144331 h 288662"/>
                  <a:gd name="connsiteX3" fmla="*/ 223588 w 447175"/>
                  <a:gd name="connsiteY3" fmla="*/ 288662 h 288662"/>
                  <a:gd name="connsiteX4" fmla="*/ 0 w 447175"/>
                  <a:gd name="connsiteY4" fmla="*/ 144331 h 288662"/>
                  <a:gd name="connsiteX0" fmla="*/ 0 w 828176"/>
                  <a:gd name="connsiteY0" fmla="*/ 1506159 h 1510653"/>
                  <a:gd name="connsiteX1" fmla="*/ 604588 w 828176"/>
                  <a:gd name="connsiteY1" fmla="*/ 79128 h 1510653"/>
                  <a:gd name="connsiteX2" fmla="*/ 828176 w 828176"/>
                  <a:gd name="connsiteY2" fmla="*/ 223459 h 1510653"/>
                  <a:gd name="connsiteX3" fmla="*/ 604588 w 828176"/>
                  <a:gd name="connsiteY3" fmla="*/ 367790 h 1510653"/>
                  <a:gd name="connsiteX4" fmla="*/ 0 w 828176"/>
                  <a:gd name="connsiteY4" fmla="*/ 1506159 h 1510653"/>
                  <a:gd name="connsiteX0" fmla="*/ 293 w 828469"/>
                  <a:gd name="connsiteY0" fmla="*/ 1506159 h 1507883"/>
                  <a:gd name="connsiteX1" fmla="*/ 604881 w 828469"/>
                  <a:gd name="connsiteY1" fmla="*/ 79128 h 1507883"/>
                  <a:gd name="connsiteX2" fmla="*/ 828469 w 828469"/>
                  <a:gd name="connsiteY2" fmla="*/ 223459 h 1507883"/>
                  <a:gd name="connsiteX3" fmla="*/ 528681 w 828469"/>
                  <a:gd name="connsiteY3" fmla="*/ 367790 h 1507883"/>
                  <a:gd name="connsiteX4" fmla="*/ 293 w 828469"/>
                  <a:gd name="connsiteY4" fmla="*/ 1506159 h 1507883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528392 w 828180"/>
                  <a:gd name="connsiteY3" fmla="*/ 36779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828180"/>
                  <a:gd name="connsiteY0" fmla="*/ 1506159 h 1590478"/>
                  <a:gd name="connsiteX1" fmla="*/ 604592 w 828180"/>
                  <a:gd name="connsiteY1" fmla="*/ 79128 h 1590478"/>
                  <a:gd name="connsiteX2" fmla="*/ 828180 w 828180"/>
                  <a:gd name="connsiteY2" fmla="*/ 223459 h 1590478"/>
                  <a:gd name="connsiteX3" fmla="*/ 496642 w 828180"/>
                  <a:gd name="connsiteY3" fmla="*/ 386840 h 1590478"/>
                  <a:gd name="connsiteX4" fmla="*/ 613444 w 828180"/>
                  <a:gd name="connsiteY4" fmla="*/ 1311028 h 1590478"/>
                  <a:gd name="connsiteX5" fmla="*/ 4 w 828180"/>
                  <a:gd name="connsiteY5" fmla="*/ 1506159 h 1590478"/>
                  <a:gd name="connsiteX0" fmla="*/ 4 w 932666"/>
                  <a:gd name="connsiteY0" fmla="*/ 1499030 h 1583349"/>
                  <a:gd name="connsiteX1" fmla="*/ 604592 w 932666"/>
                  <a:gd name="connsiteY1" fmla="*/ 71999 h 1583349"/>
                  <a:gd name="connsiteX2" fmla="*/ 828180 w 932666"/>
                  <a:gd name="connsiteY2" fmla="*/ 216330 h 1583349"/>
                  <a:gd name="connsiteX3" fmla="*/ 918243 w 932666"/>
                  <a:gd name="connsiteY3" fmla="*/ 376798 h 1583349"/>
                  <a:gd name="connsiteX4" fmla="*/ 496642 w 932666"/>
                  <a:gd name="connsiteY4" fmla="*/ 379711 h 1583349"/>
                  <a:gd name="connsiteX5" fmla="*/ 613444 w 932666"/>
                  <a:gd name="connsiteY5" fmla="*/ 1303899 h 1583349"/>
                  <a:gd name="connsiteX6" fmla="*/ 4 w 932666"/>
                  <a:gd name="connsiteY6" fmla="*/ 1499030 h 1583349"/>
                  <a:gd name="connsiteX0" fmla="*/ 4 w 1030154"/>
                  <a:gd name="connsiteY0" fmla="*/ 1470919 h 1555238"/>
                  <a:gd name="connsiteX1" fmla="*/ 604592 w 1030154"/>
                  <a:gd name="connsiteY1" fmla="*/ 43888 h 1555238"/>
                  <a:gd name="connsiteX2" fmla="*/ 1025030 w 1030154"/>
                  <a:gd name="connsiteY2" fmla="*/ 353319 h 1555238"/>
                  <a:gd name="connsiteX3" fmla="*/ 918243 w 1030154"/>
                  <a:gd name="connsiteY3" fmla="*/ 348687 h 1555238"/>
                  <a:gd name="connsiteX4" fmla="*/ 496642 w 1030154"/>
                  <a:gd name="connsiteY4" fmla="*/ 351600 h 1555238"/>
                  <a:gd name="connsiteX5" fmla="*/ 613444 w 1030154"/>
                  <a:gd name="connsiteY5" fmla="*/ 1275788 h 1555238"/>
                  <a:gd name="connsiteX6" fmla="*/ 4 w 1030154"/>
                  <a:gd name="connsiteY6" fmla="*/ 1470919 h 1555238"/>
                  <a:gd name="connsiteX0" fmla="*/ 4 w 919500"/>
                  <a:gd name="connsiteY0" fmla="*/ 1473019 h 1557338"/>
                  <a:gd name="connsiteX1" fmla="*/ 604592 w 919500"/>
                  <a:gd name="connsiteY1" fmla="*/ 45988 h 1557338"/>
                  <a:gd name="connsiteX2" fmla="*/ 918243 w 919500"/>
                  <a:gd name="connsiteY2" fmla="*/ 350787 h 1557338"/>
                  <a:gd name="connsiteX3" fmla="*/ 496642 w 919500"/>
                  <a:gd name="connsiteY3" fmla="*/ 353700 h 1557338"/>
                  <a:gd name="connsiteX4" fmla="*/ 613444 w 919500"/>
                  <a:gd name="connsiteY4" fmla="*/ 1277888 h 1557338"/>
                  <a:gd name="connsiteX5" fmla="*/ 4 w 919500"/>
                  <a:gd name="connsiteY5" fmla="*/ 1473019 h 1557338"/>
                  <a:gd name="connsiteX0" fmla="*/ 15793 w 934460"/>
                  <a:gd name="connsiteY0" fmla="*/ 1426656 h 1507261"/>
                  <a:gd name="connsiteX1" fmla="*/ 245731 w 934460"/>
                  <a:gd name="connsiteY1" fmla="*/ 50425 h 1507261"/>
                  <a:gd name="connsiteX2" fmla="*/ 934032 w 934460"/>
                  <a:gd name="connsiteY2" fmla="*/ 304424 h 1507261"/>
                  <a:gd name="connsiteX3" fmla="*/ 512431 w 934460"/>
                  <a:gd name="connsiteY3" fmla="*/ 307337 h 1507261"/>
                  <a:gd name="connsiteX4" fmla="*/ 629233 w 934460"/>
                  <a:gd name="connsiteY4" fmla="*/ 1231525 h 1507261"/>
                  <a:gd name="connsiteX5" fmla="*/ 15793 w 934460"/>
                  <a:gd name="connsiteY5" fmla="*/ 1426656 h 1507261"/>
                  <a:gd name="connsiteX0" fmla="*/ 15793 w 934032"/>
                  <a:gd name="connsiteY0" fmla="*/ 1465645 h 1546250"/>
                  <a:gd name="connsiteX1" fmla="*/ 245731 w 934032"/>
                  <a:gd name="connsiteY1" fmla="*/ 89414 h 1546250"/>
                  <a:gd name="connsiteX2" fmla="*/ 934032 w 934032"/>
                  <a:gd name="connsiteY2" fmla="*/ 343413 h 1546250"/>
                  <a:gd name="connsiteX3" fmla="*/ 512431 w 934032"/>
                  <a:gd name="connsiteY3" fmla="*/ 346326 h 1546250"/>
                  <a:gd name="connsiteX4" fmla="*/ 629233 w 934032"/>
                  <a:gd name="connsiteY4" fmla="*/ 1270514 h 1546250"/>
                  <a:gd name="connsiteX5" fmla="*/ 15793 w 934032"/>
                  <a:gd name="connsiteY5" fmla="*/ 1465645 h 1546250"/>
                  <a:gd name="connsiteX0" fmla="*/ 16775 w 935014"/>
                  <a:gd name="connsiteY0" fmla="*/ 1437100 h 1447218"/>
                  <a:gd name="connsiteX1" fmla="*/ 179365 w 935014"/>
                  <a:gd name="connsiteY1" fmla="*/ 1051467 h 1447218"/>
                  <a:gd name="connsiteX2" fmla="*/ 246713 w 935014"/>
                  <a:gd name="connsiteY2" fmla="*/ 60869 h 1447218"/>
                  <a:gd name="connsiteX3" fmla="*/ 935014 w 935014"/>
                  <a:gd name="connsiteY3" fmla="*/ 314868 h 1447218"/>
                  <a:gd name="connsiteX4" fmla="*/ 513413 w 935014"/>
                  <a:gd name="connsiteY4" fmla="*/ 317781 h 1447218"/>
                  <a:gd name="connsiteX5" fmla="*/ 630215 w 935014"/>
                  <a:gd name="connsiteY5" fmla="*/ 1241969 h 1447218"/>
                  <a:gd name="connsiteX6" fmla="*/ 16775 w 935014"/>
                  <a:gd name="connsiteY6" fmla="*/ 1437100 h 1447218"/>
                  <a:gd name="connsiteX0" fmla="*/ 16775 w 935014"/>
                  <a:gd name="connsiteY0" fmla="*/ 1541477 h 1551595"/>
                  <a:gd name="connsiteX1" fmla="*/ 179365 w 935014"/>
                  <a:gd name="connsiteY1" fmla="*/ 1155844 h 1551595"/>
                  <a:gd name="connsiteX2" fmla="*/ 246713 w 935014"/>
                  <a:gd name="connsiteY2" fmla="*/ 165246 h 1551595"/>
                  <a:gd name="connsiteX3" fmla="*/ 935014 w 935014"/>
                  <a:gd name="connsiteY3" fmla="*/ 419245 h 1551595"/>
                  <a:gd name="connsiteX4" fmla="*/ 513413 w 935014"/>
                  <a:gd name="connsiteY4" fmla="*/ 422158 h 1551595"/>
                  <a:gd name="connsiteX5" fmla="*/ 630215 w 935014"/>
                  <a:gd name="connsiteY5" fmla="*/ 1346346 h 1551595"/>
                  <a:gd name="connsiteX6" fmla="*/ 16775 w 935014"/>
                  <a:gd name="connsiteY6" fmla="*/ 1541477 h 1551595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6775 w 935014"/>
                  <a:gd name="connsiteY0" fmla="*/ 1448380 h 1458498"/>
                  <a:gd name="connsiteX1" fmla="*/ 179365 w 935014"/>
                  <a:gd name="connsiteY1" fmla="*/ 1062747 h 1458498"/>
                  <a:gd name="connsiteX2" fmla="*/ 246713 w 935014"/>
                  <a:gd name="connsiteY2" fmla="*/ 72149 h 1458498"/>
                  <a:gd name="connsiteX3" fmla="*/ 935014 w 935014"/>
                  <a:gd name="connsiteY3" fmla="*/ 326148 h 1458498"/>
                  <a:gd name="connsiteX4" fmla="*/ 513413 w 935014"/>
                  <a:gd name="connsiteY4" fmla="*/ 329061 h 1458498"/>
                  <a:gd name="connsiteX5" fmla="*/ 630215 w 935014"/>
                  <a:gd name="connsiteY5" fmla="*/ 1253249 h 1458498"/>
                  <a:gd name="connsiteX6" fmla="*/ 16775 w 935014"/>
                  <a:gd name="connsiteY6" fmla="*/ 1448380 h 1458498"/>
                  <a:gd name="connsiteX0" fmla="*/ 14597 w 970936"/>
                  <a:gd name="connsiteY0" fmla="*/ 1448380 h 1458498"/>
                  <a:gd name="connsiteX1" fmla="*/ 215287 w 970936"/>
                  <a:gd name="connsiteY1" fmla="*/ 1062747 h 1458498"/>
                  <a:gd name="connsiteX2" fmla="*/ 282635 w 970936"/>
                  <a:gd name="connsiteY2" fmla="*/ 72149 h 1458498"/>
                  <a:gd name="connsiteX3" fmla="*/ 970936 w 970936"/>
                  <a:gd name="connsiteY3" fmla="*/ 326148 h 1458498"/>
                  <a:gd name="connsiteX4" fmla="*/ 549335 w 970936"/>
                  <a:gd name="connsiteY4" fmla="*/ 329061 h 1458498"/>
                  <a:gd name="connsiteX5" fmla="*/ 666137 w 970936"/>
                  <a:gd name="connsiteY5" fmla="*/ 1253249 h 1458498"/>
                  <a:gd name="connsiteX6" fmla="*/ 14597 w 970936"/>
                  <a:gd name="connsiteY6" fmla="*/ 1448380 h 1458498"/>
                  <a:gd name="connsiteX0" fmla="*/ 14597 w 970936"/>
                  <a:gd name="connsiteY0" fmla="*/ 1448380 h 1494804"/>
                  <a:gd name="connsiteX1" fmla="*/ 215287 w 970936"/>
                  <a:gd name="connsiteY1" fmla="*/ 1062747 h 1494804"/>
                  <a:gd name="connsiteX2" fmla="*/ 282635 w 970936"/>
                  <a:gd name="connsiteY2" fmla="*/ 72149 h 1494804"/>
                  <a:gd name="connsiteX3" fmla="*/ 970936 w 970936"/>
                  <a:gd name="connsiteY3" fmla="*/ 326148 h 1494804"/>
                  <a:gd name="connsiteX4" fmla="*/ 549335 w 970936"/>
                  <a:gd name="connsiteY4" fmla="*/ 329061 h 1494804"/>
                  <a:gd name="connsiteX5" fmla="*/ 666137 w 970936"/>
                  <a:gd name="connsiteY5" fmla="*/ 1253249 h 1494804"/>
                  <a:gd name="connsiteX6" fmla="*/ 14597 w 970936"/>
                  <a:gd name="connsiteY6" fmla="*/ 1448380 h 1494804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4597 w 970936"/>
                  <a:gd name="connsiteY0" fmla="*/ 1448380 h 1517233"/>
                  <a:gd name="connsiteX1" fmla="*/ 215287 w 970936"/>
                  <a:gd name="connsiteY1" fmla="*/ 1062747 h 1517233"/>
                  <a:gd name="connsiteX2" fmla="*/ 282635 w 970936"/>
                  <a:gd name="connsiteY2" fmla="*/ 72149 h 1517233"/>
                  <a:gd name="connsiteX3" fmla="*/ 970936 w 970936"/>
                  <a:gd name="connsiteY3" fmla="*/ 326148 h 1517233"/>
                  <a:gd name="connsiteX4" fmla="*/ 549335 w 970936"/>
                  <a:gd name="connsiteY4" fmla="*/ 329061 h 1517233"/>
                  <a:gd name="connsiteX5" fmla="*/ 666137 w 970936"/>
                  <a:gd name="connsiteY5" fmla="*/ 1253249 h 1517233"/>
                  <a:gd name="connsiteX6" fmla="*/ 14597 w 970936"/>
                  <a:gd name="connsiteY6" fmla="*/ 1448380 h 1517233"/>
                  <a:gd name="connsiteX0" fmla="*/ 12092 w 968431"/>
                  <a:gd name="connsiteY0" fmla="*/ 1448380 h 1497223"/>
                  <a:gd name="connsiteX1" fmla="*/ 212782 w 968431"/>
                  <a:gd name="connsiteY1" fmla="*/ 1062747 h 1497223"/>
                  <a:gd name="connsiteX2" fmla="*/ 280130 w 968431"/>
                  <a:gd name="connsiteY2" fmla="*/ 72149 h 1497223"/>
                  <a:gd name="connsiteX3" fmla="*/ 968431 w 968431"/>
                  <a:gd name="connsiteY3" fmla="*/ 326148 h 1497223"/>
                  <a:gd name="connsiteX4" fmla="*/ 546830 w 968431"/>
                  <a:gd name="connsiteY4" fmla="*/ 329061 h 1497223"/>
                  <a:gd name="connsiteX5" fmla="*/ 612832 w 968431"/>
                  <a:gd name="connsiteY5" fmla="*/ 1215149 h 1497223"/>
                  <a:gd name="connsiteX6" fmla="*/ 12092 w 968431"/>
                  <a:gd name="connsiteY6" fmla="*/ 1448380 h 1497223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2092 w 968431"/>
                  <a:gd name="connsiteY0" fmla="*/ 1448380 h 1519644"/>
                  <a:gd name="connsiteX1" fmla="*/ 212782 w 968431"/>
                  <a:gd name="connsiteY1" fmla="*/ 1062747 h 1519644"/>
                  <a:gd name="connsiteX2" fmla="*/ 280130 w 968431"/>
                  <a:gd name="connsiteY2" fmla="*/ 72149 h 1519644"/>
                  <a:gd name="connsiteX3" fmla="*/ 968431 w 968431"/>
                  <a:gd name="connsiteY3" fmla="*/ 326148 h 1519644"/>
                  <a:gd name="connsiteX4" fmla="*/ 546830 w 968431"/>
                  <a:gd name="connsiteY4" fmla="*/ 329061 h 1519644"/>
                  <a:gd name="connsiteX5" fmla="*/ 612832 w 968431"/>
                  <a:gd name="connsiteY5" fmla="*/ 1215149 h 1519644"/>
                  <a:gd name="connsiteX6" fmla="*/ 12092 w 968431"/>
                  <a:gd name="connsiteY6" fmla="*/ 1448380 h 1519644"/>
                  <a:gd name="connsiteX0" fmla="*/ 11563 w 980602"/>
                  <a:gd name="connsiteY0" fmla="*/ 1461080 h 1526278"/>
                  <a:gd name="connsiteX1" fmla="*/ 224953 w 980602"/>
                  <a:gd name="connsiteY1" fmla="*/ 1062747 h 1526278"/>
                  <a:gd name="connsiteX2" fmla="*/ 292301 w 980602"/>
                  <a:gd name="connsiteY2" fmla="*/ 72149 h 1526278"/>
                  <a:gd name="connsiteX3" fmla="*/ 980602 w 980602"/>
                  <a:gd name="connsiteY3" fmla="*/ 326148 h 1526278"/>
                  <a:gd name="connsiteX4" fmla="*/ 559001 w 980602"/>
                  <a:gd name="connsiteY4" fmla="*/ 329061 h 1526278"/>
                  <a:gd name="connsiteX5" fmla="*/ 625003 w 980602"/>
                  <a:gd name="connsiteY5" fmla="*/ 1215149 h 1526278"/>
                  <a:gd name="connsiteX6" fmla="*/ 11563 w 980602"/>
                  <a:gd name="connsiteY6" fmla="*/ 1461080 h 1526278"/>
                  <a:gd name="connsiteX0" fmla="*/ 11563 w 980602"/>
                  <a:gd name="connsiteY0" fmla="*/ 1461080 h 1467950"/>
                  <a:gd name="connsiteX1" fmla="*/ 224953 w 980602"/>
                  <a:gd name="connsiteY1" fmla="*/ 1062747 h 1467950"/>
                  <a:gd name="connsiteX2" fmla="*/ 292301 w 980602"/>
                  <a:gd name="connsiteY2" fmla="*/ 72149 h 1467950"/>
                  <a:gd name="connsiteX3" fmla="*/ 980602 w 980602"/>
                  <a:gd name="connsiteY3" fmla="*/ 326148 h 1467950"/>
                  <a:gd name="connsiteX4" fmla="*/ 559001 w 980602"/>
                  <a:gd name="connsiteY4" fmla="*/ 329061 h 1467950"/>
                  <a:gd name="connsiteX5" fmla="*/ 625003 w 980602"/>
                  <a:gd name="connsiteY5" fmla="*/ 1215149 h 1467950"/>
                  <a:gd name="connsiteX6" fmla="*/ 11563 w 980602"/>
                  <a:gd name="connsiteY6" fmla="*/ 1461080 h 1467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0602" h="1467950">
                    <a:moveTo>
                      <a:pt x="11563" y="1461080"/>
                    </a:moveTo>
                    <a:cubicBezTo>
                      <a:pt x="-55112" y="1435680"/>
                      <a:pt x="186630" y="1292119"/>
                      <a:pt x="224953" y="1062747"/>
                    </a:cubicBezTo>
                    <a:cubicBezTo>
                      <a:pt x="-22474" y="306325"/>
                      <a:pt x="121910" y="220316"/>
                      <a:pt x="292301" y="72149"/>
                    </a:cubicBezTo>
                    <a:cubicBezTo>
                      <a:pt x="462692" y="-76018"/>
                      <a:pt x="839844" y="1813"/>
                      <a:pt x="980602" y="326148"/>
                    </a:cubicBezTo>
                    <a:cubicBezTo>
                      <a:pt x="925346" y="353378"/>
                      <a:pt x="609801" y="174544"/>
                      <a:pt x="559001" y="329061"/>
                    </a:cubicBezTo>
                    <a:cubicBezTo>
                      <a:pt x="508201" y="483578"/>
                      <a:pt x="763868" y="834921"/>
                      <a:pt x="625003" y="1215149"/>
                    </a:cubicBezTo>
                    <a:cubicBezTo>
                      <a:pt x="416288" y="1449327"/>
                      <a:pt x="78238" y="1486480"/>
                      <a:pt x="11563" y="146108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: Rounded Corners 3">
                <a:extLst>
                  <a:ext uri="{FF2B5EF4-FFF2-40B4-BE49-F238E27FC236}">
                    <a16:creationId xmlns:a16="http://schemas.microsoft.com/office/drawing/2014/main" id="{571CAD59-F506-47D7-9F9A-DAA1245BF967}"/>
                  </a:ext>
                </a:extLst>
              </p:cNvPr>
              <p:cNvSpPr/>
              <p:nvPr/>
            </p:nvSpPr>
            <p:spPr>
              <a:xfrm rot="1758487">
                <a:off x="4668676" y="3997853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: Rounded Corners 3">
                <a:extLst>
                  <a:ext uri="{FF2B5EF4-FFF2-40B4-BE49-F238E27FC236}">
                    <a16:creationId xmlns:a16="http://schemas.microsoft.com/office/drawing/2014/main" id="{2008B85D-8769-4497-816B-7D225DA8B8F6}"/>
                  </a:ext>
                </a:extLst>
              </p:cNvPr>
              <p:cNvSpPr/>
              <p:nvPr/>
            </p:nvSpPr>
            <p:spPr>
              <a:xfrm rot="1758487">
                <a:off x="5527501" y="4026790"/>
                <a:ext cx="1213584" cy="1477062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3584" h="1477062">
                    <a:moveTo>
                      <a:pt x="0" y="132057"/>
                    </a:moveTo>
                    <a:cubicBezTo>
                      <a:pt x="73613" y="51082"/>
                      <a:pt x="197723" y="0"/>
                      <a:pt x="286059" y="0"/>
                    </a:cubicBezTo>
                    <a:cubicBezTo>
                      <a:pt x="374395" y="66252"/>
                      <a:pt x="337185" y="69998"/>
                      <a:pt x="347245" y="203984"/>
                    </a:cubicBezTo>
                    <a:cubicBezTo>
                      <a:pt x="376135" y="323345"/>
                      <a:pt x="648471" y="686152"/>
                      <a:pt x="722474" y="820013"/>
                    </a:cubicBezTo>
                    <a:cubicBezTo>
                      <a:pt x="781089" y="988728"/>
                      <a:pt x="1208361" y="1167498"/>
                      <a:pt x="1213584" y="1276908"/>
                    </a:cubicBezTo>
                    <a:cubicBezTo>
                      <a:pt x="1148025" y="1369933"/>
                      <a:pt x="1072909" y="1477062"/>
                      <a:pt x="955129" y="1477062"/>
                    </a:cubicBezTo>
                    <a:cubicBezTo>
                      <a:pt x="835081" y="1410703"/>
                      <a:pt x="489148" y="1033693"/>
                      <a:pt x="366699" y="871175"/>
                    </a:cubicBezTo>
                    <a:cubicBezTo>
                      <a:pt x="244250" y="708657"/>
                      <a:pt x="154705" y="588568"/>
                      <a:pt x="109229" y="459515"/>
                    </a:cubicBezTo>
                    <a:lnTo>
                      <a:pt x="0" y="13205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5">
                <a:extLst>
                  <a:ext uri="{FF2B5EF4-FFF2-40B4-BE49-F238E27FC236}">
                    <a16:creationId xmlns:a16="http://schemas.microsoft.com/office/drawing/2014/main" id="{6B3F16E7-9D36-46C4-A3FD-58E2A43EFD40}"/>
                  </a:ext>
                </a:extLst>
              </p:cNvPr>
              <p:cNvSpPr/>
              <p:nvPr/>
            </p:nvSpPr>
            <p:spPr>
              <a:xfrm rot="2012247">
                <a:off x="5382189" y="2104322"/>
                <a:ext cx="792006" cy="1554500"/>
              </a:xfrm>
              <a:custGeom>
                <a:avLst/>
                <a:gdLst>
                  <a:gd name="connsiteX0" fmla="*/ 0 w 486172"/>
                  <a:gd name="connsiteY0" fmla="*/ 0 h 749480"/>
                  <a:gd name="connsiteX1" fmla="*/ 486172 w 486172"/>
                  <a:gd name="connsiteY1" fmla="*/ 0 h 749480"/>
                  <a:gd name="connsiteX2" fmla="*/ 486172 w 486172"/>
                  <a:gd name="connsiteY2" fmla="*/ 749480 h 749480"/>
                  <a:gd name="connsiteX3" fmla="*/ 0 w 486172"/>
                  <a:gd name="connsiteY3" fmla="*/ 749480 h 749480"/>
                  <a:gd name="connsiteX4" fmla="*/ 0 w 486172"/>
                  <a:gd name="connsiteY4" fmla="*/ 0 h 749480"/>
                  <a:gd name="connsiteX0" fmla="*/ 242718 w 728890"/>
                  <a:gd name="connsiteY0" fmla="*/ 0 h 749480"/>
                  <a:gd name="connsiteX1" fmla="*/ 728890 w 728890"/>
                  <a:gd name="connsiteY1" fmla="*/ 0 h 749480"/>
                  <a:gd name="connsiteX2" fmla="*/ 728890 w 728890"/>
                  <a:gd name="connsiteY2" fmla="*/ 749480 h 749480"/>
                  <a:gd name="connsiteX3" fmla="*/ 242718 w 728890"/>
                  <a:gd name="connsiteY3" fmla="*/ 749480 h 749480"/>
                  <a:gd name="connsiteX4" fmla="*/ 0 w 728890"/>
                  <a:gd name="connsiteY4" fmla="*/ 522950 h 749480"/>
                  <a:gd name="connsiteX5" fmla="*/ 242718 w 728890"/>
                  <a:gd name="connsiteY5" fmla="*/ 0 h 749480"/>
                  <a:gd name="connsiteX0" fmla="*/ 250909 w 737081"/>
                  <a:gd name="connsiteY0" fmla="*/ 0 h 749480"/>
                  <a:gd name="connsiteX1" fmla="*/ 737081 w 737081"/>
                  <a:gd name="connsiteY1" fmla="*/ 0 h 749480"/>
                  <a:gd name="connsiteX2" fmla="*/ 737081 w 737081"/>
                  <a:gd name="connsiteY2" fmla="*/ 749480 h 749480"/>
                  <a:gd name="connsiteX3" fmla="*/ 250909 w 737081"/>
                  <a:gd name="connsiteY3" fmla="*/ 749480 h 749480"/>
                  <a:gd name="connsiteX4" fmla="*/ 94388 w 737081"/>
                  <a:gd name="connsiteY4" fmla="*/ 561045 h 749480"/>
                  <a:gd name="connsiteX5" fmla="*/ 8191 w 737081"/>
                  <a:gd name="connsiteY5" fmla="*/ 522950 h 749480"/>
                  <a:gd name="connsiteX6" fmla="*/ 250909 w 737081"/>
                  <a:gd name="connsiteY6" fmla="*/ 0 h 749480"/>
                  <a:gd name="connsiteX0" fmla="*/ 257494 w 743666"/>
                  <a:gd name="connsiteY0" fmla="*/ 0 h 933608"/>
                  <a:gd name="connsiteX1" fmla="*/ 743666 w 743666"/>
                  <a:gd name="connsiteY1" fmla="*/ 0 h 933608"/>
                  <a:gd name="connsiteX2" fmla="*/ 743666 w 743666"/>
                  <a:gd name="connsiteY2" fmla="*/ 749480 h 933608"/>
                  <a:gd name="connsiteX3" fmla="*/ 257494 w 743666"/>
                  <a:gd name="connsiteY3" fmla="*/ 749480 h 933608"/>
                  <a:gd name="connsiteX4" fmla="*/ 3124 w 743666"/>
                  <a:gd name="connsiteY4" fmla="*/ 930632 h 933608"/>
                  <a:gd name="connsiteX5" fmla="*/ 100973 w 743666"/>
                  <a:gd name="connsiteY5" fmla="*/ 561045 h 933608"/>
                  <a:gd name="connsiteX6" fmla="*/ 14776 w 743666"/>
                  <a:gd name="connsiteY6" fmla="*/ 522950 h 933608"/>
                  <a:gd name="connsiteX7" fmla="*/ 257494 w 743666"/>
                  <a:gd name="connsiteY7" fmla="*/ 0 h 933608"/>
                  <a:gd name="connsiteX0" fmla="*/ 254373 w 740545"/>
                  <a:gd name="connsiteY0" fmla="*/ 0 h 953229"/>
                  <a:gd name="connsiteX1" fmla="*/ 740545 w 740545"/>
                  <a:gd name="connsiteY1" fmla="*/ 0 h 953229"/>
                  <a:gd name="connsiteX2" fmla="*/ 740545 w 740545"/>
                  <a:gd name="connsiteY2" fmla="*/ 749480 h 953229"/>
                  <a:gd name="connsiteX3" fmla="*/ 254373 w 740545"/>
                  <a:gd name="connsiteY3" fmla="*/ 749480 h 953229"/>
                  <a:gd name="connsiteX4" fmla="*/ 140081 w 740545"/>
                  <a:gd name="connsiteY4" fmla="*/ 906349 h 953229"/>
                  <a:gd name="connsiteX5" fmla="*/ 3 w 740545"/>
                  <a:gd name="connsiteY5" fmla="*/ 930632 h 953229"/>
                  <a:gd name="connsiteX6" fmla="*/ 97852 w 740545"/>
                  <a:gd name="connsiteY6" fmla="*/ 561045 h 953229"/>
                  <a:gd name="connsiteX7" fmla="*/ 11655 w 740545"/>
                  <a:gd name="connsiteY7" fmla="*/ 522950 h 953229"/>
                  <a:gd name="connsiteX8" fmla="*/ 254373 w 740545"/>
                  <a:gd name="connsiteY8" fmla="*/ 0 h 953229"/>
                  <a:gd name="connsiteX0" fmla="*/ 254373 w 740545"/>
                  <a:gd name="connsiteY0" fmla="*/ 0 h 1337804"/>
                  <a:gd name="connsiteX1" fmla="*/ 740545 w 740545"/>
                  <a:gd name="connsiteY1" fmla="*/ 0 h 1337804"/>
                  <a:gd name="connsiteX2" fmla="*/ 740545 w 740545"/>
                  <a:gd name="connsiteY2" fmla="*/ 749480 h 1337804"/>
                  <a:gd name="connsiteX3" fmla="*/ 254373 w 740545"/>
                  <a:gd name="connsiteY3" fmla="*/ 749480 h 1337804"/>
                  <a:gd name="connsiteX4" fmla="*/ 71130 w 740545"/>
                  <a:gd name="connsiteY4" fmla="*/ 1336774 h 1337804"/>
                  <a:gd name="connsiteX5" fmla="*/ 140081 w 740545"/>
                  <a:gd name="connsiteY5" fmla="*/ 906349 h 1337804"/>
                  <a:gd name="connsiteX6" fmla="*/ 3 w 740545"/>
                  <a:gd name="connsiteY6" fmla="*/ 930632 h 1337804"/>
                  <a:gd name="connsiteX7" fmla="*/ 97852 w 740545"/>
                  <a:gd name="connsiteY7" fmla="*/ 561045 h 1337804"/>
                  <a:gd name="connsiteX8" fmla="*/ 11655 w 740545"/>
                  <a:gd name="connsiteY8" fmla="*/ 522950 h 1337804"/>
                  <a:gd name="connsiteX9" fmla="*/ 254373 w 740545"/>
                  <a:gd name="connsiteY9" fmla="*/ 0 h 1337804"/>
                  <a:gd name="connsiteX0" fmla="*/ 254373 w 740545"/>
                  <a:gd name="connsiteY0" fmla="*/ 0 h 1342032"/>
                  <a:gd name="connsiteX1" fmla="*/ 740545 w 740545"/>
                  <a:gd name="connsiteY1" fmla="*/ 0 h 1342032"/>
                  <a:gd name="connsiteX2" fmla="*/ 740545 w 740545"/>
                  <a:gd name="connsiteY2" fmla="*/ 749480 h 1342032"/>
                  <a:gd name="connsiteX3" fmla="*/ 254373 w 740545"/>
                  <a:gd name="connsiteY3" fmla="*/ 749480 h 1342032"/>
                  <a:gd name="connsiteX4" fmla="*/ 254443 w 740545"/>
                  <a:gd name="connsiteY4" fmla="*/ 1280024 h 1342032"/>
                  <a:gd name="connsiteX5" fmla="*/ 71130 w 740545"/>
                  <a:gd name="connsiteY5" fmla="*/ 1336774 h 1342032"/>
                  <a:gd name="connsiteX6" fmla="*/ 140081 w 740545"/>
                  <a:gd name="connsiteY6" fmla="*/ 906349 h 1342032"/>
                  <a:gd name="connsiteX7" fmla="*/ 3 w 740545"/>
                  <a:gd name="connsiteY7" fmla="*/ 930632 h 1342032"/>
                  <a:gd name="connsiteX8" fmla="*/ 97852 w 740545"/>
                  <a:gd name="connsiteY8" fmla="*/ 561045 h 1342032"/>
                  <a:gd name="connsiteX9" fmla="*/ 11655 w 740545"/>
                  <a:gd name="connsiteY9" fmla="*/ 522950 h 1342032"/>
                  <a:gd name="connsiteX10" fmla="*/ 254373 w 740545"/>
                  <a:gd name="connsiteY10" fmla="*/ 0 h 1342032"/>
                  <a:gd name="connsiteX0" fmla="*/ 254373 w 740545"/>
                  <a:gd name="connsiteY0" fmla="*/ 0 h 1545611"/>
                  <a:gd name="connsiteX1" fmla="*/ 740545 w 740545"/>
                  <a:gd name="connsiteY1" fmla="*/ 0 h 1545611"/>
                  <a:gd name="connsiteX2" fmla="*/ 740545 w 740545"/>
                  <a:gd name="connsiteY2" fmla="*/ 749480 h 1545611"/>
                  <a:gd name="connsiteX3" fmla="*/ 254373 w 740545"/>
                  <a:gd name="connsiteY3" fmla="*/ 749480 h 1545611"/>
                  <a:gd name="connsiteX4" fmla="*/ 215907 w 740545"/>
                  <a:gd name="connsiteY4" fmla="*/ 1532211 h 1545611"/>
                  <a:gd name="connsiteX5" fmla="*/ 254443 w 740545"/>
                  <a:gd name="connsiteY5" fmla="*/ 1280024 h 1545611"/>
                  <a:gd name="connsiteX6" fmla="*/ 71130 w 740545"/>
                  <a:gd name="connsiteY6" fmla="*/ 1336774 h 1545611"/>
                  <a:gd name="connsiteX7" fmla="*/ 140081 w 740545"/>
                  <a:gd name="connsiteY7" fmla="*/ 906349 h 1545611"/>
                  <a:gd name="connsiteX8" fmla="*/ 3 w 740545"/>
                  <a:gd name="connsiteY8" fmla="*/ 930632 h 1545611"/>
                  <a:gd name="connsiteX9" fmla="*/ 97852 w 740545"/>
                  <a:gd name="connsiteY9" fmla="*/ 561045 h 1545611"/>
                  <a:gd name="connsiteX10" fmla="*/ 11655 w 740545"/>
                  <a:gd name="connsiteY10" fmla="*/ 522950 h 1545611"/>
                  <a:gd name="connsiteX11" fmla="*/ 254373 w 740545"/>
                  <a:gd name="connsiteY11" fmla="*/ 0 h 1545611"/>
                  <a:gd name="connsiteX0" fmla="*/ 254373 w 740545"/>
                  <a:gd name="connsiteY0" fmla="*/ 0 h 1535064"/>
                  <a:gd name="connsiteX1" fmla="*/ 740545 w 740545"/>
                  <a:gd name="connsiteY1" fmla="*/ 0 h 1535064"/>
                  <a:gd name="connsiteX2" fmla="*/ 740545 w 740545"/>
                  <a:gd name="connsiteY2" fmla="*/ 749480 h 1535064"/>
                  <a:gd name="connsiteX3" fmla="*/ 254373 w 740545"/>
                  <a:gd name="connsiteY3" fmla="*/ 749480 h 1535064"/>
                  <a:gd name="connsiteX4" fmla="*/ 484414 w 740545"/>
                  <a:gd name="connsiteY4" fmla="*/ 1394233 h 1535064"/>
                  <a:gd name="connsiteX5" fmla="*/ 215907 w 740545"/>
                  <a:gd name="connsiteY5" fmla="*/ 1532211 h 1535064"/>
                  <a:gd name="connsiteX6" fmla="*/ 254443 w 740545"/>
                  <a:gd name="connsiteY6" fmla="*/ 1280024 h 1535064"/>
                  <a:gd name="connsiteX7" fmla="*/ 71130 w 740545"/>
                  <a:gd name="connsiteY7" fmla="*/ 1336774 h 1535064"/>
                  <a:gd name="connsiteX8" fmla="*/ 140081 w 740545"/>
                  <a:gd name="connsiteY8" fmla="*/ 906349 h 1535064"/>
                  <a:gd name="connsiteX9" fmla="*/ 3 w 740545"/>
                  <a:gd name="connsiteY9" fmla="*/ 930632 h 1535064"/>
                  <a:gd name="connsiteX10" fmla="*/ 97852 w 740545"/>
                  <a:gd name="connsiteY10" fmla="*/ 561045 h 1535064"/>
                  <a:gd name="connsiteX11" fmla="*/ 11655 w 740545"/>
                  <a:gd name="connsiteY11" fmla="*/ 522950 h 1535064"/>
                  <a:gd name="connsiteX12" fmla="*/ 254373 w 740545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4414 w 792006"/>
                  <a:gd name="connsiteY4" fmla="*/ 1394233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5752 w 792006"/>
                  <a:gd name="connsiteY4" fmla="*/ 1387632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489722 w 792006"/>
                  <a:gd name="connsiteY4" fmla="*/ 138500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254373 w 792006"/>
                  <a:gd name="connsiteY0" fmla="*/ 0 h 1535064"/>
                  <a:gd name="connsiteX1" fmla="*/ 740545 w 792006"/>
                  <a:gd name="connsiteY1" fmla="*/ 0 h 1535064"/>
                  <a:gd name="connsiteX2" fmla="*/ 740545 w 792006"/>
                  <a:gd name="connsiteY2" fmla="*/ 749480 h 1535064"/>
                  <a:gd name="connsiteX3" fmla="*/ 792006 w 792006"/>
                  <a:gd name="connsiteY3" fmla="*/ 1233035 h 1535064"/>
                  <a:gd name="connsiteX4" fmla="*/ 562423 w 792006"/>
                  <a:gd name="connsiteY4" fmla="*/ 1365380 h 1535064"/>
                  <a:gd name="connsiteX5" fmla="*/ 215907 w 792006"/>
                  <a:gd name="connsiteY5" fmla="*/ 1532211 h 1535064"/>
                  <a:gd name="connsiteX6" fmla="*/ 254443 w 792006"/>
                  <a:gd name="connsiteY6" fmla="*/ 1280024 h 1535064"/>
                  <a:gd name="connsiteX7" fmla="*/ 71130 w 792006"/>
                  <a:gd name="connsiteY7" fmla="*/ 1336774 h 1535064"/>
                  <a:gd name="connsiteX8" fmla="*/ 140081 w 792006"/>
                  <a:gd name="connsiteY8" fmla="*/ 906349 h 1535064"/>
                  <a:gd name="connsiteX9" fmla="*/ 3 w 792006"/>
                  <a:gd name="connsiteY9" fmla="*/ 930632 h 1535064"/>
                  <a:gd name="connsiteX10" fmla="*/ 97852 w 792006"/>
                  <a:gd name="connsiteY10" fmla="*/ 561045 h 1535064"/>
                  <a:gd name="connsiteX11" fmla="*/ 11655 w 792006"/>
                  <a:gd name="connsiteY11" fmla="*/ 522950 h 1535064"/>
                  <a:gd name="connsiteX12" fmla="*/ 254373 w 792006"/>
                  <a:gd name="connsiteY12" fmla="*/ 0 h 1535064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  <a:gd name="connsiteX0" fmla="*/ 395759 w 792006"/>
                  <a:gd name="connsiteY0" fmla="*/ 0 h 1554500"/>
                  <a:gd name="connsiteX1" fmla="*/ 740545 w 792006"/>
                  <a:gd name="connsiteY1" fmla="*/ 19436 h 1554500"/>
                  <a:gd name="connsiteX2" fmla="*/ 740545 w 792006"/>
                  <a:gd name="connsiteY2" fmla="*/ 768916 h 1554500"/>
                  <a:gd name="connsiteX3" fmla="*/ 792006 w 792006"/>
                  <a:gd name="connsiteY3" fmla="*/ 1252471 h 1554500"/>
                  <a:gd name="connsiteX4" fmla="*/ 562423 w 792006"/>
                  <a:gd name="connsiteY4" fmla="*/ 1384816 h 1554500"/>
                  <a:gd name="connsiteX5" fmla="*/ 215907 w 792006"/>
                  <a:gd name="connsiteY5" fmla="*/ 1551647 h 1554500"/>
                  <a:gd name="connsiteX6" fmla="*/ 254443 w 792006"/>
                  <a:gd name="connsiteY6" fmla="*/ 1299460 h 1554500"/>
                  <a:gd name="connsiteX7" fmla="*/ 71130 w 792006"/>
                  <a:gd name="connsiteY7" fmla="*/ 1356210 h 1554500"/>
                  <a:gd name="connsiteX8" fmla="*/ 140081 w 792006"/>
                  <a:gd name="connsiteY8" fmla="*/ 925785 h 1554500"/>
                  <a:gd name="connsiteX9" fmla="*/ 3 w 792006"/>
                  <a:gd name="connsiteY9" fmla="*/ 950068 h 1554500"/>
                  <a:gd name="connsiteX10" fmla="*/ 97852 w 792006"/>
                  <a:gd name="connsiteY10" fmla="*/ 580481 h 1554500"/>
                  <a:gd name="connsiteX11" fmla="*/ 11655 w 792006"/>
                  <a:gd name="connsiteY11" fmla="*/ 542386 h 1554500"/>
                  <a:gd name="connsiteX12" fmla="*/ 395759 w 792006"/>
                  <a:gd name="connsiteY12" fmla="*/ 0 h 1554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2006" h="1554500">
                    <a:moveTo>
                      <a:pt x="395759" y="0"/>
                    </a:moveTo>
                    <a:lnTo>
                      <a:pt x="740545" y="19436"/>
                    </a:lnTo>
                    <a:lnTo>
                      <a:pt x="740545" y="768916"/>
                    </a:lnTo>
                    <a:lnTo>
                      <a:pt x="792006" y="1252471"/>
                    </a:lnTo>
                    <a:cubicBezTo>
                      <a:pt x="701033" y="1304324"/>
                      <a:pt x="789339" y="1285329"/>
                      <a:pt x="562423" y="1384816"/>
                    </a:cubicBezTo>
                    <a:cubicBezTo>
                      <a:pt x="556012" y="1515271"/>
                      <a:pt x="205951" y="1515076"/>
                      <a:pt x="215907" y="1551647"/>
                    </a:cubicBezTo>
                    <a:cubicBezTo>
                      <a:pt x="225863" y="1588218"/>
                      <a:pt x="284487" y="1260501"/>
                      <a:pt x="254443" y="1299460"/>
                    </a:cubicBezTo>
                    <a:cubicBezTo>
                      <a:pt x="224399" y="1338419"/>
                      <a:pt x="78931" y="1347865"/>
                      <a:pt x="71130" y="1356210"/>
                    </a:cubicBezTo>
                    <a:cubicBezTo>
                      <a:pt x="63329" y="1364555"/>
                      <a:pt x="172726" y="902243"/>
                      <a:pt x="140081" y="925785"/>
                    </a:cubicBezTo>
                    <a:cubicBezTo>
                      <a:pt x="107436" y="949327"/>
                      <a:pt x="-570" y="999966"/>
                      <a:pt x="3" y="950068"/>
                    </a:cubicBezTo>
                    <a:cubicBezTo>
                      <a:pt x="576" y="900170"/>
                      <a:pt x="120394" y="602996"/>
                      <a:pt x="97852" y="580481"/>
                    </a:cubicBezTo>
                    <a:cubicBezTo>
                      <a:pt x="75310" y="557966"/>
                      <a:pt x="-22233" y="644238"/>
                      <a:pt x="11655" y="542386"/>
                    </a:cubicBezTo>
                    <a:cubicBezTo>
                      <a:pt x="92561" y="368069"/>
                      <a:pt x="-33608" y="79606"/>
                      <a:pt x="3957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Oval 2">
                <a:extLst>
                  <a:ext uri="{FF2B5EF4-FFF2-40B4-BE49-F238E27FC236}">
                    <a16:creationId xmlns:a16="http://schemas.microsoft.com/office/drawing/2014/main" id="{F20B555C-6105-446A-A422-BA06ACEE6D03}"/>
                  </a:ext>
                </a:extLst>
              </p:cNvPr>
              <p:cNvSpPr/>
              <p:nvPr/>
            </p:nvSpPr>
            <p:spPr>
              <a:xfrm>
                <a:off x="4304492" y="2292216"/>
                <a:ext cx="2012165" cy="2279775"/>
              </a:xfrm>
              <a:custGeom>
                <a:avLst/>
                <a:gdLst>
                  <a:gd name="connsiteX0" fmla="*/ 0 w 710061"/>
                  <a:gd name="connsiteY0" fmla="*/ 635385 h 1270769"/>
                  <a:gd name="connsiteX1" fmla="*/ 355031 w 710061"/>
                  <a:gd name="connsiteY1" fmla="*/ 0 h 1270769"/>
                  <a:gd name="connsiteX2" fmla="*/ 710062 w 710061"/>
                  <a:gd name="connsiteY2" fmla="*/ 635385 h 1270769"/>
                  <a:gd name="connsiteX3" fmla="*/ 355031 w 710061"/>
                  <a:gd name="connsiteY3" fmla="*/ 1270770 h 1270769"/>
                  <a:gd name="connsiteX4" fmla="*/ 0 w 710061"/>
                  <a:gd name="connsiteY4" fmla="*/ 635385 h 1270769"/>
                  <a:gd name="connsiteX0" fmla="*/ 0 w 614812"/>
                  <a:gd name="connsiteY0" fmla="*/ 635396 h 1270793"/>
                  <a:gd name="connsiteX1" fmla="*/ 355031 w 614812"/>
                  <a:gd name="connsiteY1" fmla="*/ 11 h 1270793"/>
                  <a:gd name="connsiteX2" fmla="*/ 614812 w 614812"/>
                  <a:gd name="connsiteY2" fmla="*/ 648096 h 1270793"/>
                  <a:gd name="connsiteX3" fmla="*/ 355031 w 614812"/>
                  <a:gd name="connsiteY3" fmla="*/ 1270781 h 1270793"/>
                  <a:gd name="connsiteX4" fmla="*/ 0 w 614812"/>
                  <a:gd name="connsiteY4" fmla="*/ 635396 h 1270793"/>
                  <a:gd name="connsiteX0" fmla="*/ 201 w 615013"/>
                  <a:gd name="connsiteY0" fmla="*/ 635396 h 2013734"/>
                  <a:gd name="connsiteX1" fmla="*/ 355232 w 615013"/>
                  <a:gd name="connsiteY1" fmla="*/ 11 h 2013734"/>
                  <a:gd name="connsiteX2" fmla="*/ 615013 w 615013"/>
                  <a:gd name="connsiteY2" fmla="*/ 648096 h 2013734"/>
                  <a:gd name="connsiteX3" fmla="*/ 406032 w 615013"/>
                  <a:gd name="connsiteY3" fmla="*/ 2013731 h 2013734"/>
                  <a:gd name="connsiteX4" fmla="*/ 201 w 615013"/>
                  <a:gd name="connsiteY4" fmla="*/ 635396 h 2013734"/>
                  <a:gd name="connsiteX0" fmla="*/ 201 w 656323"/>
                  <a:gd name="connsiteY0" fmla="*/ 635396 h 2093473"/>
                  <a:gd name="connsiteX1" fmla="*/ 355232 w 656323"/>
                  <a:gd name="connsiteY1" fmla="*/ 11 h 2093473"/>
                  <a:gd name="connsiteX2" fmla="*/ 615013 w 656323"/>
                  <a:gd name="connsiteY2" fmla="*/ 648096 h 2093473"/>
                  <a:gd name="connsiteX3" fmla="*/ 406032 w 656323"/>
                  <a:gd name="connsiteY3" fmla="*/ 2013731 h 2093473"/>
                  <a:gd name="connsiteX4" fmla="*/ 201 w 656323"/>
                  <a:gd name="connsiteY4" fmla="*/ 635396 h 2093473"/>
                  <a:gd name="connsiteX0" fmla="*/ 201 w 630358"/>
                  <a:gd name="connsiteY0" fmla="*/ 635396 h 2093473"/>
                  <a:gd name="connsiteX1" fmla="*/ 355232 w 630358"/>
                  <a:gd name="connsiteY1" fmla="*/ 11 h 2093473"/>
                  <a:gd name="connsiteX2" fmla="*/ 615013 w 630358"/>
                  <a:gd name="connsiteY2" fmla="*/ 648096 h 2093473"/>
                  <a:gd name="connsiteX3" fmla="*/ 406032 w 630358"/>
                  <a:gd name="connsiteY3" fmla="*/ 2013731 h 2093473"/>
                  <a:gd name="connsiteX4" fmla="*/ 201 w 630358"/>
                  <a:gd name="connsiteY4" fmla="*/ 635396 h 2093473"/>
                  <a:gd name="connsiteX0" fmla="*/ 7191 w 692288"/>
                  <a:gd name="connsiteY0" fmla="*/ 635396 h 2041932"/>
                  <a:gd name="connsiteX1" fmla="*/ 362222 w 692288"/>
                  <a:gd name="connsiteY1" fmla="*/ 11 h 2041932"/>
                  <a:gd name="connsiteX2" fmla="*/ 622003 w 692288"/>
                  <a:gd name="connsiteY2" fmla="*/ 648096 h 2041932"/>
                  <a:gd name="connsiteX3" fmla="*/ 413022 w 692288"/>
                  <a:gd name="connsiteY3" fmla="*/ 2013731 h 2041932"/>
                  <a:gd name="connsiteX4" fmla="*/ 7191 w 692288"/>
                  <a:gd name="connsiteY4" fmla="*/ 635396 h 2041932"/>
                  <a:gd name="connsiteX0" fmla="*/ 1234578 w 1849390"/>
                  <a:gd name="connsiteY0" fmla="*/ 635395 h 2096993"/>
                  <a:gd name="connsiteX1" fmla="*/ 1589609 w 1849390"/>
                  <a:gd name="connsiteY1" fmla="*/ 10 h 2096993"/>
                  <a:gd name="connsiteX2" fmla="*/ 1849390 w 1849390"/>
                  <a:gd name="connsiteY2" fmla="*/ 648095 h 2096993"/>
                  <a:gd name="connsiteX3" fmla="*/ 1640409 w 1849390"/>
                  <a:gd name="connsiteY3" fmla="*/ 2013730 h 2096993"/>
                  <a:gd name="connsiteX4" fmla="*/ 3169 w 1849390"/>
                  <a:gd name="connsiteY4" fmla="*/ 1804631 h 2096993"/>
                  <a:gd name="connsiteX5" fmla="*/ 1234578 w 1849390"/>
                  <a:gd name="connsiteY5" fmla="*/ 635395 h 2096993"/>
                  <a:gd name="connsiteX0" fmla="*/ 1234578 w 1912496"/>
                  <a:gd name="connsiteY0" fmla="*/ 635395 h 2060659"/>
                  <a:gd name="connsiteX1" fmla="*/ 1589609 w 1912496"/>
                  <a:gd name="connsiteY1" fmla="*/ 10 h 2060659"/>
                  <a:gd name="connsiteX2" fmla="*/ 1849390 w 1912496"/>
                  <a:gd name="connsiteY2" fmla="*/ 648095 h 2060659"/>
                  <a:gd name="connsiteX3" fmla="*/ 1640409 w 1912496"/>
                  <a:gd name="connsiteY3" fmla="*/ 2013730 h 2060659"/>
                  <a:gd name="connsiteX4" fmla="*/ 3169 w 1912496"/>
                  <a:gd name="connsiteY4" fmla="*/ 1804631 h 2060659"/>
                  <a:gd name="connsiteX5" fmla="*/ 1234578 w 1912496"/>
                  <a:gd name="connsiteY5" fmla="*/ 635395 h 2060659"/>
                  <a:gd name="connsiteX0" fmla="*/ 1234578 w 1863032"/>
                  <a:gd name="connsiteY0" fmla="*/ 635395 h 2049561"/>
                  <a:gd name="connsiteX1" fmla="*/ 1589609 w 1863032"/>
                  <a:gd name="connsiteY1" fmla="*/ 10 h 2049561"/>
                  <a:gd name="connsiteX2" fmla="*/ 1849390 w 1863032"/>
                  <a:gd name="connsiteY2" fmla="*/ 648095 h 2049561"/>
                  <a:gd name="connsiteX3" fmla="*/ 1640409 w 1863032"/>
                  <a:gd name="connsiteY3" fmla="*/ 2013730 h 2049561"/>
                  <a:gd name="connsiteX4" fmla="*/ 3169 w 1863032"/>
                  <a:gd name="connsiteY4" fmla="*/ 1804631 h 2049561"/>
                  <a:gd name="connsiteX5" fmla="*/ 1234578 w 1863032"/>
                  <a:gd name="connsiteY5" fmla="*/ 635395 h 2049561"/>
                  <a:gd name="connsiteX0" fmla="*/ 1234578 w 1849390"/>
                  <a:gd name="connsiteY0" fmla="*/ 635395 h 2108938"/>
                  <a:gd name="connsiteX1" fmla="*/ 1589609 w 1849390"/>
                  <a:gd name="connsiteY1" fmla="*/ 10 h 2108938"/>
                  <a:gd name="connsiteX2" fmla="*/ 1849390 w 1849390"/>
                  <a:gd name="connsiteY2" fmla="*/ 648095 h 2108938"/>
                  <a:gd name="connsiteX3" fmla="*/ 1640409 w 1849390"/>
                  <a:gd name="connsiteY3" fmla="*/ 2013730 h 2108938"/>
                  <a:gd name="connsiteX4" fmla="*/ 3169 w 1849390"/>
                  <a:gd name="connsiteY4" fmla="*/ 1842731 h 2108938"/>
                  <a:gd name="connsiteX5" fmla="*/ 1234578 w 1849390"/>
                  <a:gd name="connsiteY5" fmla="*/ 635395 h 2108938"/>
                  <a:gd name="connsiteX0" fmla="*/ 1234578 w 1891296"/>
                  <a:gd name="connsiteY0" fmla="*/ 635395 h 2106116"/>
                  <a:gd name="connsiteX1" fmla="*/ 1589609 w 1891296"/>
                  <a:gd name="connsiteY1" fmla="*/ 10 h 2106116"/>
                  <a:gd name="connsiteX2" fmla="*/ 1849390 w 1891296"/>
                  <a:gd name="connsiteY2" fmla="*/ 648095 h 2106116"/>
                  <a:gd name="connsiteX3" fmla="*/ 1640409 w 1891296"/>
                  <a:gd name="connsiteY3" fmla="*/ 2013730 h 2106116"/>
                  <a:gd name="connsiteX4" fmla="*/ 3169 w 1891296"/>
                  <a:gd name="connsiteY4" fmla="*/ 1842731 h 2106116"/>
                  <a:gd name="connsiteX5" fmla="*/ 1234578 w 1891296"/>
                  <a:gd name="connsiteY5" fmla="*/ 635395 h 2106116"/>
                  <a:gd name="connsiteX0" fmla="*/ 1234578 w 1896558"/>
                  <a:gd name="connsiteY0" fmla="*/ 635395 h 2069428"/>
                  <a:gd name="connsiteX1" fmla="*/ 1589609 w 1896558"/>
                  <a:gd name="connsiteY1" fmla="*/ 10 h 2069428"/>
                  <a:gd name="connsiteX2" fmla="*/ 1849390 w 1896558"/>
                  <a:gd name="connsiteY2" fmla="*/ 648095 h 2069428"/>
                  <a:gd name="connsiteX3" fmla="*/ 1640409 w 1896558"/>
                  <a:gd name="connsiteY3" fmla="*/ 2013730 h 2069428"/>
                  <a:gd name="connsiteX4" fmla="*/ 3169 w 1896558"/>
                  <a:gd name="connsiteY4" fmla="*/ 1842731 h 2069428"/>
                  <a:gd name="connsiteX5" fmla="*/ 1234578 w 1896558"/>
                  <a:gd name="connsiteY5" fmla="*/ 635395 h 2069428"/>
                  <a:gd name="connsiteX0" fmla="*/ 1234578 w 1853178"/>
                  <a:gd name="connsiteY0" fmla="*/ 635395 h 2046851"/>
                  <a:gd name="connsiteX1" fmla="*/ 1589609 w 1853178"/>
                  <a:gd name="connsiteY1" fmla="*/ 10 h 2046851"/>
                  <a:gd name="connsiteX2" fmla="*/ 1849390 w 1853178"/>
                  <a:gd name="connsiteY2" fmla="*/ 648095 h 2046851"/>
                  <a:gd name="connsiteX3" fmla="*/ 1640409 w 1853178"/>
                  <a:gd name="connsiteY3" fmla="*/ 2013730 h 2046851"/>
                  <a:gd name="connsiteX4" fmla="*/ 3169 w 1853178"/>
                  <a:gd name="connsiteY4" fmla="*/ 1842731 h 2046851"/>
                  <a:gd name="connsiteX5" fmla="*/ 1234578 w 1853178"/>
                  <a:gd name="connsiteY5" fmla="*/ 635395 h 2046851"/>
                  <a:gd name="connsiteX0" fmla="*/ 1234578 w 1875712"/>
                  <a:gd name="connsiteY0" fmla="*/ 635395 h 2058139"/>
                  <a:gd name="connsiteX1" fmla="*/ 1589609 w 1875712"/>
                  <a:gd name="connsiteY1" fmla="*/ 10 h 2058139"/>
                  <a:gd name="connsiteX2" fmla="*/ 1849390 w 1875712"/>
                  <a:gd name="connsiteY2" fmla="*/ 648095 h 2058139"/>
                  <a:gd name="connsiteX3" fmla="*/ 1640409 w 1875712"/>
                  <a:gd name="connsiteY3" fmla="*/ 2013730 h 2058139"/>
                  <a:gd name="connsiteX4" fmla="*/ 3169 w 1875712"/>
                  <a:gd name="connsiteY4" fmla="*/ 1842731 h 2058139"/>
                  <a:gd name="connsiteX5" fmla="*/ 1234578 w 1875712"/>
                  <a:gd name="connsiteY5" fmla="*/ 635395 h 2058139"/>
                  <a:gd name="connsiteX0" fmla="*/ 1234578 w 1849390"/>
                  <a:gd name="connsiteY0" fmla="*/ 635395 h 2058139"/>
                  <a:gd name="connsiteX1" fmla="*/ 1589609 w 1849390"/>
                  <a:gd name="connsiteY1" fmla="*/ 10 h 2058139"/>
                  <a:gd name="connsiteX2" fmla="*/ 1849390 w 1849390"/>
                  <a:gd name="connsiteY2" fmla="*/ 648095 h 2058139"/>
                  <a:gd name="connsiteX3" fmla="*/ 1640409 w 1849390"/>
                  <a:gd name="connsiteY3" fmla="*/ 2013730 h 2058139"/>
                  <a:gd name="connsiteX4" fmla="*/ 3169 w 1849390"/>
                  <a:gd name="connsiteY4" fmla="*/ 1842731 h 2058139"/>
                  <a:gd name="connsiteX5" fmla="*/ 1234578 w 1849390"/>
                  <a:gd name="connsiteY5" fmla="*/ 635395 h 2058139"/>
                  <a:gd name="connsiteX0" fmla="*/ 1234578 w 1887547"/>
                  <a:gd name="connsiteY0" fmla="*/ 635395 h 2072250"/>
                  <a:gd name="connsiteX1" fmla="*/ 1589609 w 1887547"/>
                  <a:gd name="connsiteY1" fmla="*/ 10 h 2072250"/>
                  <a:gd name="connsiteX2" fmla="*/ 1849390 w 1887547"/>
                  <a:gd name="connsiteY2" fmla="*/ 648095 h 2072250"/>
                  <a:gd name="connsiteX3" fmla="*/ 1640409 w 1887547"/>
                  <a:gd name="connsiteY3" fmla="*/ 2013730 h 2072250"/>
                  <a:gd name="connsiteX4" fmla="*/ 3169 w 1887547"/>
                  <a:gd name="connsiteY4" fmla="*/ 1842731 h 2072250"/>
                  <a:gd name="connsiteX5" fmla="*/ 1234578 w 1887547"/>
                  <a:gd name="connsiteY5" fmla="*/ 635395 h 2072250"/>
                  <a:gd name="connsiteX0" fmla="*/ 1234578 w 1873653"/>
                  <a:gd name="connsiteY0" fmla="*/ 635395 h 2131516"/>
                  <a:gd name="connsiteX1" fmla="*/ 1589609 w 1873653"/>
                  <a:gd name="connsiteY1" fmla="*/ 10 h 2131516"/>
                  <a:gd name="connsiteX2" fmla="*/ 1849390 w 1873653"/>
                  <a:gd name="connsiteY2" fmla="*/ 648095 h 2131516"/>
                  <a:gd name="connsiteX3" fmla="*/ 1640409 w 1873653"/>
                  <a:gd name="connsiteY3" fmla="*/ 2013730 h 2131516"/>
                  <a:gd name="connsiteX4" fmla="*/ 3169 w 1873653"/>
                  <a:gd name="connsiteY4" fmla="*/ 1842731 h 2131516"/>
                  <a:gd name="connsiteX5" fmla="*/ 1234578 w 1873653"/>
                  <a:gd name="connsiteY5" fmla="*/ 635395 h 2131516"/>
                  <a:gd name="connsiteX0" fmla="*/ 1234578 w 1884766"/>
                  <a:gd name="connsiteY0" fmla="*/ 635395 h 2089183"/>
                  <a:gd name="connsiteX1" fmla="*/ 1589609 w 1884766"/>
                  <a:gd name="connsiteY1" fmla="*/ 10 h 2089183"/>
                  <a:gd name="connsiteX2" fmla="*/ 1849390 w 1884766"/>
                  <a:gd name="connsiteY2" fmla="*/ 648095 h 2089183"/>
                  <a:gd name="connsiteX3" fmla="*/ 1640409 w 1884766"/>
                  <a:gd name="connsiteY3" fmla="*/ 2013730 h 2089183"/>
                  <a:gd name="connsiteX4" fmla="*/ 3169 w 1884766"/>
                  <a:gd name="connsiteY4" fmla="*/ 1842731 h 2089183"/>
                  <a:gd name="connsiteX5" fmla="*/ 1234578 w 1884766"/>
                  <a:gd name="connsiteY5" fmla="*/ 635395 h 2089183"/>
                  <a:gd name="connsiteX0" fmla="*/ 1387731 w 2037919"/>
                  <a:gd name="connsiteY0" fmla="*/ 635393 h 2068020"/>
                  <a:gd name="connsiteX1" fmla="*/ 1742762 w 2037919"/>
                  <a:gd name="connsiteY1" fmla="*/ 8 h 2068020"/>
                  <a:gd name="connsiteX2" fmla="*/ 2002543 w 2037919"/>
                  <a:gd name="connsiteY2" fmla="*/ 648093 h 2068020"/>
                  <a:gd name="connsiteX3" fmla="*/ 1793562 w 2037919"/>
                  <a:gd name="connsiteY3" fmla="*/ 2013728 h 2068020"/>
                  <a:gd name="connsiteX4" fmla="*/ 156322 w 2037919"/>
                  <a:gd name="connsiteY4" fmla="*/ 1842729 h 2068020"/>
                  <a:gd name="connsiteX5" fmla="*/ 149972 w 2037919"/>
                  <a:gd name="connsiteY5" fmla="*/ 1068029 h 2068020"/>
                  <a:gd name="connsiteX6" fmla="*/ 1387731 w 2037919"/>
                  <a:gd name="connsiteY6" fmla="*/ 635393 h 2068020"/>
                  <a:gd name="connsiteX0" fmla="*/ 1361977 w 2012165"/>
                  <a:gd name="connsiteY0" fmla="*/ 635393 h 2068020"/>
                  <a:gd name="connsiteX1" fmla="*/ 1717008 w 2012165"/>
                  <a:gd name="connsiteY1" fmla="*/ 8 h 2068020"/>
                  <a:gd name="connsiteX2" fmla="*/ 1976789 w 2012165"/>
                  <a:gd name="connsiteY2" fmla="*/ 648093 h 2068020"/>
                  <a:gd name="connsiteX3" fmla="*/ 1767808 w 2012165"/>
                  <a:gd name="connsiteY3" fmla="*/ 2013728 h 2068020"/>
                  <a:gd name="connsiteX4" fmla="*/ 130568 w 2012165"/>
                  <a:gd name="connsiteY4" fmla="*/ 1842729 h 2068020"/>
                  <a:gd name="connsiteX5" fmla="*/ 124218 w 2012165"/>
                  <a:gd name="connsiteY5" fmla="*/ 1068029 h 2068020"/>
                  <a:gd name="connsiteX6" fmla="*/ 1127519 w 2012165"/>
                  <a:gd name="connsiteY6" fmla="*/ 1017229 h 2068020"/>
                  <a:gd name="connsiteX7" fmla="*/ 1361977 w 2012165"/>
                  <a:gd name="connsiteY7" fmla="*/ 635393 h 2068020"/>
                  <a:gd name="connsiteX0" fmla="*/ 1361977 w 2012165"/>
                  <a:gd name="connsiteY0" fmla="*/ 663993 h 2096620"/>
                  <a:gd name="connsiteX1" fmla="*/ 1457719 w 2012165"/>
                  <a:gd name="connsiteY1" fmla="*/ 169529 h 2096620"/>
                  <a:gd name="connsiteX2" fmla="*/ 1717008 w 2012165"/>
                  <a:gd name="connsiteY2" fmla="*/ 28608 h 2096620"/>
                  <a:gd name="connsiteX3" fmla="*/ 1976789 w 2012165"/>
                  <a:gd name="connsiteY3" fmla="*/ 676693 h 2096620"/>
                  <a:gd name="connsiteX4" fmla="*/ 1767808 w 2012165"/>
                  <a:gd name="connsiteY4" fmla="*/ 2042328 h 2096620"/>
                  <a:gd name="connsiteX5" fmla="*/ 130568 w 2012165"/>
                  <a:gd name="connsiteY5" fmla="*/ 1871329 h 2096620"/>
                  <a:gd name="connsiteX6" fmla="*/ 124218 w 2012165"/>
                  <a:gd name="connsiteY6" fmla="*/ 1096629 h 2096620"/>
                  <a:gd name="connsiteX7" fmla="*/ 1127519 w 2012165"/>
                  <a:gd name="connsiteY7" fmla="*/ 1045829 h 2096620"/>
                  <a:gd name="connsiteX8" fmla="*/ 1361977 w 2012165"/>
                  <a:gd name="connsiteY8" fmla="*/ 663993 h 2096620"/>
                  <a:gd name="connsiteX0" fmla="*/ 1361977 w 2012165"/>
                  <a:gd name="connsiteY0" fmla="*/ 749893 h 2182520"/>
                  <a:gd name="connsiteX1" fmla="*/ 1457719 w 2012165"/>
                  <a:gd name="connsiteY1" fmla="*/ 255429 h 2182520"/>
                  <a:gd name="connsiteX2" fmla="*/ 1786858 w 2012165"/>
                  <a:gd name="connsiteY2" fmla="*/ 19258 h 2182520"/>
                  <a:gd name="connsiteX3" fmla="*/ 1976789 w 2012165"/>
                  <a:gd name="connsiteY3" fmla="*/ 762593 h 2182520"/>
                  <a:gd name="connsiteX4" fmla="*/ 1767808 w 2012165"/>
                  <a:gd name="connsiteY4" fmla="*/ 2128228 h 2182520"/>
                  <a:gd name="connsiteX5" fmla="*/ 130568 w 2012165"/>
                  <a:gd name="connsiteY5" fmla="*/ 1957229 h 2182520"/>
                  <a:gd name="connsiteX6" fmla="*/ 124218 w 2012165"/>
                  <a:gd name="connsiteY6" fmla="*/ 1182529 h 2182520"/>
                  <a:gd name="connsiteX7" fmla="*/ 1127519 w 2012165"/>
                  <a:gd name="connsiteY7" fmla="*/ 1131729 h 2182520"/>
                  <a:gd name="connsiteX8" fmla="*/ 1361977 w 2012165"/>
                  <a:gd name="connsiteY8" fmla="*/ 749893 h 2182520"/>
                  <a:gd name="connsiteX0" fmla="*/ 1361977 w 2012165"/>
                  <a:gd name="connsiteY0" fmla="*/ 828111 h 2260738"/>
                  <a:gd name="connsiteX1" fmla="*/ 1457719 w 2012165"/>
                  <a:gd name="connsiteY1" fmla="*/ 333647 h 2260738"/>
                  <a:gd name="connsiteX2" fmla="*/ 1850358 w 2012165"/>
                  <a:gd name="connsiteY2" fmla="*/ 14926 h 2260738"/>
                  <a:gd name="connsiteX3" fmla="*/ 1976789 w 2012165"/>
                  <a:gd name="connsiteY3" fmla="*/ 840811 h 2260738"/>
                  <a:gd name="connsiteX4" fmla="*/ 1767808 w 2012165"/>
                  <a:gd name="connsiteY4" fmla="*/ 2206446 h 2260738"/>
                  <a:gd name="connsiteX5" fmla="*/ 130568 w 2012165"/>
                  <a:gd name="connsiteY5" fmla="*/ 2035447 h 2260738"/>
                  <a:gd name="connsiteX6" fmla="*/ 124218 w 2012165"/>
                  <a:gd name="connsiteY6" fmla="*/ 1260747 h 2260738"/>
                  <a:gd name="connsiteX7" fmla="*/ 1127519 w 2012165"/>
                  <a:gd name="connsiteY7" fmla="*/ 1209947 h 2260738"/>
                  <a:gd name="connsiteX8" fmla="*/ 1361977 w 2012165"/>
                  <a:gd name="connsiteY8" fmla="*/ 828111 h 2260738"/>
                  <a:gd name="connsiteX0" fmla="*/ 1361977 w 2012165"/>
                  <a:gd name="connsiteY0" fmla="*/ 828111 h 2279775"/>
                  <a:gd name="connsiteX1" fmla="*/ 1457719 w 2012165"/>
                  <a:gd name="connsiteY1" fmla="*/ 333647 h 2279775"/>
                  <a:gd name="connsiteX2" fmla="*/ 1850358 w 2012165"/>
                  <a:gd name="connsiteY2" fmla="*/ 14926 h 2279775"/>
                  <a:gd name="connsiteX3" fmla="*/ 1976789 w 2012165"/>
                  <a:gd name="connsiteY3" fmla="*/ 840811 h 2279775"/>
                  <a:gd name="connsiteX4" fmla="*/ 1767808 w 2012165"/>
                  <a:gd name="connsiteY4" fmla="*/ 2206446 h 2279775"/>
                  <a:gd name="connsiteX5" fmla="*/ 130568 w 2012165"/>
                  <a:gd name="connsiteY5" fmla="*/ 2035447 h 2279775"/>
                  <a:gd name="connsiteX6" fmla="*/ 124218 w 2012165"/>
                  <a:gd name="connsiteY6" fmla="*/ 1260747 h 2279775"/>
                  <a:gd name="connsiteX7" fmla="*/ 1127519 w 2012165"/>
                  <a:gd name="connsiteY7" fmla="*/ 1209947 h 2279775"/>
                  <a:gd name="connsiteX8" fmla="*/ 1361977 w 2012165"/>
                  <a:gd name="connsiteY8" fmla="*/ 828111 h 227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2165" h="2279775">
                    <a:moveTo>
                      <a:pt x="1361977" y="828111"/>
                    </a:moveTo>
                    <a:cubicBezTo>
                      <a:pt x="1417010" y="682061"/>
                      <a:pt x="1398547" y="439544"/>
                      <a:pt x="1457719" y="333647"/>
                    </a:cubicBezTo>
                    <a:cubicBezTo>
                      <a:pt x="1516891" y="227750"/>
                      <a:pt x="1763846" y="-69601"/>
                      <a:pt x="1850358" y="14926"/>
                    </a:cubicBezTo>
                    <a:cubicBezTo>
                      <a:pt x="1936870" y="99453"/>
                      <a:pt x="1976789" y="489898"/>
                      <a:pt x="1976789" y="840811"/>
                    </a:cubicBezTo>
                    <a:cubicBezTo>
                      <a:pt x="1811689" y="1204424"/>
                      <a:pt x="2272361" y="2051790"/>
                      <a:pt x="1767808" y="2206446"/>
                    </a:cubicBezTo>
                    <a:cubicBezTo>
                      <a:pt x="1263255" y="2361102"/>
                      <a:pt x="244691" y="2255505"/>
                      <a:pt x="130568" y="2035447"/>
                    </a:cubicBezTo>
                    <a:cubicBezTo>
                      <a:pt x="-72455" y="1923339"/>
                      <a:pt x="-10190" y="1435372"/>
                      <a:pt x="124218" y="1260747"/>
                    </a:cubicBezTo>
                    <a:cubicBezTo>
                      <a:pt x="258626" y="1086122"/>
                      <a:pt x="921226" y="1282053"/>
                      <a:pt x="1127519" y="1209947"/>
                    </a:cubicBezTo>
                    <a:cubicBezTo>
                      <a:pt x="1333812" y="1137841"/>
                      <a:pt x="1306944" y="974161"/>
                      <a:pt x="1361977" y="82811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2">
                      <a:lumMod val="20000"/>
                      <a:lumOff val="80000"/>
                    </a:schemeClr>
                  </a:gs>
                </a:gsLst>
                <a:lin ang="270000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: Rounded Corners 3">
                <a:extLst>
                  <a:ext uri="{FF2B5EF4-FFF2-40B4-BE49-F238E27FC236}">
                    <a16:creationId xmlns:a16="http://schemas.microsoft.com/office/drawing/2014/main" id="{469A3CDC-CD77-4BE3-9251-5748767E3558}"/>
                  </a:ext>
                </a:extLst>
              </p:cNvPr>
              <p:cNvSpPr/>
              <p:nvPr/>
            </p:nvSpPr>
            <p:spPr>
              <a:xfrm rot="1758487">
                <a:off x="4237140" y="4124837"/>
                <a:ext cx="993148" cy="1460963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3148" h="1460963">
                    <a:moveTo>
                      <a:pt x="0" y="88338"/>
                    </a:moveTo>
                    <a:cubicBezTo>
                      <a:pt x="0" y="39550"/>
                      <a:pt x="39550" y="0"/>
                      <a:pt x="88338" y="0"/>
                    </a:cubicBezTo>
                    <a:lnTo>
                      <a:pt x="441678" y="0"/>
                    </a:lnTo>
                    <a:cubicBezTo>
                      <a:pt x="490466" y="0"/>
                      <a:pt x="530016" y="39550"/>
                      <a:pt x="530016" y="88338"/>
                    </a:cubicBezTo>
                    <a:lnTo>
                      <a:pt x="530016" y="485852"/>
                    </a:lnTo>
                    <a:cubicBezTo>
                      <a:pt x="558906" y="605213"/>
                      <a:pt x="428035" y="670053"/>
                      <a:pt x="502038" y="803914"/>
                    </a:cubicBezTo>
                    <a:cubicBezTo>
                      <a:pt x="560653" y="972629"/>
                      <a:pt x="987925" y="1151399"/>
                      <a:pt x="993148" y="1260809"/>
                    </a:cubicBezTo>
                    <a:cubicBezTo>
                      <a:pt x="927589" y="1353834"/>
                      <a:pt x="852473" y="1460963"/>
                      <a:pt x="734693" y="1460963"/>
                    </a:cubicBezTo>
                    <a:cubicBezTo>
                      <a:pt x="614645" y="1394604"/>
                      <a:pt x="268712" y="1017594"/>
                      <a:pt x="146263" y="855076"/>
                    </a:cubicBezTo>
                    <a:cubicBezTo>
                      <a:pt x="23814" y="692558"/>
                      <a:pt x="45476" y="614905"/>
                      <a:pt x="0" y="485852"/>
                    </a:cubicBezTo>
                    <a:lnTo>
                      <a:pt x="0" y="88338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: Rounded Corners 3">
                <a:extLst>
                  <a:ext uri="{FF2B5EF4-FFF2-40B4-BE49-F238E27FC236}">
                    <a16:creationId xmlns:a16="http://schemas.microsoft.com/office/drawing/2014/main" id="{C22D3522-B18A-4EF1-9AA1-5440119F1C52}"/>
                  </a:ext>
                </a:extLst>
              </p:cNvPr>
              <p:cNvSpPr/>
              <p:nvPr/>
            </p:nvSpPr>
            <p:spPr>
              <a:xfrm rot="1758487">
                <a:off x="5176568" y="3937388"/>
                <a:ext cx="1314069" cy="1578710"/>
              </a:xfrm>
              <a:custGeom>
                <a:avLst/>
                <a:gdLst>
                  <a:gd name="connsiteX0" fmla="*/ 0 w 530016"/>
                  <a:gd name="connsiteY0" fmla="*/ 88338 h 574190"/>
                  <a:gd name="connsiteX1" fmla="*/ 88338 w 530016"/>
                  <a:gd name="connsiteY1" fmla="*/ 0 h 574190"/>
                  <a:gd name="connsiteX2" fmla="*/ 441678 w 530016"/>
                  <a:gd name="connsiteY2" fmla="*/ 0 h 574190"/>
                  <a:gd name="connsiteX3" fmla="*/ 530016 w 530016"/>
                  <a:gd name="connsiteY3" fmla="*/ 88338 h 574190"/>
                  <a:gd name="connsiteX4" fmla="*/ 530016 w 530016"/>
                  <a:gd name="connsiteY4" fmla="*/ 485852 h 574190"/>
                  <a:gd name="connsiteX5" fmla="*/ 441678 w 530016"/>
                  <a:gd name="connsiteY5" fmla="*/ 574190 h 574190"/>
                  <a:gd name="connsiteX6" fmla="*/ 88338 w 530016"/>
                  <a:gd name="connsiteY6" fmla="*/ 574190 h 574190"/>
                  <a:gd name="connsiteX7" fmla="*/ 0 w 530016"/>
                  <a:gd name="connsiteY7" fmla="*/ 485852 h 574190"/>
                  <a:gd name="connsiteX8" fmla="*/ 0 w 530016"/>
                  <a:gd name="connsiteY8" fmla="*/ 88338 h 574190"/>
                  <a:gd name="connsiteX0" fmla="*/ 0 w 977428"/>
                  <a:gd name="connsiteY0" fmla="*/ 88338 h 1289018"/>
                  <a:gd name="connsiteX1" fmla="*/ 88338 w 977428"/>
                  <a:gd name="connsiteY1" fmla="*/ 0 h 1289018"/>
                  <a:gd name="connsiteX2" fmla="*/ 441678 w 977428"/>
                  <a:gd name="connsiteY2" fmla="*/ 0 h 1289018"/>
                  <a:gd name="connsiteX3" fmla="*/ 530016 w 977428"/>
                  <a:gd name="connsiteY3" fmla="*/ 88338 h 1289018"/>
                  <a:gd name="connsiteX4" fmla="*/ 530016 w 977428"/>
                  <a:gd name="connsiteY4" fmla="*/ 485852 h 1289018"/>
                  <a:gd name="connsiteX5" fmla="*/ 974031 w 977428"/>
                  <a:gd name="connsiteY5" fmla="*/ 1289018 h 1289018"/>
                  <a:gd name="connsiteX6" fmla="*/ 88338 w 977428"/>
                  <a:gd name="connsiteY6" fmla="*/ 574190 h 1289018"/>
                  <a:gd name="connsiteX7" fmla="*/ 0 w 977428"/>
                  <a:gd name="connsiteY7" fmla="*/ 485852 h 1289018"/>
                  <a:gd name="connsiteX8" fmla="*/ 0 w 977428"/>
                  <a:gd name="connsiteY8" fmla="*/ 88338 h 1289018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7428"/>
                  <a:gd name="connsiteY0" fmla="*/ 88338 h 1460963"/>
                  <a:gd name="connsiteX1" fmla="*/ 88338 w 977428"/>
                  <a:gd name="connsiteY1" fmla="*/ 0 h 1460963"/>
                  <a:gd name="connsiteX2" fmla="*/ 441678 w 977428"/>
                  <a:gd name="connsiteY2" fmla="*/ 0 h 1460963"/>
                  <a:gd name="connsiteX3" fmla="*/ 530016 w 977428"/>
                  <a:gd name="connsiteY3" fmla="*/ 88338 h 1460963"/>
                  <a:gd name="connsiteX4" fmla="*/ 530016 w 977428"/>
                  <a:gd name="connsiteY4" fmla="*/ 485852 h 1460963"/>
                  <a:gd name="connsiteX5" fmla="*/ 974031 w 977428"/>
                  <a:gd name="connsiteY5" fmla="*/ 1289018 h 1460963"/>
                  <a:gd name="connsiteX6" fmla="*/ 734693 w 977428"/>
                  <a:gd name="connsiteY6" fmla="*/ 1460963 h 1460963"/>
                  <a:gd name="connsiteX7" fmla="*/ 0 w 977428"/>
                  <a:gd name="connsiteY7" fmla="*/ 485852 h 1460963"/>
                  <a:gd name="connsiteX8" fmla="*/ 0 w 977428"/>
                  <a:gd name="connsiteY8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74031"/>
                  <a:gd name="connsiteY0" fmla="*/ 88338 h 1460963"/>
                  <a:gd name="connsiteX1" fmla="*/ 88338 w 974031"/>
                  <a:gd name="connsiteY1" fmla="*/ 0 h 1460963"/>
                  <a:gd name="connsiteX2" fmla="*/ 441678 w 974031"/>
                  <a:gd name="connsiteY2" fmla="*/ 0 h 1460963"/>
                  <a:gd name="connsiteX3" fmla="*/ 530016 w 974031"/>
                  <a:gd name="connsiteY3" fmla="*/ 88338 h 1460963"/>
                  <a:gd name="connsiteX4" fmla="*/ 530016 w 974031"/>
                  <a:gd name="connsiteY4" fmla="*/ 485852 h 1460963"/>
                  <a:gd name="connsiteX5" fmla="*/ 502038 w 974031"/>
                  <a:gd name="connsiteY5" fmla="*/ 803914 h 1460963"/>
                  <a:gd name="connsiteX6" fmla="*/ 974031 w 974031"/>
                  <a:gd name="connsiteY6" fmla="*/ 1289018 h 1460963"/>
                  <a:gd name="connsiteX7" fmla="*/ 734693 w 974031"/>
                  <a:gd name="connsiteY7" fmla="*/ 1460963 h 1460963"/>
                  <a:gd name="connsiteX8" fmla="*/ 0 w 974031"/>
                  <a:gd name="connsiteY8" fmla="*/ 485852 h 1460963"/>
                  <a:gd name="connsiteX9" fmla="*/ 0 w 974031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88338 w 993148"/>
                  <a:gd name="connsiteY1" fmla="*/ 0 h 1460963"/>
                  <a:gd name="connsiteX2" fmla="*/ 441678 w 993148"/>
                  <a:gd name="connsiteY2" fmla="*/ 0 h 1460963"/>
                  <a:gd name="connsiteX3" fmla="*/ 530016 w 993148"/>
                  <a:gd name="connsiteY3" fmla="*/ 88338 h 1460963"/>
                  <a:gd name="connsiteX4" fmla="*/ 530016 w 993148"/>
                  <a:gd name="connsiteY4" fmla="*/ 485852 h 1460963"/>
                  <a:gd name="connsiteX5" fmla="*/ 502038 w 993148"/>
                  <a:gd name="connsiteY5" fmla="*/ 803914 h 1460963"/>
                  <a:gd name="connsiteX6" fmla="*/ 993148 w 993148"/>
                  <a:gd name="connsiteY6" fmla="*/ 1260809 h 1460963"/>
                  <a:gd name="connsiteX7" fmla="*/ 734693 w 993148"/>
                  <a:gd name="connsiteY7" fmla="*/ 1460963 h 1460963"/>
                  <a:gd name="connsiteX8" fmla="*/ 146263 w 993148"/>
                  <a:gd name="connsiteY8" fmla="*/ 855076 h 1460963"/>
                  <a:gd name="connsiteX9" fmla="*/ 0 w 993148"/>
                  <a:gd name="connsiteY9" fmla="*/ 485852 h 1460963"/>
                  <a:gd name="connsiteX10" fmla="*/ 0 w 993148"/>
                  <a:gd name="connsiteY10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88338 h 1460963"/>
                  <a:gd name="connsiteX3" fmla="*/ 530016 w 993148"/>
                  <a:gd name="connsiteY3" fmla="*/ 485852 h 1460963"/>
                  <a:gd name="connsiteX4" fmla="*/ 502038 w 993148"/>
                  <a:gd name="connsiteY4" fmla="*/ 803914 h 1460963"/>
                  <a:gd name="connsiteX5" fmla="*/ 993148 w 993148"/>
                  <a:gd name="connsiteY5" fmla="*/ 1260809 h 1460963"/>
                  <a:gd name="connsiteX6" fmla="*/ 734693 w 993148"/>
                  <a:gd name="connsiteY6" fmla="*/ 1460963 h 1460963"/>
                  <a:gd name="connsiteX7" fmla="*/ 146263 w 993148"/>
                  <a:gd name="connsiteY7" fmla="*/ 855076 h 1460963"/>
                  <a:gd name="connsiteX8" fmla="*/ 0 w 993148"/>
                  <a:gd name="connsiteY8" fmla="*/ 485852 h 1460963"/>
                  <a:gd name="connsiteX9" fmla="*/ 0 w 993148"/>
                  <a:gd name="connsiteY9" fmla="*/ 88338 h 1460963"/>
                  <a:gd name="connsiteX0" fmla="*/ 0 w 993148"/>
                  <a:gd name="connsiteY0" fmla="*/ 88338 h 1460963"/>
                  <a:gd name="connsiteX1" fmla="*/ 441678 w 993148"/>
                  <a:gd name="connsiteY1" fmla="*/ 0 h 1460963"/>
                  <a:gd name="connsiteX2" fmla="*/ 530016 w 993148"/>
                  <a:gd name="connsiteY2" fmla="*/ 485852 h 1460963"/>
                  <a:gd name="connsiteX3" fmla="*/ 502038 w 993148"/>
                  <a:gd name="connsiteY3" fmla="*/ 803914 h 1460963"/>
                  <a:gd name="connsiteX4" fmla="*/ 993148 w 993148"/>
                  <a:gd name="connsiteY4" fmla="*/ 1260809 h 1460963"/>
                  <a:gd name="connsiteX5" fmla="*/ 734693 w 993148"/>
                  <a:gd name="connsiteY5" fmla="*/ 1460963 h 1460963"/>
                  <a:gd name="connsiteX6" fmla="*/ 146263 w 993148"/>
                  <a:gd name="connsiteY6" fmla="*/ 855076 h 1460963"/>
                  <a:gd name="connsiteX7" fmla="*/ 0 w 993148"/>
                  <a:gd name="connsiteY7" fmla="*/ 485852 h 1460963"/>
                  <a:gd name="connsiteX8" fmla="*/ 0 w 993148"/>
                  <a:gd name="connsiteY8" fmla="*/ 88338 h 1460963"/>
                  <a:gd name="connsiteX0" fmla="*/ 0 w 993148"/>
                  <a:gd name="connsiteY0" fmla="*/ 104437 h 1477062"/>
                  <a:gd name="connsiteX1" fmla="*/ 65623 w 993148"/>
                  <a:gd name="connsiteY1" fmla="*/ 0 h 1477062"/>
                  <a:gd name="connsiteX2" fmla="*/ 530016 w 993148"/>
                  <a:gd name="connsiteY2" fmla="*/ 501951 h 1477062"/>
                  <a:gd name="connsiteX3" fmla="*/ 502038 w 993148"/>
                  <a:gd name="connsiteY3" fmla="*/ 820013 h 1477062"/>
                  <a:gd name="connsiteX4" fmla="*/ 993148 w 993148"/>
                  <a:gd name="connsiteY4" fmla="*/ 1276908 h 1477062"/>
                  <a:gd name="connsiteX5" fmla="*/ 734693 w 993148"/>
                  <a:gd name="connsiteY5" fmla="*/ 1477062 h 1477062"/>
                  <a:gd name="connsiteX6" fmla="*/ 146263 w 993148"/>
                  <a:gd name="connsiteY6" fmla="*/ 871175 h 1477062"/>
                  <a:gd name="connsiteX7" fmla="*/ 0 w 993148"/>
                  <a:gd name="connsiteY7" fmla="*/ 501951 h 1477062"/>
                  <a:gd name="connsiteX8" fmla="*/ 0 w 993148"/>
                  <a:gd name="connsiteY8" fmla="*/ 10443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750452 w 1213584"/>
                  <a:gd name="connsiteY2" fmla="*/ 501951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220436 w 1213584"/>
                  <a:gd name="connsiteY7" fmla="*/ 501951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347245 w 1213584"/>
                  <a:gd name="connsiteY2" fmla="*/ 203984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22474 w 1213584"/>
                  <a:gd name="connsiteY3" fmla="*/ 820013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366699 w 1213584"/>
                  <a:gd name="connsiteY6" fmla="*/ 871175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109229 w 1213584"/>
                  <a:gd name="connsiteY7" fmla="*/ 459515 h 1477062"/>
                  <a:gd name="connsiteX8" fmla="*/ 0 w 1213584"/>
                  <a:gd name="connsiteY8" fmla="*/ 132057 h 1477062"/>
                  <a:gd name="connsiteX0" fmla="*/ 0 w 1213584"/>
                  <a:gd name="connsiteY0" fmla="*/ 132057 h 1477062"/>
                  <a:gd name="connsiteX1" fmla="*/ 286059 w 1213584"/>
                  <a:gd name="connsiteY1" fmla="*/ 0 h 1477062"/>
                  <a:gd name="connsiteX2" fmla="*/ 477223 w 1213584"/>
                  <a:gd name="connsiteY2" fmla="*/ 139758 h 1477062"/>
                  <a:gd name="connsiteX3" fmla="*/ 744628 w 1213584"/>
                  <a:gd name="connsiteY3" fmla="*/ 641545 h 1477062"/>
                  <a:gd name="connsiteX4" fmla="*/ 1213584 w 1213584"/>
                  <a:gd name="connsiteY4" fmla="*/ 1276908 h 1477062"/>
                  <a:gd name="connsiteX5" fmla="*/ 955129 w 1213584"/>
                  <a:gd name="connsiteY5" fmla="*/ 1477062 h 1477062"/>
                  <a:gd name="connsiteX6" fmla="*/ 472545 w 1213584"/>
                  <a:gd name="connsiteY6" fmla="*/ 872927 h 1477062"/>
                  <a:gd name="connsiteX7" fmla="*/ 28331 w 1213584"/>
                  <a:gd name="connsiteY7" fmla="*/ 408805 h 1477062"/>
                  <a:gd name="connsiteX8" fmla="*/ 0 w 1213584"/>
                  <a:gd name="connsiteY8" fmla="*/ 132057 h 1477062"/>
                  <a:gd name="connsiteX0" fmla="*/ 0 w 1314069"/>
                  <a:gd name="connsiteY0" fmla="*/ 170989 h 1477062"/>
                  <a:gd name="connsiteX1" fmla="*/ 386544 w 1314069"/>
                  <a:gd name="connsiteY1" fmla="*/ 0 h 1477062"/>
                  <a:gd name="connsiteX2" fmla="*/ 577708 w 1314069"/>
                  <a:gd name="connsiteY2" fmla="*/ 139758 h 1477062"/>
                  <a:gd name="connsiteX3" fmla="*/ 845113 w 1314069"/>
                  <a:gd name="connsiteY3" fmla="*/ 641545 h 1477062"/>
                  <a:gd name="connsiteX4" fmla="*/ 1314069 w 1314069"/>
                  <a:gd name="connsiteY4" fmla="*/ 1276908 h 1477062"/>
                  <a:gd name="connsiteX5" fmla="*/ 1055614 w 1314069"/>
                  <a:gd name="connsiteY5" fmla="*/ 1477062 h 1477062"/>
                  <a:gd name="connsiteX6" fmla="*/ 573030 w 1314069"/>
                  <a:gd name="connsiteY6" fmla="*/ 872927 h 1477062"/>
                  <a:gd name="connsiteX7" fmla="*/ 128816 w 1314069"/>
                  <a:gd name="connsiteY7" fmla="*/ 408805 h 1477062"/>
                  <a:gd name="connsiteX8" fmla="*/ 0 w 1314069"/>
                  <a:gd name="connsiteY8" fmla="*/ 170989 h 1477062"/>
                  <a:gd name="connsiteX0" fmla="*/ 0 w 1314069"/>
                  <a:gd name="connsiteY0" fmla="*/ 272637 h 1578710"/>
                  <a:gd name="connsiteX1" fmla="*/ 443084 w 1314069"/>
                  <a:gd name="connsiteY1" fmla="*/ 0 h 1578710"/>
                  <a:gd name="connsiteX2" fmla="*/ 577708 w 1314069"/>
                  <a:gd name="connsiteY2" fmla="*/ 241406 h 1578710"/>
                  <a:gd name="connsiteX3" fmla="*/ 845113 w 1314069"/>
                  <a:gd name="connsiteY3" fmla="*/ 743193 h 1578710"/>
                  <a:gd name="connsiteX4" fmla="*/ 1314069 w 1314069"/>
                  <a:gd name="connsiteY4" fmla="*/ 1378556 h 1578710"/>
                  <a:gd name="connsiteX5" fmla="*/ 1055614 w 1314069"/>
                  <a:gd name="connsiteY5" fmla="*/ 1578710 h 1578710"/>
                  <a:gd name="connsiteX6" fmla="*/ 573030 w 1314069"/>
                  <a:gd name="connsiteY6" fmla="*/ 974575 h 1578710"/>
                  <a:gd name="connsiteX7" fmla="*/ 128816 w 1314069"/>
                  <a:gd name="connsiteY7" fmla="*/ 510453 h 1578710"/>
                  <a:gd name="connsiteX8" fmla="*/ 0 w 1314069"/>
                  <a:gd name="connsiteY8" fmla="*/ 272637 h 157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069" h="1578710">
                    <a:moveTo>
                      <a:pt x="0" y="272637"/>
                    </a:moveTo>
                    <a:cubicBezTo>
                      <a:pt x="73613" y="191662"/>
                      <a:pt x="354748" y="0"/>
                      <a:pt x="443084" y="0"/>
                    </a:cubicBezTo>
                    <a:cubicBezTo>
                      <a:pt x="531420" y="66252"/>
                      <a:pt x="567648" y="107420"/>
                      <a:pt x="577708" y="241406"/>
                    </a:cubicBezTo>
                    <a:cubicBezTo>
                      <a:pt x="606598" y="360767"/>
                      <a:pt x="771110" y="609332"/>
                      <a:pt x="845113" y="743193"/>
                    </a:cubicBezTo>
                    <a:cubicBezTo>
                      <a:pt x="898939" y="1168013"/>
                      <a:pt x="1308846" y="1269146"/>
                      <a:pt x="1314069" y="1378556"/>
                    </a:cubicBezTo>
                    <a:cubicBezTo>
                      <a:pt x="1248510" y="1471581"/>
                      <a:pt x="1173394" y="1578710"/>
                      <a:pt x="1055614" y="1578710"/>
                    </a:cubicBezTo>
                    <a:cubicBezTo>
                      <a:pt x="935566" y="1512351"/>
                      <a:pt x="695479" y="1137093"/>
                      <a:pt x="573030" y="974575"/>
                    </a:cubicBezTo>
                    <a:cubicBezTo>
                      <a:pt x="450581" y="812057"/>
                      <a:pt x="174292" y="639506"/>
                      <a:pt x="128816" y="510453"/>
                    </a:cubicBezTo>
                    <a:lnTo>
                      <a:pt x="0" y="272637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A090D6EF-3FCC-43C7-A8EC-A4F7ABEBC994}"/>
                  </a:ext>
                </a:extLst>
              </p:cNvPr>
              <p:cNvSpPr/>
              <p:nvPr/>
            </p:nvSpPr>
            <p:spPr>
              <a:xfrm rot="20888316">
                <a:off x="4539358" y="5414486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C96375A-5D89-41D0-A9FF-772A31A1C34C}"/>
                  </a:ext>
                </a:extLst>
              </p:cNvPr>
              <p:cNvSpPr/>
              <p:nvPr/>
            </p:nvSpPr>
            <p:spPr>
              <a:xfrm rot="20888316">
                <a:off x="4970894" y="5285630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AAC4E05E-F788-484C-9F79-7C08CE2498DF}"/>
                  </a:ext>
                </a:extLst>
              </p:cNvPr>
              <p:cNvSpPr/>
              <p:nvPr/>
            </p:nvSpPr>
            <p:spPr>
              <a:xfrm rot="20888316">
                <a:off x="6038921" y="5384488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9C00916-2F16-4CB2-A9E2-4E1FE3D67755}"/>
                  </a:ext>
                </a:extLst>
              </p:cNvPr>
              <p:cNvSpPr/>
              <p:nvPr/>
            </p:nvSpPr>
            <p:spPr>
              <a:xfrm rot="20888316">
                <a:off x="5747800" y="5416792"/>
                <a:ext cx="369143" cy="207157"/>
              </a:xfrm>
              <a:custGeom>
                <a:avLst/>
                <a:gdLst>
                  <a:gd name="connsiteX0" fmla="*/ 351149 w 369143"/>
                  <a:gd name="connsiteY0" fmla="*/ 0 h 207157"/>
                  <a:gd name="connsiteX1" fmla="*/ 363570 w 369143"/>
                  <a:gd name="connsiteY1" fmla="*/ 60455 h 207157"/>
                  <a:gd name="connsiteX2" fmla="*/ 355026 w 369143"/>
                  <a:gd name="connsiteY2" fmla="*/ 177620 h 207157"/>
                  <a:gd name="connsiteX3" fmla="*/ 28711 w 369143"/>
                  <a:gd name="connsiteY3" fmla="*/ 158151 h 207157"/>
                  <a:gd name="connsiteX4" fmla="*/ 42 w 369143"/>
                  <a:gd name="connsiteY4" fmla="*/ 489 h 207157"/>
                  <a:gd name="connsiteX5" fmla="*/ 0 w 369143"/>
                  <a:gd name="connsiteY5" fmla="*/ 0 h 207157"/>
                  <a:gd name="connsiteX6" fmla="*/ 351149 w 369143"/>
                  <a:gd name="connsiteY6" fmla="*/ 0 h 2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143" h="207157">
                    <a:moveTo>
                      <a:pt x="351149" y="0"/>
                    </a:moveTo>
                    <a:lnTo>
                      <a:pt x="363570" y="60455"/>
                    </a:lnTo>
                    <a:cubicBezTo>
                      <a:pt x="372069" y="114093"/>
                      <a:pt x="372049" y="156170"/>
                      <a:pt x="355026" y="177620"/>
                    </a:cubicBezTo>
                    <a:cubicBezTo>
                      <a:pt x="244437" y="204490"/>
                      <a:pt x="117371" y="235684"/>
                      <a:pt x="28711" y="158151"/>
                    </a:cubicBezTo>
                    <a:cubicBezTo>
                      <a:pt x="17040" y="125906"/>
                      <a:pt x="7522" y="69752"/>
                      <a:pt x="42" y="489"/>
                    </a:cubicBezTo>
                    <a:lnTo>
                      <a:pt x="0" y="0"/>
                    </a:lnTo>
                    <a:lnTo>
                      <a:pt x="351149" y="0"/>
                    </a:lnTo>
                    <a:close/>
                  </a:path>
                </a:pathLst>
              </a:custGeom>
              <a:solidFill>
                <a:srgbClr val="CAC0BE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Oval 1">
                <a:extLst>
                  <a:ext uri="{FF2B5EF4-FFF2-40B4-BE49-F238E27FC236}">
                    <a16:creationId xmlns:a16="http://schemas.microsoft.com/office/drawing/2014/main" id="{2BD9D194-0916-4802-9DDC-EFD0C4F25C33}"/>
                  </a:ext>
                </a:extLst>
              </p:cNvPr>
              <p:cNvSpPr/>
              <p:nvPr/>
            </p:nvSpPr>
            <p:spPr>
              <a:xfrm rot="1737869">
                <a:off x="5750929" y="2422723"/>
                <a:ext cx="1618412" cy="976920"/>
              </a:xfrm>
              <a:custGeom>
                <a:avLst/>
                <a:gdLst>
                  <a:gd name="connsiteX0" fmla="*/ 0 w 1728736"/>
                  <a:gd name="connsiteY0" fmla="*/ 393576 h 787152"/>
                  <a:gd name="connsiteX1" fmla="*/ 864368 w 1728736"/>
                  <a:gd name="connsiteY1" fmla="*/ 0 h 787152"/>
                  <a:gd name="connsiteX2" fmla="*/ 1728736 w 1728736"/>
                  <a:gd name="connsiteY2" fmla="*/ 393576 h 787152"/>
                  <a:gd name="connsiteX3" fmla="*/ 864368 w 1728736"/>
                  <a:gd name="connsiteY3" fmla="*/ 787152 h 787152"/>
                  <a:gd name="connsiteX4" fmla="*/ 0 w 1728736"/>
                  <a:gd name="connsiteY4" fmla="*/ 393576 h 787152"/>
                  <a:gd name="connsiteX0" fmla="*/ 0 w 1685511"/>
                  <a:gd name="connsiteY0" fmla="*/ 216219 h 802389"/>
                  <a:gd name="connsiteX1" fmla="*/ 821143 w 1685511"/>
                  <a:gd name="connsiteY1" fmla="*/ 12046 h 802389"/>
                  <a:gd name="connsiteX2" fmla="*/ 1685511 w 1685511"/>
                  <a:gd name="connsiteY2" fmla="*/ 405622 h 802389"/>
                  <a:gd name="connsiteX3" fmla="*/ 821143 w 1685511"/>
                  <a:gd name="connsiteY3" fmla="*/ 799198 h 802389"/>
                  <a:gd name="connsiteX4" fmla="*/ 0 w 1685511"/>
                  <a:gd name="connsiteY4" fmla="*/ 216219 h 802389"/>
                  <a:gd name="connsiteX0" fmla="*/ 3942 w 1689453"/>
                  <a:gd name="connsiteY0" fmla="*/ 122059 h 708229"/>
                  <a:gd name="connsiteX1" fmla="*/ 1173533 w 1689453"/>
                  <a:gd name="connsiteY1" fmla="*/ 12430 h 708229"/>
                  <a:gd name="connsiteX2" fmla="*/ 1689453 w 1689453"/>
                  <a:gd name="connsiteY2" fmla="*/ 311462 h 708229"/>
                  <a:gd name="connsiteX3" fmla="*/ 825085 w 1689453"/>
                  <a:gd name="connsiteY3" fmla="*/ 705038 h 708229"/>
                  <a:gd name="connsiteX4" fmla="*/ 3942 w 1689453"/>
                  <a:gd name="connsiteY4" fmla="*/ 122059 h 708229"/>
                  <a:gd name="connsiteX0" fmla="*/ 3942 w 1743504"/>
                  <a:gd name="connsiteY0" fmla="*/ 194620 h 780790"/>
                  <a:gd name="connsiteX1" fmla="*/ 1173533 w 1743504"/>
                  <a:gd name="connsiteY1" fmla="*/ 84991 h 780790"/>
                  <a:gd name="connsiteX2" fmla="*/ 1689453 w 1743504"/>
                  <a:gd name="connsiteY2" fmla="*/ 384023 h 780790"/>
                  <a:gd name="connsiteX3" fmla="*/ 825085 w 1743504"/>
                  <a:gd name="connsiteY3" fmla="*/ 777599 h 780790"/>
                  <a:gd name="connsiteX4" fmla="*/ 3942 w 1743504"/>
                  <a:gd name="connsiteY4" fmla="*/ 194620 h 780790"/>
                  <a:gd name="connsiteX0" fmla="*/ 3822 w 1564802"/>
                  <a:gd name="connsiteY0" fmla="*/ 130752 h 726622"/>
                  <a:gd name="connsiteX1" fmla="*/ 1173413 w 1564802"/>
                  <a:gd name="connsiteY1" fmla="*/ 21123 h 726622"/>
                  <a:gd name="connsiteX2" fmla="*/ 1564802 w 1564802"/>
                  <a:gd name="connsiteY2" fmla="*/ 441339 h 726622"/>
                  <a:gd name="connsiteX3" fmla="*/ 824965 w 1564802"/>
                  <a:gd name="connsiteY3" fmla="*/ 713731 h 726622"/>
                  <a:gd name="connsiteX4" fmla="*/ 3822 w 1564802"/>
                  <a:gd name="connsiteY4" fmla="*/ 130752 h 726622"/>
                  <a:gd name="connsiteX0" fmla="*/ 6154 w 1567134"/>
                  <a:gd name="connsiteY0" fmla="*/ 176622 h 772492"/>
                  <a:gd name="connsiteX1" fmla="*/ 1175745 w 1567134"/>
                  <a:gd name="connsiteY1" fmla="*/ 66993 h 772492"/>
                  <a:gd name="connsiteX2" fmla="*/ 1567134 w 1567134"/>
                  <a:gd name="connsiteY2" fmla="*/ 487209 h 772492"/>
                  <a:gd name="connsiteX3" fmla="*/ 827297 w 1567134"/>
                  <a:gd name="connsiteY3" fmla="*/ 759601 h 772492"/>
                  <a:gd name="connsiteX4" fmla="*/ 6154 w 1567134"/>
                  <a:gd name="connsiteY4" fmla="*/ 176622 h 772492"/>
                  <a:gd name="connsiteX0" fmla="*/ 6154 w 1567134"/>
                  <a:gd name="connsiteY0" fmla="*/ 157610 h 753480"/>
                  <a:gd name="connsiteX1" fmla="*/ 1175745 w 1567134"/>
                  <a:gd name="connsiteY1" fmla="*/ 47981 h 753480"/>
                  <a:gd name="connsiteX2" fmla="*/ 1567134 w 1567134"/>
                  <a:gd name="connsiteY2" fmla="*/ 468197 h 753480"/>
                  <a:gd name="connsiteX3" fmla="*/ 827297 w 1567134"/>
                  <a:gd name="connsiteY3" fmla="*/ 740589 h 753480"/>
                  <a:gd name="connsiteX4" fmla="*/ 6154 w 1567134"/>
                  <a:gd name="connsiteY4" fmla="*/ 157610 h 753480"/>
                  <a:gd name="connsiteX0" fmla="*/ 6152 w 1564992"/>
                  <a:gd name="connsiteY0" fmla="*/ 173461 h 763911"/>
                  <a:gd name="connsiteX1" fmla="*/ 1175743 w 1564992"/>
                  <a:gd name="connsiteY1" fmla="*/ 63832 h 763911"/>
                  <a:gd name="connsiteX2" fmla="*/ 1564992 w 1564992"/>
                  <a:gd name="connsiteY2" fmla="*/ 432976 h 763911"/>
                  <a:gd name="connsiteX3" fmla="*/ 827295 w 1564992"/>
                  <a:gd name="connsiteY3" fmla="*/ 756440 h 763911"/>
                  <a:gd name="connsiteX4" fmla="*/ 6152 w 1564992"/>
                  <a:gd name="connsiteY4" fmla="*/ 173461 h 763911"/>
                  <a:gd name="connsiteX0" fmla="*/ 6152 w 1564992"/>
                  <a:gd name="connsiteY0" fmla="*/ 152579 h 743029"/>
                  <a:gd name="connsiteX1" fmla="*/ 1175743 w 1564992"/>
                  <a:gd name="connsiteY1" fmla="*/ 42950 h 743029"/>
                  <a:gd name="connsiteX2" fmla="*/ 1564992 w 1564992"/>
                  <a:gd name="connsiteY2" fmla="*/ 412094 h 743029"/>
                  <a:gd name="connsiteX3" fmla="*/ 827295 w 1564992"/>
                  <a:gd name="connsiteY3" fmla="*/ 735558 h 743029"/>
                  <a:gd name="connsiteX4" fmla="*/ 6152 w 1564992"/>
                  <a:gd name="connsiteY4" fmla="*/ 152579 h 743029"/>
                  <a:gd name="connsiteX0" fmla="*/ 1173 w 1560013"/>
                  <a:gd name="connsiteY0" fmla="*/ 110778 h 735106"/>
                  <a:gd name="connsiteX1" fmla="*/ 1170764 w 1560013"/>
                  <a:gd name="connsiteY1" fmla="*/ 1149 h 735106"/>
                  <a:gd name="connsiteX2" fmla="*/ 1560013 w 1560013"/>
                  <a:gd name="connsiteY2" fmla="*/ 370293 h 735106"/>
                  <a:gd name="connsiteX3" fmla="*/ 963624 w 1560013"/>
                  <a:gd name="connsiteY3" fmla="*/ 728764 h 735106"/>
                  <a:gd name="connsiteX4" fmla="*/ 1173 w 1560013"/>
                  <a:gd name="connsiteY4" fmla="*/ 110778 h 735106"/>
                  <a:gd name="connsiteX0" fmla="*/ 34136 w 1592976"/>
                  <a:gd name="connsiteY0" fmla="*/ 110778 h 920597"/>
                  <a:gd name="connsiteX1" fmla="*/ 1203727 w 1592976"/>
                  <a:gd name="connsiteY1" fmla="*/ 1149 h 920597"/>
                  <a:gd name="connsiteX2" fmla="*/ 1592976 w 1592976"/>
                  <a:gd name="connsiteY2" fmla="*/ 370293 h 920597"/>
                  <a:gd name="connsiteX3" fmla="*/ 996587 w 1592976"/>
                  <a:gd name="connsiteY3" fmla="*/ 728764 h 920597"/>
                  <a:gd name="connsiteX4" fmla="*/ 373038 w 1592976"/>
                  <a:gd name="connsiteY4" fmla="*/ 889316 h 920597"/>
                  <a:gd name="connsiteX5" fmla="*/ 34136 w 1592976"/>
                  <a:gd name="connsiteY5" fmla="*/ 110778 h 920597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  <a:gd name="connsiteX0" fmla="*/ 59572 w 1618412"/>
                  <a:gd name="connsiteY0" fmla="*/ 167101 h 976920"/>
                  <a:gd name="connsiteX1" fmla="*/ 1229163 w 1618412"/>
                  <a:gd name="connsiteY1" fmla="*/ 57472 h 976920"/>
                  <a:gd name="connsiteX2" fmla="*/ 1618412 w 1618412"/>
                  <a:gd name="connsiteY2" fmla="*/ 426616 h 976920"/>
                  <a:gd name="connsiteX3" fmla="*/ 1022023 w 1618412"/>
                  <a:gd name="connsiteY3" fmla="*/ 785087 h 976920"/>
                  <a:gd name="connsiteX4" fmla="*/ 398474 w 1618412"/>
                  <a:gd name="connsiteY4" fmla="*/ 945639 h 976920"/>
                  <a:gd name="connsiteX5" fmla="*/ 59572 w 1618412"/>
                  <a:gd name="connsiteY5" fmla="*/ 167101 h 976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8412" h="976920">
                    <a:moveTo>
                      <a:pt x="59572" y="167101"/>
                    </a:moveTo>
                    <a:cubicBezTo>
                      <a:pt x="266362" y="-140685"/>
                      <a:pt x="1002567" y="74221"/>
                      <a:pt x="1229163" y="57472"/>
                    </a:cubicBezTo>
                    <a:cubicBezTo>
                      <a:pt x="1455759" y="40723"/>
                      <a:pt x="1618412" y="209250"/>
                      <a:pt x="1618412" y="426616"/>
                    </a:cubicBezTo>
                    <a:cubicBezTo>
                      <a:pt x="1541263" y="756360"/>
                      <a:pt x="1225346" y="698583"/>
                      <a:pt x="1022023" y="785087"/>
                    </a:cubicBezTo>
                    <a:cubicBezTo>
                      <a:pt x="818700" y="871591"/>
                      <a:pt x="558883" y="1048637"/>
                      <a:pt x="398474" y="945639"/>
                    </a:cubicBezTo>
                    <a:cubicBezTo>
                      <a:pt x="238066" y="842641"/>
                      <a:pt x="-147218" y="474887"/>
                      <a:pt x="59572" y="167101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56">
                <a:extLst>
                  <a:ext uri="{FF2B5EF4-FFF2-40B4-BE49-F238E27FC236}">
                    <a16:creationId xmlns:a16="http://schemas.microsoft.com/office/drawing/2014/main" id="{E753D578-A6B9-4EAC-96C4-9BECCE39A771}"/>
                  </a:ext>
                </a:extLst>
              </p:cNvPr>
              <p:cNvSpPr/>
              <p:nvPr/>
            </p:nvSpPr>
            <p:spPr>
              <a:xfrm rot="6635828" flipH="1">
                <a:off x="6290149" y="2046745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8CAD45AC-C2DB-4745-869F-B16681C7CF00}"/>
                  </a:ext>
                </a:extLst>
              </p:cNvPr>
              <p:cNvSpPr/>
              <p:nvPr/>
            </p:nvSpPr>
            <p:spPr>
              <a:xfrm rot="20839346">
                <a:off x="6161620" y="2204633"/>
                <a:ext cx="341095" cy="264387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  <a:alpha val="20000"/>
                    </a:schemeClr>
                  </a:gs>
                  <a:gs pos="100000">
                    <a:srgbClr val="9097A9"/>
                  </a:gs>
                  <a:gs pos="29000">
                    <a:srgbClr val="E6D2C2"/>
                  </a:gs>
                  <a:gs pos="69000">
                    <a:schemeClr val="accent1">
                      <a:lumMod val="30000"/>
                      <a:lumOff val="70000"/>
                    </a:schemeClr>
                  </a:gs>
                </a:gsLst>
                <a:lin ang="0" scaled="1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81EA9E28-4F3A-4273-B8CB-6C443AAF2F6D}"/>
                  </a:ext>
                </a:extLst>
              </p:cNvPr>
              <p:cNvSpPr/>
              <p:nvPr/>
            </p:nvSpPr>
            <p:spPr>
              <a:xfrm rot="20725822">
                <a:off x="4406956" y="3946542"/>
                <a:ext cx="785558" cy="43045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04EA83CF-D6C7-405F-AC06-E93329CDC021}"/>
                  </a:ext>
                </a:extLst>
              </p:cNvPr>
              <p:cNvSpPr/>
              <p:nvPr/>
            </p:nvSpPr>
            <p:spPr>
              <a:xfrm>
                <a:off x="5408417" y="3823885"/>
                <a:ext cx="785558" cy="39542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5ED268E7-DBE2-45F4-915D-ADD05BB86A9E}"/>
                  </a:ext>
                </a:extLst>
              </p:cNvPr>
              <p:cNvSpPr/>
              <p:nvPr/>
            </p:nvSpPr>
            <p:spPr>
              <a:xfrm rot="5400000">
                <a:off x="6264771" y="2591178"/>
                <a:ext cx="400113" cy="20140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Arc 186">
                <a:extLst>
                  <a:ext uri="{FF2B5EF4-FFF2-40B4-BE49-F238E27FC236}">
                    <a16:creationId xmlns:a16="http://schemas.microsoft.com/office/drawing/2014/main" id="{B3B227EF-C662-4819-B0C5-67F2FC80977D}"/>
                  </a:ext>
                </a:extLst>
              </p:cNvPr>
              <p:cNvSpPr/>
              <p:nvPr/>
            </p:nvSpPr>
            <p:spPr>
              <a:xfrm rot="9156397">
                <a:off x="6988205" y="3049115"/>
                <a:ext cx="299667" cy="281984"/>
              </a:xfrm>
              <a:prstGeom prst="arc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7D0317A2-5B12-47B0-8B2A-C96729B47549}"/>
                  </a:ext>
                </a:extLst>
              </p:cNvPr>
              <p:cNvSpPr/>
              <p:nvPr/>
            </p:nvSpPr>
            <p:spPr>
              <a:xfrm rot="4759866">
                <a:off x="7080920" y="3034390"/>
                <a:ext cx="90825" cy="457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7FB4B89C-D2B7-472E-93F9-E04053538758}"/>
                  </a:ext>
                </a:extLst>
              </p:cNvPr>
              <p:cNvSpPr/>
              <p:nvPr/>
            </p:nvSpPr>
            <p:spPr>
              <a:xfrm rot="5400000">
                <a:off x="6363500" y="2575470"/>
                <a:ext cx="260861" cy="13131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73478EF-82B8-43FC-8241-C1DA150E1024}"/>
                  </a:ext>
                </a:extLst>
              </p:cNvPr>
              <p:cNvSpPr/>
              <p:nvPr/>
            </p:nvSpPr>
            <p:spPr>
              <a:xfrm rot="5885214">
                <a:off x="5735282" y="2569905"/>
                <a:ext cx="374649" cy="18858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Arc 190">
                <a:extLst>
                  <a:ext uri="{FF2B5EF4-FFF2-40B4-BE49-F238E27FC236}">
                    <a16:creationId xmlns:a16="http://schemas.microsoft.com/office/drawing/2014/main" id="{005BF4A0-4CEA-4176-B96A-C443410A605E}"/>
                  </a:ext>
                </a:extLst>
              </p:cNvPr>
              <p:cNvSpPr/>
              <p:nvPr/>
            </p:nvSpPr>
            <p:spPr>
              <a:xfrm rot="14219050">
                <a:off x="6975956" y="3198909"/>
                <a:ext cx="299667" cy="281984"/>
              </a:xfrm>
              <a:prstGeom prst="arc">
                <a:avLst>
                  <a:gd name="adj1" fmla="val 19293920"/>
                  <a:gd name="adj2" fmla="val 0"/>
                </a:avLst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0EE3D4E-29B7-4624-BFA5-4D3E6B710B33}"/>
                  </a:ext>
                </a:extLst>
              </p:cNvPr>
              <p:cNvSpPr/>
              <p:nvPr/>
            </p:nvSpPr>
            <p:spPr>
              <a:xfrm rot="5400000">
                <a:off x="6433146" y="2545010"/>
                <a:ext cx="127866" cy="6436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D112AE3-BE0C-4AEB-AA91-B29D43C09D78}"/>
                  </a:ext>
                </a:extLst>
              </p:cNvPr>
              <p:cNvSpPr/>
              <p:nvPr/>
            </p:nvSpPr>
            <p:spPr>
              <a:xfrm rot="5400000">
                <a:off x="6419644" y="2676222"/>
                <a:ext cx="90824" cy="457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3CA1BD7-8B16-4CDA-B31A-5283EBCFA19E}"/>
                  </a:ext>
                </a:extLst>
              </p:cNvPr>
              <p:cNvSpPr/>
              <p:nvPr/>
            </p:nvSpPr>
            <p:spPr>
              <a:xfrm>
                <a:off x="6781502" y="2715993"/>
                <a:ext cx="322241" cy="598072"/>
              </a:xfrm>
              <a:custGeom>
                <a:avLst/>
                <a:gdLst>
                  <a:gd name="connsiteX0" fmla="*/ 0 w 370112"/>
                  <a:gd name="connsiteY0" fmla="*/ 570564 h 570564"/>
                  <a:gd name="connsiteX1" fmla="*/ 337625 w 370112"/>
                  <a:gd name="connsiteY1" fmla="*/ 35992 h 570564"/>
                  <a:gd name="connsiteX2" fmla="*/ 337625 w 370112"/>
                  <a:gd name="connsiteY2" fmla="*/ 92262 h 570564"/>
                  <a:gd name="connsiteX0" fmla="*/ 0 w 337625"/>
                  <a:gd name="connsiteY0" fmla="*/ 534572 h 534572"/>
                  <a:gd name="connsiteX1" fmla="*/ 337625 w 337625"/>
                  <a:gd name="connsiteY1" fmla="*/ 0 h 534572"/>
                  <a:gd name="connsiteX0" fmla="*/ 0 w 347150"/>
                  <a:gd name="connsiteY0" fmla="*/ 556797 h 556797"/>
                  <a:gd name="connsiteX1" fmla="*/ 347150 w 347150"/>
                  <a:gd name="connsiteY1" fmla="*/ 0 h 556797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0 w 318575"/>
                  <a:gd name="connsiteY0" fmla="*/ 598072 h 598072"/>
                  <a:gd name="connsiteX1" fmla="*/ 318575 w 318575"/>
                  <a:gd name="connsiteY1" fmla="*/ 0 h 598072"/>
                  <a:gd name="connsiteX0" fmla="*/ 3666 w 322241"/>
                  <a:gd name="connsiteY0" fmla="*/ 598072 h 598072"/>
                  <a:gd name="connsiteX1" fmla="*/ 322241 w 322241"/>
                  <a:gd name="connsiteY1" fmla="*/ 0 h 598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241" h="598072">
                    <a:moveTo>
                      <a:pt x="3666" y="598072"/>
                    </a:moveTo>
                    <a:cubicBezTo>
                      <a:pt x="-26667" y="486556"/>
                      <a:pt x="135795" y="19392"/>
                      <a:pt x="322241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CFC7DE25-B841-4228-A553-3D7CC53AFFA0}"/>
                  </a:ext>
                </a:extLst>
              </p:cNvPr>
              <p:cNvGrpSpPr/>
              <p:nvPr/>
            </p:nvGrpSpPr>
            <p:grpSpPr>
              <a:xfrm>
                <a:off x="6146680" y="1365290"/>
                <a:ext cx="415476" cy="972412"/>
                <a:chOff x="7111205" y="797816"/>
                <a:chExt cx="361239" cy="845471"/>
              </a:xfrm>
            </p:grpSpPr>
            <p:sp>
              <p:nvSpPr>
                <p:cNvPr id="198" name="Isosceles Triangle 122">
                  <a:extLst>
                    <a:ext uri="{FF2B5EF4-FFF2-40B4-BE49-F238E27FC236}">
                      <a16:creationId xmlns:a16="http://schemas.microsoft.com/office/drawing/2014/main" id="{E98A63F0-31DF-4ADA-825A-AC9B3C0E7BD0}"/>
                    </a:ext>
                  </a:extLst>
                </p:cNvPr>
                <p:cNvSpPr/>
                <p:nvPr/>
              </p:nvSpPr>
              <p:spPr>
                <a:xfrm rot="1034248">
                  <a:off x="7223378" y="797816"/>
                  <a:ext cx="249066" cy="845471"/>
                </a:xfrm>
                <a:custGeom>
                  <a:avLst/>
                  <a:gdLst>
                    <a:gd name="connsiteX0" fmla="*/ 0 w 550898"/>
                    <a:gd name="connsiteY0" fmla="*/ 1278088 h 1278088"/>
                    <a:gd name="connsiteX1" fmla="*/ 275449 w 550898"/>
                    <a:gd name="connsiteY1" fmla="*/ 0 h 1278088"/>
                    <a:gd name="connsiteX2" fmla="*/ 550898 w 550898"/>
                    <a:gd name="connsiteY2" fmla="*/ 1278088 h 1278088"/>
                    <a:gd name="connsiteX3" fmla="*/ 0 w 550898"/>
                    <a:gd name="connsiteY3" fmla="*/ 1278088 h 1278088"/>
                    <a:gd name="connsiteX0" fmla="*/ 0 w 536633"/>
                    <a:gd name="connsiteY0" fmla="*/ 1278088 h 1278088"/>
                    <a:gd name="connsiteX1" fmla="*/ 275449 w 536633"/>
                    <a:gd name="connsiteY1" fmla="*/ 0 h 1278088"/>
                    <a:gd name="connsiteX2" fmla="*/ 536633 w 536633"/>
                    <a:gd name="connsiteY2" fmla="*/ 1167825 h 1278088"/>
                    <a:gd name="connsiteX3" fmla="*/ 0 w 536633"/>
                    <a:gd name="connsiteY3" fmla="*/ 1278088 h 1278088"/>
                    <a:gd name="connsiteX0" fmla="*/ 0 w 412572"/>
                    <a:gd name="connsiteY0" fmla="*/ 1324366 h 1324366"/>
                    <a:gd name="connsiteX1" fmla="*/ 151388 w 412572"/>
                    <a:gd name="connsiteY1" fmla="*/ 0 h 1324366"/>
                    <a:gd name="connsiteX2" fmla="*/ 412572 w 412572"/>
                    <a:gd name="connsiteY2" fmla="*/ 1167825 h 1324366"/>
                    <a:gd name="connsiteX3" fmla="*/ 0 w 412572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  <a:gd name="connsiteX0" fmla="*/ 0 w 390143"/>
                    <a:gd name="connsiteY0" fmla="*/ 1324366 h 1324366"/>
                    <a:gd name="connsiteX1" fmla="*/ 151388 w 390143"/>
                    <a:gd name="connsiteY1" fmla="*/ 0 h 1324366"/>
                    <a:gd name="connsiteX2" fmla="*/ 390143 w 390143"/>
                    <a:gd name="connsiteY2" fmla="*/ 1159823 h 1324366"/>
                    <a:gd name="connsiteX3" fmla="*/ 0 w 390143"/>
                    <a:gd name="connsiteY3" fmla="*/ 1324366 h 132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143" h="1324366">
                      <a:moveTo>
                        <a:pt x="0" y="1324366"/>
                      </a:moveTo>
                      <a:lnTo>
                        <a:pt x="151388" y="0"/>
                      </a:lnTo>
                      <a:lnTo>
                        <a:pt x="390143" y="1159823"/>
                      </a:lnTo>
                      <a:cubicBezTo>
                        <a:pt x="323613" y="1274747"/>
                        <a:pt x="189334" y="1315948"/>
                        <a:pt x="0" y="13243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4000">
                      <a:srgbClr val="BABED1"/>
                    </a:gs>
                    <a:gs pos="100000">
                      <a:srgbClr val="9097A9"/>
                    </a:gs>
                    <a:gs pos="46018">
                      <a:srgbClr val="CAC0BE"/>
                    </a:gs>
                    <a:gs pos="0">
                      <a:schemeClr val="accent1">
                        <a:lumMod val="5000"/>
                        <a:lumOff val="95000"/>
                      </a:schemeClr>
                    </a:gs>
                    <a:gs pos="24000">
                      <a:schemeClr val="accent2">
                        <a:lumMod val="20000"/>
                        <a:lumOff val="80000"/>
                      </a:schemeClr>
                    </a:gs>
                  </a:gsLst>
                  <a:lin ang="1080000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092850A8-B0F5-4724-B776-34D015E5215F}"/>
                    </a:ext>
                  </a:extLst>
                </p:cNvPr>
                <p:cNvSpPr/>
                <p:nvPr/>
              </p:nvSpPr>
              <p:spPr>
                <a:xfrm>
                  <a:off x="7337152" y="1048292"/>
                  <a:ext cx="84819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6274"/>
                    <a:gd name="connsiteX1" fmla="*/ 106680 w 106680"/>
                    <a:gd name="connsiteY1" fmla="*/ 45720 h 46274"/>
                    <a:gd name="connsiteX2" fmla="*/ 106680 w 106680"/>
                    <a:gd name="connsiteY2" fmla="*/ 45720 h 462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6274">
                      <a:moveTo>
                        <a:pt x="0" y="0"/>
                      </a:moveTo>
                      <a:cubicBezTo>
                        <a:pt x="27728" y="39475"/>
                        <a:pt x="66848" y="48840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8C8C8C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B471352E-8924-4E82-A276-0074DD5E871C}"/>
                    </a:ext>
                  </a:extLst>
                </p:cNvPr>
                <p:cNvSpPr/>
                <p:nvPr/>
              </p:nvSpPr>
              <p:spPr>
                <a:xfrm>
                  <a:off x="7300271" y="1143342"/>
                  <a:ext cx="107624" cy="41594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132"/>
                    <a:gd name="connsiteX1" fmla="*/ 106680 w 106680"/>
                    <a:gd name="connsiteY1" fmla="*/ 45720 h 47132"/>
                    <a:gd name="connsiteX2" fmla="*/ 106680 w 106680"/>
                    <a:gd name="connsiteY2" fmla="*/ 45720 h 47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132">
                      <a:moveTo>
                        <a:pt x="0" y="0"/>
                      </a:moveTo>
                      <a:cubicBezTo>
                        <a:pt x="25587" y="36862"/>
                        <a:pt x="69021" y="52102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03A1D8C4-CDCC-4122-88EE-98A45EDC71B0}"/>
                    </a:ext>
                  </a:extLst>
                </p:cNvPr>
                <p:cNvSpPr/>
                <p:nvPr/>
              </p:nvSpPr>
              <p:spPr>
                <a:xfrm>
                  <a:off x="7265531" y="1226027"/>
                  <a:ext cx="128265" cy="89010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55"/>
                    <a:gd name="connsiteX1" fmla="*/ 106680 w 106680"/>
                    <a:gd name="connsiteY1" fmla="*/ 45720 h 45755"/>
                    <a:gd name="connsiteX2" fmla="*/ 106680 w 106680"/>
                    <a:gd name="connsiteY2" fmla="*/ 45720 h 45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55">
                      <a:moveTo>
                        <a:pt x="0" y="0"/>
                      </a:moveTo>
                      <a:cubicBezTo>
                        <a:pt x="25326" y="33710"/>
                        <a:pt x="67709" y="46528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E6D2C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A3C200C9-C21A-4E70-9DC3-8C29CFFA2705}"/>
                    </a:ext>
                  </a:extLst>
                </p:cNvPr>
                <p:cNvSpPr/>
                <p:nvPr/>
              </p:nvSpPr>
              <p:spPr>
                <a:xfrm>
                  <a:off x="7219084" y="1324947"/>
                  <a:ext cx="170332" cy="92756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5720">
                      <a:moveTo>
                        <a:pt x="0" y="0"/>
                      </a:moveTo>
                      <a:cubicBezTo>
                        <a:pt x="24720" y="34270"/>
                        <a:pt x="67507" y="4579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BABED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826E6F7F-9ABE-470B-A989-74021AFB93D0}"/>
                    </a:ext>
                  </a:extLst>
                </p:cNvPr>
                <p:cNvSpPr/>
                <p:nvPr/>
              </p:nvSpPr>
              <p:spPr>
                <a:xfrm>
                  <a:off x="7111205" y="1406447"/>
                  <a:ext cx="269526" cy="105551"/>
                </a:xfrm>
                <a:custGeom>
                  <a:avLst/>
                  <a:gdLst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5720"/>
                    <a:gd name="connsiteX1" fmla="*/ 106680 w 106680"/>
                    <a:gd name="connsiteY1" fmla="*/ 45720 h 45720"/>
                    <a:gd name="connsiteX2" fmla="*/ 106680 w 106680"/>
                    <a:gd name="connsiteY2" fmla="*/ 45720 h 45720"/>
                    <a:gd name="connsiteX0" fmla="*/ 0 w 106680"/>
                    <a:gd name="connsiteY0" fmla="*/ 0 h 47066"/>
                    <a:gd name="connsiteX1" fmla="*/ 106680 w 106680"/>
                    <a:gd name="connsiteY1" fmla="*/ 45720 h 47066"/>
                    <a:gd name="connsiteX2" fmla="*/ 106680 w 106680"/>
                    <a:gd name="connsiteY2" fmla="*/ 45720 h 47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6680" h="47066">
                      <a:moveTo>
                        <a:pt x="0" y="0"/>
                      </a:moveTo>
                      <a:cubicBezTo>
                        <a:pt x="20457" y="39840"/>
                        <a:pt x="69825" y="51367"/>
                        <a:pt x="106680" y="45720"/>
                      </a:cubicBezTo>
                      <a:lnTo>
                        <a:pt x="106680" y="45720"/>
                      </a:lnTo>
                    </a:path>
                  </a:pathLst>
                </a:custGeom>
                <a:solidFill>
                  <a:srgbClr val="CAC0BE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6" name="Rectangle 56">
                <a:extLst>
                  <a:ext uri="{FF2B5EF4-FFF2-40B4-BE49-F238E27FC236}">
                    <a16:creationId xmlns:a16="http://schemas.microsoft.com/office/drawing/2014/main" id="{C6EC839B-1C99-410C-A068-56BF29A05BE8}"/>
                  </a:ext>
                </a:extLst>
              </p:cNvPr>
              <p:cNvSpPr/>
              <p:nvPr/>
            </p:nvSpPr>
            <p:spPr>
              <a:xfrm rot="4202227" flipH="1">
                <a:off x="5959094" y="2104016"/>
                <a:ext cx="533897" cy="247364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098877AD-9B8B-49DD-9206-03E636C091EE}"/>
                  </a:ext>
                </a:extLst>
              </p:cNvPr>
              <p:cNvSpPr/>
              <p:nvPr/>
            </p:nvSpPr>
            <p:spPr>
              <a:xfrm rot="5885214">
                <a:off x="6014683" y="2451472"/>
                <a:ext cx="374649" cy="188588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F2983F4-E947-47A4-B248-8428061F4B26}"/>
              </a:ext>
            </a:extLst>
          </p:cNvPr>
          <p:cNvGrpSpPr/>
          <p:nvPr/>
        </p:nvGrpSpPr>
        <p:grpSpPr>
          <a:xfrm>
            <a:off x="911824" y="191568"/>
            <a:ext cx="4506372" cy="6869654"/>
            <a:chOff x="911824" y="191568"/>
            <a:chExt cx="4506372" cy="686965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1BF5A8B-3F53-4DA9-9B47-50A2BBB731EB}"/>
                </a:ext>
              </a:extLst>
            </p:cNvPr>
            <p:cNvSpPr txBox="1"/>
            <p:nvPr/>
          </p:nvSpPr>
          <p:spPr>
            <a:xfrm>
              <a:off x="911824" y="191568"/>
              <a:ext cx="450637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6E635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ulture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59E2BAC-F503-4066-9A1A-9E0C24EAEDEC}"/>
                </a:ext>
              </a:extLst>
            </p:cNvPr>
            <p:cNvGrpSpPr/>
            <p:nvPr/>
          </p:nvGrpSpPr>
          <p:grpSpPr>
            <a:xfrm flipH="1">
              <a:off x="1181251" y="1700193"/>
              <a:ext cx="3198852" cy="5361029"/>
              <a:chOff x="3135414" y="23782"/>
              <a:chExt cx="4450514" cy="7458717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22E48E57-EF80-4F60-8527-CE07F1E5B5F4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488574" cy="3583472"/>
                <a:chOff x="6087929" y="3899027"/>
                <a:chExt cx="1488574" cy="3583472"/>
              </a:xfrm>
            </p:grpSpPr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1FE098D5-B4E1-45B0-840A-4E598A279CF8}"/>
                    </a:ext>
                  </a:extLst>
                </p:cNvPr>
                <p:cNvGrpSpPr/>
                <p:nvPr/>
              </p:nvGrpSpPr>
              <p:grpSpPr>
                <a:xfrm>
                  <a:off x="6087929" y="3899027"/>
                  <a:ext cx="1331285" cy="2567761"/>
                  <a:chOff x="6087929" y="3899027"/>
                  <a:chExt cx="1331285" cy="2567761"/>
                </a:xfrm>
              </p:grpSpPr>
              <p:sp>
                <p:nvSpPr>
                  <p:cNvPr id="116" name="Rectangle 15">
                    <a:extLst>
                      <a:ext uri="{FF2B5EF4-FFF2-40B4-BE49-F238E27FC236}">
                        <a16:creationId xmlns:a16="http://schemas.microsoft.com/office/drawing/2014/main" id="{1DF6A094-912C-4349-8023-D118946CDDC9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213347" y="3899027"/>
                    <a:ext cx="1205867" cy="256776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6E635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Rectangle 15">
                    <a:extLst>
                      <a:ext uri="{FF2B5EF4-FFF2-40B4-BE49-F238E27FC236}">
                        <a16:creationId xmlns:a16="http://schemas.microsoft.com/office/drawing/2014/main" id="{410A069C-7CFC-4B21-9C9D-74C8731B342F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087929" y="3902213"/>
                    <a:ext cx="1131672" cy="240977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51433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4" name="Arc 113">
                  <a:extLst>
                    <a:ext uri="{FF2B5EF4-FFF2-40B4-BE49-F238E27FC236}">
                      <a16:creationId xmlns:a16="http://schemas.microsoft.com/office/drawing/2014/main" id="{D9D68515-7F82-40C9-A5D0-62409F9D43A1}"/>
                    </a:ext>
                  </a:extLst>
                </p:cNvPr>
                <p:cNvSpPr/>
                <p:nvPr/>
              </p:nvSpPr>
              <p:spPr>
                <a:xfrm rot="19046660" flipH="1">
                  <a:off x="7140163" y="5179358"/>
                  <a:ext cx="166637" cy="230314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Arc 114">
                  <a:extLst>
                    <a:ext uri="{FF2B5EF4-FFF2-40B4-BE49-F238E27FC236}">
                      <a16:creationId xmlns:a16="http://schemas.microsoft.com/office/drawing/2014/main" id="{9AF59CBF-2497-459A-9444-E15FAFEE685B}"/>
                    </a:ext>
                  </a:extLst>
                </p:cNvPr>
                <p:cNvSpPr/>
                <p:nvPr/>
              </p:nvSpPr>
              <p:spPr>
                <a:xfrm rot="19046660" flipH="1">
                  <a:off x="7409866" y="5075739"/>
                  <a:ext cx="166637" cy="23571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4D290F2-54E0-43C2-8A83-D18F3E38269F}"/>
                  </a:ext>
                </a:extLst>
              </p:cNvPr>
              <p:cNvGrpSpPr/>
              <p:nvPr/>
            </p:nvGrpSpPr>
            <p:grpSpPr>
              <a:xfrm>
                <a:off x="3763767" y="1960695"/>
                <a:ext cx="2021977" cy="3259329"/>
                <a:chOff x="3763767" y="1960695"/>
                <a:chExt cx="2021977" cy="3259329"/>
              </a:xfrm>
            </p:grpSpPr>
            <p:sp>
              <p:nvSpPr>
                <p:cNvPr id="111" name="Oval 11">
                  <a:extLst>
                    <a:ext uri="{FF2B5EF4-FFF2-40B4-BE49-F238E27FC236}">
                      <a16:creationId xmlns:a16="http://schemas.microsoft.com/office/drawing/2014/main" id="{C82350E8-894F-4ABF-A219-98AC501F976D}"/>
                    </a:ext>
                  </a:extLst>
                </p:cNvPr>
                <p:cNvSpPr/>
                <p:nvPr/>
              </p:nvSpPr>
              <p:spPr>
                <a:xfrm>
                  <a:off x="3763767" y="1960695"/>
                  <a:ext cx="1880717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">
                  <a:extLst>
                    <a:ext uri="{FF2B5EF4-FFF2-40B4-BE49-F238E27FC236}">
                      <a16:creationId xmlns:a16="http://schemas.microsoft.com/office/drawing/2014/main" id="{4C43E07F-EE69-406A-BFC4-F8EA937E7E5E}"/>
                    </a:ext>
                  </a:extLst>
                </p:cNvPr>
                <p:cNvSpPr/>
                <p:nvPr/>
              </p:nvSpPr>
              <p:spPr>
                <a:xfrm>
                  <a:off x="3905028" y="1977110"/>
                  <a:ext cx="1880716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solidFill>
                  <a:srgbClr val="51433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AutoShape 2" descr="How to Draw a Simple Vulture for Kids">
                <a:extLst>
                  <a:ext uri="{FF2B5EF4-FFF2-40B4-BE49-F238E27FC236}">
                    <a16:creationId xmlns:a16="http://schemas.microsoft.com/office/drawing/2014/main" id="{4640CAC6-A0D4-4AF5-A0B7-B82EB29060C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14">
                <a:extLst>
                  <a:ext uri="{FF2B5EF4-FFF2-40B4-BE49-F238E27FC236}">
                    <a16:creationId xmlns:a16="http://schemas.microsoft.com/office/drawing/2014/main" id="{95CF675B-1129-4ED0-94E9-0BD759F4123B}"/>
                  </a:ext>
                </a:extLst>
              </p:cNvPr>
              <p:cNvSpPr/>
              <p:nvPr/>
            </p:nvSpPr>
            <p:spPr>
              <a:xfrm>
                <a:off x="4062137" y="2133602"/>
                <a:ext cx="2935562" cy="3646680"/>
              </a:xfrm>
              <a:custGeom>
                <a:avLst/>
                <a:gdLst>
                  <a:gd name="connsiteX0" fmla="*/ 0 w 2478086"/>
                  <a:gd name="connsiteY0" fmla="*/ 0 h 2603823"/>
                  <a:gd name="connsiteX1" fmla="*/ 2478086 w 2478086"/>
                  <a:gd name="connsiteY1" fmla="*/ 0 h 2603823"/>
                  <a:gd name="connsiteX2" fmla="*/ 2478086 w 2478086"/>
                  <a:gd name="connsiteY2" fmla="*/ 2603823 h 2603823"/>
                  <a:gd name="connsiteX3" fmla="*/ 0 w 2478086"/>
                  <a:gd name="connsiteY3" fmla="*/ 2603823 h 2603823"/>
                  <a:gd name="connsiteX4" fmla="*/ 0 w 2478086"/>
                  <a:gd name="connsiteY4" fmla="*/ 0 h 2603823"/>
                  <a:gd name="connsiteX0" fmla="*/ 76200 w 2478086"/>
                  <a:gd name="connsiteY0" fmla="*/ 0 h 3086423"/>
                  <a:gd name="connsiteX1" fmla="*/ 2478086 w 2478086"/>
                  <a:gd name="connsiteY1" fmla="*/ 482600 h 3086423"/>
                  <a:gd name="connsiteX2" fmla="*/ 2478086 w 2478086"/>
                  <a:gd name="connsiteY2" fmla="*/ 3086423 h 3086423"/>
                  <a:gd name="connsiteX3" fmla="*/ 0 w 2478086"/>
                  <a:gd name="connsiteY3" fmla="*/ 3086423 h 3086423"/>
                  <a:gd name="connsiteX4" fmla="*/ 76200 w 2478086"/>
                  <a:gd name="connsiteY4" fmla="*/ 0 h 3086423"/>
                  <a:gd name="connsiteX0" fmla="*/ 404155 w 2806041"/>
                  <a:gd name="connsiteY0" fmla="*/ 0 h 3086423"/>
                  <a:gd name="connsiteX1" fmla="*/ 2806041 w 2806041"/>
                  <a:gd name="connsiteY1" fmla="*/ 482600 h 3086423"/>
                  <a:gd name="connsiteX2" fmla="*/ 2806041 w 2806041"/>
                  <a:gd name="connsiteY2" fmla="*/ 3086423 h 3086423"/>
                  <a:gd name="connsiteX3" fmla="*/ 327955 w 2806041"/>
                  <a:gd name="connsiteY3" fmla="*/ 3086423 h 3086423"/>
                  <a:gd name="connsiteX4" fmla="*/ 404155 w 2806041"/>
                  <a:gd name="connsiteY4" fmla="*/ 0 h 3086423"/>
                  <a:gd name="connsiteX0" fmla="*/ 467563 w 2869449"/>
                  <a:gd name="connsiteY0" fmla="*/ 0 h 3086423"/>
                  <a:gd name="connsiteX1" fmla="*/ 2869449 w 2869449"/>
                  <a:gd name="connsiteY1" fmla="*/ 482600 h 3086423"/>
                  <a:gd name="connsiteX2" fmla="*/ 2869449 w 2869449"/>
                  <a:gd name="connsiteY2" fmla="*/ 3086423 h 3086423"/>
                  <a:gd name="connsiteX3" fmla="*/ 391363 w 2869449"/>
                  <a:gd name="connsiteY3" fmla="*/ 3086423 h 3086423"/>
                  <a:gd name="connsiteX4" fmla="*/ 467563 w 2869449"/>
                  <a:gd name="connsiteY4" fmla="*/ 0 h 3086423"/>
                  <a:gd name="connsiteX0" fmla="*/ 467563 w 2869449"/>
                  <a:gd name="connsiteY0" fmla="*/ 0 h 3515400"/>
                  <a:gd name="connsiteX1" fmla="*/ 2869449 w 2869449"/>
                  <a:gd name="connsiteY1" fmla="*/ 482600 h 3515400"/>
                  <a:gd name="connsiteX2" fmla="*/ 2869449 w 2869449"/>
                  <a:gd name="connsiteY2" fmla="*/ 3086423 h 3515400"/>
                  <a:gd name="connsiteX3" fmla="*/ 391363 w 2869449"/>
                  <a:gd name="connsiteY3" fmla="*/ 3086423 h 3515400"/>
                  <a:gd name="connsiteX4" fmla="*/ 467563 w 2869449"/>
                  <a:gd name="connsiteY4" fmla="*/ 0 h 3515400"/>
                  <a:gd name="connsiteX0" fmla="*/ 467563 w 2869449"/>
                  <a:gd name="connsiteY0" fmla="*/ 0 h 3635878"/>
                  <a:gd name="connsiteX1" fmla="*/ 2869449 w 2869449"/>
                  <a:gd name="connsiteY1" fmla="*/ 4826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467563 w 2869449"/>
                  <a:gd name="connsiteY0" fmla="*/ 0 h 3635878"/>
                  <a:gd name="connsiteX1" fmla="*/ 1739149 w 2869449"/>
                  <a:gd name="connsiteY1" fmla="*/ 508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533676 w 2935562"/>
                  <a:gd name="connsiteY0" fmla="*/ 0 h 3635878"/>
                  <a:gd name="connsiteX1" fmla="*/ 1805262 w 2935562"/>
                  <a:gd name="connsiteY1" fmla="*/ 50800 h 3635878"/>
                  <a:gd name="connsiteX2" fmla="*/ 2935562 w 2935562"/>
                  <a:gd name="connsiteY2" fmla="*/ 3086423 h 3635878"/>
                  <a:gd name="connsiteX3" fmla="*/ 457476 w 2935562"/>
                  <a:gd name="connsiteY3" fmla="*/ 3086423 h 3635878"/>
                  <a:gd name="connsiteX4" fmla="*/ 533676 w 2935562"/>
                  <a:gd name="connsiteY4" fmla="*/ 0 h 3635878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5562" h="3646680">
                    <a:moveTo>
                      <a:pt x="533676" y="0"/>
                    </a:moveTo>
                    <a:lnTo>
                      <a:pt x="1805262" y="50800"/>
                    </a:lnTo>
                    <a:lnTo>
                      <a:pt x="2935562" y="3086423"/>
                    </a:lnTo>
                    <a:cubicBezTo>
                      <a:pt x="2515933" y="3543623"/>
                      <a:pt x="1486705" y="4077023"/>
                      <a:pt x="457476" y="3086423"/>
                    </a:cubicBezTo>
                    <a:cubicBezTo>
                      <a:pt x="241576" y="2756115"/>
                      <a:pt x="-495024" y="1028808"/>
                      <a:pt x="533676" y="0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73614E"/>
                  </a:gs>
                  <a:gs pos="0">
                    <a:srgbClr val="6E6355"/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12FC8CC-BF44-460F-A855-487191593C01}"/>
                  </a:ext>
                </a:extLst>
              </p:cNvPr>
              <p:cNvGrpSpPr/>
              <p:nvPr/>
            </p:nvGrpSpPr>
            <p:grpSpPr>
              <a:xfrm>
                <a:off x="4073879" y="5212366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108" name="Rectangle 18">
                  <a:extLst>
                    <a:ext uri="{FF2B5EF4-FFF2-40B4-BE49-F238E27FC236}">
                      <a16:creationId xmlns:a16="http://schemas.microsoft.com/office/drawing/2014/main" id="{818EB3AB-7C1D-4A36-BF9E-B93F8489F094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FE48E031-D4E2-431B-8759-05B33FFEFB6A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: Rounded Corners 109">
                  <a:extLst>
                    <a:ext uri="{FF2B5EF4-FFF2-40B4-BE49-F238E27FC236}">
                      <a16:creationId xmlns:a16="http://schemas.microsoft.com/office/drawing/2014/main" id="{A29B3F62-C5C0-45C5-B71C-9A0C098234B2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62984CA-FFFD-4569-A205-958ED6B6CCC2}"/>
                  </a:ext>
                </a:extLst>
              </p:cNvPr>
              <p:cNvGrpSpPr/>
              <p:nvPr/>
            </p:nvGrpSpPr>
            <p:grpSpPr>
              <a:xfrm>
                <a:off x="5162477" y="5342149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105" name="Rectangle 18">
                  <a:extLst>
                    <a:ext uri="{FF2B5EF4-FFF2-40B4-BE49-F238E27FC236}">
                      <a16:creationId xmlns:a16="http://schemas.microsoft.com/office/drawing/2014/main" id="{721E58DB-C854-4798-8082-E78FB00711AD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1AB25B5B-7FF9-4BA2-BDA5-5556B4C57904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710EE3DE-CB2F-4389-9F2B-047A1163E2E2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3" name="Rectangle 10">
                <a:extLst>
                  <a:ext uri="{FF2B5EF4-FFF2-40B4-BE49-F238E27FC236}">
                    <a16:creationId xmlns:a16="http://schemas.microsoft.com/office/drawing/2014/main" id="{A9A1D4CB-3276-4455-B150-0E63BE8ED444}"/>
                  </a:ext>
                </a:extLst>
              </p:cNvPr>
              <p:cNvSpPr/>
              <p:nvPr/>
            </p:nvSpPr>
            <p:spPr>
              <a:xfrm rot="580953" flipV="1">
                <a:off x="4735435" y="5030816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10">
                <a:extLst>
                  <a:ext uri="{FF2B5EF4-FFF2-40B4-BE49-F238E27FC236}">
                    <a16:creationId xmlns:a16="http://schemas.microsoft.com/office/drawing/2014/main" id="{ED2511F7-E4C6-4241-B2E3-658AD0F2311E}"/>
                  </a:ext>
                </a:extLst>
              </p:cNvPr>
              <p:cNvSpPr/>
              <p:nvPr/>
            </p:nvSpPr>
            <p:spPr>
              <a:xfrm rot="580953" flipV="1">
                <a:off x="5826083" y="5163918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84C214B-5D4B-4961-9424-6F1AE1CF0746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4213661"/>
                <a:chOff x="5689919" y="2002004"/>
                <a:chExt cx="1896009" cy="4213661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F82204B5-3527-4F98-9CD2-9737255E6D43}"/>
                    </a:ext>
                  </a:extLst>
                </p:cNvPr>
                <p:cNvGrpSpPr/>
                <p:nvPr/>
              </p:nvGrpSpPr>
              <p:grpSpPr>
                <a:xfrm>
                  <a:off x="5689919" y="2002004"/>
                  <a:ext cx="1896009" cy="3395995"/>
                  <a:chOff x="5689919" y="2002004"/>
                  <a:chExt cx="1896009" cy="3395995"/>
                </a:xfrm>
              </p:grpSpPr>
              <p:sp>
                <p:nvSpPr>
                  <p:cNvPr id="103" name="Oval 11">
                    <a:extLst>
                      <a:ext uri="{FF2B5EF4-FFF2-40B4-BE49-F238E27FC236}">
                        <a16:creationId xmlns:a16="http://schemas.microsoft.com/office/drawing/2014/main" id="{99A04748-5F6D-45E1-A36F-FAE4B279E04E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689919" y="2037460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24000">
                        <a:srgbClr val="514336"/>
                      </a:gs>
                      <a:gs pos="0">
                        <a:srgbClr val="6E6355"/>
                      </a:gs>
                    </a:gsLst>
                    <a:lin ang="21594000" scaled="0"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Oval 11">
                    <a:extLst>
                      <a:ext uri="{FF2B5EF4-FFF2-40B4-BE49-F238E27FC236}">
                        <a16:creationId xmlns:a16="http://schemas.microsoft.com/office/drawing/2014/main" id="{2E97076A-8DB8-4B4C-B523-4EBC3A6AC043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838382" y="2002004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14336"/>
                      </a:gs>
                      <a:gs pos="22000">
                        <a:srgbClr val="6E6355"/>
                      </a:gs>
                    </a:gsLst>
                    <a:lin ang="21594000" scaled="0"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0" name="Arc 99">
                  <a:extLst>
                    <a:ext uri="{FF2B5EF4-FFF2-40B4-BE49-F238E27FC236}">
                      <a16:creationId xmlns:a16="http://schemas.microsoft.com/office/drawing/2014/main" id="{D3DD82BB-8403-4ACB-9434-40EC0B04D4FF}"/>
                    </a:ext>
                  </a:extLst>
                </p:cNvPr>
                <p:cNvSpPr/>
                <p:nvPr/>
              </p:nvSpPr>
              <p:spPr>
                <a:xfrm>
                  <a:off x="6980635" y="4347566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Arc 100">
                  <a:extLst>
                    <a:ext uri="{FF2B5EF4-FFF2-40B4-BE49-F238E27FC236}">
                      <a16:creationId xmlns:a16="http://schemas.microsoft.com/office/drawing/2014/main" id="{02961EE8-5890-48FE-8AD2-4253C4C57806}"/>
                    </a:ext>
                  </a:extLst>
                </p:cNvPr>
                <p:cNvSpPr/>
                <p:nvPr/>
              </p:nvSpPr>
              <p:spPr>
                <a:xfrm>
                  <a:off x="7235742" y="4248857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rc 101">
                  <a:extLst>
                    <a:ext uri="{FF2B5EF4-FFF2-40B4-BE49-F238E27FC236}">
                      <a16:creationId xmlns:a16="http://schemas.microsoft.com/office/drawing/2014/main" id="{7B0A7BE1-0B19-4E43-A924-83785CA1FDEF}"/>
                    </a:ext>
                  </a:extLst>
                </p:cNvPr>
                <p:cNvSpPr/>
                <p:nvPr/>
              </p:nvSpPr>
              <p:spPr>
                <a:xfrm>
                  <a:off x="6664425" y="4313476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719945A-C0AA-46C4-853C-FFA7A08F9256}"/>
                  </a:ext>
                </a:extLst>
              </p:cNvPr>
              <p:cNvGrpSpPr/>
              <p:nvPr/>
            </p:nvGrpSpPr>
            <p:grpSpPr>
              <a:xfrm>
                <a:off x="3135414" y="23782"/>
                <a:ext cx="2922727" cy="2753979"/>
                <a:chOff x="3135414" y="23782"/>
                <a:chExt cx="2922727" cy="2753979"/>
              </a:xfrm>
            </p:grpSpPr>
            <p:sp>
              <p:nvSpPr>
                <p:cNvPr id="87" name="Oval 5">
                  <a:extLst>
                    <a:ext uri="{FF2B5EF4-FFF2-40B4-BE49-F238E27FC236}">
                      <a16:creationId xmlns:a16="http://schemas.microsoft.com/office/drawing/2014/main" id="{AD48D5C8-8F36-4F08-88A3-B8446A3FCD2D}"/>
                    </a:ext>
                  </a:extLst>
                </p:cNvPr>
                <p:cNvSpPr/>
                <p:nvPr/>
              </p:nvSpPr>
              <p:spPr>
                <a:xfrm>
                  <a:off x="4054043" y="135138"/>
                  <a:ext cx="1603774" cy="1486208"/>
                </a:xfrm>
                <a:custGeom>
                  <a:avLst/>
                  <a:gdLst>
                    <a:gd name="connsiteX0" fmla="*/ 0 w 1497496"/>
                    <a:gd name="connsiteY0" fmla="*/ 715854 h 1431707"/>
                    <a:gd name="connsiteX1" fmla="*/ 748748 w 1497496"/>
                    <a:gd name="connsiteY1" fmla="*/ 0 h 1431707"/>
                    <a:gd name="connsiteX2" fmla="*/ 1497496 w 1497496"/>
                    <a:gd name="connsiteY2" fmla="*/ 715854 h 1431707"/>
                    <a:gd name="connsiteX3" fmla="*/ 748748 w 1497496"/>
                    <a:gd name="connsiteY3" fmla="*/ 1431708 h 1431707"/>
                    <a:gd name="connsiteX4" fmla="*/ 0 w 1497496"/>
                    <a:gd name="connsiteY4" fmla="*/ 715854 h 1431707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34371"/>
                    <a:gd name="connsiteX1" fmla="*/ 749872 w 1498620"/>
                    <a:gd name="connsiteY1" fmla="*/ 0 h 1434371"/>
                    <a:gd name="connsiteX2" fmla="*/ 1498620 w 1498620"/>
                    <a:gd name="connsiteY2" fmla="*/ 715854 h 1434371"/>
                    <a:gd name="connsiteX3" fmla="*/ 749872 w 1498620"/>
                    <a:gd name="connsiteY3" fmla="*/ 1431708 h 1434371"/>
                    <a:gd name="connsiteX4" fmla="*/ 584633 w 1498620"/>
                    <a:gd name="connsiteY4" fmla="*/ 1350065 h 1434371"/>
                    <a:gd name="connsiteX5" fmla="*/ 1124 w 1498620"/>
                    <a:gd name="connsiteY5" fmla="*/ 715854 h 1434371"/>
                    <a:gd name="connsiteX0" fmla="*/ 1124 w 1603395"/>
                    <a:gd name="connsiteY0" fmla="*/ 715878 h 1485535"/>
                    <a:gd name="connsiteX1" fmla="*/ 749872 w 1603395"/>
                    <a:gd name="connsiteY1" fmla="*/ 24 h 1485535"/>
                    <a:gd name="connsiteX2" fmla="*/ 1603395 w 1603395"/>
                    <a:gd name="connsiteY2" fmla="*/ 696828 h 1485535"/>
                    <a:gd name="connsiteX3" fmla="*/ 749872 w 1603395"/>
                    <a:gd name="connsiteY3" fmla="*/ 1431732 h 1485535"/>
                    <a:gd name="connsiteX4" fmla="*/ 584633 w 1603395"/>
                    <a:gd name="connsiteY4" fmla="*/ 1350089 h 1485535"/>
                    <a:gd name="connsiteX5" fmla="*/ 1124 w 1603395"/>
                    <a:gd name="connsiteY5" fmla="*/ 715878 h 1485535"/>
                    <a:gd name="connsiteX0" fmla="*/ 1124 w 1603395"/>
                    <a:gd name="connsiteY0" fmla="*/ 716551 h 1486208"/>
                    <a:gd name="connsiteX1" fmla="*/ 749872 w 1603395"/>
                    <a:gd name="connsiteY1" fmla="*/ 697 h 1486208"/>
                    <a:gd name="connsiteX2" fmla="*/ 1603395 w 1603395"/>
                    <a:gd name="connsiteY2" fmla="*/ 697501 h 1486208"/>
                    <a:gd name="connsiteX3" fmla="*/ 749872 w 1603395"/>
                    <a:gd name="connsiteY3" fmla="*/ 1432405 h 1486208"/>
                    <a:gd name="connsiteX4" fmla="*/ 584633 w 1603395"/>
                    <a:gd name="connsiteY4" fmla="*/ 1350762 h 1486208"/>
                    <a:gd name="connsiteX5" fmla="*/ 1124 w 1603395"/>
                    <a:gd name="connsiteY5" fmla="*/ 716551 h 1486208"/>
                    <a:gd name="connsiteX0" fmla="*/ 1124 w 1603774"/>
                    <a:gd name="connsiteY0" fmla="*/ 716551 h 1486208"/>
                    <a:gd name="connsiteX1" fmla="*/ 749872 w 1603774"/>
                    <a:gd name="connsiteY1" fmla="*/ 697 h 1486208"/>
                    <a:gd name="connsiteX2" fmla="*/ 1603395 w 1603774"/>
                    <a:gd name="connsiteY2" fmla="*/ 697501 h 1486208"/>
                    <a:gd name="connsiteX3" fmla="*/ 749872 w 1603774"/>
                    <a:gd name="connsiteY3" fmla="*/ 1432405 h 1486208"/>
                    <a:gd name="connsiteX4" fmla="*/ 584633 w 1603774"/>
                    <a:gd name="connsiteY4" fmla="*/ 1350762 h 1486208"/>
                    <a:gd name="connsiteX5" fmla="*/ 1124 w 1603774"/>
                    <a:gd name="connsiteY5" fmla="*/ 716551 h 14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3774" h="1486208">
                      <a:moveTo>
                        <a:pt x="1124" y="716551"/>
                      </a:moveTo>
                      <a:cubicBezTo>
                        <a:pt x="28664" y="491540"/>
                        <a:pt x="482827" y="3872"/>
                        <a:pt x="749872" y="697"/>
                      </a:cubicBezTo>
                      <a:cubicBezTo>
                        <a:pt x="1016917" y="-2478"/>
                        <a:pt x="1603395" y="-21704"/>
                        <a:pt x="1603395" y="697501"/>
                      </a:cubicBezTo>
                      <a:cubicBezTo>
                        <a:pt x="1622445" y="1188106"/>
                        <a:pt x="919666" y="1323528"/>
                        <a:pt x="749872" y="1432405"/>
                      </a:cubicBezTo>
                      <a:cubicBezTo>
                        <a:pt x="580078" y="1541282"/>
                        <a:pt x="709424" y="1470071"/>
                        <a:pt x="584633" y="1350762"/>
                      </a:cubicBezTo>
                      <a:cubicBezTo>
                        <a:pt x="459842" y="1231453"/>
                        <a:pt x="-26416" y="941562"/>
                        <a:pt x="1124" y="716551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6">
                  <a:extLst>
                    <a:ext uri="{FF2B5EF4-FFF2-40B4-BE49-F238E27FC236}">
                      <a16:creationId xmlns:a16="http://schemas.microsoft.com/office/drawing/2014/main" id="{BCFDAC73-2F29-4484-B679-FBA5AA435031}"/>
                    </a:ext>
                  </a:extLst>
                </p:cNvPr>
                <p:cNvSpPr/>
                <p:nvPr/>
              </p:nvSpPr>
              <p:spPr>
                <a:xfrm>
                  <a:off x="3135414" y="527924"/>
                  <a:ext cx="1502848" cy="1097329"/>
                </a:xfrm>
                <a:custGeom>
                  <a:avLst/>
                  <a:gdLst>
                    <a:gd name="connsiteX0" fmla="*/ 0 w 874643"/>
                    <a:gd name="connsiteY0" fmla="*/ 0 h 702365"/>
                    <a:gd name="connsiteX1" fmla="*/ 874643 w 874643"/>
                    <a:gd name="connsiteY1" fmla="*/ 0 h 702365"/>
                    <a:gd name="connsiteX2" fmla="*/ 874643 w 874643"/>
                    <a:gd name="connsiteY2" fmla="*/ 702365 h 702365"/>
                    <a:gd name="connsiteX3" fmla="*/ 0 w 874643"/>
                    <a:gd name="connsiteY3" fmla="*/ 702365 h 702365"/>
                    <a:gd name="connsiteX4" fmla="*/ 0 w 874643"/>
                    <a:gd name="connsiteY4" fmla="*/ 0 h 702365"/>
                    <a:gd name="connsiteX0" fmla="*/ 0 w 874643"/>
                    <a:gd name="connsiteY0" fmla="*/ 172278 h 874643"/>
                    <a:gd name="connsiteX1" fmla="*/ 781878 w 874643"/>
                    <a:gd name="connsiteY1" fmla="*/ 0 h 874643"/>
                    <a:gd name="connsiteX2" fmla="*/ 874643 w 874643"/>
                    <a:gd name="connsiteY2" fmla="*/ 874643 h 874643"/>
                    <a:gd name="connsiteX3" fmla="*/ 0 w 874643"/>
                    <a:gd name="connsiteY3" fmla="*/ 874643 h 874643"/>
                    <a:gd name="connsiteX4" fmla="*/ 0 w 874643"/>
                    <a:gd name="connsiteY4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0 w 1298713"/>
                    <a:gd name="connsiteY4" fmla="*/ 874643 h 874643"/>
                    <a:gd name="connsiteX5" fmla="*/ 0 w 1298713"/>
                    <a:gd name="connsiteY5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119269 w 1298713"/>
                    <a:gd name="connsiteY4" fmla="*/ 715617 h 874643"/>
                    <a:gd name="connsiteX5" fmla="*/ 0 w 1298713"/>
                    <a:gd name="connsiteY5" fmla="*/ 172278 h 874643"/>
                    <a:gd name="connsiteX0" fmla="*/ 106018 w 1404731"/>
                    <a:gd name="connsiteY0" fmla="*/ 172278 h 1110977"/>
                    <a:gd name="connsiteX1" fmla="*/ 887896 w 1404731"/>
                    <a:gd name="connsiteY1" fmla="*/ 0 h 1110977"/>
                    <a:gd name="connsiteX2" fmla="*/ 1404731 w 1404731"/>
                    <a:gd name="connsiteY2" fmla="*/ 556592 h 1110977"/>
                    <a:gd name="connsiteX3" fmla="*/ 980661 w 1404731"/>
                    <a:gd name="connsiteY3" fmla="*/ 874643 h 1110977"/>
                    <a:gd name="connsiteX4" fmla="*/ 225287 w 1404731"/>
                    <a:gd name="connsiteY4" fmla="*/ 715617 h 1110977"/>
                    <a:gd name="connsiteX5" fmla="*/ 0 w 1404731"/>
                    <a:gd name="connsiteY5" fmla="*/ 1099931 h 1110977"/>
                    <a:gd name="connsiteX6" fmla="*/ 106018 w 1404731"/>
                    <a:gd name="connsiteY6" fmla="*/ 172278 h 1110977"/>
                    <a:gd name="connsiteX0" fmla="*/ 203295 w 1502008"/>
                    <a:gd name="connsiteY0" fmla="*/ 172278 h 1110977"/>
                    <a:gd name="connsiteX1" fmla="*/ 985173 w 1502008"/>
                    <a:gd name="connsiteY1" fmla="*/ 0 h 1110977"/>
                    <a:gd name="connsiteX2" fmla="*/ 1502008 w 1502008"/>
                    <a:gd name="connsiteY2" fmla="*/ 556592 h 1110977"/>
                    <a:gd name="connsiteX3" fmla="*/ 1077938 w 1502008"/>
                    <a:gd name="connsiteY3" fmla="*/ 874643 h 1110977"/>
                    <a:gd name="connsiteX4" fmla="*/ 322564 w 1502008"/>
                    <a:gd name="connsiteY4" fmla="*/ 715617 h 1110977"/>
                    <a:gd name="connsiteX5" fmla="*/ 97277 w 1502008"/>
                    <a:gd name="connsiteY5" fmla="*/ 1099931 h 1110977"/>
                    <a:gd name="connsiteX6" fmla="*/ 203295 w 1502008"/>
                    <a:gd name="connsiteY6" fmla="*/ 172278 h 1110977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25674 w 1524387"/>
                    <a:gd name="connsiteY0" fmla="*/ 172727 h 1111426"/>
                    <a:gd name="connsiteX1" fmla="*/ 1007552 w 1524387"/>
                    <a:gd name="connsiteY1" fmla="*/ 449 h 1111426"/>
                    <a:gd name="connsiteX2" fmla="*/ 1524387 w 1524387"/>
                    <a:gd name="connsiteY2" fmla="*/ 557041 h 1111426"/>
                    <a:gd name="connsiteX3" fmla="*/ 1100317 w 1524387"/>
                    <a:gd name="connsiteY3" fmla="*/ 875092 h 1111426"/>
                    <a:gd name="connsiteX4" fmla="*/ 344943 w 1524387"/>
                    <a:gd name="connsiteY4" fmla="*/ 716066 h 1111426"/>
                    <a:gd name="connsiteX5" fmla="*/ 119656 w 1524387"/>
                    <a:gd name="connsiteY5" fmla="*/ 1100380 h 1111426"/>
                    <a:gd name="connsiteX6" fmla="*/ 225674 w 1524387"/>
                    <a:gd name="connsiteY6" fmla="*/ 172727 h 1111426"/>
                    <a:gd name="connsiteX0" fmla="*/ 242725 w 1518578"/>
                    <a:gd name="connsiteY0" fmla="*/ 203123 h 1111342"/>
                    <a:gd name="connsiteX1" fmla="*/ 1001743 w 1518578"/>
                    <a:gd name="connsiteY1" fmla="*/ 365 h 1111342"/>
                    <a:gd name="connsiteX2" fmla="*/ 1518578 w 1518578"/>
                    <a:gd name="connsiteY2" fmla="*/ 556957 h 1111342"/>
                    <a:gd name="connsiteX3" fmla="*/ 1094508 w 1518578"/>
                    <a:gd name="connsiteY3" fmla="*/ 875008 h 1111342"/>
                    <a:gd name="connsiteX4" fmla="*/ 339134 w 1518578"/>
                    <a:gd name="connsiteY4" fmla="*/ 715982 h 1111342"/>
                    <a:gd name="connsiteX5" fmla="*/ 113847 w 1518578"/>
                    <a:gd name="connsiteY5" fmla="*/ 1100296 h 1111342"/>
                    <a:gd name="connsiteX6" fmla="*/ 242725 w 1518578"/>
                    <a:gd name="connsiteY6" fmla="*/ 203123 h 1111342"/>
                    <a:gd name="connsiteX0" fmla="*/ 242725 w 1518578"/>
                    <a:gd name="connsiteY0" fmla="*/ 203337 h 1111556"/>
                    <a:gd name="connsiteX1" fmla="*/ 1001743 w 1518578"/>
                    <a:gd name="connsiteY1" fmla="*/ 579 h 1111556"/>
                    <a:gd name="connsiteX2" fmla="*/ 1518578 w 1518578"/>
                    <a:gd name="connsiteY2" fmla="*/ 557171 h 1111556"/>
                    <a:gd name="connsiteX3" fmla="*/ 1094508 w 1518578"/>
                    <a:gd name="connsiteY3" fmla="*/ 875222 h 1111556"/>
                    <a:gd name="connsiteX4" fmla="*/ 339134 w 1518578"/>
                    <a:gd name="connsiteY4" fmla="*/ 716196 h 1111556"/>
                    <a:gd name="connsiteX5" fmla="*/ 113847 w 1518578"/>
                    <a:gd name="connsiteY5" fmla="*/ 1100510 h 1111556"/>
                    <a:gd name="connsiteX6" fmla="*/ 242725 w 1518578"/>
                    <a:gd name="connsiteY6" fmla="*/ 203337 h 1111556"/>
                    <a:gd name="connsiteX0" fmla="*/ 229194 w 1505047"/>
                    <a:gd name="connsiteY0" fmla="*/ 203337 h 1111556"/>
                    <a:gd name="connsiteX1" fmla="*/ 988212 w 1505047"/>
                    <a:gd name="connsiteY1" fmla="*/ 579 h 1111556"/>
                    <a:gd name="connsiteX2" fmla="*/ 1505047 w 1505047"/>
                    <a:gd name="connsiteY2" fmla="*/ 557171 h 1111556"/>
                    <a:gd name="connsiteX3" fmla="*/ 1080977 w 1505047"/>
                    <a:gd name="connsiteY3" fmla="*/ 875222 h 1111556"/>
                    <a:gd name="connsiteX4" fmla="*/ 325603 w 1505047"/>
                    <a:gd name="connsiteY4" fmla="*/ 716196 h 1111556"/>
                    <a:gd name="connsiteX5" fmla="*/ 100316 w 1505047"/>
                    <a:gd name="connsiteY5" fmla="*/ 1100510 h 1111556"/>
                    <a:gd name="connsiteX6" fmla="*/ 229194 w 1505047"/>
                    <a:gd name="connsiteY6" fmla="*/ 203337 h 1111556"/>
                    <a:gd name="connsiteX0" fmla="*/ 229194 w 1505047"/>
                    <a:gd name="connsiteY0" fmla="*/ 203337 h 1113000"/>
                    <a:gd name="connsiteX1" fmla="*/ 988212 w 1505047"/>
                    <a:gd name="connsiteY1" fmla="*/ 579 h 1113000"/>
                    <a:gd name="connsiteX2" fmla="*/ 1505047 w 1505047"/>
                    <a:gd name="connsiteY2" fmla="*/ 557171 h 1113000"/>
                    <a:gd name="connsiteX3" fmla="*/ 1080977 w 1505047"/>
                    <a:gd name="connsiteY3" fmla="*/ 875222 h 1113000"/>
                    <a:gd name="connsiteX4" fmla="*/ 325603 w 1505047"/>
                    <a:gd name="connsiteY4" fmla="*/ 716196 h 1113000"/>
                    <a:gd name="connsiteX5" fmla="*/ 100316 w 1505047"/>
                    <a:gd name="connsiteY5" fmla="*/ 1100510 h 1113000"/>
                    <a:gd name="connsiteX6" fmla="*/ 229194 w 1505047"/>
                    <a:gd name="connsiteY6" fmla="*/ 203337 h 111300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07957 w 1483810"/>
                    <a:gd name="connsiteY0" fmla="*/ 203337 h 1095747"/>
                    <a:gd name="connsiteX1" fmla="*/ 966975 w 1483810"/>
                    <a:gd name="connsiteY1" fmla="*/ 579 h 1095747"/>
                    <a:gd name="connsiteX2" fmla="*/ 1483810 w 1483810"/>
                    <a:gd name="connsiteY2" fmla="*/ 557171 h 1095747"/>
                    <a:gd name="connsiteX3" fmla="*/ 1059740 w 1483810"/>
                    <a:gd name="connsiteY3" fmla="*/ 875222 h 1095747"/>
                    <a:gd name="connsiteX4" fmla="*/ 304366 w 1483810"/>
                    <a:gd name="connsiteY4" fmla="*/ 716196 h 1095747"/>
                    <a:gd name="connsiteX5" fmla="*/ 107654 w 1483810"/>
                    <a:gd name="connsiteY5" fmla="*/ 1095747 h 1095747"/>
                    <a:gd name="connsiteX6" fmla="*/ 207957 w 1483810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3404 w 1502848"/>
                    <a:gd name="connsiteY4" fmla="*/ 716196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4919 h 1097329"/>
                    <a:gd name="connsiteX1" fmla="*/ 986013 w 1502848"/>
                    <a:gd name="connsiteY1" fmla="*/ 2161 h 1097329"/>
                    <a:gd name="connsiteX2" fmla="*/ 1502848 w 1502848"/>
                    <a:gd name="connsiteY2" fmla="*/ 558753 h 1097329"/>
                    <a:gd name="connsiteX3" fmla="*/ 1078778 w 1502848"/>
                    <a:gd name="connsiteY3" fmla="*/ 876804 h 1097329"/>
                    <a:gd name="connsiteX4" fmla="*/ 351027 w 1502848"/>
                    <a:gd name="connsiteY4" fmla="*/ 770166 h 1097329"/>
                    <a:gd name="connsiteX5" fmla="*/ 126692 w 1502848"/>
                    <a:gd name="connsiteY5" fmla="*/ 1097329 h 1097329"/>
                    <a:gd name="connsiteX6" fmla="*/ 226995 w 1502848"/>
                    <a:gd name="connsiteY6" fmla="*/ 204919 h 1097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2848" h="1097329">
                      <a:moveTo>
                        <a:pt x="226995" y="204919"/>
                      </a:moveTo>
                      <a:cubicBezTo>
                        <a:pt x="441901" y="2713"/>
                        <a:pt x="738639" y="-6673"/>
                        <a:pt x="986013" y="2161"/>
                      </a:cubicBezTo>
                      <a:cubicBezTo>
                        <a:pt x="1281979" y="77257"/>
                        <a:pt x="1485178" y="417396"/>
                        <a:pt x="1502848" y="558753"/>
                      </a:cubicBezTo>
                      <a:cubicBezTo>
                        <a:pt x="1361491" y="664770"/>
                        <a:pt x="1273144" y="890057"/>
                        <a:pt x="1078778" y="876804"/>
                      </a:cubicBezTo>
                      <a:cubicBezTo>
                        <a:pt x="836194" y="841258"/>
                        <a:pt x="601231" y="729512"/>
                        <a:pt x="351027" y="770166"/>
                      </a:cubicBezTo>
                      <a:cubicBezTo>
                        <a:pt x="311188" y="822527"/>
                        <a:pt x="221776" y="882091"/>
                        <a:pt x="126692" y="1097329"/>
                      </a:cubicBezTo>
                      <a:cubicBezTo>
                        <a:pt x="-141898" y="593262"/>
                        <a:pt x="77356" y="361737"/>
                        <a:pt x="226995" y="204919"/>
                      </a:cubicBezTo>
                      <a:close/>
                    </a:path>
                  </a:pathLst>
                </a:custGeom>
                <a:solidFill>
                  <a:srgbClr val="FFEB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9746369-D544-42F5-B844-3256A7AEBEAC}"/>
                    </a:ext>
                  </a:extLst>
                </p:cNvPr>
                <p:cNvSpPr/>
                <p:nvPr/>
              </p:nvSpPr>
              <p:spPr>
                <a:xfrm>
                  <a:off x="4638263" y="481013"/>
                  <a:ext cx="380382" cy="3143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DF53CCB-D6A5-4E46-8597-D8D9E77E553C}"/>
                    </a:ext>
                  </a:extLst>
                </p:cNvPr>
                <p:cNvSpPr/>
                <p:nvPr/>
              </p:nvSpPr>
              <p:spPr>
                <a:xfrm>
                  <a:off x="4723227" y="571500"/>
                  <a:ext cx="161374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Cloud 90">
                  <a:extLst>
                    <a:ext uri="{FF2B5EF4-FFF2-40B4-BE49-F238E27FC236}">
                      <a16:creationId xmlns:a16="http://schemas.microsoft.com/office/drawing/2014/main" id="{3D54ED4A-A577-411B-A508-DA71DB3447AD}"/>
                    </a:ext>
                  </a:extLst>
                </p:cNvPr>
                <p:cNvSpPr/>
                <p:nvPr/>
              </p:nvSpPr>
              <p:spPr>
                <a:xfrm rot="20967020">
                  <a:off x="4178740" y="1727650"/>
                  <a:ext cx="1879401" cy="1050111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10">
                  <a:extLst>
                    <a:ext uri="{FF2B5EF4-FFF2-40B4-BE49-F238E27FC236}">
                      <a16:creationId xmlns:a16="http://schemas.microsoft.com/office/drawing/2014/main" id="{8AF7519B-5783-4125-B517-7359178EAA23}"/>
                    </a:ext>
                  </a:extLst>
                </p:cNvPr>
                <p:cNvSpPr/>
                <p:nvPr/>
              </p:nvSpPr>
              <p:spPr>
                <a:xfrm rot="20985504">
                  <a:off x="4650322" y="1277393"/>
                  <a:ext cx="664510" cy="1120953"/>
                </a:xfrm>
                <a:custGeom>
                  <a:avLst/>
                  <a:gdLst>
                    <a:gd name="connsiteX0" fmla="*/ 0 w 499606"/>
                    <a:gd name="connsiteY0" fmla="*/ 0 h 1095747"/>
                    <a:gd name="connsiteX1" fmla="*/ 499606 w 499606"/>
                    <a:gd name="connsiteY1" fmla="*/ 0 h 1095747"/>
                    <a:gd name="connsiteX2" fmla="*/ 499606 w 499606"/>
                    <a:gd name="connsiteY2" fmla="*/ 1095747 h 1095747"/>
                    <a:gd name="connsiteX3" fmla="*/ 0 w 499606"/>
                    <a:gd name="connsiteY3" fmla="*/ 1095747 h 1095747"/>
                    <a:gd name="connsiteX4" fmla="*/ 0 w 499606"/>
                    <a:gd name="connsiteY4" fmla="*/ 0 h 1095747"/>
                    <a:gd name="connsiteX0" fmla="*/ 0 w 544597"/>
                    <a:gd name="connsiteY0" fmla="*/ 0 h 1103876"/>
                    <a:gd name="connsiteX1" fmla="*/ 544597 w 544597"/>
                    <a:gd name="connsiteY1" fmla="*/ 8129 h 1103876"/>
                    <a:gd name="connsiteX2" fmla="*/ 544597 w 544597"/>
                    <a:gd name="connsiteY2" fmla="*/ 1103876 h 1103876"/>
                    <a:gd name="connsiteX3" fmla="*/ 44991 w 544597"/>
                    <a:gd name="connsiteY3" fmla="*/ 1103876 h 1103876"/>
                    <a:gd name="connsiteX4" fmla="*/ 0 w 544597"/>
                    <a:gd name="connsiteY4" fmla="*/ 0 h 1103876"/>
                    <a:gd name="connsiteX0" fmla="*/ 0 w 544597"/>
                    <a:gd name="connsiteY0" fmla="*/ 0 h 1120953"/>
                    <a:gd name="connsiteX1" fmla="*/ 544597 w 544597"/>
                    <a:gd name="connsiteY1" fmla="*/ 8129 h 1120953"/>
                    <a:gd name="connsiteX2" fmla="*/ 544597 w 544597"/>
                    <a:gd name="connsiteY2" fmla="*/ 1103876 h 1120953"/>
                    <a:gd name="connsiteX3" fmla="*/ 10932 w 544597"/>
                    <a:gd name="connsiteY3" fmla="*/ 1120953 h 1120953"/>
                    <a:gd name="connsiteX4" fmla="*/ 0 w 544597"/>
                    <a:gd name="connsiteY4" fmla="*/ 0 h 1120953"/>
                    <a:gd name="connsiteX0" fmla="*/ 0 w 567093"/>
                    <a:gd name="connsiteY0" fmla="*/ 0 h 1120953"/>
                    <a:gd name="connsiteX1" fmla="*/ 567093 w 567093"/>
                    <a:gd name="connsiteY1" fmla="*/ 12194 h 1120953"/>
                    <a:gd name="connsiteX2" fmla="*/ 544597 w 567093"/>
                    <a:gd name="connsiteY2" fmla="*/ 1103876 h 1120953"/>
                    <a:gd name="connsiteX3" fmla="*/ 10932 w 567093"/>
                    <a:gd name="connsiteY3" fmla="*/ 1120953 h 1120953"/>
                    <a:gd name="connsiteX4" fmla="*/ 0 w 567093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74921 w 664510"/>
                    <a:gd name="connsiteY0" fmla="*/ 0 h 1120953"/>
                    <a:gd name="connsiteX1" fmla="*/ 642014 w 664510"/>
                    <a:gd name="connsiteY1" fmla="*/ 12194 h 1120953"/>
                    <a:gd name="connsiteX2" fmla="*/ 664510 w 664510"/>
                    <a:gd name="connsiteY2" fmla="*/ 1112005 h 1120953"/>
                    <a:gd name="connsiteX3" fmla="*/ 85853 w 664510"/>
                    <a:gd name="connsiteY3" fmla="*/ 1120953 h 1120953"/>
                    <a:gd name="connsiteX4" fmla="*/ 74921 w 664510"/>
                    <a:gd name="connsiteY4" fmla="*/ 0 h 112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4510" h="1120953">
                      <a:moveTo>
                        <a:pt x="74921" y="0"/>
                      </a:moveTo>
                      <a:lnTo>
                        <a:pt x="642014" y="12194"/>
                      </a:lnTo>
                      <a:cubicBezTo>
                        <a:pt x="649513" y="378798"/>
                        <a:pt x="338448" y="494259"/>
                        <a:pt x="664510" y="1112005"/>
                      </a:cubicBezTo>
                      <a:lnTo>
                        <a:pt x="85853" y="1120953"/>
                      </a:lnTo>
                      <a:cubicBezTo>
                        <a:pt x="-102640" y="613240"/>
                        <a:pt x="78565" y="373651"/>
                        <a:pt x="74921" y="0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64E907B3-AA13-4957-9D3A-41FB1032C57D}"/>
                    </a:ext>
                  </a:extLst>
                </p:cNvPr>
                <p:cNvSpPr/>
                <p:nvPr/>
              </p:nvSpPr>
              <p:spPr>
                <a:xfrm rot="21021619">
                  <a:off x="4519614" y="1154909"/>
                  <a:ext cx="795456" cy="284320"/>
                </a:xfrm>
                <a:prstGeom prst="ellipse">
                  <a:avLst/>
                </a:prstGeom>
                <a:solidFill>
                  <a:srgbClr val="EECA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70D5C5E9-D974-434C-96B5-22F76A0FDE07}"/>
                    </a:ext>
                  </a:extLst>
                </p:cNvPr>
                <p:cNvSpPr/>
                <p:nvPr/>
              </p:nvSpPr>
              <p:spPr>
                <a:xfrm>
                  <a:off x="3492442" y="1082053"/>
                  <a:ext cx="816099" cy="213360"/>
                </a:xfrm>
                <a:custGeom>
                  <a:avLst/>
                  <a:gdLst>
                    <a:gd name="connsiteX0" fmla="*/ 0 w 816099"/>
                    <a:gd name="connsiteY0" fmla="*/ 213360 h 213360"/>
                    <a:gd name="connsiteX1" fmla="*/ 175260 w 816099"/>
                    <a:gd name="connsiteY1" fmla="*/ 99060 h 213360"/>
                    <a:gd name="connsiteX2" fmla="*/ 510540 w 816099"/>
                    <a:gd name="connsiteY2" fmla="*/ 45720 h 213360"/>
                    <a:gd name="connsiteX3" fmla="*/ 792480 w 816099"/>
                    <a:gd name="connsiteY3" fmla="*/ 22860 h 213360"/>
                    <a:gd name="connsiteX4" fmla="*/ 800100 w 816099"/>
                    <a:gd name="connsiteY4" fmla="*/ 0 h 213360"/>
                    <a:gd name="connsiteX5" fmla="*/ 800100 w 816099"/>
                    <a:gd name="connsiteY5" fmla="*/ 0 h 213360"/>
                    <a:gd name="connsiteX6" fmla="*/ 800100 w 816099"/>
                    <a:gd name="connsiteY6" fmla="*/ 0 h 21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99" h="213360">
                      <a:moveTo>
                        <a:pt x="0" y="213360"/>
                      </a:moveTo>
                      <a:cubicBezTo>
                        <a:pt x="45085" y="170180"/>
                        <a:pt x="90170" y="127000"/>
                        <a:pt x="175260" y="99060"/>
                      </a:cubicBezTo>
                      <a:cubicBezTo>
                        <a:pt x="260350" y="71120"/>
                        <a:pt x="407670" y="58420"/>
                        <a:pt x="510540" y="45720"/>
                      </a:cubicBezTo>
                      <a:cubicBezTo>
                        <a:pt x="613410" y="33020"/>
                        <a:pt x="744220" y="30480"/>
                        <a:pt x="792480" y="22860"/>
                      </a:cubicBezTo>
                      <a:cubicBezTo>
                        <a:pt x="840740" y="15240"/>
                        <a:pt x="800100" y="0"/>
                        <a:pt x="800100" y="0"/>
                      </a:cubicBezTo>
                      <a:lnTo>
                        <a:pt x="800100" y="0"/>
                      </a:lnTo>
                      <a:lnTo>
                        <a:pt x="80010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10">
                  <a:extLst>
                    <a:ext uri="{FF2B5EF4-FFF2-40B4-BE49-F238E27FC236}">
                      <a16:creationId xmlns:a16="http://schemas.microsoft.com/office/drawing/2014/main" id="{D9DE4F3C-0C3F-42BC-8B0A-CFBA6239F8BF}"/>
                    </a:ext>
                  </a:extLst>
                </p:cNvPr>
                <p:cNvSpPr/>
                <p:nvPr/>
              </p:nvSpPr>
              <p:spPr>
                <a:xfrm rot="20985504">
                  <a:off x="4630012" y="2207911"/>
                  <a:ext cx="982196" cy="301822"/>
                </a:xfrm>
                <a:custGeom>
                  <a:avLst/>
                  <a:gdLst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196" h="301822">
                      <a:moveTo>
                        <a:pt x="0" y="0"/>
                      </a:moveTo>
                      <a:cubicBezTo>
                        <a:pt x="320625" y="37493"/>
                        <a:pt x="601770" y="122057"/>
                        <a:pt x="982196" y="0"/>
                      </a:cubicBezTo>
                      <a:lnTo>
                        <a:pt x="982196" y="301822"/>
                      </a:lnTo>
                      <a:lnTo>
                        <a:pt x="0" y="301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Oval 31">
                  <a:extLst>
                    <a:ext uri="{FF2B5EF4-FFF2-40B4-BE49-F238E27FC236}">
                      <a16:creationId xmlns:a16="http://schemas.microsoft.com/office/drawing/2014/main" id="{687B84D0-3366-420F-91E3-BB469E526192}"/>
                    </a:ext>
                  </a:extLst>
                </p:cNvPr>
                <p:cNvSpPr/>
                <p:nvPr/>
              </p:nvSpPr>
              <p:spPr>
                <a:xfrm>
                  <a:off x="4638262" y="455210"/>
                  <a:ext cx="380382" cy="176808"/>
                </a:xfrm>
                <a:custGeom>
                  <a:avLst/>
                  <a:gdLst>
                    <a:gd name="connsiteX0" fmla="*/ 0 w 380382"/>
                    <a:gd name="connsiteY0" fmla="*/ 157163 h 314325"/>
                    <a:gd name="connsiteX1" fmla="*/ 190191 w 380382"/>
                    <a:gd name="connsiteY1" fmla="*/ 0 h 314325"/>
                    <a:gd name="connsiteX2" fmla="*/ 380382 w 380382"/>
                    <a:gd name="connsiteY2" fmla="*/ 157163 h 314325"/>
                    <a:gd name="connsiteX3" fmla="*/ 190191 w 380382"/>
                    <a:gd name="connsiteY3" fmla="*/ 314326 h 314325"/>
                    <a:gd name="connsiteX4" fmla="*/ 0 w 380382"/>
                    <a:gd name="connsiteY4" fmla="*/ 157163 h 314325"/>
                    <a:gd name="connsiteX0" fmla="*/ 0 w 380382"/>
                    <a:gd name="connsiteY0" fmla="*/ 157163 h 176808"/>
                    <a:gd name="connsiteX1" fmla="*/ 190191 w 380382"/>
                    <a:gd name="connsiteY1" fmla="*/ 0 h 176808"/>
                    <a:gd name="connsiteX2" fmla="*/ 380382 w 380382"/>
                    <a:gd name="connsiteY2" fmla="*/ 157163 h 176808"/>
                    <a:gd name="connsiteX3" fmla="*/ 0 w 380382"/>
                    <a:gd name="connsiteY3" fmla="*/ 157163 h 17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382" h="176808">
                      <a:moveTo>
                        <a:pt x="0" y="157163"/>
                      </a:moveTo>
                      <a:cubicBezTo>
                        <a:pt x="0" y="70364"/>
                        <a:pt x="85151" y="0"/>
                        <a:pt x="190191" y="0"/>
                      </a:cubicBezTo>
                      <a:cubicBezTo>
                        <a:pt x="295231" y="0"/>
                        <a:pt x="380382" y="70364"/>
                        <a:pt x="380382" y="157163"/>
                      </a:cubicBezTo>
                      <a:cubicBezTo>
                        <a:pt x="348684" y="183357"/>
                        <a:pt x="31699" y="183357"/>
                        <a:pt x="0" y="157163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26DCC12C-9415-4F77-80D2-2FF6F4817686}"/>
                    </a:ext>
                  </a:extLst>
                </p:cNvPr>
                <p:cNvSpPr/>
                <p:nvPr/>
              </p:nvSpPr>
              <p:spPr>
                <a:xfrm>
                  <a:off x="3671946" y="754413"/>
                  <a:ext cx="80687" cy="767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23E10075-0904-4264-AC46-C9288E81EE67}"/>
                    </a:ext>
                  </a:extLst>
                </p:cNvPr>
                <p:cNvSpPr/>
                <p:nvPr/>
              </p:nvSpPr>
              <p:spPr>
                <a:xfrm>
                  <a:off x="4691063" y="23782"/>
                  <a:ext cx="353130" cy="166718"/>
                </a:xfrm>
                <a:custGeom>
                  <a:avLst/>
                  <a:gdLst>
                    <a:gd name="connsiteX0" fmla="*/ 0 w 353130"/>
                    <a:gd name="connsiteY0" fmla="*/ 128618 h 166718"/>
                    <a:gd name="connsiteX1" fmla="*/ 38100 w 353130"/>
                    <a:gd name="connsiteY1" fmla="*/ 42893 h 166718"/>
                    <a:gd name="connsiteX2" fmla="*/ 38100 w 353130"/>
                    <a:gd name="connsiteY2" fmla="*/ 42893 h 166718"/>
                    <a:gd name="connsiteX3" fmla="*/ 47625 w 353130"/>
                    <a:gd name="connsiteY3" fmla="*/ 76231 h 166718"/>
                    <a:gd name="connsiteX4" fmla="*/ 166687 w 353130"/>
                    <a:gd name="connsiteY4" fmla="*/ 31 h 166718"/>
                    <a:gd name="connsiteX5" fmla="*/ 195262 w 353130"/>
                    <a:gd name="connsiteY5" fmla="*/ 66706 h 166718"/>
                    <a:gd name="connsiteX6" fmla="*/ 257175 w 353130"/>
                    <a:gd name="connsiteY6" fmla="*/ 52418 h 166718"/>
                    <a:gd name="connsiteX7" fmla="*/ 290512 w 353130"/>
                    <a:gd name="connsiteY7" fmla="*/ 66706 h 166718"/>
                    <a:gd name="connsiteX8" fmla="*/ 328612 w 353130"/>
                    <a:gd name="connsiteY8" fmla="*/ 19081 h 166718"/>
                    <a:gd name="connsiteX9" fmla="*/ 342900 w 353130"/>
                    <a:gd name="connsiteY9" fmla="*/ 85756 h 166718"/>
                    <a:gd name="connsiteX10" fmla="*/ 352425 w 353130"/>
                    <a:gd name="connsiteY10" fmla="*/ 152431 h 166718"/>
                    <a:gd name="connsiteX11" fmla="*/ 352425 w 353130"/>
                    <a:gd name="connsiteY11" fmla="*/ 166718 h 166718"/>
                    <a:gd name="connsiteX12" fmla="*/ 352425 w 353130"/>
                    <a:gd name="connsiteY12" fmla="*/ 166718 h 166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53130" h="166718">
                      <a:moveTo>
                        <a:pt x="0" y="128618"/>
                      </a:moveTo>
                      <a:lnTo>
                        <a:pt x="38100" y="42893"/>
                      </a:lnTo>
                      <a:lnTo>
                        <a:pt x="38100" y="42893"/>
                      </a:lnTo>
                      <a:cubicBezTo>
                        <a:pt x="39687" y="48449"/>
                        <a:pt x="26194" y="83375"/>
                        <a:pt x="47625" y="76231"/>
                      </a:cubicBezTo>
                      <a:cubicBezTo>
                        <a:pt x="69056" y="69087"/>
                        <a:pt x="142081" y="1618"/>
                        <a:pt x="166687" y="31"/>
                      </a:cubicBezTo>
                      <a:cubicBezTo>
                        <a:pt x="191293" y="-1556"/>
                        <a:pt x="180181" y="57975"/>
                        <a:pt x="195262" y="66706"/>
                      </a:cubicBezTo>
                      <a:cubicBezTo>
                        <a:pt x="210343" y="75437"/>
                        <a:pt x="241300" y="52418"/>
                        <a:pt x="257175" y="52418"/>
                      </a:cubicBezTo>
                      <a:cubicBezTo>
                        <a:pt x="273050" y="52418"/>
                        <a:pt x="278606" y="72262"/>
                        <a:pt x="290512" y="66706"/>
                      </a:cubicBezTo>
                      <a:cubicBezTo>
                        <a:pt x="302418" y="61150"/>
                        <a:pt x="319881" y="15906"/>
                        <a:pt x="328612" y="19081"/>
                      </a:cubicBezTo>
                      <a:cubicBezTo>
                        <a:pt x="337343" y="22256"/>
                        <a:pt x="338931" y="63531"/>
                        <a:pt x="342900" y="85756"/>
                      </a:cubicBezTo>
                      <a:cubicBezTo>
                        <a:pt x="346869" y="107981"/>
                        <a:pt x="352425" y="152431"/>
                        <a:pt x="352425" y="152431"/>
                      </a:cubicBezTo>
                      <a:cubicBezTo>
                        <a:pt x="354012" y="165925"/>
                        <a:pt x="352425" y="166718"/>
                        <a:pt x="352425" y="166718"/>
                      </a:cubicBezTo>
                      <a:lnTo>
                        <a:pt x="352425" y="166718"/>
                      </a:lnTo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4" name="ttsMP3.com_VoiceText_2025-1-31_0-0-39">
            <a:hlinkClick r:id="" action="ppaction://media"/>
            <a:extLst>
              <a:ext uri="{FF2B5EF4-FFF2-40B4-BE49-F238E27FC236}">
                <a16:creationId xmlns:a16="http://schemas.microsoft.com/office/drawing/2014/main" id="{B6CB8778-8786-464B-BA54-4E2EB30A33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4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289948" y="-70174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rgbClr val="6E6355"/>
                </a:solidFill>
                <a:latin typeface="Arial Black" panose="020B0A04020102020204" pitchFamily="34" charset="0"/>
              </a:rPr>
              <a:t>V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rgbClr val="6E6355"/>
                </a:solidFill>
                <a:latin typeface="Arial Black" panose="020B0A04020102020204" pitchFamily="34" charset="0"/>
              </a:rPr>
              <a:t>v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6E635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19A689-9418-4B4D-99B9-D6168BD27641}"/>
              </a:ext>
            </a:extLst>
          </p:cNvPr>
          <p:cNvGrpSpPr/>
          <p:nvPr/>
        </p:nvGrpSpPr>
        <p:grpSpPr>
          <a:xfrm flipH="1">
            <a:off x="7419563" y="161246"/>
            <a:ext cx="4506372" cy="6710600"/>
            <a:chOff x="619354" y="350622"/>
            <a:chExt cx="4506372" cy="671060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346A108-426A-432C-8525-A35502044246}"/>
                </a:ext>
              </a:extLst>
            </p:cNvPr>
            <p:cNvSpPr txBox="1"/>
            <p:nvPr/>
          </p:nvSpPr>
          <p:spPr>
            <a:xfrm>
              <a:off x="619354" y="350622"/>
              <a:ext cx="450637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6E635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ulture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0A5C7B8-D71B-499B-A933-5DD08BF21795}"/>
                </a:ext>
              </a:extLst>
            </p:cNvPr>
            <p:cNvGrpSpPr/>
            <p:nvPr/>
          </p:nvGrpSpPr>
          <p:grpSpPr>
            <a:xfrm flipH="1">
              <a:off x="1181251" y="1700193"/>
              <a:ext cx="3198852" cy="5361029"/>
              <a:chOff x="3135414" y="23782"/>
              <a:chExt cx="4450514" cy="7458717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BF29C55-7425-441B-B1B9-A246FD9A333A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488574" cy="3583472"/>
                <a:chOff x="6087929" y="3899027"/>
                <a:chExt cx="1488574" cy="3583472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7193FEB-A18B-4887-BA0D-9718188BA8BF}"/>
                    </a:ext>
                  </a:extLst>
                </p:cNvPr>
                <p:cNvGrpSpPr/>
                <p:nvPr/>
              </p:nvGrpSpPr>
              <p:grpSpPr>
                <a:xfrm>
                  <a:off x="6087929" y="3899027"/>
                  <a:ext cx="1331285" cy="2567761"/>
                  <a:chOff x="6087929" y="3899027"/>
                  <a:chExt cx="1331285" cy="2567761"/>
                </a:xfrm>
              </p:grpSpPr>
              <p:sp>
                <p:nvSpPr>
                  <p:cNvPr id="118" name="Rectangle 15">
                    <a:extLst>
                      <a:ext uri="{FF2B5EF4-FFF2-40B4-BE49-F238E27FC236}">
                        <a16:creationId xmlns:a16="http://schemas.microsoft.com/office/drawing/2014/main" id="{EC599EF8-EFC3-4CC3-881B-C21EFF757DA1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213347" y="3899027"/>
                    <a:ext cx="1205867" cy="256776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6E635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Rectangle 15">
                    <a:extLst>
                      <a:ext uri="{FF2B5EF4-FFF2-40B4-BE49-F238E27FC236}">
                        <a16:creationId xmlns:a16="http://schemas.microsoft.com/office/drawing/2014/main" id="{48A60A3C-CF5F-49E4-B2B4-AC4C0AB8EB0E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087929" y="3902213"/>
                    <a:ext cx="1131672" cy="240977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51433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16" name="Arc 115">
                  <a:extLst>
                    <a:ext uri="{FF2B5EF4-FFF2-40B4-BE49-F238E27FC236}">
                      <a16:creationId xmlns:a16="http://schemas.microsoft.com/office/drawing/2014/main" id="{631D0464-B0D0-41EB-9C8D-1DDF47EEEC8D}"/>
                    </a:ext>
                  </a:extLst>
                </p:cNvPr>
                <p:cNvSpPr/>
                <p:nvPr/>
              </p:nvSpPr>
              <p:spPr>
                <a:xfrm rot="19046660" flipH="1">
                  <a:off x="7140163" y="5179358"/>
                  <a:ext cx="166637" cy="230314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Arc 116">
                  <a:extLst>
                    <a:ext uri="{FF2B5EF4-FFF2-40B4-BE49-F238E27FC236}">
                      <a16:creationId xmlns:a16="http://schemas.microsoft.com/office/drawing/2014/main" id="{8EBB0CE6-4B23-4ABA-93BD-3584AC135D2C}"/>
                    </a:ext>
                  </a:extLst>
                </p:cNvPr>
                <p:cNvSpPr/>
                <p:nvPr/>
              </p:nvSpPr>
              <p:spPr>
                <a:xfrm rot="19046660" flipH="1">
                  <a:off x="7409866" y="5075739"/>
                  <a:ext cx="166637" cy="23571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7813CA9-391D-47D1-86B2-7931502BEC8E}"/>
                  </a:ext>
                </a:extLst>
              </p:cNvPr>
              <p:cNvGrpSpPr/>
              <p:nvPr/>
            </p:nvGrpSpPr>
            <p:grpSpPr>
              <a:xfrm>
                <a:off x="3763767" y="1960695"/>
                <a:ext cx="2021977" cy="3259329"/>
                <a:chOff x="3763767" y="1960695"/>
                <a:chExt cx="2021977" cy="3259329"/>
              </a:xfrm>
            </p:grpSpPr>
            <p:sp>
              <p:nvSpPr>
                <p:cNvPr id="113" name="Oval 11">
                  <a:extLst>
                    <a:ext uri="{FF2B5EF4-FFF2-40B4-BE49-F238E27FC236}">
                      <a16:creationId xmlns:a16="http://schemas.microsoft.com/office/drawing/2014/main" id="{44E8E7C8-165A-49F7-8AD3-2EE8DA1EB220}"/>
                    </a:ext>
                  </a:extLst>
                </p:cNvPr>
                <p:cNvSpPr/>
                <p:nvPr/>
              </p:nvSpPr>
              <p:spPr>
                <a:xfrm>
                  <a:off x="3763767" y="1960695"/>
                  <a:ext cx="1880717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Oval 11">
                  <a:extLst>
                    <a:ext uri="{FF2B5EF4-FFF2-40B4-BE49-F238E27FC236}">
                      <a16:creationId xmlns:a16="http://schemas.microsoft.com/office/drawing/2014/main" id="{23FC0607-D360-49C9-AA83-905109186C1C}"/>
                    </a:ext>
                  </a:extLst>
                </p:cNvPr>
                <p:cNvSpPr/>
                <p:nvPr/>
              </p:nvSpPr>
              <p:spPr>
                <a:xfrm>
                  <a:off x="3905028" y="1977110"/>
                  <a:ext cx="1880716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solidFill>
                  <a:srgbClr val="51433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3" name="AutoShape 2" descr="How to Draw a Simple Vulture for Kids">
                <a:extLst>
                  <a:ext uri="{FF2B5EF4-FFF2-40B4-BE49-F238E27FC236}">
                    <a16:creationId xmlns:a16="http://schemas.microsoft.com/office/drawing/2014/main" id="{3544A11D-68C3-4F47-9589-24EFB487A3F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14">
                <a:extLst>
                  <a:ext uri="{FF2B5EF4-FFF2-40B4-BE49-F238E27FC236}">
                    <a16:creationId xmlns:a16="http://schemas.microsoft.com/office/drawing/2014/main" id="{304E4A39-A232-4C52-BCB7-8F7EF166E271}"/>
                  </a:ext>
                </a:extLst>
              </p:cNvPr>
              <p:cNvSpPr/>
              <p:nvPr/>
            </p:nvSpPr>
            <p:spPr>
              <a:xfrm>
                <a:off x="4062137" y="2133602"/>
                <a:ext cx="2935562" cy="3646680"/>
              </a:xfrm>
              <a:custGeom>
                <a:avLst/>
                <a:gdLst>
                  <a:gd name="connsiteX0" fmla="*/ 0 w 2478086"/>
                  <a:gd name="connsiteY0" fmla="*/ 0 h 2603823"/>
                  <a:gd name="connsiteX1" fmla="*/ 2478086 w 2478086"/>
                  <a:gd name="connsiteY1" fmla="*/ 0 h 2603823"/>
                  <a:gd name="connsiteX2" fmla="*/ 2478086 w 2478086"/>
                  <a:gd name="connsiteY2" fmla="*/ 2603823 h 2603823"/>
                  <a:gd name="connsiteX3" fmla="*/ 0 w 2478086"/>
                  <a:gd name="connsiteY3" fmla="*/ 2603823 h 2603823"/>
                  <a:gd name="connsiteX4" fmla="*/ 0 w 2478086"/>
                  <a:gd name="connsiteY4" fmla="*/ 0 h 2603823"/>
                  <a:gd name="connsiteX0" fmla="*/ 76200 w 2478086"/>
                  <a:gd name="connsiteY0" fmla="*/ 0 h 3086423"/>
                  <a:gd name="connsiteX1" fmla="*/ 2478086 w 2478086"/>
                  <a:gd name="connsiteY1" fmla="*/ 482600 h 3086423"/>
                  <a:gd name="connsiteX2" fmla="*/ 2478086 w 2478086"/>
                  <a:gd name="connsiteY2" fmla="*/ 3086423 h 3086423"/>
                  <a:gd name="connsiteX3" fmla="*/ 0 w 2478086"/>
                  <a:gd name="connsiteY3" fmla="*/ 3086423 h 3086423"/>
                  <a:gd name="connsiteX4" fmla="*/ 76200 w 2478086"/>
                  <a:gd name="connsiteY4" fmla="*/ 0 h 3086423"/>
                  <a:gd name="connsiteX0" fmla="*/ 404155 w 2806041"/>
                  <a:gd name="connsiteY0" fmla="*/ 0 h 3086423"/>
                  <a:gd name="connsiteX1" fmla="*/ 2806041 w 2806041"/>
                  <a:gd name="connsiteY1" fmla="*/ 482600 h 3086423"/>
                  <a:gd name="connsiteX2" fmla="*/ 2806041 w 2806041"/>
                  <a:gd name="connsiteY2" fmla="*/ 3086423 h 3086423"/>
                  <a:gd name="connsiteX3" fmla="*/ 327955 w 2806041"/>
                  <a:gd name="connsiteY3" fmla="*/ 3086423 h 3086423"/>
                  <a:gd name="connsiteX4" fmla="*/ 404155 w 2806041"/>
                  <a:gd name="connsiteY4" fmla="*/ 0 h 3086423"/>
                  <a:gd name="connsiteX0" fmla="*/ 467563 w 2869449"/>
                  <a:gd name="connsiteY0" fmla="*/ 0 h 3086423"/>
                  <a:gd name="connsiteX1" fmla="*/ 2869449 w 2869449"/>
                  <a:gd name="connsiteY1" fmla="*/ 482600 h 3086423"/>
                  <a:gd name="connsiteX2" fmla="*/ 2869449 w 2869449"/>
                  <a:gd name="connsiteY2" fmla="*/ 3086423 h 3086423"/>
                  <a:gd name="connsiteX3" fmla="*/ 391363 w 2869449"/>
                  <a:gd name="connsiteY3" fmla="*/ 3086423 h 3086423"/>
                  <a:gd name="connsiteX4" fmla="*/ 467563 w 2869449"/>
                  <a:gd name="connsiteY4" fmla="*/ 0 h 3086423"/>
                  <a:gd name="connsiteX0" fmla="*/ 467563 w 2869449"/>
                  <a:gd name="connsiteY0" fmla="*/ 0 h 3515400"/>
                  <a:gd name="connsiteX1" fmla="*/ 2869449 w 2869449"/>
                  <a:gd name="connsiteY1" fmla="*/ 482600 h 3515400"/>
                  <a:gd name="connsiteX2" fmla="*/ 2869449 w 2869449"/>
                  <a:gd name="connsiteY2" fmla="*/ 3086423 h 3515400"/>
                  <a:gd name="connsiteX3" fmla="*/ 391363 w 2869449"/>
                  <a:gd name="connsiteY3" fmla="*/ 3086423 h 3515400"/>
                  <a:gd name="connsiteX4" fmla="*/ 467563 w 2869449"/>
                  <a:gd name="connsiteY4" fmla="*/ 0 h 3515400"/>
                  <a:gd name="connsiteX0" fmla="*/ 467563 w 2869449"/>
                  <a:gd name="connsiteY0" fmla="*/ 0 h 3635878"/>
                  <a:gd name="connsiteX1" fmla="*/ 2869449 w 2869449"/>
                  <a:gd name="connsiteY1" fmla="*/ 4826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467563 w 2869449"/>
                  <a:gd name="connsiteY0" fmla="*/ 0 h 3635878"/>
                  <a:gd name="connsiteX1" fmla="*/ 1739149 w 2869449"/>
                  <a:gd name="connsiteY1" fmla="*/ 508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533676 w 2935562"/>
                  <a:gd name="connsiteY0" fmla="*/ 0 h 3635878"/>
                  <a:gd name="connsiteX1" fmla="*/ 1805262 w 2935562"/>
                  <a:gd name="connsiteY1" fmla="*/ 50800 h 3635878"/>
                  <a:gd name="connsiteX2" fmla="*/ 2935562 w 2935562"/>
                  <a:gd name="connsiteY2" fmla="*/ 3086423 h 3635878"/>
                  <a:gd name="connsiteX3" fmla="*/ 457476 w 2935562"/>
                  <a:gd name="connsiteY3" fmla="*/ 3086423 h 3635878"/>
                  <a:gd name="connsiteX4" fmla="*/ 533676 w 2935562"/>
                  <a:gd name="connsiteY4" fmla="*/ 0 h 3635878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5562" h="3646680">
                    <a:moveTo>
                      <a:pt x="533676" y="0"/>
                    </a:moveTo>
                    <a:lnTo>
                      <a:pt x="1805262" y="50800"/>
                    </a:lnTo>
                    <a:lnTo>
                      <a:pt x="2935562" y="3086423"/>
                    </a:lnTo>
                    <a:cubicBezTo>
                      <a:pt x="2515933" y="3543623"/>
                      <a:pt x="1486705" y="4077023"/>
                      <a:pt x="457476" y="3086423"/>
                    </a:cubicBezTo>
                    <a:cubicBezTo>
                      <a:pt x="241576" y="2756115"/>
                      <a:pt x="-495024" y="1028808"/>
                      <a:pt x="533676" y="0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73614E"/>
                  </a:gs>
                  <a:gs pos="0">
                    <a:srgbClr val="6E6355"/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C197993-9AFC-4F3C-B33E-F06D1429C8A8}"/>
                  </a:ext>
                </a:extLst>
              </p:cNvPr>
              <p:cNvGrpSpPr/>
              <p:nvPr/>
            </p:nvGrpSpPr>
            <p:grpSpPr>
              <a:xfrm>
                <a:off x="4073879" y="5212366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92" name="Rectangle 18">
                  <a:extLst>
                    <a:ext uri="{FF2B5EF4-FFF2-40B4-BE49-F238E27FC236}">
                      <a16:creationId xmlns:a16="http://schemas.microsoft.com/office/drawing/2014/main" id="{4CE46252-746B-4F12-990D-8D95417E78BA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5BF7F7C1-F13E-4598-9D22-E45F9617AA87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: Rounded Corners 111">
                  <a:extLst>
                    <a:ext uri="{FF2B5EF4-FFF2-40B4-BE49-F238E27FC236}">
                      <a16:creationId xmlns:a16="http://schemas.microsoft.com/office/drawing/2014/main" id="{A606F365-2431-40A4-82F0-573B6DD0B75D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1F107E1-FEAB-4132-96CB-CCD70E480D70}"/>
                  </a:ext>
                </a:extLst>
              </p:cNvPr>
              <p:cNvGrpSpPr/>
              <p:nvPr/>
            </p:nvGrpSpPr>
            <p:grpSpPr>
              <a:xfrm>
                <a:off x="5162477" y="5342149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89" name="Rectangle 18">
                  <a:extLst>
                    <a:ext uri="{FF2B5EF4-FFF2-40B4-BE49-F238E27FC236}">
                      <a16:creationId xmlns:a16="http://schemas.microsoft.com/office/drawing/2014/main" id="{B33FEC1A-7864-4354-ADF3-77716989FF65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: Rounded Corners 89">
                  <a:extLst>
                    <a:ext uri="{FF2B5EF4-FFF2-40B4-BE49-F238E27FC236}">
                      <a16:creationId xmlns:a16="http://schemas.microsoft.com/office/drawing/2014/main" id="{E7D6096D-9510-497A-9ADF-2DEB0678944A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623DF739-3A79-485C-9EDB-3D6A2F0A0651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7" name="Rectangle 10">
                <a:extLst>
                  <a:ext uri="{FF2B5EF4-FFF2-40B4-BE49-F238E27FC236}">
                    <a16:creationId xmlns:a16="http://schemas.microsoft.com/office/drawing/2014/main" id="{EBD4DB3B-4EAB-4659-9926-A6830CFDBFD6}"/>
                  </a:ext>
                </a:extLst>
              </p:cNvPr>
              <p:cNvSpPr/>
              <p:nvPr/>
            </p:nvSpPr>
            <p:spPr>
              <a:xfrm rot="580953" flipV="1">
                <a:off x="4735435" y="5030816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10">
                <a:extLst>
                  <a:ext uri="{FF2B5EF4-FFF2-40B4-BE49-F238E27FC236}">
                    <a16:creationId xmlns:a16="http://schemas.microsoft.com/office/drawing/2014/main" id="{E6CAD695-594E-42F7-AF62-C0EA3A37B11F}"/>
                  </a:ext>
                </a:extLst>
              </p:cNvPr>
              <p:cNvSpPr/>
              <p:nvPr/>
            </p:nvSpPr>
            <p:spPr>
              <a:xfrm rot="580953" flipV="1">
                <a:off x="5826083" y="5163918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6D4D43F-66BF-4FE6-83BF-EAE208C82F97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4213661"/>
                <a:chOff x="5689919" y="2002004"/>
                <a:chExt cx="1896009" cy="4213661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9B702AB-0A64-4579-8C84-2392E4D9F680}"/>
                    </a:ext>
                  </a:extLst>
                </p:cNvPr>
                <p:cNvGrpSpPr/>
                <p:nvPr/>
              </p:nvGrpSpPr>
              <p:grpSpPr>
                <a:xfrm>
                  <a:off x="5689919" y="2002004"/>
                  <a:ext cx="1896009" cy="3395995"/>
                  <a:chOff x="5689919" y="2002004"/>
                  <a:chExt cx="1896009" cy="3395995"/>
                </a:xfrm>
              </p:grpSpPr>
              <p:sp>
                <p:nvSpPr>
                  <p:cNvPr id="87" name="Oval 11">
                    <a:extLst>
                      <a:ext uri="{FF2B5EF4-FFF2-40B4-BE49-F238E27FC236}">
                        <a16:creationId xmlns:a16="http://schemas.microsoft.com/office/drawing/2014/main" id="{CB85049D-2AEF-4B6D-A9D6-BA65641EBC54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689919" y="2037460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24000">
                        <a:srgbClr val="514336"/>
                      </a:gs>
                      <a:gs pos="0">
                        <a:srgbClr val="6E6355"/>
                      </a:gs>
                    </a:gsLst>
                    <a:lin ang="21594000" scaled="0"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Oval 11">
                    <a:extLst>
                      <a:ext uri="{FF2B5EF4-FFF2-40B4-BE49-F238E27FC236}">
                        <a16:creationId xmlns:a16="http://schemas.microsoft.com/office/drawing/2014/main" id="{F58ECA44-3B37-4BEF-8EE5-51F8C99DD77C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838382" y="2002004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14336"/>
                      </a:gs>
                      <a:gs pos="22000">
                        <a:srgbClr val="6E6355"/>
                      </a:gs>
                    </a:gsLst>
                    <a:lin ang="21594000" scaled="0"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84" name="Arc 83">
                  <a:extLst>
                    <a:ext uri="{FF2B5EF4-FFF2-40B4-BE49-F238E27FC236}">
                      <a16:creationId xmlns:a16="http://schemas.microsoft.com/office/drawing/2014/main" id="{47FD521D-DBDF-4981-B516-0B97572D6BCC}"/>
                    </a:ext>
                  </a:extLst>
                </p:cNvPr>
                <p:cNvSpPr/>
                <p:nvPr/>
              </p:nvSpPr>
              <p:spPr>
                <a:xfrm>
                  <a:off x="6980635" y="4347566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Arc 84">
                  <a:extLst>
                    <a:ext uri="{FF2B5EF4-FFF2-40B4-BE49-F238E27FC236}">
                      <a16:creationId xmlns:a16="http://schemas.microsoft.com/office/drawing/2014/main" id="{EFF8D7CD-2E27-408B-BEC0-D27356154878}"/>
                    </a:ext>
                  </a:extLst>
                </p:cNvPr>
                <p:cNvSpPr/>
                <p:nvPr/>
              </p:nvSpPr>
              <p:spPr>
                <a:xfrm>
                  <a:off x="7235742" y="4248857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Arc 85">
                  <a:extLst>
                    <a:ext uri="{FF2B5EF4-FFF2-40B4-BE49-F238E27FC236}">
                      <a16:creationId xmlns:a16="http://schemas.microsoft.com/office/drawing/2014/main" id="{C2023B3E-3256-44E8-A230-B1B9453C17DB}"/>
                    </a:ext>
                  </a:extLst>
                </p:cNvPr>
                <p:cNvSpPr/>
                <p:nvPr/>
              </p:nvSpPr>
              <p:spPr>
                <a:xfrm>
                  <a:off x="6664425" y="4313476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3B6E0ED-161E-43E0-B398-C157D4D2D5AD}"/>
                  </a:ext>
                </a:extLst>
              </p:cNvPr>
              <p:cNvGrpSpPr/>
              <p:nvPr/>
            </p:nvGrpSpPr>
            <p:grpSpPr>
              <a:xfrm>
                <a:off x="3135414" y="23782"/>
                <a:ext cx="2922727" cy="2753979"/>
                <a:chOff x="3135414" y="23782"/>
                <a:chExt cx="2922727" cy="2753979"/>
              </a:xfrm>
            </p:grpSpPr>
            <p:sp>
              <p:nvSpPr>
                <p:cNvPr id="71" name="Oval 5">
                  <a:extLst>
                    <a:ext uri="{FF2B5EF4-FFF2-40B4-BE49-F238E27FC236}">
                      <a16:creationId xmlns:a16="http://schemas.microsoft.com/office/drawing/2014/main" id="{3A431D3F-C74A-472B-8716-42271C0A6D00}"/>
                    </a:ext>
                  </a:extLst>
                </p:cNvPr>
                <p:cNvSpPr/>
                <p:nvPr/>
              </p:nvSpPr>
              <p:spPr>
                <a:xfrm>
                  <a:off x="4054043" y="135138"/>
                  <a:ext cx="1603774" cy="1486208"/>
                </a:xfrm>
                <a:custGeom>
                  <a:avLst/>
                  <a:gdLst>
                    <a:gd name="connsiteX0" fmla="*/ 0 w 1497496"/>
                    <a:gd name="connsiteY0" fmla="*/ 715854 h 1431707"/>
                    <a:gd name="connsiteX1" fmla="*/ 748748 w 1497496"/>
                    <a:gd name="connsiteY1" fmla="*/ 0 h 1431707"/>
                    <a:gd name="connsiteX2" fmla="*/ 1497496 w 1497496"/>
                    <a:gd name="connsiteY2" fmla="*/ 715854 h 1431707"/>
                    <a:gd name="connsiteX3" fmla="*/ 748748 w 1497496"/>
                    <a:gd name="connsiteY3" fmla="*/ 1431708 h 1431707"/>
                    <a:gd name="connsiteX4" fmla="*/ 0 w 1497496"/>
                    <a:gd name="connsiteY4" fmla="*/ 715854 h 1431707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34371"/>
                    <a:gd name="connsiteX1" fmla="*/ 749872 w 1498620"/>
                    <a:gd name="connsiteY1" fmla="*/ 0 h 1434371"/>
                    <a:gd name="connsiteX2" fmla="*/ 1498620 w 1498620"/>
                    <a:gd name="connsiteY2" fmla="*/ 715854 h 1434371"/>
                    <a:gd name="connsiteX3" fmla="*/ 749872 w 1498620"/>
                    <a:gd name="connsiteY3" fmla="*/ 1431708 h 1434371"/>
                    <a:gd name="connsiteX4" fmla="*/ 584633 w 1498620"/>
                    <a:gd name="connsiteY4" fmla="*/ 1350065 h 1434371"/>
                    <a:gd name="connsiteX5" fmla="*/ 1124 w 1498620"/>
                    <a:gd name="connsiteY5" fmla="*/ 715854 h 1434371"/>
                    <a:gd name="connsiteX0" fmla="*/ 1124 w 1603395"/>
                    <a:gd name="connsiteY0" fmla="*/ 715878 h 1485535"/>
                    <a:gd name="connsiteX1" fmla="*/ 749872 w 1603395"/>
                    <a:gd name="connsiteY1" fmla="*/ 24 h 1485535"/>
                    <a:gd name="connsiteX2" fmla="*/ 1603395 w 1603395"/>
                    <a:gd name="connsiteY2" fmla="*/ 696828 h 1485535"/>
                    <a:gd name="connsiteX3" fmla="*/ 749872 w 1603395"/>
                    <a:gd name="connsiteY3" fmla="*/ 1431732 h 1485535"/>
                    <a:gd name="connsiteX4" fmla="*/ 584633 w 1603395"/>
                    <a:gd name="connsiteY4" fmla="*/ 1350089 h 1485535"/>
                    <a:gd name="connsiteX5" fmla="*/ 1124 w 1603395"/>
                    <a:gd name="connsiteY5" fmla="*/ 715878 h 1485535"/>
                    <a:gd name="connsiteX0" fmla="*/ 1124 w 1603395"/>
                    <a:gd name="connsiteY0" fmla="*/ 716551 h 1486208"/>
                    <a:gd name="connsiteX1" fmla="*/ 749872 w 1603395"/>
                    <a:gd name="connsiteY1" fmla="*/ 697 h 1486208"/>
                    <a:gd name="connsiteX2" fmla="*/ 1603395 w 1603395"/>
                    <a:gd name="connsiteY2" fmla="*/ 697501 h 1486208"/>
                    <a:gd name="connsiteX3" fmla="*/ 749872 w 1603395"/>
                    <a:gd name="connsiteY3" fmla="*/ 1432405 h 1486208"/>
                    <a:gd name="connsiteX4" fmla="*/ 584633 w 1603395"/>
                    <a:gd name="connsiteY4" fmla="*/ 1350762 h 1486208"/>
                    <a:gd name="connsiteX5" fmla="*/ 1124 w 1603395"/>
                    <a:gd name="connsiteY5" fmla="*/ 716551 h 1486208"/>
                    <a:gd name="connsiteX0" fmla="*/ 1124 w 1603774"/>
                    <a:gd name="connsiteY0" fmla="*/ 716551 h 1486208"/>
                    <a:gd name="connsiteX1" fmla="*/ 749872 w 1603774"/>
                    <a:gd name="connsiteY1" fmla="*/ 697 h 1486208"/>
                    <a:gd name="connsiteX2" fmla="*/ 1603395 w 1603774"/>
                    <a:gd name="connsiteY2" fmla="*/ 697501 h 1486208"/>
                    <a:gd name="connsiteX3" fmla="*/ 749872 w 1603774"/>
                    <a:gd name="connsiteY3" fmla="*/ 1432405 h 1486208"/>
                    <a:gd name="connsiteX4" fmla="*/ 584633 w 1603774"/>
                    <a:gd name="connsiteY4" fmla="*/ 1350762 h 1486208"/>
                    <a:gd name="connsiteX5" fmla="*/ 1124 w 1603774"/>
                    <a:gd name="connsiteY5" fmla="*/ 716551 h 14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3774" h="1486208">
                      <a:moveTo>
                        <a:pt x="1124" y="716551"/>
                      </a:moveTo>
                      <a:cubicBezTo>
                        <a:pt x="28664" y="491540"/>
                        <a:pt x="482827" y="3872"/>
                        <a:pt x="749872" y="697"/>
                      </a:cubicBezTo>
                      <a:cubicBezTo>
                        <a:pt x="1016917" y="-2478"/>
                        <a:pt x="1603395" y="-21704"/>
                        <a:pt x="1603395" y="697501"/>
                      </a:cubicBezTo>
                      <a:cubicBezTo>
                        <a:pt x="1622445" y="1188106"/>
                        <a:pt x="919666" y="1323528"/>
                        <a:pt x="749872" y="1432405"/>
                      </a:cubicBezTo>
                      <a:cubicBezTo>
                        <a:pt x="580078" y="1541282"/>
                        <a:pt x="709424" y="1470071"/>
                        <a:pt x="584633" y="1350762"/>
                      </a:cubicBezTo>
                      <a:cubicBezTo>
                        <a:pt x="459842" y="1231453"/>
                        <a:pt x="-26416" y="941562"/>
                        <a:pt x="1124" y="716551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ectangle 6">
                  <a:extLst>
                    <a:ext uri="{FF2B5EF4-FFF2-40B4-BE49-F238E27FC236}">
                      <a16:creationId xmlns:a16="http://schemas.microsoft.com/office/drawing/2014/main" id="{BE9F5F46-AD9B-4C1C-B597-B6486707618D}"/>
                    </a:ext>
                  </a:extLst>
                </p:cNvPr>
                <p:cNvSpPr/>
                <p:nvPr/>
              </p:nvSpPr>
              <p:spPr>
                <a:xfrm>
                  <a:off x="3135414" y="527924"/>
                  <a:ext cx="1502848" cy="1097329"/>
                </a:xfrm>
                <a:custGeom>
                  <a:avLst/>
                  <a:gdLst>
                    <a:gd name="connsiteX0" fmla="*/ 0 w 874643"/>
                    <a:gd name="connsiteY0" fmla="*/ 0 h 702365"/>
                    <a:gd name="connsiteX1" fmla="*/ 874643 w 874643"/>
                    <a:gd name="connsiteY1" fmla="*/ 0 h 702365"/>
                    <a:gd name="connsiteX2" fmla="*/ 874643 w 874643"/>
                    <a:gd name="connsiteY2" fmla="*/ 702365 h 702365"/>
                    <a:gd name="connsiteX3" fmla="*/ 0 w 874643"/>
                    <a:gd name="connsiteY3" fmla="*/ 702365 h 702365"/>
                    <a:gd name="connsiteX4" fmla="*/ 0 w 874643"/>
                    <a:gd name="connsiteY4" fmla="*/ 0 h 702365"/>
                    <a:gd name="connsiteX0" fmla="*/ 0 w 874643"/>
                    <a:gd name="connsiteY0" fmla="*/ 172278 h 874643"/>
                    <a:gd name="connsiteX1" fmla="*/ 781878 w 874643"/>
                    <a:gd name="connsiteY1" fmla="*/ 0 h 874643"/>
                    <a:gd name="connsiteX2" fmla="*/ 874643 w 874643"/>
                    <a:gd name="connsiteY2" fmla="*/ 874643 h 874643"/>
                    <a:gd name="connsiteX3" fmla="*/ 0 w 874643"/>
                    <a:gd name="connsiteY3" fmla="*/ 874643 h 874643"/>
                    <a:gd name="connsiteX4" fmla="*/ 0 w 874643"/>
                    <a:gd name="connsiteY4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0 w 1298713"/>
                    <a:gd name="connsiteY4" fmla="*/ 874643 h 874643"/>
                    <a:gd name="connsiteX5" fmla="*/ 0 w 1298713"/>
                    <a:gd name="connsiteY5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119269 w 1298713"/>
                    <a:gd name="connsiteY4" fmla="*/ 715617 h 874643"/>
                    <a:gd name="connsiteX5" fmla="*/ 0 w 1298713"/>
                    <a:gd name="connsiteY5" fmla="*/ 172278 h 874643"/>
                    <a:gd name="connsiteX0" fmla="*/ 106018 w 1404731"/>
                    <a:gd name="connsiteY0" fmla="*/ 172278 h 1110977"/>
                    <a:gd name="connsiteX1" fmla="*/ 887896 w 1404731"/>
                    <a:gd name="connsiteY1" fmla="*/ 0 h 1110977"/>
                    <a:gd name="connsiteX2" fmla="*/ 1404731 w 1404731"/>
                    <a:gd name="connsiteY2" fmla="*/ 556592 h 1110977"/>
                    <a:gd name="connsiteX3" fmla="*/ 980661 w 1404731"/>
                    <a:gd name="connsiteY3" fmla="*/ 874643 h 1110977"/>
                    <a:gd name="connsiteX4" fmla="*/ 225287 w 1404731"/>
                    <a:gd name="connsiteY4" fmla="*/ 715617 h 1110977"/>
                    <a:gd name="connsiteX5" fmla="*/ 0 w 1404731"/>
                    <a:gd name="connsiteY5" fmla="*/ 1099931 h 1110977"/>
                    <a:gd name="connsiteX6" fmla="*/ 106018 w 1404731"/>
                    <a:gd name="connsiteY6" fmla="*/ 172278 h 1110977"/>
                    <a:gd name="connsiteX0" fmla="*/ 203295 w 1502008"/>
                    <a:gd name="connsiteY0" fmla="*/ 172278 h 1110977"/>
                    <a:gd name="connsiteX1" fmla="*/ 985173 w 1502008"/>
                    <a:gd name="connsiteY1" fmla="*/ 0 h 1110977"/>
                    <a:gd name="connsiteX2" fmla="*/ 1502008 w 1502008"/>
                    <a:gd name="connsiteY2" fmla="*/ 556592 h 1110977"/>
                    <a:gd name="connsiteX3" fmla="*/ 1077938 w 1502008"/>
                    <a:gd name="connsiteY3" fmla="*/ 874643 h 1110977"/>
                    <a:gd name="connsiteX4" fmla="*/ 322564 w 1502008"/>
                    <a:gd name="connsiteY4" fmla="*/ 715617 h 1110977"/>
                    <a:gd name="connsiteX5" fmla="*/ 97277 w 1502008"/>
                    <a:gd name="connsiteY5" fmla="*/ 1099931 h 1110977"/>
                    <a:gd name="connsiteX6" fmla="*/ 203295 w 1502008"/>
                    <a:gd name="connsiteY6" fmla="*/ 172278 h 1110977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25674 w 1524387"/>
                    <a:gd name="connsiteY0" fmla="*/ 172727 h 1111426"/>
                    <a:gd name="connsiteX1" fmla="*/ 1007552 w 1524387"/>
                    <a:gd name="connsiteY1" fmla="*/ 449 h 1111426"/>
                    <a:gd name="connsiteX2" fmla="*/ 1524387 w 1524387"/>
                    <a:gd name="connsiteY2" fmla="*/ 557041 h 1111426"/>
                    <a:gd name="connsiteX3" fmla="*/ 1100317 w 1524387"/>
                    <a:gd name="connsiteY3" fmla="*/ 875092 h 1111426"/>
                    <a:gd name="connsiteX4" fmla="*/ 344943 w 1524387"/>
                    <a:gd name="connsiteY4" fmla="*/ 716066 h 1111426"/>
                    <a:gd name="connsiteX5" fmla="*/ 119656 w 1524387"/>
                    <a:gd name="connsiteY5" fmla="*/ 1100380 h 1111426"/>
                    <a:gd name="connsiteX6" fmla="*/ 225674 w 1524387"/>
                    <a:gd name="connsiteY6" fmla="*/ 172727 h 1111426"/>
                    <a:gd name="connsiteX0" fmla="*/ 242725 w 1518578"/>
                    <a:gd name="connsiteY0" fmla="*/ 203123 h 1111342"/>
                    <a:gd name="connsiteX1" fmla="*/ 1001743 w 1518578"/>
                    <a:gd name="connsiteY1" fmla="*/ 365 h 1111342"/>
                    <a:gd name="connsiteX2" fmla="*/ 1518578 w 1518578"/>
                    <a:gd name="connsiteY2" fmla="*/ 556957 h 1111342"/>
                    <a:gd name="connsiteX3" fmla="*/ 1094508 w 1518578"/>
                    <a:gd name="connsiteY3" fmla="*/ 875008 h 1111342"/>
                    <a:gd name="connsiteX4" fmla="*/ 339134 w 1518578"/>
                    <a:gd name="connsiteY4" fmla="*/ 715982 h 1111342"/>
                    <a:gd name="connsiteX5" fmla="*/ 113847 w 1518578"/>
                    <a:gd name="connsiteY5" fmla="*/ 1100296 h 1111342"/>
                    <a:gd name="connsiteX6" fmla="*/ 242725 w 1518578"/>
                    <a:gd name="connsiteY6" fmla="*/ 203123 h 1111342"/>
                    <a:gd name="connsiteX0" fmla="*/ 242725 w 1518578"/>
                    <a:gd name="connsiteY0" fmla="*/ 203337 h 1111556"/>
                    <a:gd name="connsiteX1" fmla="*/ 1001743 w 1518578"/>
                    <a:gd name="connsiteY1" fmla="*/ 579 h 1111556"/>
                    <a:gd name="connsiteX2" fmla="*/ 1518578 w 1518578"/>
                    <a:gd name="connsiteY2" fmla="*/ 557171 h 1111556"/>
                    <a:gd name="connsiteX3" fmla="*/ 1094508 w 1518578"/>
                    <a:gd name="connsiteY3" fmla="*/ 875222 h 1111556"/>
                    <a:gd name="connsiteX4" fmla="*/ 339134 w 1518578"/>
                    <a:gd name="connsiteY4" fmla="*/ 716196 h 1111556"/>
                    <a:gd name="connsiteX5" fmla="*/ 113847 w 1518578"/>
                    <a:gd name="connsiteY5" fmla="*/ 1100510 h 1111556"/>
                    <a:gd name="connsiteX6" fmla="*/ 242725 w 1518578"/>
                    <a:gd name="connsiteY6" fmla="*/ 203337 h 1111556"/>
                    <a:gd name="connsiteX0" fmla="*/ 229194 w 1505047"/>
                    <a:gd name="connsiteY0" fmla="*/ 203337 h 1111556"/>
                    <a:gd name="connsiteX1" fmla="*/ 988212 w 1505047"/>
                    <a:gd name="connsiteY1" fmla="*/ 579 h 1111556"/>
                    <a:gd name="connsiteX2" fmla="*/ 1505047 w 1505047"/>
                    <a:gd name="connsiteY2" fmla="*/ 557171 h 1111556"/>
                    <a:gd name="connsiteX3" fmla="*/ 1080977 w 1505047"/>
                    <a:gd name="connsiteY3" fmla="*/ 875222 h 1111556"/>
                    <a:gd name="connsiteX4" fmla="*/ 325603 w 1505047"/>
                    <a:gd name="connsiteY4" fmla="*/ 716196 h 1111556"/>
                    <a:gd name="connsiteX5" fmla="*/ 100316 w 1505047"/>
                    <a:gd name="connsiteY5" fmla="*/ 1100510 h 1111556"/>
                    <a:gd name="connsiteX6" fmla="*/ 229194 w 1505047"/>
                    <a:gd name="connsiteY6" fmla="*/ 203337 h 1111556"/>
                    <a:gd name="connsiteX0" fmla="*/ 229194 w 1505047"/>
                    <a:gd name="connsiteY0" fmla="*/ 203337 h 1113000"/>
                    <a:gd name="connsiteX1" fmla="*/ 988212 w 1505047"/>
                    <a:gd name="connsiteY1" fmla="*/ 579 h 1113000"/>
                    <a:gd name="connsiteX2" fmla="*/ 1505047 w 1505047"/>
                    <a:gd name="connsiteY2" fmla="*/ 557171 h 1113000"/>
                    <a:gd name="connsiteX3" fmla="*/ 1080977 w 1505047"/>
                    <a:gd name="connsiteY3" fmla="*/ 875222 h 1113000"/>
                    <a:gd name="connsiteX4" fmla="*/ 325603 w 1505047"/>
                    <a:gd name="connsiteY4" fmla="*/ 716196 h 1113000"/>
                    <a:gd name="connsiteX5" fmla="*/ 100316 w 1505047"/>
                    <a:gd name="connsiteY5" fmla="*/ 1100510 h 1113000"/>
                    <a:gd name="connsiteX6" fmla="*/ 229194 w 1505047"/>
                    <a:gd name="connsiteY6" fmla="*/ 203337 h 111300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07957 w 1483810"/>
                    <a:gd name="connsiteY0" fmla="*/ 203337 h 1095747"/>
                    <a:gd name="connsiteX1" fmla="*/ 966975 w 1483810"/>
                    <a:gd name="connsiteY1" fmla="*/ 579 h 1095747"/>
                    <a:gd name="connsiteX2" fmla="*/ 1483810 w 1483810"/>
                    <a:gd name="connsiteY2" fmla="*/ 557171 h 1095747"/>
                    <a:gd name="connsiteX3" fmla="*/ 1059740 w 1483810"/>
                    <a:gd name="connsiteY3" fmla="*/ 875222 h 1095747"/>
                    <a:gd name="connsiteX4" fmla="*/ 304366 w 1483810"/>
                    <a:gd name="connsiteY4" fmla="*/ 716196 h 1095747"/>
                    <a:gd name="connsiteX5" fmla="*/ 107654 w 1483810"/>
                    <a:gd name="connsiteY5" fmla="*/ 1095747 h 1095747"/>
                    <a:gd name="connsiteX6" fmla="*/ 207957 w 1483810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3404 w 1502848"/>
                    <a:gd name="connsiteY4" fmla="*/ 716196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4919 h 1097329"/>
                    <a:gd name="connsiteX1" fmla="*/ 986013 w 1502848"/>
                    <a:gd name="connsiteY1" fmla="*/ 2161 h 1097329"/>
                    <a:gd name="connsiteX2" fmla="*/ 1502848 w 1502848"/>
                    <a:gd name="connsiteY2" fmla="*/ 558753 h 1097329"/>
                    <a:gd name="connsiteX3" fmla="*/ 1078778 w 1502848"/>
                    <a:gd name="connsiteY3" fmla="*/ 876804 h 1097329"/>
                    <a:gd name="connsiteX4" fmla="*/ 351027 w 1502848"/>
                    <a:gd name="connsiteY4" fmla="*/ 770166 h 1097329"/>
                    <a:gd name="connsiteX5" fmla="*/ 126692 w 1502848"/>
                    <a:gd name="connsiteY5" fmla="*/ 1097329 h 1097329"/>
                    <a:gd name="connsiteX6" fmla="*/ 226995 w 1502848"/>
                    <a:gd name="connsiteY6" fmla="*/ 204919 h 1097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2848" h="1097329">
                      <a:moveTo>
                        <a:pt x="226995" y="204919"/>
                      </a:moveTo>
                      <a:cubicBezTo>
                        <a:pt x="441901" y="2713"/>
                        <a:pt x="738639" y="-6673"/>
                        <a:pt x="986013" y="2161"/>
                      </a:cubicBezTo>
                      <a:cubicBezTo>
                        <a:pt x="1281979" y="77257"/>
                        <a:pt x="1485178" y="417396"/>
                        <a:pt x="1502848" y="558753"/>
                      </a:cubicBezTo>
                      <a:cubicBezTo>
                        <a:pt x="1361491" y="664770"/>
                        <a:pt x="1273144" y="890057"/>
                        <a:pt x="1078778" y="876804"/>
                      </a:cubicBezTo>
                      <a:cubicBezTo>
                        <a:pt x="836194" y="841258"/>
                        <a:pt x="601231" y="729512"/>
                        <a:pt x="351027" y="770166"/>
                      </a:cubicBezTo>
                      <a:cubicBezTo>
                        <a:pt x="311188" y="822527"/>
                        <a:pt x="221776" y="882091"/>
                        <a:pt x="126692" y="1097329"/>
                      </a:cubicBezTo>
                      <a:cubicBezTo>
                        <a:pt x="-141898" y="593262"/>
                        <a:pt x="77356" y="361737"/>
                        <a:pt x="226995" y="204919"/>
                      </a:cubicBezTo>
                      <a:close/>
                    </a:path>
                  </a:pathLst>
                </a:custGeom>
                <a:solidFill>
                  <a:srgbClr val="FFEB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39A9C0F-82D6-4B85-8A67-178709BF8BF5}"/>
                    </a:ext>
                  </a:extLst>
                </p:cNvPr>
                <p:cNvSpPr/>
                <p:nvPr/>
              </p:nvSpPr>
              <p:spPr>
                <a:xfrm>
                  <a:off x="4638263" y="481013"/>
                  <a:ext cx="380382" cy="3143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B83771F8-A209-49A5-98F8-98E99F4A77C0}"/>
                    </a:ext>
                  </a:extLst>
                </p:cNvPr>
                <p:cNvSpPr/>
                <p:nvPr/>
              </p:nvSpPr>
              <p:spPr>
                <a:xfrm>
                  <a:off x="4723227" y="571500"/>
                  <a:ext cx="161374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Cloud 74">
                  <a:extLst>
                    <a:ext uri="{FF2B5EF4-FFF2-40B4-BE49-F238E27FC236}">
                      <a16:creationId xmlns:a16="http://schemas.microsoft.com/office/drawing/2014/main" id="{E53AA912-A41A-46B1-9D24-4BACCC70AEEB}"/>
                    </a:ext>
                  </a:extLst>
                </p:cNvPr>
                <p:cNvSpPr/>
                <p:nvPr/>
              </p:nvSpPr>
              <p:spPr>
                <a:xfrm rot="20967020">
                  <a:off x="4178740" y="1727650"/>
                  <a:ext cx="1879401" cy="1050111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Rectangle 10">
                  <a:extLst>
                    <a:ext uri="{FF2B5EF4-FFF2-40B4-BE49-F238E27FC236}">
                      <a16:creationId xmlns:a16="http://schemas.microsoft.com/office/drawing/2014/main" id="{8CBE368A-2584-4885-996C-15138517C3D1}"/>
                    </a:ext>
                  </a:extLst>
                </p:cNvPr>
                <p:cNvSpPr/>
                <p:nvPr/>
              </p:nvSpPr>
              <p:spPr>
                <a:xfrm rot="20985504">
                  <a:off x="4650322" y="1277393"/>
                  <a:ext cx="664510" cy="1120953"/>
                </a:xfrm>
                <a:custGeom>
                  <a:avLst/>
                  <a:gdLst>
                    <a:gd name="connsiteX0" fmla="*/ 0 w 499606"/>
                    <a:gd name="connsiteY0" fmla="*/ 0 h 1095747"/>
                    <a:gd name="connsiteX1" fmla="*/ 499606 w 499606"/>
                    <a:gd name="connsiteY1" fmla="*/ 0 h 1095747"/>
                    <a:gd name="connsiteX2" fmla="*/ 499606 w 499606"/>
                    <a:gd name="connsiteY2" fmla="*/ 1095747 h 1095747"/>
                    <a:gd name="connsiteX3" fmla="*/ 0 w 499606"/>
                    <a:gd name="connsiteY3" fmla="*/ 1095747 h 1095747"/>
                    <a:gd name="connsiteX4" fmla="*/ 0 w 499606"/>
                    <a:gd name="connsiteY4" fmla="*/ 0 h 1095747"/>
                    <a:gd name="connsiteX0" fmla="*/ 0 w 544597"/>
                    <a:gd name="connsiteY0" fmla="*/ 0 h 1103876"/>
                    <a:gd name="connsiteX1" fmla="*/ 544597 w 544597"/>
                    <a:gd name="connsiteY1" fmla="*/ 8129 h 1103876"/>
                    <a:gd name="connsiteX2" fmla="*/ 544597 w 544597"/>
                    <a:gd name="connsiteY2" fmla="*/ 1103876 h 1103876"/>
                    <a:gd name="connsiteX3" fmla="*/ 44991 w 544597"/>
                    <a:gd name="connsiteY3" fmla="*/ 1103876 h 1103876"/>
                    <a:gd name="connsiteX4" fmla="*/ 0 w 544597"/>
                    <a:gd name="connsiteY4" fmla="*/ 0 h 1103876"/>
                    <a:gd name="connsiteX0" fmla="*/ 0 w 544597"/>
                    <a:gd name="connsiteY0" fmla="*/ 0 h 1120953"/>
                    <a:gd name="connsiteX1" fmla="*/ 544597 w 544597"/>
                    <a:gd name="connsiteY1" fmla="*/ 8129 h 1120953"/>
                    <a:gd name="connsiteX2" fmla="*/ 544597 w 544597"/>
                    <a:gd name="connsiteY2" fmla="*/ 1103876 h 1120953"/>
                    <a:gd name="connsiteX3" fmla="*/ 10932 w 544597"/>
                    <a:gd name="connsiteY3" fmla="*/ 1120953 h 1120953"/>
                    <a:gd name="connsiteX4" fmla="*/ 0 w 544597"/>
                    <a:gd name="connsiteY4" fmla="*/ 0 h 1120953"/>
                    <a:gd name="connsiteX0" fmla="*/ 0 w 567093"/>
                    <a:gd name="connsiteY0" fmla="*/ 0 h 1120953"/>
                    <a:gd name="connsiteX1" fmla="*/ 567093 w 567093"/>
                    <a:gd name="connsiteY1" fmla="*/ 12194 h 1120953"/>
                    <a:gd name="connsiteX2" fmla="*/ 544597 w 567093"/>
                    <a:gd name="connsiteY2" fmla="*/ 1103876 h 1120953"/>
                    <a:gd name="connsiteX3" fmla="*/ 10932 w 567093"/>
                    <a:gd name="connsiteY3" fmla="*/ 1120953 h 1120953"/>
                    <a:gd name="connsiteX4" fmla="*/ 0 w 567093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74921 w 664510"/>
                    <a:gd name="connsiteY0" fmla="*/ 0 h 1120953"/>
                    <a:gd name="connsiteX1" fmla="*/ 642014 w 664510"/>
                    <a:gd name="connsiteY1" fmla="*/ 12194 h 1120953"/>
                    <a:gd name="connsiteX2" fmla="*/ 664510 w 664510"/>
                    <a:gd name="connsiteY2" fmla="*/ 1112005 h 1120953"/>
                    <a:gd name="connsiteX3" fmla="*/ 85853 w 664510"/>
                    <a:gd name="connsiteY3" fmla="*/ 1120953 h 1120953"/>
                    <a:gd name="connsiteX4" fmla="*/ 74921 w 664510"/>
                    <a:gd name="connsiteY4" fmla="*/ 0 h 112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4510" h="1120953">
                      <a:moveTo>
                        <a:pt x="74921" y="0"/>
                      </a:moveTo>
                      <a:lnTo>
                        <a:pt x="642014" y="12194"/>
                      </a:lnTo>
                      <a:cubicBezTo>
                        <a:pt x="649513" y="378798"/>
                        <a:pt x="338448" y="494259"/>
                        <a:pt x="664510" y="1112005"/>
                      </a:cubicBezTo>
                      <a:lnTo>
                        <a:pt x="85853" y="1120953"/>
                      </a:lnTo>
                      <a:cubicBezTo>
                        <a:pt x="-102640" y="613240"/>
                        <a:pt x="78565" y="373651"/>
                        <a:pt x="74921" y="0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F423208C-6E12-4153-8CD9-AFAD9A3F2A7C}"/>
                    </a:ext>
                  </a:extLst>
                </p:cNvPr>
                <p:cNvSpPr/>
                <p:nvPr/>
              </p:nvSpPr>
              <p:spPr>
                <a:xfrm rot="21021619">
                  <a:off x="4519614" y="1154909"/>
                  <a:ext cx="795456" cy="284320"/>
                </a:xfrm>
                <a:prstGeom prst="ellipse">
                  <a:avLst/>
                </a:prstGeom>
                <a:solidFill>
                  <a:srgbClr val="EECA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DED7D2D5-9C05-4204-92FA-B90CC451C089}"/>
                    </a:ext>
                  </a:extLst>
                </p:cNvPr>
                <p:cNvSpPr/>
                <p:nvPr/>
              </p:nvSpPr>
              <p:spPr>
                <a:xfrm>
                  <a:off x="3492442" y="1082053"/>
                  <a:ext cx="816099" cy="213360"/>
                </a:xfrm>
                <a:custGeom>
                  <a:avLst/>
                  <a:gdLst>
                    <a:gd name="connsiteX0" fmla="*/ 0 w 816099"/>
                    <a:gd name="connsiteY0" fmla="*/ 213360 h 213360"/>
                    <a:gd name="connsiteX1" fmla="*/ 175260 w 816099"/>
                    <a:gd name="connsiteY1" fmla="*/ 99060 h 213360"/>
                    <a:gd name="connsiteX2" fmla="*/ 510540 w 816099"/>
                    <a:gd name="connsiteY2" fmla="*/ 45720 h 213360"/>
                    <a:gd name="connsiteX3" fmla="*/ 792480 w 816099"/>
                    <a:gd name="connsiteY3" fmla="*/ 22860 h 213360"/>
                    <a:gd name="connsiteX4" fmla="*/ 800100 w 816099"/>
                    <a:gd name="connsiteY4" fmla="*/ 0 h 213360"/>
                    <a:gd name="connsiteX5" fmla="*/ 800100 w 816099"/>
                    <a:gd name="connsiteY5" fmla="*/ 0 h 213360"/>
                    <a:gd name="connsiteX6" fmla="*/ 800100 w 816099"/>
                    <a:gd name="connsiteY6" fmla="*/ 0 h 21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99" h="213360">
                      <a:moveTo>
                        <a:pt x="0" y="213360"/>
                      </a:moveTo>
                      <a:cubicBezTo>
                        <a:pt x="45085" y="170180"/>
                        <a:pt x="90170" y="127000"/>
                        <a:pt x="175260" y="99060"/>
                      </a:cubicBezTo>
                      <a:cubicBezTo>
                        <a:pt x="260350" y="71120"/>
                        <a:pt x="407670" y="58420"/>
                        <a:pt x="510540" y="45720"/>
                      </a:cubicBezTo>
                      <a:cubicBezTo>
                        <a:pt x="613410" y="33020"/>
                        <a:pt x="744220" y="30480"/>
                        <a:pt x="792480" y="22860"/>
                      </a:cubicBezTo>
                      <a:cubicBezTo>
                        <a:pt x="840740" y="15240"/>
                        <a:pt x="800100" y="0"/>
                        <a:pt x="800100" y="0"/>
                      </a:cubicBezTo>
                      <a:lnTo>
                        <a:pt x="800100" y="0"/>
                      </a:lnTo>
                      <a:lnTo>
                        <a:pt x="80010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Rectangle 10">
                  <a:extLst>
                    <a:ext uri="{FF2B5EF4-FFF2-40B4-BE49-F238E27FC236}">
                      <a16:creationId xmlns:a16="http://schemas.microsoft.com/office/drawing/2014/main" id="{03C73290-4303-4D2C-A335-C93739A9616F}"/>
                    </a:ext>
                  </a:extLst>
                </p:cNvPr>
                <p:cNvSpPr/>
                <p:nvPr/>
              </p:nvSpPr>
              <p:spPr>
                <a:xfrm rot="20985504">
                  <a:off x="4630012" y="2207911"/>
                  <a:ext cx="982196" cy="301822"/>
                </a:xfrm>
                <a:custGeom>
                  <a:avLst/>
                  <a:gdLst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196" h="301822">
                      <a:moveTo>
                        <a:pt x="0" y="0"/>
                      </a:moveTo>
                      <a:cubicBezTo>
                        <a:pt x="320625" y="37493"/>
                        <a:pt x="601770" y="122057"/>
                        <a:pt x="982196" y="0"/>
                      </a:cubicBezTo>
                      <a:lnTo>
                        <a:pt x="982196" y="301822"/>
                      </a:lnTo>
                      <a:lnTo>
                        <a:pt x="0" y="301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Oval 31">
                  <a:extLst>
                    <a:ext uri="{FF2B5EF4-FFF2-40B4-BE49-F238E27FC236}">
                      <a16:creationId xmlns:a16="http://schemas.microsoft.com/office/drawing/2014/main" id="{EA080FA2-D089-45B5-959D-CCAC5B77D7B8}"/>
                    </a:ext>
                  </a:extLst>
                </p:cNvPr>
                <p:cNvSpPr/>
                <p:nvPr/>
              </p:nvSpPr>
              <p:spPr>
                <a:xfrm>
                  <a:off x="4638262" y="455210"/>
                  <a:ext cx="380382" cy="176808"/>
                </a:xfrm>
                <a:custGeom>
                  <a:avLst/>
                  <a:gdLst>
                    <a:gd name="connsiteX0" fmla="*/ 0 w 380382"/>
                    <a:gd name="connsiteY0" fmla="*/ 157163 h 314325"/>
                    <a:gd name="connsiteX1" fmla="*/ 190191 w 380382"/>
                    <a:gd name="connsiteY1" fmla="*/ 0 h 314325"/>
                    <a:gd name="connsiteX2" fmla="*/ 380382 w 380382"/>
                    <a:gd name="connsiteY2" fmla="*/ 157163 h 314325"/>
                    <a:gd name="connsiteX3" fmla="*/ 190191 w 380382"/>
                    <a:gd name="connsiteY3" fmla="*/ 314326 h 314325"/>
                    <a:gd name="connsiteX4" fmla="*/ 0 w 380382"/>
                    <a:gd name="connsiteY4" fmla="*/ 157163 h 314325"/>
                    <a:gd name="connsiteX0" fmla="*/ 0 w 380382"/>
                    <a:gd name="connsiteY0" fmla="*/ 157163 h 176808"/>
                    <a:gd name="connsiteX1" fmla="*/ 190191 w 380382"/>
                    <a:gd name="connsiteY1" fmla="*/ 0 h 176808"/>
                    <a:gd name="connsiteX2" fmla="*/ 380382 w 380382"/>
                    <a:gd name="connsiteY2" fmla="*/ 157163 h 176808"/>
                    <a:gd name="connsiteX3" fmla="*/ 0 w 380382"/>
                    <a:gd name="connsiteY3" fmla="*/ 157163 h 17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382" h="176808">
                      <a:moveTo>
                        <a:pt x="0" y="157163"/>
                      </a:moveTo>
                      <a:cubicBezTo>
                        <a:pt x="0" y="70364"/>
                        <a:pt x="85151" y="0"/>
                        <a:pt x="190191" y="0"/>
                      </a:cubicBezTo>
                      <a:cubicBezTo>
                        <a:pt x="295231" y="0"/>
                        <a:pt x="380382" y="70364"/>
                        <a:pt x="380382" y="157163"/>
                      </a:cubicBezTo>
                      <a:cubicBezTo>
                        <a:pt x="348684" y="183357"/>
                        <a:pt x="31699" y="183357"/>
                        <a:pt x="0" y="157163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F7E3696-1AE0-459E-9A71-D6C7BE252115}"/>
                    </a:ext>
                  </a:extLst>
                </p:cNvPr>
                <p:cNvSpPr/>
                <p:nvPr/>
              </p:nvSpPr>
              <p:spPr>
                <a:xfrm>
                  <a:off x="3671946" y="754413"/>
                  <a:ext cx="80687" cy="767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BAEEE3CA-A268-4559-A6CF-D0F1072C47D4}"/>
                    </a:ext>
                  </a:extLst>
                </p:cNvPr>
                <p:cNvSpPr/>
                <p:nvPr/>
              </p:nvSpPr>
              <p:spPr>
                <a:xfrm>
                  <a:off x="4691063" y="23782"/>
                  <a:ext cx="353130" cy="166718"/>
                </a:xfrm>
                <a:custGeom>
                  <a:avLst/>
                  <a:gdLst>
                    <a:gd name="connsiteX0" fmla="*/ 0 w 353130"/>
                    <a:gd name="connsiteY0" fmla="*/ 128618 h 166718"/>
                    <a:gd name="connsiteX1" fmla="*/ 38100 w 353130"/>
                    <a:gd name="connsiteY1" fmla="*/ 42893 h 166718"/>
                    <a:gd name="connsiteX2" fmla="*/ 38100 w 353130"/>
                    <a:gd name="connsiteY2" fmla="*/ 42893 h 166718"/>
                    <a:gd name="connsiteX3" fmla="*/ 47625 w 353130"/>
                    <a:gd name="connsiteY3" fmla="*/ 76231 h 166718"/>
                    <a:gd name="connsiteX4" fmla="*/ 166687 w 353130"/>
                    <a:gd name="connsiteY4" fmla="*/ 31 h 166718"/>
                    <a:gd name="connsiteX5" fmla="*/ 195262 w 353130"/>
                    <a:gd name="connsiteY5" fmla="*/ 66706 h 166718"/>
                    <a:gd name="connsiteX6" fmla="*/ 257175 w 353130"/>
                    <a:gd name="connsiteY6" fmla="*/ 52418 h 166718"/>
                    <a:gd name="connsiteX7" fmla="*/ 290512 w 353130"/>
                    <a:gd name="connsiteY7" fmla="*/ 66706 h 166718"/>
                    <a:gd name="connsiteX8" fmla="*/ 328612 w 353130"/>
                    <a:gd name="connsiteY8" fmla="*/ 19081 h 166718"/>
                    <a:gd name="connsiteX9" fmla="*/ 342900 w 353130"/>
                    <a:gd name="connsiteY9" fmla="*/ 85756 h 166718"/>
                    <a:gd name="connsiteX10" fmla="*/ 352425 w 353130"/>
                    <a:gd name="connsiteY10" fmla="*/ 152431 h 166718"/>
                    <a:gd name="connsiteX11" fmla="*/ 352425 w 353130"/>
                    <a:gd name="connsiteY11" fmla="*/ 166718 h 166718"/>
                    <a:gd name="connsiteX12" fmla="*/ 352425 w 353130"/>
                    <a:gd name="connsiteY12" fmla="*/ 166718 h 166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53130" h="166718">
                      <a:moveTo>
                        <a:pt x="0" y="128618"/>
                      </a:moveTo>
                      <a:lnTo>
                        <a:pt x="38100" y="42893"/>
                      </a:lnTo>
                      <a:lnTo>
                        <a:pt x="38100" y="42893"/>
                      </a:lnTo>
                      <a:cubicBezTo>
                        <a:pt x="39687" y="48449"/>
                        <a:pt x="26194" y="83375"/>
                        <a:pt x="47625" y="76231"/>
                      </a:cubicBezTo>
                      <a:cubicBezTo>
                        <a:pt x="69056" y="69087"/>
                        <a:pt x="142081" y="1618"/>
                        <a:pt x="166687" y="31"/>
                      </a:cubicBezTo>
                      <a:cubicBezTo>
                        <a:pt x="191293" y="-1556"/>
                        <a:pt x="180181" y="57975"/>
                        <a:pt x="195262" y="66706"/>
                      </a:cubicBezTo>
                      <a:cubicBezTo>
                        <a:pt x="210343" y="75437"/>
                        <a:pt x="241300" y="52418"/>
                        <a:pt x="257175" y="52418"/>
                      </a:cubicBezTo>
                      <a:cubicBezTo>
                        <a:pt x="273050" y="52418"/>
                        <a:pt x="278606" y="72262"/>
                        <a:pt x="290512" y="66706"/>
                      </a:cubicBezTo>
                      <a:cubicBezTo>
                        <a:pt x="302418" y="61150"/>
                        <a:pt x="319881" y="15906"/>
                        <a:pt x="328612" y="19081"/>
                      </a:cubicBezTo>
                      <a:cubicBezTo>
                        <a:pt x="337343" y="22256"/>
                        <a:pt x="338931" y="63531"/>
                        <a:pt x="342900" y="85756"/>
                      </a:cubicBezTo>
                      <a:cubicBezTo>
                        <a:pt x="346869" y="107981"/>
                        <a:pt x="352425" y="152431"/>
                        <a:pt x="352425" y="152431"/>
                      </a:cubicBezTo>
                      <a:cubicBezTo>
                        <a:pt x="354012" y="165925"/>
                        <a:pt x="352425" y="166718"/>
                        <a:pt x="352425" y="166718"/>
                      </a:cubicBezTo>
                      <a:lnTo>
                        <a:pt x="352425" y="166718"/>
                      </a:lnTo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" name="ttsMP3.com_VoiceText_2025-1-31_0-2-14">
            <a:hlinkClick r:id="" action="ppaction://media"/>
            <a:extLst>
              <a:ext uri="{FF2B5EF4-FFF2-40B4-BE49-F238E27FC236}">
                <a16:creationId xmlns:a16="http://schemas.microsoft.com/office/drawing/2014/main" id="{F92AA898-51F9-46D4-8C18-3AB28F133A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741BD1FC-9E7D-4822-9296-8152CBE66AE5}"/>
              </a:ext>
            </a:extLst>
          </p:cNvPr>
          <p:cNvGrpSpPr/>
          <p:nvPr/>
        </p:nvGrpSpPr>
        <p:grpSpPr>
          <a:xfrm flipH="1">
            <a:off x="7881934" y="-108089"/>
            <a:ext cx="4399722" cy="4945453"/>
            <a:chOff x="200835" y="200676"/>
            <a:chExt cx="6103484" cy="686054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47A5052-C721-4373-8EE6-686F74218E6D}"/>
                </a:ext>
              </a:extLst>
            </p:cNvPr>
            <p:cNvSpPr txBox="1"/>
            <p:nvPr/>
          </p:nvSpPr>
          <p:spPr>
            <a:xfrm>
              <a:off x="200835" y="200676"/>
              <a:ext cx="6103484" cy="18359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6E635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ulture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DD4BEC3-9F67-404A-A108-D4E25D9FEF29}"/>
                </a:ext>
              </a:extLst>
            </p:cNvPr>
            <p:cNvGrpSpPr/>
            <p:nvPr/>
          </p:nvGrpSpPr>
          <p:grpSpPr>
            <a:xfrm flipH="1">
              <a:off x="1181251" y="1700193"/>
              <a:ext cx="3198852" cy="5361029"/>
              <a:chOff x="3135414" y="23782"/>
              <a:chExt cx="4450514" cy="7458717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CEE4DCE-1DCB-4261-ABE3-9F9660A73C06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488574" cy="3583472"/>
                <a:chOff x="6087929" y="3899027"/>
                <a:chExt cx="1488574" cy="3583472"/>
              </a:xfrm>
            </p:grpSpPr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C2F33DAB-F5D4-4690-965A-0E950A47B484}"/>
                    </a:ext>
                  </a:extLst>
                </p:cNvPr>
                <p:cNvGrpSpPr/>
                <p:nvPr/>
              </p:nvGrpSpPr>
              <p:grpSpPr>
                <a:xfrm>
                  <a:off x="6087929" y="3899027"/>
                  <a:ext cx="1331285" cy="2567761"/>
                  <a:chOff x="6087929" y="3899027"/>
                  <a:chExt cx="1331285" cy="2567761"/>
                </a:xfrm>
              </p:grpSpPr>
              <p:sp>
                <p:nvSpPr>
                  <p:cNvPr id="181" name="Rectangle 15">
                    <a:extLst>
                      <a:ext uri="{FF2B5EF4-FFF2-40B4-BE49-F238E27FC236}">
                        <a16:creationId xmlns:a16="http://schemas.microsoft.com/office/drawing/2014/main" id="{CF9C70E3-F467-477B-9763-AEAA794A47D0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213347" y="3899027"/>
                    <a:ext cx="1205867" cy="256776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6E635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2" name="Rectangle 15">
                    <a:extLst>
                      <a:ext uri="{FF2B5EF4-FFF2-40B4-BE49-F238E27FC236}">
                        <a16:creationId xmlns:a16="http://schemas.microsoft.com/office/drawing/2014/main" id="{F16972A8-21F0-49AB-8095-53B63D869786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087929" y="3902213"/>
                    <a:ext cx="1131672" cy="240977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514336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79" name="Arc 178">
                  <a:extLst>
                    <a:ext uri="{FF2B5EF4-FFF2-40B4-BE49-F238E27FC236}">
                      <a16:creationId xmlns:a16="http://schemas.microsoft.com/office/drawing/2014/main" id="{2D78F608-051D-4713-BC2A-5E7202AE170D}"/>
                    </a:ext>
                  </a:extLst>
                </p:cNvPr>
                <p:cNvSpPr/>
                <p:nvPr/>
              </p:nvSpPr>
              <p:spPr>
                <a:xfrm rot="19046660" flipH="1">
                  <a:off x="7140163" y="5179358"/>
                  <a:ext cx="166637" cy="2303141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Arc 179">
                  <a:extLst>
                    <a:ext uri="{FF2B5EF4-FFF2-40B4-BE49-F238E27FC236}">
                      <a16:creationId xmlns:a16="http://schemas.microsoft.com/office/drawing/2014/main" id="{238CB1B1-1D78-4E8E-A8A1-979E5EB25FBD}"/>
                    </a:ext>
                  </a:extLst>
                </p:cNvPr>
                <p:cNvSpPr/>
                <p:nvPr/>
              </p:nvSpPr>
              <p:spPr>
                <a:xfrm rot="19046660" flipH="1">
                  <a:off x="7409866" y="5075739"/>
                  <a:ext cx="166637" cy="2357163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01A16175-C503-4ED4-A443-F674FF27E1B3}"/>
                  </a:ext>
                </a:extLst>
              </p:cNvPr>
              <p:cNvGrpSpPr/>
              <p:nvPr/>
            </p:nvGrpSpPr>
            <p:grpSpPr>
              <a:xfrm>
                <a:off x="3763767" y="1960695"/>
                <a:ext cx="2021977" cy="3259329"/>
                <a:chOff x="3763767" y="1960695"/>
                <a:chExt cx="2021977" cy="3259329"/>
              </a:xfrm>
            </p:grpSpPr>
            <p:sp>
              <p:nvSpPr>
                <p:cNvPr id="132" name="Oval 11">
                  <a:extLst>
                    <a:ext uri="{FF2B5EF4-FFF2-40B4-BE49-F238E27FC236}">
                      <a16:creationId xmlns:a16="http://schemas.microsoft.com/office/drawing/2014/main" id="{52B6C183-A09D-420D-B348-FBEA9C6DAEA7}"/>
                    </a:ext>
                  </a:extLst>
                </p:cNvPr>
                <p:cNvSpPr/>
                <p:nvPr/>
              </p:nvSpPr>
              <p:spPr>
                <a:xfrm>
                  <a:off x="3763767" y="1960695"/>
                  <a:ext cx="1880717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Oval 11">
                  <a:extLst>
                    <a:ext uri="{FF2B5EF4-FFF2-40B4-BE49-F238E27FC236}">
                      <a16:creationId xmlns:a16="http://schemas.microsoft.com/office/drawing/2014/main" id="{05B09727-E4D9-497E-AD00-3AE52C5EC72A}"/>
                    </a:ext>
                  </a:extLst>
                </p:cNvPr>
                <p:cNvSpPr/>
                <p:nvPr/>
              </p:nvSpPr>
              <p:spPr>
                <a:xfrm>
                  <a:off x="3905028" y="1977110"/>
                  <a:ext cx="1880716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solidFill>
                  <a:srgbClr val="51433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9" name="AutoShape 2" descr="How to Draw a Simple Vulture for Kids">
                <a:extLst>
                  <a:ext uri="{FF2B5EF4-FFF2-40B4-BE49-F238E27FC236}">
                    <a16:creationId xmlns:a16="http://schemas.microsoft.com/office/drawing/2014/main" id="{588DA1D4-9B6C-4AE5-80DD-7DDE1B67F5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Rectangle 14">
                <a:extLst>
                  <a:ext uri="{FF2B5EF4-FFF2-40B4-BE49-F238E27FC236}">
                    <a16:creationId xmlns:a16="http://schemas.microsoft.com/office/drawing/2014/main" id="{E076113D-823F-48B9-9514-970F97419CDF}"/>
                  </a:ext>
                </a:extLst>
              </p:cNvPr>
              <p:cNvSpPr/>
              <p:nvPr/>
            </p:nvSpPr>
            <p:spPr>
              <a:xfrm>
                <a:off x="4062137" y="2133602"/>
                <a:ext cx="2935562" cy="3646680"/>
              </a:xfrm>
              <a:custGeom>
                <a:avLst/>
                <a:gdLst>
                  <a:gd name="connsiteX0" fmla="*/ 0 w 2478086"/>
                  <a:gd name="connsiteY0" fmla="*/ 0 h 2603823"/>
                  <a:gd name="connsiteX1" fmla="*/ 2478086 w 2478086"/>
                  <a:gd name="connsiteY1" fmla="*/ 0 h 2603823"/>
                  <a:gd name="connsiteX2" fmla="*/ 2478086 w 2478086"/>
                  <a:gd name="connsiteY2" fmla="*/ 2603823 h 2603823"/>
                  <a:gd name="connsiteX3" fmla="*/ 0 w 2478086"/>
                  <a:gd name="connsiteY3" fmla="*/ 2603823 h 2603823"/>
                  <a:gd name="connsiteX4" fmla="*/ 0 w 2478086"/>
                  <a:gd name="connsiteY4" fmla="*/ 0 h 2603823"/>
                  <a:gd name="connsiteX0" fmla="*/ 76200 w 2478086"/>
                  <a:gd name="connsiteY0" fmla="*/ 0 h 3086423"/>
                  <a:gd name="connsiteX1" fmla="*/ 2478086 w 2478086"/>
                  <a:gd name="connsiteY1" fmla="*/ 482600 h 3086423"/>
                  <a:gd name="connsiteX2" fmla="*/ 2478086 w 2478086"/>
                  <a:gd name="connsiteY2" fmla="*/ 3086423 h 3086423"/>
                  <a:gd name="connsiteX3" fmla="*/ 0 w 2478086"/>
                  <a:gd name="connsiteY3" fmla="*/ 3086423 h 3086423"/>
                  <a:gd name="connsiteX4" fmla="*/ 76200 w 2478086"/>
                  <a:gd name="connsiteY4" fmla="*/ 0 h 3086423"/>
                  <a:gd name="connsiteX0" fmla="*/ 404155 w 2806041"/>
                  <a:gd name="connsiteY0" fmla="*/ 0 h 3086423"/>
                  <a:gd name="connsiteX1" fmla="*/ 2806041 w 2806041"/>
                  <a:gd name="connsiteY1" fmla="*/ 482600 h 3086423"/>
                  <a:gd name="connsiteX2" fmla="*/ 2806041 w 2806041"/>
                  <a:gd name="connsiteY2" fmla="*/ 3086423 h 3086423"/>
                  <a:gd name="connsiteX3" fmla="*/ 327955 w 2806041"/>
                  <a:gd name="connsiteY3" fmla="*/ 3086423 h 3086423"/>
                  <a:gd name="connsiteX4" fmla="*/ 404155 w 2806041"/>
                  <a:gd name="connsiteY4" fmla="*/ 0 h 3086423"/>
                  <a:gd name="connsiteX0" fmla="*/ 467563 w 2869449"/>
                  <a:gd name="connsiteY0" fmla="*/ 0 h 3086423"/>
                  <a:gd name="connsiteX1" fmla="*/ 2869449 w 2869449"/>
                  <a:gd name="connsiteY1" fmla="*/ 482600 h 3086423"/>
                  <a:gd name="connsiteX2" fmla="*/ 2869449 w 2869449"/>
                  <a:gd name="connsiteY2" fmla="*/ 3086423 h 3086423"/>
                  <a:gd name="connsiteX3" fmla="*/ 391363 w 2869449"/>
                  <a:gd name="connsiteY3" fmla="*/ 3086423 h 3086423"/>
                  <a:gd name="connsiteX4" fmla="*/ 467563 w 2869449"/>
                  <a:gd name="connsiteY4" fmla="*/ 0 h 3086423"/>
                  <a:gd name="connsiteX0" fmla="*/ 467563 w 2869449"/>
                  <a:gd name="connsiteY0" fmla="*/ 0 h 3515400"/>
                  <a:gd name="connsiteX1" fmla="*/ 2869449 w 2869449"/>
                  <a:gd name="connsiteY1" fmla="*/ 482600 h 3515400"/>
                  <a:gd name="connsiteX2" fmla="*/ 2869449 w 2869449"/>
                  <a:gd name="connsiteY2" fmla="*/ 3086423 h 3515400"/>
                  <a:gd name="connsiteX3" fmla="*/ 391363 w 2869449"/>
                  <a:gd name="connsiteY3" fmla="*/ 3086423 h 3515400"/>
                  <a:gd name="connsiteX4" fmla="*/ 467563 w 2869449"/>
                  <a:gd name="connsiteY4" fmla="*/ 0 h 3515400"/>
                  <a:gd name="connsiteX0" fmla="*/ 467563 w 2869449"/>
                  <a:gd name="connsiteY0" fmla="*/ 0 h 3635878"/>
                  <a:gd name="connsiteX1" fmla="*/ 2869449 w 2869449"/>
                  <a:gd name="connsiteY1" fmla="*/ 4826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467563 w 2869449"/>
                  <a:gd name="connsiteY0" fmla="*/ 0 h 3635878"/>
                  <a:gd name="connsiteX1" fmla="*/ 1739149 w 2869449"/>
                  <a:gd name="connsiteY1" fmla="*/ 508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533676 w 2935562"/>
                  <a:gd name="connsiteY0" fmla="*/ 0 h 3635878"/>
                  <a:gd name="connsiteX1" fmla="*/ 1805262 w 2935562"/>
                  <a:gd name="connsiteY1" fmla="*/ 50800 h 3635878"/>
                  <a:gd name="connsiteX2" fmla="*/ 2935562 w 2935562"/>
                  <a:gd name="connsiteY2" fmla="*/ 3086423 h 3635878"/>
                  <a:gd name="connsiteX3" fmla="*/ 457476 w 2935562"/>
                  <a:gd name="connsiteY3" fmla="*/ 3086423 h 3635878"/>
                  <a:gd name="connsiteX4" fmla="*/ 533676 w 2935562"/>
                  <a:gd name="connsiteY4" fmla="*/ 0 h 3635878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5562" h="3646680">
                    <a:moveTo>
                      <a:pt x="533676" y="0"/>
                    </a:moveTo>
                    <a:lnTo>
                      <a:pt x="1805262" y="50800"/>
                    </a:lnTo>
                    <a:lnTo>
                      <a:pt x="2935562" y="3086423"/>
                    </a:lnTo>
                    <a:cubicBezTo>
                      <a:pt x="2515933" y="3543623"/>
                      <a:pt x="1486705" y="4077023"/>
                      <a:pt x="457476" y="3086423"/>
                    </a:cubicBezTo>
                    <a:cubicBezTo>
                      <a:pt x="241576" y="2756115"/>
                      <a:pt x="-495024" y="1028808"/>
                      <a:pt x="533676" y="0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73614E"/>
                  </a:gs>
                  <a:gs pos="0">
                    <a:srgbClr val="6E6355"/>
                  </a:gs>
                </a:gsLst>
                <a:lin ang="21594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8A416E9-28CC-43BB-87BA-CBF289E6CE81}"/>
                  </a:ext>
                </a:extLst>
              </p:cNvPr>
              <p:cNvGrpSpPr/>
              <p:nvPr/>
            </p:nvGrpSpPr>
            <p:grpSpPr>
              <a:xfrm>
                <a:off x="4073879" y="5212366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129" name="Rectangle 18">
                  <a:extLst>
                    <a:ext uri="{FF2B5EF4-FFF2-40B4-BE49-F238E27FC236}">
                      <a16:creationId xmlns:a16="http://schemas.microsoft.com/office/drawing/2014/main" id="{29C8B12A-830F-4884-B8E6-B2614590990B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: Rounded Corners 129">
                  <a:extLst>
                    <a:ext uri="{FF2B5EF4-FFF2-40B4-BE49-F238E27FC236}">
                      <a16:creationId xmlns:a16="http://schemas.microsoft.com/office/drawing/2014/main" id="{4334C2FB-98F5-44BA-A895-6727EA69AB2A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34ED9044-E097-40B3-8E90-434A56124591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C7FEABC-1290-4040-9BBF-42D13FC2BD7A}"/>
                  </a:ext>
                </a:extLst>
              </p:cNvPr>
              <p:cNvGrpSpPr/>
              <p:nvPr/>
            </p:nvGrpSpPr>
            <p:grpSpPr>
              <a:xfrm>
                <a:off x="5162477" y="5342149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126" name="Rectangle 18">
                  <a:extLst>
                    <a:ext uri="{FF2B5EF4-FFF2-40B4-BE49-F238E27FC236}">
                      <a16:creationId xmlns:a16="http://schemas.microsoft.com/office/drawing/2014/main" id="{E5E20274-07A4-4554-A9C4-7E407AB79F6D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0D625922-3A95-4184-BB01-EBBE62D563AB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ED4CE84E-53A8-4F1D-8127-57A756D69DA2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4" name="Rectangle 10">
                <a:extLst>
                  <a:ext uri="{FF2B5EF4-FFF2-40B4-BE49-F238E27FC236}">
                    <a16:creationId xmlns:a16="http://schemas.microsoft.com/office/drawing/2014/main" id="{D2556042-0A95-4345-8569-0F3B3E2F8873}"/>
                  </a:ext>
                </a:extLst>
              </p:cNvPr>
              <p:cNvSpPr/>
              <p:nvPr/>
            </p:nvSpPr>
            <p:spPr>
              <a:xfrm rot="580953" flipV="1">
                <a:off x="4735435" y="5030816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">
                <a:extLst>
                  <a:ext uri="{FF2B5EF4-FFF2-40B4-BE49-F238E27FC236}">
                    <a16:creationId xmlns:a16="http://schemas.microsoft.com/office/drawing/2014/main" id="{3609CBBA-1866-4AA5-AFF4-9B4F26694B12}"/>
                  </a:ext>
                </a:extLst>
              </p:cNvPr>
              <p:cNvSpPr/>
              <p:nvPr/>
            </p:nvSpPr>
            <p:spPr>
              <a:xfrm rot="580953" flipV="1">
                <a:off x="5826083" y="5163918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461527F-25BD-4673-BA9D-858E7DB5CE80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4213661"/>
                <a:chOff x="5689919" y="2002004"/>
                <a:chExt cx="1896009" cy="4213661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0C277D4D-061C-44BA-9C26-3C20E2A56DD4}"/>
                    </a:ext>
                  </a:extLst>
                </p:cNvPr>
                <p:cNvGrpSpPr/>
                <p:nvPr/>
              </p:nvGrpSpPr>
              <p:grpSpPr>
                <a:xfrm>
                  <a:off x="5689919" y="2002004"/>
                  <a:ext cx="1896009" cy="3395995"/>
                  <a:chOff x="5689919" y="2002004"/>
                  <a:chExt cx="1896009" cy="3395995"/>
                </a:xfrm>
              </p:grpSpPr>
              <p:sp>
                <p:nvSpPr>
                  <p:cNvPr id="124" name="Oval 11">
                    <a:extLst>
                      <a:ext uri="{FF2B5EF4-FFF2-40B4-BE49-F238E27FC236}">
                        <a16:creationId xmlns:a16="http://schemas.microsoft.com/office/drawing/2014/main" id="{66D49AF1-983D-4EA5-B362-C50D652F84F9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689919" y="2037460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24000">
                        <a:srgbClr val="514336"/>
                      </a:gs>
                      <a:gs pos="0">
                        <a:srgbClr val="6E6355"/>
                      </a:gs>
                    </a:gsLst>
                    <a:lin ang="21594000" scaled="0"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Oval 11">
                    <a:extLst>
                      <a:ext uri="{FF2B5EF4-FFF2-40B4-BE49-F238E27FC236}">
                        <a16:creationId xmlns:a16="http://schemas.microsoft.com/office/drawing/2014/main" id="{B39F417C-227F-48C9-B0D6-22DFE7AAD7CE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838382" y="2002004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14336"/>
                      </a:gs>
                      <a:gs pos="22000">
                        <a:srgbClr val="6E6355"/>
                      </a:gs>
                    </a:gsLst>
                    <a:lin ang="21594000" scaled="0"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1" name="Arc 120">
                  <a:extLst>
                    <a:ext uri="{FF2B5EF4-FFF2-40B4-BE49-F238E27FC236}">
                      <a16:creationId xmlns:a16="http://schemas.microsoft.com/office/drawing/2014/main" id="{CEFE9E51-FD3E-4AFF-8140-BC2C65D5DF02}"/>
                    </a:ext>
                  </a:extLst>
                </p:cNvPr>
                <p:cNvSpPr/>
                <p:nvPr/>
              </p:nvSpPr>
              <p:spPr>
                <a:xfrm>
                  <a:off x="6980635" y="4347566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Arc 121">
                  <a:extLst>
                    <a:ext uri="{FF2B5EF4-FFF2-40B4-BE49-F238E27FC236}">
                      <a16:creationId xmlns:a16="http://schemas.microsoft.com/office/drawing/2014/main" id="{299139EA-2222-4A12-9B09-502F3903A586}"/>
                    </a:ext>
                  </a:extLst>
                </p:cNvPr>
                <p:cNvSpPr/>
                <p:nvPr/>
              </p:nvSpPr>
              <p:spPr>
                <a:xfrm>
                  <a:off x="7235742" y="4248857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Arc 122">
                  <a:extLst>
                    <a:ext uri="{FF2B5EF4-FFF2-40B4-BE49-F238E27FC236}">
                      <a16:creationId xmlns:a16="http://schemas.microsoft.com/office/drawing/2014/main" id="{E3D9FED9-261E-40B3-98B6-F914EC22BE13}"/>
                    </a:ext>
                  </a:extLst>
                </p:cNvPr>
                <p:cNvSpPr/>
                <p:nvPr/>
              </p:nvSpPr>
              <p:spPr>
                <a:xfrm>
                  <a:off x="6664425" y="4313476"/>
                  <a:ext cx="166637" cy="186809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04D769E-E22F-443B-A208-7BD5DA91EC27}"/>
                  </a:ext>
                </a:extLst>
              </p:cNvPr>
              <p:cNvGrpSpPr/>
              <p:nvPr/>
            </p:nvGrpSpPr>
            <p:grpSpPr>
              <a:xfrm>
                <a:off x="3135414" y="23782"/>
                <a:ext cx="2922727" cy="2753979"/>
                <a:chOff x="3135414" y="23782"/>
                <a:chExt cx="2922727" cy="2753979"/>
              </a:xfrm>
            </p:grpSpPr>
            <p:sp>
              <p:nvSpPr>
                <p:cNvPr id="108" name="Oval 5">
                  <a:extLst>
                    <a:ext uri="{FF2B5EF4-FFF2-40B4-BE49-F238E27FC236}">
                      <a16:creationId xmlns:a16="http://schemas.microsoft.com/office/drawing/2014/main" id="{1F54ADB3-F115-47EB-B853-CC9BBCE04132}"/>
                    </a:ext>
                  </a:extLst>
                </p:cNvPr>
                <p:cNvSpPr/>
                <p:nvPr/>
              </p:nvSpPr>
              <p:spPr>
                <a:xfrm>
                  <a:off x="4054043" y="135138"/>
                  <a:ext cx="1603774" cy="1486208"/>
                </a:xfrm>
                <a:custGeom>
                  <a:avLst/>
                  <a:gdLst>
                    <a:gd name="connsiteX0" fmla="*/ 0 w 1497496"/>
                    <a:gd name="connsiteY0" fmla="*/ 715854 h 1431707"/>
                    <a:gd name="connsiteX1" fmla="*/ 748748 w 1497496"/>
                    <a:gd name="connsiteY1" fmla="*/ 0 h 1431707"/>
                    <a:gd name="connsiteX2" fmla="*/ 1497496 w 1497496"/>
                    <a:gd name="connsiteY2" fmla="*/ 715854 h 1431707"/>
                    <a:gd name="connsiteX3" fmla="*/ 748748 w 1497496"/>
                    <a:gd name="connsiteY3" fmla="*/ 1431708 h 1431707"/>
                    <a:gd name="connsiteX4" fmla="*/ 0 w 1497496"/>
                    <a:gd name="connsiteY4" fmla="*/ 715854 h 1431707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34371"/>
                    <a:gd name="connsiteX1" fmla="*/ 749872 w 1498620"/>
                    <a:gd name="connsiteY1" fmla="*/ 0 h 1434371"/>
                    <a:gd name="connsiteX2" fmla="*/ 1498620 w 1498620"/>
                    <a:gd name="connsiteY2" fmla="*/ 715854 h 1434371"/>
                    <a:gd name="connsiteX3" fmla="*/ 749872 w 1498620"/>
                    <a:gd name="connsiteY3" fmla="*/ 1431708 h 1434371"/>
                    <a:gd name="connsiteX4" fmla="*/ 584633 w 1498620"/>
                    <a:gd name="connsiteY4" fmla="*/ 1350065 h 1434371"/>
                    <a:gd name="connsiteX5" fmla="*/ 1124 w 1498620"/>
                    <a:gd name="connsiteY5" fmla="*/ 715854 h 1434371"/>
                    <a:gd name="connsiteX0" fmla="*/ 1124 w 1603395"/>
                    <a:gd name="connsiteY0" fmla="*/ 715878 h 1485535"/>
                    <a:gd name="connsiteX1" fmla="*/ 749872 w 1603395"/>
                    <a:gd name="connsiteY1" fmla="*/ 24 h 1485535"/>
                    <a:gd name="connsiteX2" fmla="*/ 1603395 w 1603395"/>
                    <a:gd name="connsiteY2" fmla="*/ 696828 h 1485535"/>
                    <a:gd name="connsiteX3" fmla="*/ 749872 w 1603395"/>
                    <a:gd name="connsiteY3" fmla="*/ 1431732 h 1485535"/>
                    <a:gd name="connsiteX4" fmla="*/ 584633 w 1603395"/>
                    <a:gd name="connsiteY4" fmla="*/ 1350089 h 1485535"/>
                    <a:gd name="connsiteX5" fmla="*/ 1124 w 1603395"/>
                    <a:gd name="connsiteY5" fmla="*/ 715878 h 1485535"/>
                    <a:gd name="connsiteX0" fmla="*/ 1124 w 1603395"/>
                    <a:gd name="connsiteY0" fmla="*/ 716551 h 1486208"/>
                    <a:gd name="connsiteX1" fmla="*/ 749872 w 1603395"/>
                    <a:gd name="connsiteY1" fmla="*/ 697 h 1486208"/>
                    <a:gd name="connsiteX2" fmla="*/ 1603395 w 1603395"/>
                    <a:gd name="connsiteY2" fmla="*/ 697501 h 1486208"/>
                    <a:gd name="connsiteX3" fmla="*/ 749872 w 1603395"/>
                    <a:gd name="connsiteY3" fmla="*/ 1432405 h 1486208"/>
                    <a:gd name="connsiteX4" fmla="*/ 584633 w 1603395"/>
                    <a:gd name="connsiteY4" fmla="*/ 1350762 h 1486208"/>
                    <a:gd name="connsiteX5" fmla="*/ 1124 w 1603395"/>
                    <a:gd name="connsiteY5" fmla="*/ 716551 h 1486208"/>
                    <a:gd name="connsiteX0" fmla="*/ 1124 w 1603774"/>
                    <a:gd name="connsiteY0" fmla="*/ 716551 h 1486208"/>
                    <a:gd name="connsiteX1" fmla="*/ 749872 w 1603774"/>
                    <a:gd name="connsiteY1" fmla="*/ 697 h 1486208"/>
                    <a:gd name="connsiteX2" fmla="*/ 1603395 w 1603774"/>
                    <a:gd name="connsiteY2" fmla="*/ 697501 h 1486208"/>
                    <a:gd name="connsiteX3" fmla="*/ 749872 w 1603774"/>
                    <a:gd name="connsiteY3" fmla="*/ 1432405 h 1486208"/>
                    <a:gd name="connsiteX4" fmla="*/ 584633 w 1603774"/>
                    <a:gd name="connsiteY4" fmla="*/ 1350762 h 1486208"/>
                    <a:gd name="connsiteX5" fmla="*/ 1124 w 1603774"/>
                    <a:gd name="connsiteY5" fmla="*/ 716551 h 14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3774" h="1486208">
                      <a:moveTo>
                        <a:pt x="1124" y="716551"/>
                      </a:moveTo>
                      <a:cubicBezTo>
                        <a:pt x="28664" y="491540"/>
                        <a:pt x="482827" y="3872"/>
                        <a:pt x="749872" y="697"/>
                      </a:cubicBezTo>
                      <a:cubicBezTo>
                        <a:pt x="1016917" y="-2478"/>
                        <a:pt x="1603395" y="-21704"/>
                        <a:pt x="1603395" y="697501"/>
                      </a:cubicBezTo>
                      <a:cubicBezTo>
                        <a:pt x="1622445" y="1188106"/>
                        <a:pt x="919666" y="1323528"/>
                        <a:pt x="749872" y="1432405"/>
                      </a:cubicBezTo>
                      <a:cubicBezTo>
                        <a:pt x="580078" y="1541282"/>
                        <a:pt x="709424" y="1470071"/>
                        <a:pt x="584633" y="1350762"/>
                      </a:cubicBezTo>
                      <a:cubicBezTo>
                        <a:pt x="459842" y="1231453"/>
                        <a:pt x="-26416" y="941562"/>
                        <a:pt x="1124" y="716551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 6">
                  <a:extLst>
                    <a:ext uri="{FF2B5EF4-FFF2-40B4-BE49-F238E27FC236}">
                      <a16:creationId xmlns:a16="http://schemas.microsoft.com/office/drawing/2014/main" id="{F393190B-0A91-4E1C-A335-6463CC116EE2}"/>
                    </a:ext>
                  </a:extLst>
                </p:cNvPr>
                <p:cNvSpPr/>
                <p:nvPr/>
              </p:nvSpPr>
              <p:spPr>
                <a:xfrm>
                  <a:off x="3135414" y="527924"/>
                  <a:ext cx="1502848" cy="1097329"/>
                </a:xfrm>
                <a:custGeom>
                  <a:avLst/>
                  <a:gdLst>
                    <a:gd name="connsiteX0" fmla="*/ 0 w 874643"/>
                    <a:gd name="connsiteY0" fmla="*/ 0 h 702365"/>
                    <a:gd name="connsiteX1" fmla="*/ 874643 w 874643"/>
                    <a:gd name="connsiteY1" fmla="*/ 0 h 702365"/>
                    <a:gd name="connsiteX2" fmla="*/ 874643 w 874643"/>
                    <a:gd name="connsiteY2" fmla="*/ 702365 h 702365"/>
                    <a:gd name="connsiteX3" fmla="*/ 0 w 874643"/>
                    <a:gd name="connsiteY3" fmla="*/ 702365 h 702365"/>
                    <a:gd name="connsiteX4" fmla="*/ 0 w 874643"/>
                    <a:gd name="connsiteY4" fmla="*/ 0 h 702365"/>
                    <a:gd name="connsiteX0" fmla="*/ 0 w 874643"/>
                    <a:gd name="connsiteY0" fmla="*/ 172278 h 874643"/>
                    <a:gd name="connsiteX1" fmla="*/ 781878 w 874643"/>
                    <a:gd name="connsiteY1" fmla="*/ 0 h 874643"/>
                    <a:gd name="connsiteX2" fmla="*/ 874643 w 874643"/>
                    <a:gd name="connsiteY2" fmla="*/ 874643 h 874643"/>
                    <a:gd name="connsiteX3" fmla="*/ 0 w 874643"/>
                    <a:gd name="connsiteY3" fmla="*/ 874643 h 874643"/>
                    <a:gd name="connsiteX4" fmla="*/ 0 w 874643"/>
                    <a:gd name="connsiteY4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0 w 1298713"/>
                    <a:gd name="connsiteY4" fmla="*/ 874643 h 874643"/>
                    <a:gd name="connsiteX5" fmla="*/ 0 w 1298713"/>
                    <a:gd name="connsiteY5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119269 w 1298713"/>
                    <a:gd name="connsiteY4" fmla="*/ 715617 h 874643"/>
                    <a:gd name="connsiteX5" fmla="*/ 0 w 1298713"/>
                    <a:gd name="connsiteY5" fmla="*/ 172278 h 874643"/>
                    <a:gd name="connsiteX0" fmla="*/ 106018 w 1404731"/>
                    <a:gd name="connsiteY0" fmla="*/ 172278 h 1110977"/>
                    <a:gd name="connsiteX1" fmla="*/ 887896 w 1404731"/>
                    <a:gd name="connsiteY1" fmla="*/ 0 h 1110977"/>
                    <a:gd name="connsiteX2" fmla="*/ 1404731 w 1404731"/>
                    <a:gd name="connsiteY2" fmla="*/ 556592 h 1110977"/>
                    <a:gd name="connsiteX3" fmla="*/ 980661 w 1404731"/>
                    <a:gd name="connsiteY3" fmla="*/ 874643 h 1110977"/>
                    <a:gd name="connsiteX4" fmla="*/ 225287 w 1404731"/>
                    <a:gd name="connsiteY4" fmla="*/ 715617 h 1110977"/>
                    <a:gd name="connsiteX5" fmla="*/ 0 w 1404731"/>
                    <a:gd name="connsiteY5" fmla="*/ 1099931 h 1110977"/>
                    <a:gd name="connsiteX6" fmla="*/ 106018 w 1404731"/>
                    <a:gd name="connsiteY6" fmla="*/ 172278 h 1110977"/>
                    <a:gd name="connsiteX0" fmla="*/ 203295 w 1502008"/>
                    <a:gd name="connsiteY0" fmla="*/ 172278 h 1110977"/>
                    <a:gd name="connsiteX1" fmla="*/ 985173 w 1502008"/>
                    <a:gd name="connsiteY1" fmla="*/ 0 h 1110977"/>
                    <a:gd name="connsiteX2" fmla="*/ 1502008 w 1502008"/>
                    <a:gd name="connsiteY2" fmla="*/ 556592 h 1110977"/>
                    <a:gd name="connsiteX3" fmla="*/ 1077938 w 1502008"/>
                    <a:gd name="connsiteY3" fmla="*/ 874643 h 1110977"/>
                    <a:gd name="connsiteX4" fmla="*/ 322564 w 1502008"/>
                    <a:gd name="connsiteY4" fmla="*/ 715617 h 1110977"/>
                    <a:gd name="connsiteX5" fmla="*/ 97277 w 1502008"/>
                    <a:gd name="connsiteY5" fmla="*/ 1099931 h 1110977"/>
                    <a:gd name="connsiteX6" fmla="*/ 203295 w 1502008"/>
                    <a:gd name="connsiteY6" fmla="*/ 172278 h 1110977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25674 w 1524387"/>
                    <a:gd name="connsiteY0" fmla="*/ 172727 h 1111426"/>
                    <a:gd name="connsiteX1" fmla="*/ 1007552 w 1524387"/>
                    <a:gd name="connsiteY1" fmla="*/ 449 h 1111426"/>
                    <a:gd name="connsiteX2" fmla="*/ 1524387 w 1524387"/>
                    <a:gd name="connsiteY2" fmla="*/ 557041 h 1111426"/>
                    <a:gd name="connsiteX3" fmla="*/ 1100317 w 1524387"/>
                    <a:gd name="connsiteY3" fmla="*/ 875092 h 1111426"/>
                    <a:gd name="connsiteX4" fmla="*/ 344943 w 1524387"/>
                    <a:gd name="connsiteY4" fmla="*/ 716066 h 1111426"/>
                    <a:gd name="connsiteX5" fmla="*/ 119656 w 1524387"/>
                    <a:gd name="connsiteY5" fmla="*/ 1100380 h 1111426"/>
                    <a:gd name="connsiteX6" fmla="*/ 225674 w 1524387"/>
                    <a:gd name="connsiteY6" fmla="*/ 172727 h 1111426"/>
                    <a:gd name="connsiteX0" fmla="*/ 242725 w 1518578"/>
                    <a:gd name="connsiteY0" fmla="*/ 203123 h 1111342"/>
                    <a:gd name="connsiteX1" fmla="*/ 1001743 w 1518578"/>
                    <a:gd name="connsiteY1" fmla="*/ 365 h 1111342"/>
                    <a:gd name="connsiteX2" fmla="*/ 1518578 w 1518578"/>
                    <a:gd name="connsiteY2" fmla="*/ 556957 h 1111342"/>
                    <a:gd name="connsiteX3" fmla="*/ 1094508 w 1518578"/>
                    <a:gd name="connsiteY3" fmla="*/ 875008 h 1111342"/>
                    <a:gd name="connsiteX4" fmla="*/ 339134 w 1518578"/>
                    <a:gd name="connsiteY4" fmla="*/ 715982 h 1111342"/>
                    <a:gd name="connsiteX5" fmla="*/ 113847 w 1518578"/>
                    <a:gd name="connsiteY5" fmla="*/ 1100296 h 1111342"/>
                    <a:gd name="connsiteX6" fmla="*/ 242725 w 1518578"/>
                    <a:gd name="connsiteY6" fmla="*/ 203123 h 1111342"/>
                    <a:gd name="connsiteX0" fmla="*/ 242725 w 1518578"/>
                    <a:gd name="connsiteY0" fmla="*/ 203337 h 1111556"/>
                    <a:gd name="connsiteX1" fmla="*/ 1001743 w 1518578"/>
                    <a:gd name="connsiteY1" fmla="*/ 579 h 1111556"/>
                    <a:gd name="connsiteX2" fmla="*/ 1518578 w 1518578"/>
                    <a:gd name="connsiteY2" fmla="*/ 557171 h 1111556"/>
                    <a:gd name="connsiteX3" fmla="*/ 1094508 w 1518578"/>
                    <a:gd name="connsiteY3" fmla="*/ 875222 h 1111556"/>
                    <a:gd name="connsiteX4" fmla="*/ 339134 w 1518578"/>
                    <a:gd name="connsiteY4" fmla="*/ 716196 h 1111556"/>
                    <a:gd name="connsiteX5" fmla="*/ 113847 w 1518578"/>
                    <a:gd name="connsiteY5" fmla="*/ 1100510 h 1111556"/>
                    <a:gd name="connsiteX6" fmla="*/ 242725 w 1518578"/>
                    <a:gd name="connsiteY6" fmla="*/ 203337 h 1111556"/>
                    <a:gd name="connsiteX0" fmla="*/ 229194 w 1505047"/>
                    <a:gd name="connsiteY0" fmla="*/ 203337 h 1111556"/>
                    <a:gd name="connsiteX1" fmla="*/ 988212 w 1505047"/>
                    <a:gd name="connsiteY1" fmla="*/ 579 h 1111556"/>
                    <a:gd name="connsiteX2" fmla="*/ 1505047 w 1505047"/>
                    <a:gd name="connsiteY2" fmla="*/ 557171 h 1111556"/>
                    <a:gd name="connsiteX3" fmla="*/ 1080977 w 1505047"/>
                    <a:gd name="connsiteY3" fmla="*/ 875222 h 1111556"/>
                    <a:gd name="connsiteX4" fmla="*/ 325603 w 1505047"/>
                    <a:gd name="connsiteY4" fmla="*/ 716196 h 1111556"/>
                    <a:gd name="connsiteX5" fmla="*/ 100316 w 1505047"/>
                    <a:gd name="connsiteY5" fmla="*/ 1100510 h 1111556"/>
                    <a:gd name="connsiteX6" fmla="*/ 229194 w 1505047"/>
                    <a:gd name="connsiteY6" fmla="*/ 203337 h 1111556"/>
                    <a:gd name="connsiteX0" fmla="*/ 229194 w 1505047"/>
                    <a:gd name="connsiteY0" fmla="*/ 203337 h 1113000"/>
                    <a:gd name="connsiteX1" fmla="*/ 988212 w 1505047"/>
                    <a:gd name="connsiteY1" fmla="*/ 579 h 1113000"/>
                    <a:gd name="connsiteX2" fmla="*/ 1505047 w 1505047"/>
                    <a:gd name="connsiteY2" fmla="*/ 557171 h 1113000"/>
                    <a:gd name="connsiteX3" fmla="*/ 1080977 w 1505047"/>
                    <a:gd name="connsiteY3" fmla="*/ 875222 h 1113000"/>
                    <a:gd name="connsiteX4" fmla="*/ 325603 w 1505047"/>
                    <a:gd name="connsiteY4" fmla="*/ 716196 h 1113000"/>
                    <a:gd name="connsiteX5" fmla="*/ 100316 w 1505047"/>
                    <a:gd name="connsiteY5" fmla="*/ 1100510 h 1113000"/>
                    <a:gd name="connsiteX6" fmla="*/ 229194 w 1505047"/>
                    <a:gd name="connsiteY6" fmla="*/ 203337 h 111300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07957 w 1483810"/>
                    <a:gd name="connsiteY0" fmla="*/ 203337 h 1095747"/>
                    <a:gd name="connsiteX1" fmla="*/ 966975 w 1483810"/>
                    <a:gd name="connsiteY1" fmla="*/ 579 h 1095747"/>
                    <a:gd name="connsiteX2" fmla="*/ 1483810 w 1483810"/>
                    <a:gd name="connsiteY2" fmla="*/ 557171 h 1095747"/>
                    <a:gd name="connsiteX3" fmla="*/ 1059740 w 1483810"/>
                    <a:gd name="connsiteY3" fmla="*/ 875222 h 1095747"/>
                    <a:gd name="connsiteX4" fmla="*/ 304366 w 1483810"/>
                    <a:gd name="connsiteY4" fmla="*/ 716196 h 1095747"/>
                    <a:gd name="connsiteX5" fmla="*/ 107654 w 1483810"/>
                    <a:gd name="connsiteY5" fmla="*/ 1095747 h 1095747"/>
                    <a:gd name="connsiteX6" fmla="*/ 207957 w 1483810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3404 w 1502848"/>
                    <a:gd name="connsiteY4" fmla="*/ 716196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4919 h 1097329"/>
                    <a:gd name="connsiteX1" fmla="*/ 986013 w 1502848"/>
                    <a:gd name="connsiteY1" fmla="*/ 2161 h 1097329"/>
                    <a:gd name="connsiteX2" fmla="*/ 1502848 w 1502848"/>
                    <a:gd name="connsiteY2" fmla="*/ 558753 h 1097329"/>
                    <a:gd name="connsiteX3" fmla="*/ 1078778 w 1502848"/>
                    <a:gd name="connsiteY3" fmla="*/ 876804 h 1097329"/>
                    <a:gd name="connsiteX4" fmla="*/ 351027 w 1502848"/>
                    <a:gd name="connsiteY4" fmla="*/ 770166 h 1097329"/>
                    <a:gd name="connsiteX5" fmla="*/ 126692 w 1502848"/>
                    <a:gd name="connsiteY5" fmla="*/ 1097329 h 1097329"/>
                    <a:gd name="connsiteX6" fmla="*/ 226995 w 1502848"/>
                    <a:gd name="connsiteY6" fmla="*/ 204919 h 1097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2848" h="1097329">
                      <a:moveTo>
                        <a:pt x="226995" y="204919"/>
                      </a:moveTo>
                      <a:cubicBezTo>
                        <a:pt x="441901" y="2713"/>
                        <a:pt x="738639" y="-6673"/>
                        <a:pt x="986013" y="2161"/>
                      </a:cubicBezTo>
                      <a:cubicBezTo>
                        <a:pt x="1281979" y="77257"/>
                        <a:pt x="1485178" y="417396"/>
                        <a:pt x="1502848" y="558753"/>
                      </a:cubicBezTo>
                      <a:cubicBezTo>
                        <a:pt x="1361491" y="664770"/>
                        <a:pt x="1273144" y="890057"/>
                        <a:pt x="1078778" y="876804"/>
                      </a:cubicBezTo>
                      <a:cubicBezTo>
                        <a:pt x="836194" y="841258"/>
                        <a:pt x="601231" y="729512"/>
                        <a:pt x="351027" y="770166"/>
                      </a:cubicBezTo>
                      <a:cubicBezTo>
                        <a:pt x="311188" y="822527"/>
                        <a:pt x="221776" y="882091"/>
                        <a:pt x="126692" y="1097329"/>
                      </a:cubicBezTo>
                      <a:cubicBezTo>
                        <a:pt x="-141898" y="593262"/>
                        <a:pt x="77356" y="361737"/>
                        <a:pt x="226995" y="204919"/>
                      </a:cubicBezTo>
                      <a:close/>
                    </a:path>
                  </a:pathLst>
                </a:custGeom>
                <a:solidFill>
                  <a:srgbClr val="FFEB9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950312CB-D81B-41BF-9690-8DD8D92CEF6B}"/>
                    </a:ext>
                  </a:extLst>
                </p:cNvPr>
                <p:cNvSpPr/>
                <p:nvPr/>
              </p:nvSpPr>
              <p:spPr>
                <a:xfrm>
                  <a:off x="4638263" y="481013"/>
                  <a:ext cx="380382" cy="3143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9C27FECA-36D9-4B8B-833A-C82CF4DFEAF2}"/>
                    </a:ext>
                  </a:extLst>
                </p:cNvPr>
                <p:cNvSpPr/>
                <p:nvPr/>
              </p:nvSpPr>
              <p:spPr>
                <a:xfrm>
                  <a:off x="4723227" y="571500"/>
                  <a:ext cx="161374" cy="13335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Cloud 111">
                  <a:extLst>
                    <a:ext uri="{FF2B5EF4-FFF2-40B4-BE49-F238E27FC236}">
                      <a16:creationId xmlns:a16="http://schemas.microsoft.com/office/drawing/2014/main" id="{0966D7A9-E820-481D-AA81-1E3C41B5995C}"/>
                    </a:ext>
                  </a:extLst>
                </p:cNvPr>
                <p:cNvSpPr/>
                <p:nvPr/>
              </p:nvSpPr>
              <p:spPr>
                <a:xfrm rot="20967020">
                  <a:off x="4178740" y="1727650"/>
                  <a:ext cx="1879401" cy="1050111"/>
                </a:xfrm>
                <a:prstGeom prst="clou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10">
                  <a:extLst>
                    <a:ext uri="{FF2B5EF4-FFF2-40B4-BE49-F238E27FC236}">
                      <a16:creationId xmlns:a16="http://schemas.microsoft.com/office/drawing/2014/main" id="{4D2AA40E-3C66-4E41-9D98-FA180E417498}"/>
                    </a:ext>
                  </a:extLst>
                </p:cNvPr>
                <p:cNvSpPr/>
                <p:nvPr/>
              </p:nvSpPr>
              <p:spPr>
                <a:xfrm rot="20985504">
                  <a:off x="4650322" y="1277393"/>
                  <a:ext cx="664510" cy="1120953"/>
                </a:xfrm>
                <a:custGeom>
                  <a:avLst/>
                  <a:gdLst>
                    <a:gd name="connsiteX0" fmla="*/ 0 w 499606"/>
                    <a:gd name="connsiteY0" fmla="*/ 0 h 1095747"/>
                    <a:gd name="connsiteX1" fmla="*/ 499606 w 499606"/>
                    <a:gd name="connsiteY1" fmla="*/ 0 h 1095747"/>
                    <a:gd name="connsiteX2" fmla="*/ 499606 w 499606"/>
                    <a:gd name="connsiteY2" fmla="*/ 1095747 h 1095747"/>
                    <a:gd name="connsiteX3" fmla="*/ 0 w 499606"/>
                    <a:gd name="connsiteY3" fmla="*/ 1095747 h 1095747"/>
                    <a:gd name="connsiteX4" fmla="*/ 0 w 499606"/>
                    <a:gd name="connsiteY4" fmla="*/ 0 h 1095747"/>
                    <a:gd name="connsiteX0" fmla="*/ 0 w 544597"/>
                    <a:gd name="connsiteY0" fmla="*/ 0 h 1103876"/>
                    <a:gd name="connsiteX1" fmla="*/ 544597 w 544597"/>
                    <a:gd name="connsiteY1" fmla="*/ 8129 h 1103876"/>
                    <a:gd name="connsiteX2" fmla="*/ 544597 w 544597"/>
                    <a:gd name="connsiteY2" fmla="*/ 1103876 h 1103876"/>
                    <a:gd name="connsiteX3" fmla="*/ 44991 w 544597"/>
                    <a:gd name="connsiteY3" fmla="*/ 1103876 h 1103876"/>
                    <a:gd name="connsiteX4" fmla="*/ 0 w 544597"/>
                    <a:gd name="connsiteY4" fmla="*/ 0 h 1103876"/>
                    <a:gd name="connsiteX0" fmla="*/ 0 w 544597"/>
                    <a:gd name="connsiteY0" fmla="*/ 0 h 1120953"/>
                    <a:gd name="connsiteX1" fmla="*/ 544597 w 544597"/>
                    <a:gd name="connsiteY1" fmla="*/ 8129 h 1120953"/>
                    <a:gd name="connsiteX2" fmla="*/ 544597 w 544597"/>
                    <a:gd name="connsiteY2" fmla="*/ 1103876 h 1120953"/>
                    <a:gd name="connsiteX3" fmla="*/ 10932 w 544597"/>
                    <a:gd name="connsiteY3" fmla="*/ 1120953 h 1120953"/>
                    <a:gd name="connsiteX4" fmla="*/ 0 w 544597"/>
                    <a:gd name="connsiteY4" fmla="*/ 0 h 1120953"/>
                    <a:gd name="connsiteX0" fmla="*/ 0 w 567093"/>
                    <a:gd name="connsiteY0" fmla="*/ 0 h 1120953"/>
                    <a:gd name="connsiteX1" fmla="*/ 567093 w 567093"/>
                    <a:gd name="connsiteY1" fmla="*/ 12194 h 1120953"/>
                    <a:gd name="connsiteX2" fmla="*/ 544597 w 567093"/>
                    <a:gd name="connsiteY2" fmla="*/ 1103876 h 1120953"/>
                    <a:gd name="connsiteX3" fmla="*/ 10932 w 567093"/>
                    <a:gd name="connsiteY3" fmla="*/ 1120953 h 1120953"/>
                    <a:gd name="connsiteX4" fmla="*/ 0 w 567093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74921 w 664510"/>
                    <a:gd name="connsiteY0" fmla="*/ 0 h 1120953"/>
                    <a:gd name="connsiteX1" fmla="*/ 642014 w 664510"/>
                    <a:gd name="connsiteY1" fmla="*/ 12194 h 1120953"/>
                    <a:gd name="connsiteX2" fmla="*/ 664510 w 664510"/>
                    <a:gd name="connsiteY2" fmla="*/ 1112005 h 1120953"/>
                    <a:gd name="connsiteX3" fmla="*/ 85853 w 664510"/>
                    <a:gd name="connsiteY3" fmla="*/ 1120953 h 1120953"/>
                    <a:gd name="connsiteX4" fmla="*/ 74921 w 664510"/>
                    <a:gd name="connsiteY4" fmla="*/ 0 h 112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4510" h="1120953">
                      <a:moveTo>
                        <a:pt x="74921" y="0"/>
                      </a:moveTo>
                      <a:lnTo>
                        <a:pt x="642014" y="12194"/>
                      </a:lnTo>
                      <a:cubicBezTo>
                        <a:pt x="649513" y="378798"/>
                        <a:pt x="338448" y="494259"/>
                        <a:pt x="664510" y="1112005"/>
                      </a:cubicBezTo>
                      <a:lnTo>
                        <a:pt x="85853" y="1120953"/>
                      </a:lnTo>
                      <a:cubicBezTo>
                        <a:pt x="-102640" y="613240"/>
                        <a:pt x="78565" y="373651"/>
                        <a:pt x="74921" y="0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5FD2BBF-F370-408F-B3E7-106CF614B1FF}"/>
                    </a:ext>
                  </a:extLst>
                </p:cNvPr>
                <p:cNvSpPr/>
                <p:nvPr/>
              </p:nvSpPr>
              <p:spPr>
                <a:xfrm rot="21021619">
                  <a:off x="4519614" y="1154909"/>
                  <a:ext cx="795456" cy="284320"/>
                </a:xfrm>
                <a:prstGeom prst="ellipse">
                  <a:avLst/>
                </a:prstGeom>
                <a:solidFill>
                  <a:srgbClr val="EECAB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805CAD83-1D8F-4A7B-B419-2ECF58A3F431}"/>
                    </a:ext>
                  </a:extLst>
                </p:cNvPr>
                <p:cNvSpPr/>
                <p:nvPr/>
              </p:nvSpPr>
              <p:spPr>
                <a:xfrm>
                  <a:off x="3492442" y="1082053"/>
                  <a:ext cx="816099" cy="213360"/>
                </a:xfrm>
                <a:custGeom>
                  <a:avLst/>
                  <a:gdLst>
                    <a:gd name="connsiteX0" fmla="*/ 0 w 816099"/>
                    <a:gd name="connsiteY0" fmla="*/ 213360 h 213360"/>
                    <a:gd name="connsiteX1" fmla="*/ 175260 w 816099"/>
                    <a:gd name="connsiteY1" fmla="*/ 99060 h 213360"/>
                    <a:gd name="connsiteX2" fmla="*/ 510540 w 816099"/>
                    <a:gd name="connsiteY2" fmla="*/ 45720 h 213360"/>
                    <a:gd name="connsiteX3" fmla="*/ 792480 w 816099"/>
                    <a:gd name="connsiteY3" fmla="*/ 22860 h 213360"/>
                    <a:gd name="connsiteX4" fmla="*/ 800100 w 816099"/>
                    <a:gd name="connsiteY4" fmla="*/ 0 h 213360"/>
                    <a:gd name="connsiteX5" fmla="*/ 800100 w 816099"/>
                    <a:gd name="connsiteY5" fmla="*/ 0 h 213360"/>
                    <a:gd name="connsiteX6" fmla="*/ 800100 w 816099"/>
                    <a:gd name="connsiteY6" fmla="*/ 0 h 21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99" h="213360">
                      <a:moveTo>
                        <a:pt x="0" y="213360"/>
                      </a:moveTo>
                      <a:cubicBezTo>
                        <a:pt x="45085" y="170180"/>
                        <a:pt x="90170" y="127000"/>
                        <a:pt x="175260" y="99060"/>
                      </a:cubicBezTo>
                      <a:cubicBezTo>
                        <a:pt x="260350" y="71120"/>
                        <a:pt x="407670" y="58420"/>
                        <a:pt x="510540" y="45720"/>
                      </a:cubicBezTo>
                      <a:cubicBezTo>
                        <a:pt x="613410" y="33020"/>
                        <a:pt x="744220" y="30480"/>
                        <a:pt x="792480" y="22860"/>
                      </a:cubicBezTo>
                      <a:cubicBezTo>
                        <a:pt x="840740" y="15240"/>
                        <a:pt x="800100" y="0"/>
                        <a:pt x="800100" y="0"/>
                      </a:cubicBezTo>
                      <a:lnTo>
                        <a:pt x="800100" y="0"/>
                      </a:lnTo>
                      <a:lnTo>
                        <a:pt x="80010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10">
                  <a:extLst>
                    <a:ext uri="{FF2B5EF4-FFF2-40B4-BE49-F238E27FC236}">
                      <a16:creationId xmlns:a16="http://schemas.microsoft.com/office/drawing/2014/main" id="{8396FA3E-9775-4A05-90AC-5B802CA65AC0}"/>
                    </a:ext>
                  </a:extLst>
                </p:cNvPr>
                <p:cNvSpPr/>
                <p:nvPr/>
              </p:nvSpPr>
              <p:spPr>
                <a:xfrm rot="20985504">
                  <a:off x="4630012" y="2207911"/>
                  <a:ext cx="982196" cy="301822"/>
                </a:xfrm>
                <a:custGeom>
                  <a:avLst/>
                  <a:gdLst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196" h="301822">
                      <a:moveTo>
                        <a:pt x="0" y="0"/>
                      </a:moveTo>
                      <a:cubicBezTo>
                        <a:pt x="320625" y="37493"/>
                        <a:pt x="601770" y="122057"/>
                        <a:pt x="982196" y="0"/>
                      </a:cubicBezTo>
                      <a:lnTo>
                        <a:pt x="982196" y="301822"/>
                      </a:lnTo>
                      <a:lnTo>
                        <a:pt x="0" y="301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Oval 31">
                  <a:extLst>
                    <a:ext uri="{FF2B5EF4-FFF2-40B4-BE49-F238E27FC236}">
                      <a16:creationId xmlns:a16="http://schemas.microsoft.com/office/drawing/2014/main" id="{87E45F33-E2EF-45F9-B51F-F3B9A530ABFE}"/>
                    </a:ext>
                  </a:extLst>
                </p:cNvPr>
                <p:cNvSpPr/>
                <p:nvPr/>
              </p:nvSpPr>
              <p:spPr>
                <a:xfrm>
                  <a:off x="4638262" y="455210"/>
                  <a:ext cx="380382" cy="176808"/>
                </a:xfrm>
                <a:custGeom>
                  <a:avLst/>
                  <a:gdLst>
                    <a:gd name="connsiteX0" fmla="*/ 0 w 380382"/>
                    <a:gd name="connsiteY0" fmla="*/ 157163 h 314325"/>
                    <a:gd name="connsiteX1" fmla="*/ 190191 w 380382"/>
                    <a:gd name="connsiteY1" fmla="*/ 0 h 314325"/>
                    <a:gd name="connsiteX2" fmla="*/ 380382 w 380382"/>
                    <a:gd name="connsiteY2" fmla="*/ 157163 h 314325"/>
                    <a:gd name="connsiteX3" fmla="*/ 190191 w 380382"/>
                    <a:gd name="connsiteY3" fmla="*/ 314326 h 314325"/>
                    <a:gd name="connsiteX4" fmla="*/ 0 w 380382"/>
                    <a:gd name="connsiteY4" fmla="*/ 157163 h 314325"/>
                    <a:gd name="connsiteX0" fmla="*/ 0 w 380382"/>
                    <a:gd name="connsiteY0" fmla="*/ 157163 h 176808"/>
                    <a:gd name="connsiteX1" fmla="*/ 190191 w 380382"/>
                    <a:gd name="connsiteY1" fmla="*/ 0 h 176808"/>
                    <a:gd name="connsiteX2" fmla="*/ 380382 w 380382"/>
                    <a:gd name="connsiteY2" fmla="*/ 157163 h 176808"/>
                    <a:gd name="connsiteX3" fmla="*/ 0 w 380382"/>
                    <a:gd name="connsiteY3" fmla="*/ 157163 h 17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382" h="176808">
                      <a:moveTo>
                        <a:pt x="0" y="157163"/>
                      </a:moveTo>
                      <a:cubicBezTo>
                        <a:pt x="0" y="70364"/>
                        <a:pt x="85151" y="0"/>
                        <a:pt x="190191" y="0"/>
                      </a:cubicBezTo>
                      <a:cubicBezTo>
                        <a:pt x="295231" y="0"/>
                        <a:pt x="380382" y="70364"/>
                        <a:pt x="380382" y="157163"/>
                      </a:cubicBezTo>
                      <a:cubicBezTo>
                        <a:pt x="348684" y="183357"/>
                        <a:pt x="31699" y="183357"/>
                        <a:pt x="0" y="157163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DFB12A35-A372-4C18-8C8E-6C34D7FFCB38}"/>
                    </a:ext>
                  </a:extLst>
                </p:cNvPr>
                <p:cNvSpPr/>
                <p:nvPr/>
              </p:nvSpPr>
              <p:spPr>
                <a:xfrm>
                  <a:off x="3671946" y="754413"/>
                  <a:ext cx="80687" cy="7677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1EF70EA6-0584-472C-B64F-A04E9B15ECC2}"/>
                    </a:ext>
                  </a:extLst>
                </p:cNvPr>
                <p:cNvSpPr/>
                <p:nvPr/>
              </p:nvSpPr>
              <p:spPr>
                <a:xfrm>
                  <a:off x="4691063" y="23782"/>
                  <a:ext cx="353130" cy="166718"/>
                </a:xfrm>
                <a:custGeom>
                  <a:avLst/>
                  <a:gdLst>
                    <a:gd name="connsiteX0" fmla="*/ 0 w 353130"/>
                    <a:gd name="connsiteY0" fmla="*/ 128618 h 166718"/>
                    <a:gd name="connsiteX1" fmla="*/ 38100 w 353130"/>
                    <a:gd name="connsiteY1" fmla="*/ 42893 h 166718"/>
                    <a:gd name="connsiteX2" fmla="*/ 38100 w 353130"/>
                    <a:gd name="connsiteY2" fmla="*/ 42893 h 166718"/>
                    <a:gd name="connsiteX3" fmla="*/ 47625 w 353130"/>
                    <a:gd name="connsiteY3" fmla="*/ 76231 h 166718"/>
                    <a:gd name="connsiteX4" fmla="*/ 166687 w 353130"/>
                    <a:gd name="connsiteY4" fmla="*/ 31 h 166718"/>
                    <a:gd name="connsiteX5" fmla="*/ 195262 w 353130"/>
                    <a:gd name="connsiteY5" fmla="*/ 66706 h 166718"/>
                    <a:gd name="connsiteX6" fmla="*/ 257175 w 353130"/>
                    <a:gd name="connsiteY6" fmla="*/ 52418 h 166718"/>
                    <a:gd name="connsiteX7" fmla="*/ 290512 w 353130"/>
                    <a:gd name="connsiteY7" fmla="*/ 66706 h 166718"/>
                    <a:gd name="connsiteX8" fmla="*/ 328612 w 353130"/>
                    <a:gd name="connsiteY8" fmla="*/ 19081 h 166718"/>
                    <a:gd name="connsiteX9" fmla="*/ 342900 w 353130"/>
                    <a:gd name="connsiteY9" fmla="*/ 85756 h 166718"/>
                    <a:gd name="connsiteX10" fmla="*/ 352425 w 353130"/>
                    <a:gd name="connsiteY10" fmla="*/ 152431 h 166718"/>
                    <a:gd name="connsiteX11" fmla="*/ 352425 w 353130"/>
                    <a:gd name="connsiteY11" fmla="*/ 166718 h 166718"/>
                    <a:gd name="connsiteX12" fmla="*/ 352425 w 353130"/>
                    <a:gd name="connsiteY12" fmla="*/ 166718 h 166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53130" h="166718">
                      <a:moveTo>
                        <a:pt x="0" y="128618"/>
                      </a:moveTo>
                      <a:lnTo>
                        <a:pt x="38100" y="42893"/>
                      </a:lnTo>
                      <a:lnTo>
                        <a:pt x="38100" y="42893"/>
                      </a:lnTo>
                      <a:cubicBezTo>
                        <a:pt x="39687" y="48449"/>
                        <a:pt x="26194" y="83375"/>
                        <a:pt x="47625" y="76231"/>
                      </a:cubicBezTo>
                      <a:cubicBezTo>
                        <a:pt x="69056" y="69087"/>
                        <a:pt x="142081" y="1618"/>
                        <a:pt x="166687" y="31"/>
                      </a:cubicBezTo>
                      <a:cubicBezTo>
                        <a:pt x="191293" y="-1556"/>
                        <a:pt x="180181" y="57975"/>
                        <a:pt x="195262" y="66706"/>
                      </a:cubicBezTo>
                      <a:cubicBezTo>
                        <a:pt x="210343" y="75437"/>
                        <a:pt x="241300" y="52418"/>
                        <a:pt x="257175" y="52418"/>
                      </a:cubicBezTo>
                      <a:cubicBezTo>
                        <a:pt x="273050" y="52418"/>
                        <a:pt x="278606" y="72262"/>
                        <a:pt x="290512" y="66706"/>
                      </a:cubicBezTo>
                      <a:cubicBezTo>
                        <a:pt x="302418" y="61150"/>
                        <a:pt x="319881" y="15906"/>
                        <a:pt x="328612" y="19081"/>
                      </a:cubicBezTo>
                      <a:cubicBezTo>
                        <a:pt x="337343" y="22256"/>
                        <a:pt x="338931" y="63531"/>
                        <a:pt x="342900" y="85756"/>
                      </a:cubicBezTo>
                      <a:cubicBezTo>
                        <a:pt x="346869" y="107981"/>
                        <a:pt x="352425" y="152431"/>
                        <a:pt x="352425" y="152431"/>
                      </a:cubicBezTo>
                      <a:cubicBezTo>
                        <a:pt x="354012" y="165925"/>
                        <a:pt x="352425" y="166718"/>
                        <a:pt x="352425" y="166718"/>
                      </a:cubicBezTo>
                      <a:lnTo>
                        <a:pt x="352425" y="166718"/>
                      </a:lnTo>
                    </a:path>
                  </a:pathLst>
                </a:custGeom>
                <a:solidFill>
                  <a:srgbClr val="EECAB8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892DDE9-8366-4DFC-BCA9-57456FEB398F}"/>
              </a:ext>
            </a:extLst>
          </p:cNvPr>
          <p:cNvGrpSpPr/>
          <p:nvPr/>
        </p:nvGrpSpPr>
        <p:grpSpPr>
          <a:xfrm>
            <a:off x="4105020" y="1887474"/>
            <a:ext cx="4087648" cy="3570138"/>
            <a:chOff x="4105020" y="1887474"/>
            <a:chExt cx="4087648" cy="3570138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11697D9-C9F5-4571-A0F4-2CB34F10B334}"/>
                </a:ext>
              </a:extLst>
            </p:cNvPr>
            <p:cNvSpPr txBox="1"/>
            <p:nvPr/>
          </p:nvSpPr>
          <p:spPr>
            <a:xfrm>
              <a:off x="4638493" y="1887474"/>
              <a:ext cx="258434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FC000"/>
                  </a:solidFill>
                  <a:latin typeface="Arial Black" panose="020B0A04020102020204" pitchFamily="34" charset="0"/>
                </a:rPr>
                <a:t>V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an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C5644848-6150-45E0-93EC-CB4B689ECC5E}"/>
                </a:ext>
              </a:extLst>
            </p:cNvPr>
            <p:cNvGrpSpPr/>
            <p:nvPr/>
          </p:nvGrpSpPr>
          <p:grpSpPr>
            <a:xfrm flipH="1">
              <a:off x="4105020" y="3429000"/>
              <a:ext cx="4087648" cy="2028612"/>
              <a:chOff x="1921562" y="1368408"/>
              <a:chExt cx="8731994" cy="4333501"/>
            </a:xfrm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CEADAD14-C5FC-4CF8-87F4-2F8774A8197E}"/>
                  </a:ext>
                </a:extLst>
              </p:cNvPr>
              <p:cNvSpPr/>
              <p:nvPr/>
            </p:nvSpPr>
            <p:spPr>
              <a:xfrm>
                <a:off x="1921563" y="1506593"/>
                <a:ext cx="8731992" cy="3441875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5C0D8D87-A113-44EB-ABDD-D69718E2C7E0}"/>
                  </a:ext>
                </a:extLst>
              </p:cNvPr>
              <p:cNvSpPr/>
              <p:nvPr/>
            </p:nvSpPr>
            <p:spPr>
              <a:xfrm rot="2694441">
                <a:off x="3363171" y="2747825"/>
                <a:ext cx="84597" cy="76255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5D92BCB-C64F-458F-9FCD-CE44DEACFDC1}"/>
                  </a:ext>
                </a:extLst>
              </p:cNvPr>
              <p:cNvSpPr/>
              <p:nvPr/>
            </p:nvSpPr>
            <p:spPr>
              <a:xfrm>
                <a:off x="3632750" y="2420843"/>
                <a:ext cx="215900" cy="641627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E3513E9-FED1-40E2-9738-E4C89615D251}"/>
                  </a:ext>
                </a:extLst>
              </p:cNvPr>
              <p:cNvSpPr/>
              <p:nvPr/>
            </p:nvSpPr>
            <p:spPr>
              <a:xfrm>
                <a:off x="4584284" y="2360380"/>
                <a:ext cx="269185" cy="762552"/>
              </a:xfrm>
              <a:custGeom>
                <a:avLst/>
                <a:gdLst>
                  <a:gd name="connsiteX0" fmla="*/ 381276 w 762552"/>
                  <a:gd name="connsiteY0" fmla="*/ 0 h 762552"/>
                  <a:gd name="connsiteX1" fmla="*/ 762552 w 762552"/>
                  <a:gd name="connsiteY1" fmla="*/ 381276 h 762552"/>
                  <a:gd name="connsiteX2" fmla="*/ 381276 w 762552"/>
                  <a:gd name="connsiteY2" fmla="*/ 762552 h 762552"/>
                  <a:gd name="connsiteX3" fmla="*/ 0 w 762552"/>
                  <a:gd name="connsiteY3" fmla="*/ 381276 h 762552"/>
                  <a:gd name="connsiteX4" fmla="*/ 381276 w 762552"/>
                  <a:gd name="connsiteY4" fmla="*/ 0 h 762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552" h="762552">
                    <a:moveTo>
                      <a:pt x="381276" y="0"/>
                    </a:moveTo>
                    <a:cubicBezTo>
                      <a:pt x="591849" y="0"/>
                      <a:pt x="762552" y="170703"/>
                      <a:pt x="762552" y="381276"/>
                    </a:cubicBezTo>
                    <a:cubicBezTo>
                      <a:pt x="762552" y="591849"/>
                      <a:pt x="591849" y="762552"/>
                      <a:pt x="381276" y="762552"/>
                    </a:cubicBezTo>
                    <a:cubicBezTo>
                      <a:pt x="170703" y="762552"/>
                      <a:pt x="0" y="591849"/>
                      <a:pt x="0" y="381276"/>
                    </a:cubicBezTo>
                    <a:cubicBezTo>
                      <a:pt x="0" y="170703"/>
                      <a:pt x="170703" y="0"/>
                      <a:pt x="3812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472E3169-C772-4A48-8462-07401CFD5267}"/>
                  </a:ext>
                </a:extLst>
              </p:cNvPr>
              <p:cNvSpPr/>
              <p:nvPr/>
            </p:nvSpPr>
            <p:spPr>
              <a:xfrm>
                <a:off x="31937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6571A6A3-35A1-4ECC-AE7B-F3CF142B70C8}"/>
                  </a:ext>
                </a:extLst>
              </p:cNvPr>
              <p:cNvSpPr/>
              <p:nvPr/>
            </p:nvSpPr>
            <p:spPr>
              <a:xfrm>
                <a:off x="1921564" y="1368408"/>
                <a:ext cx="8731992" cy="3667419"/>
              </a:xfrm>
              <a:custGeom>
                <a:avLst/>
                <a:gdLst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45579"/>
                  <a:gd name="connsiteY0" fmla="*/ 513 h 3667932"/>
                  <a:gd name="connsiteX1" fmla="*/ 8600661 w 8645579"/>
                  <a:gd name="connsiteY1" fmla="*/ 3667932 h 3667932"/>
                  <a:gd name="connsiteX2" fmla="*/ 7975757 w 8645579"/>
                  <a:gd name="connsiteY2" fmla="*/ 3667932 h 3667932"/>
                  <a:gd name="connsiteX3" fmla="*/ 7976082 w 8645579"/>
                  <a:gd name="connsiteY3" fmla="*/ 3665800 h 3667932"/>
                  <a:gd name="connsiteX4" fmla="*/ 7980019 w 8645579"/>
                  <a:gd name="connsiteY4" fmla="*/ 3587833 h 3667932"/>
                  <a:gd name="connsiteX5" fmla="*/ 7217467 w 8645579"/>
                  <a:gd name="connsiteY5" fmla="*/ 2825281 h 3667932"/>
                  <a:gd name="connsiteX6" fmla="*/ 6454915 w 8645579"/>
                  <a:gd name="connsiteY6" fmla="*/ 3587833 h 3667932"/>
                  <a:gd name="connsiteX7" fmla="*/ 6458852 w 8645579"/>
                  <a:gd name="connsiteY7" fmla="*/ 3665800 h 3667932"/>
                  <a:gd name="connsiteX8" fmla="*/ 6459177 w 8645579"/>
                  <a:gd name="connsiteY8" fmla="*/ 3667932 h 3667932"/>
                  <a:gd name="connsiteX9" fmla="*/ 2806856 w 8645579"/>
                  <a:gd name="connsiteY9" fmla="*/ 3667932 h 3667932"/>
                  <a:gd name="connsiteX10" fmla="*/ 2807182 w 8645579"/>
                  <a:gd name="connsiteY10" fmla="*/ 3665800 h 3667932"/>
                  <a:gd name="connsiteX11" fmla="*/ 2811119 w 8645579"/>
                  <a:gd name="connsiteY11" fmla="*/ 3587833 h 3667932"/>
                  <a:gd name="connsiteX12" fmla="*/ 2048567 w 8645579"/>
                  <a:gd name="connsiteY12" fmla="*/ 2825281 h 3667932"/>
                  <a:gd name="connsiteX13" fmla="*/ 1286015 w 8645579"/>
                  <a:gd name="connsiteY13" fmla="*/ 3587833 h 3667932"/>
                  <a:gd name="connsiteX14" fmla="*/ 1289952 w 8645579"/>
                  <a:gd name="connsiteY14" fmla="*/ 3665800 h 3667932"/>
                  <a:gd name="connsiteX15" fmla="*/ 1290277 w 8645579"/>
                  <a:gd name="connsiteY15" fmla="*/ 3667932 h 3667932"/>
                  <a:gd name="connsiteX16" fmla="*/ 26505 w 8645579"/>
                  <a:gd name="connsiteY16" fmla="*/ 3667932 h 3667932"/>
                  <a:gd name="connsiteX17" fmla="*/ 0 w 8645579"/>
                  <a:gd name="connsiteY17" fmla="*/ 2514992 h 3667932"/>
                  <a:gd name="connsiteX18" fmla="*/ 1099932 w 8645579"/>
                  <a:gd name="connsiteY18" fmla="*/ 1627096 h 3667932"/>
                  <a:gd name="connsiteX19" fmla="*/ 2305879 w 8645579"/>
                  <a:gd name="connsiteY19" fmla="*/ 36836 h 3667932"/>
                  <a:gd name="connsiteX20" fmla="*/ 8123584 w 8645579"/>
                  <a:gd name="connsiteY20" fmla="*/ 10331 h 3667932"/>
                  <a:gd name="connsiteX21" fmla="*/ 8201567 w 8645579"/>
                  <a:gd name="connsiteY21" fmla="*/ 513 h 3667932"/>
                  <a:gd name="connsiteX22" fmla="*/ 3286541 w 8645579"/>
                  <a:gd name="connsiteY22" fmla="*/ 310289 h 3667932"/>
                  <a:gd name="connsiteX23" fmla="*/ 3286541 w 8645579"/>
                  <a:gd name="connsiteY23" fmla="*/ 1633722 h 3667932"/>
                  <a:gd name="connsiteX24" fmla="*/ 4850298 w 8645579"/>
                  <a:gd name="connsiteY24" fmla="*/ 1633722 h 3667932"/>
                  <a:gd name="connsiteX25" fmla="*/ 4850298 w 8645579"/>
                  <a:gd name="connsiteY25" fmla="*/ 310289 h 3667932"/>
                  <a:gd name="connsiteX26" fmla="*/ 3286541 w 8645579"/>
                  <a:gd name="connsiteY26" fmla="*/ 310289 h 3667932"/>
                  <a:gd name="connsiteX27" fmla="*/ 4996071 w 8645579"/>
                  <a:gd name="connsiteY27" fmla="*/ 310289 h 3667932"/>
                  <a:gd name="connsiteX28" fmla="*/ 4996071 w 8645579"/>
                  <a:gd name="connsiteY28" fmla="*/ 1633722 h 3667932"/>
                  <a:gd name="connsiteX29" fmla="*/ 6559828 w 8645579"/>
                  <a:gd name="connsiteY29" fmla="*/ 1633722 h 3667932"/>
                  <a:gd name="connsiteX30" fmla="*/ 6559828 w 8645579"/>
                  <a:gd name="connsiteY30" fmla="*/ 310289 h 3667932"/>
                  <a:gd name="connsiteX31" fmla="*/ 4996071 w 8645579"/>
                  <a:gd name="connsiteY31" fmla="*/ 310289 h 3667932"/>
                  <a:gd name="connsiteX32" fmla="*/ 6705601 w 8645579"/>
                  <a:gd name="connsiteY32" fmla="*/ 310289 h 3667932"/>
                  <a:gd name="connsiteX33" fmla="*/ 6705601 w 8645579"/>
                  <a:gd name="connsiteY33" fmla="*/ 1633722 h 3667932"/>
                  <a:gd name="connsiteX34" fmla="*/ 8269358 w 8645579"/>
                  <a:gd name="connsiteY34" fmla="*/ 1633722 h 3667932"/>
                  <a:gd name="connsiteX35" fmla="*/ 8269358 w 8645579"/>
                  <a:gd name="connsiteY35" fmla="*/ 310289 h 3667932"/>
                  <a:gd name="connsiteX36" fmla="*/ 6705601 w 8645579"/>
                  <a:gd name="connsiteY36" fmla="*/ 310289 h 3667932"/>
                  <a:gd name="connsiteX37" fmla="*/ 2542349 w 8645579"/>
                  <a:gd name="connsiteY37" fmla="*/ 313396 h 3667932"/>
                  <a:gd name="connsiteX38" fmla="*/ 1484246 w 8645579"/>
                  <a:gd name="connsiteY38" fmla="*/ 1607218 h 3667932"/>
                  <a:gd name="connsiteX39" fmla="*/ 2902228 w 8645579"/>
                  <a:gd name="connsiteY39" fmla="*/ 1607218 h 3667932"/>
                  <a:gd name="connsiteX40" fmla="*/ 2902228 w 8645579"/>
                  <a:gd name="connsiteY40" fmla="*/ 341635 h 3667932"/>
                  <a:gd name="connsiteX41" fmla="*/ 2542349 w 8645579"/>
                  <a:gd name="connsiteY41" fmla="*/ 313396 h 3667932"/>
                  <a:gd name="connsiteX0" fmla="*/ 8201567 w 8650618"/>
                  <a:gd name="connsiteY0" fmla="*/ 0 h 3667419"/>
                  <a:gd name="connsiteX1" fmla="*/ 8600661 w 8650618"/>
                  <a:gd name="connsiteY1" fmla="*/ 3667419 h 3667419"/>
                  <a:gd name="connsiteX2" fmla="*/ 7975757 w 8650618"/>
                  <a:gd name="connsiteY2" fmla="*/ 3667419 h 3667419"/>
                  <a:gd name="connsiteX3" fmla="*/ 7976082 w 8650618"/>
                  <a:gd name="connsiteY3" fmla="*/ 3665287 h 3667419"/>
                  <a:gd name="connsiteX4" fmla="*/ 7980019 w 8650618"/>
                  <a:gd name="connsiteY4" fmla="*/ 3587320 h 3667419"/>
                  <a:gd name="connsiteX5" fmla="*/ 7217467 w 8650618"/>
                  <a:gd name="connsiteY5" fmla="*/ 2824768 h 3667419"/>
                  <a:gd name="connsiteX6" fmla="*/ 6454915 w 8650618"/>
                  <a:gd name="connsiteY6" fmla="*/ 3587320 h 3667419"/>
                  <a:gd name="connsiteX7" fmla="*/ 6458852 w 8650618"/>
                  <a:gd name="connsiteY7" fmla="*/ 3665287 h 3667419"/>
                  <a:gd name="connsiteX8" fmla="*/ 6459177 w 8650618"/>
                  <a:gd name="connsiteY8" fmla="*/ 3667419 h 3667419"/>
                  <a:gd name="connsiteX9" fmla="*/ 2806856 w 8650618"/>
                  <a:gd name="connsiteY9" fmla="*/ 3667419 h 3667419"/>
                  <a:gd name="connsiteX10" fmla="*/ 2807182 w 8650618"/>
                  <a:gd name="connsiteY10" fmla="*/ 3665287 h 3667419"/>
                  <a:gd name="connsiteX11" fmla="*/ 2811119 w 8650618"/>
                  <a:gd name="connsiteY11" fmla="*/ 3587320 h 3667419"/>
                  <a:gd name="connsiteX12" fmla="*/ 2048567 w 8650618"/>
                  <a:gd name="connsiteY12" fmla="*/ 2824768 h 3667419"/>
                  <a:gd name="connsiteX13" fmla="*/ 1286015 w 8650618"/>
                  <a:gd name="connsiteY13" fmla="*/ 3587320 h 3667419"/>
                  <a:gd name="connsiteX14" fmla="*/ 1289952 w 8650618"/>
                  <a:gd name="connsiteY14" fmla="*/ 3665287 h 3667419"/>
                  <a:gd name="connsiteX15" fmla="*/ 1290277 w 8650618"/>
                  <a:gd name="connsiteY15" fmla="*/ 3667419 h 3667419"/>
                  <a:gd name="connsiteX16" fmla="*/ 26505 w 8650618"/>
                  <a:gd name="connsiteY16" fmla="*/ 3667419 h 3667419"/>
                  <a:gd name="connsiteX17" fmla="*/ 0 w 8650618"/>
                  <a:gd name="connsiteY17" fmla="*/ 2514479 h 3667419"/>
                  <a:gd name="connsiteX18" fmla="*/ 1099932 w 8650618"/>
                  <a:gd name="connsiteY18" fmla="*/ 1626583 h 3667419"/>
                  <a:gd name="connsiteX19" fmla="*/ 2305879 w 8650618"/>
                  <a:gd name="connsiteY19" fmla="*/ 36323 h 3667419"/>
                  <a:gd name="connsiteX20" fmla="*/ 8123584 w 8650618"/>
                  <a:gd name="connsiteY20" fmla="*/ 9818 h 3667419"/>
                  <a:gd name="connsiteX21" fmla="*/ 8201567 w 8650618"/>
                  <a:gd name="connsiteY21" fmla="*/ 0 h 3667419"/>
                  <a:gd name="connsiteX22" fmla="*/ 3286541 w 8650618"/>
                  <a:gd name="connsiteY22" fmla="*/ 309776 h 3667419"/>
                  <a:gd name="connsiteX23" fmla="*/ 3286541 w 8650618"/>
                  <a:gd name="connsiteY23" fmla="*/ 1633209 h 3667419"/>
                  <a:gd name="connsiteX24" fmla="*/ 4850298 w 8650618"/>
                  <a:gd name="connsiteY24" fmla="*/ 1633209 h 3667419"/>
                  <a:gd name="connsiteX25" fmla="*/ 4850298 w 8650618"/>
                  <a:gd name="connsiteY25" fmla="*/ 309776 h 3667419"/>
                  <a:gd name="connsiteX26" fmla="*/ 3286541 w 8650618"/>
                  <a:gd name="connsiteY26" fmla="*/ 309776 h 3667419"/>
                  <a:gd name="connsiteX27" fmla="*/ 4996071 w 8650618"/>
                  <a:gd name="connsiteY27" fmla="*/ 309776 h 3667419"/>
                  <a:gd name="connsiteX28" fmla="*/ 4996071 w 8650618"/>
                  <a:gd name="connsiteY28" fmla="*/ 1633209 h 3667419"/>
                  <a:gd name="connsiteX29" fmla="*/ 6559828 w 8650618"/>
                  <a:gd name="connsiteY29" fmla="*/ 1633209 h 3667419"/>
                  <a:gd name="connsiteX30" fmla="*/ 6559828 w 8650618"/>
                  <a:gd name="connsiteY30" fmla="*/ 309776 h 3667419"/>
                  <a:gd name="connsiteX31" fmla="*/ 4996071 w 8650618"/>
                  <a:gd name="connsiteY31" fmla="*/ 309776 h 3667419"/>
                  <a:gd name="connsiteX32" fmla="*/ 6705601 w 8650618"/>
                  <a:gd name="connsiteY32" fmla="*/ 309776 h 3667419"/>
                  <a:gd name="connsiteX33" fmla="*/ 6705601 w 8650618"/>
                  <a:gd name="connsiteY33" fmla="*/ 1633209 h 3667419"/>
                  <a:gd name="connsiteX34" fmla="*/ 8269358 w 8650618"/>
                  <a:gd name="connsiteY34" fmla="*/ 1633209 h 3667419"/>
                  <a:gd name="connsiteX35" fmla="*/ 8269358 w 8650618"/>
                  <a:gd name="connsiteY35" fmla="*/ 309776 h 3667419"/>
                  <a:gd name="connsiteX36" fmla="*/ 6705601 w 8650618"/>
                  <a:gd name="connsiteY36" fmla="*/ 309776 h 3667419"/>
                  <a:gd name="connsiteX37" fmla="*/ 2542349 w 8650618"/>
                  <a:gd name="connsiteY37" fmla="*/ 312883 h 3667419"/>
                  <a:gd name="connsiteX38" fmla="*/ 1484246 w 8650618"/>
                  <a:gd name="connsiteY38" fmla="*/ 1606705 h 3667419"/>
                  <a:gd name="connsiteX39" fmla="*/ 2902228 w 8650618"/>
                  <a:gd name="connsiteY39" fmla="*/ 1606705 h 3667419"/>
                  <a:gd name="connsiteX40" fmla="*/ 2902228 w 8650618"/>
                  <a:gd name="connsiteY40" fmla="*/ 341122 h 3667419"/>
                  <a:gd name="connsiteX41" fmla="*/ 2542349 w 8650618"/>
                  <a:gd name="connsiteY41" fmla="*/ 312883 h 3667419"/>
                  <a:gd name="connsiteX0" fmla="*/ 8201567 w 8731992"/>
                  <a:gd name="connsiteY0" fmla="*/ 0 h 3667419"/>
                  <a:gd name="connsiteX1" fmla="*/ 8600661 w 8731992"/>
                  <a:gd name="connsiteY1" fmla="*/ 3667419 h 3667419"/>
                  <a:gd name="connsiteX2" fmla="*/ 7975757 w 8731992"/>
                  <a:gd name="connsiteY2" fmla="*/ 3667419 h 3667419"/>
                  <a:gd name="connsiteX3" fmla="*/ 7976082 w 8731992"/>
                  <a:gd name="connsiteY3" fmla="*/ 3665287 h 3667419"/>
                  <a:gd name="connsiteX4" fmla="*/ 7980019 w 8731992"/>
                  <a:gd name="connsiteY4" fmla="*/ 3587320 h 3667419"/>
                  <a:gd name="connsiteX5" fmla="*/ 7217467 w 8731992"/>
                  <a:gd name="connsiteY5" fmla="*/ 2824768 h 3667419"/>
                  <a:gd name="connsiteX6" fmla="*/ 6454915 w 8731992"/>
                  <a:gd name="connsiteY6" fmla="*/ 3587320 h 3667419"/>
                  <a:gd name="connsiteX7" fmla="*/ 6458852 w 8731992"/>
                  <a:gd name="connsiteY7" fmla="*/ 3665287 h 3667419"/>
                  <a:gd name="connsiteX8" fmla="*/ 6459177 w 8731992"/>
                  <a:gd name="connsiteY8" fmla="*/ 3667419 h 3667419"/>
                  <a:gd name="connsiteX9" fmla="*/ 2806856 w 8731992"/>
                  <a:gd name="connsiteY9" fmla="*/ 3667419 h 3667419"/>
                  <a:gd name="connsiteX10" fmla="*/ 2807182 w 8731992"/>
                  <a:gd name="connsiteY10" fmla="*/ 3665287 h 3667419"/>
                  <a:gd name="connsiteX11" fmla="*/ 2811119 w 8731992"/>
                  <a:gd name="connsiteY11" fmla="*/ 3587320 h 3667419"/>
                  <a:gd name="connsiteX12" fmla="*/ 2048567 w 8731992"/>
                  <a:gd name="connsiteY12" fmla="*/ 2824768 h 3667419"/>
                  <a:gd name="connsiteX13" fmla="*/ 1286015 w 8731992"/>
                  <a:gd name="connsiteY13" fmla="*/ 3587320 h 3667419"/>
                  <a:gd name="connsiteX14" fmla="*/ 1289952 w 8731992"/>
                  <a:gd name="connsiteY14" fmla="*/ 3665287 h 3667419"/>
                  <a:gd name="connsiteX15" fmla="*/ 1290277 w 8731992"/>
                  <a:gd name="connsiteY15" fmla="*/ 3667419 h 3667419"/>
                  <a:gd name="connsiteX16" fmla="*/ 26505 w 8731992"/>
                  <a:gd name="connsiteY16" fmla="*/ 3667419 h 3667419"/>
                  <a:gd name="connsiteX17" fmla="*/ 0 w 8731992"/>
                  <a:gd name="connsiteY17" fmla="*/ 2514479 h 3667419"/>
                  <a:gd name="connsiteX18" fmla="*/ 1099932 w 8731992"/>
                  <a:gd name="connsiteY18" fmla="*/ 1626583 h 3667419"/>
                  <a:gd name="connsiteX19" fmla="*/ 2305879 w 8731992"/>
                  <a:gd name="connsiteY19" fmla="*/ 36323 h 3667419"/>
                  <a:gd name="connsiteX20" fmla="*/ 8123584 w 8731992"/>
                  <a:gd name="connsiteY20" fmla="*/ 9818 h 3667419"/>
                  <a:gd name="connsiteX21" fmla="*/ 8201567 w 8731992"/>
                  <a:gd name="connsiteY21" fmla="*/ 0 h 3667419"/>
                  <a:gd name="connsiteX22" fmla="*/ 3286541 w 8731992"/>
                  <a:gd name="connsiteY22" fmla="*/ 309776 h 3667419"/>
                  <a:gd name="connsiteX23" fmla="*/ 3286541 w 8731992"/>
                  <a:gd name="connsiteY23" fmla="*/ 1633209 h 3667419"/>
                  <a:gd name="connsiteX24" fmla="*/ 4850298 w 8731992"/>
                  <a:gd name="connsiteY24" fmla="*/ 1633209 h 3667419"/>
                  <a:gd name="connsiteX25" fmla="*/ 4850298 w 8731992"/>
                  <a:gd name="connsiteY25" fmla="*/ 309776 h 3667419"/>
                  <a:gd name="connsiteX26" fmla="*/ 3286541 w 8731992"/>
                  <a:gd name="connsiteY26" fmla="*/ 309776 h 3667419"/>
                  <a:gd name="connsiteX27" fmla="*/ 4996071 w 8731992"/>
                  <a:gd name="connsiteY27" fmla="*/ 309776 h 3667419"/>
                  <a:gd name="connsiteX28" fmla="*/ 4996071 w 8731992"/>
                  <a:gd name="connsiteY28" fmla="*/ 1633209 h 3667419"/>
                  <a:gd name="connsiteX29" fmla="*/ 6559828 w 8731992"/>
                  <a:gd name="connsiteY29" fmla="*/ 1633209 h 3667419"/>
                  <a:gd name="connsiteX30" fmla="*/ 6559828 w 8731992"/>
                  <a:gd name="connsiteY30" fmla="*/ 309776 h 3667419"/>
                  <a:gd name="connsiteX31" fmla="*/ 4996071 w 8731992"/>
                  <a:gd name="connsiteY31" fmla="*/ 309776 h 3667419"/>
                  <a:gd name="connsiteX32" fmla="*/ 6705601 w 8731992"/>
                  <a:gd name="connsiteY32" fmla="*/ 309776 h 3667419"/>
                  <a:gd name="connsiteX33" fmla="*/ 6705601 w 8731992"/>
                  <a:gd name="connsiteY33" fmla="*/ 1633209 h 3667419"/>
                  <a:gd name="connsiteX34" fmla="*/ 8269358 w 8731992"/>
                  <a:gd name="connsiteY34" fmla="*/ 1633209 h 3667419"/>
                  <a:gd name="connsiteX35" fmla="*/ 8269358 w 8731992"/>
                  <a:gd name="connsiteY35" fmla="*/ 309776 h 3667419"/>
                  <a:gd name="connsiteX36" fmla="*/ 6705601 w 8731992"/>
                  <a:gd name="connsiteY36" fmla="*/ 309776 h 3667419"/>
                  <a:gd name="connsiteX37" fmla="*/ 2542349 w 8731992"/>
                  <a:gd name="connsiteY37" fmla="*/ 312883 h 3667419"/>
                  <a:gd name="connsiteX38" fmla="*/ 1484246 w 8731992"/>
                  <a:gd name="connsiteY38" fmla="*/ 1606705 h 3667419"/>
                  <a:gd name="connsiteX39" fmla="*/ 2902228 w 8731992"/>
                  <a:gd name="connsiteY39" fmla="*/ 1606705 h 3667419"/>
                  <a:gd name="connsiteX40" fmla="*/ 2902228 w 8731992"/>
                  <a:gd name="connsiteY40" fmla="*/ 341122 h 3667419"/>
                  <a:gd name="connsiteX41" fmla="*/ 2542349 w 8731992"/>
                  <a:gd name="connsiteY41" fmla="*/ 312883 h 3667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8731992" h="3667419">
                    <a:moveTo>
                      <a:pt x="8201567" y="0"/>
                    </a:moveTo>
                    <a:cubicBezTo>
                      <a:pt x="8979247" y="153741"/>
                      <a:pt x="8701019" y="3559608"/>
                      <a:pt x="8600661" y="3667419"/>
                    </a:cubicBezTo>
                    <a:lnTo>
                      <a:pt x="7975757" y="3667419"/>
                    </a:lnTo>
                    <a:cubicBezTo>
                      <a:pt x="7975865" y="3666708"/>
                      <a:pt x="7975974" y="3665998"/>
                      <a:pt x="7976082" y="3665287"/>
                    </a:cubicBezTo>
                    <a:cubicBezTo>
                      <a:pt x="7978685" y="3639652"/>
                      <a:pt x="7980019" y="3613642"/>
                      <a:pt x="7980019" y="3587320"/>
                    </a:cubicBezTo>
                    <a:cubicBezTo>
                      <a:pt x="7980019" y="3166174"/>
                      <a:pt x="7638613" y="2824768"/>
                      <a:pt x="7217467" y="2824768"/>
                    </a:cubicBezTo>
                    <a:cubicBezTo>
                      <a:pt x="6796321" y="2824768"/>
                      <a:pt x="6454915" y="3166174"/>
                      <a:pt x="6454915" y="3587320"/>
                    </a:cubicBezTo>
                    <a:cubicBezTo>
                      <a:pt x="6454915" y="3613642"/>
                      <a:pt x="6456248" y="3639652"/>
                      <a:pt x="6458852" y="3665287"/>
                    </a:cubicBezTo>
                    <a:cubicBezTo>
                      <a:pt x="6458960" y="3665998"/>
                      <a:pt x="6459069" y="3666708"/>
                      <a:pt x="6459177" y="3667419"/>
                    </a:cubicBezTo>
                    <a:lnTo>
                      <a:pt x="2806856" y="3667419"/>
                    </a:lnTo>
                    <a:cubicBezTo>
                      <a:pt x="2806965" y="3666708"/>
                      <a:pt x="2807073" y="3665998"/>
                      <a:pt x="2807182" y="3665287"/>
                    </a:cubicBezTo>
                    <a:cubicBezTo>
                      <a:pt x="2809785" y="3639652"/>
                      <a:pt x="2811119" y="3613642"/>
                      <a:pt x="2811119" y="3587320"/>
                    </a:cubicBezTo>
                    <a:cubicBezTo>
                      <a:pt x="2811119" y="3166174"/>
                      <a:pt x="2469713" y="2824768"/>
                      <a:pt x="2048567" y="2824768"/>
                    </a:cubicBezTo>
                    <a:cubicBezTo>
                      <a:pt x="1627421" y="2824768"/>
                      <a:pt x="1286015" y="3166174"/>
                      <a:pt x="1286015" y="3587320"/>
                    </a:cubicBezTo>
                    <a:cubicBezTo>
                      <a:pt x="1286015" y="3613642"/>
                      <a:pt x="1287348" y="3639652"/>
                      <a:pt x="1289952" y="3665287"/>
                    </a:cubicBezTo>
                    <a:cubicBezTo>
                      <a:pt x="1290060" y="3665998"/>
                      <a:pt x="1290169" y="3666708"/>
                      <a:pt x="1290277" y="3667419"/>
                    </a:cubicBezTo>
                    <a:lnTo>
                      <a:pt x="26505" y="3667419"/>
                    </a:lnTo>
                    <a:cubicBezTo>
                      <a:pt x="22087" y="3283106"/>
                      <a:pt x="4418" y="2898792"/>
                      <a:pt x="0" y="2514479"/>
                    </a:cubicBezTo>
                    <a:cubicBezTo>
                      <a:pt x="13252" y="2280358"/>
                      <a:pt x="542237" y="1695052"/>
                      <a:pt x="1099932" y="1626583"/>
                    </a:cubicBezTo>
                    <a:cubicBezTo>
                      <a:pt x="1342888" y="1162757"/>
                      <a:pt x="1745423" y="93749"/>
                      <a:pt x="2305879" y="36323"/>
                    </a:cubicBezTo>
                    <a:cubicBezTo>
                      <a:pt x="4245114" y="-10612"/>
                      <a:pt x="6184349" y="18653"/>
                      <a:pt x="8123584" y="9818"/>
                    </a:cubicBezTo>
                    <a:cubicBezTo>
                      <a:pt x="8150917" y="4434"/>
                      <a:pt x="8176890" y="1186"/>
                      <a:pt x="8201567" y="0"/>
                    </a:cubicBezTo>
                    <a:close/>
                    <a:moveTo>
                      <a:pt x="3286541" y="309776"/>
                    </a:moveTo>
                    <a:lnTo>
                      <a:pt x="3286541" y="1633209"/>
                    </a:lnTo>
                    <a:lnTo>
                      <a:pt x="4850298" y="1633209"/>
                    </a:lnTo>
                    <a:lnTo>
                      <a:pt x="4850298" y="309776"/>
                    </a:lnTo>
                    <a:lnTo>
                      <a:pt x="3286541" y="309776"/>
                    </a:lnTo>
                    <a:close/>
                    <a:moveTo>
                      <a:pt x="4996071" y="309776"/>
                    </a:moveTo>
                    <a:lnTo>
                      <a:pt x="4996071" y="1633209"/>
                    </a:lnTo>
                    <a:lnTo>
                      <a:pt x="6559828" y="1633209"/>
                    </a:lnTo>
                    <a:lnTo>
                      <a:pt x="6559828" y="309776"/>
                    </a:lnTo>
                    <a:lnTo>
                      <a:pt x="4996071" y="309776"/>
                    </a:lnTo>
                    <a:close/>
                    <a:moveTo>
                      <a:pt x="6705601" y="309776"/>
                    </a:moveTo>
                    <a:lnTo>
                      <a:pt x="6705601" y="1633209"/>
                    </a:lnTo>
                    <a:lnTo>
                      <a:pt x="8269358" y="1633209"/>
                    </a:lnTo>
                    <a:lnTo>
                      <a:pt x="8269358" y="309776"/>
                    </a:lnTo>
                    <a:lnTo>
                      <a:pt x="6705601" y="309776"/>
                    </a:lnTo>
                    <a:close/>
                    <a:moveTo>
                      <a:pt x="2542349" y="312883"/>
                    </a:moveTo>
                    <a:cubicBezTo>
                      <a:pt x="1824385" y="371284"/>
                      <a:pt x="1897824" y="1237576"/>
                      <a:pt x="1484246" y="1606705"/>
                    </a:cubicBezTo>
                    <a:lnTo>
                      <a:pt x="2902228" y="1606705"/>
                    </a:lnTo>
                    <a:lnTo>
                      <a:pt x="2902228" y="341122"/>
                    </a:lnTo>
                    <a:cubicBezTo>
                      <a:pt x="2763632" y="312685"/>
                      <a:pt x="2644915" y="304540"/>
                      <a:pt x="2542349" y="31288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24E04A7E-B58F-446A-89E5-5788BF0D6D5B}"/>
                  </a:ext>
                </a:extLst>
              </p:cNvPr>
              <p:cNvSpPr/>
              <p:nvPr/>
            </p:nvSpPr>
            <p:spPr>
              <a:xfrm>
                <a:off x="8375373" y="4176805"/>
                <a:ext cx="1525104" cy="1525104"/>
              </a:xfrm>
              <a:custGeom>
                <a:avLst/>
                <a:gdLst>
                  <a:gd name="connsiteX0" fmla="*/ 762552 w 1525104"/>
                  <a:gd name="connsiteY0" fmla="*/ 0 h 1525104"/>
                  <a:gd name="connsiteX1" fmla="*/ 1525104 w 1525104"/>
                  <a:gd name="connsiteY1" fmla="*/ 762552 h 1525104"/>
                  <a:gd name="connsiteX2" fmla="*/ 762552 w 1525104"/>
                  <a:gd name="connsiteY2" fmla="*/ 1525104 h 1525104"/>
                  <a:gd name="connsiteX3" fmla="*/ 0 w 1525104"/>
                  <a:gd name="connsiteY3" fmla="*/ 762552 h 1525104"/>
                  <a:gd name="connsiteX4" fmla="*/ 762552 w 1525104"/>
                  <a:gd name="connsiteY4" fmla="*/ 0 h 1525104"/>
                  <a:gd name="connsiteX5" fmla="*/ 757307 w 1525104"/>
                  <a:gd name="connsiteY5" fmla="*/ 390388 h 1525104"/>
                  <a:gd name="connsiteX6" fmla="*/ 376031 w 1525104"/>
                  <a:gd name="connsiteY6" fmla="*/ 771664 h 1525104"/>
                  <a:gd name="connsiteX7" fmla="*/ 757307 w 1525104"/>
                  <a:gd name="connsiteY7" fmla="*/ 1152940 h 1525104"/>
                  <a:gd name="connsiteX8" fmla="*/ 1138583 w 1525104"/>
                  <a:gd name="connsiteY8" fmla="*/ 771664 h 1525104"/>
                  <a:gd name="connsiteX9" fmla="*/ 757307 w 1525104"/>
                  <a:gd name="connsiteY9" fmla="*/ 390388 h 1525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25104" h="1525104">
                    <a:moveTo>
                      <a:pt x="762552" y="0"/>
                    </a:moveTo>
                    <a:cubicBezTo>
                      <a:pt x="1183698" y="0"/>
                      <a:pt x="1525104" y="341406"/>
                      <a:pt x="1525104" y="762552"/>
                    </a:cubicBezTo>
                    <a:cubicBezTo>
                      <a:pt x="1525104" y="1183698"/>
                      <a:pt x="1183698" y="1525104"/>
                      <a:pt x="762552" y="1525104"/>
                    </a:cubicBezTo>
                    <a:cubicBezTo>
                      <a:pt x="341406" y="1525104"/>
                      <a:pt x="0" y="1183698"/>
                      <a:pt x="0" y="762552"/>
                    </a:cubicBezTo>
                    <a:cubicBezTo>
                      <a:pt x="0" y="341406"/>
                      <a:pt x="341406" y="0"/>
                      <a:pt x="762552" y="0"/>
                    </a:cubicBezTo>
                    <a:close/>
                    <a:moveTo>
                      <a:pt x="757307" y="390388"/>
                    </a:moveTo>
                    <a:cubicBezTo>
                      <a:pt x="546734" y="390388"/>
                      <a:pt x="376031" y="561091"/>
                      <a:pt x="376031" y="771664"/>
                    </a:cubicBezTo>
                    <a:cubicBezTo>
                      <a:pt x="376031" y="982237"/>
                      <a:pt x="546734" y="1152940"/>
                      <a:pt x="757307" y="1152940"/>
                    </a:cubicBezTo>
                    <a:cubicBezTo>
                      <a:pt x="967880" y="1152940"/>
                      <a:pt x="1138583" y="982237"/>
                      <a:pt x="1138583" y="771664"/>
                    </a:cubicBezTo>
                    <a:cubicBezTo>
                      <a:pt x="1138583" y="561091"/>
                      <a:pt x="967880" y="390388"/>
                      <a:pt x="757307" y="39038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CB615CA-FB2E-4254-BFCA-690449C49ED0}"/>
                  </a:ext>
                </a:extLst>
              </p:cNvPr>
              <p:cNvCxnSpPr>
                <a:cxnSpLocks/>
                <a:stCxn id="189" idx="6"/>
                <a:endCxn id="189" idx="8"/>
              </p:cNvCxnSpPr>
              <p:nvPr/>
            </p:nvCxnSpPr>
            <p:spPr>
              <a:xfrm>
                <a:off x="3569804" y="4948469"/>
                <a:ext cx="7625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987F55F9-ED21-4346-98BD-F106E21E1764}"/>
                  </a:ext>
                </a:extLst>
              </p:cNvPr>
              <p:cNvCxnSpPr>
                <a:cxnSpLocks/>
                <a:stCxn id="189" idx="5"/>
                <a:endCxn id="189" idx="7"/>
              </p:cNvCxnSpPr>
              <p:nvPr/>
            </p:nvCxnSpPr>
            <p:spPr>
              <a:xfrm>
                <a:off x="3951080" y="4567193"/>
                <a:ext cx="0" cy="76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63FE685F-4CDD-46E4-A851-6793B5D4A452}"/>
                  </a:ext>
                </a:extLst>
              </p:cNvPr>
              <p:cNvCxnSpPr>
                <a:stCxn id="191" idx="6"/>
                <a:endCxn id="191" idx="8"/>
              </p:cNvCxnSpPr>
              <p:nvPr/>
            </p:nvCxnSpPr>
            <p:spPr>
              <a:xfrm>
                <a:off x="8751404" y="4948469"/>
                <a:ext cx="76255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70E3410-10BB-41CF-BD0F-CBF2CEEEDEEE}"/>
                  </a:ext>
                </a:extLst>
              </p:cNvPr>
              <p:cNvCxnSpPr>
                <a:stCxn id="191" idx="5"/>
                <a:endCxn id="191" idx="7"/>
              </p:cNvCxnSpPr>
              <p:nvPr/>
            </p:nvCxnSpPr>
            <p:spPr>
              <a:xfrm>
                <a:off x="9132680" y="4567193"/>
                <a:ext cx="0" cy="7625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CD3669E-1142-4673-8589-198C1C8D40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1562" y="3806574"/>
                <a:ext cx="8731993" cy="307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D1541BF-7DA4-4F5A-B35F-9ECFB6DAE242}"/>
                  </a:ext>
                </a:extLst>
              </p:cNvPr>
              <p:cNvSpPr/>
              <p:nvPr/>
            </p:nvSpPr>
            <p:spPr>
              <a:xfrm>
                <a:off x="1921562" y="3843531"/>
                <a:ext cx="491437" cy="2678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496FBE73-E250-43AF-A1DD-E49D0DED973F}"/>
                  </a:ext>
                </a:extLst>
              </p:cNvPr>
              <p:cNvCxnSpPr>
                <a:stCxn id="187" idx="6"/>
                <a:endCxn id="187" idx="8"/>
              </p:cNvCxnSpPr>
              <p:nvPr/>
            </p:nvCxnSpPr>
            <p:spPr>
              <a:xfrm>
                <a:off x="3685982" y="2745490"/>
                <a:ext cx="10795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D286A30D-9574-4B71-8609-71EEFDC6BA96}"/>
                  </a:ext>
                </a:extLst>
              </p:cNvPr>
              <p:cNvCxnSpPr>
                <a:stCxn id="187" idx="5"/>
                <a:endCxn id="187" idx="7"/>
              </p:cNvCxnSpPr>
              <p:nvPr/>
            </p:nvCxnSpPr>
            <p:spPr>
              <a:xfrm>
                <a:off x="3739957" y="2585083"/>
                <a:ext cx="0" cy="3208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430387-99AF-40A9-A02B-D2554E986557}"/>
              </a:ext>
            </a:extLst>
          </p:cNvPr>
          <p:cNvGrpSpPr/>
          <p:nvPr/>
        </p:nvGrpSpPr>
        <p:grpSpPr>
          <a:xfrm>
            <a:off x="215873" y="-91908"/>
            <a:ext cx="3509778" cy="4782331"/>
            <a:chOff x="215873" y="-91908"/>
            <a:chExt cx="3509778" cy="4782331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7B0C29C1-68A0-42E4-A6DD-1B2007BE5C59}"/>
                </a:ext>
              </a:extLst>
            </p:cNvPr>
            <p:cNvSpPr txBox="1"/>
            <p:nvPr/>
          </p:nvSpPr>
          <p:spPr>
            <a:xfrm>
              <a:off x="215873" y="-91908"/>
              <a:ext cx="350977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A9501F"/>
                  </a:solidFill>
                  <a:latin typeface="Arial Black" panose="020B0A04020102020204" pitchFamily="34" charset="0"/>
                </a:rPr>
                <a:t>V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iolin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C74CCB41-6DB5-4B6F-BD2C-F268CC93C9E5}"/>
                </a:ext>
              </a:extLst>
            </p:cNvPr>
            <p:cNvGrpSpPr/>
            <p:nvPr/>
          </p:nvGrpSpPr>
          <p:grpSpPr>
            <a:xfrm>
              <a:off x="1055189" y="1083090"/>
              <a:ext cx="1557600" cy="3607333"/>
              <a:chOff x="4293022" y="-1609"/>
              <a:chExt cx="2967605" cy="6872843"/>
            </a:xfrm>
          </p:grpSpPr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D0290288-52A6-48A7-A966-7B559692E1CD}"/>
                  </a:ext>
                </a:extLst>
              </p:cNvPr>
              <p:cNvGrpSpPr/>
              <p:nvPr/>
            </p:nvGrpSpPr>
            <p:grpSpPr>
              <a:xfrm rot="20842116">
                <a:off x="5255375" y="505328"/>
                <a:ext cx="221585" cy="226532"/>
                <a:chOff x="4869428" y="480704"/>
                <a:chExt cx="281976" cy="288271"/>
              </a:xfrm>
              <a:solidFill>
                <a:srgbClr val="A9501F"/>
              </a:solidFill>
            </p:grpSpPr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EFF8274F-A248-4211-9FD6-516DB88D521C}"/>
                    </a:ext>
                  </a:extLst>
                </p:cNvPr>
                <p:cNvSpPr/>
                <p:nvPr/>
              </p:nvSpPr>
              <p:spPr>
                <a:xfrm>
                  <a:off x="4913939" y="480704"/>
                  <a:ext cx="237465" cy="28827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ectangle: Rounded Corners 289">
                  <a:extLst>
                    <a:ext uri="{FF2B5EF4-FFF2-40B4-BE49-F238E27FC236}">
                      <a16:creationId xmlns:a16="http://schemas.microsoft.com/office/drawing/2014/main" id="{F3E3382B-A3B6-4621-B3C8-0066F006AD9C}"/>
                    </a:ext>
                  </a:extLst>
                </p:cNvPr>
                <p:cNvSpPr/>
                <p:nvPr/>
              </p:nvSpPr>
              <p:spPr>
                <a:xfrm>
                  <a:off x="4869428" y="609168"/>
                  <a:ext cx="129113" cy="712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E265EA9C-D38F-459C-BC71-60D04298CB12}"/>
                    </a:ext>
                  </a:extLst>
                </p:cNvPr>
                <p:cNvSpPr/>
                <p:nvPr/>
              </p:nvSpPr>
              <p:spPr>
                <a:xfrm>
                  <a:off x="4937304" y="574048"/>
                  <a:ext cx="101847" cy="12363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9D0D93CD-CEEF-46C5-8A71-FDC7CB798AB2}"/>
                  </a:ext>
                </a:extLst>
              </p:cNvPr>
              <p:cNvGrpSpPr/>
              <p:nvPr/>
            </p:nvGrpSpPr>
            <p:grpSpPr>
              <a:xfrm rot="679465">
                <a:off x="5272871" y="717159"/>
                <a:ext cx="233280" cy="226532"/>
                <a:chOff x="4869428" y="453866"/>
                <a:chExt cx="296858" cy="288271"/>
              </a:xfrm>
              <a:solidFill>
                <a:srgbClr val="A9501F"/>
              </a:solidFill>
            </p:grpSpPr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9034D213-862A-4DFE-9C8A-270B16CEA890}"/>
                    </a:ext>
                  </a:extLst>
                </p:cNvPr>
                <p:cNvSpPr/>
                <p:nvPr/>
              </p:nvSpPr>
              <p:spPr>
                <a:xfrm>
                  <a:off x="4928821" y="453866"/>
                  <a:ext cx="237465" cy="28827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Rectangle: Rounded Corners 286">
                  <a:extLst>
                    <a:ext uri="{FF2B5EF4-FFF2-40B4-BE49-F238E27FC236}">
                      <a16:creationId xmlns:a16="http://schemas.microsoft.com/office/drawing/2014/main" id="{583D5053-5C8B-43A8-905C-F2CBDDDB77D8}"/>
                    </a:ext>
                  </a:extLst>
                </p:cNvPr>
                <p:cNvSpPr/>
                <p:nvPr/>
              </p:nvSpPr>
              <p:spPr>
                <a:xfrm>
                  <a:off x="4869428" y="609168"/>
                  <a:ext cx="129113" cy="71289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Oval 287">
                  <a:extLst>
                    <a:ext uri="{FF2B5EF4-FFF2-40B4-BE49-F238E27FC236}">
                      <a16:creationId xmlns:a16="http://schemas.microsoft.com/office/drawing/2014/main" id="{5B102652-D424-483F-AE50-34401D0CF711}"/>
                    </a:ext>
                  </a:extLst>
                </p:cNvPr>
                <p:cNvSpPr/>
                <p:nvPr/>
              </p:nvSpPr>
              <p:spPr>
                <a:xfrm>
                  <a:off x="4961074" y="576524"/>
                  <a:ext cx="93731" cy="11378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4" name="Rectangle 71">
                <a:extLst>
                  <a:ext uri="{FF2B5EF4-FFF2-40B4-BE49-F238E27FC236}">
                    <a16:creationId xmlns:a16="http://schemas.microsoft.com/office/drawing/2014/main" id="{5D9C7559-59CF-4056-A973-AEFF977DC6F1}"/>
                  </a:ext>
                </a:extLst>
              </p:cNvPr>
              <p:cNvSpPr/>
              <p:nvPr/>
            </p:nvSpPr>
            <p:spPr>
              <a:xfrm>
                <a:off x="4954977" y="786351"/>
                <a:ext cx="657996" cy="1871964"/>
              </a:xfrm>
              <a:custGeom>
                <a:avLst/>
                <a:gdLst>
                  <a:gd name="connsiteX0" fmla="*/ 0 w 518296"/>
                  <a:gd name="connsiteY0" fmla="*/ 0 h 1910064"/>
                  <a:gd name="connsiteX1" fmla="*/ 518296 w 518296"/>
                  <a:gd name="connsiteY1" fmla="*/ 0 h 1910064"/>
                  <a:gd name="connsiteX2" fmla="*/ 518296 w 518296"/>
                  <a:gd name="connsiteY2" fmla="*/ 1910064 h 1910064"/>
                  <a:gd name="connsiteX3" fmla="*/ 0 w 518296"/>
                  <a:gd name="connsiteY3" fmla="*/ 1910064 h 1910064"/>
                  <a:gd name="connsiteX4" fmla="*/ 0 w 518296"/>
                  <a:gd name="connsiteY4" fmla="*/ 0 h 1910064"/>
                  <a:gd name="connsiteX0" fmla="*/ 0 w 594496"/>
                  <a:gd name="connsiteY0" fmla="*/ 38100 h 1910064"/>
                  <a:gd name="connsiteX1" fmla="*/ 594496 w 594496"/>
                  <a:gd name="connsiteY1" fmla="*/ 0 h 1910064"/>
                  <a:gd name="connsiteX2" fmla="*/ 594496 w 594496"/>
                  <a:gd name="connsiteY2" fmla="*/ 1910064 h 1910064"/>
                  <a:gd name="connsiteX3" fmla="*/ 76200 w 594496"/>
                  <a:gd name="connsiteY3" fmla="*/ 1910064 h 1910064"/>
                  <a:gd name="connsiteX4" fmla="*/ 0 w 594496"/>
                  <a:gd name="connsiteY4" fmla="*/ 38100 h 1910064"/>
                  <a:gd name="connsiteX0" fmla="*/ 0 w 594496"/>
                  <a:gd name="connsiteY0" fmla="*/ 0 h 1871964"/>
                  <a:gd name="connsiteX1" fmla="*/ 321446 w 594496"/>
                  <a:gd name="connsiteY1" fmla="*/ 25400 h 1871964"/>
                  <a:gd name="connsiteX2" fmla="*/ 594496 w 594496"/>
                  <a:gd name="connsiteY2" fmla="*/ 1871964 h 1871964"/>
                  <a:gd name="connsiteX3" fmla="*/ 76200 w 594496"/>
                  <a:gd name="connsiteY3" fmla="*/ 1871964 h 1871964"/>
                  <a:gd name="connsiteX4" fmla="*/ 0 w 594496"/>
                  <a:gd name="connsiteY4" fmla="*/ 0 h 1871964"/>
                  <a:gd name="connsiteX0" fmla="*/ 0 w 657996"/>
                  <a:gd name="connsiteY0" fmla="*/ 0 h 1871964"/>
                  <a:gd name="connsiteX1" fmla="*/ 321446 w 657996"/>
                  <a:gd name="connsiteY1" fmla="*/ 25400 h 1871964"/>
                  <a:gd name="connsiteX2" fmla="*/ 657996 w 657996"/>
                  <a:gd name="connsiteY2" fmla="*/ 1871964 h 1871964"/>
                  <a:gd name="connsiteX3" fmla="*/ 76200 w 657996"/>
                  <a:gd name="connsiteY3" fmla="*/ 1871964 h 1871964"/>
                  <a:gd name="connsiteX4" fmla="*/ 0 w 657996"/>
                  <a:gd name="connsiteY4" fmla="*/ 0 h 1871964"/>
                  <a:gd name="connsiteX0" fmla="*/ 0 w 657996"/>
                  <a:gd name="connsiteY0" fmla="*/ 0 h 1871964"/>
                  <a:gd name="connsiteX1" fmla="*/ 321446 w 657996"/>
                  <a:gd name="connsiteY1" fmla="*/ 25400 h 1871964"/>
                  <a:gd name="connsiteX2" fmla="*/ 657996 w 657996"/>
                  <a:gd name="connsiteY2" fmla="*/ 1871964 h 1871964"/>
                  <a:gd name="connsiteX3" fmla="*/ 215900 w 657996"/>
                  <a:gd name="connsiteY3" fmla="*/ 1871964 h 1871964"/>
                  <a:gd name="connsiteX4" fmla="*/ 0 w 657996"/>
                  <a:gd name="connsiteY4" fmla="*/ 0 h 1871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96" h="1871964">
                    <a:moveTo>
                      <a:pt x="0" y="0"/>
                    </a:moveTo>
                    <a:lnTo>
                      <a:pt x="321446" y="25400"/>
                    </a:lnTo>
                    <a:lnTo>
                      <a:pt x="657996" y="1871964"/>
                    </a:lnTo>
                    <a:lnTo>
                      <a:pt x="215900" y="18719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2713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55">
                <a:extLst>
                  <a:ext uri="{FF2B5EF4-FFF2-40B4-BE49-F238E27FC236}">
                    <a16:creationId xmlns:a16="http://schemas.microsoft.com/office/drawing/2014/main" id="{F23332BD-253A-4D28-9B34-A0F83DC7B220}"/>
                  </a:ext>
                </a:extLst>
              </p:cNvPr>
              <p:cNvSpPr/>
              <p:nvPr/>
            </p:nvSpPr>
            <p:spPr>
              <a:xfrm>
                <a:off x="4293022" y="2545233"/>
                <a:ext cx="2517109" cy="4326001"/>
              </a:xfrm>
              <a:custGeom>
                <a:avLst/>
                <a:gdLst>
                  <a:gd name="connsiteX0" fmla="*/ 0 w 1066800"/>
                  <a:gd name="connsiteY0" fmla="*/ 0 h 3513899"/>
                  <a:gd name="connsiteX1" fmla="*/ 1066800 w 1066800"/>
                  <a:gd name="connsiteY1" fmla="*/ 0 h 3513899"/>
                  <a:gd name="connsiteX2" fmla="*/ 1066800 w 1066800"/>
                  <a:gd name="connsiteY2" fmla="*/ 3513899 h 3513899"/>
                  <a:gd name="connsiteX3" fmla="*/ 0 w 1066800"/>
                  <a:gd name="connsiteY3" fmla="*/ 3513899 h 3513899"/>
                  <a:gd name="connsiteX4" fmla="*/ 0 w 1066800"/>
                  <a:gd name="connsiteY4" fmla="*/ 0 h 3513899"/>
                  <a:gd name="connsiteX0" fmla="*/ 0 w 1485900"/>
                  <a:gd name="connsiteY0" fmla="*/ 895350 h 3513899"/>
                  <a:gd name="connsiteX1" fmla="*/ 1485900 w 1485900"/>
                  <a:gd name="connsiteY1" fmla="*/ 0 h 3513899"/>
                  <a:gd name="connsiteX2" fmla="*/ 1485900 w 1485900"/>
                  <a:gd name="connsiteY2" fmla="*/ 3513899 h 3513899"/>
                  <a:gd name="connsiteX3" fmla="*/ 419100 w 1485900"/>
                  <a:gd name="connsiteY3" fmla="*/ 3513899 h 3513899"/>
                  <a:gd name="connsiteX4" fmla="*/ 0 w 1485900"/>
                  <a:gd name="connsiteY4" fmla="*/ 895350 h 3513899"/>
                  <a:gd name="connsiteX0" fmla="*/ 0 w 1790700"/>
                  <a:gd name="connsiteY0" fmla="*/ 44450 h 2662999"/>
                  <a:gd name="connsiteX1" fmla="*/ 1790700 w 1790700"/>
                  <a:gd name="connsiteY1" fmla="*/ 0 h 2662999"/>
                  <a:gd name="connsiteX2" fmla="*/ 1485900 w 1790700"/>
                  <a:gd name="connsiteY2" fmla="*/ 2662999 h 2662999"/>
                  <a:gd name="connsiteX3" fmla="*/ 419100 w 1790700"/>
                  <a:gd name="connsiteY3" fmla="*/ 2662999 h 2662999"/>
                  <a:gd name="connsiteX4" fmla="*/ 0 w 1790700"/>
                  <a:gd name="connsiteY4" fmla="*/ 44450 h 2662999"/>
                  <a:gd name="connsiteX0" fmla="*/ 0 w 1790700"/>
                  <a:gd name="connsiteY0" fmla="*/ 200851 h 2819400"/>
                  <a:gd name="connsiteX1" fmla="*/ 1638300 w 1790700"/>
                  <a:gd name="connsiteY1" fmla="*/ 0 h 2819400"/>
                  <a:gd name="connsiteX2" fmla="*/ 1790700 w 1790700"/>
                  <a:gd name="connsiteY2" fmla="*/ 156401 h 2819400"/>
                  <a:gd name="connsiteX3" fmla="*/ 1485900 w 1790700"/>
                  <a:gd name="connsiteY3" fmla="*/ 2819400 h 2819400"/>
                  <a:gd name="connsiteX4" fmla="*/ 419100 w 1790700"/>
                  <a:gd name="connsiteY4" fmla="*/ 2819400 h 2819400"/>
                  <a:gd name="connsiteX5" fmla="*/ 0 w 1790700"/>
                  <a:gd name="connsiteY5" fmla="*/ 200851 h 2819400"/>
                  <a:gd name="connsiteX0" fmla="*/ 0 w 1790700"/>
                  <a:gd name="connsiteY0" fmla="*/ 1141891 h 3760440"/>
                  <a:gd name="connsiteX1" fmla="*/ 1638300 w 1790700"/>
                  <a:gd name="connsiteY1" fmla="*/ 941040 h 3760440"/>
                  <a:gd name="connsiteX2" fmla="*/ 1790700 w 1790700"/>
                  <a:gd name="connsiteY2" fmla="*/ 1097441 h 3760440"/>
                  <a:gd name="connsiteX3" fmla="*/ 1485900 w 1790700"/>
                  <a:gd name="connsiteY3" fmla="*/ 3760440 h 3760440"/>
                  <a:gd name="connsiteX4" fmla="*/ 419100 w 1790700"/>
                  <a:gd name="connsiteY4" fmla="*/ 3760440 h 3760440"/>
                  <a:gd name="connsiteX5" fmla="*/ 0 w 1790700"/>
                  <a:gd name="connsiteY5" fmla="*/ 1141891 h 3760440"/>
                  <a:gd name="connsiteX0" fmla="*/ 204728 w 1995428"/>
                  <a:gd name="connsiteY0" fmla="*/ 1526807 h 4145356"/>
                  <a:gd name="connsiteX1" fmla="*/ 1843028 w 1995428"/>
                  <a:gd name="connsiteY1" fmla="*/ 1325956 h 4145356"/>
                  <a:gd name="connsiteX2" fmla="*/ 1995428 w 1995428"/>
                  <a:gd name="connsiteY2" fmla="*/ 1482357 h 4145356"/>
                  <a:gd name="connsiteX3" fmla="*/ 1690628 w 1995428"/>
                  <a:gd name="connsiteY3" fmla="*/ 4145356 h 4145356"/>
                  <a:gd name="connsiteX4" fmla="*/ 623828 w 1995428"/>
                  <a:gd name="connsiteY4" fmla="*/ 4145356 h 4145356"/>
                  <a:gd name="connsiteX5" fmla="*/ 204728 w 1995428"/>
                  <a:gd name="connsiteY5" fmla="*/ 1526807 h 4145356"/>
                  <a:gd name="connsiteX0" fmla="*/ 100175 w 1890875"/>
                  <a:gd name="connsiteY0" fmla="*/ 262040 h 2880589"/>
                  <a:gd name="connsiteX1" fmla="*/ 176375 w 1890875"/>
                  <a:gd name="connsiteY1" fmla="*/ 86589 h 2880589"/>
                  <a:gd name="connsiteX2" fmla="*/ 1738475 w 1890875"/>
                  <a:gd name="connsiteY2" fmla="*/ 61189 h 2880589"/>
                  <a:gd name="connsiteX3" fmla="*/ 1890875 w 1890875"/>
                  <a:gd name="connsiteY3" fmla="*/ 217590 h 2880589"/>
                  <a:gd name="connsiteX4" fmla="*/ 1586075 w 1890875"/>
                  <a:gd name="connsiteY4" fmla="*/ 2880589 h 2880589"/>
                  <a:gd name="connsiteX5" fmla="*/ 519275 w 1890875"/>
                  <a:gd name="connsiteY5" fmla="*/ 2880589 h 2880589"/>
                  <a:gd name="connsiteX6" fmla="*/ 100175 w 1890875"/>
                  <a:gd name="connsiteY6" fmla="*/ 262040 h 2880589"/>
                  <a:gd name="connsiteX0" fmla="*/ 164219 w 1954919"/>
                  <a:gd name="connsiteY0" fmla="*/ 1177055 h 3795604"/>
                  <a:gd name="connsiteX1" fmla="*/ 240419 w 1954919"/>
                  <a:gd name="connsiteY1" fmla="*/ 1001604 h 3795604"/>
                  <a:gd name="connsiteX2" fmla="*/ 1802519 w 1954919"/>
                  <a:gd name="connsiteY2" fmla="*/ 976204 h 3795604"/>
                  <a:gd name="connsiteX3" fmla="*/ 1954919 w 1954919"/>
                  <a:gd name="connsiteY3" fmla="*/ 1132605 h 3795604"/>
                  <a:gd name="connsiteX4" fmla="*/ 1650119 w 1954919"/>
                  <a:gd name="connsiteY4" fmla="*/ 3795604 h 3795604"/>
                  <a:gd name="connsiteX5" fmla="*/ 583319 w 1954919"/>
                  <a:gd name="connsiteY5" fmla="*/ 3795604 h 3795604"/>
                  <a:gd name="connsiteX6" fmla="*/ 164219 w 1954919"/>
                  <a:gd name="connsiteY6" fmla="*/ 1177055 h 3795604"/>
                  <a:gd name="connsiteX0" fmla="*/ 100175 w 1890875"/>
                  <a:gd name="connsiteY0" fmla="*/ 1538679 h 4157228"/>
                  <a:gd name="connsiteX1" fmla="*/ 176375 w 1890875"/>
                  <a:gd name="connsiteY1" fmla="*/ 1363228 h 4157228"/>
                  <a:gd name="connsiteX2" fmla="*/ 1738475 w 1890875"/>
                  <a:gd name="connsiteY2" fmla="*/ 1337828 h 4157228"/>
                  <a:gd name="connsiteX3" fmla="*/ 1890875 w 1890875"/>
                  <a:gd name="connsiteY3" fmla="*/ 1494229 h 4157228"/>
                  <a:gd name="connsiteX4" fmla="*/ 1586075 w 1890875"/>
                  <a:gd name="connsiteY4" fmla="*/ 4157228 h 4157228"/>
                  <a:gd name="connsiteX5" fmla="*/ 519275 w 1890875"/>
                  <a:gd name="connsiteY5" fmla="*/ 4157228 h 4157228"/>
                  <a:gd name="connsiteX6" fmla="*/ 100175 w 1890875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160189 w 1950889"/>
                  <a:gd name="connsiteY0" fmla="*/ 1471069 h 4089618"/>
                  <a:gd name="connsiteX1" fmla="*/ 236389 w 1950889"/>
                  <a:gd name="connsiteY1" fmla="*/ 1295618 h 4089618"/>
                  <a:gd name="connsiteX2" fmla="*/ 1798489 w 1950889"/>
                  <a:gd name="connsiteY2" fmla="*/ 1270218 h 4089618"/>
                  <a:gd name="connsiteX3" fmla="*/ 1950889 w 1950889"/>
                  <a:gd name="connsiteY3" fmla="*/ 1426619 h 4089618"/>
                  <a:gd name="connsiteX4" fmla="*/ 1646089 w 1950889"/>
                  <a:gd name="connsiteY4" fmla="*/ 4089618 h 4089618"/>
                  <a:gd name="connsiteX5" fmla="*/ 579289 w 1950889"/>
                  <a:gd name="connsiteY5" fmla="*/ 4089618 h 4089618"/>
                  <a:gd name="connsiteX6" fmla="*/ 160189 w 1950889"/>
                  <a:gd name="connsiteY6" fmla="*/ 1471069 h 4089618"/>
                  <a:gd name="connsiteX0" fmla="*/ 164191 w 1954891"/>
                  <a:gd name="connsiteY0" fmla="*/ 1558629 h 4177178"/>
                  <a:gd name="connsiteX1" fmla="*/ 240391 w 1954891"/>
                  <a:gd name="connsiteY1" fmla="*/ 1383178 h 4177178"/>
                  <a:gd name="connsiteX2" fmla="*/ 1802491 w 1954891"/>
                  <a:gd name="connsiteY2" fmla="*/ 1357778 h 4177178"/>
                  <a:gd name="connsiteX3" fmla="*/ 1954891 w 1954891"/>
                  <a:gd name="connsiteY3" fmla="*/ 1514179 h 4177178"/>
                  <a:gd name="connsiteX4" fmla="*/ 1650091 w 1954891"/>
                  <a:gd name="connsiteY4" fmla="*/ 4177178 h 4177178"/>
                  <a:gd name="connsiteX5" fmla="*/ 583291 w 1954891"/>
                  <a:gd name="connsiteY5" fmla="*/ 4177178 h 4177178"/>
                  <a:gd name="connsiteX6" fmla="*/ 164191 w 1954891"/>
                  <a:gd name="connsiteY6" fmla="*/ 1558629 h 4177178"/>
                  <a:gd name="connsiteX0" fmla="*/ 164191 w 1954891"/>
                  <a:gd name="connsiteY0" fmla="*/ 1498948 h 4117497"/>
                  <a:gd name="connsiteX1" fmla="*/ 240391 w 1954891"/>
                  <a:gd name="connsiteY1" fmla="*/ 1323497 h 4117497"/>
                  <a:gd name="connsiteX2" fmla="*/ 1802491 w 1954891"/>
                  <a:gd name="connsiteY2" fmla="*/ 1298097 h 4117497"/>
                  <a:gd name="connsiteX3" fmla="*/ 1954891 w 1954891"/>
                  <a:gd name="connsiteY3" fmla="*/ 1454498 h 4117497"/>
                  <a:gd name="connsiteX4" fmla="*/ 1650091 w 1954891"/>
                  <a:gd name="connsiteY4" fmla="*/ 4117497 h 4117497"/>
                  <a:gd name="connsiteX5" fmla="*/ 583291 w 1954891"/>
                  <a:gd name="connsiteY5" fmla="*/ 4117497 h 4117497"/>
                  <a:gd name="connsiteX6" fmla="*/ 164191 w 1954891"/>
                  <a:gd name="connsiteY6" fmla="*/ 1498948 h 4117497"/>
                  <a:gd name="connsiteX0" fmla="*/ 167625 w 1958325"/>
                  <a:gd name="connsiteY0" fmla="*/ 1549904 h 4168453"/>
                  <a:gd name="connsiteX1" fmla="*/ 243825 w 1958325"/>
                  <a:gd name="connsiteY1" fmla="*/ 1374453 h 4168453"/>
                  <a:gd name="connsiteX2" fmla="*/ 1805925 w 1958325"/>
                  <a:gd name="connsiteY2" fmla="*/ 1349053 h 4168453"/>
                  <a:gd name="connsiteX3" fmla="*/ 1958325 w 1958325"/>
                  <a:gd name="connsiteY3" fmla="*/ 1505454 h 4168453"/>
                  <a:gd name="connsiteX4" fmla="*/ 1653525 w 1958325"/>
                  <a:gd name="connsiteY4" fmla="*/ 4168453 h 4168453"/>
                  <a:gd name="connsiteX5" fmla="*/ 586725 w 1958325"/>
                  <a:gd name="connsiteY5" fmla="*/ 4168453 h 4168453"/>
                  <a:gd name="connsiteX6" fmla="*/ 167625 w 1958325"/>
                  <a:gd name="connsiteY6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167625 w 2165105"/>
                  <a:gd name="connsiteY7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2830"/>
                  <a:gd name="connsiteY0" fmla="*/ 1549904 h 4168453"/>
                  <a:gd name="connsiteX1" fmla="*/ 243825 w 2162830"/>
                  <a:gd name="connsiteY1" fmla="*/ 1374453 h 4168453"/>
                  <a:gd name="connsiteX2" fmla="*/ 1805925 w 2162830"/>
                  <a:gd name="connsiteY2" fmla="*/ 1349053 h 4168453"/>
                  <a:gd name="connsiteX3" fmla="*/ 1958325 w 2162830"/>
                  <a:gd name="connsiteY3" fmla="*/ 1505454 h 4168453"/>
                  <a:gd name="connsiteX4" fmla="*/ 2161525 w 2162830"/>
                  <a:gd name="connsiteY4" fmla="*/ 2428553 h 4168453"/>
                  <a:gd name="connsiteX5" fmla="*/ 1653525 w 2162830"/>
                  <a:gd name="connsiteY5" fmla="*/ 4168453 h 4168453"/>
                  <a:gd name="connsiteX6" fmla="*/ 586725 w 2162830"/>
                  <a:gd name="connsiteY6" fmla="*/ 4168453 h 4168453"/>
                  <a:gd name="connsiteX7" fmla="*/ 78725 w 2162830"/>
                  <a:gd name="connsiteY7" fmla="*/ 2682553 h 4168453"/>
                  <a:gd name="connsiteX8" fmla="*/ 167625 w 2162830"/>
                  <a:gd name="connsiteY8" fmla="*/ 1549904 h 4168453"/>
                  <a:gd name="connsiteX0" fmla="*/ 167625 w 2161525"/>
                  <a:gd name="connsiteY0" fmla="*/ 1549904 h 4168453"/>
                  <a:gd name="connsiteX1" fmla="*/ 243825 w 2161525"/>
                  <a:gd name="connsiteY1" fmla="*/ 1374453 h 4168453"/>
                  <a:gd name="connsiteX2" fmla="*/ 1805925 w 2161525"/>
                  <a:gd name="connsiteY2" fmla="*/ 1349053 h 4168453"/>
                  <a:gd name="connsiteX3" fmla="*/ 1958325 w 2161525"/>
                  <a:gd name="connsiteY3" fmla="*/ 1505454 h 4168453"/>
                  <a:gd name="connsiteX4" fmla="*/ 2161525 w 2161525"/>
                  <a:gd name="connsiteY4" fmla="*/ 2428553 h 4168453"/>
                  <a:gd name="connsiteX5" fmla="*/ 1653525 w 2161525"/>
                  <a:gd name="connsiteY5" fmla="*/ 4168453 h 4168453"/>
                  <a:gd name="connsiteX6" fmla="*/ 586725 w 2161525"/>
                  <a:gd name="connsiteY6" fmla="*/ 4168453 h 4168453"/>
                  <a:gd name="connsiteX7" fmla="*/ 78725 w 2161525"/>
                  <a:gd name="connsiteY7" fmla="*/ 2682553 h 4168453"/>
                  <a:gd name="connsiteX8" fmla="*/ 167625 w 2161525"/>
                  <a:gd name="connsiteY8" fmla="*/ 1549904 h 4168453"/>
                  <a:gd name="connsiteX0" fmla="*/ 167625 w 2404231"/>
                  <a:gd name="connsiteY0" fmla="*/ 1549904 h 4168453"/>
                  <a:gd name="connsiteX1" fmla="*/ 243825 w 2404231"/>
                  <a:gd name="connsiteY1" fmla="*/ 1374453 h 4168453"/>
                  <a:gd name="connsiteX2" fmla="*/ 1805925 w 2404231"/>
                  <a:gd name="connsiteY2" fmla="*/ 1349053 h 4168453"/>
                  <a:gd name="connsiteX3" fmla="*/ 1958325 w 2404231"/>
                  <a:gd name="connsiteY3" fmla="*/ 1505454 h 4168453"/>
                  <a:gd name="connsiteX4" fmla="*/ 2161525 w 2404231"/>
                  <a:gd name="connsiteY4" fmla="*/ 2428553 h 4168453"/>
                  <a:gd name="connsiteX5" fmla="*/ 1653525 w 2404231"/>
                  <a:gd name="connsiteY5" fmla="*/ 4168453 h 4168453"/>
                  <a:gd name="connsiteX6" fmla="*/ 586725 w 2404231"/>
                  <a:gd name="connsiteY6" fmla="*/ 4168453 h 4168453"/>
                  <a:gd name="connsiteX7" fmla="*/ 78725 w 2404231"/>
                  <a:gd name="connsiteY7" fmla="*/ 2682553 h 4168453"/>
                  <a:gd name="connsiteX8" fmla="*/ 167625 w 2404231"/>
                  <a:gd name="connsiteY8" fmla="*/ 1549904 h 4168453"/>
                  <a:gd name="connsiteX0" fmla="*/ 167625 w 2373449"/>
                  <a:gd name="connsiteY0" fmla="*/ 1549904 h 4397053"/>
                  <a:gd name="connsiteX1" fmla="*/ 243825 w 2373449"/>
                  <a:gd name="connsiteY1" fmla="*/ 1374453 h 4397053"/>
                  <a:gd name="connsiteX2" fmla="*/ 1805925 w 2373449"/>
                  <a:gd name="connsiteY2" fmla="*/ 1349053 h 4397053"/>
                  <a:gd name="connsiteX3" fmla="*/ 1958325 w 2373449"/>
                  <a:gd name="connsiteY3" fmla="*/ 1505454 h 4397053"/>
                  <a:gd name="connsiteX4" fmla="*/ 2161525 w 2373449"/>
                  <a:gd name="connsiteY4" fmla="*/ 2428553 h 4397053"/>
                  <a:gd name="connsiteX5" fmla="*/ 1424925 w 2373449"/>
                  <a:gd name="connsiteY5" fmla="*/ 4397053 h 4397053"/>
                  <a:gd name="connsiteX6" fmla="*/ 586725 w 2373449"/>
                  <a:gd name="connsiteY6" fmla="*/ 4168453 h 4397053"/>
                  <a:gd name="connsiteX7" fmla="*/ 78725 w 2373449"/>
                  <a:gd name="connsiteY7" fmla="*/ 2682553 h 4397053"/>
                  <a:gd name="connsiteX8" fmla="*/ 167625 w 2373449"/>
                  <a:gd name="connsiteY8" fmla="*/ 1549904 h 4397053"/>
                  <a:gd name="connsiteX0" fmla="*/ 167625 w 2351052"/>
                  <a:gd name="connsiteY0" fmla="*/ 1549904 h 4397053"/>
                  <a:gd name="connsiteX1" fmla="*/ 243825 w 2351052"/>
                  <a:gd name="connsiteY1" fmla="*/ 1374453 h 4397053"/>
                  <a:gd name="connsiteX2" fmla="*/ 1805925 w 2351052"/>
                  <a:gd name="connsiteY2" fmla="*/ 1349053 h 4397053"/>
                  <a:gd name="connsiteX3" fmla="*/ 1958325 w 2351052"/>
                  <a:gd name="connsiteY3" fmla="*/ 1505454 h 4397053"/>
                  <a:gd name="connsiteX4" fmla="*/ 2161525 w 2351052"/>
                  <a:gd name="connsiteY4" fmla="*/ 2428553 h 4397053"/>
                  <a:gd name="connsiteX5" fmla="*/ 1424925 w 2351052"/>
                  <a:gd name="connsiteY5" fmla="*/ 4397053 h 4397053"/>
                  <a:gd name="connsiteX6" fmla="*/ 586725 w 2351052"/>
                  <a:gd name="connsiteY6" fmla="*/ 4168453 h 4397053"/>
                  <a:gd name="connsiteX7" fmla="*/ 78725 w 2351052"/>
                  <a:gd name="connsiteY7" fmla="*/ 2682553 h 4397053"/>
                  <a:gd name="connsiteX8" fmla="*/ 167625 w 2351052"/>
                  <a:gd name="connsiteY8" fmla="*/ 1549904 h 4397053"/>
                  <a:gd name="connsiteX0" fmla="*/ 167625 w 2255599"/>
                  <a:gd name="connsiteY0" fmla="*/ 1549904 h 4397053"/>
                  <a:gd name="connsiteX1" fmla="*/ 243825 w 2255599"/>
                  <a:gd name="connsiteY1" fmla="*/ 1374453 h 4397053"/>
                  <a:gd name="connsiteX2" fmla="*/ 1805925 w 2255599"/>
                  <a:gd name="connsiteY2" fmla="*/ 1349053 h 4397053"/>
                  <a:gd name="connsiteX3" fmla="*/ 1958325 w 2255599"/>
                  <a:gd name="connsiteY3" fmla="*/ 1505454 h 4397053"/>
                  <a:gd name="connsiteX4" fmla="*/ 2161525 w 2255599"/>
                  <a:gd name="connsiteY4" fmla="*/ 2428553 h 4397053"/>
                  <a:gd name="connsiteX5" fmla="*/ 2199626 w 2255599"/>
                  <a:gd name="connsiteY5" fmla="*/ 2746053 h 4397053"/>
                  <a:gd name="connsiteX6" fmla="*/ 1424925 w 2255599"/>
                  <a:gd name="connsiteY6" fmla="*/ 4397053 h 4397053"/>
                  <a:gd name="connsiteX7" fmla="*/ 586725 w 2255599"/>
                  <a:gd name="connsiteY7" fmla="*/ 4168453 h 4397053"/>
                  <a:gd name="connsiteX8" fmla="*/ 78725 w 2255599"/>
                  <a:gd name="connsiteY8" fmla="*/ 2682553 h 4397053"/>
                  <a:gd name="connsiteX9" fmla="*/ 167625 w 2255599"/>
                  <a:gd name="connsiteY9" fmla="*/ 1549904 h 4397053"/>
                  <a:gd name="connsiteX0" fmla="*/ 167625 w 2199626"/>
                  <a:gd name="connsiteY0" fmla="*/ 1549904 h 4397053"/>
                  <a:gd name="connsiteX1" fmla="*/ 243825 w 2199626"/>
                  <a:gd name="connsiteY1" fmla="*/ 1374453 h 4397053"/>
                  <a:gd name="connsiteX2" fmla="*/ 1805925 w 2199626"/>
                  <a:gd name="connsiteY2" fmla="*/ 1349053 h 4397053"/>
                  <a:gd name="connsiteX3" fmla="*/ 1958325 w 2199626"/>
                  <a:gd name="connsiteY3" fmla="*/ 1505454 h 4397053"/>
                  <a:gd name="connsiteX4" fmla="*/ 2161525 w 2199626"/>
                  <a:gd name="connsiteY4" fmla="*/ 2428553 h 4397053"/>
                  <a:gd name="connsiteX5" fmla="*/ 2199626 w 2199626"/>
                  <a:gd name="connsiteY5" fmla="*/ 2746053 h 4397053"/>
                  <a:gd name="connsiteX6" fmla="*/ 1424925 w 2199626"/>
                  <a:gd name="connsiteY6" fmla="*/ 4397053 h 4397053"/>
                  <a:gd name="connsiteX7" fmla="*/ 586725 w 2199626"/>
                  <a:gd name="connsiteY7" fmla="*/ 4168453 h 4397053"/>
                  <a:gd name="connsiteX8" fmla="*/ 78725 w 2199626"/>
                  <a:gd name="connsiteY8" fmla="*/ 2682553 h 4397053"/>
                  <a:gd name="connsiteX9" fmla="*/ 167625 w 2199626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7 w 2397130"/>
                  <a:gd name="connsiteY8" fmla="*/ 3063553 h 4397053"/>
                  <a:gd name="connsiteX9" fmla="*/ 78725 w 2397130"/>
                  <a:gd name="connsiteY9" fmla="*/ 2682553 h 4397053"/>
                  <a:gd name="connsiteX10" fmla="*/ 167625 w 2397130"/>
                  <a:gd name="connsiteY10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199626"/>
                  <a:gd name="connsiteY0" fmla="*/ 1549904 h 3063917"/>
                  <a:gd name="connsiteX1" fmla="*/ 243825 w 2199626"/>
                  <a:gd name="connsiteY1" fmla="*/ 1374453 h 3063917"/>
                  <a:gd name="connsiteX2" fmla="*/ 1805925 w 2199626"/>
                  <a:gd name="connsiteY2" fmla="*/ 1349053 h 3063917"/>
                  <a:gd name="connsiteX3" fmla="*/ 1958325 w 2199626"/>
                  <a:gd name="connsiteY3" fmla="*/ 1505454 h 3063917"/>
                  <a:gd name="connsiteX4" fmla="*/ 2161525 w 2199626"/>
                  <a:gd name="connsiteY4" fmla="*/ 2428553 h 3063917"/>
                  <a:gd name="connsiteX5" fmla="*/ 2199626 w 2199626"/>
                  <a:gd name="connsiteY5" fmla="*/ 2746053 h 3063917"/>
                  <a:gd name="connsiteX6" fmla="*/ 78727 w 2199626"/>
                  <a:gd name="connsiteY6" fmla="*/ 3063553 h 3063917"/>
                  <a:gd name="connsiteX7" fmla="*/ 78725 w 2199626"/>
                  <a:gd name="connsiteY7" fmla="*/ 2682553 h 3063917"/>
                  <a:gd name="connsiteX8" fmla="*/ 167625 w 2199626"/>
                  <a:gd name="connsiteY8" fmla="*/ 1549904 h 3063917"/>
                  <a:gd name="connsiteX0" fmla="*/ 167625 w 2199626"/>
                  <a:gd name="connsiteY0" fmla="*/ 1549904 h 3933258"/>
                  <a:gd name="connsiteX1" fmla="*/ 243825 w 2199626"/>
                  <a:gd name="connsiteY1" fmla="*/ 1374453 h 3933258"/>
                  <a:gd name="connsiteX2" fmla="*/ 1805925 w 2199626"/>
                  <a:gd name="connsiteY2" fmla="*/ 1349053 h 3933258"/>
                  <a:gd name="connsiteX3" fmla="*/ 1958325 w 2199626"/>
                  <a:gd name="connsiteY3" fmla="*/ 1505454 h 3933258"/>
                  <a:gd name="connsiteX4" fmla="*/ 2161525 w 2199626"/>
                  <a:gd name="connsiteY4" fmla="*/ 2428553 h 3933258"/>
                  <a:gd name="connsiteX5" fmla="*/ 2199626 w 2199626"/>
                  <a:gd name="connsiteY5" fmla="*/ 2746053 h 3933258"/>
                  <a:gd name="connsiteX6" fmla="*/ 78727 w 2199626"/>
                  <a:gd name="connsiteY6" fmla="*/ 3063553 h 3933258"/>
                  <a:gd name="connsiteX7" fmla="*/ 78725 w 2199626"/>
                  <a:gd name="connsiteY7" fmla="*/ 2682553 h 3933258"/>
                  <a:gd name="connsiteX8" fmla="*/ 167625 w 2199626"/>
                  <a:gd name="connsiteY8" fmla="*/ 1549904 h 393325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67625 w 2415423"/>
                  <a:gd name="connsiteY8" fmla="*/ 1549904 h 4450438"/>
                  <a:gd name="connsiteX0" fmla="*/ 193025 w 2415423"/>
                  <a:gd name="connsiteY0" fmla="*/ 1576371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93025 w 2415423"/>
                  <a:gd name="connsiteY8" fmla="*/ 1576371 h 4450438"/>
                  <a:gd name="connsiteX0" fmla="*/ 193025 w 2415423"/>
                  <a:gd name="connsiteY0" fmla="*/ 1576371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93025 w 2415423"/>
                  <a:gd name="connsiteY8" fmla="*/ 1576371 h 4450438"/>
                  <a:gd name="connsiteX0" fmla="*/ 193025 w 2415423"/>
                  <a:gd name="connsiteY0" fmla="*/ 1576371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237475 w 2415423"/>
                  <a:gd name="connsiteY7" fmla="*/ 2503901 h 4450438"/>
                  <a:gd name="connsiteX8" fmla="*/ 193025 w 2415423"/>
                  <a:gd name="connsiteY8" fmla="*/ 1576371 h 4450438"/>
                  <a:gd name="connsiteX0" fmla="*/ 193025 w 2417311"/>
                  <a:gd name="connsiteY0" fmla="*/ 1576371 h 4253882"/>
                  <a:gd name="connsiteX1" fmla="*/ 243825 w 2417311"/>
                  <a:gd name="connsiteY1" fmla="*/ 1374453 h 4253882"/>
                  <a:gd name="connsiteX2" fmla="*/ 1805925 w 2417311"/>
                  <a:gd name="connsiteY2" fmla="*/ 1349053 h 4253882"/>
                  <a:gd name="connsiteX3" fmla="*/ 1958325 w 2417311"/>
                  <a:gd name="connsiteY3" fmla="*/ 1505454 h 4253882"/>
                  <a:gd name="connsiteX4" fmla="*/ 2161525 w 2417311"/>
                  <a:gd name="connsiteY4" fmla="*/ 2428553 h 4253882"/>
                  <a:gd name="connsiteX5" fmla="*/ 2199626 w 2417311"/>
                  <a:gd name="connsiteY5" fmla="*/ 2746053 h 4253882"/>
                  <a:gd name="connsiteX6" fmla="*/ 116827 w 2417311"/>
                  <a:gd name="connsiteY6" fmla="*/ 2693014 h 4253882"/>
                  <a:gd name="connsiteX7" fmla="*/ 237475 w 2417311"/>
                  <a:gd name="connsiteY7" fmla="*/ 2503901 h 4253882"/>
                  <a:gd name="connsiteX8" fmla="*/ 193025 w 2417311"/>
                  <a:gd name="connsiteY8" fmla="*/ 1576371 h 4253882"/>
                  <a:gd name="connsiteX0" fmla="*/ 193025 w 2417311"/>
                  <a:gd name="connsiteY0" fmla="*/ 1576371 h 4253882"/>
                  <a:gd name="connsiteX1" fmla="*/ 243825 w 2417311"/>
                  <a:gd name="connsiteY1" fmla="*/ 1374453 h 4253882"/>
                  <a:gd name="connsiteX2" fmla="*/ 1805925 w 2417311"/>
                  <a:gd name="connsiteY2" fmla="*/ 1349053 h 4253882"/>
                  <a:gd name="connsiteX3" fmla="*/ 1958325 w 2417311"/>
                  <a:gd name="connsiteY3" fmla="*/ 1505454 h 4253882"/>
                  <a:gd name="connsiteX4" fmla="*/ 2161525 w 2417311"/>
                  <a:gd name="connsiteY4" fmla="*/ 2428553 h 4253882"/>
                  <a:gd name="connsiteX5" fmla="*/ 2199626 w 2417311"/>
                  <a:gd name="connsiteY5" fmla="*/ 2746053 h 4253882"/>
                  <a:gd name="connsiteX6" fmla="*/ 116827 w 2417311"/>
                  <a:gd name="connsiteY6" fmla="*/ 2693014 h 4253882"/>
                  <a:gd name="connsiteX7" fmla="*/ 237475 w 2417311"/>
                  <a:gd name="connsiteY7" fmla="*/ 2503901 h 4253882"/>
                  <a:gd name="connsiteX8" fmla="*/ 193025 w 2417311"/>
                  <a:gd name="connsiteY8" fmla="*/ 1576371 h 4253882"/>
                  <a:gd name="connsiteX0" fmla="*/ 193025 w 2417311"/>
                  <a:gd name="connsiteY0" fmla="*/ 1576371 h 4253882"/>
                  <a:gd name="connsiteX1" fmla="*/ 243825 w 2417311"/>
                  <a:gd name="connsiteY1" fmla="*/ 1374453 h 4253882"/>
                  <a:gd name="connsiteX2" fmla="*/ 1805925 w 2417311"/>
                  <a:gd name="connsiteY2" fmla="*/ 1349053 h 4253882"/>
                  <a:gd name="connsiteX3" fmla="*/ 1958325 w 2417311"/>
                  <a:gd name="connsiteY3" fmla="*/ 1505454 h 4253882"/>
                  <a:gd name="connsiteX4" fmla="*/ 2161525 w 2417311"/>
                  <a:gd name="connsiteY4" fmla="*/ 2428553 h 4253882"/>
                  <a:gd name="connsiteX5" fmla="*/ 2199626 w 2417311"/>
                  <a:gd name="connsiteY5" fmla="*/ 2746053 h 4253882"/>
                  <a:gd name="connsiteX6" fmla="*/ 116827 w 2417311"/>
                  <a:gd name="connsiteY6" fmla="*/ 2693014 h 4253882"/>
                  <a:gd name="connsiteX7" fmla="*/ 237475 w 2417311"/>
                  <a:gd name="connsiteY7" fmla="*/ 2503901 h 4253882"/>
                  <a:gd name="connsiteX8" fmla="*/ 193025 w 2417311"/>
                  <a:gd name="connsiteY8" fmla="*/ 1576371 h 4253882"/>
                  <a:gd name="connsiteX0" fmla="*/ 193025 w 2404808"/>
                  <a:gd name="connsiteY0" fmla="*/ 1576371 h 4460882"/>
                  <a:gd name="connsiteX1" fmla="*/ 243825 w 2404808"/>
                  <a:gd name="connsiteY1" fmla="*/ 1374453 h 4460882"/>
                  <a:gd name="connsiteX2" fmla="*/ 1805925 w 2404808"/>
                  <a:gd name="connsiteY2" fmla="*/ 1349053 h 4460882"/>
                  <a:gd name="connsiteX3" fmla="*/ 1958325 w 2404808"/>
                  <a:gd name="connsiteY3" fmla="*/ 1505454 h 4460882"/>
                  <a:gd name="connsiteX4" fmla="*/ 2161525 w 2404808"/>
                  <a:gd name="connsiteY4" fmla="*/ 2428553 h 4460882"/>
                  <a:gd name="connsiteX5" fmla="*/ 2199626 w 2404808"/>
                  <a:gd name="connsiteY5" fmla="*/ 2746053 h 4460882"/>
                  <a:gd name="connsiteX6" fmla="*/ 116827 w 2404808"/>
                  <a:gd name="connsiteY6" fmla="*/ 2693014 h 4460882"/>
                  <a:gd name="connsiteX7" fmla="*/ 237475 w 2404808"/>
                  <a:gd name="connsiteY7" fmla="*/ 2503901 h 4460882"/>
                  <a:gd name="connsiteX8" fmla="*/ 193025 w 2404808"/>
                  <a:gd name="connsiteY8" fmla="*/ 1576371 h 4460882"/>
                  <a:gd name="connsiteX0" fmla="*/ 222372 w 2228973"/>
                  <a:gd name="connsiteY0" fmla="*/ 1576371 h 3028856"/>
                  <a:gd name="connsiteX1" fmla="*/ 273172 w 2228973"/>
                  <a:gd name="connsiteY1" fmla="*/ 1374453 h 3028856"/>
                  <a:gd name="connsiteX2" fmla="*/ 1835272 w 2228973"/>
                  <a:gd name="connsiteY2" fmla="*/ 1349053 h 3028856"/>
                  <a:gd name="connsiteX3" fmla="*/ 1987672 w 2228973"/>
                  <a:gd name="connsiteY3" fmla="*/ 1505454 h 3028856"/>
                  <a:gd name="connsiteX4" fmla="*/ 2190872 w 2228973"/>
                  <a:gd name="connsiteY4" fmla="*/ 2428553 h 3028856"/>
                  <a:gd name="connsiteX5" fmla="*/ 2228973 w 2228973"/>
                  <a:gd name="connsiteY5" fmla="*/ 2746053 h 3028856"/>
                  <a:gd name="connsiteX6" fmla="*/ 167966 w 2228973"/>
                  <a:gd name="connsiteY6" fmla="*/ 3028570 h 3028856"/>
                  <a:gd name="connsiteX7" fmla="*/ 146174 w 2228973"/>
                  <a:gd name="connsiteY7" fmla="*/ 2693014 h 3028856"/>
                  <a:gd name="connsiteX8" fmla="*/ 266822 w 2228973"/>
                  <a:gd name="connsiteY8" fmla="*/ 2503901 h 3028856"/>
                  <a:gd name="connsiteX9" fmla="*/ 222372 w 2228973"/>
                  <a:gd name="connsiteY9" fmla="*/ 1576371 h 3028856"/>
                  <a:gd name="connsiteX0" fmla="*/ 222372 w 2228973"/>
                  <a:gd name="connsiteY0" fmla="*/ 1576371 h 4099446"/>
                  <a:gd name="connsiteX1" fmla="*/ 273172 w 2228973"/>
                  <a:gd name="connsiteY1" fmla="*/ 1374453 h 4099446"/>
                  <a:gd name="connsiteX2" fmla="*/ 1835272 w 2228973"/>
                  <a:gd name="connsiteY2" fmla="*/ 1349053 h 4099446"/>
                  <a:gd name="connsiteX3" fmla="*/ 1987672 w 2228973"/>
                  <a:gd name="connsiteY3" fmla="*/ 1505454 h 4099446"/>
                  <a:gd name="connsiteX4" fmla="*/ 2190872 w 2228973"/>
                  <a:gd name="connsiteY4" fmla="*/ 2428553 h 4099446"/>
                  <a:gd name="connsiteX5" fmla="*/ 2228973 w 2228973"/>
                  <a:gd name="connsiteY5" fmla="*/ 2746053 h 4099446"/>
                  <a:gd name="connsiteX6" fmla="*/ 167966 w 2228973"/>
                  <a:gd name="connsiteY6" fmla="*/ 3028570 h 4099446"/>
                  <a:gd name="connsiteX7" fmla="*/ 146174 w 2228973"/>
                  <a:gd name="connsiteY7" fmla="*/ 2693014 h 4099446"/>
                  <a:gd name="connsiteX8" fmla="*/ 266822 w 2228973"/>
                  <a:gd name="connsiteY8" fmla="*/ 2503901 h 4099446"/>
                  <a:gd name="connsiteX9" fmla="*/ 222372 w 2228973"/>
                  <a:gd name="connsiteY9" fmla="*/ 1576371 h 4099446"/>
                  <a:gd name="connsiteX0" fmla="*/ 222372 w 2653536"/>
                  <a:gd name="connsiteY0" fmla="*/ 1576371 h 4455784"/>
                  <a:gd name="connsiteX1" fmla="*/ 273172 w 2653536"/>
                  <a:gd name="connsiteY1" fmla="*/ 1374453 h 4455784"/>
                  <a:gd name="connsiteX2" fmla="*/ 1835272 w 2653536"/>
                  <a:gd name="connsiteY2" fmla="*/ 1349053 h 4455784"/>
                  <a:gd name="connsiteX3" fmla="*/ 1987672 w 2653536"/>
                  <a:gd name="connsiteY3" fmla="*/ 1505454 h 4455784"/>
                  <a:gd name="connsiteX4" fmla="*/ 2190872 w 2653536"/>
                  <a:gd name="connsiteY4" fmla="*/ 2428553 h 4455784"/>
                  <a:gd name="connsiteX5" fmla="*/ 2228973 w 2653536"/>
                  <a:gd name="connsiteY5" fmla="*/ 2746053 h 4455784"/>
                  <a:gd name="connsiteX6" fmla="*/ 167966 w 2653536"/>
                  <a:gd name="connsiteY6" fmla="*/ 3028570 h 4455784"/>
                  <a:gd name="connsiteX7" fmla="*/ 146174 w 2653536"/>
                  <a:gd name="connsiteY7" fmla="*/ 2693014 h 4455784"/>
                  <a:gd name="connsiteX8" fmla="*/ 266822 w 2653536"/>
                  <a:gd name="connsiteY8" fmla="*/ 2503901 h 4455784"/>
                  <a:gd name="connsiteX9" fmla="*/ 222372 w 2653536"/>
                  <a:gd name="connsiteY9" fmla="*/ 1576371 h 4455784"/>
                  <a:gd name="connsiteX0" fmla="*/ 222372 w 2631385"/>
                  <a:gd name="connsiteY0" fmla="*/ 1576371 h 4443963"/>
                  <a:gd name="connsiteX1" fmla="*/ 273172 w 2631385"/>
                  <a:gd name="connsiteY1" fmla="*/ 1374453 h 4443963"/>
                  <a:gd name="connsiteX2" fmla="*/ 1835272 w 2631385"/>
                  <a:gd name="connsiteY2" fmla="*/ 1349053 h 4443963"/>
                  <a:gd name="connsiteX3" fmla="*/ 1987672 w 2631385"/>
                  <a:gd name="connsiteY3" fmla="*/ 1505454 h 4443963"/>
                  <a:gd name="connsiteX4" fmla="*/ 2190872 w 2631385"/>
                  <a:gd name="connsiteY4" fmla="*/ 2428553 h 4443963"/>
                  <a:gd name="connsiteX5" fmla="*/ 2228973 w 2631385"/>
                  <a:gd name="connsiteY5" fmla="*/ 2746053 h 4443963"/>
                  <a:gd name="connsiteX6" fmla="*/ 167966 w 2631385"/>
                  <a:gd name="connsiteY6" fmla="*/ 3028570 h 4443963"/>
                  <a:gd name="connsiteX7" fmla="*/ 146174 w 2631385"/>
                  <a:gd name="connsiteY7" fmla="*/ 2693014 h 4443963"/>
                  <a:gd name="connsiteX8" fmla="*/ 266822 w 2631385"/>
                  <a:gd name="connsiteY8" fmla="*/ 2503901 h 4443963"/>
                  <a:gd name="connsiteX9" fmla="*/ 222372 w 2631385"/>
                  <a:gd name="connsiteY9" fmla="*/ 1576371 h 4443963"/>
                  <a:gd name="connsiteX0" fmla="*/ 193026 w 2602039"/>
                  <a:gd name="connsiteY0" fmla="*/ 1576371 h 4443963"/>
                  <a:gd name="connsiteX1" fmla="*/ 243826 w 2602039"/>
                  <a:gd name="connsiteY1" fmla="*/ 1374453 h 4443963"/>
                  <a:gd name="connsiteX2" fmla="*/ 1805926 w 2602039"/>
                  <a:gd name="connsiteY2" fmla="*/ 1349053 h 4443963"/>
                  <a:gd name="connsiteX3" fmla="*/ 1958326 w 2602039"/>
                  <a:gd name="connsiteY3" fmla="*/ 1505454 h 4443963"/>
                  <a:gd name="connsiteX4" fmla="*/ 2161526 w 2602039"/>
                  <a:gd name="connsiteY4" fmla="*/ 2428553 h 4443963"/>
                  <a:gd name="connsiteX5" fmla="*/ 2199627 w 2602039"/>
                  <a:gd name="connsiteY5" fmla="*/ 2746053 h 4443963"/>
                  <a:gd name="connsiteX6" fmla="*/ 138620 w 2602039"/>
                  <a:gd name="connsiteY6" fmla="*/ 3028570 h 4443963"/>
                  <a:gd name="connsiteX7" fmla="*/ 116828 w 2602039"/>
                  <a:gd name="connsiteY7" fmla="*/ 2693014 h 4443963"/>
                  <a:gd name="connsiteX8" fmla="*/ 237476 w 2602039"/>
                  <a:gd name="connsiteY8" fmla="*/ 2503901 h 4443963"/>
                  <a:gd name="connsiteX9" fmla="*/ 193026 w 2602039"/>
                  <a:gd name="connsiteY9" fmla="*/ 1576371 h 4443963"/>
                  <a:gd name="connsiteX0" fmla="*/ 108096 w 2517109"/>
                  <a:gd name="connsiteY0" fmla="*/ 1640146 h 4507738"/>
                  <a:gd name="connsiteX1" fmla="*/ 158896 w 2517109"/>
                  <a:gd name="connsiteY1" fmla="*/ 1438228 h 4507738"/>
                  <a:gd name="connsiteX2" fmla="*/ 1720996 w 2517109"/>
                  <a:gd name="connsiteY2" fmla="*/ 1412828 h 4507738"/>
                  <a:gd name="connsiteX3" fmla="*/ 1873396 w 2517109"/>
                  <a:gd name="connsiteY3" fmla="*/ 1569229 h 4507738"/>
                  <a:gd name="connsiteX4" fmla="*/ 2076596 w 2517109"/>
                  <a:gd name="connsiteY4" fmla="*/ 2492328 h 4507738"/>
                  <a:gd name="connsiteX5" fmla="*/ 2114697 w 2517109"/>
                  <a:gd name="connsiteY5" fmla="*/ 2809828 h 4507738"/>
                  <a:gd name="connsiteX6" fmla="*/ 53690 w 2517109"/>
                  <a:gd name="connsiteY6" fmla="*/ 3092345 h 4507738"/>
                  <a:gd name="connsiteX7" fmla="*/ 31898 w 2517109"/>
                  <a:gd name="connsiteY7" fmla="*/ 2756789 h 4507738"/>
                  <a:gd name="connsiteX8" fmla="*/ 152546 w 2517109"/>
                  <a:gd name="connsiteY8" fmla="*/ 2567676 h 4507738"/>
                  <a:gd name="connsiteX9" fmla="*/ 108096 w 2517109"/>
                  <a:gd name="connsiteY9" fmla="*/ 1640146 h 4507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17109" h="4507738">
                    <a:moveTo>
                      <a:pt x="108096" y="1640146"/>
                    </a:moveTo>
                    <a:cubicBezTo>
                      <a:pt x="177946" y="1638029"/>
                      <a:pt x="114446" y="1598703"/>
                      <a:pt x="158896" y="1438228"/>
                    </a:cubicBezTo>
                    <a:cubicBezTo>
                      <a:pt x="-671298" y="-627854"/>
                      <a:pt x="2476646" y="-317155"/>
                      <a:pt x="1720996" y="1412828"/>
                    </a:cubicBezTo>
                    <a:lnTo>
                      <a:pt x="1873396" y="1569229"/>
                    </a:lnTo>
                    <a:cubicBezTo>
                      <a:pt x="1301896" y="1978529"/>
                      <a:pt x="1869767" y="2549299"/>
                      <a:pt x="2076596" y="2492328"/>
                    </a:cubicBezTo>
                    <a:cubicBezTo>
                      <a:pt x="2127396" y="2699094"/>
                      <a:pt x="2097764" y="2684945"/>
                      <a:pt x="2114697" y="2809828"/>
                    </a:cubicBezTo>
                    <a:cubicBezTo>
                      <a:pt x="3829424" y="4325243"/>
                      <a:pt x="-526829" y="5586789"/>
                      <a:pt x="53690" y="3092345"/>
                    </a:cubicBezTo>
                    <a:cubicBezTo>
                      <a:pt x="51114" y="2986844"/>
                      <a:pt x="-39" y="2837329"/>
                      <a:pt x="31898" y="2756789"/>
                    </a:cubicBezTo>
                    <a:cubicBezTo>
                      <a:pt x="-33719" y="2674558"/>
                      <a:pt x="131380" y="2740550"/>
                      <a:pt x="152546" y="2567676"/>
                    </a:cubicBezTo>
                    <a:cubicBezTo>
                      <a:pt x="708322" y="2367180"/>
                      <a:pt x="313413" y="1393476"/>
                      <a:pt x="108096" y="1640146"/>
                    </a:cubicBezTo>
                    <a:close/>
                  </a:path>
                </a:pathLst>
              </a:custGeom>
              <a:solidFill>
                <a:srgbClr val="D092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8338449F-BD00-44C0-83C1-569E26CA4121}"/>
                  </a:ext>
                </a:extLst>
              </p:cNvPr>
              <p:cNvGrpSpPr/>
              <p:nvPr/>
            </p:nvGrpSpPr>
            <p:grpSpPr>
              <a:xfrm rot="20661487">
                <a:off x="6662924" y="-1609"/>
                <a:ext cx="597703" cy="6254612"/>
                <a:chOff x="7350125" y="358225"/>
                <a:chExt cx="597703" cy="6254612"/>
              </a:xfrm>
            </p:grpSpPr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85F3E83B-1284-498F-A13A-D8E85A7725F7}"/>
                    </a:ext>
                  </a:extLst>
                </p:cNvPr>
                <p:cNvSpPr/>
                <p:nvPr/>
              </p:nvSpPr>
              <p:spPr>
                <a:xfrm>
                  <a:off x="7381461" y="543339"/>
                  <a:ext cx="344556" cy="5632174"/>
                </a:xfrm>
                <a:custGeom>
                  <a:avLst/>
                  <a:gdLst>
                    <a:gd name="connsiteX0" fmla="*/ 344556 w 344556"/>
                    <a:gd name="connsiteY0" fmla="*/ 0 h 5632174"/>
                    <a:gd name="connsiteX1" fmla="*/ 0 w 344556"/>
                    <a:gd name="connsiteY1" fmla="*/ 5632174 h 5632174"/>
                    <a:gd name="connsiteX2" fmla="*/ 0 w 344556"/>
                    <a:gd name="connsiteY2" fmla="*/ 5632174 h 5632174"/>
                    <a:gd name="connsiteX3" fmla="*/ 0 w 344556"/>
                    <a:gd name="connsiteY3" fmla="*/ 5632174 h 5632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4556" h="5632174">
                      <a:moveTo>
                        <a:pt x="344556" y="0"/>
                      </a:moveTo>
                      <a:lnTo>
                        <a:pt x="0" y="5632174"/>
                      </a:lnTo>
                      <a:lnTo>
                        <a:pt x="0" y="5632174"/>
                      </a:lnTo>
                      <a:lnTo>
                        <a:pt x="0" y="5632174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Rectangle 50">
                  <a:extLst>
                    <a:ext uri="{FF2B5EF4-FFF2-40B4-BE49-F238E27FC236}">
                      <a16:creationId xmlns:a16="http://schemas.microsoft.com/office/drawing/2014/main" id="{D61C6907-8814-4DE2-8175-456F397366B9}"/>
                    </a:ext>
                  </a:extLst>
                </p:cNvPr>
                <p:cNvSpPr/>
                <p:nvPr/>
              </p:nvSpPr>
              <p:spPr>
                <a:xfrm>
                  <a:off x="7540083" y="358225"/>
                  <a:ext cx="407745" cy="6254612"/>
                </a:xfrm>
                <a:custGeom>
                  <a:avLst/>
                  <a:gdLst>
                    <a:gd name="connsiteX0" fmla="*/ 0 w 516835"/>
                    <a:gd name="connsiteY0" fmla="*/ 0 h 5897217"/>
                    <a:gd name="connsiteX1" fmla="*/ 516835 w 516835"/>
                    <a:gd name="connsiteY1" fmla="*/ 0 h 5897217"/>
                    <a:gd name="connsiteX2" fmla="*/ 516835 w 516835"/>
                    <a:gd name="connsiteY2" fmla="*/ 5897217 h 5897217"/>
                    <a:gd name="connsiteX3" fmla="*/ 0 w 516835"/>
                    <a:gd name="connsiteY3" fmla="*/ 5897217 h 5897217"/>
                    <a:gd name="connsiteX4" fmla="*/ 0 w 516835"/>
                    <a:gd name="connsiteY4" fmla="*/ 0 h 5897217"/>
                    <a:gd name="connsiteX0" fmla="*/ 0 w 593035"/>
                    <a:gd name="connsiteY0" fmla="*/ 133350 h 6030567"/>
                    <a:gd name="connsiteX1" fmla="*/ 593035 w 593035"/>
                    <a:gd name="connsiteY1" fmla="*/ 0 h 6030567"/>
                    <a:gd name="connsiteX2" fmla="*/ 516835 w 593035"/>
                    <a:gd name="connsiteY2" fmla="*/ 6030567 h 6030567"/>
                    <a:gd name="connsiteX3" fmla="*/ 0 w 593035"/>
                    <a:gd name="connsiteY3" fmla="*/ 6030567 h 6030567"/>
                    <a:gd name="connsiteX4" fmla="*/ 0 w 593035"/>
                    <a:gd name="connsiteY4" fmla="*/ 133350 h 6030567"/>
                    <a:gd name="connsiteX0" fmla="*/ 352425 w 593035"/>
                    <a:gd name="connsiteY0" fmla="*/ 0 h 6163917"/>
                    <a:gd name="connsiteX1" fmla="*/ 593035 w 593035"/>
                    <a:gd name="connsiteY1" fmla="*/ 133350 h 6163917"/>
                    <a:gd name="connsiteX2" fmla="*/ 516835 w 593035"/>
                    <a:gd name="connsiteY2" fmla="*/ 6163917 h 6163917"/>
                    <a:gd name="connsiteX3" fmla="*/ 0 w 593035"/>
                    <a:gd name="connsiteY3" fmla="*/ 6163917 h 6163917"/>
                    <a:gd name="connsiteX4" fmla="*/ 352425 w 593035"/>
                    <a:gd name="connsiteY4" fmla="*/ 0 h 6163917"/>
                    <a:gd name="connsiteX0" fmla="*/ 352425 w 593035"/>
                    <a:gd name="connsiteY0" fmla="*/ 0 h 6163917"/>
                    <a:gd name="connsiteX1" fmla="*/ 593035 w 593035"/>
                    <a:gd name="connsiteY1" fmla="*/ 133350 h 6163917"/>
                    <a:gd name="connsiteX2" fmla="*/ 516835 w 593035"/>
                    <a:gd name="connsiteY2" fmla="*/ 6163917 h 6163917"/>
                    <a:gd name="connsiteX3" fmla="*/ 0 w 593035"/>
                    <a:gd name="connsiteY3" fmla="*/ 6163917 h 6163917"/>
                    <a:gd name="connsiteX4" fmla="*/ 439186 w 593035"/>
                    <a:gd name="connsiteY4" fmla="*/ 260902 h 6163917"/>
                    <a:gd name="connsiteX5" fmla="*/ 352425 w 593035"/>
                    <a:gd name="connsiteY5" fmla="*/ 0 h 6163917"/>
                    <a:gd name="connsiteX0" fmla="*/ 352425 w 593035"/>
                    <a:gd name="connsiteY0" fmla="*/ 0 h 6163917"/>
                    <a:gd name="connsiteX1" fmla="*/ 593035 w 593035"/>
                    <a:gd name="connsiteY1" fmla="*/ 133350 h 6163917"/>
                    <a:gd name="connsiteX2" fmla="*/ 516835 w 593035"/>
                    <a:gd name="connsiteY2" fmla="*/ 6163917 h 6163917"/>
                    <a:gd name="connsiteX3" fmla="*/ 0 w 593035"/>
                    <a:gd name="connsiteY3" fmla="*/ 6163917 h 6163917"/>
                    <a:gd name="connsiteX4" fmla="*/ 458236 w 593035"/>
                    <a:gd name="connsiteY4" fmla="*/ 237090 h 6163917"/>
                    <a:gd name="connsiteX5" fmla="*/ 352425 w 593035"/>
                    <a:gd name="connsiteY5" fmla="*/ 0 h 6163917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3035"/>
                    <a:gd name="connsiteY0" fmla="*/ 0 h 6135342"/>
                    <a:gd name="connsiteX1" fmla="*/ 593035 w 593035"/>
                    <a:gd name="connsiteY1" fmla="*/ 104775 h 6135342"/>
                    <a:gd name="connsiteX2" fmla="*/ 516835 w 593035"/>
                    <a:gd name="connsiteY2" fmla="*/ 6135342 h 6135342"/>
                    <a:gd name="connsiteX3" fmla="*/ 0 w 593035"/>
                    <a:gd name="connsiteY3" fmla="*/ 6135342 h 6135342"/>
                    <a:gd name="connsiteX4" fmla="*/ 458236 w 593035"/>
                    <a:gd name="connsiteY4" fmla="*/ 208515 h 6135342"/>
                    <a:gd name="connsiteX5" fmla="*/ 376238 w 593035"/>
                    <a:gd name="connsiteY5" fmla="*/ 0 h 6135342"/>
                    <a:gd name="connsiteX0" fmla="*/ 376238 w 597797"/>
                    <a:gd name="connsiteY0" fmla="*/ 0 h 6135342"/>
                    <a:gd name="connsiteX1" fmla="*/ 597797 w 597797"/>
                    <a:gd name="connsiteY1" fmla="*/ 85725 h 6135342"/>
                    <a:gd name="connsiteX2" fmla="*/ 516835 w 597797"/>
                    <a:gd name="connsiteY2" fmla="*/ 6135342 h 6135342"/>
                    <a:gd name="connsiteX3" fmla="*/ 0 w 597797"/>
                    <a:gd name="connsiteY3" fmla="*/ 6135342 h 6135342"/>
                    <a:gd name="connsiteX4" fmla="*/ 458236 w 597797"/>
                    <a:gd name="connsiteY4" fmla="*/ 208515 h 6135342"/>
                    <a:gd name="connsiteX5" fmla="*/ 376238 w 597797"/>
                    <a:gd name="connsiteY5" fmla="*/ 0 h 6135342"/>
                    <a:gd name="connsiteX0" fmla="*/ 376238 w 597797"/>
                    <a:gd name="connsiteY0" fmla="*/ 0 h 6135342"/>
                    <a:gd name="connsiteX1" fmla="*/ 597797 w 597797"/>
                    <a:gd name="connsiteY1" fmla="*/ 85725 h 6135342"/>
                    <a:gd name="connsiteX2" fmla="*/ 572536 w 597797"/>
                    <a:gd name="connsiteY2" fmla="*/ 241851 h 6135342"/>
                    <a:gd name="connsiteX3" fmla="*/ 516835 w 597797"/>
                    <a:gd name="connsiteY3" fmla="*/ 6135342 h 6135342"/>
                    <a:gd name="connsiteX4" fmla="*/ 0 w 597797"/>
                    <a:gd name="connsiteY4" fmla="*/ 6135342 h 6135342"/>
                    <a:gd name="connsiteX5" fmla="*/ 458236 w 597797"/>
                    <a:gd name="connsiteY5" fmla="*/ 208515 h 6135342"/>
                    <a:gd name="connsiteX6" fmla="*/ 376238 w 597797"/>
                    <a:gd name="connsiteY6" fmla="*/ 0 h 6135342"/>
                    <a:gd name="connsiteX0" fmla="*/ 376238 w 608600"/>
                    <a:gd name="connsiteY0" fmla="*/ 0 h 6135342"/>
                    <a:gd name="connsiteX1" fmla="*/ 597797 w 608600"/>
                    <a:gd name="connsiteY1" fmla="*/ 85725 h 6135342"/>
                    <a:gd name="connsiteX2" fmla="*/ 572536 w 608600"/>
                    <a:gd name="connsiteY2" fmla="*/ 241851 h 6135342"/>
                    <a:gd name="connsiteX3" fmla="*/ 516835 w 608600"/>
                    <a:gd name="connsiteY3" fmla="*/ 6135342 h 6135342"/>
                    <a:gd name="connsiteX4" fmla="*/ 0 w 608600"/>
                    <a:gd name="connsiteY4" fmla="*/ 6135342 h 6135342"/>
                    <a:gd name="connsiteX5" fmla="*/ 458236 w 608600"/>
                    <a:gd name="connsiteY5" fmla="*/ 208515 h 6135342"/>
                    <a:gd name="connsiteX6" fmla="*/ 376238 w 608600"/>
                    <a:gd name="connsiteY6" fmla="*/ 0 h 6135342"/>
                    <a:gd name="connsiteX0" fmla="*/ 376238 w 619376"/>
                    <a:gd name="connsiteY0" fmla="*/ 0 h 6135342"/>
                    <a:gd name="connsiteX1" fmla="*/ 597797 w 619376"/>
                    <a:gd name="connsiteY1" fmla="*/ 85725 h 6135342"/>
                    <a:gd name="connsiteX2" fmla="*/ 572536 w 619376"/>
                    <a:gd name="connsiteY2" fmla="*/ 241851 h 6135342"/>
                    <a:gd name="connsiteX3" fmla="*/ 516835 w 619376"/>
                    <a:gd name="connsiteY3" fmla="*/ 6135342 h 6135342"/>
                    <a:gd name="connsiteX4" fmla="*/ 0 w 619376"/>
                    <a:gd name="connsiteY4" fmla="*/ 6135342 h 6135342"/>
                    <a:gd name="connsiteX5" fmla="*/ 458236 w 619376"/>
                    <a:gd name="connsiteY5" fmla="*/ 208515 h 6135342"/>
                    <a:gd name="connsiteX6" fmla="*/ 376238 w 619376"/>
                    <a:gd name="connsiteY6" fmla="*/ 0 h 6135342"/>
                    <a:gd name="connsiteX0" fmla="*/ 376238 w 619376"/>
                    <a:gd name="connsiteY0" fmla="*/ 0 h 6135342"/>
                    <a:gd name="connsiteX1" fmla="*/ 597797 w 619376"/>
                    <a:gd name="connsiteY1" fmla="*/ 85725 h 6135342"/>
                    <a:gd name="connsiteX2" fmla="*/ 572536 w 619376"/>
                    <a:gd name="connsiteY2" fmla="*/ 232326 h 6135342"/>
                    <a:gd name="connsiteX3" fmla="*/ 516835 w 619376"/>
                    <a:gd name="connsiteY3" fmla="*/ 6135342 h 6135342"/>
                    <a:gd name="connsiteX4" fmla="*/ 0 w 619376"/>
                    <a:gd name="connsiteY4" fmla="*/ 6135342 h 6135342"/>
                    <a:gd name="connsiteX5" fmla="*/ 458236 w 619376"/>
                    <a:gd name="connsiteY5" fmla="*/ 208515 h 6135342"/>
                    <a:gd name="connsiteX6" fmla="*/ 376238 w 619376"/>
                    <a:gd name="connsiteY6" fmla="*/ 0 h 6135342"/>
                    <a:gd name="connsiteX0" fmla="*/ 376437 w 619575"/>
                    <a:gd name="connsiteY0" fmla="*/ 153036 h 6288378"/>
                    <a:gd name="connsiteX1" fmla="*/ 597996 w 619575"/>
                    <a:gd name="connsiteY1" fmla="*/ 238761 h 6288378"/>
                    <a:gd name="connsiteX2" fmla="*/ 572735 w 619575"/>
                    <a:gd name="connsiteY2" fmla="*/ 385362 h 6288378"/>
                    <a:gd name="connsiteX3" fmla="*/ 517034 w 619575"/>
                    <a:gd name="connsiteY3" fmla="*/ 6288378 h 6288378"/>
                    <a:gd name="connsiteX4" fmla="*/ 199 w 619575"/>
                    <a:gd name="connsiteY4" fmla="*/ 6288378 h 6288378"/>
                    <a:gd name="connsiteX5" fmla="*/ 477484 w 619575"/>
                    <a:gd name="connsiteY5" fmla="*/ 452037 h 6288378"/>
                    <a:gd name="connsiteX6" fmla="*/ 458435 w 619575"/>
                    <a:gd name="connsiteY6" fmla="*/ 361551 h 6288378"/>
                    <a:gd name="connsiteX7" fmla="*/ 376437 w 619575"/>
                    <a:gd name="connsiteY7" fmla="*/ 153036 h 6288378"/>
                    <a:gd name="connsiteX0" fmla="*/ 376437 w 619575"/>
                    <a:gd name="connsiteY0" fmla="*/ 0 h 6135342"/>
                    <a:gd name="connsiteX1" fmla="*/ 597996 w 619575"/>
                    <a:gd name="connsiteY1" fmla="*/ 85725 h 6135342"/>
                    <a:gd name="connsiteX2" fmla="*/ 572735 w 619575"/>
                    <a:gd name="connsiteY2" fmla="*/ 232326 h 6135342"/>
                    <a:gd name="connsiteX3" fmla="*/ 517034 w 619575"/>
                    <a:gd name="connsiteY3" fmla="*/ 6135342 h 6135342"/>
                    <a:gd name="connsiteX4" fmla="*/ 199 w 619575"/>
                    <a:gd name="connsiteY4" fmla="*/ 6135342 h 6135342"/>
                    <a:gd name="connsiteX5" fmla="*/ 477484 w 619575"/>
                    <a:gd name="connsiteY5" fmla="*/ 299001 h 6135342"/>
                    <a:gd name="connsiteX6" fmla="*/ 458435 w 619575"/>
                    <a:gd name="connsiteY6" fmla="*/ 208515 h 6135342"/>
                    <a:gd name="connsiteX7" fmla="*/ 376437 w 619575"/>
                    <a:gd name="connsiteY7" fmla="*/ 0 h 6135342"/>
                    <a:gd name="connsiteX0" fmla="*/ 164607 w 407745"/>
                    <a:gd name="connsiteY0" fmla="*/ 0 h 6254611"/>
                    <a:gd name="connsiteX1" fmla="*/ 386166 w 407745"/>
                    <a:gd name="connsiteY1" fmla="*/ 85725 h 6254611"/>
                    <a:gd name="connsiteX2" fmla="*/ 360905 w 407745"/>
                    <a:gd name="connsiteY2" fmla="*/ 232326 h 6254611"/>
                    <a:gd name="connsiteX3" fmla="*/ 305204 w 407745"/>
                    <a:gd name="connsiteY3" fmla="*/ 6135342 h 6254611"/>
                    <a:gd name="connsiteX4" fmla="*/ 404 w 407745"/>
                    <a:gd name="connsiteY4" fmla="*/ 6254611 h 6254611"/>
                    <a:gd name="connsiteX5" fmla="*/ 265654 w 407745"/>
                    <a:gd name="connsiteY5" fmla="*/ 299001 h 6254611"/>
                    <a:gd name="connsiteX6" fmla="*/ 246605 w 407745"/>
                    <a:gd name="connsiteY6" fmla="*/ 208515 h 6254611"/>
                    <a:gd name="connsiteX7" fmla="*/ 164607 w 407745"/>
                    <a:gd name="connsiteY7" fmla="*/ 0 h 6254611"/>
                    <a:gd name="connsiteX0" fmla="*/ 164607 w 407745"/>
                    <a:gd name="connsiteY0" fmla="*/ 0 h 6254612"/>
                    <a:gd name="connsiteX1" fmla="*/ 386166 w 407745"/>
                    <a:gd name="connsiteY1" fmla="*/ 85725 h 6254612"/>
                    <a:gd name="connsiteX2" fmla="*/ 360905 w 407745"/>
                    <a:gd name="connsiteY2" fmla="*/ 232326 h 6254612"/>
                    <a:gd name="connsiteX3" fmla="*/ 93169 w 407745"/>
                    <a:gd name="connsiteY3" fmla="*/ 6254612 h 6254612"/>
                    <a:gd name="connsiteX4" fmla="*/ 404 w 407745"/>
                    <a:gd name="connsiteY4" fmla="*/ 6254611 h 6254612"/>
                    <a:gd name="connsiteX5" fmla="*/ 265654 w 407745"/>
                    <a:gd name="connsiteY5" fmla="*/ 299001 h 6254612"/>
                    <a:gd name="connsiteX6" fmla="*/ 246605 w 407745"/>
                    <a:gd name="connsiteY6" fmla="*/ 208515 h 6254612"/>
                    <a:gd name="connsiteX7" fmla="*/ 164607 w 407745"/>
                    <a:gd name="connsiteY7" fmla="*/ 0 h 6254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7745" h="6254612">
                      <a:moveTo>
                        <a:pt x="164607" y="0"/>
                      </a:moveTo>
                      <a:cubicBezTo>
                        <a:pt x="232111" y="96838"/>
                        <a:pt x="313900" y="50800"/>
                        <a:pt x="386166" y="85725"/>
                      </a:cubicBezTo>
                      <a:cubicBezTo>
                        <a:pt x="414258" y="137767"/>
                        <a:pt x="423301" y="175522"/>
                        <a:pt x="360905" y="232326"/>
                      </a:cubicBezTo>
                      <a:lnTo>
                        <a:pt x="93169" y="6254612"/>
                      </a:lnTo>
                      <a:lnTo>
                        <a:pt x="404" y="6254611"/>
                      </a:lnTo>
                      <a:cubicBezTo>
                        <a:pt x="-10156" y="5281094"/>
                        <a:pt x="189281" y="1286805"/>
                        <a:pt x="265654" y="299001"/>
                      </a:cubicBezTo>
                      <a:cubicBezTo>
                        <a:pt x="278527" y="263697"/>
                        <a:pt x="259477" y="257555"/>
                        <a:pt x="246605" y="208515"/>
                      </a:cubicBezTo>
                      <a:cubicBezTo>
                        <a:pt x="143072" y="205685"/>
                        <a:pt x="49065" y="231430"/>
                        <a:pt x="164607" y="0"/>
                      </a:cubicBezTo>
                      <a:close/>
                    </a:path>
                  </a:pathLst>
                </a:custGeom>
                <a:solidFill>
                  <a:srgbClr val="AC512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DB63FC83-38A6-4E81-97CC-1C5B729A1A0B}"/>
                    </a:ext>
                  </a:extLst>
                </p:cNvPr>
                <p:cNvSpPr/>
                <p:nvPr/>
              </p:nvSpPr>
              <p:spPr>
                <a:xfrm>
                  <a:off x="7350125" y="6070600"/>
                  <a:ext cx="189958" cy="429175"/>
                </a:xfrm>
                <a:prstGeom prst="rect">
                  <a:avLst/>
                </a:prstGeom>
                <a:solidFill>
                  <a:srgbClr val="AC512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Oval 52">
                  <a:extLst>
                    <a:ext uri="{FF2B5EF4-FFF2-40B4-BE49-F238E27FC236}">
                      <a16:creationId xmlns:a16="http://schemas.microsoft.com/office/drawing/2014/main" id="{350771F1-1B6A-474B-846A-7E8673D481C8}"/>
                    </a:ext>
                  </a:extLst>
                </p:cNvPr>
                <p:cNvSpPr/>
                <p:nvPr/>
              </p:nvSpPr>
              <p:spPr>
                <a:xfrm>
                  <a:off x="7437480" y="6070600"/>
                  <a:ext cx="92956" cy="148233"/>
                </a:xfrm>
                <a:custGeom>
                  <a:avLst/>
                  <a:gdLst>
                    <a:gd name="connsiteX0" fmla="*/ 0 w 91682"/>
                    <a:gd name="connsiteY0" fmla="*/ 131763 h 263525"/>
                    <a:gd name="connsiteX1" fmla="*/ 45841 w 91682"/>
                    <a:gd name="connsiteY1" fmla="*/ 0 h 263525"/>
                    <a:gd name="connsiteX2" fmla="*/ 91682 w 91682"/>
                    <a:gd name="connsiteY2" fmla="*/ 131763 h 263525"/>
                    <a:gd name="connsiteX3" fmla="*/ 45841 w 91682"/>
                    <a:gd name="connsiteY3" fmla="*/ 263526 h 263525"/>
                    <a:gd name="connsiteX4" fmla="*/ 0 w 91682"/>
                    <a:gd name="connsiteY4" fmla="*/ 131763 h 263525"/>
                    <a:gd name="connsiteX0" fmla="*/ 0 w 92956"/>
                    <a:gd name="connsiteY0" fmla="*/ 16470 h 148233"/>
                    <a:gd name="connsiteX1" fmla="*/ 91682 w 92956"/>
                    <a:gd name="connsiteY1" fmla="*/ 16470 h 148233"/>
                    <a:gd name="connsiteX2" fmla="*/ 45841 w 92956"/>
                    <a:gd name="connsiteY2" fmla="*/ 148233 h 148233"/>
                    <a:gd name="connsiteX3" fmla="*/ 0 w 92956"/>
                    <a:gd name="connsiteY3" fmla="*/ 16470 h 148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956" h="148233">
                      <a:moveTo>
                        <a:pt x="0" y="16470"/>
                      </a:moveTo>
                      <a:cubicBezTo>
                        <a:pt x="7640" y="-5490"/>
                        <a:pt x="84042" y="-5490"/>
                        <a:pt x="91682" y="16470"/>
                      </a:cubicBezTo>
                      <a:cubicBezTo>
                        <a:pt x="99322" y="38430"/>
                        <a:pt x="71158" y="148233"/>
                        <a:pt x="45841" y="148233"/>
                      </a:cubicBezTo>
                      <a:cubicBezTo>
                        <a:pt x="20524" y="148233"/>
                        <a:pt x="0" y="89241"/>
                        <a:pt x="0" y="16470"/>
                      </a:cubicBezTo>
                      <a:close/>
                    </a:path>
                  </a:pathLst>
                </a:custGeom>
                <a:solidFill>
                  <a:srgbClr val="AC512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7" name="Rectangle 55">
                <a:extLst>
                  <a:ext uri="{FF2B5EF4-FFF2-40B4-BE49-F238E27FC236}">
                    <a16:creationId xmlns:a16="http://schemas.microsoft.com/office/drawing/2014/main" id="{08E26F1B-AC55-4AF8-BB15-8CE708F69F7F}"/>
                  </a:ext>
                </a:extLst>
              </p:cNvPr>
              <p:cNvSpPr/>
              <p:nvPr/>
            </p:nvSpPr>
            <p:spPr>
              <a:xfrm>
                <a:off x="4442473" y="2346648"/>
                <a:ext cx="2415423" cy="4450438"/>
              </a:xfrm>
              <a:custGeom>
                <a:avLst/>
                <a:gdLst>
                  <a:gd name="connsiteX0" fmla="*/ 0 w 1066800"/>
                  <a:gd name="connsiteY0" fmla="*/ 0 h 3513899"/>
                  <a:gd name="connsiteX1" fmla="*/ 1066800 w 1066800"/>
                  <a:gd name="connsiteY1" fmla="*/ 0 h 3513899"/>
                  <a:gd name="connsiteX2" fmla="*/ 1066800 w 1066800"/>
                  <a:gd name="connsiteY2" fmla="*/ 3513899 h 3513899"/>
                  <a:gd name="connsiteX3" fmla="*/ 0 w 1066800"/>
                  <a:gd name="connsiteY3" fmla="*/ 3513899 h 3513899"/>
                  <a:gd name="connsiteX4" fmla="*/ 0 w 1066800"/>
                  <a:gd name="connsiteY4" fmla="*/ 0 h 3513899"/>
                  <a:gd name="connsiteX0" fmla="*/ 0 w 1485900"/>
                  <a:gd name="connsiteY0" fmla="*/ 895350 h 3513899"/>
                  <a:gd name="connsiteX1" fmla="*/ 1485900 w 1485900"/>
                  <a:gd name="connsiteY1" fmla="*/ 0 h 3513899"/>
                  <a:gd name="connsiteX2" fmla="*/ 1485900 w 1485900"/>
                  <a:gd name="connsiteY2" fmla="*/ 3513899 h 3513899"/>
                  <a:gd name="connsiteX3" fmla="*/ 419100 w 1485900"/>
                  <a:gd name="connsiteY3" fmla="*/ 3513899 h 3513899"/>
                  <a:gd name="connsiteX4" fmla="*/ 0 w 1485900"/>
                  <a:gd name="connsiteY4" fmla="*/ 895350 h 3513899"/>
                  <a:gd name="connsiteX0" fmla="*/ 0 w 1790700"/>
                  <a:gd name="connsiteY0" fmla="*/ 44450 h 2662999"/>
                  <a:gd name="connsiteX1" fmla="*/ 1790700 w 1790700"/>
                  <a:gd name="connsiteY1" fmla="*/ 0 h 2662999"/>
                  <a:gd name="connsiteX2" fmla="*/ 1485900 w 1790700"/>
                  <a:gd name="connsiteY2" fmla="*/ 2662999 h 2662999"/>
                  <a:gd name="connsiteX3" fmla="*/ 419100 w 1790700"/>
                  <a:gd name="connsiteY3" fmla="*/ 2662999 h 2662999"/>
                  <a:gd name="connsiteX4" fmla="*/ 0 w 1790700"/>
                  <a:gd name="connsiteY4" fmla="*/ 44450 h 2662999"/>
                  <a:gd name="connsiteX0" fmla="*/ 0 w 1790700"/>
                  <a:gd name="connsiteY0" fmla="*/ 200851 h 2819400"/>
                  <a:gd name="connsiteX1" fmla="*/ 1638300 w 1790700"/>
                  <a:gd name="connsiteY1" fmla="*/ 0 h 2819400"/>
                  <a:gd name="connsiteX2" fmla="*/ 1790700 w 1790700"/>
                  <a:gd name="connsiteY2" fmla="*/ 156401 h 2819400"/>
                  <a:gd name="connsiteX3" fmla="*/ 1485900 w 1790700"/>
                  <a:gd name="connsiteY3" fmla="*/ 2819400 h 2819400"/>
                  <a:gd name="connsiteX4" fmla="*/ 419100 w 1790700"/>
                  <a:gd name="connsiteY4" fmla="*/ 2819400 h 2819400"/>
                  <a:gd name="connsiteX5" fmla="*/ 0 w 1790700"/>
                  <a:gd name="connsiteY5" fmla="*/ 200851 h 2819400"/>
                  <a:gd name="connsiteX0" fmla="*/ 0 w 1790700"/>
                  <a:gd name="connsiteY0" fmla="*/ 1141891 h 3760440"/>
                  <a:gd name="connsiteX1" fmla="*/ 1638300 w 1790700"/>
                  <a:gd name="connsiteY1" fmla="*/ 941040 h 3760440"/>
                  <a:gd name="connsiteX2" fmla="*/ 1790700 w 1790700"/>
                  <a:gd name="connsiteY2" fmla="*/ 1097441 h 3760440"/>
                  <a:gd name="connsiteX3" fmla="*/ 1485900 w 1790700"/>
                  <a:gd name="connsiteY3" fmla="*/ 3760440 h 3760440"/>
                  <a:gd name="connsiteX4" fmla="*/ 419100 w 1790700"/>
                  <a:gd name="connsiteY4" fmla="*/ 3760440 h 3760440"/>
                  <a:gd name="connsiteX5" fmla="*/ 0 w 1790700"/>
                  <a:gd name="connsiteY5" fmla="*/ 1141891 h 3760440"/>
                  <a:gd name="connsiteX0" fmla="*/ 204728 w 1995428"/>
                  <a:gd name="connsiteY0" fmla="*/ 1526807 h 4145356"/>
                  <a:gd name="connsiteX1" fmla="*/ 1843028 w 1995428"/>
                  <a:gd name="connsiteY1" fmla="*/ 1325956 h 4145356"/>
                  <a:gd name="connsiteX2" fmla="*/ 1995428 w 1995428"/>
                  <a:gd name="connsiteY2" fmla="*/ 1482357 h 4145356"/>
                  <a:gd name="connsiteX3" fmla="*/ 1690628 w 1995428"/>
                  <a:gd name="connsiteY3" fmla="*/ 4145356 h 4145356"/>
                  <a:gd name="connsiteX4" fmla="*/ 623828 w 1995428"/>
                  <a:gd name="connsiteY4" fmla="*/ 4145356 h 4145356"/>
                  <a:gd name="connsiteX5" fmla="*/ 204728 w 1995428"/>
                  <a:gd name="connsiteY5" fmla="*/ 1526807 h 4145356"/>
                  <a:gd name="connsiteX0" fmla="*/ 100175 w 1890875"/>
                  <a:gd name="connsiteY0" fmla="*/ 262040 h 2880589"/>
                  <a:gd name="connsiteX1" fmla="*/ 176375 w 1890875"/>
                  <a:gd name="connsiteY1" fmla="*/ 86589 h 2880589"/>
                  <a:gd name="connsiteX2" fmla="*/ 1738475 w 1890875"/>
                  <a:gd name="connsiteY2" fmla="*/ 61189 h 2880589"/>
                  <a:gd name="connsiteX3" fmla="*/ 1890875 w 1890875"/>
                  <a:gd name="connsiteY3" fmla="*/ 217590 h 2880589"/>
                  <a:gd name="connsiteX4" fmla="*/ 1586075 w 1890875"/>
                  <a:gd name="connsiteY4" fmla="*/ 2880589 h 2880589"/>
                  <a:gd name="connsiteX5" fmla="*/ 519275 w 1890875"/>
                  <a:gd name="connsiteY5" fmla="*/ 2880589 h 2880589"/>
                  <a:gd name="connsiteX6" fmla="*/ 100175 w 1890875"/>
                  <a:gd name="connsiteY6" fmla="*/ 262040 h 2880589"/>
                  <a:gd name="connsiteX0" fmla="*/ 164219 w 1954919"/>
                  <a:gd name="connsiteY0" fmla="*/ 1177055 h 3795604"/>
                  <a:gd name="connsiteX1" fmla="*/ 240419 w 1954919"/>
                  <a:gd name="connsiteY1" fmla="*/ 1001604 h 3795604"/>
                  <a:gd name="connsiteX2" fmla="*/ 1802519 w 1954919"/>
                  <a:gd name="connsiteY2" fmla="*/ 976204 h 3795604"/>
                  <a:gd name="connsiteX3" fmla="*/ 1954919 w 1954919"/>
                  <a:gd name="connsiteY3" fmla="*/ 1132605 h 3795604"/>
                  <a:gd name="connsiteX4" fmla="*/ 1650119 w 1954919"/>
                  <a:gd name="connsiteY4" fmla="*/ 3795604 h 3795604"/>
                  <a:gd name="connsiteX5" fmla="*/ 583319 w 1954919"/>
                  <a:gd name="connsiteY5" fmla="*/ 3795604 h 3795604"/>
                  <a:gd name="connsiteX6" fmla="*/ 164219 w 1954919"/>
                  <a:gd name="connsiteY6" fmla="*/ 1177055 h 3795604"/>
                  <a:gd name="connsiteX0" fmla="*/ 100175 w 1890875"/>
                  <a:gd name="connsiteY0" fmla="*/ 1538679 h 4157228"/>
                  <a:gd name="connsiteX1" fmla="*/ 176375 w 1890875"/>
                  <a:gd name="connsiteY1" fmla="*/ 1363228 h 4157228"/>
                  <a:gd name="connsiteX2" fmla="*/ 1738475 w 1890875"/>
                  <a:gd name="connsiteY2" fmla="*/ 1337828 h 4157228"/>
                  <a:gd name="connsiteX3" fmla="*/ 1890875 w 1890875"/>
                  <a:gd name="connsiteY3" fmla="*/ 1494229 h 4157228"/>
                  <a:gd name="connsiteX4" fmla="*/ 1586075 w 1890875"/>
                  <a:gd name="connsiteY4" fmla="*/ 4157228 h 4157228"/>
                  <a:gd name="connsiteX5" fmla="*/ 519275 w 1890875"/>
                  <a:gd name="connsiteY5" fmla="*/ 4157228 h 4157228"/>
                  <a:gd name="connsiteX6" fmla="*/ 100175 w 1890875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95251 w 1885951"/>
                  <a:gd name="connsiteY0" fmla="*/ 1538679 h 4157228"/>
                  <a:gd name="connsiteX1" fmla="*/ 171451 w 1885951"/>
                  <a:gd name="connsiteY1" fmla="*/ 1363228 h 4157228"/>
                  <a:gd name="connsiteX2" fmla="*/ 1733551 w 1885951"/>
                  <a:gd name="connsiteY2" fmla="*/ 1337828 h 4157228"/>
                  <a:gd name="connsiteX3" fmla="*/ 1885951 w 1885951"/>
                  <a:gd name="connsiteY3" fmla="*/ 1494229 h 4157228"/>
                  <a:gd name="connsiteX4" fmla="*/ 1581151 w 1885951"/>
                  <a:gd name="connsiteY4" fmla="*/ 4157228 h 4157228"/>
                  <a:gd name="connsiteX5" fmla="*/ 514351 w 1885951"/>
                  <a:gd name="connsiteY5" fmla="*/ 4157228 h 4157228"/>
                  <a:gd name="connsiteX6" fmla="*/ 95251 w 1885951"/>
                  <a:gd name="connsiteY6" fmla="*/ 1538679 h 4157228"/>
                  <a:gd name="connsiteX0" fmla="*/ 160189 w 1950889"/>
                  <a:gd name="connsiteY0" fmla="*/ 1471069 h 4089618"/>
                  <a:gd name="connsiteX1" fmla="*/ 236389 w 1950889"/>
                  <a:gd name="connsiteY1" fmla="*/ 1295618 h 4089618"/>
                  <a:gd name="connsiteX2" fmla="*/ 1798489 w 1950889"/>
                  <a:gd name="connsiteY2" fmla="*/ 1270218 h 4089618"/>
                  <a:gd name="connsiteX3" fmla="*/ 1950889 w 1950889"/>
                  <a:gd name="connsiteY3" fmla="*/ 1426619 h 4089618"/>
                  <a:gd name="connsiteX4" fmla="*/ 1646089 w 1950889"/>
                  <a:gd name="connsiteY4" fmla="*/ 4089618 h 4089618"/>
                  <a:gd name="connsiteX5" fmla="*/ 579289 w 1950889"/>
                  <a:gd name="connsiteY5" fmla="*/ 4089618 h 4089618"/>
                  <a:gd name="connsiteX6" fmla="*/ 160189 w 1950889"/>
                  <a:gd name="connsiteY6" fmla="*/ 1471069 h 4089618"/>
                  <a:gd name="connsiteX0" fmla="*/ 164191 w 1954891"/>
                  <a:gd name="connsiteY0" fmla="*/ 1558629 h 4177178"/>
                  <a:gd name="connsiteX1" fmla="*/ 240391 w 1954891"/>
                  <a:gd name="connsiteY1" fmla="*/ 1383178 h 4177178"/>
                  <a:gd name="connsiteX2" fmla="*/ 1802491 w 1954891"/>
                  <a:gd name="connsiteY2" fmla="*/ 1357778 h 4177178"/>
                  <a:gd name="connsiteX3" fmla="*/ 1954891 w 1954891"/>
                  <a:gd name="connsiteY3" fmla="*/ 1514179 h 4177178"/>
                  <a:gd name="connsiteX4" fmla="*/ 1650091 w 1954891"/>
                  <a:gd name="connsiteY4" fmla="*/ 4177178 h 4177178"/>
                  <a:gd name="connsiteX5" fmla="*/ 583291 w 1954891"/>
                  <a:gd name="connsiteY5" fmla="*/ 4177178 h 4177178"/>
                  <a:gd name="connsiteX6" fmla="*/ 164191 w 1954891"/>
                  <a:gd name="connsiteY6" fmla="*/ 1558629 h 4177178"/>
                  <a:gd name="connsiteX0" fmla="*/ 164191 w 1954891"/>
                  <a:gd name="connsiteY0" fmla="*/ 1498948 h 4117497"/>
                  <a:gd name="connsiteX1" fmla="*/ 240391 w 1954891"/>
                  <a:gd name="connsiteY1" fmla="*/ 1323497 h 4117497"/>
                  <a:gd name="connsiteX2" fmla="*/ 1802491 w 1954891"/>
                  <a:gd name="connsiteY2" fmla="*/ 1298097 h 4117497"/>
                  <a:gd name="connsiteX3" fmla="*/ 1954891 w 1954891"/>
                  <a:gd name="connsiteY3" fmla="*/ 1454498 h 4117497"/>
                  <a:gd name="connsiteX4" fmla="*/ 1650091 w 1954891"/>
                  <a:gd name="connsiteY4" fmla="*/ 4117497 h 4117497"/>
                  <a:gd name="connsiteX5" fmla="*/ 583291 w 1954891"/>
                  <a:gd name="connsiteY5" fmla="*/ 4117497 h 4117497"/>
                  <a:gd name="connsiteX6" fmla="*/ 164191 w 1954891"/>
                  <a:gd name="connsiteY6" fmla="*/ 1498948 h 4117497"/>
                  <a:gd name="connsiteX0" fmla="*/ 167625 w 1958325"/>
                  <a:gd name="connsiteY0" fmla="*/ 1549904 h 4168453"/>
                  <a:gd name="connsiteX1" fmla="*/ 243825 w 1958325"/>
                  <a:gd name="connsiteY1" fmla="*/ 1374453 h 4168453"/>
                  <a:gd name="connsiteX2" fmla="*/ 1805925 w 1958325"/>
                  <a:gd name="connsiteY2" fmla="*/ 1349053 h 4168453"/>
                  <a:gd name="connsiteX3" fmla="*/ 1958325 w 1958325"/>
                  <a:gd name="connsiteY3" fmla="*/ 1505454 h 4168453"/>
                  <a:gd name="connsiteX4" fmla="*/ 1653525 w 1958325"/>
                  <a:gd name="connsiteY4" fmla="*/ 4168453 h 4168453"/>
                  <a:gd name="connsiteX5" fmla="*/ 586725 w 1958325"/>
                  <a:gd name="connsiteY5" fmla="*/ 4168453 h 4168453"/>
                  <a:gd name="connsiteX6" fmla="*/ 167625 w 1958325"/>
                  <a:gd name="connsiteY6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167625 w 2165105"/>
                  <a:gd name="connsiteY7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5105"/>
                  <a:gd name="connsiteY0" fmla="*/ 1549904 h 4168453"/>
                  <a:gd name="connsiteX1" fmla="*/ 243825 w 2165105"/>
                  <a:gd name="connsiteY1" fmla="*/ 1374453 h 4168453"/>
                  <a:gd name="connsiteX2" fmla="*/ 1805925 w 2165105"/>
                  <a:gd name="connsiteY2" fmla="*/ 1349053 h 4168453"/>
                  <a:gd name="connsiteX3" fmla="*/ 1958325 w 2165105"/>
                  <a:gd name="connsiteY3" fmla="*/ 1505454 h 4168453"/>
                  <a:gd name="connsiteX4" fmla="*/ 2161525 w 2165105"/>
                  <a:gd name="connsiteY4" fmla="*/ 2428553 h 4168453"/>
                  <a:gd name="connsiteX5" fmla="*/ 1653525 w 2165105"/>
                  <a:gd name="connsiteY5" fmla="*/ 4168453 h 4168453"/>
                  <a:gd name="connsiteX6" fmla="*/ 586725 w 2165105"/>
                  <a:gd name="connsiteY6" fmla="*/ 4168453 h 4168453"/>
                  <a:gd name="connsiteX7" fmla="*/ 78725 w 2165105"/>
                  <a:gd name="connsiteY7" fmla="*/ 2682553 h 4168453"/>
                  <a:gd name="connsiteX8" fmla="*/ 167625 w 2165105"/>
                  <a:gd name="connsiteY8" fmla="*/ 1549904 h 4168453"/>
                  <a:gd name="connsiteX0" fmla="*/ 167625 w 2162830"/>
                  <a:gd name="connsiteY0" fmla="*/ 1549904 h 4168453"/>
                  <a:gd name="connsiteX1" fmla="*/ 243825 w 2162830"/>
                  <a:gd name="connsiteY1" fmla="*/ 1374453 h 4168453"/>
                  <a:gd name="connsiteX2" fmla="*/ 1805925 w 2162830"/>
                  <a:gd name="connsiteY2" fmla="*/ 1349053 h 4168453"/>
                  <a:gd name="connsiteX3" fmla="*/ 1958325 w 2162830"/>
                  <a:gd name="connsiteY3" fmla="*/ 1505454 h 4168453"/>
                  <a:gd name="connsiteX4" fmla="*/ 2161525 w 2162830"/>
                  <a:gd name="connsiteY4" fmla="*/ 2428553 h 4168453"/>
                  <a:gd name="connsiteX5" fmla="*/ 1653525 w 2162830"/>
                  <a:gd name="connsiteY5" fmla="*/ 4168453 h 4168453"/>
                  <a:gd name="connsiteX6" fmla="*/ 586725 w 2162830"/>
                  <a:gd name="connsiteY6" fmla="*/ 4168453 h 4168453"/>
                  <a:gd name="connsiteX7" fmla="*/ 78725 w 2162830"/>
                  <a:gd name="connsiteY7" fmla="*/ 2682553 h 4168453"/>
                  <a:gd name="connsiteX8" fmla="*/ 167625 w 2162830"/>
                  <a:gd name="connsiteY8" fmla="*/ 1549904 h 4168453"/>
                  <a:gd name="connsiteX0" fmla="*/ 167625 w 2161525"/>
                  <a:gd name="connsiteY0" fmla="*/ 1549904 h 4168453"/>
                  <a:gd name="connsiteX1" fmla="*/ 243825 w 2161525"/>
                  <a:gd name="connsiteY1" fmla="*/ 1374453 h 4168453"/>
                  <a:gd name="connsiteX2" fmla="*/ 1805925 w 2161525"/>
                  <a:gd name="connsiteY2" fmla="*/ 1349053 h 4168453"/>
                  <a:gd name="connsiteX3" fmla="*/ 1958325 w 2161525"/>
                  <a:gd name="connsiteY3" fmla="*/ 1505454 h 4168453"/>
                  <a:gd name="connsiteX4" fmla="*/ 2161525 w 2161525"/>
                  <a:gd name="connsiteY4" fmla="*/ 2428553 h 4168453"/>
                  <a:gd name="connsiteX5" fmla="*/ 1653525 w 2161525"/>
                  <a:gd name="connsiteY5" fmla="*/ 4168453 h 4168453"/>
                  <a:gd name="connsiteX6" fmla="*/ 586725 w 2161525"/>
                  <a:gd name="connsiteY6" fmla="*/ 4168453 h 4168453"/>
                  <a:gd name="connsiteX7" fmla="*/ 78725 w 2161525"/>
                  <a:gd name="connsiteY7" fmla="*/ 2682553 h 4168453"/>
                  <a:gd name="connsiteX8" fmla="*/ 167625 w 2161525"/>
                  <a:gd name="connsiteY8" fmla="*/ 1549904 h 4168453"/>
                  <a:gd name="connsiteX0" fmla="*/ 167625 w 2404231"/>
                  <a:gd name="connsiteY0" fmla="*/ 1549904 h 4168453"/>
                  <a:gd name="connsiteX1" fmla="*/ 243825 w 2404231"/>
                  <a:gd name="connsiteY1" fmla="*/ 1374453 h 4168453"/>
                  <a:gd name="connsiteX2" fmla="*/ 1805925 w 2404231"/>
                  <a:gd name="connsiteY2" fmla="*/ 1349053 h 4168453"/>
                  <a:gd name="connsiteX3" fmla="*/ 1958325 w 2404231"/>
                  <a:gd name="connsiteY3" fmla="*/ 1505454 h 4168453"/>
                  <a:gd name="connsiteX4" fmla="*/ 2161525 w 2404231"/>
                  <a:gd name="connsiteY4" fmla="*/ 2428553 h 4168453"/>
                  <a:gd name="connsiteX5" fmla="*/ 1653525 w 2404231"/>
                  <a:gd name="connsiteY5" fmla="*/ 4168453 h 4168453"/>
                  <a:gd name="connsiteX6" fmla="*/ 586725 w 2404231"/>
                  <a:gd name="connsiteY6" fmla="*/ 4168453 h 4168453"/>
                  <a:gd name="connsiteX7" fmla="*/ 78725 w 2404231"/>
                  <a:gd name="connsiteY7" fmla="*/ 2682553 h 4168453"/>
                  <a:gd name="connsiteX8" fmla="*/ 167625 w 2404231"/>
                  <a:gd name="connsiteY8" fmla="*/ 1549904 h 4168453"/>
                  <a:gd name="connsiteX0" fmla="*/ 167625 w 2373449"/>
                  <a:gd name="connsiteY0" fmla="*/ 1549904 h 4397053"/>
                  <a:gd name="connsiteX1" fmla="*/ 243825 w 2373449"/>
                  <a:gd name="connsiteY1" fmla="*/ 1374453 h 4397053"/>
                  <a:gd name="connsiteX2" fmla="*/ 1805925 w 2373449"/>
                  <a:gd name="connsiteY2" fmla="*/ 1349053 h 4397053"/>
                  <a:gd name="connsiteX3" fmla="*/ 1958325 w 2373449"/>
                  <a:gd name="connsiteY3" fmla="*/ 1505454 h 4397053"/>
                  <a:gd name="connsiteX4" fmla="*/ 2161525 w 2373449"/>
                  <a:gd name="connsiteY4" fmla="*/ 2428553 h 4397053"/>
                  <a:gd name="connsiteX5" fmla="*/ 1424925 w 2373449"/>
                  <a:gd name="connsiteY5" fmla="*/ 4397053 h 4397053"/>
                  <a:gd name="connsiteX6" fmla="*/ 586725 w 2373449"/>
                  <a:gd name="connsiteY6" fmla="*/ 4168453 h 4397053"/>
                  <a:gd name="connsiteX7" fmla="*/ 78725 w 2373449"/>
                  <a:gd name="connsiteY7" fmla="*/ 2682553 h 4397053"/>
                  <a:gd name="connsiteX8" fmla="*/ 167625 w 2373449"/>
                  <a:gd name="connsiteY8" fmla="*/ 1549904 h 4397053"/>
                  <a:gd name="connsiteX0" fmla="*/ 167625 w 2351052"/>
                  <a:gd name="connsiteY0" fmla="*/ 1549904 h 4397053"/>
                  <a:gd name="connsiteX1" fmla="*/ 243825 w 2351052"/>
                  <a:gd name="connsiteY1" fmla="*/ 1374453 h 4397053"/>
                  <a:gd name="connsiteX2" fmla="*/ 1805925 w 2351052"/>
                  <a:gd name="connsiteY2" fmla="*/ 1349053 h 4397053"/>
                  <a:gd name="connsiteX3" fmla="*/ 1958325 w 2351052"/>
                  <a:gd name="connsiteY3" fmla="*/ 1505454 h 4397053"/>
                  <a:gd name="connsiteX4" fmla="*/ 2161525 w 2351052"/>
                  <a:gd name="connsiteY4" fmla="*/ 2428553 h 4397053"/>
                  <a:gd name="connsiteX5" fmla="*/ 1424925 w 2351052"/>
                  <a:gd name="connsiteY5" fmla="*/ 4397053 h 4397053"/>
                  <a:gd name="connsiteX6" fmla="*/ 586725 w 2351052"/>
                  <a:gd name="connsiteY6" fmla="*/ 4168453 h 4397053"/>
                  <a:gd name="connsiteX7" fmla="*/ 78725 w 2351052"/>
                  <a:gd name="connsiteY7" fmla="*/ 2682553 h 4397053"/>
                  <a:gd name="connsiteX8" fmla="*/ 167625 w 2351052"/>
                  <a:gd name="connsiteY8" fmla="*/ 1549904 h 4397053"/>
                  <a:gd name="connsiteX0" fmla="*/ 167625 w 2255599"/>
                  <a:gd name="connsiteY0" fmla="*/ 1549904 h 4397053"/>
                  <a:gd name="connsiteX1" fmla="*/ 243825 w 2255599"/>
                  <a:gd name="connsiteY1" fmla="*/ 1374453 h 4397053"/>
                  <a:gd name="connsiteX2" fmla="*/ 1805925 w 2255599"/>
                  <a:gd name="connsiteY2" fmla="*/ 1349053 h 4397053"/>
                  <a:gd name="connsiteX3" fmla="*/ 1958325 w 2255599"/>
                  <a:gd name="connsiteY3" fmla="*/ 1505454 h 4397053"/>
                  <a:gd name="connsiteX4" fmla="*/ 2161525 w 2255599"/>
                  <a:gd name="connsiteY4" fmla="*/ 2428553 h 4397053"/>
                  <a:gd name="connsiteX5" fmla="*/ 2199626 w 2255599"/>
                  <a:gd name="connsiteY5" fmla="*/ 2746053 h 4397053"/>
                  <a:gd name="connsiteX6" fmla="*/ 1424925 w 2255599"/>
                  <a:gd name="connsiteY6" fmla="*/ 4397053 h 4397053"/>
                  <a:gd name="connsiteX7" fmla="*/ 586725 w 2255599"/>
                  <a:gd name="connsiteY7" fmla="*/ 4168453 h 4397053"/>
                  <a:gd name="connsiteX8" fmla="*/ 78725 w 2255599"/>
                  <a:gd name="connsiteY8" fmla="*/ 2682553 h 4397053"/>
                  <a:gd name="connsiteX9" fmla="*/ 167625 w 2255599"/>
                  <a:gd name="connsiteY9" fmla="*/ 1549904 h 4397053"/>
                  <a:gd name="connsiteX0" fmla="*/ 167625 w 2199626"/>
                  <a:gd name="connsiteY0" fmla="*/ 1549904 h 4397053"/>
                  <a:gd name="connsiteX1" fmla="*/ 243825 w 2199626"/>
                  <a:gd name="connsiteY1" fmla="*/ 1374453 h 4397053"/>
                  <a:gd name="connsiteX2" fmla="*/ 1805925 w 2199626"/>
                  <a:gd name="connsiteY2" fmla="*/ 1349053 h 4397053"/>
                  <a:gd name="connsiteX3" fmla="*/ 1958325 w 2199626"/>
                  <a:gd name="connsiteY3" fmla="*/ 1505454 h 4397053"/>
                  <a:gd name="connsiteX4" fmla="*/ 2161525 w 2199626"/>
                  <a:gd name="connsiteY4" fmla="*/ 2428553 h 4397053"/>
                  <a:gd name="connsiteX5" fmla="*/ 2199626 w 2199626"/>
                  <a:gd name="connsiteY5" fmla="*/ 2746053 h 4397053"/>
                  <a:gd name="connsiteX6" fmla="*/ 1424925 w 2199626"/>
                  <a:gd name="connsiteY6" fmla="*/ 4397053 h 4397053"/>
                  <a:gd name="connsiteX7" fmla="*/ 586725 w 2199626"/>
                  <a:gd name="connsiteY7" fmla="*/ 4168453 h 4397053"/>
                  <a:gd name="connsiteX8" fmla="*/ 78725 w 2199626"/>
                  <a:gd name="connsiteY8" fmla="*/ 2682553 h 4397053"/>
                  <a:gd name="connsiteX9" fmla="*/ 167625 w 2199626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586725 w 2397130"/>
                  <a:gd name="connsiteY7" fmla="*/ 4168453 h 4397053"/>
                  <a:gd name="connsiteX8" fmla="*/ 78727 w 2397130"/>
                  <a:gd name="connsiteY8" fmla="*/ 3063553 h 4397053"/>
                  <a:gd name="connsiteX9" fmla="*/ 78725 w 2397130"/>
                  <a:gd name="connsiteY9" fmla="*/ 2682553 h 4397053"/>
                  <a:gd name="connsiteX10" fmla="*/ 167625 w 2397130"/>
                  <a:gd name="connsiteY10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397130"/>
                  <a:gd name="connsiteY0" fmla="*/ 1549904 h 4397053"/>
                  <a:gd name="connsiteX1" fmla="*/ 243825 w 2397130"/>
                  <a:gd name="connsiteY1" fmla="*/ 1374453 h 4397053"/>
                  <a:gd name="connsiteX2" fmla="*/ 1805925 w 2397130"/>
                  <a:gd name="connsiteY2" fmla="*/ 1349053 h 4397053"/>
                  <a:gd name="connsiteX3" fmla="*/ 1958325 w 2397130"/>
                  <a:gd name="connsiteY3" fmla="*/ 1505454 h 4397053"/>
                  <a:gd name="connsiteX4" fmla="*/ 2161525 w 2397130"/>
                  <a:gd name="connsiteY4" fmla="*/ 2428553 h 4397053"/>
                  <a:gd name="connsiteX5" fmla="*/ 2199626 w 2397130"/>
                  <a:gd name="connsiteY5" fmla="*/ 2746053 h 4397053"/>
                  <a:gd name="connsiteX6" fmla="*/ 1424925 w 2397130"/>
                  <a:gd name="connsiteY6" fmla="*/ 4397053 h 4397053"/>
                  <a:gd name="connsiteX7" fmla="*/ 78727 w 2397130"/>
                  <a:gd name="connsiteY7" fmla="*/ 3063553 h 4397053"/>
                  <a:gd name="connsiteX8" fmla="*/ 78725 w 2397130"/>
                  <a:gd name="connsiteY8" fmla="*/ 2682553 h 4397053"/>
                  <a:gd name="connsiteX9" fmla="*/ 167625 w 2397130"/>
                  <a:gd name="connsiteY9" fmla="*/ 1549904 h 4397053"/>
                  <a:gd name="connsiteX0" fmla="*/ 167625 w 2199626"/>
                  <a:gd name="connsiteY0" fmla="*/ 1549904 h 3063917"/>
                  <a:gd name="connsiteX1" fmla="*/ 243825 w 2199626"/>
                  <a:gd name="connsiteY1" fmla="*/ 1374453 h 3063917"/>
                  <a:gd name="connsiteX2" fmla="*/ 1805925 w 2199626"/>
                  <a:gd name="connsiteY2" fmla="*/ 1349053 h 3063917"/>
                  <a:gd name="connsiteX3" fmla="*/ 1958325 w 2199626"/>
                  <a:gd name="connsiteY3" fmla="*/ 1505454 h 3063917"/>
                  <a:gd name="connsiteX4" fmla="*/ 2161525 w 2199626"/>
                  <a:gd name="connsiteY4" fmla="*/ 2428553 h 3063917"/>
                  <a:gd name="connsiteX5" fmla="*/ 2199626 w 2199626"/>
                  <a:gd name="connsiteY5" fmla="*/ 2746053 h 3063917"/>
                  <a:gd name="connsiteX6" fmla="*/ 78727 w 2199626"/>
                  <a:gd name="connsiteY6" fmla="*/ 3063553 h 3063917"/>
                  <a:gd name="connsiteX7" fmla="*/ 78725 w 2199626"/>
                  <a:gd name="connsiteY7" fmla="*/ 2682553 h 3063917"/>
                  <a:gd name="connsiteX8" fmla="*/ 167625 w 2199626"/>
                  <a:gd name="connsiteY8" fmla="*/ 1549904 h 3063917"/>
                  <a:gd name="connsiteX0" fmla="*/ 167625 w 2199626"/>
                  <a:gd name="connsiteY0" fmla="*/ 1549904 h 3933258"/>
                  <a:gd name="connsiteX1" fmla="*/ 243825 w 2199626"/>
                  <a:gd name="connsiteY1" fmla="*/ 1374453 h 3933258"/>
                  <a:gd name="connsiteX2" fmla="*/ 1805925 w 2199626"/>
                  <a:gd name="connsiteY2" fmla="*/ 1349053 h 3933258"/>
                  <a:gd name="connsiteX3" fmla="*/ 1958325 w 2199626"/>
                  <a:gd name="connsiteY3" fmla="*/ 1505454 h 3933258"/>
                  <a:gd name="connsiteX4" fmla="*/ 2161525 w 2199626"/>
                  <a:gd name="connsiteY4" fmla="*/ 2428553 h 3933258"/>
                  <a:gd name="connsiteX5" fmla="*/ 2199626 w 2199626"/>
                  <a:gd name="connsiteY5" fmla="*/ 2746053 h 3933258"/>
                  <a:gd name="connsiteX6" fmla="*/ 78727 w 2199626"/>
                  <a:gd name="connsiteY6" fmla="*/ 3063553 h 3933258"/>
                  <a:gd name="connsiteX7" fmla="*/ 78725 w 2199626"/>
                  <a:gd name="connsiteY7" fmla="*/ 2682553 h 3933258"/>
                  <a:gd name="connsiteX8" fmla="*/ 167625 w 2199626"/>
                  <a:gd name="connsiteY8" fmla="*/ 1549904 h 393325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  <a:gd name="connsiteX0" fmla="*/ 167625 w 2415423"/>
                  <a:gd name="connsiteY0" fmla="*/ 1549904 h 4450438"/>
                  <a:gd name="connsiteX1" fmla="*/ 243825 w 2415423"/>
                  <a:gd name="connsiteY1" fmla="*/ 1374453 h 4450438"/>
                  <a:gd name="connsiteX2" fmla="*/ 1805925 w 2415423"/>
                  <a:gd name="connsiteY2" fmla="*/ 1349053 h 4450438"/>
                  <a:gd name="connsiteX3" fmla="*/ 1958325 w 2415423"/>
                  <a:gd name="connsiteY3" fmla="*/ 1505454 h 4450438"/>
                  <a:gd name="connsiteX4" fmla="*/ 2161525 w 2415423"/>
                  <a:gd name="connsiteY4" fmla="*/ 2428553 h 4450438"/>
                  <a:gd name="connsiteX5" fmla="*/ 2199626 w 2415423"/>
                  <a:gd name="connsiteY5" fmla="*/ 2746053 h 4450438"/>
                  <a:gd name="connsiteX6" fmla="*/ 78727 w 2415423"/>
                  <a:gd name="connsiteY6" fmla="*/ 3063553 h 4450438"/>
                  <a:gd name="connsiteX7" fmla="*/ 78725 w 2415423"/>
                  <a:gd name="connsiteY7" fmla="*/ 2682553 h 4450438"/>
                  <a:gd name="connsiteX8" fmla="*/ 167625 w 2415423"/>
                  <a:gd name="connsiteY8" fmla="*/ 1549904 h 445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5423" h="4450438">
                    <a:moveTo>
                      <a:pt x="167625" y="1549904"/>
                    </a:moveTo>
                    <a:cubicBezTo>
                      <a:pt x="237475" y="1547787"/>
                      <a:pt x="199375" y="1534928"/>
                      <a:pt x="243825" y="1374453"/>
                    </a:cubicBezTo>
                    <a:cubicBezTo>
                      <a:pt x="-930925" y="-525922"/>
                      <a:pt x="2561575" y="-380930"/>
                      <a:pt x="1805925" y="1349053"/>
                    </a:cubicBezTo>
                    <a:lnTo>
                      <a:pt x="1958325" y="1505454"/>
                    </a:lnTo>
                    <a:cubicBezTo>
                      <a:pt x="1386825" y="1914754"/>
                      <a:pt x="1954696" y="2485524"/>
                      <a:pt x="2161525" y="2428553"/>
                    </a:cubicBezTo>
                    <a:cubicBezTo>
                      <a:pt x="2212325" y="2635319"/>
                      <a:pt x="2182693" y="2621170"/>
                      <a:pt x="2199626" y="2746053"/>
                    </a:cubicBezTo>
                    <a:cubicBezTo>
                      <a:pt x="3325693" y="4756886"/>
                      <a:pt x="-342490" y="5144236"/>
                      <a:pt x="78727" y="3063553"/>
                    </a:cubicBezTo>
                    <a:cubicBezTo>
                      <a:pt x="-5940" y="2815903"/>
                      <a:pt x="82959" y="2934828"/>
                      <a:pt x="78725" y="2682553"/>
                    </a:cubicBezTo>
                    <a:cubicBezTo>
                      <a:pt x="786901" y="2568075"/>
                      <a:pt x="353892" y="1508354"/>
                      <a:pt x="167625" y="1549904"/>
                    </a:cubicBezTo>
                    <a:close/>
                  </a:path>
                </a:pathLst>
              </a:custGeom>
              <a:solidFill>
                <a:srgbClr val="B2713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Oval 72">
                <a:extLst>
                  <a:ext uri="{FF2B5EF4-FFF2-40B4-BE49-F238E27FC236}">
                    <a16:creationId xmlns:a16="http://schemas.microsoft.com/office/drawing/2014/main" id="{FF17D653-E162-4C48-9135-2B5101E83FD6}"/>
                  </a:ext>
                </a:extLst>
              </p:cNvPr>
              <p:cNvSpPr/>
              <p:nvPr/>
            </p:nvSpPr>
            <p:spPr>
              <a:xfrm rot="21381645">
                <a:off x="5366135" y="3819049"/>
                <a:ext cx="579846" cy="133286"/>
              </a:xfrm>
              <a:custGeom>
                <a:avLst/>
                <a:gdLst>
                  <a:gd name="connsiteX0" fmla="*/ 0 w 657996"/>
                  <a:gd name="connsiteY0" fmla="*/ 108894 h 217787"/>
                  <a:gd name="connsiteX1" fmla="*/ 328998 w 657996"/>
                  <a:gd name="connsiteY1" fmla="*/ 0 h 217787"/>
                  <a:gd name="connsiteX2" fmla="*/ 657996 w 657996"/>
                  <a:gd name="connsiteY2" fmla="*/ 108894 h 217787"/>
                  <a:gd name="connsiteX3" fmla="*/ 328998 w 657996"/>
                  <a:gd name="connsiteY3" fmla="*/ 217788 h 217787"/>
                  <a:gd name="connsiteX4" fmla="*/ 0 w 657996"/>
                  <a:gd name="connsiteY4" fmla="*/ 108894 h 217787"/>
                  <a:gd name="connsiteX0" fmla="*/ 0 w 657996"/>
                  <a:gd name="connsiteY0" fmla="*/ 108894 h 122505"/>
                  <a:gd name="connsiteX1" fmla="*/ 328998 w 657996"/>
                  <a:gd name="connsiteY1" fmla="*/ 0 h 122505"/>
                  <a:gd name="connsiteX2" fmla="*/ 657996 w 657996"/>
                  <a:gd name="connsiteY2" fmla="*/ 108894 h 122505"/>
                  <a:gd name="connsiteX3" fmla="*/ 0 w 657996"/>
                  <a:gd name="connsiteY3" fmla="*/ 108894 h 122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7996" h="122505">
                    <a:moveTo>
                      <a:pt x="0" y="108894"/>
                    </a:moveTo>
                    <a:cubicBezTo>
                      <a:pt x="0" y="48754"/>
                      <a:pt x="147297" y="0"/>
                      <a:pt x="328998" y="0"/>
                    </a:cubicBezTo>
                    <a:cubicBezTo>
                      <a:pt x="510699" y="0"/>
                      <a:pt x="657996" y="48754"/>
                      <a:pt x="657996" y="108894"/>
                    </a:cubicBezTo>
                    <a:cubicBezTo>
                      <a:pt x="603163" y="127043"/>
                      <a:pt x="54833" y="127043"/>
                      <a:pt x="0" y="108894"/>
                    </a:cubicBezTo>
                    <a:close/>
                  </a:path>
                </a:pathLst>
              </a:cu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Rectangle 73">
                <a:extLst>
                  <a:ext uri="{FF2B5EF4-FFF2-40B4-BE49-F238E27FC236}">
                    <a16:creationId xmlns:a16="http://schemas.microsoft.com/office/drawing/2014/main" id="{B2810DE1-BDBA-4C22-AB77-3CC46AA2CFF7}"/>
                  </a:ext>
                </a:extLst>
              </p:cNvPr>
              <p:cNvSpPr/>
              <p:nvPr/>
            </p:nvSpPr>
            <p:spPr>
              <a:xfrm>
                <a:off x="5405436" y="4481514"/>
                <a:ext cx="604838" cy="212406"/>
              </a:xfrm>
              <a:custGeom>
                <a:avLst/>
                <a:gdLst>
                  <a:gd name="connsiteX0" fmla="*/ 0 w 347662"/>
                  <a:gd name="connsiteY0" fmla="*/ 0 h 45719"/>
                  <a:gd name="connsiteX1" fmla="*/ 347662 w 347662"/>
                  <a:gd name="connsiteY1" fmla="*/ 0 h 45719"/>
                  <a:gd name="connsiteX2" fmla="*/ 347662 w 347662"/>
                  <a:gd name="connsiteY2" fmla="*/ 45719 h 45719"/>
                  <a:gd name="connsiteX3" fmla="*/ 0 w 347662"/>
                  <a:gd name="connsiteY3" fmla="*/ 45719 h 45719"/>
                  <a:gd name="connsiteX4" fmla="*/ 0 w 347662"/>
                  <a:gd name="connsiteY4" fmla="*/ 0 h 45719"/>
                  <a:gd name="connsiteX0" fmla="*/ 233363 w 581025"/>
                  <a:gd name="connsiteY0" fmla="*/ 0 h 221932"/>
                  <a:gd name="connsiteX1" fmla="*/ 581025 w 581025"/>
                  <a:gd name="connsiteY1" fmla="*/ 0 h 221932"/>
                  <a:gd name="connsiteX2" fmla="*/ 581025 w 581025"/>
                  <a:gd name="connsiteY2" fmla="*/ 45719 h 221932"/>
                  <a:gd name="connsiteX3" fmla="*/ 0 w 581025"/>
                  <a:gd name="connsiteY3" fmla="*/ 221932 h 221932"/>
                  <a:gd name="connsiteX4" fmla="*/ 233363 w 581025"/>
                  <a:gd name="connsiteY4" fmla="*/ 0 h 221932"/>
                  <a:gd name="connsiteX0" fmla="*/ 233363 w 581025"/>
                  <a:gd name="connsiteY0" fmla="*/ 0 h 221932"/>
                  <a:gd name="connsiteX1" fmla="*/ 581025 w 581025"/>
                  <a:gd name="connsiteY1" fmla="*/ 0 h 221932"/>
                  <a:gd name="connsiteX2" fmla="*/ 495300 w 581025"/>
                  <a:gd name="connsiteY2" fmla="*/ 212406 h 221932"/>
                  <a:gd name="connsiteX3" fmla="*/ 0 w 581025"/>
                  <a:gd name="connsiteY3" fmla="*/ 221932 h 221932"/>
                  <a:gd name="connsiteX4" fmla="*/ 233363 w 581025"/>
                  <a:gd name="connsiteY4" fmla="*/ 0 h 221932"/>
                  <a:gd name="connsiteX0" fmla="*/ 233363 w 600075"/>
                  <a:gd name="connsiteY0" fmla="*/ 0 h 221932"/>
                  <a:gd name="connsiteX1" fmla="*/ 600075 w 600075"/>
                  <a:gd name="connsiteY1" fmla="*/ 0 h 221932"/>
                  <a:gd name="connsiteX2" fmla="*/ 495300 w 600075"/>
                  <a:gd name="connsiteY2" fmla="*/ 212406 h 221932"/>
                  <a:gd name="connsiteX3" fmla="*/ 0 w 600075"/>
                  <a:gd name="connsiteY3" fmla="*/ 221932 h 221932"/>
                  <a:gd name="connsiteX4" fmla="*/ 233363 w 600075"/>
                  <a:gd name="connsiteY4" fmla="*/ 0 h 221932"/>
                  <a:gd name="connsiteX0" fmla="*/ 233363 w 600075"/>
                  <a:gd name="connsiteY0" fmla="*/ 0 h 221932"/>
                  <a:gd name="connsiteX1" fmla="*/ 600075 w 600075"/>
                  <a:gd name="connsiteY1" fmla="*/ 0 h 221932"/>
                  <a:gd name="connsiteX2" fmla="*/ 485775 w 600075"/>
                  <a:gd name="connsiteY2" fmla="*/ 212406 h 221932"/>
                  <a:gd name="connsiteX3" fmla="*/ 0 w 600075"/>
                  <a:gd name="connsiteY3" fmla="*/ 221932 h 221932"/>
                  <a:gd name="connsiteX4" fmla="*/ 233363 w 600075"/>
                  <a:gd name="connsiteY4" fmla="*/ 0 h 221932"/>
                  <a:gd name="connsiteX0" fmla="*/ 238126 w 604838"/>
                  <a:gd name="connsiteY0" fmla="*/ 0 h 212406"/>
                  <a:gd name="connsiteX1" fmla="*/ 604838 w 604838"/>
                  <a:gd name="connsiteY1" fmla="*/ 0 h 212406"/>
                  <a:gd name="connsiteX2" fmla="*/ 490538 w 604838"/>
                  <a:gd name="connsiteY2" fmla="*/ 212406 h 212406"/>
                  <a:gd name="connsiteX3" fmla="*/ 0 w 604838"/>
                  <a:gd name="connsiteY3" fmla="*/ 202882 h 212406"/>
                  <a:gd name="connsiteX4" fmla="*/ 238126 w 604838"/>
                  <a:gd name="connsiteY4" fmla="*/ 0 h 21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4838" h="212406">
                    <a:moveTo>
                      <a:pt x="238126" y="0"/>
                    </a:moveTo>
                    <a:lnTo>
                      <a:pt x="604838" y="0"/>
                    </a:lnTo>
                    <a:lnTo>
                      <a:pt x="490538" y="212406"/>
                    </a:lnTo>
                    <a:lnTo>
                      <a:pt x="0" y="202882"/>
                    </a:lnTo>
                    <a:lnTo>
                      <a:pt x="238126" y="0"/>
                    </a:lnTo>
                    <a:close/>
                  </a:path>
                </a:pathLst>
              </a:cu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44AA1AD6-CFB7-4EF1-BE6D-643C67AE10F4}"/>
                  </a:ext>
                </a:extLst>
              </p:cNvPr>
              <p:cNvSpPr/>
              <p:nvPr/>
            </p:nvSpPr>
            <p:spPr>
              <a:xfrm>
                <a:off x="5910263" y="4205737"/>
                <a:ext cx="496156" cy="872192"/>
              </a:xfrm>
              <a:custGeom>
                <a:avLst/>
                <a:gdLst>
                  <a:gd name="connsiteX0" fmla="*/ 0 w 496156"/>
                  <a:gd name="connsiteY0" fmla="*/ 37651 h 872192"/>
                  <a:gd name="connsiteX1" fmla="*/ 57150 w 496156"/>
                  <a:gd name="connsiteY1" fmla="*/ 4313 h 872192"/>
                  <a:gd name="connsiteX2" fmla="*/ 152400 w 496156"/>
                  <a:gd name="connsiteY2" fmla="*/ 123376 h 872192"/>
                  <a:gd name="connsiteX3" fmla="*/ 195262 w 496156"/>
                  <a:gd name="connsiteY3" fmla="*/ 447226 h 872192"/>
                  <a:gd name="connsiteX4" fmla="*/ 219075 w 496156"/>
                  <a:gd name="connsiteY4" fmla="*/ 632963 h 872192"/>
                  <a:gd name="connsiteX5" fmla="*/ 252412 w 496156"/>
                  <a:gd name="connsiteY5" fmla="*/ 771076 h 872192"/>
                  <a:gd name="connsiteX6" fmla="*/ 319087 w 496156"/>
                  <a:gd name="connsiteY6" fmla="*/ 866326 h 872192"/>
                  <a:gd name="connsiteX7" fmla="*/ 438150 w 496156"/>
                  <a:gd name="connsiteY7" fmla="*/ 852038 h 872192"/>
                  <a:gd name="connsiteX8" fmla="*/ 495300 w 496156"/>
                  <a:gd name="connsiteY8" fmla="*/ 771076 h 872192"/>
                  <a:gd name="connsiteX9" fmla="*/ 466725 w 496156"/>
                  <a:gd name="connsiteY9" fmla="*/ 632963 h 872192"/>
                  <a:gd name="connsiteX10" fmla="*/ 390525 w 496156"/>
                  <a:gd name="connsiteY10" fmla="*/ 571051 h 872192"/>
                  <a:gd name="connsiteX11" fmla="*/ 323850 w 496156"/>
                  <a:gd name="connsiteY11" fmla="*/ 623438 h 872192"/>
                  <a:gd name="connsiteX12" fmla="*/ 304800 w 496156"/>
                  <a:gd name="connsiteY12" fmla="*/ 694876 h 872192"/>
                  <a:gd name="connsiteX13" fmla="*/ 371475 w 496156"/>
                  <a:gd name="connsiteY13" fmla="*/ 723451 h 872192"/>
                  <a:gd name="connsiteX14" fmla="*/ 414337 w 496156"/>
                  <a:gd name="connsiteY14" fmla="*/ 694876 h 872192"/>
                  <a:gd name="connsiteX15" fmla="*/ 400050 w 496156"/>
                  <a:gd name="connsiteY15" fmla="*/ 656776 h 872192"/>
                  <a:gd name="connsiteX16" fmla="*/ 390525 w 496156"/>
                  <a:gd name="connsiteY16" fmla="*/ 656776 h 872192"/>
                  <a:gd name="connsiteX17" fmla="*/ 390525 w 496156"/>
                  <a:gd name="connsiteY17" fmla="*/ 656776 h 8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6156" h="872192">
                    <a:moveTo>
                      <a:pt x="0" y="37651"/>
                    </a:moveTo>
                    <a:cubicBezTo>
                      <a:pt x="15875" y="13838"/>
                      <a:pt x="31750" y="-9974"/>
                      <a:pt x="57150" y="4313"/>
                    </a:cubicBezTo>
                    <a:cubicBezTo>
                      <a:pt x="82550" y="18600"/>
                      <a:pt x="129381" y="49557"/>
                      <a:pt x="152400" y="123376"/>
                    </a:cubicBezTo>
                    <a:cubicBezTo>
                      <a:pt x="175419" y="197195"/>
                      <a:pt x="184150" y="362295"/>
                      <a:pt x="195262" y="447226"/>
                    </a:cubicBezTo>
                    <a:cubicBezTo>
                      <a:pt x="206374" y="532157"/>
                      <a:pt x="209550" y="578988"/>
                      <a:pt x="219075" y="632963"/>
                    </a:cubicBezTo>
                    <a:cubicBezTo>
                      <a:pt x="228600" y="686938"/>
                      <a:pt x="235743" y="732182"/>
                      <a:pt x="252412" y="771076"/>
                    </a:cubicBezTo>
                    <a:cubicBezTo>
                      <a:pt x="269081" y="809970"/>
                      <a:pt x="288131" y="852832"/>
                      <a:pt x="319087" y="866326"/>
                    </a:cubicBezTo>
                    <a:cubicBezTo>
                      <a:pt x="350043" y="879820"/>
                      <a:pt x="408781" y="867913"/>
                      <a:pt x="438150" y="852038"/>
                    </a:cubicBezTo>
                    <a:cubicBezTo>
                      <a:pt x="467519" y="836163"/>
                      <a:pt x="490538" y="807589"/>
                      <a:pt x="495300" y="771076"/>
                    </a:cubicBezTo>
                    <a:cubicBezTo>
                      <a:pt x="500063" y="734564"/>
                      <a:pt x="484187" y="666300"/>
                      <a:pt x="466725" y="632963"/>
                    </a:cubicBezTo>
                    <a:cubicBezTo>
                      <a:pt x="449263" y="599626"/>
                      <a:pt x="414338" y="572639"/>
                      <a:pt x="390525" y="571051"/>
                    </a:cubicBezTo>
                    <a:cubicBezTo>
                      <a:pt x="366712" y="569463"/>
                      <a:pt x="338137" y="602801"/>
                      <a:pt x="323850" y="623438"/>
                    </a:cubicBezTo>
                    <a:cubicBezTo>
                      <a:pt x="309563" y="644075"/>
                      <a:pt x="296863" y="678207"/>
                      <a:pt x="304800" y="694876"/>
                    </a:cubicBezTo>
                    <a:cubicBezTo>
                      <a:pt x="312737" y="711545"/>
                      <a:pt x="353219" y="723451"/>
                      <a:pt x="371475" y="723451"/>
                    </a:cubicBezTo>
                    <a:cubicBezTo>
                      <a:pt x="389731" y="723451"/>
                      <a:pt x="409575" y="705988"/>
                      <a:pt x="414337" y="694876"/>
                    </a:cubicBezTo>
                    <a:cubicBezTo>
                      <a:pt x="419099" y="683764"/>
                      <a:pt x="404019" y="663126"/>
                      <a:pt x="400050" y="656776"/>
                    </a:cubicBezTo>
                    <a:cubicBezTo>
                      <a:pt x="396081" y="650426"/>
                      <a:pt x="390525" y="656776"/>
                      <a:pt x="390525" y="656776"/>
                    </a:cubicBezTo>
                    <a:lnTo>
                      <a:pt x="390525" y="65677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915A9A8A-441A-4055-AD53-A4D762F259A9}"/>
                  </a:ext>
                </a:extLst>
              </p:cNvPr>
              <p:cNvGrpSpPr/>
              <p:nvPr/>
            </p:nvGrpSpPr>
            <p:grpSpPr>
              <a:xfrm>
                <a:off x="5107013" y="887515"/>
                <a:ext cx="623633" cy="4227372"/>
                <a:chOff x="5144458" y="931460"/>
                <a:chExt cx="623633" cy="4227372"/>
              </a:xfrm>
            </p:grpSpPr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73C7CAD-2D10-49DA-8D4B-2721CBEAE9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4458" y="931460"/>
                  <a:ext cx="594583" cy="4146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95D9C8D2-2268-4D52-827A-44CD1CE3C273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756A809B-31F3-4523-8D83-E0E773932AFB}"/>
                  </a:ext>
                </a:extLst>
              </p:cNvPr>
              <p:cNvGrpSpPr/>
              <p:nvPr/>
            </p:nvGrpSpPr>
            <p:grpSpPr>
              <a:xfrm>
                <a:off x="5193211" y="854384"/>
                <a:ext cx="623633" cy="4227372"/>
                <a:chOff x="5144458" y="931460"/>
                <a:chExt cx="623633" cy="4227372"/>
              </a:xfrm>
            </p:grpSpPr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12612792-45DD-4B6F-97E6-CFD484D85F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4458" y="931460"/>
                  <a:ext cx="594583" cy="4146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914A314D-447F-4B05-B78F-E1FFE1808670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805750EF-2C9C-4839-9881-2D7E9103973B}"/>
                  </a:ext>
                </a:extLst>
              </p:cNvPr>
              <p:cNvGrpSpPr/>
              <p:nvPr/>
            </p:nvGrpSpPr>
            <p:grpSpPr>
              <a:xfrm>
                <a:off x="5251949" y="829729"/>
                <a:ext cx="667560" cy="4189857"/>
                <a:chOff x="5100531" y="968975"/>
                <a:chExt cx="667560" cy="4189857"/>
              </a:xfrm>
            </p:grpSpPr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2DC3C647-8E99-4C97-A64F-250AFAA6F3CF}"/>
                    </a:ext>
                  </a:extLst>
                </p:cNvPr>
                <p:cNvCxnSpPr>
                  <a:cxnSpLocks/>
                  <a:stCxn id="224" idx="3"/>
                </p:cNvCxnSpPr>
                <p:nvPr/>
              </p:nvCxnSpPr>
              <p:spPr>
                <a:xfrm>
                  <a:off x="5100531" y="968975"/>
                  <a:ext cx="638510" cy="410895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4B6F4556-CB65-4A9E-9574-6B32965FE26D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E5923983-FC09-42E7-9167-188B7B4DCF28}"/>
                  </a:ext>
                </a:extLst>
              </p:cNvPr>
              <p:cNvGrpSpPr/>
              <p:nvPr/>
            </p:nvGrpSpPr>
            <p:grpSpPr>
              <a:xfrm>
                <a:off x="5010231" y="884055"/>
                <a:ext cx="623633" cy="4227372"/>
                <a:chOff x="5144458" y="931460"/>
                <a:chExt cx="623633" cy="4227372"/>
              </a:xfrm>
            </p:grpSpPr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F21CE7E8-F498-4A78-91F9-0C33E50BA3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44458" y="931460"/>
                  <a:ext cx="594583" cy="414646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748C9C37-A95B-4578-AF4F-89B07CBD09E9}"/>
                    </a:ext>
                  </a:extLst>
                </p:cNvPr>
                <p:cNvSpPr/>
                <p:nvPr/>
              </p:nvSpPr>
              <p:spPr>
                <a:xfrm>
                  <a:off x="5707855" y="5072102"/>
                  <a:ext cx="60236" cy="86730"/>
                </a:xfrm>
                <a:prstGeom prst="ellipse">
                  <a:avLst/>
                </a:prstGeom>
                <a:solidFill>
                  <a:srgbClr val="6F3D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14625760-C5F7-4C1E-AEA7-A0D1DD76359B}"/>
                  </a:ext>
                </a:extLst>
              </p:cNvPr>
              <p:cNvSpPr/>
              <p:nvPr/>
            </p:nvSpPr>
            <p:spPr>
              <a:xfrm flipH="1">
                <a:off x="4887076" y="4206383"/>
                <a:ext cx="496156" cy="872192"/>
              </a:xfrm>
              <a:custGeom>
                <a:avLst/>
                <a:gdLst>
                  <a:gd name="connsiteX0" fmla="*/ 0 w 496156"/>
                  <a:gd name="connsiteY0" fmla="*/ 37651 h 872192"/>
                  <a:gd name="connsiteX1" fmla="*/ 57150 w 496156"/>
                  <a:gd name="connsiteY1" fmla="*/ 4313 h 872192"/>
                  <a:gd name="connsiteX2" fmla="*/ 152400 w 496156"/>
                  <a:gd name="connsiteY2" fmla="*/ 123376 h 872192"/>
                  <a:gd name="connsiteX3" fmla="*/ 195262 w 496156"/>
                  <a:gd name="connsiteY3" fmla="*/ 447226 h 872192"/>
                  <a:gd name="connsiteX4" fmla="*/ 219075 w 496156"/>
                  <a:gd name="connsiteY4" fmla="*/ 632963 h 872192"/>
                  <a:gd name="connsiteX5" fmla="*/ 252412 w 496156"/>
                  <a:gd name="connsiteY5" fmla="*/ 771076 h 872192"/>
                  <a:gd name="connsiteX6" fmla="*/ 319087 w 496156"/>
                  <a:gd name="connsiteY6" fmla="*/ 866326 h 872192"/>
                  <a:gd name="connsiteX7" fmla="*/ 438150 w 496156"/>
                  <a:gd name="connsiteY7" fmla="*/ 852038 h 872192"/>
                  <a:gd name="connsiteX8" fmla="*/ 495300 w 496156"/>
                  <a:gd name="connsiteY8" fmla="*/ 771076 h 872192"/>
                  <a:gd name="connsiteX9" fmla="*/ 466725 w 496156"/>
                  <a:gd name="connsiteY9" fmla="*/ 632963 h 872192"/>
                  <a:gd name="connsiteX10" fmla="*/ 390525 w 496156"/>
                  <a:gd name="connsiteY10" fmla="*/ 571051 h 872192"/>
                  <a:gd name="connsiteX11" fmla="*/ 323850 w 496156"/>
                  <a:gd name="connsiteY11" fmla="*/ 623438 h 872192"/>
                  <a:gd name="connsiteX12" fmla="*/ 304800 w 496156"/>
                  <a:gd name="connsiteY12" fmla="*/ 694876 h 872192"/>
                  <a:gd name="connsiteX13" fmla="*/ 371475 w 496156"/>
                  <a:gd name="connsiteY13" fmla="*/ 723451 h 872192"/>
                  <a:gd name="connsiteX14" fmla="*/ 414337 w 496156"/>
                  <a:gd name="connsiteY14" fmla="*/ 694876 h 872192"/>
                  <a:gd name="connsiteX15" fmla="*/ 400050 w 496156"/>
                  <a:gd name="connsiteY15" fmla="*/ 656776 h 872192"/>
                  <a:gd name="connsiteX16" fmla="*/ 390525 w 496156"/>
                  <a:gd name="connsiteY16" fmla="*/ 656776 h 872192"/>
                  <a:gd name="connsiteX17" fmla="*/ 390525 w 496156"/>
                  <a:gd name="connsiteY17" fmla="*/ 656776 h 872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96156" h="872192">
                    <a:moveTo>
                      <a:pt x="0" y="37651"/>
                    </a:moveTo>
                    <a:cubicBezTo>
                      <a:pt x="15875" y="13838"/>
                      <a:pt x="31750" y="-9974"/>
                      <a:pt x="57150" y="4313"/>
                    </a:cubicBezTo>
                    <a:cubicBezTo>
                      <a:pt x="82550" y="18600"/>
                      <a:pt x="129381" y="49557"/>
                      <a:pt x="152400" y="123376"/>
                    </a:cubicBezTo>
                    <a:cubicBezTo>
                      <a:pt x="175419" y="197195"/>
                      <a:pt x="184150" y="362295"/>
                      <a:pt x="195262" y="447226"/>
                    </a:cubicBezTo>
                    <a:cubicBezTo>
                      <a:pt x="206374" y="532157"/>
                      <a:pt x="209550" y="578988"/>
                      <a:pt x="219075" y="632963"/>
                    </a:cubicBezTo>
                    <a:cubicBezTo>
                      <a:pt x="228600" y="686938"/>
                      <a:pt x="235743" y="732182"/>
                      <a:pt x="252412" y="771076"/>
                    </a:cubicBezTo>
                    <a:cubicBezTo>
                      <a:pt x="269081" y="809970"/>
                      <a:pt x="288131" y="852832"/>
                      <a:pt x="319087" y="866326"/>
                    </a:cubicBezTo>
                    <a:cubicBezTo>
                      <a:pt x="350043" y="879820"/>
                      <a:pt x="408781" y="867913"/>
                      <a:pt x="438150" y="852038"/>
                    </a:cubicBezTo>
                    <a:cubicBezTo>
                      <a:pt x="467519" y="836163"/>
                      <a:pt x="490538" y="807589"/>
                      <a:pt x="495300" y="771076"/>
                    </a:cubicBezTo>
                    <a:cubicBezTo>
                      <a:pt x="500063" y="734564"/>
                      <a:pt x="484187" y="666300"/>
                      <a:pt x="466725" y="632963"/>
                    </a:cubicBezTo>
                    <a:cubicBezTo>
                      <a:pt x="449263" y="599626"/>
                      <a:pt x="414338" y="572639"/>
                      <a:pt x="390525" y="571051"/>
                    </a:cubicBezTo>
                    <a:cubicBezTo>
                      <a:pt x="366712" y="569463"/>
                      <a:pt x="338137" y="602801"/>
                      <a:pt x="323850" y="623438"/>
                    </a:cubicBezTo>
                    <a:cubicBezTo>
                      <a:pt x="309563" y="644075"/>
                      <a:pt x="296863" y="678207"/>
                      <a:pt x="304800" y="694876"/>
                    </a:cubicBezTo>
                    <a:cubicBezTo>
                      <a:pt x="312737" y="711545"/>
                      <a:pt x="353219" y="723451"/>
                      <a:pt x="371475" y="723451"/>
                    </a:cubicBezTo>
                    <a:cubicBezTo>
                      <a:pt x="389731" y="723451"/>
                      <a:pt x="409575" y="705988"/>
                      <a:pt x="414337" y="694876"/>
                    </a:cubicBezTo>
                    <a:cubicBezTo>
                      <a:pt x="419099" y="683764"/>
                      <a:pt x="404019" y="663126"/>
                      <a:pt x="400050" y="656776"/>
                    </a:cubicBezTo>
                    <a:cubicBezTo>
                      <a:pt x="396081" y="650426"/>
                      <a:pt x="390525" y="656776"/>
                      <a:pt x="390525" y="656776"/>
                    </a:cubicBezTo>
                    <a:lnTo>
                      <a:pt x="390525" y="656776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75">
                <a:extLst>
                  <a:ext uri="{FF2B5EF4-FFF2-40B4-BE49-F238E27FC236}">
                    <a16:creationId xmlns:a16="http://schemas.microsoft.com/office/drawing/2014/main" id="{97CC7ACF-FDC4-440A-9170-41E07BE3E7B1}"/>
                  </a:ext>
                </a:extLst>
              </p:cNvPr>
              <p:cNvSpPr/>
              <p:nvPr/>
            </p:nvSpPr>
            <p:spPr>
              <a:xfrm>
                <a:off x="5470344" y="5199275"/>
                <a:ext cx="537394" cy="1210339"/>
              </a:xfrm>
              <a:custGeom>
                <a:avLst/>
                <a:gdLst>
                  <a:gd name="connsiteX0" fmla="*/ 0 w 354506"/>
                  <a:gd name="connsiteY0" fmla="*/ 0 h 303487"/>
                  <a:gd name="connsiteX1" fmla="*/ 354506 w 354506"/>
                  <a:gd name="connsiteY1" fmla="*/ 0 h 303487"/>
                  <a:gd name="connsiteX2" fmla="*/ 354506 w 354506"/>
                  <a:gd name="connsiteY2" fmla="*/ 303487 h 303487"/>
                  <a:gd name="connsiteX3" fmla="*/ 0 w 354506"/>
                  <a:gd name="connsiteY3" fmla="*/ 303487 h 303487"/>
                  <a:gd name="connsiteX4" fmla="*/ 0 w 354506"/>
                  <a:gd name="connsiteY4" fmla="*/ 0 h 303487"/>
                  <a:gd name="connsiteX0" fmla="*/ 0 w 407846"/>
                  <a:gd name="connsiteY0" fmla="*/ 0 h 303487"/>
                  <a:gd name="connsiteX1" fmla="*/ 407846 w 407846"/>
                  <a:gd name="connsiteY1" fmla="*/ 60960 h 303487"/>
                  <a:gd name="connsiteX2" fmla="*/ 354506 w 407846"/>
                  <a:gd name="connsiteY2" fmla="*/ 303487 h 303487"/>
                  <a:gd name="connsiteX3" fmla="*/ 0 w 407846"/>
                  <a:gd name="connsiteY3" fmla="*/ 303487 h 303487"/>
                  <a:gd name="connsiteX4" fmla="*/ 0 w 407846"/>
                  <a:gd name="connsiteY4" fmla="*/ 0 h 303487"/>
                  <a:gd name="connsiteX0" fmla="*/ 0 w 499286"/>
                  <a:gd name="connsiteY0" fmla="*/ 0 h 303487"/>
                  <a:gd name="connsiteX1" fmla="*/ 499286 w 499286"/>
                  <a:gd name="connsiteY1" fmla="*/ 60960 h 303487"/>
                  <a:gd name="connsiteX2" fmla="*/ 445946 w 499286"/>
                  <a:gd name="connsiteY2" fmla="*/ 303487 h 303487"/>
                  <a:gd name="connsiteX3" fmla="*/ 91440 w 499286"/>
                  <a:gd name="connsiteY3" fmla="*/ 303487 h 303487"/>
                  <a:gd name="connsiteX4" fmla="*/ 0 w 499286"/>
                  <a:gd name="connsiteY4" fmla="*/ 0 h 303487"/>
                  <a:gd name="connsiteX0" fmla="*/ 0 w 499286"/>
                  <a:gd name="connsiteY0" fmla="*/ 79236 h 382723"/>
                  <a:gd name="connsiteX1" fmla="*/ 499286 w 499286"/>
                  <a:gd name="connsiteY1" fmla="*/ 140196 h 382723"/>
                  <a:gd name="connsiteX2" fmla="*/ 445946 w 499286"/>
                  <a:gd name="connsiteY2" fmla="*/ 382723 h 382723"/>
                  <a:gd name="connsiteX3" fmla="*/ 91440 w 499286"/>
                  <a:gd name="connsiteY3" fmla="*/ 382723 h 382723"/>
                  <a:gd name="connsiteX4" fmla="*/ 0 w 499286"/>
                  <a:gd name="connsiteY4" fmla="*/ 79236 h 382723"/>
                  <a:gd name="connsiteX0" fmla="*/ 0 w 537386"/>
                  <a:gd name="connsiteY0" fmla="*/ 76246 h 379733"/>
                  <a:gd name="connsiteX1" fmla="*/ 537386 w 537386"/>
                  <a:gd name="connsiteY1" fmla="*/ 152446 h 379733"/>
                  <a:gd name="connsiteX2" fmla="*/ 445946 w 537386"/>
                  <a:gd name="connsiteY2" fmla="*/ 379733 h 379733"/>
                  <a:gd name="connsiteX3" fmla="*/ 91440 w 537386"/>
                  <a:gd name="connsiteY3" fmla="*/ 379733 h 379733"/>
                  <a:gd name="connsiteX4" fmla="*/ 0 w 537386"/>
                  <a:gd name="connsiteY4" fmla="*/ 76246 h 379733"/>
                  <a:gd name="connsiteX0" fmla="*/ 0 w 537394"/>
                  <a:gd name="connsiteY0" fmla="*/ 86078 h 389565"/>
                  <a:gd name="connsiteX1" fmla="*/ 537386 w 537394"/>
                  <a:gd name="connsiteY1" fmla="*/ 162278 h 389565"/>
                  <a:gd name="connsiteX2" fmla="*/ 445946 w 537394"/>
                  <a:gd name="connsiteY2" fmla="*/ 389565 h 389565"/>
                  <a:gd name="connsiteX3" fmla="*/ 91440 w 537394"/>
                  <a:gd name="connsiteY3" fmla="*/ 389565 h 389565"/>
                  <a:gd name="connsiteX4" fmla="*/ 0 w 537394"/>
                  <a:gd name="connsiteY4" fmla="*/ 86078 h 389565"/>
                  <a:gd name="connsiteX0" fmla="*/ 0 w 537394"/>
                  <a:gd name="connsiteY0" fmla="*/ 86078 h 503865"/>
                  <a:gd name="connsiteX1" fmla="*/ 537386 w 537394"/>
                  <a:gd name="connsiteY1" fmla="*/ 162278 h 503865"/>
                  <a:gd name="connsiteX2" fmla="*/ 476426 w 537394"/>
                  <a:gd name="connsiteY2" fmla="*/ 503865 h 503865"/>
                  <a:gd name="connsiteX3" fmla="*/ 91440 w 537394"/>
                  <a:gd name="connsiteY3" fmla="*/ 389565 h 503865"/>
                  <a:gd name="connsiteX4" fmla="*/ 0 w 537394"/>
                  <a:gd name="connsiteY4" fmla="*/ 86078 h 503865"/>
                  <a:gd name="connsiteX0" fmla="*/ 0 w 537394"/>
                  <a:gd name="connsiteY0" fmla="*/ 86078 h 511485"/>
                  <a:gd name="connsiteX1" fmla="*/ 537386 w 537394"/>
                  <a:gd name="connsiteY1" fmla="*/ 162278 h 511485"/>
                  <a:gd name="connsiteX2" fmla="*/ 476426 w 537394"/>
                  <a:gd name="connsiteY2" fmla="*/ 503865 h 511485"/>
                  <a:gd name="connsiteX3" fmla="*/ 213360 w 537394"/>
                  <a:gd name="connsiteY3" fmla="*/ 511485 h 511485"/>
                  <a:gd name="connsiteX4" fmla="*/ 0 w 537394"/>
                  <a:gd name="connsiteY4" fmla="*/ 86078 h 511485"/>
                  <a:gd name="connsiteX0" fmla="*/ 0 w 537394"/>
                  <a:gd name="connsiteY0" fmla="*/ 86078 h 511485"/>
                  <a:gd name="connsiteX1" fmla="*/ 537386 w 537394"/>
                  <a:gd name="connsiteY1" fmla="*/ 162278 h 511485"/>
                  <a:gd name="connsiteX2" fmla="*/ 476426 w 537394"/>
                  <a:gd name="connsiteY2" fmla="*/ 503865 h 511485"/>
                  <a:gd name="connsiteX3" fmla="*/ 213360 w 537394"/>
                  <a:gd name="connsiteY3" fmla="*/ 511485 h 511485"/>
                  <a:gd name="connsiteX4" fmla="*/ 0 w 537394"/>
                  <a:gd name="connsiteY4" fmla="*/ 86078 h 511485"/>
                  <a:gd name="connsiteX0" fmla="*/ 0 w 537394"/>
                  <a:gd name="connsiteY0" fmla="*/ 86078 h 549585"/>
                  <a:gd name="connsiteX1" fmla="*/ 537386 w 537394"/>
                  <a:gd name="connsiteY1" fmla="*/ 162278 h 549585"/>
                  <a:gd name="connsiteX2" fmla="*/ 476426 w 537394"/>
                  <a:gd name="connsiteY2" fmla="*/ 503865 h 549585"/>
                  <a:gd name="connsiteX3" fmla="*/ 228600 w 537394"/>
                  <a:gd name="connsiteY3" fmla="*/ 549585 h 549585"/>
                  <a:gd name="connsiteX4" fmla="*/ 0 w 537394"/>
                  <a:gd name="connsiteY4" fmla="*/ 86078 h 549585"/>
                  <a:gd name="connsiteX0" fmla="*/ 0 w 537394"/>
                  <a:gd name="connsiteY0" fmla="*/ 86078 h 786944"/>
                  <a:gd name="connsiteX1" fmla="*/ 537386 w 537394"/>
                  <a:gd name="connsiteY1" fmla="*/ 162278 h 786944"/>
                  <a:gd name="connsiteX2" fmla="*/ 476426 w 537394"/>
                  <a:gd name="connsiteY2" fmla="*/ 503865 h 786944"/>
                  <a:gd name="connsiteX3" fmla="*/ 228600 w 537394"/>
                  <a:gd name="connsiteY3" fmla="*/ 549585 h 786944"/>
                  <a:gd name="connsiteX4" fmla="*/ 0 w 537394"/>
                  <a:gd name="connsiteY4" fmla="*/ 86078 h 786944"/>
                  <a:gd name="connsiteX0" fmla="*/ 0 w 537394"/>
                  <a:gd name="connsiteY0" fmla="*/ 86078 h 966854"/>
                  <a:gd name="connsiteX1" fmla="*/ 537386 w 537394"/>
                  <a:gd name="connsiteY1" fmla="*/ 162278 h 966854"/>
                  <a:gd name="connsiteX2" fmla="*/ 476426 w 537394"/>
                  <a:gd name="connsiteY2" fmla="*/ 503865 h 966854"/>
                  <a:gd name="connsiteX3" fmla="*/ 228600 w 537394"/>
                  <a:gd name="connsiteY3" fmla="*/ 549585 h 966854"/>
                  <a:gd name="connsiteX4" fmla="*/ 0 w 537394"/>
                  <a:gd name="connsiteY4" fmla="*/ 86078 h 966854"/>
                  <a:gd name="connsiteX0" fmla="*/ 0 w 537394"/>
                  <a:gd name="connsiteY0" fmla="*/ 86078 h 1113250"/>
                  <a:gd name="connsiteX1" fmla="*/ 537386 w 537394"/>
                  <a:gd name="connsiteY1" fmla="*/ 162278 h 1113250"/>
                  <a:gd name="connsiteX2" fmla="*/ 476426 w 537394"/>
                  <a:gd name="connsiteY2" fmla="*/ 503865 h 1113250"/>
                  <a:gd name="connsiteX3" fmla="*/ 228600 w 537394"/>
                  <a:gd name="connsiteY3" fmla="*/ 549585 h 1113250"/>
                  <a:gd name="connsiteX4" fmla="*/ 0 w 537394"/>
                  <a:gd name="connsiteY4" fmla="*/ 86078 h 1113250"/>
                  <a:gd name="connsiteX0" fmla="*/ 0 w 537394"/>
                  <a:gd name="connsiteY0" fmla="*/ 86078 h 1210339"/>
                  <a:gd name="connsiteX1" fmla="*/ 537386 w 537394"/>
                  <a:gd name="connsiteY1" fmla="*/ 162278 h 1210339"/>
                  <a:gd name="connsiteX2" fmla="*/ 476426 w 537394"/>
                  <a:gd name="connsiteY2" fmla="*/ 503865 h 1210339"/>
                  <a:gd name="connsiteX3" fmla="*/ 228600 w 537394"/>
                  <a:gd name="connsiteY3" fmla="*/ 549585 h 1210339"/>
                  <a:gd name="connsiteX4" fmla="*/ 0 w 537394"/>
                  <a:gd name="connsiteY4" fmla="*/ 86078 h 1210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394" h="1210339">
                    <a:moveTo>
                      <a:pt x="0" y="86078"/>
                    </a:moveTo>
                    <a:cubicBezTo>
                      <a:pt x="410269" y="-114582"/>
                      <a:pt x="538597" y="88618"/>
                      <a:pt x="537386" y="162278"/>
                    </a:cubicBezTo>
                    <a:lnTo>
                      <a:pt x="476426" y="503865"/>
                    </a:lnTo>
                    <a:cubicBezTo>
                      <a:pt x="523357" y="1403025"/>
                      <a:pt x="547429" y="1471605"/>
                      <a:pt x="228600" y="549585"/>
                    </a:cubicBezTo>
                    <a:cubicBezTo>
                      <a:pt x="187960" y="400163"/>
                      <a:pt x="71120" y="227880"/>
                      <a:pt x="0" y="86078"/>
                    </a:cubicBezTo>
                    <a:close/>
                  </a:path>
                </a:pathLst>
              </a:custGeom>
              <a:solidFill>
                <a:srgbClr val="A9501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7D782441-D206-46B3-B2B0-F9A9D30E327C}"/>
                  </a:ext>
                </a:extLst>
              </p:cNvPr>
              <p:cNvSpPr/>
              <p:nvPr/>
            </p:nvSpPr>
            <p:spPr>
              <a:xfrm>
                <a:off x="5889391" y="5312647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9FF1FE41-2828-43B0-9152-8D1315A33EAC}"/>
                  </a:ext>
                </a:extLst>
              </p:cNvPr>
              <p:cNvSpPr/>
              <p:nvPr/>
            </p:nvSpPr>
            <p:spPr>
              <a:xfrm>
                <a:off x="5781390" y="5290111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92A5344-127C-4AF5-B3B3-05C8AF2110BF}"/>
                  </a:ext>
                </a:extLst>
              </p:cNvPr>
              <p:cNvSpPr/>
              <p:nvPr/>
            </p:nvSpPr>
            <p:spPr>
              <a:xfrm>
                <a:off x="5675612" y="5290111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8C3FD631-92B9-417F-BB10-D3A0BC565C51}"/>
                  </a:ext>
                </a:extLst>
              </p:cNvPr>
              <p:cNvSpPr/>
              <p:nvPr/>
            </p:nvSpPr>
            <p:spPr>
              <a:xfrm>
                <a:off x="5591822" y="5357190"/>
                <a:ext cx="60236" cy="86730"/>
              </a:xfrm>
              <a:prstGeom prst="ellipse">
                <a:avLst/>
              </a:prstGeom>
              <a:solidFill>
                <a:srgbClr val="6F3D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3AD74291-9C52-4B8D-8BA9-FC9DA39E5937}"/>
                  </a:ext>
                </a:extLst>
              </p:cNvPr>
              <p:cNvCxnSpPr>
                <a:stCxn id="207" idx="0"/>
                <a:endCxn id="205" idx="0"/>
              </p:cNvCxnSpPr>
              <p:nvPr/>
            </p:nvCxnSpPr>
            <p:spPr>
              <a:xfrm flipH="1">
                <a:off x="4401118" y="3896552"/>
                <a:ext cx="208980" cy="22270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35EC2BD8-67FC-43B8-B069-013C267D7E54}"/>
                  </a:ext>
                </a:extLst>
              </p:cNvPr>
              <p:cNvCxnSpPr>
                <a:stCxn id="207" idx="7"/>
                <a:endCxn id="205" idx="8"/>
              </p:cNvCxnSpPr>
              <p:nvPr/>
            </p:nvCxnSpPr>
            <p:spPr>
              <a:xfrm flipH="1" flipV="1">
                <a:off x="4445568" y="5009389"/>
                <a:ext cx="75630" cy="198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898271D2-CA44-4685-B0E8-F5F128719BD1}"/>
                  </a:ext>
                </a:extLst>
              </p:cNvPr>
              <p:cNvSpPr/>
              <p:nvPr/>
            </p:nvSpPr>
            <p:spPr>
              <a:xfrm>
                <a:off x="4867076" y="56321"/>
                <a:ext cx="247650" cy="275636"/>
              </a:xfrm>
              <a:prstGeom prst="rect">
                <a:avLst/>
              </a:prstGeom>
              <a:solidFill>
                <a:srgbClr val="B2713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 58">
                <a:extLst>
                  <a:ext uri="{FF2B5EF4-FFF2-40B4-BE49-F238E27FC236}">
                    <a16:creationId xmlns:a16="http://schemas.microsoft.com/office/drawing/2014/main" id="{C934FA54-9381-4C8E-8170-A3221C35A1EB}"/>
                  </a:ext>
                </a:extLst>
              </p:cNvPr>
              <p:cNvSpPr/>
              <p:nvPr/>
            </p:nvSpPr>
            <p:spPr>
              <a:xfrm>
                <a:off x="4867076" y="309380"/>
                <a:ext cx="437264" cy="624886"/>
              </a:xfrm>
              <a:custGeom>
                <a:avLst/>
                <a:gdLst>
                  <a:gd name="connsiteX0" fmla="*/ 0 w 247650"/>
                  <a:gd name="connsiteY0" fmla="*/ 0 h 275636"/>
                  <a:gd name="connsiteX1" fmla="*/ 247650 w 247650"/>
                  <a:gd name="connsiteY1" fmla="*/ 0 h 275636"/>
                  <a:gd name="connsiteX2" fmla="*/ 247650 w 247650"/>
                  <a:gd name="connsiteY2" fmla="*/ 275636 h 275636"/>
                  <a:gd name="connsiteX3" fmla="*/ 0 w 247650"/>
                  <a:gd name="connsiteY3" fmla="*/ 275636 h 275636"/>
                  <a:gd name="connsiteX4" fmla="*/ 0 w 247650"/>
                  <a:gd name="connsiteY4" fmla="*/ 0 h 27563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247650 w 247650"/>
                  <a:gd name="connsiteY2" fmla="*/ 624886 h 624886"/>
                  <a:gd name="connsiteX3" fmla="*/ 0 w 247650"/>
                  <a:gd name="connsiteY3" fmla="*/ 624886 h 624886"/>
                  <a:gd name="connsiteX4" fmla="*/ 0 w 247650"/>
                  <a:gd name="connsiteY4" fmla="*/ 349250 h 62488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140032 w 247650"/>
                  <a:gd name="connsiteY2" fmla="*/ 193057 h 624886"/>
                  <a:gd name="connsiteX3" fmla="*/ 247650 w 247650"/>
                  <a:gd name="connsiteY3" fmla="*/ 624886 h 624886"/>
                  <a:gd name="connsiteX4" fmla="*/ 0 w 247650"/>
                  <a:gd name="connsiteY4" fmla="*/ 624886 h 624886"/>
                  <a:gd name="connsiteX5" fmla="*/ 0 w 247650"/>
                  <a:gd name="connsiteY5" fmla="*/ 349250 h 62488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140032 w 247650"/>
                  <a:gd name="connsiteY2" fmla="*/ 193057 h 624886"/>
                  <a:gd name="connsiteX3" fmla="*/ 247650 w 247650"/>
                  <a:gd name="connsiteY3" fmla="*/ 624886 h 624886"/>
                  <a:gd name="connsiteX4" fmla="*/ 0 w 247650"/>
                  <a:gd name="connsiteY4" fmla="*/ 624886 h 624886"/>
                  <a:gd name="connsiteX5" fmla="*/ 0 w 247650"/>
                  <a:gd name="connsiteY5" fmla="*/ 349250 h 624886"/>
                  <a:gd name="connsiteX0" fmla="*/ 0 w 247650"/>
                  <a:gd name="connsiteY0" fmla="*/ 349250 h 624886"/>
                  <a:gd name="connsiteX1" fmla="*/ 95250 w 247650"/>
                  <a:gd name="connsiteY1" fmla="*/ 0 h 624886"/>
                  <a:gd name="connsiteX2" fmla="*/ 140032 w 247650"/>
                  <a:gd name="connsiteY2" fmla="*/ 193057 h 624886"/>
                  <a:gd name="connsiteX3" fmla="*/ 247650 w 247650"/>
                  <a:gd name="connsiteY3" fmla="*/ 624886 h 624886"/>
                  <a:gd name="connsiteX4" fmla="*/ 0 w 247650"/>
                  <a:gd name="connsiteY4" fmla="*/ 624886 h 624886"/>
                  <a:gd name="connsiteX5" fmla="*/ 0 w 247650"/>
                  <a:gd name="connsiteY5" fmla="*/ 349250 h 624886"/>
                  <a:gd name="connsiteX0" fmla="*/ 0 w 279400"/>
                  <a:gd name="connsiteY0" fmla="*/ 349250 h 624886"/>
                  <a:gd name="connsiteX1" fmla="*/ 95250 w 279400"/>
                  <a:gd name="connsiteY1" fmla="*/ 0 h 624886"/>
                  <a:gd name="connsiteX2" fmla="*/ 140032 w 279400"/>
                  <a:gd name="connsiteY2" fmla="*/ 193057 h 624886"/>
                  <a:gd name="connsiteX3" fmla="*/ 279400 w 279400"/>
                  <a:gd name="connsiteY3" fmla="*/ 618536 h 624886"/>
                  <a:gd name="connsiteX4" fmla="*/ 0 w 279400"/>
                  <a:gd name="connsiteY4" fmla="*/ 624886 h 624886"/>
                  <a:gd name="connsiteX5" fmla="*/ 0 w 279400"/>
                  <a:gd name="connsiteY5" fmla="*/ 349250 h 624886"/>
                  <a:gd name="connsiteX0" fmla="*/ 0 w 279400"/>
                  <a:gd name="connsiteY0" fmla="*/ 349250 h 624886"/>
                  <a:gd name="connsiteX1" fmla="*/ 95250 w 279400"/>
                  <a:gd name="connsiteY1" fmla="*/ 0 h 624886"/>
                  <a:gd name="connsiteX2" fmla="*/ 140032 w 279400"/>
                  <a:gd name="connsiteY2" fmla="*/ 193057 h 624886"/>
                  <a:gd name="connsiteX3" fmla="*/ 279400 w 279400"/>
                  <a:gd name="connsiteY3" fmla="*/ 618536 h 624886"/>
                  <a:gd name="connsiteX4" fmla="*/ 0 w 279400"/>
                  <a:gd name="connsiteY4" fmla="*/ 624886 h 624886"/>
                  <a:gd name="connsiteX5" fmla="*/ 0 w 279400"/>
                  <a:gd name="connsiteY5" fmla="*/ 349250 h 624886"/>
                  <a:gd name="connsiteX0" fmla="*/ 0 w 336550"/>
                  <a:gd name="connsiteY0" fmla="*/ 184150 h 624886"/>
                  <a:gd name="connsiteX1" fmla="*/ 152400 w 336550"/>
                  <a:gd name="connsiteY1" fmla="*/ 0 h 624886"/>
                  <a:gd name="connsiteX2" fmla="*/ 197182 w 336550"/>
                  <a:gd name="connsiteY2" fmla="*/ 193057 h 624886"/>
                  <a:gd name="connsiteX3" fmla="*/ 336550 w 336550"/>
                  <a:gd name="connsiteY3" fmla="*/ 618536 h 624886"/>
                  <a:gd name="connsiteX4" fmla="*/ 57150 w 336550"/>
                  <a:gd name="connsiteY4" fmla="*/ 624886 h 624886"/>
                  <a:gd name="connsiteX5" fmla="*/ 0 w 336550"/>
                  <a:gd name="connsiteY5" fmla="*/ 184150 h 624886"/>
                  <a:gd name="connsiteX0" fmla="*/ 0 w 400050"/>
                  <a:gd name="connsiteY0" fmla="*/ 12700 h 624886"/>
                  <a:gd name="connsiteX1" fmla="*/ 215900 w 400050"/>
                  <a:gd name="connsiteY1" fmla="*/ 0 h 624886"/>
                  <a:gd name="connsiteX2" fmla="*/ 260682 w 400050"/>
                  <a:gd name="connsiteY2" fmla="*/ 193057 h 624886"/>
                  <a:gd name="connsiteX3" fmla="*/ 400050 w 400050"/>
                  <a:gd name="connsiteY3" fmla="*/ 618536 h 624886"/>
                  <a:gd name="connsiteX4" fmla="*/ 120650 w 400050"/>
                  <a:gd name="connsiteY4" fmla="*/ 624886 h 624886"/>
                  <a:gd name="connsiteX5" fmla="*/ 0 w 400050"/>
                  <a:gd name="connsiteY5" fmla="*/ 12700 h 624886"/>
                  <a:gd name="connsiteX0" fmla="*/ 37214 w 437264"/>
                  <a:gd name="connsiteY0" fmla="*/ 12700 h 624886"/>
                  <a:gd name="connsiteX1" fmla="*/ 253114 w 437264"/>
                  <a:gd name="connsiteY1" fmla="*/ 0 h 624886"/>
                  <a:gd name="connsiteX2" fmla="*/ 297896 w 437264"/>
                  <a:gd name="connsiteY2" fmla="*/ 193057 h 624886"/>
                  <a:gd name="connsiteX3" fmla="*/ 437264 w 437264"/>
                  <a:gd name="connsiteY3" fmla="*/ 618536 h 624886"/>
                  <a:gd name="connsiteX4" fmla="*/ 157864 w 437264"/>
                  <a:gd name="connsiteY4" fmla="*/ 624886 h 624886"/>
                  <a:gd name="connsiteX5" fmla="*/ 37214 w 437264"/>
                  <a:gd name="connsiteY5" fmla="*/ 12700 h 624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7264" h="624886">
                    <a:moveTo>
                      <a:pt x="37214" y="12700"/>
                    </a:moveTo>
                    <a:lnTo>
                      <a:pt x="253114" y="0"/>
                    </a:lnTo>
                    <a:cubicBezTo>
                      <a:pt x="265925" y="49536"/>
                      <a:pt x="126335" y="175271"/>
                      <a:pt x="297896" y="193057"/>
                    </a:cubicBezTo>
                    <a:cubicBezTo>
                      <a:pt x="441719" y="356050"/>
                      <a:pt x="420441" y="468243"/>
                      <a:pt x="437264" y="618536"/>
                    </a:cubicBezTo>
                    <a:lnTo>
                      <a:pt x="157864" y="624886"/>
                    </a:lnTo>
                    <a:cubicBezTo>
                      <a:pt x="117647" y="420824"/>
                      <a:pt x="-81319" y="204062"/>
                      <a:pt x="37214" y="12700"/>
                    </a:cubicBezTo>
                    <a:close/>
                  </a:path>
                </a:pathLst>
              </a:custGeom>
              <a:solidFill>
                <a:srgbClr val="B2713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 56">
                <a:extLst>
                  <a:ext uri="{FF2B5EF4-FFF2-40B4-BE49-F238E27FC236}">
                    <a16:creationId xmlns:a16="http://schemas.microsoft.com/office/drawing/2014/main" id="{3E98CB4A-FDA5-435B-9FE9-04CBABA3DDEF}"/>
                  </a:ext>
                </a:extLst>
              </p:cNvPr>
              <p:cNvSpPr/>
              <p:nvPr/>
            </p:nvSpPr>
            <p:spPr>
              <a:xfrm>
                <a:off x="4737997" y="33631"/>
                <a:ext cx="303571" cy="1007209"/>
              </a:xfrm>
              <a:custGeom>
                <a:avLst/>
                <a:gdLst>
                  <a:gd name="connsiteX0" fmla="*/ 0 w 130629"/>
                  <a:gd name="connsiteY0" fmla="*/ 0 h 613172"/>
                  <a:gd name="connsiteX1" fmla="*/ 130629 w 130629"/>
                  <a:gd name="connsiteY1" fmla="*/ 0 h 613172"/>
                  <a:gd name="connsiteX2" fmla="*/ 130629 w 130629"/>
                  <a:gd name="connsiteY2" fmla="*/ 613172 h 613172"/>
                  <a:gd name="connsiteX3" fmla="*/ 0 w 130629"/>
                  <a:gd name="connsiteY3" fmla="*/ 613172 h 613172"/>
                  <a:gd name="connsiteX4" fmla="*/ 0 w 130629"/>
                  <a:gd name="connsiteY4" fmla="*/ 0 h 613172"/>
                  <a:gd name="connsiteX0" fmla="*/ 0 w 130629"/>
                  <a:gd name="connsiteY0" fmla="*/ 0 h 613172"/>
                  <a:gd name="connsiteX1" fmla="*/ 130629 w 130629"/>
                  <a:gd name="connsiteY1" fmla="*/ 69850 h 613172"/>
                  <a:gd name="connsiteX2" fmla="*/ 130629 w 130629"/>
                  <a:gd name="connsiteY2" fmla="*/ 613172 h 613172"/>
                  <a:gd name="connsiteX3" fmla="*/ 0 w 130629"/>
                  <a:gd name="connsiteY3" fmla="*/ 613172 h 613172"/>
                  <a:gd name="connsiteX4" fmla="*/ 0 w 130629"/>
                  <a:gd name="connsiteY4" fmla="*/ 0 h 613172"/>
                  <a:gd name="connsiteX0" fmla="*/ 0 w 207871"/>
                  <a:gd name="connsiteY0" fmla="*/ 90289 h 703461"/>
                  <a:gd name="connsiteX1" fmla="*/ 130629 w 207871"/>
                  <a:gd name="connsiteY1" fmla="*/ 160139 h 703461"/>
                  <a:gd name="connsiteX2" fmla="*/ 130629 w 207871"/>
                  <a:gd name="connsiteY2" fmla="*/ 703461 h 703461"/>
                  <a:gd name="connsiteX3" fmla="*/ 0 w 207871"/>
                  <a:gd name="connsiteY3" fmla="*/ 703461 h 703461"/>
                  <a:gd name="connsiteX4" fmla="*/ 0 w 207871"/>
                  <a:gd name="connsiteY4" fmla="*/ 90289 h 703461"/>
                  <a:gd name="connsiteX0" fmla="*/ 0 w 130629"/>
                  <a:gd name="connsiteY0" fmla="*/ 0 h 613172"/>
                  <a:gd name="connsiteX1" fmla="*/ 130629 w 130629"/>
                  <a:gd name="connsiteY1" fmla="*/ 69850 h 613172"/>
                  <a:gd name="connsiteX2" fmla="*/ 130629 w 130629"/>
                  <a:gd name="connsiteY2" fmla="*/ 613172 h 613172"/>
                  <a:gd name="connsiteX3" fmla="*/ 0 w 130629"/>
                  <a:gd name="connsiteY3" fmla="*/ 613172 h 613172"/>
                  <a:gd name="connsiteX4" fmla="*/ 0 w 130629"/>
                  <a:gd name="connsiteY4" fmla="*/ 0 h 613172"/>
                  <a:gd name="connsiteX0" fmla="*/ 0 w 216013"/>
                  <a:gd name="connsiteY0" fmla="*/ 104264 h 717436"/>
                  <a:gd name="connsiteX1" fmla="*/ 130629 w 216013"/>
                  <a:gd name="connsiteY1" fmla="*/ 174114 h 717436"/>
                  <a:gd name="connsiteX2" fmla="*/ 130629 w 216013"/>
                  <a:gd name="connsiteY2" fmla="*/ 717436 h 717436"/>
                  <a:gd name="connsiteX3" fmla="*/ 0 w 216013"/>
                  <a:gd name="connsiteY3" fmla="*/ 717436 h 717436"/>
                  <a:gd name="connsiteX4" fmla="*/ 0 w 216013"/>
                  <a:gd name="connsiteY4" fmla="*/ 104264 h 717436"/>
                  <a:gd name="connsiteX0" fmla="*/ 0 w 210505"/>
                  <a:gd name="connsiteY0" fmla="*/ 234034 h 847206"/>
                  <a:gd name="connsiteX1" fmla="*/ 130629 w 210505"/>
                  <a:gd name="connsiteY1" fmla="*/ 303884 h 847206"/>
                  <a:gd name="connsiteX2" fmla="*/ 130629 w 210505"/>
                  <a:gd name="connsiteY2" fmla="*/ 847206 h 847206"/>
                  <a:gd name="connsiteX3" fmla="*/ 0 w 210505"/>
                  <a:gd name="connsiteY3" fmla="*/ 847206 h 847206"/>
                  <a:gd name="connsiteX4" fmla="*/ 0 w 210505"/>
                  <a:gd name="connsiteY4" fmla="*/ 234034 h 847206"/>
                  <a:gd name="connsiteX0" fmla="*/ 0 w 210505"/>
                  <a:gd name="connsiteY0" fmla="*/ 234034 h 847206"/>
                  <a:gd name="connsiteX1" fmla="*/ 130629 w 210505"/>
                  <a:gd name="connsiteY1" fmla="*/ 303884 h 847206"/>
                  <a:gd name="connsiteX2" fmla="*/ 117929 w 210505"/>
                  <a:gd name="connsiteY2" fmla="*/ 428106 h 847206"/>
                  <a:gd name="connsiteX3" fmla="*/ 0 w 210505"/>
                  <a:gd name="connsiteY3" fmla="*/ 847206 h 847206"/>
                  <a:gd name="connsiteX4" fmla="*/ 0 w 210505"/>
                  <a:gd name="connsiteY4" fmla="*/ 234034 h 847206"/>
                  <a:gd name="connsiteX0" fmla="*/ 0 w 242532"/>
                  <a:gd name="connsiteY0" fmla="*/ 234034 h 847206"/>
                  <a:gd name="connsiteX1" fmla="*/ 130629 w 242532"/>
                  <a:gd name="connsiteY1" fmla="*/ 303884 h 847206"/>
                  <a:gd name="connsiteX2" fmla="*/ 117929 w 242532"/>
                  <a:gd name="connsiteY2" fmla="*/ 428106 h 847206"/>
                  <a:gd name="connsiteX3" fmla="*/ 0 w 242532"/>
                  <a:gd name="connsiteY3" fmla="*/ 847206 h 847206"/>
                  <a:gd name="connsiteX4" fmla="*/ 0 w 242532"/>
                  <a:gd name="connsiteY4" fmla="*/ 234034 h 847206"/>
                  <a:gd name="connsiteX0" fmla="*/ 0 w 296681"/>
                  <a:gd name="connsiteY0" fmla="*/ 234034 h 992509"/>
                  <a:gd name="connsiteX1" fmla="*/ 130629 w 296681"/>
                  <a:gd name="connsiteY1" fmla="*/ 303884 h 992509"/>
                  <a:gd name="connsiteX2" fmla="*/ 117929 w 296681"/>
                  <a:gd name="connsiteY2" fmla="*/ 428106 h 992509"/>
                  <a:gd name="connsiteX3" fmla="*/ 0 w 296681"/>
                  <a:gd name="connsiteY3" fmla="*/ 847206 h 992509"/>
                  <a:gd name="connsiteX4" fmla="*/ 0 w 296681"/>
                  <a:gd name="connsiteY4" fmla="*/ 234034 h 992509"/>
                  <a:gd name="connsiteX0" fmla="*/ 0 w 296681"/>
                  <a:gd name="connsiteY0" fmla="*/ 234034 h 992509"/>
                  <a:gd name="connsiteX1" fmla="*/ 130629 w 296681"/>
                  <a:gd name="connsiteY1" fmla="*/ 303884 h 992509"/>
                  <a:gd name="connsiteX2" fmla="*/ 117929 w 296681"/>
                  <a:gd name="connsiteY2" fmla="*/ 428106 h 992509"/>
                  <a:gd name="connsiteX3" fmla="*/ 0 w 296681"/>
                  <a:gd name="connsiteY3" fmla="*/ 847206 h 992509"/>
                  <a:gd name="connsiteX4" fmla="*/ 0 w 296681"/>
                  <a:gd name="connsiteY4" fmla="*/ 234034 h 992509"/>
                  <a:gd name="connsiteX0" fmla="*/ 36688 w 333369"/>
                  <a:gd name="connsiteY0" fmla="*/ 234034 h 992509"/>
                  <a:gd name="connsiteX1" fmla="*/ 167317 w 333369"/>
                  <a:gd name="connsiteY1" fmla="*/ 303884 h 992509"/>
                  <a:gd name="connsiteX2" fmla="*/ 154617 w 333369"/>
                  <a:gd name="connsiteY2" fmla="*/ 428106 h 992509"/>
                  <a:gd name="connsiteX3" fmla="*/ 36688 w 333369"/>
                  <a:gd name="connsiteY3" fmla="*/ 847206 h 992509"/>
                  <a:gd name="connsiteX4" fmla="*/ 36688 w 333369"/>
                  <a:gd name="connsiteY4" fmla="*/ 234034 h 992509"/>
                  <a:gd name="connsiteX0" fmla="*/ 29947 w 337951"/>
                  <a:gd name="connsiteY0" fmla="*/ 234034 h 992509"/>
                  <a:gd name="connsiteX1" fmla="*/ 160576 w 337951"/>
                  <a:gd name="connsiteY1" fmla="*/ 303884 h 992509"/>
                  <a:gd name="connsiteX2" fmla="*/ 147876 w 337951"/>
                  <a:gd name="connsiteY2" fmla="*/ 428106 h 992509"/>
                  <a:gd name="connsiteX3" fmla="*/ 61697 w 337951"/>
                  <a:gd name="connsiteY3" fmla="*/ 847206 h 992509"/>
                  <a:gd name="connsiteX4" fmla="*/ 29947 w 337951"/>
                  <a:gd name="connsiteY4" fmla="*/ 234034 h 992509"/>
                  <a:gd name="connsiteX0" fmla="*/ 29947 w 393122"/>
                  <a:gd name="connsiteY0" fmla="*/ 234034 h 998928"/>
                  <a:gd name="connsiteX1" fmla="*/ 160576 w 393122"/>
                  <a:gd name="connsiteY1" fmla="*/ 303884 h 998928"/>
                  <a:gd name="connsiteX2" fmla="*/ 230426 w 393122"/>
                  <a:gd name="connsiteY2" fmla="*/ 466206 h 998928"/>
                  <a:gd name="connsiteX3" fmla="*/ 61697 w 393122"/>
                  <a:gd name="connsiteY3" fmla="*/ 847206 h 998928"/>
                  <a:gd name="connsiteX4" fmla="*/ 29947 w 393122"/>
                  <a:gd name="connsiteY4" fmla="*/ 234034 h 998928"/>
                  <a:gd name="connsiteX0" fmla="*/ 29947 w 393122"/>
                  <a:gd name="connsiteY0" fmla="*/ 234034 h 998928"/>
                  <a:gd name="connsiteX1" fmla="*/ 160576 w 393122"/>
                  <a:gd name="connsiteY1" fmla="*/ 303884 h 998928"/>
                  <a:gd name="connsiteX2" fmla="*/ 230426 w 393122"/>
                  <a:gd name="connsiteY2" fmla="*/ 466206 h 998928"/>
                  <a:gd name="connsiteX3" fmla="*/ 61697 w 393122"/>
                  <a:gd name="connsiteY3" fmla="*/ 847206 h 998928"/>
                  <a:gd name="connsiteX4" fmla="*/ 29947 w 393122"/>
                  <a:gd name="connsiteY4" fmla="*/ 234034 h 998928"/>
                  <a:gd name="connsiteX0" fmla="*/ 29947 w 303571"/>
                  <a:gd name="connsiteY0" fmla="*/ 234034 h 1007209"/>
                  <a:gd name="connsiteX1" fmla="*/ 160576 w 303571"/>
                  <a:gd name="connsiteY1" fmla="*/ 303884 h 1007209"/>
                  <a:gd name="connsiteX2" fmla="*/ 230426 w 303571"/>
                  <a:gd name="connsiteY2" fmla="*/ 466206 h 1007209"/>
                  <a:gd name="connsiteX3" fmla="*/ 61697 w 303571"/>
                  <a:gd name="connsiteY3" fmla="*/ 847206 h 1007209"/>
                  <a:gd name="connsiteX4" fmla="*/ 29947 w 303571"/>
                  <a:gd name="connsiteY4" fmla="*/ 234034 h 1007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571" h="1007209">
                    <a:moveTo>
                      <a:pt x="29947" y="234034"/>
                    </a:moveTo>
                    <a:cubicBezTo>
                      <a:pt x="35390" y="-117333"/>
                      <a:pt x="396433" y="-55949"/>
                      <a:pt x="160576" y="303884"/>
                    </a:cubicBezTo>
                    <a:cubicBezTo>
                      <a:pt x="156343" y="345291"/>
                      <a:pt x="63209" y="431149"/>
                      <a:pt x="230426" y="466206"/>
                    </a:cubicBezTo>
                    <a:cubicBezTo>
                      <a:pt x="349866" y="796406"/>
                      <a:pt x="342307" y="1253606"/>
                      <a:pt x="61697" y="847206"/>
                    </a:cubicBezTo>
                    <a:cubicBezTo>
                      <a:pt x="61697" y="642815"/>
                      <a:pt x="-52603" y="451125"/>
                      <a:pt x="29947" y="234034"/>
                    </a:cubicBezTo>
                    <a:close/>
                  </a:path>
                </a:pathLst>
              </a:custGeom>
              <a:solidFill>
                <a:srgbClr val="B2713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339141A9-39EA-454A-8BC3-2679BE0BE0FD}"/>
                  </a:ext>
                </a:extLst>
              </p:cNvPr>
              <p:cNvGrpSpPr/>
              <p:nvPr/>
            </p:nvGrpSpPr>
            <p:grpSpPr>
              <a:xfrm>
                <a:off x="4468080" y="492779"/>
                <a:ext cx="469494" cy="288271"/>
                <a:chOff x="4468080" y="492779"/>
                <a:chExt cx="469494" cy="288271"/>
              </a:xfrm>
              <a:solidFill>
                <a:srgbClr val="A9501F"/>
              </a:solidFill>
            </p:grpSpPr>
            <p:sp>
              <p:nvSpPr>
                <p:cNvPr id="231" name="Rectangle: Rounded Corners 230">
                  <a:extLst>
                    <a:ext uri="{FF2B5EF4-FFF2-40B4-BE49-F238E27FC236}">
                      <a16:creationId xmlns:a16="http://schemas.microsoft.com/office/drawing/2014/main" id="{96E14773-88B4-4D7F-8BE9-6979E8947BC6}"/>
                    </a:ext>
                  </a:extLst>
                </p:cNvPr>
                <p:cNvSpPr/>
                <p:nvPr/>
              </p:nvSpPr>
              <p:spPr>
                <a:xfrm>
                  <a:off x="4634003" y="611512"/>
                  <a:ext cx="303571" cy="96514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9383678-79CB-49E6-9292-16AFE7F5137D}"/>
                    </a:ext>
                  </a:extLst>
                </p:cNvPr>
                <p:cNvSpPr/>
                <p:nvPr/>
              </p:nvSpPr>
              <p:spPr>
                <a:xfrm>
                  <a:off x="4468080" y="492779"/>
                  <a:ext cx="237465" cy="28827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4EA00989-83A7-4989-9A5B-A5A1920B4DC0}"/>
                  </a:ext>
                </a:extLst>
              </p:cNvPr>
              <p:cNvGrpSpPr/>
              <p:nvPr/>
            </p:nvGrpSpPr>
            <p:grpSpPr>
              <a:xfrm rot="20842116">
                <a:off x="4568632" y="756456"/>
                <a:ext cx="368942" cy="226532"/>
                <a:chOff x="4468080" y="492779"/>
                <a:chExt cx="469494" cy="288271"/>
              </a:xfrm>
              <a:solidFill>
                <a:srgbClr val="A9501F"/>
              </a:solidFill>
            </p:grpSpPr>
            <p:sp>
              <p:nvSpPr>
                <p:cNvPr id="229" name="Rectangle: Rounded Corners 228">
                  <a:extLst>
                    <a:ext uri="{FF2B5EF4-FFF2-40B4-BE49-F238E27FC236}">
                      <a16:creationId xmlns:a16="http://schemas.microsoft.com/office/drawing/2014/main" id="{C95D5521-8E27-4B8C-A6F1-F7169DC4CDF3}"/>
                    </a:ext>
                  </a:extLst>
                </p:cNvPr>
                <p:cNvSpPr/>
                <p:nvPr/>
              </p:nvSpPr>
              <p:spPr>
                <a:xfrm>
                  <a:off x="4634003" y="611512"/>
                  <a:ext cx="303571" cy="96514"/>
                </a:xfrm>
                <a:prstGeom prst="round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6BFC0241-92F5-4D87-ABAA-6845C04A8EF3}"/>
                    </a:ext>
                  </a:extLst>
                </p:cNvPr>
                <p:cNvSpPr/>
                <p:nvPr/>
              </p:nvSpPr>
              <p:spPr>
                <a:xfrm>
                  <a:off x="4468080" y="492779"/>
                  <a:ext cx="237465" cy="288271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A374D9B3-3A89-42C0-BFCC-2126892A7350}"/>
                  </a:ext>
                </a:extLst>
              </p:cNvPr>
              <p:cNvCxnSpPr>
                <a:cxnSpLocks/>
                <a:stCxn id="216" idx="3"/>
                <a:endCxn id="216" idx="2"/>
              </p:cNvCxnSpPr>
              <p:nvPr/>
            </p:nvCxnSpPr>
            <p:spPr>
              <a:xfrm flipV="1">
                <a:off x="5698944" y="5703140"/>
                <a:ext cx="247826" cy="457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" name="ttsMP3.com_VoiceText_2025-1-31_0-3-0">
            <a:hlinkClick r:id="" action="ppaction://media"/>
            <a:extLst>
              <a:ext uri="{FF2B5EF4-FFF2-40B4-BE49-F238E27FC236}">
                <a16:creationId xmlns:a16="http://schemas.microsoft.com/office/drawing/2014/main" id="{80C96CCF-7BC7-41CD-B44D-389B767767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39493" y="1255321"/>
            <a:ext cx="609600" cy="609600"/>
          </a:xfrm>
          <a:prstGeom prst="rect">
            <a:avLst/>
          </a:prstGeom>
        </p:spPr>
      </p:pic>
      <p:pic>
        <p:nvPicPr>
          <p:cNvPr id="8" name="ttsMP3.com_VoiceText_2025-1-31_0-3-11">
            <a:hlinkClick r:id="" action="ppaction://media"/>
            <a:extLst>
              <a:ext uri="{FF2B5EF4-FFF2-40B4-BE49-F238E27FC236}">
                <a16:creationId xmlns:a16="http://schemas.microsoft.com/office/drawing/2014/main" id="{905991B6-3364-4E42-8136-48E38D6CAC3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9" name="ttsMP3.com_VoiceText_2025-1-31_0-3-24">
            <a:hlinkClick r:id="" action="ppaction://media"/>
            <a:extLst>
              <a:ext uri="{FF2B5EF4-FFF2-40B4-BE49-F238E27FC236}">
                <a16:creationId xmlns:a16="http://schemas.microsoft.com/office/drawing/2014/main" id="{E2A0F64A-074C-4D73-9F6F-861860170B5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051712" y="18242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6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946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196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52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724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74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6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100</Words>
  <Application>Microsoft Office PowerPoint</Application>
  <PresentationFormat>Widescreen</PresentationFormat>
  <Paragraphs>36</Paragraphs>
  <Slides>18</Slides>
  <Notes>6</Notes>
  <HiddenSlides>0</HiddenSlides>
  <MMClips>32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32</cp:revision>
  <dcterms:created xsi:type="dcterms:W3CDTF">2025-01-30T20:25:42Z</dcterms:created>
  <dcterms:modified xsi:type="dcterms:W3CDTF">2025-01-30T21:47:58Z</dcterms:modified>
</cp:coreProperties>
</file>